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57" r:id="rId5"/>
    <p:sldId id="258" r:id="rId6"/>
    <p:sldId id="260" r:id="rId7"/>
    <p:sldId id="271" r:id="rId8"/>
    <p:sldId id="261" r:id="rId9"/>
    <p:sldId id="262" r:id="rId10"/>
    <p:sldId id="266" r:id="rId11"/>
    <p:sldId id="259" r:id="rId12"/>
    <p:sldId id="267" r:id="rId13"/>
    <p:sldId id="268" r:id="rId14"/>
    <p:sldId id="269" r:id="rId15"/>
    <p:sldId id="270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63 2759 0 0,'1'-2'207'0'0,"13"-10"2339"0"0,0 0 1 0 0,1 1-1 0 0,24-14 2652 0 0,-36 35-4442 0 0,-4-4-667 0 0,0-1 0 0 0,0 0 0 0 0,0 0 0 0 0,0 0 0 0 0,-1 0-1 0 0,0 0 1 0 0,0 0 0 0 0,0-1 0 0 0,-1 1 0 0 0,1-1 0 0 0,-5 6 0 0 0,-1 3 3 0 0,-82 119 437 0 0,20-33-481 0 0,14-15-14 0 0,-33 53-3849 0 0,82-126 2252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409 190 1375 0 0,'2'-2'66'0'0,"21"-17"-1228"0"0,-15 11 3922 0 0,-1 1 0 0 0,11-14 0 0 0,-15 16-1428 0 0,0 0 0 0 0,0 1 1 0 0,0-1-1 0 0,-1-1 0 0 0,0 1 1 0 0,3-8-1 0 0,-4 9-1216 0 0,0-1 1 0 0,-1 1-1 0 0,1 0 0 0 0,-1-1 1 0 0,0-6-1 0 0,-1 9-112 0 0,1-1-1 0 0,-1 1 0 0 0,0-1 0 0 0,0 1 1 0 0,0 0-1 0 0,0-1 0 0 0,0 1 1 0 0,0 0-1 0 0,0 0 0 0 0,-1 0 1 0 0,1 0-1 0 0,-1 0 0 0 0,1 0 1 0 0,-1 0-1 0 0,0 1 0 0 0,0-1 0 0 0,0 1 1 0 0,0-1-1 0 0,0 1 0 0 0,0 0 1 0 0,0-1-1 0 0,-1 1 0 0 0,1 0 1 0 0,0 1-1 0 0,-4-2 0 0 0,-3-1-7 0 0,1 1 0 0 0,-1 0-1 0 0,1 1 1 0 0,-1 0 0 0 0,1 0 0 0 0,-11 1-1 0 0,1 2 59 0 0,-1 0 0 0 0,1 1 0 0 0,-1 1 0 0 0,1 0 0 0 0,0 1 0 0 0,1 2 0 0 0,-1-1 0 0 0,-24 15 0 0 0,16-6 59 0 0,1 1-1 0 0,1 2 0 0 0,0 0 1 0 0,-33 34-1 0 0,53-48-63 0 0,1 0 0 0 0,-1 0-1 0 0,1 1 1 0 0,0-1 0 0 0,0 1 0 0 0,-5 9-1 0 0,7-11-22 0 0,0 0-1 0 0,0-1 1 0 0,0 1 0 0 0,1 0-1 0 0,-1 0 1 0 0,1 0-1 0 0,0 0 1 0 0,0 0-1 0 0,0 0 1 0 0,0 0-1 0 0,0 0 1 0 0,0 0-1 0 0,2 4 1 0 0,-2-6-14 0 0,1 0 0 0 0,-1 0 1 0 0,1-1-1 0 0,-1 1 0 0 0,1 0 0 0 0,-1-1 1 0 0,1 1-1 0 0,-1 0 0 0 0,1-1 0 0 0,0 1 1 0 0,-1-1-1 0 0,1 1 0 0 0,0-1 1 0 0,0 1-1 0 0,-1-1 0 0 0,1 1 0 0 0,0-1 1 0 0,0 0-1 0 0,-1 0 0 0 0,1 1 0 0 0,0-1 1 0 0,0 0-1 0 0,0 0 0 0 0,1 0 0 0 0,19 1 125 0 0,3-5 57 0 0,43-12 0 0 0,5-1-44 0 0,-44 12-150 0 0,-12 5 0 0 0,-13 4 0 0 0,-2-3 0 0 0,1 1 0 0 0,-1 0 0 0 0,1 0 0 0 0,-1 1 0 0 0,1-1 0 0 0,-1 0 0 0 0,0 1 0 0 0,0-1 0 0 0,0 1 0 0 0,-1-1 0 0 0,1 1 0 0 0,0-1 0 0 0,-1 1 0 0 0,0-1 0 0 0,0 1 0 0 0,1-1 0 0 0,-2 1 0 0 0,1 0 0 0 0,0-1 0 0 0,0 1 0 0 0,-2 4 0 0 0,-1 5 0 0 0,-1 1 0 0 0,-9 22 0 0 0,9-27 0 0 0,-4 11 4 0 0,-1 3-190 0 0,-16 29 0 0 0,25-49 40 0 0,12-8-1400 0 0,3-4 285 0 0,2-4-306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78 3679 0 0,'0'0'284'0'0,"-11"0"7016"0"0,-14 4-1102 0 0,18-2-2364 0 0,19-1-3411 0 0,-1 0-1 0 0,1 0 1 0 0,0-2-1 0 0,23-2 1 0 0,49-14 319 0 0,-19 3-333 0 0,198-25 291 0 0,-183 31-1978 0 0,106 4-1 0 0,-144 7-3242 0 0,-27 0-2333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2759 0 0,'0'0'571'0'0,"0"3"1134"0"0,-6 6 1322 0 0,0 4 8253 0 0,7-12-11164 0 0,-1 0-1 0 0,1 0 1 0 0,0 0 0 0 0,0 0-1 0 0,0 0 1 0 0,0 0 0 0 0,0-1-1 0 0,0 1 1 0 0,0 0 0 0 0,0 0-1 0 0,0-1 1 0 0,0 1 0 0 0,0-1 0 0 0,0 1-1 0 0,1-1 1 0 0,1 1 0 0 0,21 7 614 0 0,-5-4-201 0 0,0 0-1 0 0,1-2 0 0 0,33 1 1 0 0,61-8 306 0 0,-73 2-632 0 0,72-5-377 0 0,1-5 1 0 0,202-51-1 0 0,-298 58-121 0 0,3-1-273 0 0,-7 5-3526 0 0,-40 0-2450 0 0,13 2 862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0,'0'0'9854'0'0,"1"4"-9005"0"0,-1 23-418 0 0,-1 0-1 0 0,-2 0 1 0 0,0-1 0 0 0,-9 35 0 0 0,-5 33 551 0 0,15-66-763 0 0,0 1 0 0 0,2-1-1 0 0,1 0 1 0 0,2 1 0 0 0,0-1 0 0 0,12 43 0 0 0,23 66-670 0 0,-37-136-466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0,'1'3'14291'0'0,"0"87"-12126"0"0,3-77-2010 0 0,-2-9-134 0 0,5 8-5 0 0,-4-10-229 0 0,0 1 0 0 0,-1-1-1 0 0,1 0 1 0 0,0 0 0 0 0,0 0-1 0 0,1 0 1 0 0,-1-1 0 0 0,0 1-1 0 0,1-1 1 0 0,-1 0 0 0 0,1 0-1 0 0,-1 0 1 0 0,1 0 0 0 0,-1-1-1 0 0,1 0 1 0 0,0 1 0 0 0,-1-1-1 0 0,1 0 1 0 0,4-1 0 0 0,13-2-1345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0,'0'0'6728'0'0,"7"12"-6224"0"0,7-8-736 0 0,1-1-96 0 0,2-4-8120 0 0</inkml:trace>
  <inkml:trace contextRef="#ctx0" brushRef="#br0" timeOffset="1">333 5 15199 0 0,'0'0'1379'0'0,"3"0"-931"0"0,-1-1-147 0 0,15 3 7987 0 0,-8 1-9040 0 0,0 2 853 0 0,0 2-72 0 0,-3 0-206 0 0,10 10-1471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40 107 919 0 0,'-2'-1'67'0'0,"0"-1"-52"0"0,-17-6 393 0 0,3 1 10849 0 0,33 8-1289 0 0,-2 0-7862 0 0,-2 0-4072 0 0,215-20 3744 0 0,-148 12-1592 0 0,-37 3-160 0 0,253-31-1147 0 0,-278 31 40 0 0,28-8 1 0 0,-19 1-171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10135 0 0,'0'0'2562'0'0,"2"3"-908"0"0,5 11-1110 0 0,0 0 0 0 0,-2 1 0 0 0,1 0-1 0 0,-2 0 1 0 0,0 0 0 0 0,-1 1 0 0 0,0-1-1 0 0,-1 1 1 0 0,-1-1 0 0 0,-1 21 0 0 0,-2 14 113 0 0,-17 97 0 0 0,12-117-523 0 0,-20 54-1 0 0,-2 7 0 0 0,28-89-241 0 0,0 0 0 0 0,1 0 0 0 0,-1 1 0 0 0,1-1-1 0 0,0 0 1 0 0,0 0 0 0 0,0 0 0 0 0,0 1 0 0 0,0-1 0 0 0,0 0 0 0 0,1 0-1 0 0,-1 0 1 0 0,1 0 0 0 0,-1 1 0 0 0,2 1 0 0 0,-1-3-87 0 0,0 0 0 0 0,0 0 1 0 0,0 0-1 0 0,0 0 0 0 0,0 0 0 0 0,0 0 1 0 0,0-1-1 0 0,0 1 0 0 0,1 0 1 0 0,-1-1-1 0 0,0 1 0 0 0,0-1 0 0 0,1 1 1 0 0,-1-1-1 0 0,0 0 0 0 0,1 1 0 0 0,-1-1 1 0 0,1 0-1 0 0,-1 0 0 0 0,0 0 1 0 0,1 0-1 0 0,-1 0 0 0 0,0 0 0 0 0,3-1 1 0 0,18-2-6448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2303 0 0,'-2'2'10024'0'0,"-8"7"-9734"0"0,-1 0 0 0 0,0-1-1 0 0,0 0 1 0 0,0-1 0 0 0,-19 8-1 0 0,-67 26-51 0 0,87-38-158 0 0,-98 34 120 0 0,-44 17 87 0 0,150-53-277 0 0,-51 23 453 0 0,-61 38 0 0 0,97-52-343 0 0,2 2 1 0 0,0-1-1 0 0,0 2 0 0 0,1 0 0 0 0,0 0 0 0 0,1 2 0 0 0,-19 27 0 0 0,24-30-19 0 0,1 1 0 0 0,0 0-1 0 0,1 0 1 0 0,1 0 0 0 0,0 1 0 0 0,1 0 0 0 0,0 0-1 0 0,-2 20 1 0 0,5-23 17 0 0,0 0 1 0 0,1 0-1 0 0,0 0 1 0 0,1-1-1 0 0,0 1 1 0 0,1 0-1 0 0,0 0 0 0 0,0-1 1 0 0,1 1-1 0 0,1-1 1 0 0,8 19-1 0 0,-11-27-59 0 0,1 1 0 0 0,-1 0 0 0 0,1-1-1 0 0,0 1 1 0 0,0-1 0 0 0,0 0 0 0 0,0 0 0 0 0,0 0 0 0 0,0 0-1 0 0,0 0 1 0 0,1 0 0 0 0,-1 0 0 0 0,1-1 0 0 0,0 1-1 0 0,-1-1 1 0 0,1 0 0 0 0,5 2 0 0 0,1-1 231 0 0,-1-1-1 0 0,1 0 1 0 0,0-1-1 0 0,16-1 1 0 0,-22 1-243 0 0,121-11 1154 0 0,27 0 76 0 0,-129 11-1621 0 0,0-1 0 0 0,0-1 0 0 0,23-5 0 0 0,-20-4-7692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19 259 8287 0 0,'0'0'639'0'0,"-2"1"-415"0"0,-14 11 10701 0 0,25-10-9873 0 0,-4-2-962 0 0,0 0-1 0 0,-1-1 1 0 0,1 0-1 0 0,-1 0 1 0 0,1 0-1 0 0,-1 0 1 0 0,1-1-1 0 0,-1 1 0 0 0,0-1 1 0 0,0 0-1 0 0,5-4 1 0 0,4-2 234 0 0,24-21 1 0 0,-22 14-219 0 0,0 0 1 0 0,-1-2-1 0 0,-1 0 1 0 0,15-24-1 0 0,-17 24-36 0 0,0 0-1 0 0,1 1 1 0 0,1 0-1 0 0,24-21 1 0 0,-34 34-28 0 0,13-5-31 0 0,-12 8-19 0 0,-1 1-3 0 0,-2-1-2 0 0,1 0 0 0 0,-1 0 0 0 0,1 1 0 0 0,0-1 0 0 0,-1 1 0 0 0,1-1 0 0 0,-1 1 0 0 0,1 0 0 0 0,-1 0-1 0 0,0-1 1 0 0,1 1 0 0 0,-1 0 0 0 0,0 0 0 0 0,3 2 0 0 0,-1 0-20 0 0,5 4 15 0 0,-1 1 1 0 0,1-1-1 0 0,-1 1 0 0 0,-1 1 0 0 0,1 0 0 0 0,-2 0 0 0 0,1 0 1 0 0,-1 0-1 0 0,-1 1 0 0 0,5 13 0 0 0,15 37 6 0 0,-11-26 307 0 0,10 41-1 0 0,-22-66-181 0 0,0 12-54 0 0,-1-18-295 0 0,3-3-861 0 0,9-1-227 0 0,4-2-356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9503 0 0,'0'0'2014'0'0,"1"-1"-902"0"0,5-5 325 0 0,1 0 0 0 0,0 1 0 0 0,0 0 1 0 0,10-6-1 0 0,-3 4-146 0 0,26-9 0 0 0,-17 8-954 0 0,0 2 0 0 0,42-6-1 0 0,-60 12-272 0 0,6 0-48 0 0,0 3-27 0 0,-11-3 9 0 0,0 1-1 0 0,1 0 0 0 0,-1-1 0 0 0,0 1 0 0 0,1-1 0 0 0,-1 1 0 0 0,0 0 1 0 0,0-1-1 0 0,0 1 0 0 0,0 0 0 0 0,0-1 0 0 0,0 1 0 0 0,0 0 0 0 0,0-1 0 0 0,0 1 1 0 0,0 0-1 0 0,0-1 0 0 0,0 1 0 0 0,0 0 0 0 0,-1 0 0 0 0,1 0-3 0 0,-1 4-4 0 0,0 0 0 0 0,0-1 1 0 0,-1 1-1 0 0,0 0 0 0 0,0 0 1 0 0,0-1-1 0 0,-1 1 0 0 0,1-1 1 0 0,-6 7-1 0 0,-5 5-43 0 0,-16 15 0 0 0,18-20 45 0 0,-25 26 7 0 0,12-14 5 0 0,1 1 0 0 0,-28 39 0 0 0,50-61 118 0 0,1-1-108 0 0,0 0-1 0 0,0-1 1 0 0,1 1-1 0 0,-1 0 1 0 0,0 0-1 0 0,0-1 1 0 0,0 1-1 0 0,1 0 1 0 0,-1-1-1 0 0,0 1 1 0 0,1 0-1 0 0,-1-1 0 0 0,0 1 1 0 0,1 0-1 0 0,-1-1 1 0 0,1 1-1 0 0,-1-1 1 0 0,1 1-1 0 0,0-1 1 0 0,-1 1-1 0 0,1-1 1 0 0,-1 1-1 0 0,1-1 1 0 0,0 1-1 0 0,0-1 0 0 0,0 1 1 0 0,22 6 162 0 0,-9-4-69 0 0,0 0-1 0 0,1-2 1 0 0,24 1-1 0 0,47-7 208 0 0,-42 2-176 0 0,-1 0-174 0 0,40-2 122 0 0,-69 5-354 0 0,0 0 0 0 0,-1 1 0 0 0,24 5 0 0 0,-34-5-593 0 0,-3 22-9247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43 13415 0 0,'14'-10'356'0'0,"-7"6"-182"0"0,-1-1 0 0 0,1 1 1 0 0,0 1-1 0 0,1-1 0 0 0,-1 1 0 0 0,0 0 0 0 0,13-2 1 0 0,-16 4 1417 0 0,-10 2-722 0 0,-51 18-34 0 0,-5 3-273 0 0,16-8-350 0 0,3 0-123 0 0,0-1 0 0 0,-53 7 0 0 0,-92 4-47 0 0,134-17-12 0 0,-234 13 31 0 0,239-17-60 0 0,-122-5 43 0 0,-5 0 100 0 0,162 3-135 0 0,3-1-22 0 0,9 0-46 0 0,0 0 3 0 0,-8-1 44 0 0,-7-2 11 0 0,13 0 0 0 0,2 0 0 0 0,-6-2 11 0 0,6 2 32 0 0,-2-3-49 0 0,8 13-34 0 0,-1 1 0 0 0,-1-1 0 0 0,1 0-1 0 0,1 13 1 0 0,4 11 17 0 0,8 15 173 0 0,38 101 347 0 0,-41-116-403 0 0,2-2 0 0 0,31 50-1 0 0,77 113 379 0 0,-75-110-128 0 0,-47-80-270 0 0,-1-1-9 0 0,0-1 0 0 0,1 1 0 0 0,-1-1 0 0 0,0 1 1 0 0,1 0-1 0 0,-1-1 0 0 0,0 1 0 0 0,0 0 1 0 0,1-1-1 0 0,-1 1 0 0 0,0 0 0 0 0,0-1 1 0 0,0 1-1 0 0,0 0 0 0 0,0 0 0 0 0,0-1 1 0 0,0 1-1 0 0,0 0 0 0 0,0-1 0 0 0,0 1 1 0 0,-1 0-1 0 0,1 0 0 0 0,0-1 0 0 0,0 1 1 0 0,-1 0-1 0 0,1-1 0 0 0,0 1 0 0 0,-1-1 1 0 0,1 1-1 0 0,-1 0 0 0 0,0 1 871 0 0,2-15-675 0 0,-2 9-199 0 0,4-8 50 0 0,0 0 0 0 0,1 0 1 0 0,0 0-1 0 0,1 1 0 0 0,0 0 1 0 0,10-17-1 0 0,-6 12-61 0 0,63-137 297 0 0,-61 124-300 0 0,-1-1 1 0 0,-1-1-1 0 0,5-41 0 0 0,-12 56-63 0 0,7-40-108 0 0,0-65 0 0 0,-10 108 57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98 2303 0 0,'-57'7'11396'0'0,"71"-7"-6149"0"0,7-5-4797 0 0,-7 2-52 0 0,438-72 3327 0 0,-403 66-3655 0 0,0 3 0 0 0,64 0-1 0 0,-81 7-1189 0 0,0 1 0 0 0,45 9 1 0 0,-54-7-424 0 0,1 0-52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3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1375 0 0,'0'0'17691'0'0,"3"-1"-17462"0"0,9-5 3 0 0,0 2-1 0 0,0-1 0 0 0,24-4 1 0 0,17-5 338 0 0,-19 1-195 0 0,-10 3-18 0 0,2 1 1 0 0,0 2-1 0 0,33-7 0 0 0,-52 13-203 0 0,3 2 8 0 0,-8 14-66 0 0,-2-12-96 0 0,0 0 0 0 0,-1 0 0 0 0,1 0 0 0 0,-1 0 0 0 0,0 0 0 0 0,0 0 0 0 0,0 0 0 0 0,0 0 0 0 0,-1 0 0 0 0,1 0 0 0 0,-1-1 0 0 0,-3 6 0 0 0,-28 30 0 0 0,28-33 0 0 0,-216 195 0 0 0,199-181 0 0 0,21-18 1 0 0,0-1 0 0 0,1 1 0 0 0,-1-1 0 0 0,0 1 0 0 0,1 0 0 0 0,-1-1 0 0 0,1 1 1 0 0,-1-1-1 0 0,1 1 0 0 0,0 0 0 0 0,-1-1 0 0 0,1 1 0 0 0,-1 1 0 0 0,1-1 3 0 0,0-1-1 0 0,0 1 1 0 0,0 0 0 0 0,0-1 0 0 0,0 1 0 0 0,1-1-1 0 0,-1 1 1 0 0,0 0 0 0 0,0-1 0 0 0,0 1-1 0 0,1-1 1 0 0,-1 1 0 0 0,0-1 0 0 0,1 1 0 0 0,-1-1-1 0 0,0 1 1 0 0,1-1 0 0 0,0 1 0 0 0,1 1 13 0 0,0 0-1 0 0,1 0 1 0 0,-1 0 0 0 0,1-1 0 0 0,-1 1 0 0 0,1-1-1 0 0,0 0 1 0 0,0 1 0 0 0,0-1 0 0 0,0-1-1 0 0,4 2 1 0 0,38 3 151 0 0,-37-4-137 0 0,63 4 176 0 0,77 8-165 0 0,-137-12-294 0 0,3 0-419 0 0,0 1-1 0 0,0 1 1 0 0,-1 0 0 0 0,1 0-1 0 0,23 11 1 0 0,-23-6-1161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3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0,'0'0'12254'0'0,"1"2"-11477"0"0,1 9-528 0 0,0 0-1 0 0,1-1 1 0 0,1 1 0 0 0,0-1 0 0 0,0 1 0 0 0,1-1-1 0 0,0-1 1 0 0,1 1 0 0 0,0-1 0 0 0,1 0-1 0 0,10 12 1 0 0,10 9 51 0 0,2-2 0 0 0,0-1 0 0 0,45 32 0 0 0,-12-11-111 0 0,94 100 0 0 0,-126-118-159 0 0,-21-21-29 0 0,25 22 62 0 0,-20-21-63 0 0,-1-4 11 0 0,-10-5-19 0 0,0 0 0 0 0,0 0 0 0 0,0-1 0 0 0,0 1 0 0 0,0-1 1 0 0,0 0-1 0 0,0 0 0 0 0,0 0 0 0 0,0 0 0 0 0,0 0 0 0 0,0-1 0 0 0,0 1 0 0 0,-1-1 1 0 0,1 0-1 0 0,0 0 0 0 0,0 0 0 0 0,0 0 0 0 0,-1-1 0 0 0,1 1 0 0 0,0-1 0 0 0,-1 1 0 0 0,1-1 1 0 0,-1 0-1 0 0,3-3 0 0 0,-3 2-528 0 0,1 1 1 0 0,-1-1-1 0 0,-1 0 1 0 0,1 0-1 0 0,0 0 1 0 0,-1 0-1 0 0,1 0 1 0 0,-1 0 0 0 0,0 0-1 0 0,0-1 1 0 0,-1 1-1 0 0,1 0 1 0 0,0-1-1 0 0,-1-2 1 0 0,0-12-5551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8751 0 0,'0'0'8242'0'0,"-2"3"-7950"0"0,-13 14 201 0 0,0-1 0 0 0,-1 0 0 0 0,-19 13 1 0 0,13-10 64 0 0,-27 29 1 0 0,26-22-249 0 0,-78 84 500 0 0,11-13-352 0 0,38-40-252 0 0,35-38-126 0 0,1 1 0 0 0,0 0 0 0 0,-24 43 0 0 0,33-51-75 0 0,2 1 0 0 0,0-1 0 0 0,0 1 0 0 0,1-1 0 0 0,0 1 0 0 0,1 1 0 0 0,1-1 0 0 0,0 0 0 0 0,0 17 0 0 0,2-16-214 0 0,0-12-100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68 4607 0 0,'-2'2'354'0'0,"-25"30"293"0"0,22-27 134 0 0,0 0 1 0 0,1 0 0 0 0,-1 1-1 0 0,1-1 1 0 0,0 1-1 0 0,1 0 1 0 0,-5 10 0 0 0,7-14 563 0 0,-2 11-221 0 0,3-10 252 0 0,1-2-832 0 0,2 1-377 0 0,0 1 0 0 0,0-1-1 0 0,1-1 1 0 0,-1 1 0 0 0,1-1 0 0 0,-1 1 0 0 0,1-1-1 0 0,-1 0 1 0 0,1 0 0 0 0,0 0 0 0 0,-1-1 0 0 0,1 1 0 0 0,0-1-1 0 0,-1 0 1 0 0,1 0 0 0 0,0 0 0 0 0,0-1 0 0 0,-1 1 0 0 0,5-2-1 0 0,6-1 48 0 0,0 0-1 0 0,0-1 0 0 0,24-11 0 0 0,-30 12-196 0 0,0-1-1 0 0,0 1 1 0 0,-1-2-1 0 0,1 1 1 0 0,-1-1 0 0 0,0 0-1 0 0,0 0 1 0 0,-1-1-1 0 0,1 0 1 0 0,-1 0-1 0 0,0-1 1 0 0,-1 0 0 0 0,7-11-1 0 0,-4 6-10 0 0,-5 7 2 0 0,1-1 0 0 0,-1 0 0 0 0,0 0 1 0 0,0 0-1 0 0,-1 0 0 0 0,0 0 0 0 0,0 0 1 0 0,-1-1-1 0 0,2-6 0 0 0,-3 11 136 0 0,0 5-581 0 0,0 10 424 0 0,3 72 55 0 0,-2-75-15 0 0,0 0 1 0 0,1 0-1 0 0,0 0 1 0 0,1 0-1 0 0,0 0 1 0 0,6 11-1 0 0,-7-17-1 0 0,1-1 0 0 0,0 0 0 0 0,0 0 0 0 0,0 0 0 0 0,1 0 0 0 0,-1 0 0 0 0,1-1 0 0 0,-1 1 0 0 0,1-1 0 0 0,0 0 0 0 0,0 0 0 0 0,6 2-1 0 0,-4-1 105 0 0,4 1 25 0 0,0-1 1 0 0,1 1 0 0 0,-1-2-1 0 0,1 1 1 0 0,13 0-1 0 0,57 2 330 0 0,-70-5-453 0 0,22 0-461 0 0,0-1-219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0:0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1463 0 0,'0'0'5832'0'0,"9"-12"-5117"0"0,7 1-441 0 0,-9 6 631 0 0,-2 3 449 0 0,-3 5-1219 0 0,-2-3-96 0 0,0 1 0 0 0,1-1 0 0 0,-1 1 0 0 0,0-1 0 0 0,0 1 0 0 0,1-1 0 0 0,-1 1 0 0 0,0-1 0 0 0,1 1 0 0 0,-1-1 0 0 0,0 0 0 0 0,1 1 0 0 0,-1-1 0 0 0,1 0 0 0 0,-1 1 0 0 0,1-1 0 0 0,-1 0 0 0 0,1 1 0 0 0,0-1 0 0 0,40 1 795 0 0,-27-1-495 0 0,1-2 32 0 0,-12 2-333 0 0,1-1-1 0 0,-1 1 1 0 0,1-1-1 0 0,-1 1 1 0 0,1 0-1 0 0,-1 0 0 0 0,5 1 1 0 0,14 2 18 0 0,-17-1-42 0 0,30 3-11 0 0,-5-1-3 0 0,-11-1-1 0 0,-14-1 0 0 0,17 4 14 0 0,6 1 52 0 0,-6-1-28 0 0,-6-3-14 0 0,-11-2-23 0 0,9 0 0 0 0,55 3 62 0 0,195 7 580 0 0,-120-20-606 0 0,-95 4-18 0 0,26-8-8 0 0,-7 1 1 0 0,117 5 487 0 0,-23 2-267 0 0,-151 4-216 0 0,41-4 40 0 0,100 4-1 0 0,-38 8 10 0 0,-20-5-64 0 0,64-1 67 0 0,-79-2-70 0 0,47 3 3 0 0,74-1 0 0 0,-98-7 16 0 0,118-1 32 0 0,-162 8-5 0 0,0-3 0 0 0,86-14-1 0 0,-96 8 97 0 0,0 2 0 0 0,0 2-1 0 0,0 3 1 0 0,49 4 0 0 0,98 9 10 0 0,-150-12-172 0 0,1-3 1 0 0,56-9 0 0 0,0-12 81 0 0,-23 5 297 0 0,-68 17-291 0 0,0 1 0 0 0,0 0-1 0 0,0 1 1 0 0,18 1 0 0 0,-25-1-59 0 0,0 0 1 0 0,0 0-1 0 0,-1 1 1 0 0,1-1-1 0 0,0 1 1 0 0,0 0-1 0 0,7 3 1 0 0,-2-1-6 0 0,-4-1-1 0 0,3 1 0 0 0,8 4 0 0 0,2 1 7 0 0,-1-1-1 0 0,2 0 0 0 0,-1-2 1 0 0,1 0-1 0 0,-1-1 1 0 0,1-1-1 0 0,0-1 0 0 0,0 0 1 0 0,24-2-1 0 0,125-6-6 0 0,-113 4 0 0 0,72 9 0 0 0,-78-3 0 0 0,51-3 0 0 0,95 5 0 0 0,-87-3 0 0 0,-22-1 1 0 0,85 4 116 0 0,-130-3-114 0 0,0-2 1 0 0,67-8-1 0 0,-62 4-3 0 0,60 3 0 0 0,-43 1 0 0 0,24-3 0 0 0,109-15 0 0 0,-154 13 0 0 0,-22 2 0 0 0,20-3 0 0 0,1-4 26 0 0,1 1-1 0 0,-1 3 1 0 0,1 1 0 0 0,63 3-1 0 0,-87 3-25 0 0,211 14 0 0 0,-201-13 0 0 0,0 1 0 0 0,30 9 0 0 0,-30-7 0 0 0,0 0 0 0 0,30 1 0 0 0,-35-5 0 0 0,-13-1 0 0 0,0 0 0 0 0,16-1 0 0 0,9-4 7 0 0,121-9 115 0 0,-112 11-74 0 0,69 7-1 0 0,-42 4-47 0 0,-31-3 0 0 0,52 1 0 0 0,-45-5 0 0 0,29-2 0 0 0,72-12 95 0 0,70-4 2 0 0,-101 7-39 0 0,126-1-44 0 0,-134 18-14 0 0,-65-2-1 0 0,-28-3 19 0 0,1-1 1 0 0,24-1-1 0 0,258-30 131 0 0,-182 20-10 0 0,-104 8-108 0 0,0 0 0 0 0,-1 1 1 0 0,1 1-1 0 0,0 0 1 0 0,0 0-1 0 0,-1 2 0 0 0,1 0 1 0 0,16 6-1 0 0,-11-2-31 0 0,1-1 0 0 0,-1 0 0 0 0,37 5 0 0 0,-30-6 0 0 0,-19-5 0 0 0,0 1 0 0 0,0-1 0 0 0,0 0 0 0 0,8-1 0 0 0,8-1 0 0 0,76-6 37 0 0,-17 0-10 0 0,-30 5-27 0 0,0 3 0 0 0,98 11 0 0 0,-101 1 0 0 0,-37-8 0 0 0,0-1 0 0 0,1 0 0 0 0,18 2 0 0 0,-19-4 0 0 0,-1 1 0 0 0,16 4 0 0 0,-17-3 0 0 0,0-1 0 0 0,0-1 0 0 0,18 2 0 0 0,19-3 0 0 0,113 3 0 0 0,-125-1 0 0 0,1 3 0 0 0,53 12 0 0 0,-62-10 0 0 0,-12-2 0 0 0,-9-3 0 0 0,1 0 0 0 0,0 0 0 0 0,0 0 0 0 0,9 1 0 0 0,-1 0 0 0 0,-7-2 0 0 0,-1 1 0 0 0,1-1 0 0 0,0 0 0 0 0,-1-1 0 0 0,1 0 0 0 0,0 0 0 0 0,0 0 0 0 0,-1-1 0 0 0,8-1 0 0 0,47-8 25 0 0,-44 8-12 0 0,-1 0 0 0 0,32-10 0 0 0,-46 11-13 0 0,0 0 0 0 0,0 0 0 0 0,1 0 0 0 0,-1 0 0 0 0,0 1 0 0 0,1-1 0 0 0,-1 1 0 0 0,1-1 0 0 0,-1 1 0 0 0,1 0 0 0 0,-1 0 0 0 0,5 1 0 0 0,0 0 0 0 0,7 0 0 0 0,1 3 0 0 0,0 0 0 0 0,6 4 0 0 0,-17-4 0 0 0,25 10 0 0 0,-8-6 0 0 0,-15-8 0 0 0,-2 0 0 0 0,7 0 0 0 0,-1 0 0 0 0,0 0 0 0 0,1-1 0 0 0,16-4 0 0 0,-5 1 0 0 0,56-10 0 0 0,-68 10 0 0 0,-8 3 0 0 0,1 0 0 0 0,0 0 0 0 0,-1 0 0 0 0,1 0 0 0 0,0 1 0 0 0,-1-1 0 0 0,1 1 0 0 0,0 0 0 0 0,4 0 0 0 0,7 0 0 0 0,-1 2 0 0 0,-3 1-13 0 0,-7-1-16 0 0,0-1 0 0 0,-1 1 1 0 0,1 0-1 0 0,0-1 0 0 0,-1 1 0 0 0,1 0 1 0 0,-1 0-1 0 0,0 1 0 0 0,0-1 0 0 0,0 0 1 0 0,0 1-1 0 0,0 0 0 0 0,2 3 0 0 0,-2-2 4 0 0,-1-1-1 0 0,0 1 1 0 0,0 0-1 0 0,0 0 1 0 0,0-1-1 0 0,0 1 1 0 0,-1 0-1 0 0,0 0 1 0 0,0 0-1 0 0,-1 7 1 0 0,0-1-1336 0 0,-1-1 1 0 0,0 1-1 0 0,-4 10 1 0 0,-2 1-3998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0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31 263 2759 0 0,'-4'-10'299'0'0,"-3"-7"940"0"0,-7-27-1 0 0,14 37-924 0 0,-1 0-1 0 0,1 0 0 0 0,1-12 1683 0 0,-2 21-1822 0 0,0 2-151 0 0,-2 20-1 0 0,3-8 21 0 0,0 1-33 0 0,3-5 6 0 0,-3-10-4 0 0,1-1 0 0 0,0 0 0 0 0,0 1 0 0 0,0-1 0 0 0,0 0 0 0 0,0 0 0 0 0,0 0 0 0 0,0 0 0 0 0,0 1 0 0 0,0-2 0 0 0,0 1 0 0 0,1 0 0 0 0,-1 0 0 0 0,3 1 0 0 0,-2-1 16 0 0,0 0 35 0 0,1 0-1 0 0,0 0 0 0 0,0-1 1 0 0,0 1-1 0 0,0-1 0 0 0,-1 0 1 0 0,1 0-1 0 0,0 0 0 0 0,0 0 0 0 0,0 0 1 0 0,0-1-1 0 0,0 1 0 0 0,3-2 1 0 0,0 1 60 0 0,29-6 569 0 0,-21 4-199 0 0,-1 1 1 0 0,28-2-1 0 0,-20 4-95 0 0,0 1-1 0 0,29 4 0 0 0,-39-3-282 0 0,0-1-1 0 0,14-1 1 0 0,10 1 149 0 0,-14 1-112 0 0,48 7 352 0 0,-21-1-300 0 0,-1-3-1 0 0,76 0 1 0 0,-52 0-129 0 0,12-1-81 0 0,160-3 518 0 0,-7-8 692 0 0,-1-23-152 0 0,-79 11-893 0 0,-115 15-126 0 0,77 6-1 0 0,20 0-32 0 0,-50-3 0 0 0,-44 0 31 0 0,56-8-1 0 0,11-2-13 0 0,162 11 112 0 0,-259 0-128 0 0,85-3-1 0 0,165-27 0 0 0,-71 5 0 0 0,445-42 0 0 0,-108 20 0 0 0,-370 34 0 0 0,213-2 0 0 0,-71 21 7 0 0,467-3 40 0 0,-747-4-30 0 0,318 0 544 0 0,-179 10-487 0 0,198 23-76 0 0,-332-28 2 0 0,338 52 0 0 0,-111-25 1 0 0,3-23-74 0 0,108-35 73 0 0,-242 15 0 0 0,-53 9 0 0 0,130 8 0 0 0,69 29 0 0 0,-213-22 0 0 0,54 17 0 0 0,-5 0 0 0 0,-60-18-24 0 0,1-2 0 0 0,0-2 0 0 0,1-2 0 0 0,-1-3 0 0 0,69-4 0 0 0,-59-3 56 0 0,105-25 0 0 0,-139 24-32 0 0,1 1 0 0 0,0 1 0 0 0,1 1 0 0 0,-1 1 0 0 0,0 1 0 0 0,1 1 0 0 0,-1 1 0 0 0,1 1 0 0 0,41 9 0 0 0,-39-3-5 0 0,44 17 0 0 0,-57-20-5 0 0,1 0 0 0 0,-1-2 0 0 0,1 1 1 0 0,0-1-1 0 0,22 1 0 0 0,75-2 20 0 0,-72-3-15 0 0,44 0 22 0 0,76 2-242 0 0,-148-1 123 0 0,-8 0-31 0 0,0 0 0 0 0,0 0 0 0 0,0 0 0 0 0,0 1 0 0 0,0-1 0 0 0,-1 1 0 0 0,1-1 1 0 0,3 2-1 0 0,5 5-537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0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71 1375 0 0,'-2'0'107'0'0,"-23"-4"1885"0"0,10 1-1793 0 0,14 3-208 0 0,-19 2 72 0 0,-16 3-62 0 0,25-3-6 0 0,1 0-1 0 0,-13 0 0 0 0,2 0-117 0 0,13 0 78 0 0,1-1 0 0 0,-1 0 0 0 0,-14-1-1 0 0,12-1 94 0 0,8 1 864 0 0,-11-4 2507 0 0,13 2-3414 0 0,1 1 0 0 0,0-1 0 0 0,0 1 0 0 0,0-1-1 0 0,0 1 1 0 0,0 0 0 0 0,0-1 0 0 0,0 1 0 0 0,0 0 0 0 0,0 0 0 0 0,1 0 0 0 0,-1 0-1 0 0,0 0 1 0 0,1 0 0 0 0,-1 0 0 0 0,1 0 0 0 0,-1 0 0 0 0,1 0 0 0 0,2 0-1 0 0,2-1 14 0 0,10-5 40 0 0,0 0 0 0 0,1 1 1 0 0,-1 1-1 0 0,1 0 0 0 0,0 2 1 0 0,1 0-1 0 0,-1 1 0 0 0,26 0 0 0 0,8 3 318 0 0,78 13 0 0 0,-52-4-266 0 0,-27-7 75 0 0,0-2-1 0 0,66-8 1 0 0,20 0 153 0 0,-123 7-280 0 0,-1 0-1 0 0,-1 0 0 0 0,0 0 0 0 0,0 1 0 0 0,15 4 0 0 0,-1 3-41 0 0,-22-5-8 0 0,1-1 47 0 0,3 4 19 0 0,-5-4 113 0 0,-4-1-112 0 0,2 0-75 0 0,-1-1 1 0 0,0 1 0 0 0,0 0-1 0 0,0 0 1 0 0,0-1 0 0 0,0 1 0 0 0,0-1-1 0 0,0 1 1 0 0,0-1 0 0 0,0 1-1 0 0,0-1 1 0 0,0 1 0 0 0,0-1 0 0 0,-1 0-1 0 0,1 0 1 0 0,0 1 0 0 0,0-1-1 0 0,0 0 1 0 0,0 0 0 0 0,-1 0-1 0 0,1-1 1 0 0,-1 1 0 0 0,-3-1-3 0 0,-35-1 31 0 0,-63-11 0 0 0,63 7 27 0 0,-64-3 1 0 0,56 12 436 0 0,-69 11 0 0 0,11-1-27 0 0,82-11-256 0 0,1-1 0 0 0,-45-5 1 0 0,55 2-145 0 0,-7-3-16 0 0,28 7 1 0 0,13 2-8 0 0,16 0 9 0 0,0-2 0 0 0,0-1 1 0 0,53-7-1 0 0,-35 2-5 0 0,335-30 466 0 0,-242 19-335 0 0,-49 8 9 0 0,-97 6 87 0 0,-15 10-194 0 0,2-4-43 0 0,1-1 0 0 0,-1 0 0 0 0,0-1 0 0 0,-21 4-1 0 0,1 0 10 0 0,-18 5-15 0 0,0-3-1 0 0,-58 3 1 0 0,-101-3 10 0 0,162-8-36 0 0,-147 9-5 0 0,151-5 0 0 0,1 2 0 0 0,-65 19 0 0 0,90-21 0 0 0,1 1 0 0 0,-1 1 0 0 0,1 0 0 0 0,1 1 0 0 0,-15 10 0 0 0,25-13 0 0 0,6-2 0 0 0,9-2 0 0 0,-11-1 0 0 0,23-1 23 0 0,0-1 1 0 0,0 0-1 0 0,0-2 0 0 0,23-7 0 0 0,-13 4-11 0 0,0 0-6 0 0,100-17 66 0 0,152-9 149 0 0,5-2-104 0 0,-239 33-117 0 0,-22 2 0 0 0,-24 2 0 0 0,-11 1 0 0 0,-11 3 11 0 0,-52 12 7 0 0,-1-2-1 0 0,-111 9 1 0 0,169-24-18 0 0,-201 8 0 0 0,187-9 20 0 0,0 0-6 0 0,0-2 1 0 0,-36-6 0 0 0,32 5-15 0 0,19 2 11 0 0,9 1 12 0 0,5 1-325 0 0,32 4 298 0 0,0-1 0 0 0,38-1 1 0 0,-9 0 2 0 0,221-3 1 0 0,-277 0 0 0 0,144-14 94 0 0,-149 14 140 0 0,-5 2-167 0 0,-3 3-66 0 0,0-1 1 0 0,-1 1-1 0 0,1-1 1 0 0,-1 0 0 0 0,0 0-1 0 0,0 0 1 0 0,-1-1-1 0 0,1 0 1 0 0,-1 0-1 0 0,-11 3 1 0 0,-5 0-4 0 0,-46 7 0 0 0,27-7 2 0 0,21-2 0 0 0,0-1 0 0 0,0-1 0 0 0,0-1 0 0 0,-28-2 0 0 0,40 0 1 0 0,-16-2 20 0 0,1 0 0 0 0,-40-11 0 0 0,39 4-10 0 0,22 7 32 0 0,0-7-22 0 0,3 9-18 0 0,1 0 0 0 0,-1-1 0 0 0,1 1 0 0 0,-1 0-1 0 0,1-1 1 0 0,0 1 0 0 0,0 0 0 0 0,0 0 0 0 0,0 0 0 0 0,-1 0 0 0 0,1 0 0 0 0,1 0 0 0 0,-1 0 0 0 0,0 0 0 0 0,0 0-1 0 0,0 1 1 0 0,0-1 0 0 0,3-1 0 0 0,24-10-5 0 0,-9 6-2 0 0,0 1 0 0 0,0 1 0 0 0,30-3 0 0 0,59 3-52 0 0,-65 7 35 0 0,-1 1 0 0 0,55 12 0 0 0,-84-13 20 0 0,-3 0 1 0 0,-11-2 0 0 0,1-1 0 0 0,0 1 0 0 0,-1-1 0 0 0,1 1 0 0 0,0-1 0 0 0,-1 1 0 0 0,1-1 0 0 0,-1 0 0 0 0,1 1 0 0 0,-1-1 0 0 0,1 0 0 0 0,-1 0 0 0 0,1 1 0 0 0,-1-1 0 0 0,1 0 0 0 0,-2 1 0 0 0,-19 6 0 0 0,0 0 0 0 0,-1-2 0 0 0,0 0 0 0 0,-42 3 0 0 0,7-1 0 0 0,35-5 0 0 0,-36 0 0 0 0,-12 1 0 0 0,14-1 0 0 0,35-1 0 0 0,-24 3 0 0 0,34-4 0 0 0,7 0 0 0 0,-1 0 0 0 0,1 0 0 0 0,0 1 0 0 0,0-1 0 0 0,-7 3 0 0 0,1 0-20 0 0,8-3-82 0 0,12 16-7472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0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99 3223 0 0,'0'0'1272'0'0,"3"-1"-758"0"0,6-2-432 0 0,0-1 0 0 0,1 2-1 0 0,0-1 1 0 0,-1 1 0 0 0,1 1 0 0 0,0 0 0 0 0,0 0 0 0 0,0 1 0 0 0,0 0 0 0 0,0 1 0 0 0,13 2-1 0 0,-14-2-38 0 0,0-1-1 0 0,-1 1 0 0 0,1-2 0 0 0,0 1 0 0 0,-1-1 0 0 0,1 0 0 0 0,0-1 0 0 0,13-5 1 0 0,22-2 235 0 0,-24 4 2149 0 0,-17 1-779 0 0,-12 0-1486 0 0,-2 2-156 0 0,-1 0 0 0 0,1 0-1 0 0,-1 1 1 0 0,0 1 0 0 0,-13 1 0 0 0,-60 9 8 0 0,-26 6 122 0 0,-176 3 0 0 0,96-27 144 0 0,130 6 6 0 0,43 2-2 0 0,-26-2 1 0 0,42 2 67 0 0,6-2-213 0 0,20-5-8 0 0,0 1 1 0 0,0 1 0 0 0,0 0 0 0 0,1 2 0 0 0,38 1-1 0 0,136-7 22 0 0,204-1 118 0 0,-248 19-234 0 0,-30-1-10 0 0,-70-5-27 0 0,-24-1 0 0 0,1-1 0 0 0,0-1 0 0 0,41-6 0 0 0,-71 5 0 0 0,-3 1 0 0 0,-7-2 0 0 0,-15 1 0 0 0,-294 7 0 0 0,88 11 0 0 0,37-2 0 0 0,159-13 0 0 0,-140 0 0 0 0,-16-8 136 0 0,179 6-123 0 0,5 1-1 0 0,0-1 1 0 0,0-1-1 0 0,0 1 1 0 0,-7-2-1 0 0,8 1 31 0 0,-2-1-45 0 0,5 1-63 0 0,15 1-538 0 0,12-3 503 0 0,31-7 0 0 0,10-1 12 0 0,-31 7 88 0 0,364-36 0 0 0,-280 35 185 0 0,-98 5-134 0 0,0 1 0 0 0,-1 2 0 0 0,29 6 1 0 0,-45-8 1 0 0,5 4-40 0 0,-10-5-13 0 0,1 1 0 0 0,0-1 0 0 0,-1 1 0 0 0,1-1 0 0 0,0 1 0 0 0,-1-1 0 0 0,1 1 0 0 0,-1-1 0 0 0,1 1 0 0 0,-1 0 0 0 0,1-1 0 0 0,-1 1 0 0 0,1 0 0 0 0,-1 0 0 0 0,0 0 1 0 0,1 0 0 0 0,-1 0 0 0 0,0 0 0 0 0,0 0 0 0 0,0 1 0 0 0,0-1 0 0 0,-1 0 0 0 0,1 0 0 0 0,0 0 0 0 0,0 0 0 0 0,-1 0 0 0 0,1 0 0 0 0,0 0-1 0 0,-1 0 1 0 0,1 0 0 0 0,-1 0 0 0 0,1-1 0 0 0,-1 1 0 0 0,0 0 0 0 0,1 0 0 0 0,-1 0 0 0 0,0-1 0 0 0,1 1 0 0 0,-1 0 0 0 0,0 0 0 0 0,0-1 0 0 0,0 1 0 0 0,0-1 0 0 0,0 1-1 0 0,0-1 1 0 0,-1 1 0 0 0,-6 3 18 0 0,1-1-1 0 0,-1-1 0 0 0,-8 3 0 0 0,9-3-3 0 0,-46 12 2 0 0,-70 8 1 0 0,-56-2 15 0 0,87-11-27 0 0,-100 6-303 0 0,97-9 89 0 0,47-2-55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1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1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1 705 2303 0 0,'0'0'6610'0'0,"3"0"-6236"0"0,117-5 1708 0 0,-45 0-1496 0 0,10 10-70 0 0,-73-5-486 0 0,22 3-1 0 0,-22-2-26 0 0,22 1-1 0 0,48 1 13 0 0,102-10 953 0 0,12 5-7 0 0,-128 0-572 0 0,94-15-1 0 0,67-25 309 0 0,-216 39-648 0 0,30-4 54 0 0,79-3 0 0 0,46 11 187 0 0,-56 1-205 0 0,199-19 69 0 0,-1-19 77 0 0,-244 27-205 0 0,257-37 627 0 0,-50 9 131 0 0,29 17-616 0 0,-179 14-136 0 0,25-8 14 0 0,-7-1 20 0 0,-65 12 89 0 0,0 4 0 0 0,102 13-1 0 0,-87-5-138 0 0,1-3 0 0 0,-1-5 0 0 0,126-13 0 0 0,-155 3 5 0 0,36-2 22 0 0,130-6-12 0 0,-71 4 2 0 0,135 3-33 0 0,-87 3 0 0 0,-73 2 0 0 0,136 4 20 0 0,-140 1 44 0 0,38-6 68 0 0,1 0-49 0 0,124 9 45 0 0,-121-5-79 0 0,-128 1-45 0 0,113-9 56 0 0,6 1 19 0 0,-91 7-46 0 0,159-6 61 0 0,0-16 108 0 0,-127 9-17 0 0,127-2 0 0 0,52-3-111 0 0,-117-3-74 0 0,-100 16 27 0 0,-24 2 37 0 0,78 0 0 0 0,-73 7-12 0 0,143 12 73 0 0,-122-9-120 0 0,-1-3-1 0 0,70-6 1 0 0,-39 1-7 0 0,32 9 2 0 0,-42 0 0 0 0,219-8 0 0 0,-260-2 3 0 0,285-13 58 0 0,-110 11 28 0 0,-145 3-60 0 0,30-5 31 0 0,32 0-35 0 0,-72 7 28 0 0,65 2 1 0 0,273-2-44 0 0,-25-9-10 0 0,-335 11 0 0 0,181 0 0 0 0,-130-6 1 0 0,168 1 9 0 0,-229 7 22 0 0,189 11 67 0 0,0-16-97 0 0,99-13-3 0 0,-180 10 62 0 0,57-15 216 0 0,-64 3-14 0 0,-48 14-136 0 0,153 13-1 0 0,-20 1-11 0 0,193-18 2 0 0,-366 5-34 0 0,71-12-1 0 0,-94 9-44 0 0,0 0-1 0 0,0-2 1 0 0,0-1-1 0 0,40-19 0 0 0,-59 25-24 0 0,1-1 3 0 0,1 0 0 0 0,-1-1 0 0 0,0 1 0 0 0,0-1 0 0 0,0 0 0 0 0,-1 0 1 0 0,1-1-1 0 0,5-7 0 0 0,10-13 90 0 0,-18 23-168 0 0,2 5-1220 0 0,1-1 1000 0 0,-1 0-1 0 0,0 1 1 0 0,0 0 0 0 0,0 0 0 0 0,5 6 0 0 0,-6-7-254 0 0,9 9-4332 0 0,1-1-1552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13303 0 0,'0'0'1202'0'0,"-1"1"-988"0"0,-18 27 548 0 0,-24 44-1 0 0,35-59-573 0 0,-246 383 2373 0 0,230-362-2433 0 0,2 0 0 0 0,1 2 0 0 0,2 0 0 0 0,-19 54 0 0 0,36-86-312 0 0,0 1 0 0 0,1-1-1 0 0,0 1 1 0 0,0-1 0 0 0,0 1-1 0 0,1-1 1 0 0,0 1 0 0 0,0 7 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1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6 226 2759 0 0,'0'0'6275'0'0,"-4"-11"-2026"0"0,3 3-4214 0 0,1 6-250 0 0,0 0-490 0 0,2-1 826 0 0,-1 0 0 0 0,1 0 0 0 0,0 1 0 0 0,-1-1 0 0 0,1 0 0 0 0,1 1 0 0 0,-1-1 0 0 0,3-2 0 0 0,-2 4 23 0 0,-2 0-118 0 0,0-1-1 0 0,0 1 1 0 0,1 1-1 0 0,-1-1 1 0 0,1 0-1 0 0,-1 0 1 0 0,1 0-1 0 0,-1 1 1 0 0,1-1 0 0 0,0 1-1 0 0,-1-1 1 0 0,4 1-1 0 0,-5 0-45 0 0,2-1 171 0 0,1 1-52 0 0,40 1 803 0 0,-41 0-767 0 0,2-1-8 0 0,-1 0 0 0 0,0 0 1 0 0,1 0-1 0 0,-1 1 0 0 0,0-1 0 0 0,5 2 1 0 0,-2-2 36 0 0,0 0 0 0 0,0 0 0 0 0,0-1 0 0 0,0 0 1 0 0,0 0-1 0 0,0 0 0 0 0,0-1 0 0 0,10-4 1 0 0,-7 3 16 0 0,-1 0 1 0 0,1 1 0 0 0,14-3 0 0 0,-10 4-141 0 0,-5 0-8 0 0,-1 0 0 0 0,1 1 0 0 0,-1 0-1 0 0,1 0 1 0 0,-1 1 0 0 0,1 0-1 0 0,-1 0 1 0 0,1 1 0 0 0,-1-1 0 0 0,14 7-1 0 0,-5-2-32 0 0,-2 1 0 0 0,0-1 0 0 0,1 0 0 0 0,0-3 0 0 0,0-4 0 0 0,59-12 148 0 0,-69 11-132 0 0,20-1 40 0 0,-20 3-41 0 0,21 0 42 0 0,1 4 31 0 0,6 2 2 0 0,-4-2-11 0 0,1-3 1 0 0,0 0-1 0 0,45-5 1 0 0,-23 1 324 0 0,-2 1-182 0 0,-10 1-95 0 0,0-1-1 0 0,-1-2 0 0 0,57-14 0 0 0,-39 2 90 0 0,-13 3-114 0 0,1 1-1 0 0,64-7 1 0 0,-76 16-51 0 0,-1 1 0 0 0,0 2-1 0 0,43 5 1 0 0,-35-2-9 0 0,78-4 0 0 0,-107 1-19 0 0,40-6-9 0 0,1-1 1 0 0,-1-3 0 0 0,50-16-1 0 0,-69 18 2 0 0,2 0-16 0 0,0 1 0 0 0,60-3 0 0 0,-63 7 0 0 0,-21 2 0 0 0,-1 0 0 0 0,1 1 0 0 0,-1 0 0 0 0,1 0 0 0 0,9 2 0 0 0,17 5 0 0 0,21 4 0 0 0,1-1 0 0 0,78 1 0 0 0,-55-5 0 0 0,-1 0 0 0 0,-67-5 0 0 0,24 4 0 0 0,-5 0 0 0 0,-6-2 3 0 0,16 2 18 0 0,1-2-1 0 0,73-4 0 0 0,-59-2 26 0 0,1 2 1 0 0,60 8-1 0 0,-34 2 61 0 0,-10 3-97 0 0,-8-4-10 0 0,-12-1 0 0 0,-5 0 0 0 0,10 0 0 0 0,76 0 11 0 0,104 3 32 0 0,-197-8-41 0 0,0 2 1 0 0,0 1-1 0 0,52 15 1 0 0,83 14 47 0 0,-100-20-36 0 0,-28-7 21 0 0,52 0-1 0 0,-55-5-39 0 0,136-6 11 0 0,-132 0 37 0 0,-1 2 1 0 0,77 7-1 0 0,-2 16-43 0 0,19 2 0 0 0,-77-19 30 0 0,1-4-1 0 0,101-11 1 0 0,-149 10-2 0 0,413-16 351 0 0,-89 0-379 0 0,-291 13 0 0 0,195-8 31 0 0,16-1 2 0 0,124-33 95 0 0,-131 20-128 0 0,-169 19 0 0 0,-1 4 93 0 0,172 16 1 0 0,-219-10-89 0 0,6 0 55 0 0,0-3 0 0 0,60-6 1 0 0,88-23 165 0 0,-156 23-217 0 0,8-2 11 0 0,89-11 179 0 0,-113 17-171 0 0,0 1 0 0 0,0 2 1 0 0,0 0-1 0 0,30 5 0 0 0,146 39-28 0 0,-178-40 0 0 0,1 0 0 0 0,0-1 0 0 0,0-1 0 0 0,0-1 0 0 0,0-1 0 0 0,25-2 0 0 0,122-6 0 0 0,176 9 75 0 0,-133-3-88 0 0,-77-2 15 0 0,160 14-2 0 0,-226-9 0 0 0,83-7 0 0 0,66-20 0 0 0,-134 16 0 0 0,1 3 0 0 0,88 6 0 0 0,-32 4 0 0 0,176 12 0 0 0,-26 5-64 0 0,-22-29 64 0 0,-38 0 0 0 0,-172 9 0 0 0,0 2 0 0 0,57 11 0 0 0,267 61-52 0 0,-234-45 40 0 0,-110-24 19 0 0,0-2 0 0 0,57 0 0 0 0,74-11 33 0 0,-97 3-25 0 0,84-6 221 0 0,-102 5-202 0 0,-11 2 5 0 0,58 2 0 0 0,311 15-39 0 0,-378-14 0 0 0,66-2 0 0 0,1-2 0 0 0,8-1 0 0 0,74-10 0 0 0,-110 6 0 0 0,97 1 0 0 0,-148 8 0 0 0,-18 0 0 0 0,17 4 0 0 0,-5-1 0 0 0,-1 1 0 0 0,8 0 24 0 0,-16-5 25 0 0,3-1-10 0 0,19 4-50 0 0,-26-2-85 0 0,3 4 110 0 0,-2-1-1291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2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 1375 0 0,'0'0'10879'0'0,"-2"1"-10472"0"0,-18 26 947 0 0,19-25-1194 0 0,0-1-66 0 0,-5 7 2124 0 0,6-6-2151 0 0,2 23 114 0 0,-2-22 1811 0 0,2-3-1784 0 0,1 0 0 0 0,-1 0 1 0 0,1 1-1 0 0,-1-1 0 0 0,1 1 0 0 0,-1-1 0 0 0,1 1 0 0 0,-1 0 0 0 0,1 0 0 0 0,-1 0 0 0 0,2 2 1 0 0,6 5-151 0 0,2 1-35 0 0,2-4 20 0 0,-9-3-32 0 0,-3-2-11 0 0,0 1 0 0 0,0-1 0 0 0,0 1 0 0 0,0-1 0 0 0,0 0 0 0 0,0 0 0 0 0,0 0-1 0 0,0 0 1 0 0,0-1 0 0 0,3 0 0 0 0,2 1 9 0 0,-3 0-2 0 0,0-1 0 0 0,-1 1 0 0 0,1-1 0 0 0,0 0-1 0 0,-1 0 1 0 0,1-1 0 0 0,6-2 0 0 0,4-1 5 0 0,-2 0 48 0 0,-11 5-35 0 0,0-1-1 0 0,0 1 0 0 0,0 0 1 0 0,0-1-1 0 0,1 1 1 0 0,-1 0-1 0 0,0 0 0 0 0,0 0 1 0 0,1 0-1 0 0,-1 0 1 0 0,0 0-1 0 0,0 0 0 0 0,1 1 1 0 0,-1-1-1 0 0,0 0 1 0 0,0 1-1 0 0,0-1 0 0 0,0 1 1 0 0,2 0-1 0 0,-1 0 112 0 0,-1 0-72 0 0,11 6 117 0 0,0-2-159 0 0,3-3 20 0 0,-4-1-20 0 0,-9-1 31 0 0,1-1 0 0 0,0 0-27 0 0,1 0 7 0 0,18 5-17 0 0,-8 0-5 0 0,-2-1 42 0 0,-8-2 12 0 0,8 2 7 0 0,-1-3 4 0 0,-7 0-20 0 0,36 1 19 0 0,-26-2-75 0 0,15-3 59 0 0,-23 3 7 0 0,1 0-1 0 0,-1 1 1 0 0,1 0-1 0 0,-1 0 1 0 0,0 0-1 0 0,11 3 0 0 0,-4-2-50 0 0,-8-1 33 0 0,7 0-25 0 0,2 0 19 0 0,9-2-32 0 0,-15-2 44 0 0,-6 3-46 0 0,24-3 112 0 0,-14 3-109 0 0,0-1 0 0 0,-8 2 31 0 0,8-1-31 0 0,2 0-11 0 0,0 2 0 0 0,1 0 0 0 0,-1 1 0 0 0,2-2 0 0 0,-13 0 0 0 0,1 0 0 0 0,0 0 0 0 0,0-1 0 0 0,0 1 0 0 0,-1-1 0 0 0,1 1 0 0 0,0-1 0 0 0,4-2 0 0 0,-1 0 11 0 0,-3 2-4 0 0,0 0 1 0 0,-1 0-1 0 0,1-1 0 0 0,-1 1 1 0 0,1-1-1 0 0,3-2 0 0 0,18-10 48 0 0,-21 11-47 0 0,17-6 6 0 0,-7 5 28 0 0,0 2-31 0 0,-1 1-7 0 0,-3 2 36 0 0,12 6-12 0 0,-7-3-28 0 0,1 0 0 0 0,-14-2 14 0 0,1-2 1 0 0,-1 1-1 0 0,1 0 1 0 0,-1 0-1 0 0,1-1 0 0 0,-1 1 1 0 0,1-1-1 0 0,-1 0 0 0 0,1 0 1 0 0,0 0-1 0 0,-1 0 0 0 0,5-1 1 0 0,-2 0 38 0 0,0 1-15 0 0,-1-1-1 0 0,1 0 0 0 0,-1 0 1 0 0,1 0-1 0 0,-1-1 1 0 0,6-2-1 0 0,0 0 10 0 0,28-12 98 0 0,3-2 116 0 0,-39 17-208 0 0,10-1 24 0 0,-9 2-10 0 0,11 2 84 0 0,-3-2-75 0 0,-6 0-34 0 0,7 0-20 0 0,2 0 20 0 0,0-1-31 0 0,1 0-11 0 0,-1-3 0 0 0,7-2 0 0 0,-17 3 0 0 0,27-5 0 0 0,-16 4 0 0 0,-2-1 0 0 0,0 2 0 0 0,1 1 0 0 0,1 2 0 0 0,0 2 0 0 0,-4 0 11 0 0,-7-1 31 0 0,8 2-31 0 0,2 1-11 0 0,2 1 0 0 0,-2 1 0 0 0,0-1 0 0 0,12 3 0 0 0,-20-8 0 0 0,8 3 2 0 0,-4-2 18 0 0,13-3 11 0 0,0 4-22 0 0,17-3 46 0 0,-24 1-44 0 0,0 1-11 0 0,-1 1 11 0 0,0 0 31 0 0,0 0-20 0 0,7 2 4 0 0,-22-4-20 0 0,38 10 15 0 0,-17-5-21 0 0,-21-5 0 0 0,35 11 0 0 0,-21-6 0 0 0,0-1 0 0 0,11 2-2 0 0,-14-7 5 0 0,-6-1 7 0 0,-3 2 43 0 0,1 0 12 0 0,120 0 414 0 0,-112 0-479 0 0,-1 0 0 0 0,0 1 0 0 0,12 3 0 0 0,-18-4 0 0 0,10 2 0 0 0,0 0 0 0 0,0 0 0 0 0,2 1 0 0 0,1 0 0 0 0,-9-3 0 0 0,13-2 0 0 0,-15 2 7 0 0,19-3 51 0 0,-12 0 3 0 0,1-1 1 0 0,-1 0-1 0 0,1-1 0 0 0,13-7 0 0 0,-2 3 8 0 0,-11 4-69 0 0,1 0 0 0 0,0 3 0 0 0,1 2 0 0 0,0-2 0 0 0,0 2 0 0 0,0 2 0 0 0,-1 1 0 0 0,0 1 0 0 0,-1 0 0 0 0,2 0 0 0 0,-2-1 0 0 0,2 0 0 0 0,28 2 71 0 0,-37-4-7 0 0,-3-1-71 0 0,18-6 162 0 0,-7 0-75 0 0,-10 5-62 0 0,0-1 0 0 0,0 1-1 0 0,0 0 1 0 0,0 0 0 0 0,0 1 0 0 0,0-1-1 0 0,1 1 1 0 0,6 1 0 0 0,-8-1 24 0 0,8 1-31 0 0,2-1-11 0 0,1 0 0 0 0,7 0 0 0 0,-20 0 0 0 0,18 2 0 0 0,8-1 0 0 0,-5-1 0 0 0,-1-4 0 0 0,21-1 0 0 0,1 4 0 0 0,-14 1 0 0 0,-21 0 0 0 0,28 2 0 0 0,12 2 0 0 0,-26-1 0 0 0,-15-1 0 0 0,0-1 0 0 0,1 0 0 0 0,9-1 0 0 0,47 0 0 0 0,-8-4 16 0 0,-31 4 3 0 0,-1-2 1 0 0,47-10 0 0 0,-36 4 38 0 0,62-5 1 0 0,-55 8-35 0 0,18 0 16 0 0,41-1-40 0 0,-54 9 0 0 0,0 1 0 0 0,-1 1 0 0 0,-42-5 0 0 0,19-1 0 0 0,-5-1 0 0 0,25-5 11 0 0,3-1 186 0 0,-4-1 10 0 0,-29 6-146 0 0,1 2-38 0 0,-1 0 19 0 0,0 0-31 0 0,0 2-11 0 0,1 1 0 0 0,0 2 0 0 0,-1-1 0 0 0,1-1 0 0 0,1-2 0 0 0,-1 0 0 0 0,0 0 0 0 0,-1 0 0 0 0,2 0 0 0 0,-1 0 0 0 0,0 0 0 0 0,-1-2 0 0 0,-1 1 0 0 0,1 0 0 0 0,-1 1 0 0 0,0 1 0 0 0,1 2 0 0 0,-1 0 0 0 0,1 0 0 0 0,0 0 0 0 0,0 0 0 0 0,0 1 0 0 0,1-1 0 0 0,-1-4 0 0 0,0 2 0 0 0,0 0 0 0 0,0-1 0 0 0,0 3 0 0 0,1 1 0 0 0,-1-1 0 0 0,0 1 0 0 0,0 0 0 0 0,0 0 0 0 0,1 0 0 0 0,0 1 0 0 0,1 0 0 0 0,-4-1-11 0 0,-7-3-31 0 0,7 3 31 0 0,2 0 11 0 0,0-2 0 0 0,0-4 0 0 0,-3-2-13 0 0,-8 1-57 0 0,5-3-27 0 0,-7 5-14 0 0,1 1-858 0 0,1 0 798 0 0,-1 0 0 0 0,0 0 1 0 0,0 0-1 0 0,0 1 0 0 0,0-1 0 0 0,0 1 0 0 0,1-1 0 0 0,-1 1 1 0 0,0 0-1 0 0,0 0 0 0 0,0 0 0 0 0,-1 0 0 0 0,1 0 1 0 0,0 0-1 0 0,0 0 0 0 0,2 3 0 0 0,7 7-1409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00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196 112 919 0 0,'-1'-2'5014'0'0,"-7"-24"3030"0"0,1-19-6195 0 0,5 28-1932 0 0,2 15 3 0 0,-1 0-80 0 0,-2-6 11 0 0,3 7 182 0 0,0 1 1 0 0,0-1 0 0 0,0 1 0 0 0,0-1 0 0 0,0 1 0 0 0,0 0 0 0 0,-1-1 0 0 0,1 1-1 0 0,0-1 1 0 0,0 1 0 0 0,-1 0 0 0 0,1-1 0 0 0,0 1 0 0 0,0 0 0 0 0,-1-1 0 0 0,1 1 0 0 0,0 0-1 0 0,-1-1 1 0 0,1 1 0 0 0,-1 0 0 0 0,1 0 0 0 0,0 0 0 0 0,-1-1 0 0 0,0 1 0 0 0,-7 6-20 0 0,1 7-14 0 0,5-10 0 0 0,0 2 0 0 0,4 15 0 0 0,-2-15 0 0 0,7 18-12 0 0,0 2-16 0 0,1-9-2 0 0,-2-6 28 0 0,9 13-21 0 0,-2 2-18 0 0,-13-24 41 0 0,4 7 0 0 0,10 21 0 0 0,3-3 0 0 0,0 3 0 0 0,-14-24 0 0 0,0 0 0 0 0,1 1 0 0 0,0-2 0 0 0,5 7 0 0 0,1 0 0 0 0,6 3 105 0 0,2 4 82 0 0,-15-15-138 0 0,-1 0-7 0 0,0-1-1 0 0,0 1 0 0 0,0 0 1 0 0,0-1-1 0 0,0 1 0 0 0,-1 0 1 0 0,1 0-1 0 0,-1 0 0 0 0,0 0 1 0 0,0 1-1 0 0,0-1 0 0 0,0 0 1 0 0,-1 0-1 0 0,1 1 1 0 0,-1 3-1 0 0,1-1-32 0 0,0 20-5 0 0,-1-23-4 0 0,1-1 0 0 0,-1 1 0 0 0,0 0 0 0 0,0-1 0 0 0,0 1 0 0 0,-1-1 0 0 0,1 1 0 0 0,-1 0 0 0 0,-1 4 0 0 0,0-1 0 0 0,1 3 0 0 0,-3 21 0 0 0,-17 55 0 0 0,14-59 71 0 0,6-24 138 0 0,-2 10 22 0 0,3-10 74 0 0,1 4-85 0 0,-4 19 590 0 0,1-16-696 0 0,0 0 1 0 0,0-1 0 0 0,-1 1-1 0 0,0-1 1 0 0,-1 1 0 0 0,-8 13-1 0 0,6-9 79 0 0,3-6-135 0 0,0 0-1 0 0,0-1 1 0 0,-8 11 0 0 0,3-7-58 0 0,1 1 0 0 0,1-2 11 0 0,5-8 42 0 0,0 1 1 0 0,-3 7-44 0 0,-2 2-10 0 0,1 1 0 0 0,-13 28 0 0 0,6-13 0 0 0,6-14 15 0 0,-5 10 214 0 0,10-21 383 0 0,0 9-421 0 0,0-8 136 0 0,1 1-270 0 0,7 9 83 0 0,-3-6-135 0 0,3 5-5 0 0,0 0 0 0 0,-6-10 0 0 0,15 29 104 0 0,3 19-5 0 0,-13-36 0 0 0,0 0 0 0 0,1 0 1 0 0,9 13-1 0 0,-14-25 93 0 0,0 0-95 0 0,14 15 110 0 0,-15-15-24 0 0,7 4-61 0 0,-3-1-28 0 0,2 2-29 0 0,13 17 74 0 0,-19-22-111 0 0,0 1-76 0 0,3 9 33 0 0,1-1 27 0 0,-5-10-9 0 0,0 0 0 0 0,0 0 0 0 0,0 0-1 0 0,0 0 1 0 0,0 0 0 0 0,0 0 0 0 0,0 1 0 0 0,0-1 0 0 0,0 0-1 0 0,0 0 1 0 0,0 0 0 0 0,-1 0 0 0 0,1-1 0 0 0,-1 1 0 0 0,1 0-1 0 0,0 0 1 0 0,-1 0 0 0 0,0 1 0 0 0,-13 17 56 0 0,8-12-48 0 0,-9 14-11 0 0,-9 16 0 0 0,6-16 0 0 0,9-11 0 0 0,0 0 0 0 0,2-2 15 0 0,-23 22 202 0 0,21-21-217 0 0,-1 0 0 0 0,1 0 0 0 0,2-2 11 0 0,4-4 31 0 0,-3 3-19 0 0,4-4 106 0 0,1-1-43 0 0,-4 5-16 0 0,4-4-22 0 0,3-1-78 0 0,4 6 8 0 0,-4-3-20 0 0,4 5 31 0 0,-1 5 11 0 0,1-2-11 0 0,1-1-31 0 0,2 0 31 0 0,7 3 11 0 0,-10-12 0 0 0,-2-1 0 0 0,9 4 0 0 0,-1-1 4 0 0,-5-1-11 0 0,-2-4 11 0 0,26 7 38 0 0,-26-4-74 0 0,7 3 21 0 0,8 4 37 0 0,-17-5-10 0 0,-1 0-5 0 0,1 0-8 0 0,1-1-1 0 0,-1 1 0 0 0,0 0 0 0 0,5 8 0 0 0,-3-3-2 0 0,2 2 0 0 0,0 2 0 0 0,1-1 0 0 0,-1 1 11 0 0,4 3 82 0 0,-11-15-85 0 0,12 34 179 0 0,-9-23-145 0 0,-1 2-31 0 0,0 7 1 0 0,-2-19-9 0 0,0-1 0 0 0,0 0 1 0 0,0 0-1 0 0,0 0 0 0 0,0 0 1 0 0,0 0-1 0 0,0 0 0 0 0,0 0 1 0 0,0 1-1 0 0,-1-1 0 0 0,1 0 1 0 0,-1 1-1 0 0,-4 16 6 0 0,0-3-9 0 0,-10 22 0 0 0,-2 5 0 0 0,-40 112 0 0 0,47-130 0 0 0,-1 7 0 0 0,3-11 0 0 0,8-20 0 0 0,-8 39 0 0 0,2-11 53 0 0,4-18 36 0 0,0-1 0 0 0,-1 1-1 0 0,-1 0 1 0 0,-6 12-1 0 0,9-19-17 0 0,-10 7 58 0 0,-23 24 80 0 0,-46 60 1 0 0,72-84-205 0 0,-29 41-5 0 0,31-42 0 0 0,-12 18 0 0 0,16-23 0 0 0,-12 11 0 0 0,4-5 14 0 0,7-9 11 0 0,2-1-25 0 0,0 1 1 0 0,0-1-1 0 0,0 0 0 0 0,0 0 0 0 0,0 0 1 0 0,0 1-1 0 0,0-1 0 0 0,0 1 0 0 0,0-1 0 0 0,0 1 1 0 0,0-1-1 0 0,0 1 0 0 0,0-1 0 0 0,1 1 1 0 0,-3 1-1 0 0,2-1-110 0 0,1-3-1488 0 0,0-10 295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1331 23 919 0 0,'10'-10'10274'0'0,"-11"10"-10114"0"0,-12-1 2500 0 0,-21 3-3121 0 0,31-2 1222 0 0,-37 4 348 0 0,1 3 1 0 0,-71 20 0 0 0,-71 37-851 0 0,-2 0-225 0 0,154-55-19 0 0,-1-1 0 0 0,0-2 0 0 0,0-2-1 0 0,0 0 1 0 0,-1-2 0 0 0,1-1 0 0 0,-1-2-1 0 0,1-1 1 0 0,-1-1 0 0 0,1-1 0 0 0,0-2-1 0 0,-56-18 1 0 0,82 22-15 0 0,-24-9 0 0 0,-1 2 0 0 0,-51-10-1 0 0,69 17 2 0 0,1 1 0 0 0,-1 0 0 0 0,1 1 0 0 0,-1 0 0 0 0,1 1 0 0 0,-1 0 0 0 0,1 1-1 0 0,0 0 1 0 0,-1 1 0 0 0,1 0 0 0 0,0 0 0 0 0,-12 7 0 0 0,21-10 116 0 0,15-11 40 0 0,-10 6-122 0 0,63-57 113 0 0,14-12 14 0 0,-81 74-162 0 0,0 0 0 0 0,0 0 0 0 0,1 0 0 0 0,-1 0 0 0 0,0 0 0 0 0,0 0 0 0 0,0 0 0 0 0,0-1 0 0 0,0 1 0 0 0,0 0 0 0 0,0 0 0 0 0,0 0 0 0 0,1 0 0 0 0,-1 0 0 0 0,0 0 0 0 0,0 0 0 0 0,0 0 0 0 0,0 0 0 0 0,0 0 0 0 0,0 0 0 0 0,1 0 0 0 0,-1 0 0 0 0,0 0 0 0 0,0 0 0 0 0,0 0 0 0 0,0 0 0 0 0,0 0 0 0 0,1 0 0 0 0,-1 0 0 0 0,0 0 0 0 0,0 0 0 0 0,0 0 0 0 0,0 0 0 0 0,0 0 0 0 0,0 0 1 0 0,1 0-1 0 0,-1 0 0 0 0,0 0 0 0 0,1 7-19 0 0,-5 6-17 0 0,4-12 36 0 0,-25 74-10 0 0,12-40-11 0 0,-15 70-1 0 0,26-94 20 0 0,1 1-1 0 0,0 0 1 0 0,0 0-1 0 0,1 0 1 0 0,1-1 0 0 0,0 1-1 0 0,0 0 1 0 0,1 0-1 0 0,1-1 1 0 0,4 14-1 0 0,24 47 242 0 0,-22-53-114 0 0,0 1-1 0 0,-1 0 1 0 0,-1 0 0 0 0,-1 1-1 0 0,5 32 1 0 0,-9-11-64 0 0,-1-1 0 0 0,-3 1 0 0 0,-1-1-1 0 0,-2 0 1 0 0,-18 69 0 0 0,9-65 110 0 0,8-30-33 0 0,-5 27 0 0 0,10-16 1039 0 0,1-24-693 0 0,2-2-420 0 0,1 0-58 0 0,1 0 1 0 0,-1 0-1 0 0,0 0 0 0 0,0 0 0 0 0,0 0 0 0 0,1-1 1 0 0,-1 0-1 0 0,0 1 0 0 0,0-1 0 0 0,0 0 0 0 0,0-1 1 0 0,0 1-1 0 0,0-1 0 0 0,0 1 0 0 0,-1-1 1 0 0,1 0-1 0 0,0 0 0 0 0,-1 0 0 0 0,1 0 0 0 0,-1 0 1 0 0,4-5-1 0 0,-3 4-3 0 0,11-13 11 0 0,-1 0-1 0 0,-1 0 1 0 0,15-28-1 0 0,-13 21 83 0 0,23-29-1 0 0,11-12-13 0 0,16-18-78 0 0,-45 60 35 0 0,0-2 0 0 0,-2 0-1 0 0,19-36 1 0 0,34-83 24 0 0,-49 97-36 0 0,35-58-27 0 0,-48 91 0 0 0,-5 9 0 0 0,15-9 0 0 0,-12 11-968 0 0,-7 9-1028 0 0,-1 1 1124 0 0,1 1-172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4807 0 0,'0'0'464'0'0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18 8951 0 0,'2'0'200'0'0,"2"-3"-59"0"0,27-11 7120 0 0,-42 19-6712 0 0,-58 21 179 0 0,37-14-567 0 0,-40 19-1 0 0,69-30-156 0 0,-103 60 55 0 0,91-51-50 0 0,1 0 0 0 0,1 2 0 0 0,0-1 0 0 0,0 1 0 0 0,-11 15 1 0 0,2 0-23 0 0,1 1 0 0 0,1 1 0 0 0,1 1 0 0 0,2 1 0 0 0,-23 55 0 0 0,39-82 21 0 0,0-1 0 0 0,0 0 0 0 0,1 0 0 0 0,-1 1-1 0 0,1-1 1 0 0,0 0 0 0 0,-1 1 0 0 0,2 5 0 0 0,0-8 12 0 0,-1 0 0 0 0,1-1 0 0 0,0 1 0 0 0,-1 0 0 0 0,1-1 0 0 0,0 1 0 0 0,0-1 0 0 0,0 1 0 0 0,0-1 0 0 0,0 1 0 0 0,0-1 0 0 0,-1 1 0 0 0,1-1 0 0 0,0 0 0 0 0,0 0 0 0 0,0 1 0 0 0,0-1 0 0 0,0 0 0 0 0,0 0 0 0 0,0 0 0 0 0,2 0 0 0 0,-2 0 5 0 0,9 0 121 0 0,0 0 1 0 0,0-1-1 0 0,0 0 0 0 0,18-5 0 0 0,40-15 372 0 0,-54 16-389 0 0,-14 5-128 0 0,27-9 287 0 0,0 0 1 0 0,1 2 0 0 0,49-6 0 0 0,-66 12-399 0 0,-11 2 58 0 0,1-1-1 0 0,-1 0 1 0 0,0 0 0 0 0,0 0-1 0 0,1 1 1 0 0,-1-1 0 0 0,0 0-1 0 0,1 0 1 0 0,-1 1 0 0 0,0-1-1 0 0,0 0 1 0 0,1 1 0 0 0,-1-1-1 0 0,0 0 1 0 0,0 1 0 0 0,0-1-1 0 0,1 0 1 0 0,-1 1 0 0 0,0-1-1 0 0,0 0 1 0 0,0 1 0 0 0,0-1-1 0 0,0 1 1 0 0,0-1 0 0 0,0 0-1 0 0,0 1 1 0 0,0-1 0 0 0,0 1-1 0 0,0 11-1981 0 0,-3-2-4438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22 5527 0 0,'2'-9'9863'0'0,"0"8"-9745"0"0,0-1 0 0 0,0 1 0 0 0,0-1 0 0 0,0 1 0 0 0,0 0 1 0 0,0 0-1 0 0,1 0 0 0 0,-1 0 0 0 0,3 0 0 0 0,-4 1-22 0 0,1-1 1 0 0,-1 1 0 0 0,0 0-1 0 0,1 0 1 0 0,-1 0-1 0 0,0 1 1 0 0,1-1 0 0 0,-1 0-1 0 0,0 0 1 0 0,1 1-1 0 0,-1-1 1 0 0,0 1 0 0 0,0-1-1 0 0,0 1 1 0 0,1-1-1 0 0,-1 1 1 0 0,0 0-1 0 0,0 0 1 0 0,0-1 0 0 0,1 2-1 0 0,-1 0-6 0 0,1 0 0 0 0,-1-1 0 0 0,0 1 0 0 0,0 0 0 0 0,0 0 0 0 0,0 0 0 0 0,0 0 0 0 0,0 0 1 0 0,0 0-1 0 0,-1 0 0 0 0,1 0 0 0 0,-1 0 0 0 0,0 0 0 0 0,0 0 0 0 0,1 1 0 0 0,-1-1 0 0 0,-1 0 0 0 0,1 0 0 0 0,-1 4 0 0 0,0 4 114 0 0,-1 1-1 0 0,-6 14 1 0 0,8-24-201 0 0,-8 18 142 0 0,0 0 1 0 0,-1-1-1 0 0,-2 0 1 0 0,-21 30-1 0 0,-9 17-143 0 0,37-59-478 0 0,1-1-1 0 0,-1 1 1 0 0,0 0-1 0 0,-9 7 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9615 0 0,'0'0'868'0'0,"-2"0"-713"0"0,-19 0 1401 0 0,19 2-1242 0 0,1 0 1 0 0,-1 0-1 0 0,1 1 1 0 0,0-1-1 0 0,0 0 1 0 0,-2 5-1 0 0,1 0-136 0 0,1 0 0 0 0,0 0 0 0 0,0 0 0 0 0,1 0 0 0 0,-1 1 0 0 0,1-1 0 0 0,1 0 0 0 0,0 0 0 0 0,0 0 0 0 0,3 13 0 0 0,1-3 63 0 0,1-1 0 0 0,0 0 0 0 0,12 22 0 0 0,-11-27-150 0 0,0 0 0 0 0,0 0 1 0 0,1 0-1 0 0,1-1 1 0 0,0 0-1 0 0,0 0 1 0 0,1-1-1 0 0,0 0 1 0 0,1-1-1 0 0,0-1 0 0 0,0 1 1 0 0,18 7-1 0 0,-15-8-22 0 0,1-1-1 0 0,0-1 1 0 0,0 0-1 0 0,0-1 0 0 0,1-1 1 0 0,-1-1-1 0 0,1 0 1 0 0,-1 0-1 0 0,1-2 0 0 0,19-1 1 0 0,7-1 16 0 0,-23 2-4174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9095 0 0,'0'0'5287'0'0,"0"2"-4670"0"0,-1 2-363 0 0,1-1-1 0 0,-1 1 1 0 0,0-1-1 0 0,0 1 1 0 0,0-1-1 0 0,0 1 1 0 0,-1-1-1 0 0,1 0 0 0 0,-1 0 1 0 0,-4 6-1 0 0,-27 33 1312 0 0,20-27-1583 0 0,-24 27-135 0 0,-2 0-1 0 0,-3-3 1 0 0,-49 38 0 0 0,-147 89 441 0 0,214-149-354 0 0,-4 1-139 0 0,26-16-56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11975 0 0,'0'0'1387'0'0,"-1"2"-616"0"0,-11 18 613 0 0,1 0 0 0 0,-16 43 0 0 0,-10 30-927 0 0,-37 98-264 0 0,70-179-36 0 0,1-1-741 0 0,1-5-4471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342 222 11687 0 0,'-2'0'532'0'0,"-39"1"132"0"0,22-1 2384 0 0,19-1-2892 0 0,0-1-1 0 0,0 0 0 0 0,1 0 1 0 0,-1 1-1 0 0,1-1 0 0 0,-1 0 1 0 0,1 1-1 0 0,0-1 0 0 0,1-1 1 0 0,2-3 52 0 0,0 0 1 0 0,1 0-1 0 0,0 1 1 0 0,1-1-1 0 0,-1 1 1 0 0,10-7-1 0 0,42-24 599 0 0,-38 25-615 0 0,9-6 102 0 0,0 2-1 0 0,1 1 1 0 0,0 1 0 0 0,1 2-1 0 0,1 1 1 0 0,-1 1-1 0 0,2 1 1 0 0,-1 2 0 0 0,38-2-1 0 0,-63 7-251 0 0,-1 1 0 0 0,0 0 0 0 0,0 1 0 0 0,1-1-1 0 0,-1 1 1 0 0,0 0 0 0 0,0 0 0 0 0,0 0 0 0 0,0 1 0 0 0,0 0 0 0 0,0 0-1 0 0,0 0 1 0 0,8 6 0 0 0,-10-6-23 0 0,-1 0 1 0 0,1 1-1 0 0,-1-1 0 0 0,0 1 0 0 0,1 0 0 0 0,-1-1 0 0 0,0 1 1 0 0,-1 0-1 0 0,1 0 0 0 0,0 0 0 0 0,-1 1 0 0 0,0-1 1 0 0,0 0-1 0 0,0 0 0 0 0,0 1 0 0 0,0-1 0 0 0,-1 1 0 0 0,1-1 1 0 0,-1 1-1 0 0,0-1 0 0 0,-1 7 0 0 0,0 0-16 0 0,-1 0-1 0 0,0-1 1 0 0,0 1-1 0 0,-1-1 1 0 0,-1 1-1 0 0,1-1 0 0 0,-1 0 1 0 0,-1 0-1 0 0,0-1 1 0 0,0 0-1 0 0,-12 16 1 0 0,-6 1 8 0 0,0-1 0 0 0,-30 24 1 0 0,43-39-12 0 0,-75 58-53 0 0,-143 86 0 0 0,181-123 42 0 0,-141 78-204 0 0,113-66 66 0 0,13 2-99 0 0,62-44 247 0 0,-1 0 0 0 0,1 0 0 0 0,0 0 0 0 0,0 0-1 0 0,-1 0 1 0 0,1 0 0 0 0,0 1 0 0 0,0-1 0 0 0,-1 0 0 0 0,1 0 0 0 0,0 0 0 0 0,0 0 0 0 0,0 0 0 0 0,-1 1 0 0 0,1-1 0 0 0,0 0 0 0 0,0 0 0 0 0,0 0-1 0 0,-1 1 1 0 0,1-1 0 0 0,0 0 0 0 0,0 0 0 0 0,0 0 0 0 0,0 1 0 0 0,0-1 0 0 0,0 0 0 0 0,0 0 0 0 0,-1 1 0 0 0,1-1 0 0 0,0 0 0 0 0,0 0 0 0 0,0 1-1 0 0,0-1 1 0 0,0 0 0 0 0,0 1 0 0 0,0-1 0 0 0,0 0 0 0 0,0 0 0 0 0,1 1 0 0 0,-1-1 0 0 0,0 0 0 0 0,0 0 0 0 0,0 1 0 0 0,0-1 0 0 0,0 0 0 0 0,0 0 0 0 0,0 0-1 0 0,1 1 1 0 0,-1-1 0 0 0,0 0 0 0 0,0 0 0 0 0,0 0 0 0 0,0 1 0 0 0,1-1 0 0 0,-1 0 0 0 0,0 0 0 0 0,0 0 0 0 0,1 0 0 0 0,-1 1 0 0 0,0-1 0 0 0,0 0-1 0 0,1 0 1 0 0,-1 0 0 0 0,0 0 0 0 0,1 0 0 0 0,4 3-2 0 0,0 0 1 0 0,0 0-1 0 0,1-1 0 0 0,0 0 0 0 0,-1 0 0 0 0,1 0 1 0 0,0-1-1 0 0,0 1 0 0 0,12-1 0 0 0,4 0-14 0 0,30-2 0 0 0,-39 0 15 0 0,292-24 2 0 0,-221 19-76 0 0,116 7 0 0 0,-155 6-2828 0 0,-43-7 1344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10591 0 0,'3'-16'1136'0'0,"-2"14"-997"0"0,0 1 0 0 0,0-1 0 0 0,0 0-1 0 0,0 0 1 0 0,0 1 0 0 0,0-1 0 0 0,0 1 0 0 0,1-1-1 0 0,-1 1 1 0 0,0-1 0 0 0,1 1 0 0 0,-1 0-1 0 0,1 0 1 0 0,0-1 0 0 0,-1 1 0 0 0,1 0 0 0 0,0 0-1 0 0,0 1 1 0 0,0-1 0 0 0,-1 0 0 0 0,5 0 0 0 0,5-2 1257 0 0,0 1 1 0 0,20-2 0 0 0,-19 3-1033 0 0,146-24 325 0 0,-6 1 1 0 0,-112 20-319 0 0,72 1-1 0 0,-76 8-17 0 0,-13-1-7147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 5527 0 0,'0'0'2499'0'0,"6"-6"1933"0"0,-2 3-4141 0 0,0 1 0 0 0,1-1 1 0 0,-1 1-1 0 0,1 0 0 0 0,0 0 0 0 0,-1 1 0 0 0,1-1 1 0 0,0 1-1 0 0,0 0 0 0 0,0 0 0 0 0,0 1 0 0 0,0-1 1 0 0,0 1-1 0 0,0 0 0 0 0,0 1 0 0 0,0-1 0 0 0,8 3 1 0 0,-10-3-250 0 0,1 1 0 0 0,-1 0 1 0 0,0 0-1 0 0,0 0 0 0 0,0 1 0 0 0,0-1 1 0 0,-1 1-1 0 0,1 0 0 0 0,0 0 1 0 0,0 0-1 0 0,-1 0 0 0 0,0 0 1 0 0,1 0-1 0 0,-1 1 0 0 0,0-1 1 0 0,0 1-1 0 0,0-1 0 0 0,0 1 1 0 0,-1 0-1 0 0,1 0 0 0 0,-1 0 1 0 0,1 0-1 0 0,-1 0 0 0 0,0 0 1 0 0,0 0-1 0 0,-1 0 0 0 0,2 6 1 0 0,-2 1 32 0 0,0 0 1 0 0,-1 0-1 0 0,0 0 1 0 0,0-1-1 0 0,-1 1 1 0 0,0 0 0 0 0,0-1-1 0 0,-7 15 1 0 0,-5 7 157 0 0,-21 34 0 0 0,3-7-42 0 0,-63 141-84 0 0,94-197-308 0 0,-3 5 32 0 0,1 0 0 0 0,0 0 0 0 0,-2 11 0 0 0,4-2-5333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8031 0 0,'0'0'4872'0'0,"-1"1"-4386"0"0,-7 12-69 0 0,-1-1 0 0 0,0 0 0 0 0,-1-1 0 0 0,-14 13 0 0 0,-50 39 388 0 0,20-18-637 0 0,-157 156 440 0 0,205-194-576 0 0,-1 0 0 0 0,2 1 0 0 0,-8 11 0 0 0,11-16-2 0 0,1-1 0 0 0,-1 1-1 0 0,1-1 1 0 0,0 1 0 0 0,0 0 0 0 0,0 0-1 0 0,0-1 1 0 0,1 1 0 0 0,-1 0 0 0 0,1 0-1 0 0,-1 0 1 0 0,1 0 0 0 0,0 0 0 0 0,0 0-1 0 0,1 4 1 0 0,0-5 7 0 0,0 0 0 0 0,0 0 0 0 0,0 0-1 0 0,0-1 1 0 0,0 1 0 0 0,0 0 0 0 0,1-1-1 0 0,-1 1 1 0 0,1-1 0 0 0,-1 1 0 0 0,1-1-1 0 0,-1 0 1 0 0,1 0 0 0 0,0 0 0 0 0,-1 0 0 0 0,1 0-1 0 0,0 0 1 0 0,0 0 0 0 0,0 0 0 0 0,0-1-1 0 0,0 1 1 0 0,4 0 0 0 0,5 1 138 0 0,1 0 0 0 0,21-1 0 0 0,-24 0-80 0 0,16 0-46 0 0,1-1-1 0 0,-1 2 1 0 0,40 7-1 0 0,-58-8-496 0 0,0 0-1 0 0,-1-1 1 0 0,12 0-1 0 0,-8 0-911 0 0,1 0-4566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39 12607 0 0,'0'0'1143'0'0,"-12"3"3424"0"0,21-9-4479 0 0,0 1 0 0 0,1 0 0 0 0,-1 0 0 0 0,1 1 0 0 0,0 0 0 0 0,1 1 0 0 0,-1 0 0 0 0,0 1 0 0 0,1 0 0 0 0,0 1 0 0 0,-1 0 0 0 0,1 0 0 0 0,21 3 0 0 0,-30-2-7 0 0,-2 0-76 0 0,0 1 0 0 0,0-1-1 0 0,0 0 1 0 0,0 0 0 0 0,0 0 0 0 0,0 1 0 0 0,0-1 0 0 0,0 0-1 0 0,0 0 1 0 0,0 1 0 0 0,0-1 0 0 0,1 0 0 0 0,-1 0 0 0 0,0 1 0 0 0,0-1-1 0 0,0 0 1 0 0,0 0 0 0 0,1 0 0 0 0,-1 0 0 0 0,0 1 0 0 0,0-1 0 0 0,0 0-1 0 0,1 0 1 0 0,-1 0 0 0 0,0 0 0 0 0,6 7 62 0 0,-5-6-63 0 0,-1 1-1 0 0,1 0 1 0 0,-1-1-1 0 0,0 1 1 0 0,1 0-1 0 0,-1 0 1 0 0,0-1-1 0 0,0 1 0 0 0,-1 2 1 0 0,1 0-3 0 0,-1 0 1 0 0,0 0-1 0 0,0 0 0 0 0,-1 0 1 0 0,1 0-1 0 0,-1 0 1 0 0,0 0-1 0 0,0-1 0 0 0,0 1 1 0 0,-1 0-1 0 0,1-1 1 0 0,-5 5-1 0 0,-5 5-148 0 0,-23 19 0 0 0,14-14-2 0 0,8-7 112 0 0,9-8 26 0 0,0 0-1 0 0,1 1 1 0 0,-1-1-1 0 0,1 1 1 0 0,0-1-1 0 0,0 1 1 0 0,0 0 0 0 0,1 0-1 0 0,-1 0 1 0 0,1 1-1 0 0,0-1 1 0 0,-3 8-1 0 0,5-10 22 0 0,-1-1-1 0 0,0 1 1 0 0,1 0 0 0 0,-1 0-1 0 0,1 0 1 0 0,0 0-1 0 0,0-1 1 0 0,0 1 0 0 0,-1 0-1 0 0,2 0 1 0 0,-1 0-1 0 0,0 0 1 0 0,0 0-1 0 0,1 0 1 0 0,-1-1 0 0 0,1 1-1 0 0,-1 0 1 0 0,1 0-1 0 0,0-1 1 0 0,0 1 0 0 0,0 0-1 0 0,0-1 1 0 0,0 1-1 0 0,0-1 1 0 0,0 1 0 0 0,0-1-1 0 0,1 1 1 0 0,-1-1-1 0 0,0 0 1 0 0,3 2 0 0 0,1 0 34 0 0,1 0 1 0 0,-1 0 0 0 0,1 0 0 0 0,0-1-1 0 0,0 0 1 0 0,8 3 0 0 0,1-2-28 0 0,-1-1-1 0 0,0 0 1 0 0,1-1-1 0 0,-1 0 1 0 0,1-1 0 0 0,-1-1-1 0 0,0 0 1 0 0,19-5 0 0 0,-22 4-1511 0 0,-1-1 0 0 0,1 0 0 0 0,16-8 1 0 0,-16 4-4541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11743 0 0,'0'0'3968'0'0,"-1"9"-3276"0"0,1-4-539 0 0,0 0 0 0 0,0 0 0 0 0,1 0 0 0 0,-1 0 0 0 0,1 0 0 0 0,1 0 0 0 0,-1 0 0 0 0,1 0 0 0 0,0 0 0 0 0,0 0 0 0 0,0-1 0 0 0,4 7-1 0 0,5 7 738 0 0,25 27 0 0 0,-21-26-382 0 0,70 76 498 0 0,-56-65-512 0 0,-1 1 0 0 0,39 59 0 0 0,-61-82-655 0 0,0 0 0 0 0,0-1 0 0 0,9 9 0 0 0,-14-15 140 0 0,0 0-298 0 0,2-1-64 0 0,3 2-362 0 0,0-1-1 0 0,1-1 1 0 0,0 1-1 0 0,-1-1 0 0 0,1 0 1 0 0,-1-1-1 0 0,1 1 0 0 0,-1-1 1 0 0,1-1-1 0 0,-1 1 0 0 0,13-5 1 0 0,-16 4-1349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8287 0 0,'0'0'756'0'0,"-1"2"-622"0"0,-6 19-235 0 0,2-1 1775 0 0,-2 0 0 0 0,-1-1 0 0 0,0 0 0 0 0,-15 22 0 0 0,-1-8-1176 0 0,-2-1 0 0 0,-52 50 0 0 0,21-23-23 0 0,-135 135 961 0 0,142-143-2392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1375 0 0,'0'0'13596'0'0,"2"0"-12533"0"0,14-2-422 0 0,-1 0 1 0 0,0-1-1 0 0,0-1 0 0 0,0 0 1 0 0,0-1-1 0 0,18-8 0 0 0,-31 12 35 0 0,5 8-117 0 0,-6-5-541 0 0,0 1 0 0 0,0 0 1 0 0,-1-1-1 0 0,0 1 0 0 0,1-1 1 0 0,-1 1-1 0 0,0 0 0 0 0,0-1 0 0 0,-1 1 1 0 0,1-1-1 0 0,0 1 0 0 0,-1 0 0 0 0,0-1 1 0 0,1 1-1 0 0,-1-1 0 0 0,-2 4 1 0 0,-3 5-31 0 0,0 0 0 0 0,-10 14 0 0 0,-4 7-164 0 0,12-16 114 0 0,0 0 1 0 0,-5 21 0 0 0,11-31 51 0 0,0 1 0 0 0,1 0 0 0 0,0 1 0 0 0,0-1 0 0 0,1 0 0 0 0,0 0 0 0 0,0 0 0 0 0,2 10 0 0 0,-2-12 11 0 0,0-3 0 0 0,0 0 0 0 0,0-1 0 0 0,1 1 0 0 0,-1 0 1 0 0,0-1-1 0 0,1 1 0 0 0,-1 0 0 0 0,1-1 0 0 0,0 1 1 0 0,-1-1-1 0 0,1 1 0 0 0,1 1 0 0 0,-1 0 21 0 0,0 0-8 0 0,11 5 147 0 0,-9-6-157 0 0,0 0 0 0 0,0-1 0 0 0,1 1 0 0 0,-1-1 0 0 0,0 0 0 0 0,0 0 0 0 0,1 0 0 0 0,-1-1 0 0 0,1 1 0 0 0,-1-1 0 0 0,6 1 0 0 0,1-2 18 0 0,0 0-1 0 0,16-4 0 0 0,15-1 6 0 0,-22 3-451 0 0,0 0-1 0 0,0-1 1 0 0,-1-1 0 0 0,1-1-1 0 0,24-12 1 0 0,-43 18 412 0 0,5-2-461 0 0,-1 0 1 0 0,0 0 0 0 0,1-1 0 0 0,-1 1 0 0 0,0-1-1 0 0,6-6 1 0 0,6-7-1224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2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73 1839 0 0,'0'0'83'0'0,"-2"1"-6"0"0,-4 0-66 0 0,1 0-1 0 0,-1 0 1 0 0,1 1-1 0 0,-7 2 0 0 0,-2 4 3192 0 0,-3 1 11166 0 0,29-2-14092 0 0,-4-6-208 0 0,-1 1 0 0 0,1-1 0 0 0,-1 0 1 0 0,1-1-1 0 0,-1 1 0 0 0,1-1 0 0 0,-1-1 1 0 0,15-2-1 0 0,-4 1 36 0 0,146-19 1000 0 0,-78 10-436 0 0,103-26 0 0 0,-75 5-9720 0 0,-97 27 3000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12895 0 0,'0'0'1172'0'0,"-1"1"-966"0"0,0-1-203 0 0,1 1 1 0 0,-1-1-1 0 0,0 0 1 0 0,1 1 0 0 0,-1-1-1 0 0,1 1 1 0 0,-1-1-1 0 0,1 0 1 0 0,-1 1-1 0 0,1-1 1 0 0,0 1 0 0 0,-1 0-1 0 0,1-1 1 0 0,-1 1-1 0 0,1-1 1 0 0,0 1 0 0 0,0 0-1 0 0,-1-1 1 0 0,1 1-1 0 0,0 0 1 0 0,0-1 0 0 0,0 1-1 0 0,0 0 1 0 0,0 0-1 0 0,-1 2 81 0 0,0 3 326 0 0,1 0 0 0 0,-1-1 1 0 0,1 1-1 0 0,0 0 0 0 0,0 0 1 0 0,0-1-1 0 0,1 1 0 0 0,0 0 0 0 0,2 8 1 0 0,2 1 173 0 0,0 0 1 0 0,9 18 0 0 0,-3-11-275 0 0,-1 1-1 0 0,-1 0 0 0 0,-1 1 1 0 0,-1 0-1 0 0,-1 0 0 0 0,5 42 0 0 0,-11-53-354 0 0,-1 1 0 0 0,0-1 0 0 0,-1 0 0 0 0,0 1 0 0 0,-1-1 0 0 0,-1 0 0 0 0,0 0 0 0 0,-7 14 0 0 0,11-26-372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6591 0 0,'0'0'3112'0'0,"0"2"-2196"0"0,-1 4 476 0 0,0 1 0 0 0,0-1 0 0 0,0 1 0 0 0,-4 7 0 0 0,0 7 2402 0 0,8-8-2493 0 0,-2-11-1334 0 0,-1 0 0 0 0,1 1 0 0 0,0-1-1 0 0,0 0 1 0 0,0 0 0 0 0,0 1 0 0 0,0-1 0 0 0,0 0 0 0 0,1 0 0 0 0,-1 0 0 0 0,1-1 0 0 0,-1 1 0 0 0,1 0 0 0 0,0-1 0 0 0,-1 1-1 0 0,1-1 1 0 0,0 1 0 0 0,0-1 0 0 0,0 0 0 0 0,0 0 0 0 0,1 1 0 0 0,-1-2 0 0 0,0 1 0 0 0,0 0 0 0 0,1 0 0 0 0,-1-1 0 0 0,0 1-1 0 0,1-1 1 0 0,-1 0 0 0 0,0 0 0 0 0,5 0 0 0 0,7-2-1775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46 14279 0 0,'4'-4'178'0'0,"1"-1"0"0"0,-1 1-1 0 0,1 0 1 0 0,0 0 0 0 0,0 1 0 0 0,0-1-1 0 0,0 1 1 0 0,1 0 0 0 0,9-4-1 0 0,-12 6 370 0 0,1 0-1 0 0,0 0 1 0 0,0 0-1 0 0,1 1 1 0 0,5-1-1 0 0,-9 1-472 0 0,0 0 0 0 0,-1 0 0 0 0,1 0 0 0 0,0 0 0 0 0,0 0 0 0 0,-1 0-1 0 0,1 1 1 0 0,0-1 0 0 0,0 0 0 0 0,-1 0 0 0 0,1 0 0 0 0,0 1 0 0 0,-1-1 0 0 0,1 0-1 0 0,0 1 1 0 0,-1-1 0 0 0,1 1 0 0 0,0-1 0 0 0,-1 1 0 0 0,1-1 0 0 0,-1 1 0 0 0,1-1 0 0 0,-1 1-1 0 0,1 0 1 0 0,-1-1 0 0 0,1 1 0 0 0,-1 0 0 0 0,0-1 0 0 0,1 2 0 0 0,-1-1-33 0 0,1 0 0 0 0,-1 0 0 0 0,0 1 0 0 0,0-1 1 0 0,0 0-1 0 0,0 0 0 0 0,-1 0 0 0 0,1 0 0 0 0,0 0 0 0 0,0 0 1 0 0,-1 0-1 0 0,1 0 0 0 0,0 0 0 0 0,-1 0 0 0 0,1 0 0 0 0,-1 0 1 0 0,1 0-1 0 0,-1 0 0 0 0,-1 1 0 0 0,-4 4 38 0 0,-1 0-1 0 0,0 0 0 0 0,0-1 1 0 0,-1 0-1 0 0,1 0 1 0 0,-1-1-1 0 0,0 0 0 0 0,-11 4 1 0 0,-3 2 19 0 0,-249 111 50 0 0,266-119-148 0 0,-58 23-124 0 0,-2-2-1 0 0,-84 17 1 0 0,139-37 51 0 0,1-1-39 0 0,0 0-1 0 0,0 0 1 0 0,1-1 0 0 0,-1 0 0 0 0,0 0 0 0 0,0-1 0 0 0,0 0-1 0 0,-13-2 1 0 0,21 1 78 0 0,0 1 1 0 0,0 0-1 0 0,1 0 0 0 0,-1 0 0 0 0,0-1 0 0 0,0 1 0 0 0,0 0 1 0 0,1-1-1 0 0,-1 1 0 0 0,0-1 0 0 0,0 1 0 0 0,1-1 0 0 0,-1 1 1 0 0,0-1-1 0 0,1 0 0 0 0,-1 1 0 0 0,1-1 0 0 0,-1 0 1 0 0,1 1-1 0 0,-1-1 0 0 0,1 0 0 0 0,-1 1 0 0 0,1-1 0 0 0,0 0 1 0 0,-1-1-1 0 0,1 1-7 0 0,0-1 0 0 0,0 1 0 0 0,0-1 0 0 0,0 1 0 0 0,1-1 0 0 0,-1 1 0 0 0,0-1 0 0 0,1 1 0 0 0,-1 0 0 0 0,1-1 0 0 0,-1 1 0 0 0,1 0 0 0 0,1-2 0 0 0,2-4-120 0 0,1 0 0 0 0,1 1 0 0 0,-1 0 0 0 0,7-7 0 0 0,-8 10 84 0 0,0-2-16 0 0,1 0 0 0 0,0 1 1 0 0,1-1-1 0 0,-1 1 0 0 0,1 0 0 0 0,0 1 0 0 0,0-1 0 0 0,0 1 0 0 0,0 0 1 0 0,1 1-1 0 0,-1-1 0 0 0,1 1 0 0 0,-1 0 0 0 0,8 0 0 0 0,-12 2 177 0 0,5 20 258 0 0,-7-16-300 0 0,-1 0 1 0 0,1 1 0 0 0,-1-1-1 0 0,0 0 1 0 0,0 1 0 0 0,0-1 0 0 0,0 0-1 0 0,-1 0 1 0 0,0 0 0 0 0,0 0-1 0 0,0 0 1 0 0,-4 6 0 0 0,-6 6 101 0 0,-20 21 0 0 0,22-25-53 0 0,-32 32 262 0 0,-18 20 466 0 0,52-54-717 0 0,0 1-1 0 0,1-1 1 0 0,0 1 0 0 0,-8 20-1 0 0,14-29-97 0 0,0 1 0 0 0,0 0-1 0 0,0 0 1 0 0,1-1 0 0 0,-1 1 0 0 0,1 0 0 0 0,0 0-1 0 0,-1 0 1 0 0,1 0 0 0 0,1 0 0 0 0,-1 0-1 0 0,0 0 1 0 0,1 0 0 0 0,-1-1 0 0 0,1 1-1 0 0,2 4 1 0 0,-3-6-2 0 0,0 0 0 0 0,1 0 0 0 0,-1 0-1 0 0,0 0 1 0 0,1 0 0 0 0,-1 0 0 0 0,1 0-1 0 0,-1 0 1 0 0,1 0 0 0 0,-1 0 0 0 0,1 0-1 0 0,0-1 1 0 0,-1 1 0 0 0,1 0 0 0 0,0 0 0 0 0,0-1-1 0 0,0 1 1 0 0,3 2 20 0 0,0 1-21 0 0,1 0 0 0 0,0 0 0 0 0,0 0 0 0 0,0-1 0 0 0,0 0 0 0 0,1 0 0 0 0,-1 0 0 0 0,1 0 0 0 0,0-1 0 0 0,0 0 0 0 0,0-1 0 0 0,0 1 0 0 0,0-1 0 0 0,9 1 0 0 0,11 0-12 0 0,-1-2 0 0 0,33-3 0 0 0,-28 1-35 0 0,16 0-69 0 0,104-2-97 0 0,-129 5 191 0 0,-1 1 1 0 0,1 0-1 0 0,-1 2 1 0 0,1 1 0 0 0,21 7-1 0 0,-30-8 31 0 0,-1 0 0 0 0,-1 1 0 0 0,1 1 0 0 0,-1 0 0 0 0,1 0 0 0 0,12 11 0 0 0,-20-15 36 0 0,0 1-1 0 0,0 0 1 0 0,0 1 0 0 0,0-1 0 0 0,-1 0 0 0 0,1 1-1 0 0,-1-1 1 0 0,0 1 0 0 0,0 0 0 0 0,0 0 0 0 0,-1 0-1 0 0,1 0 1 0 0,-1 0 0 0 0,0 0 0 0 0,0 0 0 0 0,-1 0-1 0 0,1 1 1 0 0,-1-1 0 0 0,0 0 0 0 0,0 0 0 0 0,0 6-1 0 0,-2-5 23 0 0,1 0 0 0 0,0 0 0 0 0,-1 0 0 0 0,0 0 0 0 0,-1 0 0 0 0,1-1 0 0 0,-1 1 0 0 0,1-1 0 0 0,-1 1 0 0 0,-1-1 0 0 0,1 0 0 0 0,-1 0 0 0 0,1 0 0 0 0,-1-1 0 0 0,-4 4 0 0 0,-10 6 107 0 0,0 0 0 0 0,-22 11-1 0 0,39-23-166 0 0,-70 37 196 0 0,-2-2 0 0 0,-89 29-1 0 0,91-43-73 0 0,64-21-240 0 0,-1 1 0 0 0,1-1 1 0 0,-1 0-1 0 0,0-1 0 0 0,1 0 1 0 0,-1 0-1 0 0,-10-2 0 0 0,16 1-794 0 0,4-7-36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0,'1'1'10870'0'0,"3"4"-10070"0"0,7 10 993 0 0,24 22 0 0 0,-33-35-1808 0 0,0 0 1 0 0,-1-1-1 0 0,1 1 0 0 0,0-1 0 0 0,0 1 1 0 0,0-1-1 0 0,0 0 0 0 0,1 0 1 0 0,-1 0-1 0 0,0 0 0 0 0,0 0 0 0 0,5 0 1 0 0,-1 1-737 0 0,3-1-1631 0 0,-7-1 1374 0 0</inkml:trace>
  <inkml:trace contextRef="#ctx0" brushRef="#br0" timeOffset="1">429 40 8751 0 0,'0'0'399'0'0,"2"-1"-4"0"0,8 0-253 0 0,20-9 11541 0 0,-24 8-10730 0 0,-2 0-716 0 0,-1 1 1 0 0,1 0-1 0 0,0 0 0 0 0,0 0 1 0 0,0 1-1 0 0,0-1 0 0 0,0 1 1 0 0,4 0-1 0 0,-7 0-533 0 0,0-1-1 0 0,-1 1 0 0 0,1 0 1 0 0,0 0-1 0 0,0 0 1 0 0,0 0-1 0 0,-1 0 0 0 0,1 0 1 0 0,0 1-1 0 0,0-1 1 0 0,0 0-1 0 0,-1 0 1 0 0,1 1-1 0 0,0-1 0 0 0,-1 0 1 0 0,1 1-1 0 0,0-1 1 0 0,0 0-1 0 0,-1 1 0 0 0,1-1 1 0 0,-1 1-1 0 0,1-1 1 0 0,0 1-1 0 0,0 0 1 0 0,3 7-1430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59 197 9703 0 0,'0'0'875'0'0,"-8"2"-702"0"0,-27 1 609 0 0,34-2 88 0 0,-13 6 7566 0 0,224-12-6213 0 0,-40-16-1962 0 0,-144 16-387 0 0,-1-2 0 0 0,0 0 0 0 0,0-2 0 0 0,35-17-1 0 0,30-25-1372 0 0,-56 31 83 0 0,3-5-1242 0 0,-16 5-2656 0 0,-11 7 188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8287 0 0,'-1'2'7802'0'0,"-19"32"-7043"0"0,1 0 1 0 0,2 1 0 0 0,2 1-1 0 0,-20 70 1 0 0,26-74-374 0 0,-8 65 0 0 0,16-80-931 0 0,0 0 1 0 0,1 0-1 0 0,0 0 0 0 0,2-1 1 0 0,5 31-1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2303 0 0,'0'0'102'0'0,"-2"1"-1"0"0,-18 4 708 0 0,-17 7 7507 0 0,9 0-6005 0 0,16-7-1705 0 0,0 0-1 0 0,0 1 1 0 0,-16 10 0 0 0,-241 206 1372 0 0,200-157-1935 0 0,59-53-37 0 0,-1 0 1 0 0,2 0-1 0 0,0 1 1 0 0,-8 14-1 0 0,15-23 4 0 0,0-1 1 0 0,0 1-1 0 0,1 0 0 0 0,-1 0 1 0 0,1 0-1 0 0,0 0 0 0 0,0 0 1 0 0,1 0-1 0 0,-1 0 0 0 0,1 0 1 0 0,0 0-1 0 0,0 0 0 0 0,0 0 1 0 0,0 1-1 0 0,2 6 0 0 0,-1-8 15 0 0,1 0 0 0 0,-1 0 0 0 0,1 0 0 0 0,-1 0-1 0 0,1 0 1 0 0,0 0 0 0 0,0 0 0 0 0,0-1 0 0 0,1 1-1 0 0,-1 0 1 0 0,1-1 0 0 0,-1 0 0 0 0,1 0-1 0 0,0 0 1 0 0,0 0 0 0 0,0 0 0 0 0,0-1 0 0 0,0 1-1 0 0,4 0 1 0 0,6 3 191 0 0,0-1 0 0 0,1 0-1 0 0,0-1 1 0 0,0-1 0 0 0,0 0-1 0 0,0-1 1 0 0,0 0 0 0 0,18-2 0 0 0,-12-1-669 0 0,34-7 1 0 0,-35 4-3018 0 0,30-12-1 0 0,-29 9-2217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79 13791 0 0,'0'0'630'0'0,"-6"7"211"0"0,-34 43 2903 0 0,65-43-3629 0 0,-19-8-195 0 0,0 0 0 0 0,1 1 0 0 0,-1-2 1 0 0,0 1-1 0 0,0-1 0 0 0,1 0 1 0 0,-1 0-1 0 0,-1-1 0 0 0,1 0 0 0 0,0 0 1 0 0,-1 0-1 0 0,1 0 0 0 0,5-6 0 0 0,7-6-613 0 0,-1-2 0 0 0,19-21 0 0 0,-23 23 329 0 0,-11 12 366 0 0,1 1 0 0 0,-1 0 0 0 0,0-1 0 0 0,1 1 0 0 0,0 0 0 0 0,0 0 0 0 0,3-2 0 0 0,-4 4 64 0 0,-1-1 0 0 0,1 1 1 0 0,-1-1-1 0 0,0 1 0 0 0,1 0 1 0 0,-1-1-1 0 0,1 1 0 0 0,-1 0 1 0 0,1 0-1 0 0,-1 0 0 0 0,1 1 1 0 0,-1-1-1 0 0,1 0 0 0 0,-1 0 1 0 0,1 1-1 0 0,-1-1 0 0 0,0 1 1 0 0,1-1-1 0 0,1 2 0 0 0,2 1 38 0 0,1 0 0 0 0,-1 0 0 0 0,0 0 1 0 0,0 1-1 0 0,-1 0 0 0 0,1 0 0 0 0,-1 0 0 0 0,7 9 0 0 0,-8-10 28 0 0,-1 1-1 0 0,0-1 1 0 0,0 1 0 0 0,0 0-1 0 0,-1-1 1 0 0,1 1 0 0 0,-1 0-1 0 0,0 0 1 0 0,0 0 0 0 0,0 0-1 0 0,-1 0 1 0 0,1 0 0 0 0,-1 0 0 0 0,0 5-1 0 0,-3 17 651 0 0,-11 43 1 0 0,12-60-753 0 0,0-6-14 0 0,2 8-92 0 0,0 5-243 0 0,0-15 281 0 0,0-1 0 0 0,0 0 0 0 0,0 0 0 0 0,0 1 0 0 0,1-1 0 0 0,-1 0 0 0 0,0 0 0 0 0,0 1 0 0 0,0-1 0 0 0,0 0 0 0 0,1 0 0 0 0,-1 0 0 0 0,0 1 0 0 0,0-1 0 0 0,1 0 0 0 0,-1 0 0 0 0,0 0 0 0 0,0 0 0 0 0,1 0 0 0 0,-1 1 0 0 0,0-1 1 0 0,0 0-1 0 0,1 0 0 0 0,-1 0 0 0 0,0 0 0 0 0,0 0 0 0 0,1 0 0 0 0,-1 0 0 0 0,0 0 0 0 0,1 0 0 0 0,-1 0 0 0 0,0 0 0 0 0,0 0 0 0 0,1 0 0 0 0,9-1-1302 0 0,0-3-343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3679 0 0,'0'0'167'0'0,"-1"3"-7"0"0,-2 9 1091 0 0,0-1 0 0 0,0 1 0 0 0,1 0 0 0 0,1 0 0 0 0,0 0 0 0 0,0 0-1 0 0,1 0 1 0 0,4 24 0 0 0,-2-23-827 0 0,1 0-1 0 0,0-1 0 0 0,1 0 0 0 0,1 1 1 0 0,0-2-1 0 0,0 1 0 0 0,1 0 1 0 0,12 15-1 0 0,-4-8 286 0 0,2 0 1 0 0,0-1-1 0 0,34 28 1 0 0,62 40 1312 0 0,-52-42-1206 0 0,-37-27-626 0 0,0-2 1 0 0,1-1 0 0 0,0 0-1 0 0,40 14 1 0 0,-56-25-315 0 0,0 0 1 0 0,0-1-1 0 0,1 0 0 0 0,-1-1 0 0 0,0 0 0 0 0,1 0 1 0 0,-1-1-1 0 0,0 0 0 0 0,1 0 0 0 0,-1-1 0 0 0,1 0 1 0 0,12-3-1 0 0,-19 3-180 0 0,-1-1 0 0 0,1 1 1 0 0,-1 0-1 0 0,1 0 0 0 0,-1-1 1 0 0,0 1-1 0 0,0-1 1 0 0,1 1-1 0 0,-1-1 0 0 0,0 0 1 0 0,0 1-1 0 0,-1-1 0 0 0,1 0 1 0 0,0 0-1 0 0,0 1 0 0 0,-1-1 1 0 0,1-2-1 0 0,0 1-631 0 0,3-9-5623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 2303 0 0,'-1'-1'167'0'0,"-3"-4"350"0"0,3 5 313 0 0,-1 0 0 0 0,1-1 0 0 0,-1 1 0 0 0,1 0 0 0 0,-1 0 0 0 0,1 0 0 0 0,-1 1 0 0 0,1-1 0 0 0,-6 1 4219 0 0,-2 3-4831 0 0,0-1-1 0 0,1 2 1 0 0,-1-1 0 0 0,1 1-1 0 0,0 1 1 0 0,0-1 0 0 0,-8 9-1 0 0,-16 18 257 0 0,1 1-1 0 0,-52 72 1 0 0,15-16 152 0 0,4-10-31 0 0,20-22-1034 0 0,-73 72-1 0 0,103-116-355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63 13303 0 0,'0'0'1202'0'0,"-1"2"-988"0"0,-4 15 144 0 0,0 0 0 0 0,-2-1 0 0 0,0 0 0 0 0,-1-1 0 0 0,0 1 0 0 0,-19 23 1652 0 0,28-41-1702 0 0,4-5-214 0 0,-1 0 1 0 0,1 0 0 0 0,1 1 0 0 0,-1-1 0 0 0,1 1 0 0 0,0 0 0 0 0,12-8 0 0 0,54-36 706 0 0,-56 40-755 0 0,4-3-60 0 0,0 1 1 0 0,1 1-1 0 0,0 0 0 0 0,1 2 0 0 0,33-11 1 0 0,-53 19 21 0 0,0 1 0 0 0,0-1 1 0 0,-1 1-1 0 0,1 0 0 0 0,0-1 1 0 0,0 1-1 0 0,0 0 1 0 0,0 0-1 0 0,0 0 0 0 0,0 1 1 0 0,-1-1-1 0 0,1 0 1 0 0,0 1-1 0 0,0-1 0 0 0,0 1 1 0 0,0-1-1 0 0,-1 1 1 0 0,1 0-1 0 0,0 0 0 0 0,-1 0 1 0 0,1 0-1 0 0,-1 0 1 0 0,1 0-1 0 0,-1 0 0 0 0,1 1 1 0 0,-1-1-1 0 0,0 0 1 0 0,1 1-1 0 0,-1-1 0 0 0,0 1 1 0 0,0-1-1 0 0,0 1 1 0 0,0 0-1 0 0,-1-1 0 0 0,1 1 1 0 0,0 0-1 0 0,-1 0 0 0 0,1 0 1 0 0,-1-1-1 0 0,0 1 1 0 0,1 0-1 0 0,-1 0 0 0 0,0 3 1 0 0,0 11 137 0 0,0 0 0 0 0,-2 0 0 0 0,1 0 1 0 0,-6 20-1 0 0,3-18 111 0 0,1 0-1 0 0,1 1 1 0 0,0 21-1 0 0,2-34-221 0 0,0-1 0 0 0,1 1 0 0 0,0-1 0 0 0,0 1 0 0 0,0-1 0 0 0,1 0 0 0 0,0 1 0 0 0,0-1 0 0 0,0 0 0 0 0,1 0-1 0 0,-1 0 1 0 0,1-1 0 0 0,0 1 0 0 0,8 7 0 0 0,-9-9-193 0 0,1-1-1 0 0,0 1 1 0 0,-1-1 0 0 0,1 0-1 0 0,0 0 1 0 0,1 0 0 0 0,-1 0-1 0 0,0-1 1 0 0,0 1 0 0 0,1-1-1 0 0,-1 0 1 0 0,1 0 0 0 0,-1 0-1 0 0,1 0 1 0 0,0-1 0 0 0,-1 0-1 0 0,5 1 1 0 0,-2-2-427 0 0,0 1-1 0 0,0-1 1 0 0,0 0 0 0 0,0 0 0 0 0,-1-1 0 0 0,1 1-1 0 0,0-1 1 0 0,-1-1 0 0 0,10-4 0 0 0,2-4-5737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10135 0 0,'0'0'2663'0'0,"3"1"-900"0"0,1 0-1362 0 0,0 0 1 0 0,0 0 0 0 0,0-1 0 0 0,0 1 0 0 0,0-1 0 0 0,0 0-1 0 0,0-1 1 0 0,0 1 0 0 0,0 0 0 0 0,6-3 0 0 0,46-14 32 0 0,-33 10-87 0 0,113-34-235 0 0,138-47-1283 0 0,-267 85 1086 0 0,30-9-1428 0 0,-20 9 143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20095 0 0,'0'0'1826'0'0,"5"-7"-1468"0"0,-2 4-201 0 0,-1 0 0 0 0,1 0 0 0 0,0 1-1 0 0,0 0 1 0 0,0-1 0 0 0,0 1 0 0 0,0 0-1 0 0,1 1 1 0 0,-1-1 0 0 0,1 0 0 0 0,-1 1 0 0 0,1 0-1 0 0,5-1 1 0 0,6-2 286 0 0,31-1-1 0 0,-36 4-378 0 0,98-7 221 0 0,95-12-2011 0 0,-130 7 220 0 0,-8 1-1504 0 0,-23 5-2487 0 0,-13 3-553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38 127 9671 0 0,'0'0'440'0'0,"-7"-6"151"0"0,-23-8 11835 0 0,32 15-12028 0 0,33 1 460 0 0,61-3 0 0 0,38-11-413 0 0,-96 8-340 0 0,25-4-351 0 0,91-23-1 0 0,-12-13-4358 0 0,-119 35 2582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1478 6647 0 0,'0'0'600'0'0,"2"-7"-480"0"0,-7-18 423 0 0,5 23 62 0 0,0-8 682 0 0,0-3 296 0 0,0 1 0 0 0,3-15 2878 0 0,-3 29-4381 0 0,-1 12-66 0 0,0-1 1 0 0,0 1-1 0 0,2 0 1 0 0,2 20-1 0 0,13 56-22 0 0,-15-84 10 0 0,19 78 24 0 0,-10-46 13 0 0,-1 0 0 0 0,-3 1 0 0 0,4 65 0 0 0,-11-42 29 0 0,0-21-62 0 0,1 0-1 0 0,11 78 1 0 0,-8-106 30 0 0,1 0 1 0 0,0 0-1 0 0,1-1 1 0 0,0 0-1 0 0,1 0 1 0 0,0 0-1 0 0,10 14 1 0 0,7 5 135 0 0,32 33 0 0 0,-40-48-157 0 0,20 27 57 0 0,55 88 1 0 0,-84-122-72 0 0,2 3 7 0 0,-1 1 0 0 0,0 0 0 0 0,8 23 0 0 0,-13-29-5 0 0,0 0 1 0 0,0 0-1 0 0,-1 1 0 0 0,0-1 0 0 0,-1 0 0 0 0,1 1 1 0 0,-1-1-1 0 0,-1 1 0 0 0,0 7 0 0 0,-6 15 25 0 0,-15 46 1 0 0,12-46-11 0 0,9-22 10 0 0,0-1 0 0 0,0 0 0 0 0,0 0-1 0 0,1 0 1 0 0,0 1 0 0 0,0-1 0 0 0,1 0 0 0 0,0 0 0 0 0,1 1 0 0 0,-1-1 0 0 0,1 0 0 0 0,4 9 0 0 0,0-5-18 0 0,1-1 1 0 0,0-1 36 0 0,-3-6-44 0 0,9 3 1402 0 0,-12-7-1391 0 0,1 0 1 0 0,-1 0-1 0 0,0-1 1 0 0,0 1 0 0 0,0-1-1 0 0,0 1 1 0 0,0-1-1 0 0,1-1 1 0 0,-1 0-1 0 0,10-15 83 0 0,-2 0-1 0 0,0 0 1 0 0,9-28 0 0 0,56-207 441 0 0,-46 153-215 0 0,11-47-35 0 0,29-112-211 0 0,-46 161-77 0 0,13-142 0 0 0,-27 177 0 0 0,2-58 25 0 0,0-1-74 0 0,-5 86 13 0 0,1 1 0 0 0,2 0 0 0 0,20-54 0 0 0,-19 67 36 0 0,-2 0 0 0 0,0-1 0 0 0,-2 0 0 0 0,0 0 0 0 0,-2-1 0 0 0,-1 1 0 0 0,0-41 0 0 0,-4 29 0 0 0,2-1 0 0 0,2 1 0 0 0,1 0 0 0 0,1 0 0 0 0,15-52 0 0 0,-12 60-1 0 0,25-78-62 0 0,-30 100 63 0 0,-1 1 0 0 0,1-1 0 0 0,-1 1 0 0 0,0-1 0 0 0,0 1 0 0 0,-1-1 0 0 0,1 0 0 0 0,-1-7 0 0 0,0 3 0 0 0,0-4 0 0 0,0 7 0 0 0,0 1 0 0 0,0-1 0 0 0,0 0 0 0 0,-1 0 0 0 0,0 0 0 0 0,0 1 0 0 0,-3-8 0 0 0,2 7 0 0 0,1 3 0 0 0,0-1 0 0 0,0 0 0 0 0,0 0 0 0 0,0 1 0 0 0,0-1 0 0 0,0 0 0 0 0,1 0 0 0 0,0 0 0 0 0,0-6 0 0 0,1 1 0 0 0,0 4 0 0 0,-1 0 0 0 0,0-1 0 0 0,0 1 0 0 0,0 0 0 0 0,-1 0 0 0 0,1-1 0 0 0,-3-5 0 0 0,-4-28 0 0 0,5 11 0 0 0,3 10-64 0 0,-2 9 64 0 0,1 7 3 0 0,-1 0 0 0 0,1 0 0 0 0,0 0 0 0 0,0 0-1 0 0,0-1 1 0 0,0 1 0 0 0,0 0 0 0 0,0 0 0 0 0,0 0 0 0 0,1 0 0 0 0,-1 0 0 0 0,1-1-1 0 0,0-1 1 0 0,0 3 0 0 0,-1-1-1 0 0,1 1 0 0 0,-1-1 1 0 0,1 0-1 0 0,-1 1 1 0 0,0-1-1 0 0,0 1 0 0 0,0-1 1 0 0,0-2-1 0 0,0-5-2 0 0,-1-9 0 0 0,-1 9 0 0 0,-1 0 0 0 0,-6-13 0 0 0,5 14 0 0 0,0 2 0 0 0,4 5 0 0 0,-1 0 0 0 0,1 0 0 0 0,-1 0 0 0 0,1 1 0 0 0,-1-1 0 0 0,1 0 0 0 0,0 0 0 0 0,-1 0 0 0 0,1 0 0 0 0,0 0 0 0 0,0 0 0 0 0,0 0 0 0 0,0 0 0 0 0,0 0 0 0 0,0 0 0 0 0,0 0 0 0 0,0 0 0 0 0,0 0 0 0 0,0 0 0 0 0,0 0 0 0 0,1 0 0 0 0,-1 0 0 0 0,1 0 0 0 0,-1 0 0 0 0,0 0 0 0 0,1 0 0 0 0,-1 0 0 0 0,1 0 0 0 0,0 0 0 0 0,-1 1 0 0 0,1-1 0 0 0,0 0 0 0 0,-1 1 0 0 0,1-1 0 0 0,1-1 0 0 0,0 1 0 0 0,35-49 0 0 0,-30 45 0 0 0,1 2 0 0 0,1 4 0 0 0,21 10 0 0 0,-26-9 0 0 0,0 0 0 0 0,0-1 0 0 0,0 0 0 0 0,0 1 0 0 0,0-1 0 0 0,5 0 0 0 0,19 3 24 0 0,0-1 0 0 0,1-1-1 0 0,32-2 1 0 0,85-16 81 0 0,-94 9-105 0 0,38-7 0 0 0,49-4 0 0 0,-83 13 0 0 0,28-5-1 0 0,135-12-178 0 0,-156 17 398 0 0,44-1-222 0 0,-97 5 21 0 0,0 0-1 0 0,0 0 1 0 0,16-5-1 0 0,-16 3-3 0 0,0 0-1 0 0,0 2 1 0 0,19-2-1 0 0,-2 2-13 0 0,51 3 0 0 0,195 7 179 0 0,-228-9-186 0 0,-18 1-35 0 0,26 5-1 0 0,-27-2 20 0 0,27-1-1 0 0,-23-2 24 0 0,79-4 0 0 0,-60 0 51 0 0,0 1-1 0 0,0 3 1 0 0,73 9 0 0 0,70 15 66 0 0,-143-22-85 0 0,66-5 0 0 0,-85 0 24 0 0,47-11 0 0 0,-69 11-51 0 0,32-5 33 0 0,50-2-1 0 0,38 10 52 0 0,17 0 33 0 0,-100-5-69 0 0,71-3-53 0 0,6-2 0 0 0,30 15-1 0 0,1-1 13 0 0,-90-5 41 0 0,167-2 11 0 0,-171-2-64 0 0,40 1 0 0 0,71 14 0 0 0,-56-3 0 0 0,9 2 0 0 0,124 4 0 0 0,304 5 0 0 0,-318-1 0 0 0,12 1 0 0 0,-45-6 49 0 0,6 1-34 0 0,152-2-15 0 0,-347-12 0 0 0,125-1 0 0 0,252 10 0 0 0,-64 1 0 0 0,-76-5 0 0 0,-142 1 0 0 0,172 8 0 0 0,-1-16 0 0 0,-26 2 0 0 0,-102 3 0 0 0,2 5 0 0 0,0-1 0 0 0,660-7 0 0 0,-556 11 0 0 0,-174-6 0 0 0,159-4 0 0 0,59 6 0 0 0,-218 2 0 0 0,92 7 0 0 0,-9-16 0 0 0,-66-2 0 0 0,417 22 0 0 0,-457-18 0 0 0,97-6 0 0 0,-100-1 0 0 0,16 0 0 0 0,87 3 0 0 0,219 9 0 0 0,-88-27 0 0 0,-185 12 0 0 0,-84 7 14 0 0,0 1 1 0 0,27 4-1 0 0,-63 7-421 0 0,-2-1-2295 0 0,-18 14-1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3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46 4143 0 0,'14'-7'326'0'0,"1"1"0"0"0,29-9-1 0 0,6 2 5297 0 0,-33 8-1831 0 0,-20 16-3293 0 0,2-7-421 0 0,-1-1-1 0 0,0 1 1 0 0,0-1 0 0 0,0 1-1 0 0,-1-1 1 0 0,1 0-1 0 0,-1 0 1 0 0,0 0 0 0 0,0 0-1 0 0,0-1 1 0 0,0 1-1 0 0,-5 3 1 0 0,-7 3 217 0 0,-24 11 1 0 0,32-17-240 0 0,-67 31 217 0 0,-49 25 168 0 0,-23 14-351 0 0,79-41 28 0 0,-123 80 0 0 0,55-4 140 0 0,112-86-146 0 0,1 0 0 0 0,1 2 0 0 0,-26 38 0 0 0,41-54-80 0 0,1 0 0 0 0,0 0 0 0 0,1 1 0 0 0,0 0 0 0 0,0 0 0 0 0,1 0 0 0 0,-2 12 0 0 0,4-17 0 0 0,0 0-1 0 0,1 0 1 0 0,0 0-1 0 0,0 0 0 0 0,0 0 1 0 0,0 0-1 0 0,0 0 1 0 0,1 0-1 0 0,0 0 0 0 0,0 0 1 0 0,0 0-1 0 0,0 0 0 0 0,1-1 1 0 0,-1 1-1 0 0,1 0 1 0 0,0-1-1 0 0,0 1 0 0 0,1-1 1 0 0,3 5-1 0 0,0-2 63 0 0,0-1-1 0 0,0 0 0 0 0,0-1 1 0 0,0 1-1 0 0,1-1 0 0 0,-1 0 1 0 0,1-1-1 0 0,0 0 0 0 0,0 0 1 0 0,0 0-1 0 0,1-1 0 0 0,-1 0 1 0 0,1 0-1 0 0,14 0 1 0 0,7 0 343 0 0,1-1 0 0 0,43-5 0 0 0,-64 4-365 0 0,55-6 52 0 0,-1-3 0 0 0,-1-3-1 0 0,85-27 1 0 0,-111 28-139 0 0,-34 10-60 0 0,-3 3-444 0 0,1 0 278 0 0,-1-1 0 0 0,0 1 0 0 0,0 0-1 0 0,0 0 1 0 0,0-1 0 0 0,0 1-1 0 0,0-1 1 0 0,0 1 0 0 0,-2 1-1 0 0,1 0-670 0 0,-8 9-3808 0 0,-2-1-1266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 6447 0 0,'2'0'499'0'0,"33"-4"1063"0"0,-33 4-1037 0 0,1 0 1 0 0,0 0-1 0 0,-1 1 1 0 0,1-1-1 0 0,0 1 1 0 0,4 1 1631 0 0,-6-1-2079 0 0,0-1 0 0 0,-1 1 0 0 0,0-1 0 0 0,1 1 0 0 0,-1-1 0 0 0,1 1 0 0 0,-1 0 0 0 0,1-1 0 0 0,-1 1 0 0 0,0-1 0 0 0,0 1 0 0 0,1 0 0 0 0,-1-1 0 0 0,0 1 0 0 0,0 0 0 0 0,0-1 0 0 0,0 1 0 0 0,0 0 0 0 0,1-1 0 0 0,-1 1 0 0 0,0 0 0 0 0,-1 0 0 0 0,1-1 0 0 0,0 1 0 0 0,0 1 0 0 0,-2 19 534 0 0,-1-9-292 0 0,0-1 0 0 0,0 0-1 0 0,-1 0 1 0 0,0 0 0 0 0,-1-1 0 0 0,-7 12 0 0 0,-42 59 1256 0 0,18-30-706 0 0,-54 97 611 0 0,-14 22-1365 0 0,99-162-301 0 0,4-6-27 0 0,24-24-6194 0 0,-11 8 4500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65 5983 0 0,'0'0'7087'0'0,"10"-6"-3451"0"0,6-4-2095 0 0,-6 4-1167 0 0,-1 0-1 0 0,1 0 0 0 0,0 1 1 0 0,0 0-1 0 0,1 1 0 0 0,0 0 1 0 0,-1 1-1 0 0,19-4 0 0 0,-2 5-271 0 0,0 1-1 0 0,-1 2 0 0 0,1 0 1 0 0,27 5-1 0 0,-50-4-58 0 0,-4-2-43 0 0,1 0 0 0 0,-1 0 0 0 0,0 0 0 0 0,1 0 0 0 0,-1 0 1 0 0,0 0-1 0 0,1 0 0 0 0,-1 1 0 0 0,0-1 0 0 0,0 0 0 0 0,1 0 1 0 0,-1 0-1 0 0,0 1 0 0 0,1-1 0 0 0,-1 0 0 0 0,0 0 1 0 0,0 1-1 0 0,0-1 0 0 0,1 0 0 0 0,-1 0 0 0 0,0 1 0 0 0,0-1 1 0 0,0 0-1 0 0,0 1 0 0 0,1-1 0 0 0,-1 0 0 0 0,0 1 0 0 0,0-1 1 0 0,0 0-1 0 0,0 1 0 0 0,0-1 0 0 0,0 0 0 0 0,0 1 1 0 0,0-1-1 0 0,0 1 0 0 0,0-1 0 0 0,0 0 0 0 0,0 1 0 0 0,0-1 1 0 0,0 0-1 0 0,-1 1 0 0 0,1-1 0 0 0,0 0 0 0 0,0 0 0 0 0,0 1 1 0 0,0-1-1 0 0,-1 0 0 0 0,1 1 0 0 0,0-1 0 0 0,0 0 1 0 0,-1 0-1 0 0,1 1 0 0 0,0-1 0 0 0,0 0 0 0 0,-1 0 0 0 0,1 1 1 0 0,-7 6-1 0 0,1 0 0 0 0,-1 0 0 0 0,0 0 0 0 0,-1-1 0 0 0,0 0 0 0 0,-15 9 0 0 0,-4 4 0 0 0,-7 7 0 0 0,2 1 0 0 0,1 1 0 0 0,1 2 0 0 0,1 1 0 0 0,-27 40 0 0 0,51-65-1 0 0,1 0 1 0 0,1 0-1 0 0,-1 1 0 0 0,1-1 0 0 0,0 1 1 0 0,1 0-1 0 0,0 0 0 0 0,-3 11 0 0 0,5-16 4 0 0,0 1 0 0 0,-1-1 0 0 0,1 0 0 0 0,0 1 0 0 0,0-1 0 0 0,1 1 0 0 0,-1-1 0 0 0,0 0-1 0 0,1 1 1 0 0,0-1 0 0 0,-1 0 0 0 0,1 1 0 0 0,0-1 0 0 0,0 0 0 0 0,0 0 0 0 0,0 0 0 0 0,1 0 0 0 0,-1 0-1 0 0,0 0 1 0 0,1 0 0 0 0,0 0 0 0 0,-1-1 0 0 0,1 1 0 0 0,0 0 0 0 0,0-1 0 0 0,0 0 0 0 0,0 1 0 0 0,4 1-1 0 0,2 1 33 0 0,1-1-1 0 0,0 0 0 0 0,1-1 0 0 0,-1 1 0 0 0,0-2 0 0 0,1 1 0 0 0,10-1 1 0 0,67-2 56 0 0,-81 0-79 0 0,26-1 6 0 0,0 2 1 0 0,0 1-1 0 0,0 1 1 0 0,36 7 0 0 0,-66-9-114 0 0,1 1 0 0 0,-1 0 0 0 0,0-1 0 0 0,0 1 0 0 0,1 0 0 0 0,-1 0 0 0 0,0 0 0 0 0,0 0 0 0 0,0 1 0 0 0,0-1 0 0 0,0 0 0 0 0,0 1 0 0 0,0 0 0 0 0,-1-1 0 0 0,1 1 0 0 0,-1 0 0 0 0,1 0 0 0 0,-1 0 0 0 0,3 4 0 0 0,-2 4-7376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89 4607 0 0,'39'-16'296'0'0,"28"-14"-144"0"0,-33 15 1220 0 0,19-2 5163 0 0,-21 7-3630 0 0,-30 9-1597 0 0,-27 6-1069 0 0,7-1-110 0 0,-209 42 1134 0 0,41 11-990 0 0,120-36-268 0 0,-129 25 0 0 0,-73-9-167 0 0,-37-24-823 0 0,292-13 873 0 0,0 1 0 0 0,1 0 1 0 0,-1 1-1 0 0,0 1 0 0 0,-20 6 0 0 0,24-4 52 0 0,3 1 48 0 0,6 4 12 0 0,1-7 2 0 0,0 0-1 0 0,1 0 1 0 0,-1 0-1 0 0,1 0 1 0 0,0-1-1 0 0,0 1 1 0 0,0 0-1 0 0,0-1 1 0 0,0 0-1 0 0,1 1 1 0 0,-1-1-1 0 0,1 0 1 0 0,0 0-1 0 0,5 3 1 0 0,4 1 47 0 0,0-1 0 0 0,19 6 0 0 0,4 2 85 0 0,-33-11-110 0 0,1-1 1 0 0,0 0-1 0 0,-1 1 0 0 0,0-1 1 0 0,1 1-1 0 0,-1 0 0 0 0,0-1 0 0 0,0 1 1 0 0,0 0-1 0 0,0 1 0 0 0,0-1 0 0 0,0 0 1 0 0,2 4-1 0 0,-3-2-15 0 0,1 0 0 0 0,-1 0 1 0 0,0 0-1 0 0,0 0 0 0 0,0 0 0 0 0,-1 0 1 0 0,1 0-1 0 0,-1 0 0 0 0,0 4 0 0 0,-4 80-9 0 0,1-59 0 0 0,2-1 0 0 0,1 1 0 0 0,1 0 0 0 0,6 35 0 0 0,-5-57 4 0 0,1 13 17 0 0,2-1-1 0 0,0 1 1 0 0,1-1-1 0 0,10 20 1 0 0,4 6 559 0 0,-19-44-401 0 0,8 19 379 0 0,-9-26-164 0 0,0 0 0 0 0,0 0 0 0 0,1 0 0 0 0,0 1 0 0 0,0-1 0 0 0,3-11 0 0 0,0 3-307 0 0,0 1-1 0 0,1-1 1 0 0,7-14-1 0 0,39-54 266 0 0,118-151 0 0 0,-138 198-352 0 0,-17 19 0 0 0,15-21 0 0 0,-5 7 2 0 0,-17 21-4 0 0,0 0 0 0 0,0-1 0 0 0,-1 0 0 0 0,0 0 0 0 0,0 0 0 0 0,7-21 0 0 0,-13 30-20 0 0,1 1 1 0 0,-1-1-1 0 0,1 1 0 0 0,-1-1 0 0 0,1 1 0 0 0,-1-1 1 0 0,1 1-1 0 0,-1 0 0 0 0,1-1 0 0 0,0 1 0 0 0,-1 0 1 0 0,1 0-1 0 0,-1-1 0 0 0,1 1 0 0 0,0 0 0 0 0,-1 0 1 0 0,1 0-1 0 0,0 0 0 0 0,-1 0 0 0 0,1 0 1 0 0,0 0-1 0 0,-1 0 0 0 0,2 0 0 0 0,17 3-1296 0 0,-1 3-580 0 0,-6 0-3567 0 0,-3-1-559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 4607 0 0,'0'0'354'0'0,"-1"-1"59"0"0,-1-1-19 0 0,-7-5 2373 0 0,0 0 0 0 0,-12-6 3050 0 0,30 22-5393 0 0,22 33 956 0 0,43 75 0 0 0,-32-48-765 0 0,-18-32-386 0 0,2 0-1 0 0,2-3 1 0 0,60 60 0 0 0,-73-79-197 0 0,32 27 105 0 0,-45-41-105 0 0,3-20-4477 0 0,-3 7-2049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29 11375 0 0,'2'-2'522'0'0,"1"-1"-292"0"0,-1 1-158 0 0,-1 0 0 0 0,1 0 0 0 0,0 0 1 0 0,0-1-1 0 0,-1 1 0 0 0,0-1 0 0 0,0-4 3668 0 0,-1 7-3662 0 0,-11 8 895 0 0,-15 14-799 0 0,-135 158 1215 0 0,115-125-976 0 0,-38 51 127 0 0,-65 72 19 0 0,140-170-864 0 0,0 1 0 0 0,0-1-1 0 0,-1-1 1 0 0,0 0 0 0 0,0 0 0 0 0,0-1 0 0 0,-23 10 0 0 0,32-16-113 0 0,11-5-3166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8287 0 0,'2'1'6056'0'0,"41"18"-1312"0"0,-42-18-4521 0 0,8 19-6 0 0,-8-16-185 0 0,-1-1-1 0 0,1 1 0 0 0,-1 0 1 0 0,0 0-1 0 0,0 0 0 0 0,0 0 1 0 0,0 0-1 0 0,0 0 1 0 0,-1-1-1 0 0,0 1 0 0 0,0 0 1 0 0,0 0-1 0 0,0-1 1 0 0,-3 5-1 0 0,-2 6 328 0 0,-2 0 0 0 0,-11 15 1 0 0,2-2 223 0 0,5-6-381 0 0,0 1 0 0 0,1 0 0 0 0,2 0 0 0 0,0 1 0 0 0,-7 28 0 0 0,16-28-1520 0 0,13-25-1828 0 0,1-3-3638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50 3679 0 0,'0'0'12786'0'0,"2"0"-12349"0"0,33-9 563 0 0,41-16 0 0 0,-34 10-423 0 0,-41 15 99 0 0,-1 4-644 0 0,-1 1-1 0 0,1-1 0 0 0,-1 1 1 0 0,0-1-1 0 0,-1 1 1 0 0,1-1-1 0 0,-1 0 0 0 0,0 1 1 0 0,0-1-1 0 0,-3 4 1 0 0,-5 7 24 0 0,-14 17 1 0 0,17-23-40 0 0,-27 30 78 0 0,-53 48-1 0 0,23-25 55 0 0,63-61 17 0 0,3 0-110 0 0,0 0-1 0 0,0 0 0 0 0,0-1 1 0 0,0 1-1 0 0,0-1 1 0 0,0 1-1 0 0,0-1 0 0 0,0 0 1 0 0,0 0-1 0 0,3 0 1 0 0,15-1 308 0 0,-1-1 0 0 0,23-5 1 0 0,20-2 108 0 0,-4 2-280 0 0,15-1 207 0 0,-64 8-743 0 0,-1 0 1 0 0,1 1-1 0 0,0-1 0 0 0,0 2 1 0 0,0-1-1 0 0,9 4 1 0 0,-16-4-893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17 14279 0 0,'0'-2'1103'0'0,"9"-12"5937"0"0,3 15-6698 0 0,-10 0-316 0 0,0 1 0 0 0,0 0-1 0 0,0 0 1 0 0,0 0-1 0 0,-1 0 1 0 0,1 0 0 0 0,0 0-1 0 0,-1 0 1 0 0,0 0-1 0 0,1 1 1 0 0,-1-1 0 0 0,0 1-1 0 0,0-1 1 0 0,0 1-1 0 0,-1-1 1 0 0,1 1-1 0 0,-1-1 1 0 0,1 1 0 0 0,-1 0-1 0 0,0-1 1 0 0,0 1-1 0 0,0 3 1 0 0,-1 3 33 0 0,0 1 0 0 0,0-1-1 0 0,-1 0 1 0 0,0 1 0 0 0,-4 10 0 0 0,-9 18 54 0 0,-2-1 0 0 0,-1-1 0 0 0,-29 44 0 0 0,-79 96 121 0 0,45-67-160 0 0,55-74-74 0 0,-23 35 103 0 0,42-58-209 0 0,0 0 1 0 0,1 1 0 0 0,0-1 0 0 0,-4 15 0 0 0,9-25-75 0 0,1-1-1 0 0,-1 1 1 0 0,1 0-1 0 0,-1 0 0 0 0,1 0 1 0 0,0 0-1 0 0,-1 0 1 0 0,1 0-1 0 0,0 0 1 0 0,0 0-1 0 0,1 0 1 0 0,-1 0-1 0 0,0 0 1 0 0,2 4-1 0 0,7 4-7571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 12295 0 0,'0'0'1112'0'0,"-1"2"-917"0"0,-3 2-90 0 0,4-2 893 0 0,14 2 174 0 0,-4-3-932 0 0,-1 0 1 0 0,0-1 0 0 0,1 0 0 0 0,-1-1 0 0 0,1 0-1 0 0,-1 0 1 0 0,13-5 0 0 0,2 1 114 0 0,146-30 1118 0 0,-76 14 91 0 0,170-16 0 0 0,-146 33-1436 0 0,-117 4-296 0 0,0 0-1 0 0,-1-1 0 0 0,1 1 1 0 0,0 0-1 0 0,0-1 1 0 0,0 1-1 0 0,-1-1 0 0 0,1 1 1 0 0,0-1-1 0 0,-1 1 0 0 0,1-1 1 0 0,0 1-1 0 0,0-2 1 0 0,3-5-3234 0 0,2-13 1396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20 14855 0 0,'0'0'680'0'0,"8"-6"230"0"0,4-8 1712 0 0,-13 18-2487 0 0,0-1 0 0 0,0 0 0 0 0,0 0 0 0 0,0 0 0 0 0,-1 0 0 0 0,1 0 0 0 0,-1 0 0 0 0,-4 5 0 0 0,2-1 36 0 0,-117 201 1367 0 0,112-190-1442 0 0,2-1 0 0 0,0 1 0 0 0,1 0 0 0 0,0 1 0 0 0,2-1 0 0 0,-3 24 0 0 0,6-32-225 0 0,0-1-1 0 0,1 0 1 0 0,0 1-1 0 0,1-1 1 0 0,0 1-1 0 0,0-1 1 0 0,1 0-1 0 0,0 0 1 0 0,1 0-1 0 0,0 0 1 0 0,0 0-1 0 0,1-1 1 0 0,0 1-1 0 0,9 12 1 0 0,-5-10-913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6911 0 0,'0'0'528'0'0,"1"8"594"0"0,-7-1-574 0 0,0 0 1 0 0,0 0 0 0 0,-1 0 0 0 0,0-1 0 0 0,0 0-1 0 0,0-1 1 0 0,-1 0 0 0 0,-8 5 0 0 0,-15 11 281 0 0,6-3-635 0 0,-2 0-1 0 0,0-2 1 0 0,-1-1 0 0 0,-36 15-1 0 0,-122 39-23 0 0,165-60-14 0 0,0 1 1 0 0,1 1-1 0 0,0 0 1 0 0,1 2-1 0 0,0 0 0 0 0,1 2 1 0 0,-16 16-1 0 0,4-1 234 0 0,2 1 0 0 0,-47 67 0 0 0,63-79-369 0 0,1 0-1 0 0,0 1 1 0 0,1 0 0 0 0,-10 31 0 0 0,17-42-18 0 0,1 0 1 0 0,-1 0-1 0 0,1 0 1 0 0,1 1 0 0 0,0-1-1 0 0,0 0 1 0 0,1 1 0 0 0,0-1-1 0 0,1 0 1 0 0,0 1-1 0 0,0-1 1 0 0,1 0 0 0 0,3 11-1 0 0,-3-16 17 0 0,0-1 0 0 0,-1 1 0 0 0,1-1-1 0 0,0 0 1 0 0,1 0 0 0 0,-1 0 0 0 0,0 0-1 0 0,1 0 1 0 0,0 0 0 0 0,0-1 0 0 0,-1 1-1 0 0,2-1 1 0 0,-1 0 0 0 0,0 0 0 0 0,0 0-1 0 0,1 0 1 0 0,-1-1 0 0 0,1 1 0 0 0,-1-1 0 0 0,1 0-1 0 0,0 0 1 0 0,-1 0 0 0 0,9 0 0 0 0,5 0 143 0 0,1 0 1 0 0,0-1-1 0 0,34-6 1 0 0,-32 4-123 0 0,133-29-1402 0 0,-131 26 35 0 0,-1 0-101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64 8287 0 0,'0'0'382'0'0,"-1"2"-8"0"0,-13 11-343 0 0,-5 8 2686 0 0,18-20-1499 0 0,3-3-770 0 0,13-12 870 0 0,0 0 0 0 0,25-17 0 0 0,-33 26-1054 0 0,1 0 1 0 0,0 1-1 0 0,0 0 0 0 0,0 0 1 0 0,0 1-1 0 0,1 0 0 0 0,0 0 1 0 0,14-2-1 0 0,-10 3 100 0 0,1 1 1 0 0,-1 0-1 0 0,24 3 0 0 0,-36-2-354 0 0,0 0 0 0 0,-1 1 0 0 0,1-1 0 0 0,-1 0 0 0 0,1 1 0 0 0,0-1 0 0 0,-1 0 0 0 0,1 1 0 0 0,-1-1 0 0 0,1 1 0 0 0,-1-1 0 0 0,1 1-1 0 0,-1-1 1 0 0,0 1 0 0 0,1 0 0 0 0,-1-1 0 0 0,1 1 0 0 0,-1 0 0 0 0,0-1 0 0 0,0 1 0 0 0,1 0 0 0 0,-1-1 0 0 0,0 1 0 0 0,0 0 0 0 0,0 0 0 0 0,1 18 38 0 0,-3-12-20 0 0,0 1 0 0 0,-1-1 0 0 0,1 0 0 0 0,-1 0 0 0 0,-1 0 0 0 0,0 0 0 0 0,0 0 0 0 0,0-1 0 0 0,-9 11 0 0 0,-7 5 21 0 0,-28 24-1 0 0,13-13-132 0 0,-39 35-244 0 0,-22 24-789 0 0,95-92 1092 0 0,1 1 1 0 0,-1-1-1 0 0,0 1 0 0 0,1 0 1 0 0,-1-1-1 0 0,1 1 1 0 0,-1 0-1 0 0,1 0 1 0 0,-1-1-1 0 0,1 1 0 0 0,0 0 1 0 0,-1 0-1 0 0,1 0 1 0 0,0-1-1 0 0,0 1 0 0 0,-1 0 1 0 0,1 0-1 0 0,0 0 1 0 0,0 0-1 0 0,0 0 0 0 0,0 0 1 0 0,0-1-1 0 0,0 1 1 0 0,0 0-1 0 0,1 2 0 0 0,0-2 25 0 0,0 0-1 0 0,0 0 1 0 0,0 0 0 0 0,0 1-1 0 0,0-1 1 0 0,0 0-1 0 0,0 0 1 0 0,1 0-1 0 0,-1-1 1 0 0,0 1-1 0 0,1 0 1 0 0,-1 0-1 0 0,0-1 1 0 0,4 2-1 0 0,8 2 206 0 0,-1 0 0 0 0,2-1 0 0 0,-1-1 0 0 0,0 0-1 0 0,23 1 1 0 0,70-7 625 0 0,-52 0-590 0 0,-27 4-230 0 0,-11 0-200 0 0,1-1 0 0 0,-1 0 0 0 0,0-1 0 0 0,26-7 0 0 0,-41 9-1287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11167 0 0,'0'0'1016'0'0,"0"-1"-836"0"0,0 0-130 0 0,0 0 0 0 0,0 0-1 0 0,1 0 1 0 0,-1 0 0 0 0,0 0 0 0 0,1 0-1 0 0,-1 0 1 0 0,0 0 0 0 0,1 0-1 0 0,-1 0 1 0 0,1 0 0 0 0,0 0 0 0 0,-1 1-1 0 0,1-1 1 0 0,0 0 0 0 0,-1 0-1 0 0,1 1 1 0 0,0-1 0 0 0,0 0 0 0 0,1 0-1 0 0,2-2 338 0 0,1-2-57 0 0,1 1 0 0 0,0-1 0 0 0,0 1 0 0 0,1 0-1 0 0,-1 0 1 0 0,1 1 0 0 0,9-3 0 0 0,54-16 287 0 0,-40 14-396 0 0,-16 4-91 0 0,57-15 609 0 0,-63 17-466 0 0,0 1 0 0 0,0 0 0 0 0,0 1 0 0 0,0-1 0 0 0,0 2 0 0 0,13 1 0 0 0,-19-2-53 0 0,-2 0-211 0 0,1 1-1 0 0,-1-1 1 0 0,0 0-1 0 0,1 0 1 0 0,-1 1-1 0 0,0-1 0 0 0,0 0 1 0 0,1 1-1 0 0,-1-1 1 0 0,0 0-1 0 0,0 1 1 0 0,1-1-1 0 0,-1 0 1 0 0,0 1-1 0 0,0-1 1 0 0,0 0-1 0 0,0 1 1 0 0,0-1-1 0 0,1 1 1 0 0,-1-1-1 0 0,0 1 0 0 0,0-1 1 0 0,0 0-1 0 0,0 1 1 0 0,0-1-1 0 0,0 1 1 0 0,0-1-1 0 0,-1 0 1 0 0,1 1-1 0 0,-1 11 162 0 0,0-8-170 0 0,0 1 0 0 0,-1-1 0 0 0,0 0 0 0 0,0 0 0 0 0,0 0 0 0 0,0-1 0 0 0,-5 7 0 0 0,-23 24 0 0 0,24-28 0 0 0,-65 58 20 0 0,8-8 9 0 0,54-47-26 0 0,0 0 0 0 0,1 1 0 0 0,0 0 0 0 0,-9 16 0 0 0,15-22 43 0 0,0 1-1 0 0,0-1 1 0 0,0 0 0 0 0,0 1-1 0 0,1-1 1 0 0,0 1-1 0 0,0-1 1 0 0,0 1 0 0 0,0 0-1 0 0,1-1 1 0 0,-1 1-1 0 0,1 0 1 0 0,1 6-1 0 0,0-8-2 0 0,0 0 0 0 0,0 0-1 0 0,0 0 1 0 0,0 0-1 0 0,0-1 1 0 0,0 1-1 0 0,1 0 1 0 0,-1-1 0 0 0,1 1-1 0 0,0-1 1 0 0,0 0-1 0 0,0 1 1 0 0,0-1-1 0 0,0 0 1 0 0,0 0-1 0 0,1 0 1 0 0,-1-1 0 0 0,1 1-1 0 0,-1 0 1 0 0,1-1-1 0 0,5 3 1 0 0,2-1 21 0 0,0 0 0 0 0,1 0 1 0 0,-1-1-1 0 0,0 0 0 0 0,1 0 0 0 0,12-1 1 0 0,-2-1-115 0 0,-1-1 0 0 0,27-4 0 0 0,-28 2-1153 0 0,1-1 1 0 0,30-10-1 0 0,-36 9-360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4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4 8087 0 0,'0'0'367'0'0,"2"0"0"0"0,4-2-72 0 0,0 2 0 0 0,0-1 0 0 0,0 1 0 0 0,1 0 0 0 0,-1 0 0 0 0,0 1 0 0 0,0 0 0 0 0,0 0 0 0 0,0 0 0 0 0,0 1 1 0 0,9 3-1 0 0,-1-1 764 0 0,18 5 4351 0 0,-33-7-5334 0 0,0-1 0 0 0,0 1 0 0 0,-1-1 0 0 0,1 1 1 0 0,0-1-1 0 0,0 0 0 0 0,-1 1 0 0 0,1-1 0 0 0,-1 0 0 0 0,-2 2 0 0 0,2-2-21 0 0,-8 5 51 0 0,0 1 0 0 0,-1-2 1 0 0,0 0-1 0 0,-22 8 0 0 0,-51 9-72 0 0,52-15-19 0 0,-452 82-347 0 0,295-59-80 0 0,158-25 67 0 0,0-1-1 0 0,0-2 0 0 0,-40-1 1 0 0,56-4-322 0 0,15 3 620 0 0,-1 0 0 0 0,1 0-1 0 0,-1 0 1 0 0,1 0 0 0 0,-1 0 0 0 0,1-1-1 0 0,-1 1 1 0 0,1 0 0 0 0,-1 0 0 0 0,1-1-1 0 0,-1 1 1 0 0,1 0 0 0 0,-1-1 0 0 0,1 1-1 0 0,-1 0 1 0 0,1-1 0 0 0,0 1 0 0 0,-1-1-1 0 0,1 1 1 0 0,0 0 0 0 0,-1-1-1 0 0,1 0 1 0 0,12 3 175 0 0,-6 0-80 0 0,1 1 0 0 0,-1 0 0 0 0,1 0 0 0 0,-1 0 0 0 0,0 1 0 0 0,-1 0 0 0 0,1 0 0 0 0,7 7 0 0 0,-5-4 110 0 0,1 0-1 0 0,13 7 0 0 0,-6-5 41 0 0,-1 1-1 0 0,0 1 0 0 0,0 0 1 0 0,-1 1-1 0 0,0 0 0 0 0,-1 1 1 0 0,-1 0-1 0 0,0 2 0 0 0,-1-1 1 0 0,17 29-1 0 0,-26-40-191 0 0,76 136 181 0 0,-67-116-126 0 0,24 53-78 0 0,-32-66 71 0 0,0-1 0 0 0,0 1 1 0 0,-1 0-1 0 0,0 0 0 0 0,-1 0 1 0 0,1 11-1 0 0,-2-19 134 0 0,-5 3-4 0 0,1-1 42 0 0,-1 0-1 0 0,1 0 1 0 0,0 0-1 0 0,-9 4 1 0 0,12-7-183 0 0,0 0-1 0 0,-1 0 1 0 0,1-1 0 0 0,-1 1 0 0 0,1-1 0 0 0,-1 1-1 0 0,1-1 1 0 0,-1 0 0 0 0,1 0 0 0 0,-1 0 0 0 0,1 1-1 0 0,-1-2 1 0 0,0 1 0 0 0,1 0 0 0 0,-1 0 0 0 0,1 0-1 0 0,-1-1 1 0 0,1 1 0 0 0,-1 0 0 0 0,1-1 0 0 0,-3-1-1 0 0,3 2-20 0 0,-1-1 0 0 0,1 0 0 0 0,0 0 0 0 0,0 0 0 0 0,-1 0 0 0 0,1 0 0 0 0,0 0 0 0 0,0 0 0 0 0,0 0 0 0 0,0 0 0 0 0,1 0-1 0 0,-1 0 1 0 0,0-1 0 0 0,0 1 0 0 0,1 0 0 0 0,-1-1 0 0 0,0 1 0 0 0,1-1 0 0 0,0 1 0 0 0,-1 0 0 0 0,1-1 0 0 0,0 1-1 0 0,0-1 1 0 0,0 1 0 0 0,0-1 0 0 0,0 1 0 0 0,0-1 0 0 0,0 1 0 0 0,0-1 0 0 0,0 1 0 0 0,1-1 0 0 0,-1 1 0 0 0,1-1-1 0 0,-1 1 1 0 0,2-2 0 0 0,1-5 27 0 0,1 1 1 0 0,0 0-1 0 0,0 0 0 0 0,9-12 0 0 0,6-7-28 0 0,-1-2 1 0 0,-1-1-1 0 0,-2 0 0 0 0,-1-1 1 0 0,14-42-1 0 0,-20 43-161 0 0,-2 0 0 0 0,-1-1-1 0 0,2-44 1 0 0,1-2-75 0 0,-7 68 153 0 0,0 1 35 0 0,0-1 0 0 0,0 1 0 0 0,1 0 0 0 0,4-12 1 0 0,-5 17 7 0 0,0 0 0 0 0,0 0 0 0 0,0 0 0 0 0,0 1 0 0 0,0-1 1 0 0,1 0-1 0 0,-1 0 0 0 0,1 1 0 0 0,-1-1 0 0 0,1 1 0 0 0,0 0 1 0 0,0-1-1 0 0,-1 1 0 0 0,1 0 0 0 0,0 0 0 0 0,0 0 0 0 0,0 0 1 0 0,0 0-1 0 0,0 1 0 0 0,3-1 0 0 0,4-1-610 0 0,0 0 0 0 0,0 1 0 0 0,-1 0-1 0 0,1 1 1 0 0,0 0 0 0 0,0 1 0 0 0,0 0 0 0 0,12 2 0 0 0,-7 1-909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0,'0'0'83'0'0,"0"2"-6"0"0,8 46 8948 0 0,2 0-3476 0 0,-3-20-3646 0 0,15 36-1 0 0,-15-46-1859 0 0,1-1 1 0 0,1 0-1 0 0,0 0 0 0 0,2-1 0 0 0,0-1 0 0 0,0 1 0 0 0,1-2 0 0 0,19 18 0 0 0,5-2 826 0 0,59 38 0 0 0,-55-40-278 0 0,-6-1-156 0 0,-27-20-395 0 0,2 0-1 0 0,-1 0 1 0 0,1-1 0 0 0,0 0-1 0 0,0-1 1 0 0,17 7-1 0 0,-25-11-219 0 0,0-2-833 0 0,-1-2 472 0 0,1 0-1 0 0,-1 0 1 0 0,1 0 0 0 0,-1 0-1 0 0,0 0 1 0 0,0 0 0 0 0,0 0 0 0 0,-1 0-1 0 0,0-5 1 0 0,0 3 127 0 0,-1-7-1150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 10135 0 0,'-6'-7'1050'0'0,"5"5"-932"0"0,0 1 1 0 0,0 0 0 0 0,-1-1-1 0 0,1 1 1 0 0,0 0 0 0 0,-1 0-1 0 0,1 0 1 0 0,-1 0-1 0 0,1 0 1 0 0,-1 0 0 0 0,1 0-1 0 0,-1 0 1 0 0,0 1 0 0 0,1-1-1 0 0,-1 1 1 0 0,0-1 0 0 0,0 1-1 0 0,1 0 1 0 0,-1-1-1 0 0,0 1 1 0 0,0 0 0 0 0,-3 1-1 0 0,2-1 105 0 0,0 1 0 0 0,1 0-1 0 0,-1 1 1 0 0,0-1 0 0 0,1 0 0 0 0,-1 1-1 0 0,1-1 1 0 0,-1 1 0 0 0,1 0-1 0 0,0 0 1 0 0,0 0 0 0 0,0 0 0 0 0,-3 3-1 0 0,-4 9 175 0 0,0-1 0 0 0,0 1 0 0 0,2 0 0 0 0,-12 29-1 0 0,-4 7 44 0 0,6-20-338 0 0,0-2 0 0 0,-2 0 0 0 0,-1-1 0 0 0,-43 46 0 0 0,26-44-201 0 0,23-19-64 0 0,13-9 67 0 0,12-3-1449 0 0,-3-1 1075 0 0,0 1-1 0 0,-1-1 1 0 0,9-4 0 0 0,0-1-848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9815 0 0,'0'0'890'0'0,"2"-1"-733"0"0,30-17 1744 0 0,25-16 2274 0 0,-53 31-3963 0 0,0 1-1 0 0,0 0 1 0 0,0-1-1 0 0,0 1 1 0 0,0 1 0 0 0,1-1-1 0 0,-1 1 1 0 0,1-1 0 0 0,0 1-1 0 0,-1 1 1 0 0,1-1 0 0 0,0 1-1 0 0,-1-1 1 0 0,1 1 0 0 0,0 1-1 0 0,-1-1 1 0 0,1 1 0 0 0,7 1-1 0 0,-10-1 75 0 0,-1 0-249 0 0,0-1 0 0 0,1 1 0 0 0,-1 0 0 0 0,0 0 1 0 0,0 0-1 0 0,0 0 0 0 0,0 0 0 0 0,0 0 0 0 0,0 0 1 0 0,0 0-1 0 0,0 0 0 0 0,0 0 0 0 0,0 1 0 0 0,-1-1 1 0 0,1 0-1 0 0,0 1 0 0 0,-1-1 0 0 0,1 1 0 0 0,0 2 0 0 0,-1-2-37 0 0,1 1-1 0 0,-1-1 1 0 0,0 1-1 0 0,0 0 1 0 0,0-1-1 0 0,0 1 1 0 0,0-1-1 0 0,-1 1 1 0 0,1 0-1 0 0,-1-1 1 0 0,1 1-1 0 0,-1-1 0 0 0,0 1 1 0 0,0-1-1 0 0,0 0 1 0 0,-1 1-1 0 0,1-1 1 0 0,0 0-1 0 0,-4 4 1 0 0,-2 2-95 0 0,-1 0 0 0 0,0-1 0 0 0,-13 10 1 0 0,5-4-34 0 0,14-11 113 0 0,-10 7-32 0 0,2 0 0 0 0,-1 1 0 0 0,1 1-1 0 0,-16 21 1 0 0,24-30 57 0 0,1 1 0 0 0,-1-1 1 0 0,1 1-1 0 0,-1 0 0 0 0,1 0 0 0 0,0-1 0 0 0,0 1 0 0 0,0 0 1 0 0,1 0-1 0 0,-1 0 0 0 0,1 0 0 0 0,-1 0 0 0 0,1 0 0 0 0,0 0 1 0 0,0 0-1 0 0,0 0 0 0 0,1 0 0 0 0,-1 0 0 0 0,1-1 0 0 0,-1 1 1 0 0,1 0-1 0 0,0 0 0 0 0,0 0 0 0 0,0 0 0 0 0,1-1 0 0 0,-1 1 1 0 0,1-1-1 0 0,-1 1 0 0 0,1-1 0 0 0,4 5 0 0 0,-1-2 56 0 0,1 0 1 0 0,0 0-1 0 0,0-1 0 0 0,0 0 1 0 0,1 0-1 0 0,0 0 0 0 0,-1-1 1 0 0,1 0-1 0 0,1 0 0 0 0,-1-1 1 0 0,0 0-1 0 0,0 0 0 0 0,12 1 1 0 0,1-1 97 0 0,0-1-1 0 0,-1 0 1 0 0,40-4 0 0 0,-50 2-135 0 0,-6 1-53 0 0,0 0-1 0 0,0-1 1 0 0,0 1 0 0 0,0-1-1 0 0,0 0 1 0 0,0 0 0 0 0,-1 0-1 0 0,1 0 1 0 0,0 0 0 0 0,0 0 0 0 0,-1-1-1 0 0,1 1 1 0 0,-1-1 0 0 0,1 0-1 0 0,3-3 1 0 0,15-15-2438 0 0,-14 13 1212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20 146 2759 0 0,'-19'2'14160'0'0,"19"-2"-13915"0"0,3-13 1637 0 0,13-14-2106 0 0,-6 17 515 0 0,-1-1 0 0 0,2 1 0 0 0,-1 1 0 0 0,1 0 0 0 0,1 1 0 0 0,0 0 0 0 0,0 0 0 0 0,0 1 0 0 0,1 1 0 0 0,0 0 0 0 0,14-4 0 0 0,-23 8-238 0 0,-3 2-38 0 0,0-1-1 0 0,0 1 0 0 0,0-1 0 0 0,0 1 1 0 0,0-1-1 0 0,1 1 0 0 0,-1 0 0 0 0,0 0 1 0 0,0-1-1 0 0,0 1 0 0 0,0 0 0 0 0,0 0 1 0 0,1 0-1 0 0,-1 0 0 0 0,0 0 0 0 0,0 1 1 0 0,0-1-1 0 0,0 0 0 0 0,0 0 0 0 0,1 1 1 0 0,-1-1-1 0 0,1 1 0 0 0,0 1 66 0 0,-1-1-79 0 0,-1 0-1 0 0,1 0 1 0 0,0 0-1 0 0,-1 0 1 0 0,1 0 0 0 0,-1 0-1 0 0,0 0 1 0 0,1 0-1 0 0,-1 0 1 0 0,0 0-1 0 0,0 1 1 0 0,1-1-1 0 0,-1 0 1 0 0,0 0 0 0 0,0 0-1 0 0,0 0 1 0 0,0 0-1 0 0,-1 0 1 0 0,1 0-1 0 0,0 0 1 0 0,0 1 0 0 0,-1-1-1 0 0,1 0 1 0 0,-1 0-1 0 0,0 1 1 0 0,0 2 0 0 0,-2 3-9 0 0,0 0 0 0 0,-1 0 0 0 0,0-1 0 0 0,0 1 0 0 0,0-1-1 0 0,-1 1 1 0 0,-5 5 0 0 0,-41 35-128 0 0,40-38 114 0 0,0 1 1 0 0,0 0-1 0 0,1 0 1 0 0,1 1-1 0 0,0 0 1 0 0,-8 13-1 0 0,13-17 28 0 0,0 1 1 0 0,0 0-1 0 0,1 0 0 0 0,0 0 0 0 0,1 1 0 0 0,0-1 1 0 0,0 0-1 0 0,0 11 0 0 0,2-16-2 0 0,-1 1 0 0 0,1-1 0 0 0,0 0 0 0 0,1 0-1 0 0,-1 0 1 0 0,1 0 0 0 0,-1 0 0 0 0,1 0 0 0 0,0 0 0 0 0,0 0 0 0 0,0 0-1 0 0,0 0 1 0 0,1-1 0 0 0,-1 1 0 0 0,1 0 0 0 0,0-1 0 0 0,-1 1-1 0 0,1-1 1 0 0,1 1 0 0 0,-1-1 0 0 0,0 0 0 0 0,0 0 0 0 0,1 0 0 0 0,-1 0-1 0 0,1-1 1 0 0,2 3 0 0 0,4-1 49 0 0,-1 0-1 0 0,0 0 1 0 0,1-1 0 0 0,-1 0-1 0 0,1 0 1 0 0,14 0 0 0 0,55-2 128 0 0,-72 0-167 0 0,197-13-602 0 0,-199 13 164 0 0,1 0 0 0 0,-1 0 0 0 0,0 0 0 0 0,1 0-1 0 0,-1 1 1 0 0,1 0 0 0 0,6 2 0 0 0,-1 0-1327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13823 0 0,'7'-7'1471'0'0,"1"3"-1218"0"0,0-1 0 0 0,0 2-1 0 0,0-1 1 0 0,1 1 0 0 0,11-4 0 0 0,51-7 3449 0 0,-11 2-2474 0 0,304-70 1018 0 0,-270 64-2454 0 0,1 5-1 0 0,171-3 1 0 0,-238 16-2123 0 0,-4 0-5381 0 0</inkml:trace>
  <inkml:trace contextRef="#ctx0" brushRef="#br0" timeOffset="1">320 526 6911 0 0,'-42'15'462'0'0,"11"-5"16003"0"0,46-14-15639 0 0,21-3-386 0 0,1 0-1 0 0,60-1 1 0 0,-67 6-384 0 0,107-5 45 0 0,97-10-1158 0 0,-213 15-148 0 0,35-10-1 0 0,-19 0-203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11487 0 0,'0'0'1040'0'0,"-1"2"-853"0"0,-1 0-598 0 0,1 0 885 0 0,-1-1 1 0 0,1 0-1 0 0,0 1 1 0 0,0-1-1 0 0,0 1 0 0 0,0-1 1 0 0,1 1-1 0 0,-1-1 1 0 0,0 1-1 0 0,0 1 1 0 0,1-2-310 0 0,0-1 1 0 0,0 1 0 0 0,0-1 0 0 0,0 1-1 0 0,0-1 1 0 0,0 1 0 0 0,1-1 0 0 0,-1 0-1 0 0,0 1 1 0 0,0-1 0 0 0,0 1 0 0 0,1-1-1 0 0,-1 0 1 0 0,0 1 0 0 0,0-1 0 0 0,1 1-1 0 0,-1-1 1 0 0,0 0 0 0 0,0 1 0 0 0,1-1-1 0 0,-1 0 1 0 0,1 1 0 0 0,10 4-622 0 0,-1-3 588 0 0,0 0-1 0 0,1-1 1 0 0,-1 0 0 0 0,0-1 0 0 0,0 0 0 0 0,1-1-1 0 0,14-3 1 0 0,-14 3-43 0 0,189-25 753 0 0,-33 4-368 0 0,-3 0-92 0 0,-159 21-396 0 0,8 0-629 0 0,1 0 1 0 0,-1-1 0 0 0,22-7-1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1375 0 0,'2'0'107'0'0,"46"-11"2366"0"0,-35 8 425 0 0,7 1 8798 0 0,-16 15-10670 0 0,-3-6-806 0 0,-1 0-1 0 0,0 0 1 0 0,0 1 0 0 0,0-1-1 0 0,-1 0 1 0 0,0 0-1 0 0,-3 11 1 0 0,-18 50 954 0 0,6-27-649 0 0,12-26-317 0 0,-10 25 118 0 0,2 1 0 0 0,-7 47-1 0 0,18-79-220 0 0,1 1-1 0 0,-1 0 1 0 0,1 0-1 0 0,1-1 0 0 0,2 17 1 0 0,-2-22-240 0 0,0 0 1 0 0,0 0-1 0 0,1-1 0 0 0,-1 1 1 0 0,1 0-1 0 0,0-1 1 0 0,3 6-1 0 0,-4-8-300 0 0,1 1 1 0 0,-1 0-1 0 0,1-1 1 0 0,0 1 0 0 0,-1-1-1 0 0,1 1 1 0 0,0-1-1 0 0,0 0 1 0 0,0 0-1 0 0,0 0 1 0 0,0 0-1 0 0,0 0 1 0 0,0 0-1 0 0,3 0 1 0 0,10 2-6984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10943 0 0,'1'0'498'0'0,"29"7"188"0"0,-23-6 102 0 0,-1 1 0 0 0,0 0 0 0 0,1 1 0 0 0,-1-1 0 0 0,9 6 0 0 0,-13-6-499 0 0,0 0 0 0 0,-1 1 0 0 0,1-1 0 0 0,-1 0-1 0 0,1 0 1 0 0,-1 1 0 0 0,0-1 0 0 0,1 1 0 0 0,-1-1 0 0 0,0 1-1 0 0,-1-1 1 0 0,1 1 0 0 0,0 0 0 0 0,-1 0 0 0 0,1 4 0 0 0,-1-2-63 0 0,0-1 0 0 0,0 1 1 0 0,-1 0-1 0 0,1-1 1 0 0,-1 1-1 0 0,0-1 0 0 0,0 1 1 0 0,-4 8-1 0 0,-1-1 279 0 0,-12 20-1 0 0,0-2-884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10591 0 0,'0'0'819'0'0,"18"-8"1022"0"0,31-6 5036 0 0,-43 13-6521 0 0,0 0 0 0 0,0 0 0 0 0,0 1 0 0 0,1 0 0 0 0,-1 0 0 0 0,7 1 0 0 0,-10 0-210 0 0,-1 0-182 0 0,-1 0 1 0 0,1 0-1 0 0,-1 0 1 0 0,0 1-1 0 0,0-1 0 0 0,1 0 1 0 0,-1 0-1 0 0,0 1 1 0 0,0-1-1 0 0,0 1 1 0 0,0-1-1 0 0,0 1 0 0 0,-1-1 1 0 0,1 1-1 0 0,0 0 1 0 0,-1-1-1 0 0,1 1 1 0 0,-1 0-1 0 0,0-1 0 0 0,1 1 1 0 0,-1 0-1 0 0,0 0 1 0 0,0-1-1 0 0,0 1 1 0 0,0 0-1 0 0,-1 0 1 0 0,1-1-1 0 0,0 1 0 0 0,-2 3 1 0 0,2-3-68 0 0,0 0 1 0 0,-1 0-1 0 0,1 0 0 0 0,0 1 1 0 0,0-1-1 0 0,0 0 0 0 0,0 0 1 0 0,0 0-1 0 0,2 4 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14743 0 0,'0'0'10037'0'0,"2"1"-9735"0"0,6 9-269 0 0,0-1 0 0 0,7 12 0 0 0,3 7-3045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22 134 5983 0 0,'0'0'542'0'0,"-2"0"-446"0"0,-17 2 9800 0 0,21-3-9062 0 0,59-15 799 0 0,81-9 0 0 0,67 3-747 0 0,16-1-238 0 0,-41-18-799 0 0,-164 33-1299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3679 0 0,'0'0'167'0'0,"-1"2"-7"0"0,-21 60 6218 0 0,0 3-53 0 0,12-20-5629 0 0,8-27-308 0 0,1 0 1 0 0,0 1 0 0 0,2-1 0 0 0,0 1 0 0 0,7 36 0 0 0,0-24-77 0 0,1-1 1 0 0,21 48-1 0 0,-26-68-658 0 0,14 32 987 0 0,-8-14-6462 0 0,-7-15-681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1 8287 0 0,'0'0'2660'0'0,"-1"1"-1686"0"0,-8 9-436 0 0,0 0 1 0 0,-1-1 0 0 0,-1-1-1 0 0,1 0 1 0 0,-1 0 0 0 0,-1-1-1 0 0,-12 6 1 0 0,21-12-482 0 0,-1 0 0 0 0,1 0 1 0 0,-1 0-1 0 0,1 0 0 0 0,-1-1 0 0 0,1 1 1 0 0,-1-1-1 0 0,-5 0 0 0 0,9 0-39 0 0,-2 0 248 0 0,-23-7 1184 0 0,7 8-1407 0 0,-1 1 0 0 0,1 0 0 0 0,0 2 0 0 0,0 0 0 0 0,0 0 0 0 0,0 2 0 0 0,1 1 0 0 0,-24 12-1 0 0,-14 11 164 0 0,-59 42 0 0 0,52-30-156 0 0,-24 12-100 0 0,-120 100 0 0 0,185-135-134 0 0,-32 37 0 0 0,48-50 141 0 0,0 0 1 0 0,0 1-1 0 0,0 0 1 0 0,1 0-1 0 0,1 0 1 0 0,-1 0-1 0 0,1 1 1 0 0,0 0-1 0 0,1-1 1 0 0,-4 15-1 0 0,6-20 53 0 0,0 0-1 0 0,0 0 0 0 0,1 1 1 0 0,-1-1-1 0 0,0 0 0 0 0,1 0 1 0 0,-1 0-1 0 0,1 0 0 0 0,0 1 1 0 0,-1-1-1 0 0,1 0 1 0 0,0 0-1 0 0,0 0 0 0 0,1-1 1 0 0,-1 1-1 0 0,0 0 0 0 0,0 0 1 0 0,1-1-1 0 0,0 1 0 0 0,-1 0 1 0 0,1-1-1 0 0,0 0 1 0 0,-1 1-1 0 0,1-1 0 0 0,4 2 1 0 0,4 2 150 0 0,1 0 0 0 0,-1 0 0 0 0,21 4 0 0 0,-25-7-97 0 0,43 11 585 0 0,1-2-1 0 0,58 5 1 0 0,104-3 923 0 0,-199-13-1458 0 0,1 0 0 0 0,-1-1 0 0 0,26-6 0 0 0,-36 7-183 0 0,-3-9-6393 0 0,-4-2-741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43 216 6911 0 0,'0'0'7380'0'0,"1"1"-7302"0"0,-1-1-1 0 0,1 0 1 0 0,-1 0 0 0 0,1 1-1 0 0,0-1 1 0 0,-1 1-1 0 0,1-1 1 0 0,-1 0 0 0 0,1 1-1 0 0,-1-1 1 0 0,1 1-1 0 0,-1-1 1 0 0,1 1 0 0 0,0 0-1 0 0,-1 3 194 0 0,-1 0 0 0 0,0 0 0 0 0,1-1 1 0 0,-1 1-1 0 0,0 0 0 0 0,-1-1 0 0 0,1 1 0 0 0,-4 6 0 0 0,-19 28 1142 0 0,9-16-858 0 0,14-21-267 0 0,7-11-128 0 0,84-121 504 0 0,0-9-504 0 0,-85 134-160 0 0,0 0 0 0 0,10-11 0 0 0,-14 16-3 0 0,0 0 0 0 0,1 0 0 0 0,-1 0 1 0 0,0 0-1 0 0,1 0 0 0 0,-1 0 0 0 0,0 0 0 0 0,1 0 0 0 0,-1 0 0 0 0,1 1 0 0 0,-1-1 0 0 0,1 0 0 0 0,0 1 0 0 0,-1-1 0 0 0,1 1 0 0 0,-1 0 1 0 0,1 0-1 0 0,0-1 0 0 0,-1 1 0 0 0,1 0 0 0 0,0 1 0 0 0,-1-1 0 0 0,4 1 0 0 0,1-1-13 0 0,8 2-20 0 0,-1 1 1 0 0,1 0-1 0 0,13 6 1 0 0,-2-1 39 0 0,5 1-6 0 0,-1-1-12 0 0,44 8 0 0 0,-72-16 124 0 0,-8 11 258 0 0,-3 0 29 0 0,-19 18 1 0 0,4-5 55 0 0,-17 17-261 0 0,25-26-61 0 0,0 1 0 0 0,1 1 0 0 0,-19 26 0 0 0,31-37-114 0 0,1 0-1 0 0,0 0 1 0 0,-1 0 0 0 0,2 0-1 0 0,-1 0 1 0 0,1 1 0 0 0,0-1 0 0 0,0 1-1 0 0,1 0 1 0 0,0-1 0 0 0,0 1 0 0 0,1 0-1 0 0,-1 0 1 0 0,1 0 0 0 0,1-1-1 0 0,1 8 1 0 0,-2-11-17 0 0,1-1 1 0 0,-1 1-1 0 0,1-1 1 0 0,0 1-1 0 0,0-1 0 0 0,0 0 1 0 0,0 0-1 0 0,1 0 0 0 0,-1 1 1 0 0,1-1-1 0 0,-1 0 0 0 0,1-1 1 0 0,0 1-1 0 0,3 3 0 0 0,-1-2 2 0 0,0 0 0 0 0,0-1-1 0 0,0 0 1 0 0,1 0 0 0 0,-1 0-1 0 0,0 0 1 0 0,8 1 0 0 0,1 0 5 0 0,0-1 0 0 0,1 0 0 0 0,-1-1 0 0 0,24-2-1 0 0,11-5-19 0 0,-33 4-108 0 0,25-2 1 0 0,-22 6-101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3:5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2 361 5063 0 0,'0'0'7488'0'0,"-2"9"-6993"0"0,2-9-441 0 0,0 1 1 0 0,0-1-1 0 0,0 0 1 0 0,0 0-1 0 0,0 0 1 0 0,0 1-1 0 0,1-1 1 0 0,-1 0-1 0 0,0 0 0 0 0,0 0 1 0 0,0 1-1 0 0,0-1 1 0 0,0 0-1 0 0,0 0 1 0 0,0 0-1 0 0,1 0 1 0 0,-1 0-1 0 0,0 1 0 0 0,0-1 1 0 0,0 0-1 0 0,0 0 1 0 0,0 0-1 0 0,1 0 1 0 0,-1 0-1 0 0,0 0 1 0 0,0 0-1 0 0,0 0 1 0 0,1 1-1 0 0,-1-1 0 0 0,0 0 1 0 0,0 0-1 0 0,0 0 1 0 0,1 0-1 0 0,-1 0 1 0 0,0 0-1 0 0,0 0 1 0 0,0 0-1 0 0,1 0 0 0 0,-1 0 1 0 0,0 0-1 0 0,0 0 1 0 0,0-1-1 0 0,1 1 1 0 0,17-3 1056 0 0,23-10-182 0 0,-38 11-717 0 0,19-4 215 0 0,0 1 1 0 0,1 1-1 0 0,-1 1 1 0 0,1 0-1 0 0,24 2 1 0 0,46-6-168 0 0,94-27 302 0 0,34-6 300 0 0,325-20 826 0 0,-454 47-1526 0 0,0-4 1 0 0,-2-4-1 0 0,162-61 0 0 0,-235 75-197 0 0,20-13-1 0 0,-15 9 62 0 0,24-10-1 0 0,-68 36-705 0 0,6-2-137 0 0,-4-1-998 0 0,-1 0-3306 0 0,-2 1-1707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10591 0 0,'0'0'3002'0'0,"-1"3"-913"0"0,-21 52 2960 0 0,-18 30-3292 0 0,-3 8-1142 0 0,-14 48-92 0 0,-27 63-338 0 0,20-56-226 0 0,62-143-386 0 0,0-1-1 0 0,0 1 1 0 0,1-1 0 0 0,0 1 0 0 0,0-1 0 0 0,0 1 0 0 0,0 6 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90 1839 0 0,'0'0'20764'0'0,"2"0"-20472"0"0,177-46 596 0 0,-124 30-888 0 0,-39 10 0 0 0,0 1 0 0 0,1 0 0 0 0,-1 1 0 0 0,1 1 0 0 0,0 1 0 0 0,30-1 0 0 0,-47 3 0 0 0,1 0 0 0 0,-1 0 0 0 0,1 0 0 0 0,-1 0 0 0 0,1 1 0 0 0,0-1 0 0 0,-1 0 0 0 0,1 0 0 0 0,-1 0 0 0 0,1 0 0 0 0,-1 1 0 0 0,1-1 0 0 0,-1 0 0 0 0,1 0 0 0 0,-1 1 0 0 0,1 0 0 0 0,0 0 0 0 0,-1 0 0 0 0,0 0 0 0 0,0 0 0 0 0,1 0 0 0 0,-1 0 0 0 0,0 1 0 0 0,0-1 0 0 0,0 0 0 0 0,0 0 0 0 0,0 0 0 0 0,0 0 0 0 0,-1 1 0 0 0,1-1 0 0 0,0 0 0 0 0,-1 0 0 0 0,1 0 0 0 0,0 0 0 0 0,-1 0 0 0 0,1 0 0 0 0,-1 0 0 0 0,0 0 0 0 0,1 0 0 0 0,-1 0 0 0 0,-1 2 0 0 0,-21 22 0 0 0,9-11-21 0 0,-1-1 0 0 0,0-1 0 0 0,-30 17 1 0 0,-55 23-138 0 0,7-4 66 0 0,82-42 75 0 0,1 1-7 0 0,-1-1-1 0 0,1 1 1 0 0,0 1 0 0 0,-9 8-1 0 0,15-13 26 0 0,3-2-2 0 0,0 0 1 0 0,0 0-1 0 0,0 1 0 0 0,0-1 0 0 0,0 0 1 0 0,0 0-1 0 0,0 1 0 0 0,0-1 0 0 0,1 0 0 0 0,-1 1 1 0 0,0-1-1 0 0,1 1 0 0 0,-1-1 0 0 0,1 3 0 0 0,-7 16-52 0 0,5-17 53 0 0,0 15 0 0 0,2 1 11 0 0,0-18-6 0 0,0 0 0 0 0,1 0 0 0 0,-1-1 1 0 0,0 1-1 0 0,1 0 0 0 0,-1 0 0 0 0,0-1 0 0 0,1 1 1 0 0,-1 0-1 0 0,1-1 0 0 0,-1 1 0 0 0,1-1 0 0 0,-1 1 1 0 0,1-1-1 0 0,-1 1 0 0 0,1-1 0 0 0,0 1 0 0 0,-1-1 1 0 0,1 1-1 0 0,0-1 0 0 0,0 0 0 0 0,-1 1 0 0 0,1-1 1 0 0,1 0-1 0 0,18 5 154 0 0,-10-4-50 0 0,1-1-1 0 0,-1-1 1 0 0,0 0-1 0 0,17-4 1 0 0,9 0 160 0 0,146-17 425 0 0,-93 10-308 0 0,-86 12-751 0 0,39-3 969 0 0,-23 4-7340 0 0,-10 1-279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22 9215 0 0,'29'-4'1524'0'0,"-1"1"0"0"0,1 2-1 0 0,48 4 1 0 0,-64-2 263 0 0,-18-1 1385 0 0,-18-1-2194 0 0,-34 4-839 0 0,-90 17 0 0 0,123-17-129 0 0,-200 40-123 0 0,-12 1-373 0 0,159-33 69 0 0,-85 1 0 0 0,140-12 136 0 0,0-1-1 0 0,0 0 1 0 0,-39-9 0 0 0,49 7 42 0 0,0-1 1 0 0,0 0 0 0 0,0-1 0 0 0,0 0 0 0 0,1 0 0 0 0,0-1-1 0 0,-20-15 1 0 0,3 3-312 0 0,27 18 444 0 0,1 2 30 0 0,7 14 126 0 0,-2-2-14 0 0,1 0 1 0 0,-2 0-1 0 0,0 0 0 0 0,0 1 1 0 0,-1 0-1 0 0,1 24 0 0 0,-5-16 75 0 0,2 0-1 0 0,0-1 1 0 0,2 1-1 0 0,0-1 1 0 0,1 0-1 0 0,2 0 1 0 0,14 39-1 0 0,27 41 556 0 0,-16-37-223 0 0,31 96 0 0 0,-57-145-110 0 0,7 24 5 0 0,-6-25 3415 0 0,-5-18-3711 0 0,-1 0 0 0 0,1 0 0 0 0,-1 0 0 0 0,1 0 0 0 0,0 1 0 0 0,0-1-1 0 0,0 0 1 0 0,0 1 0 0 0,1-1 0 0 0,-1 0 0 0 0,1 1 0 0 0,-1 0 0 0 0,1-1 0 0 0,2-1 0 0 0,3-2 39 0 0,-1 0 1 0 0,1 1-1 0 0,10-6 1 0 0,-12 8-66 0 0,-1 1 0 0 0,0-1 0 0 0,0 0 0 0 0,0 0 0 0 0,0 0 0 0 0,0-1 0 0 0,0 1 0 0 0,-1-1 0 0 0,0 0 0 0 0,0 0 0 0 0,0 0 0 0 0,0 0 0 0 0,-1 0 0 0 0,3-6 0 0 0,0-9-3 0 0,-2 0-1 0 0,0 1 1 0 0,0-37 0 0 0,1-4 42 0 0,2 20-62 0 0,2 0 0 0 0,1 1 0 0 0,3-1 0 0 0,0 2 0 0 0,3 0 0 0 0,1 1 0 0 0,23-39 0 0 0,-23 45-23 0 0,-4 6-12 0 0,2 0 1 0 0,0 1 0 0 0,1 1-1 0 0,29-33 1 0 0,-42 53 27 0 0,0 0 1 0 0,0 1-1 0 0,0-1 0 0 0,0 1 1 0 0,0-1-1 0 0,4-1 0 0 0,-4 3-66 0 0,-3 9 112 0 0,1-1 0 0 0,-2 1-1 0 0,1 0 1 0 0,-1 0 0 0 0,-1 0-1 0 0,-5 13 1 0 0,-5 8-2742 0 0,6-11-1774 0 0,-2 2-2976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10623 0 0,'0'0'488'0'0,"-2"0"-12"0"0,-4 1-190 0 0,5 0 331 0 0,12-8 1006 0 0,7-3-749 0 0,1 2 0 0 0,0 0 0 0 0,35-10 0 0 0,65-7 780 0 0,-48 10-638 0 0,-69 15-981 0 0,70-14 1054 0 0,-62 13-869 0 0,-1 0-1 0 0,1 1 0 0 0,0 0 1 0 0,-1 1-1 0 0,14 2 0 0 0,-22-3-132 0 0,-1 3-77 0 0,-1-1-1 0 0,1 1 1 0 0,-1 0 0 0 0,0-1 0 0 0,0 1 0 0 0,0 0-1 0 0,0-1 1 0 0,0 1 0 0 0,-1-1 0 0 0,1 0 0 0 0,-1 1-1 0 0,0-1 1 0 0,1 0 0 0 0,-1 0 0 0 0,-2 2 0 0 0,-6 5-12 0 0,-18 13 0 0 0,27-21 5 0 0,-144 97-101 0 0,-62 47-95 0 0,204-142 193 0 0,0-1 0 0 0,1 0 0 0 0,0 0 0 0 0,-1 0 0 0 0,1 1 0 0 0,0-1 0 0 0,-2 4 0 0 0,3 1 0 0 0,2-6-1 0 0,-1 0-1 0 0,1 0 1 0 0,0 0-1 0 0,0-1 1 0 0,0 1-1 0 0,0 0 1 0 0,0 0 0 0 0,0-1-1 0 0,0 1 1 0 0,0-1-1 0 0,0 1 1 0 0,0-1-1 0 0,0 1 1 0 0,1-1 0 0 0,-1 0-1 0 0,0 0 1 0 0,0 1-1 0 0,0-1 1 0 0,3 0-1 0 0,25-1-26 0 0,-22 0 32 0 0,3 0 6 0 0,161-8 256 0 0,-133 9-295 0 0,0 1 0 0 0,57 10 0 0 0,-90-10-140 0 0,1 0 1 0 0,0 1-1 0 0,-1-1 0 0 0,1 1 0 0 0,-1 0 1 0 0,0 0-1 0 0,0 1 0 0 0,1 0 0 0 0,-1-1 0 0 0,-1 2 1 0 0,8 5-1 0 0,-2 2-1462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6911 0 0,'0'0'1723'0'0,"2"0"-623"0"0,40-3 2599 0 0,-32 1-3140 0 0,0 2-1 0 0,1-1 0 0 0,-1 1 1 0 0,0 0-1 0 0,19 4 0 0 0,-25-3-470 0 0,0 1-1 0 0,1-1 0 0 0,-1 1 0 0 0,-1 0 1 0 0,1 0-1 0 0,0 1 0 0 0,0-1 0 0 0,-1 1 1 0 0,1 0-1 0 0,-1 0 0 0 0,0 0 0 0 0,0 0 1 0 0,0 0-1 0 0,0 1 0 0 0,-1-1 0 0 0,1 1 1 0 0,2 6-1 0 0,3 7 382 0 0,-1 0 0 0 0,10 34 0 0 0,-10-29-119 0 0,-2-6-190 0 0,1-1 0 0 0,0-1 0 0 0,1 1 0 0 0,1-1-1 0 0,0 0 1 0 0,0-1 0 0 0,19 21 0 0 0,-18-24-120 0 0,0-1 0 0 0,1 0 1 0 0,0-1-1 0 0,0 0 0 0 0,1-1 0 0 0,0 0 1 0 0,0-1-1 0 0,1 0 0 0 0,0-1 0 0 0,12 5 0 0 0,1-2-8 0 0,0-1 0 0 0,0 0 0 0 0,0-2 0 0 0,1-1 0 0 0,0-1-1 0 0,46 0 1 0 0,-72-3-69 0 0,1 0 0 0 0,-1 0 0 0 0,0 0 0 0 0,0 0 0 0 0,1 0 0 0 0,-1 0-1 0 0,0 0 1 0 0,0 0 0 0 0,1 0 0 0 0,-1 0 0 0 0,0 0 0 0 0,0 0 0 0 0,1 0 0 0 0,-1 0 0 0 0,0 0 0 0 0,0 0 0 0 0,1 0-1 0 0,-1 0 1 0 0,0 0 0 0 0,0 0 0 0 0,0 0 0 0 0,1 0 0 0 0,-1 0 0 0 0,0-1 0 0 0,0 1 0 0 0,1 0 0 0 0,-1 0 0 0 0,0 0-1 0 0,0 0 1 0 0,0-1 0 0 0,0 1 0 0 0,1 0 0 0 0,-1 0 0 0 0,0-1 0 0 0,-10-3-1935 0 0,-7-1 610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4143 0 0,'0'0'8775'0'0,"-9"1"-7319"0"0,3 0-1224 0 0,0 1 0 0 0,0 1 0 0 0,0-1 0 0 0,0 1 0 0 0,0 0 0 0 0,1 0 0 0 0,-1 1 0 0 0,1 0 0 0 0,-9 8 0 0 0,-2 0 39 0 0,-16 11 70 0 0,-7 5 574 0 0,-63 58-1 0 0,58-42-271 0 0,2 3 0 0 0,2 2-1 0 0,-66 104 1 0 0,43-59-913 0 0,58-87 168 0 0,3-4-54 0 0,-1 1 0 0 0,-1-1 0 0 0,1 0 0 0 0,0 1 0 0 0,-5 2 0 0 0,7-6-251 0 0,13-8-3921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4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8751 0 0,'0'0'5598'0'0,"2"0"-4984"0"0,7 0-490 0 0,1-1 0 0 0,-1 0 0 0 0,0-1 0 0 0,0 0 0 0 0,0 0 0 0 0,0-1 0 0 0,-1 0 0 0 0,1 0 0 0 0,-1-1 1 0 0,0 0-1 0 0,0 0 0 0 0,0-1 0 0 0,8-7 0 0 0,7-7-355 0 0,-1-1 0 0 0,33-40 0 0 0,-3 3 259 0 0,-48 54 157 0 0,-1 0 0 0 0,0 0 0 0 0,1 0 0 0 0,-1 1 0 0 0,1-1 0 0 0,0 1 0 0 0,0 0 0 0 0,0 0 0 0 0,5-2 0 0 0,-7 4-110 0 0,-1 0-1 0 0,1-1 1 0 0,-1 1-1 0 0,1 0 1 0 0,-1 0-1 0 0,1 0 1 0 0,0 0-1 0 0,-1 0 1 0 0,1 0-1 0 0,-1 0 1 0 0,1 0-1 0 0,-1 1 0 0 0,1-1 1 0 0,-1 1-1 0 0,1-1 1 0 0,-1 1-1 0 0,1-1 1 0 0,-1 1-1 0 0,1 0 1 0 0,-1 0-1 0 0,0 0 1 0 0,0 0-1 0 0,1 0 0 0 0,-1 0 1 0 0,0 0-1 0 0,0 0 1 0 0,0 0-1 0 0,0 1 1 0 0,1 1-1 0 0,2 3-58 0 0,0 1 0 0 0,-1 0 0 0 0,1 0 0 0 0,-2 1 0 0 0,1-1 1 0 0,1 10-1 0 0,6 46 120 0 0,-8-47-112 0 0,0-1 0 0 0,1 0-1 0 0,0 0 1 0 0,9 23 0 0 0,-9-31 57 0 0,0 0 0 0 0,1 0-1 0 0,0 0 1 0 0,0-1 0 0 0,1 1 0 0 0,-1-1-1 0 0,1 0 1 0 0,1 0 0 0 0,-1-1-1 0 0,12 9 1 0 0,-10-7 41 0 0,-1 0-29 0 0,-5-5-81 0 0,10-1-2435 0 0,-2-1-4517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 5527 0 0,'9'-5'10375'0'0,"-8"6"-10280"0"0,1-1 0 0 0,-1 1 0 0 0,0-1 0 0 0,0 1 0 0 0,1 0 0 0 0,-1-1 0 0 0,0 1 0 0 0,0 0 0 0 0,0 0 0 0 0,0 0 0 0 0,0 0 0 0 0,0 0 0 0 0,0 0 0 0 0,0 0 0 0 0,0 0 0 0 0,0 0 0 0 0,-1 0 0 0 0,1 1 0 0 0,0 0 1 0 0,0 1-28 0 0,0 1 1 0 0,0-1-1 0 0,-1 0 1 0 0,1 1-1 0 0,-1-1 1 0 0,0 0 0 0 0,0 6-1 0 0,-2 6 2 0 0,0 0 1 0 0,-1-1-1 0 0,0 0 0 0 0,-2 0 0 0 0,1 0 1 0 0,-11 21-1 0 0,-2-1-78 0 0,-28 41 0 0 0,-36 35-4054 0 0,61-85-1432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47 111 9671 0 0,'0'0'748'0'0,"-1"0"-492"0"0,-5-2 526 0 0,0 0 1 0 0,0 1-1 0 0,0 0 0 0 0,-10 0 0 0 0,11 2 2516 0 0,27 3-2935 0 0,-5-2 51 0 0,0-1 1 0 0,1 0-1 0 0,32-5 0 0 0,53-13 502 0 0,-72 11-673 0 0,-6 2-79 0 0,238-43 1136 0 0,2 16-679 0 0,-219 28-1058 0 0,0 2 0 0 0,0 3 0 0 0,0 1 0 0 0,54 11 0 0 0,-73-11-6140 0 0,-13-4 366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13823 0 0,'4'-14'875'0'0,"-2"6"-600"0"0,0 1-1 0 0,1 0 0 0 0,5-12 0 0 0,-6 16-230 0 0,0 0 1 0 0,-1 1-1 0 0,1 0 0 0 0,0-1 1 0 0,0 1-1 0 0,1 0 1 0 0,-1 0-1 0 0,0 0 1 0 0,1 1-1 0 0,-1-1 0 0 0,1 0 1 0 0,-1 1-1 0 0,4-2 1 0 0,3 0 140 0 0,1 0 1 0 0,-1 0 0 0 0,0 1 0 0 0,1 0 0 0 0,0 1 0 0 0,10-1 0 0 0,60 3 458 0 0,-54 0-511 0 0,68 4 421 0 0,89 0 84 0 0,136-38-166 0 0,0-18-450 0 0,-151 22-473 0 0,-130 24-1342 0 0,43-2-1 0 0,-52 7 450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12 398 6911 0 0,'0'0'623'0'0,"-1"-1"-514"0"0,-2-2 282 0 0,2 2 159 0 0,0 0 1 0 0,0 0-1 0 0,1 0 0 0 0,-1 1 0 0 0,1-1 0 0 0,-1 0 1 0 0,1 0-1 0 0,-1 0 0 0 0,1 0 0 0 0,-1 0 1 0 0,1-1-1 0 0,0 1 0 0 0,-1 0 0 0 0,1 0 1 0 0,0 0-1 0 0,0 0 0 0 0,0 0 0 0 0,0-2 0 0 0,1 0-305 0 0,-1 1-1 0 0,1-1 0 0 0,-1 0 0 0 0,1 1 0 0 0,0-1 0 0 0,0 1 0 0 0,3-4 0 0 0,1-2-413 0 0,0 0 0 0 0,0 1 0 0 0,10-10 0 0 0,18-17 128 0 0,2 0 0 0 0,1 3 0 0 0,1 1 0 0 0,2 1 0 0 0,67-37 0 0 0,-68 46 9 0 0,-16 7 8 0 0,1 2 0 0 0,0 0 0 0 0,0 2 0 0 0,27-8 0 0 0,-45 16 42 0 0,0 0-1 0 0,0 0 1 0 0,0 1 0 0 0,0 0-1 0 0,0 0 1 0 0,0 0-1 0 0,0 0 1 0 0,0 1 0 0 0,9 2-1 0 0,-12-2-8 0 0,0-1-1 0 0,0 1 1 0 0,-1 0 0 0 0,1 0-1 0 0,0 0 1 0 0,0 0-1 0 0,-1 0 1 0 0,1 1 0 0 0,0-1-1 0 0,-1 0 1 0 0,0 1-1 0 0,1-1 1 0 0,-1 1-1 0 0,0 0 1 0 0,1-1 0 0 0,-1 1-1 0 0,0 0 1 0 0,0 0-1 0 0,-1-1 1 0 0,1 1 0 0 0,0 0-1 0 0,-1 0 1 0 0,1 0-1 0 0,-1 0 1 0 0,1 0 0 0 0,-1 3-1 0 0,1 4 56 0 0,-1 1 0 0 0,-1-1 0 0 0,0 0 0 0 0,0 0 0 0 0,0 0 0 0 0,-5 13 0 0 0,-23 53 517 0 0,8-20-314 0 0,17-45-213 0 0,-4 12 52 0 0,-7 34 1 0 0,14-50-100 0 0,0 1 1 0 0,0-1 0 0 0,1 1 0 0 0,0 0-1 0 0,0-1 1 0 0,1 1 0 0 0,-1-1 0 0 0,1 1-1 0 0,4 12 1 0 0,-4-17-71 0 0,0 0 0 0 0,0 0-1 0 0,0 0 1 0 0,0 0 0 0 0,0 0-1 0 0,0 0 1 0 0,0-1 0 0 0,1 1-1 0 0,-1 0 1 0 0,1-1 0 0 0,-1 1-1 0 0,1-1 1 0 0,0 0 0 0 0,0 0-1 0 0,-1 1 1 0 0,1-1 0 0 0,3 1-1 0 0,11 4-1252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49 339 6447 0 0,'4'-8'586'0'0,"-1"4"-634"0"0,0 0 1 0 0,0 0 0 0 0,0 1-1 0 0,0-1 1 0 0,6-4 0 0 0,21-13 3229 0 0,-10 12 1030 0 0,31-11 0 0 0,-17 7-3144 0 0,313-152-160 0 0,-310 146 184 0 0,2 3 0 0 0,67-20 0 0 0,-101 35-873 0 0,1-1 0 0 0,0 2 0 0 0,0-1-1 0 0,10 1 1 0 0,-15 0-170 0 0,-1 0-29 0 0,1 0 0 0 0,0 0 0 0 0,-1 0 1 0 0,1 1-1 0 0,0-1 0 0 0,-1 0 0 0 0,1 1 1 0 0,0-1-1 0 0,-1 0 0 0 0,1 1 0 0 0,-1-1 1 0 0,1 1-1 0 0,0-1 0 0 0,-1 1 0 0 0,1-1 1 0 0,-1 1-1 0 0,0-1 0 0 0,1 1 0 0 0,-1-1 1 0 0,1 1-1 0 0,-1 0 0 0 0,0-1 0 0 0,0 1 0 0 0,1 0 1 0 0,-1-1-1 0 0,0 2 0 0 0,4 17 59 0 0,-4-11-69 0 0,0 0 0 0 0,-1-1 0 0 0,0 1 0 0 0,0 0-1 0 0,-1-1 1 0 0,0 1 0 0 0,-5 11 0 0 0,-25 49-21 0 0,29-61 15 0 0,-29 48-4 0 0,-62 84 0 0 0,77-119 0 0 0,-1 0-1 0 0,-1 0 1 0 0,-35 27 0 0 0,-70 42-96 0 0,89-68-18 0 0,-1-2 0 0 0,-71 29 0 0 0,-83 11-15 0 0,173-55 129 0 0,11-2 47 0 0,12 0-23 0 0,11-1 5 0 0,16-1 99 0 0,291-9 764 0 0,18-11 81 0 0,-325 18-1005 0 0,0 1-1 0 0,1 1 0 0 0,-1 0 0 0 0,31 6 0 0 0,-38-3-433 0 0,0 1 1 0 0,0 0-1 0 0,0 1 0 0 0,14 9 0 0 0,13 7-1438 0 0,-26-15 794 0 0,8 2-1026 0 0,-7-5-3183 0 0,-2-2-732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13503 0 0,'-2'2'620'0'0,"-68"91"272"0"0,16-19-770 0 0,-235 322 468 0 0,43 34-526 0 0,237-410-78 0 0,-12 31 0 0 0,21-49-95 0 0,1-3-1028 0 0,7-5-4077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71 551 6911 0 0,'0'-1'528'0'0,"-4"-1"188"0"0,0 0-1 0 0,0 1 0 0 0,1-1 0 0 0,-1 1 0 0 0,0 0 1 0 0,0 0-1 0 0,0 0 0 0 0,0 0 0 0 0,0 1 0 0 0,0 0 1 0 0,-1-1-1 0 0,-6 2 0 0 0,2-1-1262 0 0,9 0 556 0 0,0-1 0 0 0,0 1-1 0 0,-1-1 1 0 0,1 1 0 0 0,0-1 0 0 0,0 0 0 0 0,-1 1 0 0 0,1-1 0 0 0,0 1-1 0 0,0-1 1 0 0,0 0 0 0 0,0 1 0 0 0,0-1 0 0 0,0 0 0 0 0,0 0-1 0 0,0 0 3 0 0,0-3 36 0 0,1 0-1 0 0,0 0 1 0 0,-1-1 0 0 0,2 1-1 0 0,-1 0 1 0 0,0 0 0 0 0,1 0-1 0 0,2-5 1 0 0,21-32 208 0 0,-14 23-162 0 0,18-29 16 0 0,2 2 0 0 0,2 0 0 0 0,45-46 0 0 0,-56 69-108 0 0,0 1 1 0 0,2 1 0 0 0,1 1-1 0 0,0 1 1 0 0,1 1 0 0 0,1 2 0 0 0,34-15-1 0 0,-45 23 29 0 0,0 1 0 0 0,1 0 0 0 0,-1 2 0 0 0,1 0-1 0 0,0 1 1 0 0,0 1 0 0 0,18-1 0 0 0,-27 3 32 0 0,-1 0 1 0 0,1 1-1 0 0,-1-1 0 0 0,1 2 1 0 0,-1-1-1 0 0,0 1 0 0 0,1 0 1 0 0,-1 0-1 0 0,0 1 0 0 0,0 0 0 0 0,-1 1 1 0 0,1-1-1 0 0,-1 1 0 0 0,0 0 1 0 0,1 1-1 0 0,-2 0 0 0 0,1-1 1 0 0,7 10-1 0 0,-8-8-34 0 0,-2-1 0 0 0,1 1 0 0 0,-1 0 0 0 0,0 0 1 0 0,0 1-1 0 0,0-1 0 0 0,-1 0 0 0 0,0 1 0 0 0,0-1 0 0 0,-1 1 0 0 0,0 0 0 0 0,0 0 1 0 0,-1-1-1 0 0,0 1 0 0 0,0 0 0 0 0,0 0 0 0 0,-1 0 0 0 0,0-1 0 0 0,-3 11 1 0 0,0 0 37 0 0,-1-1 0 0 0,-1 0 0 0 0,0 0 0 0 0,-2-1 0 0 0,0 1 0 0 0,-15 22 0 0 0,11-22-8 0 0,-1-1 1 0 0,0 0-1 0 0,-20 17 0 0 0,-50 36 27 0 0,57-48-43 0 0,-83 64-1148 0 0,-170 98 0 0 0,256-169 238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542 182 11111 0 0,'0'0'1008'0'0,"-8"-1"-808"0"0,3 0 6 0 0,0-1 0 0 0,0 0 0 0 0,0-1 0 0 0,0 1 0 0 0,-8-6 0 0 0,-5-3 214 0 0,17 10-410 0 0,-1 0 0 0 0,0-1-1 0 0,1 1 1 0 0,0-1 0 0 0,-1 1-1 0 0,1-1 1 0 0,0 0 0 0 0,0 1 0 0 0,0-1-1 0 0,0 0 1 0 0,0 0 0 0 0,0 0-1 0 0,0-2 1 0 0,-3-5 9 0 0,-38-65 152 0 0,40 71-170 0 0,0 0 1 0 0,0 0 0 0 0,1 0 0 0 0,-2 0 0 0 0,1 1-1 0 0,0-1 1 0 0,-1 1 0 0 0,1-1 0 0 0,-1 1 0 0 0,1 0-1 0 0,-1 0 1 0 0,0 0 0 0 0,0 1 0 0 0,0-1-1 0 0,0 1 1 0 0,0-1 0 0 0,-1 1 0 0 0,1 0 0 0 0,0 0-1 0 0,0 1 1 0 0,-1-1 0 0 0,1 1 0 0 0,-1-1 0 0 0,1 1-1 0 0,0 0 1 0 0,-1 0 0 0 0,1 1 0 0 0,-1-1 0 0 0,1 1-1 0 0,0-1 1 0 0,-1 1 0 0 0,1 0 0 0 0,0 1-1 0 0,-5 1 1 0 0,-16 9 101 0 0,1 2 0 0 0,0 0-1 0 0,1 1 1 0 0,0 1 0 0 0,1 2-1 0 0,1 0 1 0 0,1 0 0 0 0,1 2-1 0 0,0 1 1 0 0,-21 32 0 0 0,29-37 171 0 0,0 0 1 0 0,1 1-1 0 0,-7 17 1 0 0,14-27-153 0 0,-1 0-1 0 0,1 0 1 0 0,0 1-1 0 0,1-1 1 0 0,-1 1 0 0 0,2-1-1 0 0,-1 1 1 0 0,1-1-1 0 0,0 1 1 0 0,1 10 0 0 0,0-16-89 0 0,-1 0 0 0 0,1-1 0 0 0,0 1 1 0 0,-1 0-1 0 0,1-1 0 0 0,0 1 0 0 0,0 0 0 0 0,0-1 1 0 0,0 1-1 0 0,0-1 0 0 0,0 1 0 0 0,0-1 1 0 0,1 0-1 0 0,-1 1 0 0 0,1-1 0 0 0,-1 0 1 0 0,1 0-1 0 0,-1 0 0 0 0,1 0 0 0 0,-1 0 0 0 0,1 0 1 0 0,0-1-1 0 0,0 1 0 0 0,-1 0 0 0 0,1-1 1 0 0,0 0-1 0 0,0 1 0 0 0,0-1 0 0 0,0 0 1 0 0,3 0-1 0 0,4 0 107 0 0,-1 0 0 0 0,1-1 0 0 0,0 0 0 0 0,0 0 0 0 0,11-4 0 0 0,9-4 18 0 0,0-2-1 0 0,38-21 1 0 0,-5 3-292 0 0,45-21-815 0 0,-48 21-537 0 0,-23 6 80 0 0,-34 23 1044 0 0,-5 1-205 0 0,1 0 548 0 0,0 0-1 0 0,0 0 1 0 0,-1 1 0 0 0,1-1-1 0 0,-3 3 1 0 0,2-1 14 0 0,2-1-40 0 0,-1 0 1 0 0,0 0-1 0 0,0 0 0 0 0,1 0 0 0 0,-1 0 0 0 0,1 1 0 0 0,0-1 0 0 0,0 1 1 0 0,0-1-1 0 0,0 1 0 0 0,0-1 0 0 0,0 1 0 0 0,0 0 0 0 0,1-1 0 0 0,0 1 0 0 0,-1 5 1 0 0,2-4-831 0 0,2 6-48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50 682 13359 0 0,'0'0'612'0'0,"-3"-8"200"0"0,1 4-158 0 0,0 0-1 0 0,0 0 0 0 0,0 1 1 0 0,-1-1-1 0 0,1 1 0 0 0,-1-1 1 0 0,0 1-1 0 0,0 0 0 0 0,-5-4 1 0 0,-6-6-79 0 0,14 12-542 0 0,-1-1-1 0 0,1 1 0 0 0,0 0 0 0 0,-1 0 0 0 0,1 0 0 0 0,0 0 0 0 0,-1 0 0 0 0,1 0 1 0 0,0 0-1 0 0,0 0 0 0 0,0-1 0 0 0,0 1 0 0 0,0 0 0 0 0,0 0 0 0 0,1 0 0 0 0,-1 0 0 0 0,0 0 1 0 0,1 0-1 0 0,-1-2 0 0 0,10-18 253 0 0,4-2-184 0 0,1 1-1 0 0,1 1 0 0 0,0 0 1 0 0,2 1-1 0 0,24-21 0 0 0,108-82-155 0 0,-68 59-105 0 0,205-151-3382 0 0,-247 188 2148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18 17191 0 0,'0'0'388'0'0,"-2"-9"943"0"0,1 2-1164 0 0,1 5 83 0 0,-9 14-15 0 0,-8 18-207 0 0,1 1 1 0 0,-24 65-1 0 0,33-76-13 0 0,-83 229 161 0 0,-13 35-65 0 0,-21-9-42 0 0,75-183-4 0 0,-66 131 67 0 0,110-213-308 0 0,1 0-1 0 0,-3 13 1 0 0,3-5-5435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23 197 18167 0 0,'-9'2'1646'0'0,"1"4"-1356"0"0,3 2-258 0 0,5-7-22 0 0,0 1-1 0 0,0 0 1 0 0,0-1 0 0 0,0 1-1 0 0,0 0 1 0 0,0 0-1 0 0,1-1 1 0 0,-1 1 0 0 0,0 0-1 0 0,1-1 1 0 0,0 1-1 0 0,-1 0 1 0 0,1-1 0 0 0,0 1-1 0 0,0-1 1 0 0,0 1-1 0 0,0-1 1 0 0,0 0-1 0 0,0 1 1 0 0,0-1 0 0 0,0 0-1 0 0,1 0 1 0 0,-1 0-1 0 0,0 0 1 0 0,1 0 0 0 0,1 1-1 0 0,2 2 48 0 0,1-1 1 0 0,-1 0-1 0 0,1 0 0 0 0,0 0 1 0 0,0-1-1 0 0,6 2 0 0 0,17 2 127 0 0,1-1-1 0 0,-1-1 0 0 0,1-2 1 0 0,0-1-1 0 0,-1-1 1 0 0,1-2-1 0 0,0 0 1 0 0,45-11-1 0 0,18-11-897 0 0,116-46 0 0 0,-138 45-706 0 0,58-25-3055 0 0,-90 36 2663 0 0</inkml:trace>
  <inkml:trace contextRef="#ctx0" brushRef="#br0" timeOffset="1">1090 159 5063 0 0,'-9'18'642'0'0,"-1"1"-1"0"0,-15 21 0 0 0,-9 7 3814 0 0,-9 5 45 0 0,14-18-1279 0 0,-34 52 0 0 0,56-75-2966 0 0,1 0 0 0 0,0 0 0 0 0,1 1-1 0 0,0 0 1 0 0,1 0 0 0 0,0 0 0 0 0,1 0 0 0 0,0 1 0 0 0,-1 18-1 0 0,3-27-264 0 0,1 0 0 0 0,0 0 0 0 0,1-1 0 0 0,-1 1 0 0 0,1 0 0 0 0,0 4 0 0 0,0-6-181 0 0,-1-1 1 0 0,1 0 0 0 0,0 1 0 0 0,-1-1-1 0 0,1 0 1 0 0,0 0 0 0 0,0 1 0 0 0,-1-1-1 0 0,1 0 1 0 0,0 0 0 0 0,0 0 0 0 0,0 0-1 0 0,1 0 1 0 0,-1 0 0 0 0,0 0 0 0 0,0-1-1 0 0,0 1 1 0 0,1 0 0 0 0,0 0 0 0 0,7 1-7516 0 0</inkml:trace>
  <inkml:trace contextRef="#ctx0" brushRef="#br0" timeOffset="2">1253 1 14335 0 0,'0'0'1560'0'0,"9"7"-1560"0"0,-1 4 0 0 0,3-3-4224 0 0,3 1-864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15 11975 0 0,'-1'-1'923'0'0,"1"0"-675"0"0,0 0 0 0 0,-1 0 0 0 0,1 1-1 0 0,0-1 1 0 0,-1 0 0 0 0,1 1 0 0 0,0-1 0 0 0,-1 0 0 0 0,1 1 0 0 0,-1-1-1 0 0,1 1 1 0 0,-1-1 0 0 0,1 1 0 0 0,-1-1 0 0 0,1 1 0 0 0,-1-1 0 0 0,0 1-1 0 0,1-1 1 0 0,-1 1 0 0 0,0 0 0 0 0,1-1 0 0 0,-1 1 0 0 0,0 0 0 0 0,1 0-1 0 0,-1 0 1 0 0,0-1 0 0 0,1 1 0 0 0,-1 0 0 0 0,0 0 0 0 0,0 0 0 0 0,1 0-1 0 0,-1 0 1 0 0,0 0 0 0 0,0 0 0 0 0,1 1 0 0 0,-2-1 0 0 0,0 1-41 0 0,0 0-1 0 0,-1 1 1 0 0,1-1 0 0 0,0 1 0 0 0,0-1-1 0 0,0 1 1 0 0,-2 3 0 0 0,1-2-254 0 0,-17 21 53 0 0,0 0-1 0 0,2 2 0 0 0,1 0 1 0 0,-21 44-1 0 0,-70 156-77 0 0,100-202 137 0 0,1 1-1 0 0,-6 43 0 0 0,13-67-53 0 0,1 0 0 0 0,0 0-1 0 0,-1 0 1 0 0,1 1 0 0 0,0-1-1 0 0,0 0 1 0 0,0 0 0 0 0,0 0-1 0 0,0 0 1 0 0,0 0 0 0 0,0-1-1 0 0,0 1 1 0 0,0 0 0 0 0,0 0-1 0 0,0-1 1 0 0,1 1 0 0 0,0 0-1 0 0,-1-1 1 0 0,5 3-7 0 0,0-1 0 0 0,1 1 0 0 0,-1-1 0 0 0,0-1 1 0 0,1 0-1 0 0,-1 0 0 0 0,1 0 0 0 0,-1 0 0 0 0,1-1 0 0 0,6-1 0 0 0,6 0-142 0 0,0-2-1 0 0,22-5 0 0 0,24-9-3987 0 0,-43 10-3069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4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16127 0 0,'0'0'738'0'0,"-1"2"-16"0"0,-79 189 1942 0 0,23-65-779 0 0,53-118-1808 0 0,1 1-1 0 0,0 0 1 0 0,1 0-1 0 0,0 0 0 0 0,0 0 1 0 0,0 12-1 0 0,2-19 165 0 0,1-1-186 0 0,0 1-1 0 0,0-1 1 0 0,0 0-1 0 0,-1 0 1 0 0,2 1-1 0 0,-1-1 1 0 0,0 0-1 0 0,0 0 1 0 0,0 0-1 0 0,0 0 1 0 0,1 0-1 0 0,-1-1 0 0 0,1 1 1 0 0,-1 0-1 0 0,0-1 1 0 0,1 1-1 0 0,-1-1 1 0 0,1 1-1 0 0,-1-1 1 0 0,1 0-1 0 0,0 1 1 0 0,-1-1-1 0 0,1 0 0 0 0,-1 0 1 0 0,1 0-1 0 0,-1 0 1 0 0,1 0-1 0 0,-1-1 1 0 0,4 0-1 0 0,4-1 114 0 0,1-1 1 0 0,-1 0-1 0 0,16-8 0 0 0,-9 4 41 0 0,202-91 292 0 0,-127 55-679 0 0,-56 27-572 0 0,-1-2 1 0 0,-2-1-1 0 0,0-1 0 0 0,0-2 0 0 0,39-36 1 0 0,-48 35-1273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11519 0 0,'0'0'887'0'0,"-2"1"-362"0"0,-29 43 4259 0 0,-13 28-2660 0 0,18-27-1638 0 0,-193 367 2596 0 0,29 14-2418 0 0,190-425-664 0 0,-117 248-105 0 0,113-241-108 0 0,-2 3-606 0 0,1 0 0 0 0,0 0 1 0 0,-6 24-1 0 0,10-20-6660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427 106 11975 0 0,'0'0'547'0'0,"0"-8"181"0"0,0 2-540 0 0,-1 5 42 0 0,0 0 0 0 0,-1 0 0 0 0,1 1 0 0 0,0-1-1 0 0,0 1 1 0 0,0-1 0 0 0,-1 1 0 0 0,1-1 0 0 0,0 1 0 0 0,-1 0 0 0 0,1 0 0 0 0,0 0 0 0 0,-3-1 0 0 0,-5 1-77 0 0,1 0 0 0 0,-1 1 0 0 0,0 0 0 0 0,0 0 0 0 0,0 1 0 0 0,1 0 0 0 0,-1 0 1 0 0,1 1-1 0 0,-11 5 0 0 0,-4 3-123 0 0,1 1 0 0 0,-21 15 0 0 0,20-11 227 0 0,0 1 0 0 0,0 1 0 0 0,2 2 1 0 0,0 0-1 0 0,-21 27 0 0 0,34-37-107 0 0,0 0 0 0 0,1 0 0 0 0,1 1 0 0 0,-1 0 0 0 0,2 0 1 0 0,0 0-1 0 0,0 1 0 0 0,1 0 0 0 0,0 0 0 0 0,1 0 0 0 0,1 0 0 0 0,0 0 0 0 0,0 1 0 0 0,1 18 0 0 0,1-29-133 0 0,0 0 0 0 0,0 0 0 0 0,1 1 0 0 0,-1-1 0 0 0,1 0 0 0 0,-1 0 0 0 0,1 0 0 0 0,0 0 0 0 0,-1 0 0 0 0,1 0 0 0 0,0 0 0 0 0,1 0 0 0 0,-1 0 0 0 0,0 0 0 0 0,0 0 0 0 0,1-1 0 0 0,-1 1 0 0 0,3 1 0 0 0,-2-1 22 0 0,1 0 1 0 0,-1-1 0 0 0,1 0-1 0 0,-1 0 1 0 0,1 0-1 0 0,0 0 1 0 0,0 0 0 0 0,-1 0-1 0 0,1-1 1 0 0,0 1-1 0 0,0-1 1 0 0,4 0 0 0 0,3 0 82 0 0,1-1 1 0 0,0 0-1 0 0,0-1 1 0 0,-1 0-1 0 0,1-1 1 0 0,11-5-1 0 0,19-9 68 0 0,-1-1 1 0 0,74-47-1 0 0,-83 42-166 0 0,-30 22-171 0 0,7 0 169 0 0</inkml:trace>
  <inkml:trace contextRef="#ctx0" brushRef="#br0" timeOffset="1">560 712 10135 0 0,'1'-1'12752'0'0,"29"-60"-8687"0"0,4-6-2305 0 0,-22 50-1531 0 0,0 0-1 0 0,0 2 0 0 0,2-1 0 0 0,0 2 0 0 0,0 0 0 0 0,20-14 0 0 0,104-65-211 0 0,-97 67-105 0 0,408-237-2379 0 0,-349 208 52 0 0,-52 30 1090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93 16927 0 0,'3'-5'226'0'0,"1"1"1"0"0,0-1-1 0 0,-1 0 0 0 0,0 0 0 0 0,0 0 0 0 0,-1-1 0 0 0,5-10 1 0 0,-6 13-225 0 0,0 0 0 0 0,0 0 0 0 0,0 0 0 0 0,1 1 1 0 0,0-1-1 0 0,3-4 0 0 0,5-9 307 0 0,-9 15 608 0 0,-3 1-899 0 0,1 0-1 0 0,0 0 1 0 0,-1 1 0 0 0,1-1 0 0 0,0 1-1 0 0,-1-1 1 0 0,1 1 0 0 0,0-1 0 0 0,0 1-1 0 0,-1 0 1 0 0,1 0 0 0 0,0-1 0 0 0,-2 3-1 0 0,-14 15 9 0 0,13-13-15 0 0,-17 20 12 0 0,2 0 0 0 0,-18 32 0 0 0,-28 59 154 0 0,-99 239-76 0 0,59-118-56 0 0,66-155-289 0 0,-69 153-1645 0 0,105-228-231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71 16671 0 0,'0'-1'763'0'0,"0"-2"-472"0"0,0-2-165 0 0,0 0 0 0 0,1 1-1 0 0,0-1 1 0 0,0 1-1 0 0,0-1 1 0 0,2-4 0 0 0,2-20 5916 0 0,-4 30-5994 0 0,0 0 0 0 0,0 1 0 0 0,0 0 0 0 0,0-1 0 0 0,0 1 0 0 0,-1 0 0 0 0,1-1 0 0 0,0 1 0 0 0,0 3 0 0 0,-1 3-14 0 0,0 0 0 0 0,0-1 0 0 0,0 1 0 0 0,-1 0 0 0 0,0-1 0 0 0,0 1 0 0 0,-1-1 0 0 0,-4 13 0 0 0,-1-2 45 0 0,-1-1 1 0 0,-12 23-1 0 0,-3-3-65 0 0,10-17 21 0 0,-19 39-1 0 0,29-53-30 0 0,1 1 0 0 0,0-1 1 0 0,0 0-1 0 0,0 1 0 0 0,1 0 0 0 0,0-1 0 0 0,0 1 0 0 0,1 0 0 0 0,-1 0 0 0 0,3 13 0 0 0,-1-17 9 0 0,0 1 1 0 0,0 0-1 0 0,1 0 0 0 0,0-1 0 0 0,0 1 0 0 0,0 0 1 0 0,0-1-1 0 0,0 0 0 0 0,1 0 0 0 0,-1 0 1 0 0,1 0-1 0 0,0 0 0 0 0,0 0 0 0 0,0 0 0 0 0,0-1 1 0 0,1 0-1 0 0,3 3 0 0 0,5 2 58 0 0,1 0-1 0 0,1-1 1 0 0,18 7-1 0 0,-17-8-39 0 0,0 0 1 0 0,0 0-1 0 0,0-2 0 0 0,1 0 0 0 0,-1-1 1 0 0,1 0-1 0 0,0-2 0 0 0,0 1 1 0 0,0-2-1 0 0,20-3 0 0 0,78-23-2419 0 0,-76 15-291 0 0,0-1 1 0 0,50-27-1 0 0,-68 29-4329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14 919 0 0,'14'-11'9595'0'0,"1"8"-4113"0"0,-2 8-4314 0 0,-11-3-1156 0 0,0-1 0 0 0,-1 1 0 0 0,1 0 0 0 0,-1 0 0 0 0,1 0 0 0 0,-1 0 0 0 0,1 0 0 0 0,-1 0 0 0 0,0 0 1 0 0,0 0-1 0 0,1 4 0 0 0,6 22 662 0 0,-1 0 1 0 0,5 43 0 0 0,-1-4-454 0 0,-10-58-211 0 0,1-1-1 0 0,-1 0 1 0 0,-1 1 0 0 0,0-1-1 0 0,0 0 1 0 0,0 1 0 0 0,-1-1-1 0 0,-2 10 1 0 0,1-13-36 0 0,1 0-1 0 0,-1 0 1 0 0,0 0 0 0 0,0 0-1 0 0,-1-1 1 0 0,1 1 0 0 0,-1-1-1 0 0,0 1 1 0 0,0-1 0 0 0,-1 0-1 0 0,1 0 1 0 0,-1 0 0 0 0,0-1-1 0 0,-5 4 1 0 0,-9 5-548 0 0,0-1 1 0 0,-1 0-1 0 0,0-2 1 0 0,-1 0-1 0 0,-34 10 1 0 0,48-18 111 0 0,-1 1 0 0 0,0-1 1 0 0,0 0-1 0 0,1-1 0 0 0,-12 0 1 0 0,17 0 440 0 0,-20-3-1410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 7831 0 0,'0'0'603'0'0,"1"-2"-396"0"0,3-7-537 0 0,0 0 1542 0 0,0 2 4183 0 0,-5 6-5136 0 0,0-5-157 0 0,-10 10-27 0 0,6-1-27 0 0,0 1 0 0 0,0-1-1 0 0,0 1 1 0 0,0 0 0 0 0,1 0 0 0 0,0 1-1 0 0,-1-1 1 0 0,-2 6 0 0 0,-28 43 687 0 0,9 1-91 0 0,2-4-618 0 0,23-48-870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1029 8287 0 0,'0'0'8246'0'0,"1"-2"-8005"0"0,35-58 1478 0 0,9-13-997 0 0,64-90-314 0 0,100-157-660 0 0,-181 271-441 0 0,-1 0 0 0 0,-3-2-1 0 0,-2 0 1 0 0,25-92 0 0 0,-45 136 600 0 0,0-1 0 0 0,-1 1 1 0 0,0 0-1 0 0,0-1 0 0 0,0 1 1 0 0,-1-1-1 0 0,-1-7 0 0 0,0 15 86 0 0,1 0-1 0 0,0 0 1 0 0,-1 0-1 0 0,1 0 1 0 0,-1 0-1 0 0,1-1 1 0 0,0 1-1 0 0,-1 0 1 0 0,1 0-1 0 0,0 0 1 0 0,-1 0-1 0 0,1 0 1 0 0,-1 0 0 0 0,1 0-1 0 0,0 1 1 0 0,-1-1-1 0 0,1 0 1 0 0,-1 0-1 0 0,1 0 1 0 0,0 0-1 0 0,-1 0 1 0 0,1 1-1 0 0,0-1 1 0 0,-1 0-1 0 0,1 0-1 0 0,-10 6-37 0 0,1 0-1 0 0,1 1 1 0 0,-1 0-1 0 0,1 0 1 0 0,0 1-1 0 0,-9 12 0 0 0,1-2-11 0 0,-31 35 22 0 0,2 2-1 0 0,-69 114 1 0 0,-53 137 356 0 0,141-254-227 0 0,-62 124 226 0 0,-89 259 0 0 0,164-394-230 0 0,-3 0 1 0 0,-1-2-1 0 0,-2 0 1 0 0,-1-1-1 0 0,-2-1 1 0 0,-29 36-1 0 0,27-43-1139 0 0,-50 49-1 0 0,57-64 16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12439 0 0,'0'0'1466'0'0,"2"2"-528"0"0,4 2-570 0 0,0 0-1 0 0,0-1 1 0 0,1 1-1 0 0,-1-1 1 0 0,1-1-1 0 0,0 1 1 0 0,-1-1-1 0 0,1 0 1 0 0,0-1-1 0 0,0 1 1 0 0,12-1-1 0 0,10 1-58 0 0,43-4-1 0 0,-29-1-19 0 0,0-3 1 0 0,-1-2-1 0 0,42-12 0 0 0,123-49 76 0 0,-133 43-624 0 0,2-4-1070 0 0,-26 9-3989 0 0,-13 5-921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50 8719 0 0,'-5'-9'219'0'0,"4"6"-152"0"0,-1 0 0 0 0,1 1 0 0 0,-1-1 0 0 0,0 0 0 0 0,0 0 0 0 0,0 1 0 0 0,0-1 0 0 0,0 1 0 0 0,-1 0 0 0 0,1 0 0 0 0,-1-1 0 0 0,-4-1 0 0 0,6 3 73 0 0,1 0 0 0 0,-1 1 0 0 0,0-1 1 0 0,1 1-1 0 0,-1 0 0 0 0,0-1 1 0 0,1 1-1 0 0,-1 0 0 0 0,0-1 0 0 0,0 1 1 0 0,1 0-1 0 0,-1 0 0 0 0,0 0 0 0 0,0-1 1 0 0,0 1-1 0 0,1 0 0 0 0,-1 0 0 0 0,0 0 1 0 0,0 0-1 0 0,0 1 0 0 0,1-1 1 0 0,-1 0-1 0 0,0 0 0 0 0,0 0 0 0 0,1 1 1 0 0,-1-1-1 0 0,0 0 0 0 0,0 1 0 0 0,-1 0 3 0 0,1 0-1 0 0,0 1 1 0 0,0-1-1 0 0,0 0 0 0 0,0 1 1 0 0,1-1-1 0 0,-1 0 1 0 0,0 1-1 0 0,1-1 1 0 0,-1 1-1 0 0,1-1 0 0 0,-1 1 1 0 0,1 1-1 0 0,-2 7 242 0 0,1-1-1 0 0,0 0 0 0 0,1 18 0 0 0,4 7 35 0 0,2 1 0 0 0,1-1-1 0 0,2 0 1 0 0,1 0 0 0 0,1-1-1 0 0,26 51 1 0 0,-9-31 70 0 0,2-1 0 0 0,71 92 0 0 0,-49-83 64 0 0,99 92 0 0 0,-136-139-476 0 0,34 30 57 0 0,-3 1 0 0 0,44 55 0 0 0,-78-83-247 0 0,0 1 0 0 0,-1 0 0 0 0,-1 1 1 0 0,-1 0-1 0 0,8 23 0 0 0,-17-40-722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 14279 0 0,'0'0'2124'0'0,"-1"2"-1477"0"0,-8 15-204 0 0,-1 1 1 0 0,-22 27-1 0 0,17-24-320 0 0,-214 260-123 0 0,-52 2 0 0 0,208-219 0 0 0,-3-4 0 0 0,-92 57 0 0 0,113-80-2056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229 374 7055 0 0,'0'0'638'0'0,"2"-1"-528"0"0,25-12-77 0 0,-21 11-252 0 0,-1-1 0 0 0,0 1 0 0 0,0-1 0 0 0,0 0-1 0 0,0 0 1 0 0,8-8 0 0 0,-1-1-901 0 0,-7 5 1544 0 0,0 0 0 0 0,-1 0 0 0 0,1 0-1 0 0,4-13 1 0 0,4-8 2462 0 0,27-40 1901 0 0,-36 61-4609 0 0,0 0 0 0 0,0 0 1 0 0,-1 0-1 0 0,-1-1 0 0 0,1 1 0 0 0,-1-1 0 0 0,0 0 1 0 0,-1 0-1 0 0,1-8 0 0 0,-1 12-120 0 0,-1-1-1 0 0,0 1 1 0 0,0-1-1 0 0,0 1 1 0 0,0-1 0 0 0,-1 1-1 0 0,0 0 1 0 0,0-1-1 0 0,0 1 1 0 0,0 0-1 0 0,-1-1 1 0 0,0 1 0 0 0,0 0-1 0 0,0 0 1 0 0,0 0-1 0 0,0 1 1 0 0,-5-6 0 0 0,5 8-28 0 0,1-1 0 0 0,-1 1 1 0 0,0 0-1 0 0,0 0 0 0 0,0 0 1 0 0,-1 0-1 0 0,1 0 0 0 0,0 0 1 0 0,0 1-1 0 0,0-1 0 0 0,-1 1 1 0 0,1-1-1 0 0,0 1 0 0 0,0 0 1 0 0,-1 0-1 0 0,1 0 0 0 0,0 0 1 0 0,-1 0-1 0 0,1 1 0 0 0,0-1 1 0 0,0 1-1 0 0,-1-1 0 0 0,-2 3 1 0 0,-5 0-6 0 0,0 1 0 0 0,0 1 0 0 0,-15 10 0 0 0,0 2 20 0 0,0 2 0 0 0,1 1 1 0 0,0 1-1 0 0,2 1 0 0 0,1 0 1 0 0,1 2-1 0 0,-29 42 0 0 0,35-45 72 0 0,1 0 0 0 0,0 0 1 0 0,-12 31-1 0 0,22-46-70 0 0,1 0 0 0 0,0 0 0 0 0,0-1 1 0 0,1 1-1 0 0,0 0 0 0 0,0 0 0 0 0,0 1 1 0 0,1-1-1 0 0,0 0 0 0 0,0 0 0 0 0,0 0 1 0 0,1 0-1 0 0,0 0 0 0 0,0 0 0 0 0,0 0 1 0 0,1 0-1 0 0,0 0 0 0 0,0 0 0 0 0,4 7 1 0 0,-5-11-31 0 0,1 0 1 0 0,-1 1-1 0 0,1-1 1 0 0,0 0-1 0 0,-1 0 1 0 0,1 0-1 0 0,0 0 1 0 0,0 0-1 0 0,0 0 1 0 0,1-1 0 0 0,-1 1-1 0 0,0-1 1 0 0,1 0-1 0 0,-1 1 1 0 0,0-1-1 0 0,1 0 1 0 0,0 0-1 0 0,-1 0 1 0 0,1-1-1 0 0,-1 1 1 0 0,1-1-1 0 0,0 1 1 0 0,0-1 0 0 0,-1 0-1 0 0,1 0 1 0 0,0 0-1 0 0,0-1 1 0 0,-1 1-1 0 0,1 0 1 0 0,0-1-1 0 0,-1 0 1 0 0,1 0-1 0 0,-1 0 1 0 0,1 0 0 0 0,-1 0-1 0 0,1 0 1 0 0,2-2-1 0 0,2-3-24 0 0,-1 0 0 0 0,0 0 1 0 0,0 0-1 0 0,-1 0 0 0 0,0-1 0 0 0,0 0 0 0 0,0 0 0 0 0,6-14 0 0 0,-5 6-12 0 0,0 0-1 0 0,-1 0 0 0 0,-1-1 1 0 0,4-21-1 0 0,-8 35-61 0 0,1 4-431 0 0,4 21 272 0 0,-1-10 129 0 0,-1 0 0 0 0,10 21 0 0 0,-12-32-35 0 0,0 0 0 0 0,1 0 0 0 0,-1 0 0 0 0,0-1 0 0 0,1 1 0 0 0,0 0 0 0 0,-1-1 0 0 0,1 1 0 0 0,0-1 0 0 0,0 0 0 0 0,0 0 0 0 0,0 1 0 0 0,0-1 0 0 0,0 0 0 0 0,0-1 0 0 0,0 1 0 0 0,1 0 0 0 0,-1-1 0 0 0,4 1 0 0 0,6 1-5968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1375 0 0,'0'0'17547'0'0,"1"-2"-16983"0"0,8-12-214 0 0,1 1 0 0 0,0 0 1 0 0,1 0-1 0 0,1 1 0 0 0,16-14 0 0 0,72-48-402 0 0,-88 66 53 0 0,0 1 0 0 0,1 0 0 0 0,0 1 0 0 0,0 0 0 0 0,19-5 0 0 0,-27 9-5 0 0,0 1 0 0 0,0 0 1 0 0,0 0-1 0 0,0 0 0 0 0,0 0 0 0 0,1 1 0 0 0,-1 0 0 0 0,0 0 1 0 0,0 1-1 0 0,0-1 0 0 0,0 1 0 0 0,0 0 0 0 0,0 0 1 0 0,0 1-1 0 0,0 0 0 0 0,0-1 0 0 0,-1 2 0 0 0,7 2 1 0 0,-7-1-3 0 0,1 0 1 0 0,-1 0-1 0 0,-1 0 1 0 0,1 0 0 0 0,-1 0-1 0 0,1 1 1 0 0,-1 0 0 0 0,0 0-1 0 0,-1 0 1 0 0,1 0-1 0 0,-1 0 1 0 0,0 0 0 0 0,0 1-1 0 0,-1-1 1 0 0,2 8 0 0 0,-2-5 9 0 0,0 0 1 0 0,0 0 0 0 0,-1 1 0 0 0,0-1 0 0 0,0 0 0 0 0,-1 0 0 0 0,0 0 0 0 0,0 0 0 0 0,-1 0 0 0 0,-3 8 0 0 0,2-9-3 0 0,0-1 0 0 0,-1 0 0 0 0,1 0 0 0 0,-1 0 0 0 0,0-1 0 0 0,-6 6 0 0 0,-11 17-872 0 0,20-26 440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298 337 15463 0 0,'0'0'1166'0'0,"-7"5"-650"0"0,3-3-480 0 0,0 0-1 0 0,-1 0 1 0 0,1 0 0 0 0,0-1 0 0 0,-1 0 0 0 0,0 0 0 0 0,1 0 0 0 0,-1 0 0 0 0,-7-1 0 0 0,-4 1 474 0 0,-23-4-1 0 0,22 1-389 0 0,0-1-1 0 0,1 0 1 0 0,-21-8-1 0 0,29 9-51 0 0,-1-2 0 0 0,2 1 1 0 0,-1-1-1 0 0,0 0 0 0 0,1-1 0 0 0,-1 0 1 0 0,2 0-1 0 0,-10-8 0 0 0,14 11-40 0 0,1 0-1 0 0,-1 0 1 0 0,0 0 0 0 0,1 0-1 0 0,-1 0 1 0 0,1 0-1 0 0,-1 0 1 0 0,1 0 0 0 0,0-1-1 0 0,0 1 1 0 0,0 0-1 0 0,1-1 1 0 0,-1 1 0 0 0,0-1-1 0 0,1 1 1 0 0,0-1-1 0 0,-1 1 1 0 0,1-1 0 0 0,0 1-1 0 0,0-1 1 0 0,1 1-1 0 0,-1-1 1 0 0,0 1 0 0 0,1-1-1 0 0,-1 1 1 0 0,1-1-1 0 0,0 1 1 0 0,0 0 0 0 0,0-1-1 0 0,0 1 1 0 0,1 0-1 0 0,-1 0 1 0 0,0 0 0 0 0,3-3-1 0 0,3-3-62 0 0,0 0 0 0 0,0 1 0 0 0,1 0 0 0 0,0 0 0 0 0,0 1 0 0 0,1 0 0 0 0,10-6 0 0 0,31-12-359 0 0,1 1 0 0 0,88-26 0 0 0,-93 34 352 0 0,-17 6 78 0 0,-1 1 0 0 0,58-8 1 0 0,-80 16 38 0 0,-1-1 1 0 0,0 2-1 0 0,0-1 1 0 0,0 1-1 0 0,0-1 0 0 0,5 3 1 0 0,-9-3-65 0 0,0 1 1 0 0,-1-1 0 0 0,1 0-1 0 0,0 1 1 0 0,-1-1-1 0 0,1 1 1 0 0,0-1-1 0 0,-1 1 1 0 0,1-1 0 0 0,-1 1-1 0 0,1 0 1 0 0,-1-1-1 0 0,1 1 1 0 0,-1 0 0 0 0,1-1-1 0 0,-1 1 1 0 0,0 0-1 0 0,1 0 1 0 0,-1-1-1 0 0,0 1 1 0 0,0 0 0 0 0,0 0-1 0 0,1 1 1 0 0,-1 17 98 0 0,-1-12-80 0 0,-1 0-1 0 0,1-1 1 0 0,-2 1-1 0 0,1 0 1 0 0,-1-1 0 0 0,0 0-1 0 0,0 1 1 0 0,-7 8 0 0 0,-1 0-12 0 0,0 0 0 0 0,-15 13 0 0 0,13-15-64 0 0,-1 0 0 0 0,-1-1 1 0 0,0 0-1 0 0,-1-1 0 0 0,-27 13 0 0 0,7-7-497 0 0,-60 20 0 0 0,93-36 207 0 0,-1 0 240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15 7831 0 0,'1'-2'603'0'0,"12"-11"4882"0"0,-21 26-3031 0 0,-7 7-2109 0 0,-1-1 1 0 0,-24 22 0 0 0,-5 6-247 0 0,-167 230-298 0 0,167-212 179 0 0,3 3 1 0 0,3 1-1 0 0,-40 99 0 0 0,73-155 148 0 0,-6 29 0 0 0,11-38-226 0 0,1-1 0 0 0,-1 1 0 0 0,1-1 0 0 0,0 1 0 0 0,-1-1 0 0 0,1 1 0 0 0,1-1 0 0 0,-1 1 0 0 0,1-1 0 0 0,-1 1 1 0 0,1-1-1 0 0,0 1 0 0 0,0-1 0 0 0,2 4 0 0 0,4 2-5649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51 7831 0 0,'0'-5'390'0'0,"-1"0"0"0"0,-1 0-1 0 0,1 0 1 0 0,-1 1-1 0 0,1-1 1 0 0,-2 0 0 0 0,1 1-1 0 0,-6-8 9531 0 0,0 11-9366 0 0,6 1-500 0 0,-1 1 0 0 0,1-1-1 0 0,0 1 1 0 0,-1 0 0 0 0,1-1 0 0 0,0 1 0 0 0,-1 0 0 0 0,1 0-1 0 0,0 1 1 0 0,0-1 0 0 0,0 0 0 0 0,0 1 0 0 0,0-1 0 0 0,-2 4-1 0 0,-26 29 187 0 0,22-24-134 0 0,-110 127 1257 0 0,48-58-201 0 0,-93 137 1 0 0,149-195-1034 0 0,2 1 0 0 0,1 0 1 0 0,1 1-1 0 0,1 0 0 0 0,-9 32 0 0 0,14-39-90 0 0,1 1 0 0 0,1-1 0 0 0,0 1 0 0 0,1 0 0 0 0,0 0 0 0 0,2-1 0 0 0,0 1 0 0 0,6 31-1 0 0,2-15 40 0 0,1 0-1 0 0,2-1 1 0 0,1 0-1 0 0,21 35 1 0 0,-9-23-529 0 0,2-2-1 0 0,40 48 1 0 0,-37-55-5958 0 0,-3-7-2189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5 919 0 0,'-4'-4'10106'0'0,"3"12"-8280"0"0,3 5-1499 0 0,0 0 0 0 0,0 0 0 0 0,1-1 0 0 0,1 0 0 0 0,6 15 0 0 0,-4-10 21 0 0,104 232 2415 0 0,-59-143-2226 0 0,-21-39-348 0 0,24 48-256 0 0,-52-112-173 0 0,-1 1 0 0 0,1 0 0 0 0,0-1-1 0 0,0 0 1 0 0,1 0 0 0 0,-1 0 0 0 0,1 0 0 0 0,-1 0-1 0 0,1 0 1 0 0,0 0 0 0 0,0-1 0 0 0,5 4 0 0 0,6 0-5446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5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0 10591 0 0,'0'0'964'0'0,"0"2"-794"0"0,2 3 267 0 0,0 0-1 0 0,-1 0 1 0 0,0 0 0 0 0,0 0 0 0 0,0 1 0 0 0,0-1 0 0 0,-1 0 0 0 0,0 1 0 0 0,0-1 0 0 0,-1 0 0 0 0,-1 8 0 0 0,0-4-179 0 0,-1 0 0 0 0,1 0 0 0 0,-2-1 1 0 0,0 1-1 0 0,0-1 0 0 0,-5 8 0 0 0,-7 6-53 0 0,0 0-1 0 0,-1-2 0 0 0,-31 29 1 0 0,4-7-111 0 0,-1-3 1 0 0,-52 35 0 0 0,69-56-61 0 0,-1-1-1 0 0,0-1 1 0 0,-1-2 0 0 0,0 0-1 0 0,-42 11 1 0 0,23-11-167 0 0,0-2 0 0 0,-1-3-1 0 0,0-1 1 0 0,-62 0 0 0 0,102-8 107 0 0,-21 1-133 0 0,0-2 1 0 0,-44-7-1 0 0,72 7 93 0 0,-2-1 36 0 0,4 1-50 0 0,3 1 55 0 0,0 0-1 0 0,-1 0 1 0 0,1 0-1 0 0,0 0 1 0 0,0 0-1 0 0,0 0 1 0 0,-1 0 0 0 0,1 1-1 0 0,3 0 1 0 0,-4-1 7 0 0,1 1 20 0 0,0-1-1 0 0,1 1 0 0 0,-1 0 1 0 0,0 0-1 0 0,0 0 1 0 0,0 0-1 0 0,0 0 1 0 0,0 0-1 0 0,0 1 0 0 0,0-1 1 0 0,0 1-1 0 0,0-1 1 0 0,-1 1-1 0 0,1 0 0 0 0,0-1 1 0 0,-1 1-1 0 0,0 0 1 0 0,1 0-1 0 0,-1 0 1 0 0,0 0-1 0 0,0 1 0 0 0,0-1 1 0 0,0 0-1 0 0,-1 0 1 0 0,1 1-1 0 0,-1-1 0 0 0,1 0 1 0 0,-1 1-1 0 0,0-1 1 0 0,0 0-1 0 0,0 5 0 0 0,-1 5 65 0 0,0 0-1 0 0,-1 0 0 0 0,0 0 0 0 0,-7 21 0 0 0,-45 114 690 0 0,7-19 218 0 0,41-110-863 0 0,-42 149 550 0 0,43-146-608 0 0,2 0-1 0 0,0 1 1 0 0,1-1-1 0 0,2 1 1 0 0,0-1-1 0 0,3 23 1 0 0,-1-35-30 0 0,-2-7 13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579 201 2759 0 0,'0'0'419'0'0,"-9"6"3676"0"0,7-4-3104 0 0,0-1 1 0 0,0 1-1 0 0,0 0 0 0 0,0 0 1 0 0,0 1-1 0 0,-1 1 1 0 0,1-1 698 0 0,22-29-1532 0 0,35-51 617 0 0,-46 64-654 0 0,-1-1 0 0 0,0-1-1 0 0,9-26 1 0 0,-16 39-123 0 0,0 1 1 0 0,-1-1-1 0 0,1 1 0 0 0,-1-1 0 0 0,0 0 0 0 0,1 1 0 0 0,-1-1 1 0 0,0 0-1 0 0,0 1 0 0 0,0-1 0 0 0,0 0 0 0 0,0 1 0 0 0,-1-1 1 0 0,1 0-1 0 0,0 1 0 0 0,-1-1 0 0 0,0-1 0 0 0,0 2-1 0 0,0 0 0 0 0,1 1 0 0 0,-1-1 0 0 0,0 0 0 0 0,0 1-1 0 0,0-1 1 0 0,0 1 0 0 0,0-1 0 0 0,0 1 0 0 0,0-1 0 0 0,0 1 0 0 0,0 0-1 0 0,0-1 1 0 0,0 1 0 0 0,0 0 0 0 0,0 0 0 0 0,0 0 0 0 0,0 0 0 0 0,0 0-1 0 0,0 0 1 0 0,0 0 0 0 0,0 0 0 0 0,0 0 0 0 0,0 0 0 0 0,0 1 0 0 0,0-1-1 0 0,0 0 1 0 0,-1 1 0 0 0,-12 3-65 0 0,0 1-1 0 0,1 1 1 0 0,0 0-1 0 0,-15 9 0 0 0,-49 36-109 0 0,61-40 142 0 0,-355 246-211 0 0,358-247 246 0 0,0 0 0 0 0,-21 21 1 0 0,31-27 22 0 0,-1 1 1 0 0,0-1 0 0 0,1 1 0 0 0,0-1 0 0 0,0 1 0 0 0,0 0 0 0 0,0 0 0 0 0,1 1 0 0 0,0-1-1 0 0,0 0 1 0 0,-2 10 0 0 0,4-14-8 0 0,0 1-1 0 0,0-1 0 0 0,0 1 1 0 0,1-1-1 0 0,-1 1 0 0 0,0-1 1 0 0,0 0-1 0 0,1 1 1 0 0,-1-1-1 0 0,1 1 0 0 0,-1-1 1 0 0,1 0-1 0 0,0 0 0 0 0,0 1 1 0 0,-1-1-1 0 0,1 0 0 0 0,0 0 1 0 0,0 0-1 0 0,0 0 1 0 0,0 0-1 0 0,0 0 0 0 0,0 0 1 0 0,1 0-1 0 0,-1 0 0 0 0,0 0 1 0 0,0-1-1 0 0,1 1 1 0 0,-1 0-1 0 0,0-1 0 0 0,1 1 1 0 0,1 0-1 0 0,2 0 49 0 0,1 1 0 0 0,-1-1 0 0 0,1 0 0 0 0,-1 0-1 0 0,1-1 1 0 0,10 0 0 0 0,4-2 51 0 0,-1-1 0 0 0,0-1 0 0 0,0-1-1 0 0,27-10 1 0 0,72-36 517 0 0,-84 34-579 0 0,-16 8-85 0 0,25-17-1 0 0,-14 7-15 0 0,-28 18-45 0 0,-2 3-288 0 0,-10 20 307 0 0,-2 3 43 0 0,1 1 0 0 0,1-1 0 0 0,-15 52 1 0 0,24-65-23 0 0,2-2-12 0 0,0-9-12 0 0,4-1-28 0 0,0 0 0 0 0,0-1 0 0 0,0 0-1 0 0,0 0 1 0 0,0 0 0 0 0,0 0 0 0 0,-1-1 0 0 0,5-1-1 0 0,15-10-4277 0 0,-3-1-988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10 501 5063 0 0,'-1'2'232'0'0,"-7"34"10811"0"0,9-38-9823 0 0,5-10-934 0 0,1 0 0 0 0,1 1-1 0 0,0 0 1 0 0,18-19 0 0 0,44-35 1541 0 0,3-2-890 0 0,-21 11-1101 0 0,71-72-947 0 0,-99 105 862 0 0,1 2-1 0 0,1 1 0 0 0,38-23 1 0 0,-49 35-276 0 0,27-11 0 0 0,-37 17 391 0 0,1 0-1 0 0,0 0 1 0 0,0 1 0 0 0,-1 0-1 0 0,1 0 1 0 0,0 0 0 0 0,0 1 0 0 0,8 0-1 0 0,-12 0 72 0 0,0 0 0 0 0,0 1 1 0 0,0 0-1 0 0,0-1 0 0 0,0 1 0 0 0,0 0 0 0 0,0 0 0 0 0,0 0 0 0 0,0 0 1 0 0,0 0-1 0 0,-1 0 0 0 0,1 1 0 0 0,0-1 0 0 0,-1 1 0 0 0,1-1 0 0 0,-1 1 0 0 0,0-1 1 0 0,3 5-1 0 0,1 2-167 0 0,-1 0 1 0 0,0 1 0 0 0,3 11 0 0 0,-4-13 24 0 0,-1 0 0 0 0,1-1 0 0 0,0 1 0 0 0,5 7 0 0 0,-6-11 131 0 0,1-1 1 0 0,-1 0-1 0 0,0 0 0 0 0,1 0 0 0 0,0 0 0 0 0,-1 0 0 0 0,1 0 1 0 0,0 0-1 0 0,0-1 0 0 0,0 0 0 0 0,0 0 0 0 0,0 1 0 0 0,0-2 1 0 0,0 1-1 0 0,1 0 0 0 0,-1-1 0 0 0,0 1 0 0 0,4-1 0 0 0,4 2 643 0 0,-9-2-85 0 0,3 1 21 0 0,1-1 1 0 0,-1 1 0 0 0,1 1 0 0 0,-1-1 0 0 0,0 1 0 0 0,0 0-1 0 0,0 0 1 0 0,9 5 0 0 0,-7-3-201 0 0,0-1-1 0 0,0 0 1 0 0,13 4-1 0 0,-12-5-219 0 0,0-1-1 0 0,-1 0 1 0 0,1 0-1 0 0,0-1 1 0 0,0 0 0 0 0,-1-1-1 0 0,1 1 1 0 0,14-5-1 0 0,-12 2-57 0 0,1 0-1 0 0,-1-1 1 0 0,0-1-1 0 0,-1 0 1 0 0,17-11-1 0 0,-16 9-12 0 0,0 0-1 0 0,0-1 1 0 0,14-14 0 0 0,-20 18-32 0 0,-1-1 0 0 0,0 1 0 0 0,0 0 0 0 0,0-1 1 0 0,0 0-1 0 0,0 1 0 0 0,-1-1 0 0 0,0 0 0 0 0,0 0 1 0 0,2-11-1 0 0,-4 16 10 0 0,0-1 0 0 0,1 0-1 0 0,-1 1 1 0 0,0-1 0 0 0,0 0 0 0 0,0 1 0 0 0,1-1 0 0 0,-1 0-1 0 0,0 0 1 0 0,0 1 0 0 0,0-1 0 0 0,0 0 0 0 0,-1 1 0 0 0,1-1-1 0 0,0 0 1 0 0,0 0 0 0 0,0 1 0 0 0,0-1 0 0 0,-1 0 0 0 0,1 1 0 0 0,0-1-1 0 0,-1 1 1 0 0,1-1 0 0 0,-1 0 0 0 0,1 1 0 0 0,0-1 0 0 0,-1 1-1 0 0,1-1 1 0 0,-1 1 0 0 0,1-1 0 0 0,-1 1 0 0 0,0-1 0 0 0,1 1-1 0 0,-1 0 1 0 0,1-1 0 0 0,-1 1 0 0 0,0 0 0 0 0,1 0 0 0 0,-1-1-1 0 0,0 1 1 0 0,0 0 0 0 0,1 0 0 0 0,-1 0 0 0 0,0 0 0 0 0,1 0 0 0 0,-1 0-1 0 0,0 0 1 0 0,1 0 0 0 0,-1 0 0 0 0,0 0 0 0 0,0 0 0 0 0,-1 1-1 0 0,-3 0-36 0 0,-1 1 0 0 0,0-1 0 0 0,0 2-1 0 0,-9 4 1 0 0,-407 238-331 0 0,381-216 376 0 0,-59 54 0 0 0,95-78 0 0 0,-1 1 0 0 0,1 0 0 0 0,0 0 0 0 0,1 0 0 0 0,-5 8 0 0 0,8-12 0 0 0,0 0 0 0 0,1-1 0 0 0,-1 1 0 0 0,0-1 0 0 0,1 1 0 0 0,-1 0 0 0 0,1-1 0 0 0,0 1 0 0 0,0 0 0 0 0,0 0 0 0 0,0-1 0 0 0,0 4 0 0 0,0-4 0 0 0,1 0 0 0 0,-1 0 0 0 0,0 0 0 0 0,1 0 0 0 0,-1 0 0 0 0,1 0 0 0 0,0 0 0 0 0,-1 0 0 0 0,1 0 0 0 0,0 0 0 0 0,-1 0 0 0 0,1 0 0 0 0,0-1 0 0 0,0 1 0 0 0,0 0 0 0 0,0-1 0 0 0,0 1 0 0 0,0-1 0 0 0,0 1 0 0 0,0-1 0 0 0,0 1 0 0 0,1-1 0 0 0,5 3 8 0 0,-1-1-1 0 0,1-1 1 0 0,0 0 0 0 0,1 0-1 0 0,-1 0 1 0 0,0-1 0 0 0,0 0-1 0 0,10-1 1 0 0,59-12 115 0 0,-53 8-92 0 0,193-43-454 0 0,-123 25-4727 0 0,-30 6-828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31 5983 0 0,'2'-9'623'0'0,"-1"1"-366"0"0,0 7 191 0 0,-1 0 0 0 0,1 0 0 0 0,0 0 0 0 0,-1 0-1 0 0,1 0 1 0 0,0 0 0 0 0,0 1 0 0 0,-1-1 0 0 0,1 0-1 0 0,0 0 1 0 0,3-2 3037 0 0,-10 5-2405 0 0,-1 2-874 0 0,1 0 1 0 0,-1 0-1 0 0,1 1 1 0 0,0 0-1 0 0,1 1 0 0 0,-1-1 1 0 0,1 1-1 0 0,-8 10 1 0 0,5-6 36 0 0,-17 23 600 0 0,-35 59-1 0 0,-4 8-169 0 0,-29 27-500 0 0,92-125-957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5527 0 0,'4'16'495'0'0,"-2"0"0"0"0,0 1-1 0 0,-1-1 1 0 0,0 0-1 0 0,-1 0 1 0 0,-1 1-1 0 0,-1-1 1 0 0,0 0-1 0 0,-1 0 1 0 0,-1 0-1 0 0,-6 15 1 0 0,7-20-192 0 0,-1-1-1 0 0,-1 0 1 0 0,0 0 0 0 0,0 0 0 0 0,0-1-1 0 0,-2 0 1 0 0,1 0 0 0 0,-1 0 0 0 0,0-1-1 0 0,-1 0 1 0 0,0 0 0 0 0,0-1 0 0 0,0 0-1 0 0,-14 8 1 0 0,9-7 765 0 0,-1 0-1 0 0,-18 8 1 0 0,31-16-91 0 0,0-2-923 0 0,0 0-1 0 0,1-1 1 0 0,-1 1-1 0 0,1 0 1 0 0,-1-1-1 0 0,1 1 0 0 0,0-1 1 0 0,0 1-1 0 0,0-1 1 0 0,1 1-1 0 0,-1 0 1 0 0,0-1-1 0 0,1 1 1 0 0,-1 0-1 0 0,1-1 1 0 0,0 1-1 0 0,0 0 1 0 0,0 0-1 0 0,0 0 1 0 0,2-3-1 0 0,4-6 4 0 0,0 1 0 0 0,14-16 0 0 0,-16 20-23 0 0,15-16-21 0 0,0 1 0 0 0,2 2 0 0 0,0 0 0 0 0,1 1-1 0 0,0 1 1 0 0,2 2 0 0 0,38-20 0 0 0,-41 25-17 0 0,-1 1 0 0 0,2 0 0 0 0,-1 2 0 0 0,1 1 1 0 0,0 1-1 0 0,0 0 0 0 0,1 2 0 0 0,-1 1 0 0 0,40 1 0 0 0,-58 1 4 0 0,1 1 0 0 0,-1 0 0 0 0,1 0 0 0 0,-1 0 0 0 0,0 1 0 0 0,0 0 0 0 0,1 0 0 0 0,-1 0 0 0 0,-1 0 0 0 0,1 1 0 0 0,0 0 0 0 0,-1 0 0 0 0,1 0 0 0 0,-1 0 0 0 0,5 5 0 0 0,-6-4 0 0 0,0 0 0 0 0,0-1 0 0 0,-1 1 0 0 0,1 0 0 0 0,-1 0 0 0 0,0 1 0 0 0,0-1 0 0 0,0 0 0 0 0,-1 1 0 0 0,1-1 0 0 0,-1 1 0 0 0,0 0 0 0 0,0-1 0 0 0,-1 1 0 0 0,0 0 0 0 0,1-1 0 0 0,-2 9 0 0 0,0-3 0 0 0,-1 0 0 0 0,1-1 0 0 0,-2 1 0 0 0,1-1 0 0 0,-2 0 0 0 0,1 0 0 0 0,-1 0 0 0 0,0 0 0 0 0,-1-1 0 0 0,0 0 0 0 0,0 0 0 0 0,-1 0 0 0 0,0 0 0 0 0,0-1 0 0 0,-9 8 0 0 0,12-13-186 0 0,1 1 0 0 0,-1-1 0 0 0,1 0 0 0 0,0 1 0 0 0,0 0-1 0 0,0 0 1 0 0,1-1 0 0 0,-1 1 0 0 0,-1 4 0 0 0,9 2-6106 0 0,2 0 485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75 388 4607 0 0,'-1'3'5438'0'0,"0"2"-3898"0"0,0 1 0 0 0,0-1 1 0 0,-4 11-1 0 0,2-11-1225 0 0,0 1 0 0 0,-1 0 0 0 0,1-1 0 0 0,-1 1 0 0 0,0-1 0 0 0,-1 0 0 0 0,1-1-1 0 0,-1 1 1 0 0,-10 7 0 0 0,15-12-290 0 0,0 1-1 0 0,0-1 1 0 0,0 0-1 0 0,-1 0 1 0 0,1 1-1 0 0,0-1 0 0 0,-1 0 1 0 0,1 0-1 0 0,0 0 1 0 0,-1 0-1 0 0,1 1 1 0 0,0-1-1 0 0,-1 0 1 0 0,1 0-1 0 0,0 0 1 0 0,-1 0-1 0 0,1 0 1 0 0,0 0-1 0 0,-1 0 1 0 0,1 0-1 0 0,0 0 0 0 0,-1 0 1 0 0,1 0-1 0 0,0 0 1 0 0,-1 0-1 0 0,1 0 1 0 0,-1 0-1 0 0,1 0 1 0 0,0-1-1 0 0,-1 1 1 0 0,1-1-3 0 0,-1 1 1 0 0,1-1-1 0 0,-1 1 1 0 0,1-1-1 0 0,-1 0 1 0 0,1 1-1 0 0,0-1 1 0 0,-1 0 0 0 0,1 1-1 0 0,0-1 1 0 0,0 0-1 0 0,0 0 1 0 0,-1-1-1 0 0,1-1 56 0 0,0-1 0 0 0,0 0-1 0 0,0 0 1 0 0,0 0 0 0 0,2-5-1 0 0,3-9-37 0 0,0 2-1 0 0,2-1 1 0 0,0 1 0 0 0,1 0-1 0 0,1 0 1 0 0,14-20 0 0 0,4 0-497 0 0,43-42 0 0 0,-46 52 48 0 0,2 1 0 0 0,1 1 0 0 0,45-30 0 0 0,-58 45 331 0 0,1 0-1 0 0,0 1 1 0 0,1 1 0 0 0,-1 0-1 0 0,2 1 1 0 0,-1 1-1 0 0,0 0 1 0 0,1 1 0 0 0,25-2-1 0 0,-30 6 119 0 0,0 0-1 0 0,0 1 0 0 0,0 0 1 0 0,0 1-1 0 0,0 0 0 0 0,-1 1 1 0 0,1 0-1 0 0,-1 1 0 0 0,0 1 1 0 0,0 0-1 0 0,15 8 0 0 0,-22-11-10 0 0,-1 1 1 0 0,1-1-1 0 0,-1 1 0 0 0,1 0 1 0 0,-1 0-1 0 0,0 0 0 0 0,0 1 0 0 0,0-1 1 0 0,-1 1-1 0 0,1-1 0 0 0,-1 1 0 0 0,0 0 1 0 0,0 0-1 0 0,0 0 0 0 0,0 0 0 0 0,-1 0 1 0 0,0 0-1 0 0,0 1 0 0 0,0-1 0 0 0,0 0 1 0 0,0 1-1 0 0,-1-1 0 0 0,0 1 0 0 0,0-1 1 0 0,-1 8-1 0 0,0-5 45 0 0,-1 0 1 0 0,0 0-1 0 0,0 0 1 0 0,0-1-1 0 0,-1 1 1 0 0,0-1-1 0 0,0 1 1 0 0,0-1-1 0 0,-1 0 1 0 0,0 0-1 0 0,0-1 0 0 0,-1 1 1 0 0,1-1-1 0 0,-1 0 1 0 0,-9 7-1 0 0,-14 8 207 0 0,0-2 0 0 0,-1-1 0 0 0,-2-1 0 0 0,-44 18 0 0 0,-134 35-668 0 0,169-58-4 0 0,32-8-78 0 0,-24 6-855 0 0,11-5-4046 0 0,9-4-566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0 919 0 0,'-2'2'3019'0'0,"-56"60"4846"0"0,-5-6-3928 0 0,-73 49-3116 0 0,-40 36-520 0 0,115-85 71 0 0,-102 126 1 0 0,127-135-83 0 0,3 1-1 0 0,2 2 1 0 0,-39 83 0 0 0,60-112-210 0 0,3-5-70 0 0,0 0 1 0 0,0 1-1 0 0,-4 20 0 0 0,10-35-208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41 4607 0 0,'0'0'208'0'0,"2"2"-9"0"0,5 4 919 0 0,0 0-1 0 0,1 0 1 0 0,0 0 0 0 0,0-1-1 0 0,0 0 1 0 0,1-1 0 0 0,-1 0-1 0 0,1 0 1 0 0,0-1-1 0 0,0 0 1 0 0,1 0 0 0 0,16 1-1 0 0,-7-2-473 0 0,1 0 0 0 0,0-2 0 0 0,0 0-1 0 0,-1-2 1 0 0,26-4 0 0 0,-35 4-616 0 0,1 0 0 0 0,-1 0 0 0 0,0-1 0 0 0,0-1 0 0 0,0 1 0 0 0,-1-2 1 0 0,1 1-1 0 0,-1-1 0 0 0,0-1 0 0 0,-1 1 0 0 0,10-9 0 0 0,-17 13-42 0 0,0 1 0 0 0,-1-1 0 0 0,1 1 0 0 0,0-1 0 0 0,-1 0 0 0 0,1 1 0 0 0,0-1 0 0 0,-1 0 0 0 0,1 0 0 0 0,-1 0 0 0 0,1 1 0 0 0,-1-1 0 0 0,1 0-1 0 0,-1 0 1 0 0,0 0 0 0 0,1 0 0 0 0,-1 0 0 0 0,0 0 0 0 0,0 0 0 0 0,0 0 0 0 0,0 0 0 0 0,0 0 0 0 0,0 0 0 0 0,0 1 0 0 0,0-1 0 0 0,0 0 0 0 0,0 0 0 0 0,0 0 0 0 0,-1 0 0 0 0,1 0 0 0 0,0 0 0 0 0,-1 0 0 0 0,0-1-1 0 0,0 1-11 0 0,0 0-1 0 0,0 0 0 0 0,0 0 0 0 0,0 0 0 0 0,0 0 0 0 0,-1 0 0 0 0,1 0 0 0 0,0 0 0 0 0,0 1 0 0 0,-1-1 0 0 0,1 1 0 0 0,-1-1 0 0 0,1 1 0 0 0,0-1 0 0 0,-1 1 0 0 0,1 0 0 0 0,-1 0 1 0 0,1 0-1 0 0,-1-1 0 0 0,1 2 0 0 0,-1-1 0 0 0,-1 0 0 0 0,-3 1-74 0 0,0 1 0 0 0,0 0-1 0 0,0 0 1 0 0,0 0 0 0 0,0 0 0 0 0,1 1 0 0 0,-7 4 0 0 0,-37 27-171 0 0,40-27 250 0 0,-171 134-162 0 0,162-125 217 0 0,1-1 0 0 0,-15 20 0 0 0,25-27-17 0 0,0 1 1 0 0,1 0-1 0 0,0 0 0 0 0,0 0 1 0 0,1 1-1 0 0,-6 15 1 0 0,10-21-14 0 0,0-1 0 0 0,0 1 0 0 0,0 0 0 0 0,0-1 0 0 0,1 1 0 0 0,0 0 0 0 0,0 0 0 0 0,0 6 0 0 0,0-8 0 0 0,1-1-1 0 0,-1 1 0 0 0,1 0 0 0 0,-1-1 0 0 0,1 1 0 0 0,0-1 0 0 0,-1 1 0 0 0,1-1 1 0 0,0 1-1 0 0,0-1 0 0 0,0 0 0 0 0,0 1 0 0 0,0-1 0 0 0,0 0 0 0 0,1 0 0 0 0,-1 1 1 0 0,0-1-1 0 0,1 0 0 0 0,-1-1 0 0 0,0 1 0 0 0,4 1 0 0 0,1 1-16 0 0,0-1 0 0 0,0-1 0 0 0,1 1 0 0 0,-1-1 0 0 0,0 0 0 0 0,1 0 0 0 0,-1-1 0 0 0,1 0 0 0 0,7-1 0 0 0,60-10-4834 0 0,-66 9 3719 0 0,42-8-5546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1839 0 0,'-2'0'612'0'0,"-47"35"10565"0"0,-20 25-7789 0 0,23-19-2753 0 0,13-10 184 0 0,0 2 0 0 0,-53 69-1 0 0,-39 87 916 0 0,49-38-1120 0 0,44-83-478 0 0,11-20-1393 0 0,-23 81 0 0 0,22-60 366 0 0,22-67 18 0 0,-9-18-11033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275 179 7055 0 0,'0'0'638'0'0,"-2"1"-528"0"0,-69 19 1496 0 0,-40 7 4890 0 0,104-25-2690 0 0,31-13-3250 0 0,-5 5-463 0 0,48-15-7 0 0,69-32-1 0 0,-47 11 141 0 0,98-30-1 0 0,-166 65-122 0 0,1 2 1 0 0,24-4-1 0 0,-39 8-78 0 0,0 0 0 0 0,-1 1-1 0 0,1 0 1 0 0,0 0-1 0 0,0 0 1 0 0,0 1 0 0 0,0 0-1 0 0,0 1 1 0 0,0-1 0 0 0,12 6-1 0 0,-17-6-22 0 0,-1 0-1 0 0,1 0 1 0 0,0 0-1 0 0,0 0 1 0 0,0 0-1 0 0,-1 1 1 0 0,1-1-1 0 0,-1 0 1 0 0,1 1-1 0 0,-1 0 1 0 0,1-1-1 0 0,-1 1 1 0 0,0 0-1 0 0,0 0 1 0 0,0 0-1 0 0,0-1 1 0 0,0 1-1 0 0,1 4 1 0 0,-1-2 1 0 0,-1 0 0 0 0,1-1 0 0 0,-1 1 0 0 0,0-1 0 0 0,0 1 0 0 0,-1 0 1 0 0,1-1-1 0 0,-1 1 0 0 0,1-1 0 0 0,-3 6 0 0 0,0 0-1 0 0,-1 1-1 0 0,-1-1 1 0 0,1 0 0 0 0,-1 0-1 0 0,-1 0 1 0 0,0-1 0 0 0,-7 9-1 0 0,-6 2 11 0 0,-1-2 1 0 0,-1 0-1 0 0,0-1 0 0 0,-28 15 1 0 0,30-19-11 0 0,-21 10 14 0 0,-2-1 0 0 0,0-2 0 0 0,-57 16 0 0 0,78-28-23 0 0,-40 7 0 0 0,60-14-73 0 0,1 3-81 0 0,1-1 125 0 0,-1 0-1 0 0,1 1 1 0 0,0-1-1 0 0,0 0 1 0 0,0 0 0 0 0,0 1-1 0 0,0-1 1 0 0,0 0-1 0 0,1 0 1 0 0,-1 0-1 0 0,1-1 1 0 0,-1 1 0 0 0,1 0-1 0 0,0 0 1 0 0,0-1-1 0 0,-1 1 1 0 0,1-1-1 0 0,0 0 1 0 0,0 1 0 0 0,4 0-1 0 0,2 2-4 0 0,0 0 0 0 0,0-1-1 0 0,0 0 1 0 0,16 4 0 0 0,-14-5 39 0 0,0-1 0 0 0,0 0 1 0 0,0-1-1 0 0,0 0 1 0 0,17-3-1 0 0,50-13 15 0 0,-61 11 61 0 0,1 1 0 0 0,0 1 0 0 0,0 0 1 0 0,0 1-1 0 0,0 1 0 0 0,19 1 0 0 0,-33 0-70 0 0,0 0 0 0 0,0 1-1 0 0,0-1 1 0 0,0 1 0 0 0,0 0-1 0 0,0 0 1 0 0,0 0 0 0 0,0 0 0 0 0,-1 0-1 0 0,1 0 1 0 0,0 1 0 0 0,-1-1-1 0 0,1 1 1 0 0,-1 0 0 0 0,0 0 0 0 0,1 0-1 0 0,-1 0 1 0 0,0 0 0 0 0,0 0-1 0 0,0 1 1 0 0,-1-1 0 0 0,1 1 0 0 0,0-1-1 0 0,-1 1 1 0 0,0 0 0 0 0,0-1-1 0 0,1 1 1 0 0,-2 0 0 0 0,1 0 0 0 0,0 0-1 0 0,-1 0 1 0 0,1 6 0 0 0,-1-2 2 0 0,0 0 0 0 0,0 0 1 0 0,-1 0-1 0 0,0 0 1 0 0,0 0-1 0 0,-1-1 0 0 0,0 1 1 0 0,0 0-1 0 0,-1-1 1 0 0,0 1-1 0 0,0-1 0 0 0,0 0 1 0 0,-6 8-1 0 0,-3 1 81 0 0,0 0 0 0 0,-1 0 0 0 0,0-1-1 0 0,-1-1 1 0 0,0 0 0 0 0,-2-1 0 0 0,1-1 0 0 0,-1 0-1 0 0,-33 15 1 0 0,0-4 74 0 0,-2-2 1 0 0,0-3-1 0 0,-1-2 0 0 0,-88 14 1 0 0,123-27-127 0 0,-7 2 7 0 0,1-2 0 0 0,-1 0-1 0 0,1-2 1 0 0,-1 0 0 0 0,1-2 0 0 0,-25-4 0 0 0,46 6-136 0 0,13-7-1040 0 0,23-6-2644 0 0,-24 10 80 0 0,6-3-2597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1 712 2759 0 0,'26'-87'297'0'0,"21"-38"4954"0"0,-34 96-3426 0 0,1 2-1 0 0,23-34 1 0 0,-23 41-1481 0 0,29-31 1 0 0,-12 21-11 0 0,1 1 1 0 0,1 2-1 0 0,53-34 1 0 0,-27 25-61 0 0,88-39 1 0 0,-118 62 255 0 0,60-18 0 0 0,-80 28-302 0 0,0 1 0 0 0,1 1 0 0 0,-1-1 0 0 0,0 1 0 0 0,0 1 0 0 0,1 0 0 0 0,-1 0 0 0 0,1 1 1 0 0,-1 0-1 0 0,0 0 0 0 0,12 4 0 0 0,-17-3-138 0 0,0-1-1 0 0,0 1 1 0 0,0 0 0 0 0,-1 0 0 0 0,1 0 0 0 0,-1 1-1 0 0,1-1 1 0 0,-1 1 0 0 0,0 0 0 0 0,0 0 0 0 0,0 0-1 0 0,-1 0 1 0 0,1 0 0 0 0,2 5 0 0 0,-2-2-18 0 0,0 0-1 0 0,0 0 1 0 0,-1 0 0 0 0,0 0 0 0 0,0 0 0 0 0,-1 1 0 0 0,1-1 0 0 0,-1 9 0 0 0,0 3 28 0 0,-1-1 1 0 0,-1 0 0 0 0,-1 0 0 0 0,0 1 0 0 0,-10 32-1 0 0,8-33-23 0 0,-1 0 0 0 0,-1-1-1 0 0,-1 0 1 0 0,0 0 0 0 0,-1 0-1 0 0,-1-1 1 0 0,0 0 0 0 0,-1-1-1 0 0,-1 0 1 0 0,0 0 0 0 0,-24 21-1 0 0,17-20-26 0 0,-1-1 0 0 0,-1 0-1 0 0,0-2 1 0 0,0 0 0 0 0,-26 9-1 0 0,-3-1 34 0 0,-62 15-1 0 0,96-30-95 0 0,4-1-398 0 0,-1-1-1 0 0,1 0 1 0 0,-1-1-1 0 0,-12 1 0 0 0,15-6-1981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11975 0 0,'-12'13'341'0'0,"1"0"0"0"0,0 1-1 0 0,-13 22 1 0 0,-22 49 252 0 0,37-67 23 0 0,6-12-411 0 0,-5 9 535 0 0,-8 21 0 0 0,15-32-597 0 0,0-1 1 0 0,0 1-1 0 0,0-1 0 0 0,0 1 1 0 0,0 0-1 0 0,1 0 0 0 0,0 0 1 0 0,0-1-1 0 0,0 1 0 0 0,0 0 1 0 0,0 0-1 0 0,2 3 0 0 0,-2-5-78 0 0,0-1 0 0 0,1 0 0 0 0,0 1 0 0 0,-1-1 0 0 0,1 0 0 0 0,0 0 0 0 0,0 0 0 0 0,0 0 1 0 0,-1 1-1 0 0,1-1 0 0 0,0 0 0 0 0,1-1 0 0 0,-1 1 0 0 0,0 0 0 0 0,0 0 0 0 0,0 0 0 0 0,3 1 0 0 0,-1-1 36 0 0,0 0-1 0 0,1 0 1 0 0,-1 0 0 0 0,0-1-1 0 0,1 1 1 0 0,-1-1 0 0 0,5 1-1 0 0,2-2 89 0 0,0 1 0 0 0,0-2 0 0 0,0 1-1 0 0,12-4 1 0 0,-2-2-12 0 0,0 0-1 0 0,-1-1 1 0 0,37-21-1 0 0,50-42-5 0 0,-90 61-149 0 0,-1-1 0 0 0,0-1 0 0 0,-1-1 0 0 0,0 0-1 0 0,23-28 1 0 0,-33 34-41 0 0,-5 7 8 0 0,1 0 0 0 0,-1-1 0 0 0,1 1 0 0 0,-1 0 0 0 0,1 0 0 0 0,-1 0 0 0 0,1 0-1 0 0,-1-1 1 0 0,1 1 0 0 0,-1 0 0 0 0,1 0 0 0 0,-1 0 0 0 0,1 0 0 0 0,-1 0-1 0 0,1 0 1 0 0,-2 0 0 0 0,-7 2-32 0 0,0 1 1 0 0,1 0-1 0 0,-1 0 0 0 0,1 1 0 0 0,-1 0 0 0 0,1 0 1 0 0,-13 10-1 0 0,9-6 1 0 0,-364 253-139 0 0,357-247 246 0 0,1 2-1 0 0,1 0 1 0 0,0 2 0 0 0,1-1 0 0 0,1 2-1 0 0,-17 27 1 0 0,30-42-50 0 0,0-1 0 0 0,0 0 0 0 0,0 1 0 0 0,1-1 0 0 0,0 1 0 0 0,0 0-1 0 0,0-1 1 0 0,0 1 0 0 0,0 0 0 0 0,1 0 0 0 0,0 5 0 0 0,0-7-15 0 0,0-1 0 0 0,0 1 1 0 0,1 0-1 0 0,-1-1 0 0 0,1 1 1 0 0,-1-1-1 0 0,1 1 0 0 0,0-1 0 0 0,-1 1 1 0 0,1-1-1 0 0,0 1 0 0 0,0-1 0 0 0,0 0 1 0 0,0 1-1 0 0,0-1 0 0 0,1 0 1 0 0,-1 0-1 0 0,0 0 0 0 0,0 0 0 0 0,1 0 1 0 0,-1 0-1 0 0,1 0 0 0 0,-1-1 0 0 0,1 1 1 0 0,-1 0-1 0 0,1-1 0 0 0,-1 1 1 0 0,3 0-1 0 0,5 0-39 0 0,-1 1 0 0 0,1-1 0 0 0,0 0 0 0 0,-1-1 0 0 0,13-1 0 0 0,44-7-1864 0 0,-25 2-155 0 0</inkml:trace>
  <inkml:trace contextRef="#ctx0" brushRef="#br0" timeOffset="1">587 472 11975 0 0,'0'0'1083'0'0,"0"2"-891"0"0,0 4 258 0 0,-1 0 0 0 0,0 1 1 0 0,0-1-1 0 0,-1 0 0 0 0,-3 9 3290 0 0,7-16-3494 0 0,-1 1 1 0 0,1-1 0 0 0,0 0 0 0 0,-1 0-1 0 0,1 0 1 0 0,0-1 0 0 0,2-1 0 0 0,4-3 104 0 0,302-167 1733 0 0,-300 167-2079 0 0,161-80 59 0 0,-158 80-77 0 0,24-7 0 0 0,-32 12 9 0 0,-1 0-1 0 0,1 0 0 0 0,0 0 0 0 0,-1 1 1 0 0,1 0-1 0 0,0 0 0 0 0,0 0 0 0 0,-1 0 1 0 0,6 2-1 0 0,-9-2 0 0 0,1 0 0 0 0,-1 1 0 0 0,0-1 0 0 0,0 1 0 0 0,0-1 0 0 0,0 1 0 0 0,0-1 0 0 0,0 1 0 0 0,0 0 0 0 0,0 0 0 0 0,0-1 0 0 0,0 1 0 0 0,0 0 0 0 0,0 0 0 0 0,-1 0 0 0 0,1 0 0 0 0,0 0 0 0 0,0 0 0 0 0,-1 0 0 0 0,1 0 0 0 0,-1 0 0 0 0,1 0 0 0 0,-1 1 0 0 0,0-1 0 0 0,1 0 0 0 0,-1 0 0 0 0,0 0 0 0 0,0 1 0 0 0,0-1 0 0 0,0 0 0 0 0,0 0 0 0 0,0 0 0 0 0,0 1 0 0 0,0-1 0 0 0,-1 1 0 0 0,0 5-19 0 0,0 0-1 0 0,-1 0 0 0 0,0 0 1 0 0,-5 10-1 0 0,-2 1 19 0 0,0 0 0 0 0,-1-1-1 0 0,-1-1 1 0 0,-17 21 0 0 0,-58 55-15 0 0,58-65 17 0 0,1 2 0 0 0,-40 57 0 0 0,56-63-757 0 0,10-21-107 0 0,11 6-5860 0 0,3-2 285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6447 0 0,'0'0'2991'0'0,"2"0"-1718"0"0,27 6 1539 0 0,-16-3-1547 0 0,0 0 0 0 0,0-1-1 0 0,15 0 1 0 0,-22-2-909 0 0,0-1-1 0 0,1 1 1 0 0,-1-1 0 0 0,0 0 0 0 0,1-1-1 0 0,-1 0 1 0 0,0 0 0 0 0,0 0-1 0 0,10-6 1 0 0,-14 7 40 0 0,3-31 948 0 0,-7 15-1223 0 0,-1 1 1 0 0,-9-31-1 0 0,8 33-5 0 0,0-1 1 0 0,0 1-1 0 0,2-1 0 0 0,-2-20 0 0 0,5 25-53 0 0,-1 1 0 0 0,1 0 0 0 0,1 0-1 0 0,0-1 1 0 0,0 1 0 0 0,1 0 0 0 0,0 0-1 0 0,0 1 1 0 0,6-11 0 0 0,-2 7-53 0 0,0 1 1 0 0,0 0 0 0 0,2 0-1 0 0,-1 1 1 0 0,19-17 0 0 0,-8 11-110 0 0,1 1-1 0 0,0 1 1 0 0,1 0 0 0 0,0 2 0 0 0,1 1 0 0 0,36-14 0 0 0,-39 18 44 0 0,-1 2 1 0 0,1 0 0 0 0,0 1-1 0 0,28-3 1 0 0,-37 7 38 0 0,0-1 1 0 0,1 1-1 0 0,-1 1 0 0 0,0 0 1 0 0,0 0-1 0 0,0 1 0 0 0,0 0 1 0 0,0 1-1 0 0,0 0 0 0 0,10 5 1 0 0,-16-5 21 0 0,1-1 1 0 0,-1 1 0 0 0,0-1-1 0 0,0 1 1 0 0,0 0-1 0 0,0 1 1 0 0,0-1 0 0 0,-1 1-1 0 0,1 0 1 0 0,-1-1-1 0 0,0 2 1 0 0,0-1 0 0 0,-1 0-1 0 0,1 0 1 0 0,-1 1-1 0 0,0-1 1 0 0,0 1 0 0 0,-1 0-1 0 0,1 0 1 0 0,-1 0-1 0 0,0 0 1 0 0,0 0 0 0 0,-1-1-1 0 0,1 2 1 0 0,-1-1-1 0 0,0 0 1 0 0,0 0 0 0 0,-1 0-1 0 0,-1 5 1 0 0,0 0 35 0 0,-1 1 1 0 0,0 0-1 0 0,0 0 0 0 0,-2-1 1 0 0,1 0-1 0 0,-1 0 1 0 0,0 0-1 0 0,-1-1 0 0 0,-1 1 1 0 0,1-1-1 0 0,-1-1 1 0 0,-10 11-1 0 0,-9 2-3 0 0,0 0-1 0 0,-2-2 1 0 0,-37 20-1 0 0,40-24-4 0 0,-153 79 156 0 0,152-81-176 0 0,-16 7-1421 0 0,-52 17 1 0 0,93-36 387 0 0,-8-16-2758 0 0,10 4 2361 0 0,3-4-7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1 11055 0 0,'0'0'852'0'0,"-2"1"-560"0"0,-22 15 483 0 0,0 2 0 0 0,2 1 0 0 0,-29 30 0 0 0,-15 13-183 0 0,58-55-490 0 0,-154 135 1397 0 0,12 13-304 0 0,-148 165 1189 0 0,180-221-1950 0 0,-32 30 44 0 0,147-126-526 0 0,1 0 0 0 0,-1 0-1 0 0,1 0 1 0 0,-1 0 0 0 0,1 0 0 0 0,0 0-1 0 0,0 0 1 0 0,1 1 0 0 0,-2 3 0 0 0,3-6-46 0 0,0-1 0 0 0,1 1 0 0 0,-1-1 0 0 0,0 1 0 0 0,1-1 0 0 0,-1 0 0 0 0,0 1 0 0 0,1-1 0 0 0,-1 1 0 0 0,1-1 0 0 0,-1 1 0 0 0,1-1 0 0 0,-1 0 0 0 0,1 0 0 0 0,-1 1 0 0 0,1-1 0 0 0,-1 0 0 0 0,1 0 0 0 0,-1 1 0 0 0,1-1 0 0 0,1 0 0 0 0,-2 0-268 0 0,17 4-6566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142 109 13359 0 0,'0'0'1210'0'0,"-2"1"-996"0"0,0 2 144 0 0,0-1 0 0 0,1 1 0 0 0,-1-1-1 0 0,0 1 1 0 0,1-1 0 0 0,-1 1-1 0 0,1 0 1 0 0,-1 3 0 0 0,2-4-274 0 0,-1-1 0 0 0,1 0 0 0 0,0 0 0 0 0,0 0 0 0 0,0 1 0 0 0,1-1 0 0 0,-1 0 0 0 0,0 0 0 0 0,0 0 0 0 0,1 1-1 0 0,-1-1 1 0 0,0 0 0 0 0,1 0 0 0 0,-1 0 0 0 0,1 0 0 0 0,0 0 0 0 0,-1 0 0 0 0,1 0 0 0 0,0 0 0 0 0,-1 0 0 0 0,1 0 0 0 0,0 0 0 0 0,0-1 0 0 0,2 3 0 0 0,0-1-28 0 0,0-1 0 0 0,0 1 0 0 0,0 0 0 0 0,0-1 0 0 0,0 0 0 0 0,1 1 0 0 0,-1-1 0 0 0,0 0 0 0 0,1-1 0 0 0,-1 1 0 0 0,6 0 0 0 0,43-2 549 0 0,-33 0-441 0 0,18-1-125 0 0,0-2 1 0 0,0-2-1 0 0,-1-1 0 0 0,1-2 1 0 0,-2-2-1 0 0,1-1 0 0 0,-2-2 0 0 0,0-1 1 0 0,0-1-1 0 0,49-34 0 0 0,-81 48-40 0 0,1 1 0 0 0,-1-1-1 0 0,0 0 1 0 0,0 0 0 0 0,1 0 0 0 0,-1 0 0 0 0,-1 0-1 0 0,1 0 1 0 0,0-1 0 0 0,0 1 0 0 0,1-5 0 0 0,-3 6-10 0 0,-1 1 0 0 0,0 0 0 0 0,0-1 0 0 0,0 1 0 0 0,0-1 0 0 0,0 1 0 0 0,0 0 0 0 0,0 0 0 0 0,0-1 0 0 0,0 1 0 0 0,0 0 0 0 0,0 0 0 0 0,-1 0 0 0 0,-4 1-10 0 0,0-1-1 0 0,0 1 1 0 0,0 0 0 0 0,0 1-1 0 0,0-1 1 0 0,-10 6-1 0 0,-37 19-121 0 0,34-15 108 0 0,-23 10 6 0 0,-159 86-49 0 0,8 15 320 0 0,172-107-192 0 0,-48 37 86 0 0,63-46-110 0 0,0-1 0 0 0,0 1-1 0 0,1 0 1 0 0,0 1 0 0 0,0-1-1 0 0,0 1 1 0 0,1 0-1 0 0,-4 9 1 0 0,8-15-30 0 0,-1 0 1 0 0,1 0-1 0 0,-1 0 0 0 0,1 0 1 0 0,-1 1-1 0 0,1-1 0 0 0,0 0 1 0 0,0 0-1 0 0,-1 1 0 0 0,1-1 1 0 0,0 0-1 0 0,0 0 0 0 0,0 1 1 0 0,0-1-1 0 0,1 0 1 0 0,-1 0-1 0 0,0 1 0 0 0,1-1 1 0 0,-1 0-1 0 0,0 0 0 0 0,1 0 1 0 0,-1 0-1 0 0,1 1 0 0 0,0-1 1 0 0,-1 0-1 0 0,1 0 0 0 0,0 0 1 0 0,0 0-1 0 0,0 0 0 0 0,0-1 1 0 0,-1 1-1 0 0,1 0 0 0 0,0 0 1 0 0,0 0-1 0 0,1-1 0 0 0,-1 1 1 0 0,0-1-1 0 0,0 1 0 0 0,0-1 1 0 0,0 1-1 0 0,0-1 0 0 0,1 0 1 0 0,1 1-1 0 0,5 1-1115 0 0,0-1 0 0 0,0 0 0 0 0,0 0-1 0 0,0-1 1 0 0,11-1 0 0 0,13-2-5405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16583 0 0,'0'0'5973'0'0,"1"-2"-5219"0"0,2-2-528 0 0,1 0 0 0 0,0 1 0 0 0,0-1 0 0 0,0 1 0 0 0,0 0 1 0 0,0 0-1 0 0,0 0 0 0 0,1 1 0 0 0,5-3 0 0 0,46-18 519 0 0,57-13-839 0 0,125-23-1 0 0,-224 56 98 0 0,-1 1-1 0 0,1 0 0 0 0,0 1 1 0 0,-1 0-1 0 0,27 2 1 0 0,-40 0-8 0 0,0-1-1 0 0,0 1 1 0 0,1-1 0 0 0,-1 0 0 0 0,0 1 0 0 0,0-1 0 0 0,0 1-1 0 0,0-1 1 0 0,0 1 0 0 0,0-1 0 0 0,1 1 0 0 0,-1-1 0 0 0,0 1-1 0 0,0-1 1 0 0,0 1 0 0 0,-1-1 0 0 0,1 0 0 0 0,0 1-1 0 0,0-1 1 0 0,0 1 0 0 0,0-1 0 0 0,0 1 0 0 0,-1 0 0 0 0,1-1-2 0 0,-1 4-2 0 0,-1 0 1 0 0,0 0-1 0 0,1 0 0 0 0,-1-1 0 0 0,-1 1 1 0 0,1-1-1 0 0,-1 1 0 0 0,-2 2 0 0 0,-27 27-81 0 0,20-22 79 0 0,-21 20 18 0 0,-46 47 26 0 0,63-61-41 0 0,2 1 1 0 0,-23 33-1 0 0,34-45-31 0 0,0-1 0 0 0,0 0 0 0 0,1 1 0 0 0,0 0 0 0 0,0 0 0 0 0,-2 6 0 0 0,4-11 21 0 0,0 0 1 0 0,0 0-1 0 0,-1 0 1 0 0,1 0-1 0 0,0 0 1 0 0,0 0-1 0 0,0 0 0 0 0,0 0 1 0 0,0 0-1 0 0,1 0 1 0 0,-1 0-1 0 0,0 0 1 0 0,0 0-1 0 0,1 0 1 0 0,-1 0-1 0 0,0 0 0 0 0,1 0 1 0 0,-1 0-1 0 0,1 0 1 0 0,-1-1-1 0 0,1 1 1 0 0,-1 0-1 0 0,1 0 0 0 0,0 0 1 0 0,-1-1-1 0 0,1 1 1 0 0,0 0-1 0 0,0-1 1 0 0,0 1-1 0 0,-1-1 1 0 0,1 1-1 0 0,0-1 0 0 0,0 1 1 0 0,0-1-1 0 0,0 0 1 0 0,0 1-1 0 0,0-1 1 0 0,0 0-1 0 0,0 0 1 0 0,0 1-1 0 0,0-1 0 0 0,0 0 1 0 0,0 0-1 0 0,0 0 1 0 0,2-1-1 0 0,11 1-344 0 0,0-2 1 0 0,-1 0-1 0 0,1 0 1 0 0,25-9-1 0 0,52-23-2943 0 0,20-21-3792 0 0,-55 20 1635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11055 0 0,'0'0'852'0'0,"0"2"-560"0"0,1 11 296 0 0,0 0-1 0 0,-1 0 1 0 0,-1 1 0 0 0,0-1-1 0 0,-1 0 1 0 0,0-1-1 0 0,-1 1 1 0 0,-1 0-1 0 0,0-1 1 0 0,-7 18-1 0 0,-10 12 743 0 0,-39 62-1 0 0,55-95-1203 0 0,-39 61 650 0 0,-144 242 792 0 0,143-239-1461 0 0,-3-2 1 0 0,-59 66-1 0 0,-128 116 147 0 0,131-157-1873 0 0,103-95 741 0 0,10-14-3569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98 139 15199 0 0,'-9'-1'417'0'0,"0"0"-1"0"0,-1 1 0 0 0,-14 2 0 0 0,21-2-267 0 0,0 0 0 0 0,0 1 0 0 0,1-1 0 0 0,-1 1 0 0 0,0 0 0 0 0,1 0 0 0 0,-1 0 0 0 0,0 0 0 0 0,1 1 0 0 0,-1-1 0 0 0,1 1-1 0 0,0-1 1 0 0,0 1 0 0 0,-1 0 0 0 0,-2 4 0 0 0,4-5 670 0 0,2 0-697 0 0,0 0 0 0 0,0 0 0 0 0,0 0 0 0 0,0 0 0 0 0,0 0 0 0 0,0 0 0 0 0,0-1-1 0 0,1 1 1 0 0,-1 0 0 0 0,0-1 0 0 0,1 1 0 0 0,-1 0 0 0 0,0-1 0 0 0,3 1 0 0 0,6 1 298 0 0,0 0 0 0 0,0-1-1 0 0,0 0 1 0 0,19 0 0 0 0,42-8 1137 0 0,-51 5-1217 0 0,499-94 2351 0 0,-358 61-2754 0 0,-137 30-102 0 0,39-8-1186 0 0,96-9 0 0 0,-154 22 929 0 0,27 0-132 0 0,-16 4-1498 0 0,-16-4 1594 0 0,1 1 0 0 0,0-1 0 0 0,0 1 0 0 0,0-1-1 0 0,0 1 1 0 0,0 0 0 0 0,-1-1 0 0 0,1 1 0 0 0,0 0-1 0 0,-1 0 1 0 0,2 1 0 0 0,2 11-6933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73 296 919 0 0,'0'0'13960'0'0,"0"2"-13618"0"0,1 12-71 0 0,-2-1 1 0 0,1 1 0 0 0,-2-1 0 0 0,0 0 0 0 0,-5 20 0 0 0,0-2 19 0 0,-48 245 2879 0 0,62-291-2105 0 0,-3 7-881 0 0,46-132 660 0 0,-23 60-919 0 0,-11 40-23 0 0,2 0 0 0 0,1 1 0 0 0,2 1 0 0 0,2 1 0 0 0,45-55 0 0 0,-54 74 77 0 0,2 1 0 0 0,1 0 0 0 0,0 2 0 0 0,1 0 0 0 0,0 0 0 0 0,1 2 0 0 0,1 1-1 0 0,0 0 1 0 0,0 1 0 0 0,25-8 0 0 0,-36 16 45 0 0,0 0-1 0 0,0 1 0 0 0,0 1 1 0 0,0 0-1 0 0,0 0 0 0 0,0 0 1 0 0,0 1-1 0 0,1 1 0 0 0,-1 0 1 0 0,0 0-1 0 0,0 0 0 0 0,0 1 1 0 0,0 1-1 0 0,0 0 0 0 0,-1 0 1 0 0,1 0-1 0 0,-1 1 0 0 0,0 0 1 0 0,0 1-1 0 0,0 0 0 0 0,0 0 1 0 0,-1 1-1 0 0,0 0 0 0 0,0 0 1 0 0,-1 0-1 0 0,1 1 0 0 0,8 14 0 0 0,0 0 11 0 0,-2 2-1 0 0,20 43 0 0 0,1 3-410 0 0,-33-66 244 0 0,0-1 0 0 0,0 0 1 0 0,0 1-1 0 0,1-1 0 0 0,-1 0 0 0 0,1 0 0 0 0,0 0 0 0 0,-1 0 0 0 0,1 0 0 0 0,0-1 0 0 0,0 1 1 0 0,0 0-1 0 0,0-1 0 0 0,1 0 0 0 0,-1 1 0 0 0,0-1 0 0 0,4 1 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9215 0 0,'1'-1'707'0'0,"9"-3"-1040"0"0,-7 3 1052 0 0,1 0 1 0 0,-1-1 0 0 0,0 1 0 0 0,1 1-1 0 0,0-1 1 0 0,3 0 0 0 0,-5 1-528 0 0,-1 0-1 0 0,0 0 1 0 0,0 0 0 0 0,0 1 0 0 0,1-1-1 0 0,-1 0 1 0 0,0 0 0 0 0,0 1 0 0 0,0-1-1 0 0,0 1 1 0 0,0-1 0 0 0,0 1 0 0 0,0 0-1 0 0,0-1 1 0 0,0 1 0 0 0,0 0 0 0 0,0 0-1 0 0,0 0 1 0 0,0 0 0 0 0,0 0 0 0 0,-1 0-1 0 0,1 0 1 0 0,0 0 0 0 0,0 1 0 0 0,0 0-145 0 0,0 0 0 0 0,0 0 1 0 0,0 1-1 0 0,0-1 1 0 0,0 0-1 0 0,0 1 1 0 0,-1-1-1 0 0,1 1 0 0 0,-1-1 1 0 0,0 5-1 0 0,-5 29 359 0 0,0-7-11 0 0,4-22-404 0 0,1-5-114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10943 0 0,'0'0'987'0'0,"-1"2"-810"0"0,-4 2 42 0 0,1 0-1 0 0,0 0 0 0 0,0 1 0 0 0,1 0 0 0 0,-1 0 0 0 0,1 0 1 0 0,0 0-1 0 0,0 1 0 0 0,1-1 0 0 0,-1 1 0 0 0,1-1 1 0 0,1 1-1 0 0,-1 0 0 0 0,1 0 0 0 0,0 0 0 0 0,0 0 0 0 0,1 0 1 0 0,0 8-1 0 0,0-2 35 0 0,0-1 0 0 0,2 1 0 0 0,-1-1 0 0 0,2 1 0 0 0,-1-1 0 0 0,2 0 0 0 0,-1 0 0 0 0,10 19 0 0 0,-1-9-76 0 0,1 0 1 0 0,1-2-1 0 0,1 1 1 0 0,1-2-1 0 0,0 0 0 0 0,1-1 1 0 0,20 16-1 0 0,8 2 86 0 0,93 54 0 0 0,-96-64-237 0 0,2-3 0 0 0,0-1-1 0 0,52 17 1 0 0,-94-38-229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10135 0 0,'0'0'919'0'0,"0"2"-759"0"0,-3 10 295 0 0,2 0-1 0 0,0 1 1 0 0,0-1 0 0 0,1 0-1 0 0,2 14 1 0 0,39 188 3822 0 0,-2-7-3850 0 0,-33-174-171 0 0,-4-24-95 0 0,0 0 1 0 0,0 0-1 0 0,-1 0 0 0 0,0 0 1 0 0,-1 1-1 0 0,-2 16 1776 0 0,10-39-856 0 0,15-31 179 0 0,51-69-1 0 0,-12 28-872 0 0,-3 5-301 0 0,86-91 1 0 0,-44 73-142 0 0,-79 79-94 0 0,0 1-1 0 0,46-26 1 0 0,-58 37-699 0 0,-8 6-278 0 0,-2 3-53 0 0,0 2 695 0 0,1 0 0 0 0,-1 0 0 0 0,-1-1-1 0 0,1 1 1 0 0,-1 4 0 0 0,-4 11-1307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6447 0 0,'2'-9'17845'0'0,"0"9"-17898"0"0,30-11-2641 0 0,-23 6 1228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0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7831 0 0,'0'0'706'0'0,"-2"2"-578"0"0,-8 6-588 0 0,3-3 1658 0 0,1 0-1 0 0,0 0 1 0 0,1 0-1 0 0,-1 1 1 0 0,1 0 0 0 0,0 0-1 0 0,1 0 1 0 0,-6 9-1 0 0,6-7-1038 0 0,1-1-1 0 0,0 1 0 0 0,0 0 0 0 0,1-1 1 0 0,0 1-1 0 0,1 0 0 0 0,-1 1 1 0 0,1-1-1 0 0,1 0 0 0 0,0 0 1 0 0,0 0-1 0 0,0 1 0 0 0,1-1 1 0 0,0 0-1 0 0,1 0 0 0 0,0 0 1 0 0,0 0-1 0 0,4 8 0 0 0,0 1-1144 0 0,1 1 0 0 0,13 21 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5983 0 0,'-1'2'12755'0'0,"-3"5"-12474"0"0,1 0 1 0 0,-1 0-1 0 0,-1 0 0 0 0,0-1 1 0 0,0 0-1 0 0,0 1 0 0 0,0-2 1 0 0,-1 1-1 0 0,-8 5 0 0 0,4-3-63 0 0,0 0-1 0 0,0 1 1 0 0,1 0 0 0 0,-10 12-1 0 0,19-21-225 0 0,-1 1 0 0 0,0-1 0 0 0,1 1 0 0 0,0-1 0 0 0,-1 1-1 0 0,1 0 1 0 0,-1-1 0 0 0,1 1 0 0 0,0-1 0 0 0,-1 1 0 0 0,1 0 0 0 0,0-1 0 0 0,0 1-1 0 0,-1 0 1 0 0,1-1 0 0 0,0 1 0 0 0,0 0 0 0 0,0 0 0 0 0,0-1 0 0 0,0 1 0 0 0,0 0-1 0 0,0-1 1 0 0,0 1 0 0 0,0 0 0 0 0,0-1 0 0 0,1 1 0 0 0,-1 0 0 0 0,1 1 0 0 0,-1-1-39 0 0,1 0 1 0 0,0 0 0 0 0,1 1 0 0 0,-1-1-1 0 0,0 0 1 0 0,0 0 0 0 0,0 0-1 0 0,3 1 1 0 0,0 1-71 0 0,8 7-47 0 0,0 0 1 0 0,0 2-1 0 0,-1-1 0 0 0,-1 2 1 0 0,0-1-1 0 0,15 27 1 0 0,-12-16-8 0 0,-3-5 386 0 0,0 1-1 0 0,-2 0 1 0 0,0 0 0 0 0,7 25 0 0 0,-14-39-109 0 0,0 0 1 0 0,0 0-1 0 0,0 1 1 0 0,-1-1-1 0 0,0 0 1 0 0,0 1-1 0 0,0-1 1 0 0,0 0-1 0 0,-1 1 0 0 0,0-1 1 0 0,0 0-1 0 0,-1 0 1 0 0,1 0-1 0 0,-1 0 1 0 0,0 0-1 0 0,-1 0 1 0 0,1 0-1 0 0,-1-1 0 0 0,0 1 1 0 0,0-1-1 0 0,-6 7 1 0 0,4-5 10 0 0,-1-1 0 0 0,0 0 1 0 0,-1 0-1 0 0,1-1 0 0 0,-1 1 1 0 0,1-2-1 0 0,-1 1 0 0 0,-12 4 1 0 0,14-6-304 0 0,-1 0 0 0 0,0-1 0 0 0,0 0 0 0 0,-11 1 1 0 0,12-1-604 0 0,1-2 0 0 0,0 1 1 0 0,0 0-1 0 0,-1-1 0 0 0,1 0 1 0 0,0 0-1 0 0,-6-2 0 0 0,-5-5-6847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10735 0 0,'0'0'979'0'0,"-2"0"-808"0"0,-30 3-102 0 0,30-2 191 0 0,-20 10 1044 0 0,20-10-1215 0 0,0 1 1 0 0,0-1-1 0 0,0 1 1 0 0,0 0-1 0 0,1 0 1 0 0,-1-1-1 0 0,0 1 1 0 0,1 0-1 0 0,0 0 1 0 0,-1 1-1 0 0,1-1 1 0 0,0 0-1 0 0,-1 3 1 0 0,-7 31 532 0 0,9-36-596 0 0,-10 65 749 0 0,4 1 0 0 0,1 79 0 0 0,-1 25-322 0 0,4-134-3 0 0,5-37-322 0 0,2 0-68 0 0,0 0 0 0 0,0 0 0 0 0,-1-1 0 0 0,1 0 0 0 0,0 0 0 0 0,-1 0 0 0 0,1-1 0 0 0,-1 1 0 0 0,0-1 0 0 0,1 0 0 0 0,4-6 0 0 0,7-6 160 0 0,19-22 1 0 0,-28 29-212 0 0,21-28 51 0 0,29-47 0 0 0,13-17-178 0 0,-46 76 48 0 0,-23 22 16 0 0,3 13-48 0 0,0-3 87 0 0,-2 5-5 0 0,-1 1 1 0 0,-1-1-1 0 0,0 0 1 0 0,0 0-1 0 0,-1 1 1 0 0,-1-1-1 0 0,-4 14 1 0 0,1 6 4 0 0,-17 123 79 0 0,20-144-64 0 0,1-9 1 0 0,0 0 1 0 0,1 0-1 0 0,-1 0 0 0 0,1-1 0 0 0,0 1 0 0 0,0 0 0 0 0,0 0 0 0 0,0 0 0 0 0,2 6 0 0 0,-2-8 7 0 0,0 0 0 0 0,0-1 0 0 0,1 1 0 0 0,-1 0 0 0 0,0 0 0 0 0,1-1 0 0 0,-1 1 0 0 0,1 0-1 0 0,-1-1 1 0 0,0 1 0 0 0,1-1 0 0 0,0 1 0 0 0,-1 0 0 0 0,1-1 0 0 0,-1 1 0 0 0,1-1 0 0 0,0 1 0 0 0,-1-1 0 0 0,1 0 0 0 0,0 1 0 0 0,-1-1 0 0 0,1 0 0 0 0,0 1 0 0 0,0-1 0 0 0,-1 0 0 0 0,1 0 0 0 0,0 0 0 0 0,0 0 0 0 0,-1 0 0 0 0,1 0 0 0 0,0 0-1 0 0,1 0 1 0 0,23-3 237 0 0,-15 0-120 0 0,-1 0 1 0 0,1-1 0 0 0,-1 0 0 0 0,0-1 0 0 0,0 0 0 0 0,0 0-1 0 0,9-8 1 0 0,52-50 148 0 0,-59 53-224 0 0,34-36 330 0 0,69-96 0 0 0,-86 101-179 0 0,27-55-1 0 0,-19 30-388 0 0,-22 39-168 0 0,-10 18-92 0 0,1 0 0 0 0,7-11-1 0 0,-11 19-96 0 0,1-1-453 0 0,0 0-19 0 0,10-3-8143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13791 0 0,'0'0'1247'0'0,"-1"1"-1023"0"0,-5 6-112 0 0,1 0 0 0 0,0 1-1 0 0,1 0 1 0 0,-1-1 0 0 0,2 2 0 0 0,-6 12 0 0 0,-1 3 226 0 0,-107 204 1274 0 0,56-115-1362 0 0,56-104-275 0 0,2-4-95 0 0,1 0-1 0 0,0 0 0 0 0,0 0 0 0 0,0 0 0 0 0,-2 7 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 15199 0 0,'-7'-5'1579'0'0,"5"5"-1566"0"0,1 0 1 0 0,0 0-1 0 0,-1 0 0 0 0,1 0 1 0 0,0 0-1 0 0,-1 0 0 0 0,1 0 1 0 0,0 0-1 0 0,-1 1 0 0 0,1-1 1 0 0,0 0-1 0 0,-1 1 0 0 0,1 0 1 0 0,0-1-1 0 0,0 1 0 0 0,0-1 1 0 0,-1 1-1 0 0,1 0 1 0 0,0 0-1 0 0,-1 1 0 0 0,-22 22 648 0 0,21-20-547 0 0,-60 71 674 0 0,-78 118 0 0 0,105-136-657 0 0,3 2 0 0 0,-50 125 0 0 0,-7 87-34 0 0,15-43-629 0 0,35-127-1237 0 0,33-85-361 0 0,-2-1 0 0 0,-11 16 1 0 0,4-9-2729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11951 0 0,'0'0'1083'0'0,"2"-1"-891"0"0,1 0-186 0 0,1-1 1 0 0,0 1-1 0 0,-1-1 1 0 0,1 1-1 0 0,0 0 0 0 0,0 0 1 0 0,0 1-1 0 0,5-1 1 0 0,36 1 149 0 0,-22 1-77 0 0,32-3 185 0 0,-1-3 0 0 0,83-16 0 0 0,104-38 680 0 0,-124 24-1095 0 0,194-86 0 0 0,-247 91-5203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4607 0 0,'-15'27'1157'0'0,"-16"43"0"0"0,11-22 1680 0 0,-65 134 3854 0 0,-48 90-4332 0 0,72-146-1744 0 0,-143 283-255 0 0,151-302-296 0 0,83-141-346 0 0,-22 24 215 0 0,67-77-448 0 0,-64 76 441 0 0,0 0-1 0 0,1 1 1 0 0,0 0 0 0 0,1 1-1 0 0,18-10 1 0 0,-25 16 124 0 0,0 1 1 0 0,0-1-1 0 0,0 1 1 0 0,0 1-1 0 0,1-1 1 0 0,-1 1-1 0 0,0 0 1 0 0,1 0-1 0 0,-1 1 1 0 0,1-1-1 0 0,-1 2 1 0 0,1-1-1 0 0,-1 1 1 0 0,1 0-1 0 0,11 3 1 0 0,-15-2-6 0 0,-1-1 0 0 0,1 1 0 0 0,-1 0 0 0 0,1 0 0 0 0,-1 0 0 0 0,0 0 0 0 0,0 1 0 0 0,0-1 0 0 0,0 0 0 0 0,0 1 0 0 0,0 0 0 0 0,-1-1 0 0 0,1 1 0 0 0,-1 0 0 0 0,1 3 0 0 0,2 3 80 0 0,-1 0 1 0 0,0 0 0 0 0,2 17-1 0 0,-4-9 27 0 0,0 1-1 0 0,-1-1 0 0 0,-3 22 1 0 0,1-17-98 0 0,1 27 0 0 0,1-46-122 0 0,0 0 0 0 0,1 0 0 0 0,-1 0 1 0 0,1 0-1 0 0,0 0 0 0 0,1 3 1 0 0,5 6-5578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7 197 12351 0 0,'-2'-7'244'0'0,"-3"-11"466"0"0,5 18-695 0 0,0-1 0 0 0,0 0 1 0 0,0 1-1 0 0,0-1 0 0 0,0 0 0 0 0,0 1 1 0 0,1-1-1 0 0,-1 1 0 0 0,0-1 1 0 0,0 0-1 0 0,0 1 0 0 0,1-1 1 0 0,-1 1-1 0 0,0-1 0 0 0,1 0 1 0 0,-1 1-1 0 0,1-1 0 0 0,-1 1 0 0 0,0-1 1 0 0,1 1-1 0 0,-1-1 0 0 0,1 1 1 0 0,-1 0-1 0 0,2-1 0 0 0,20-10 2440 0 0,-15 22-2046 0 0,-1 3-197 0 0,-1-1 0 0 0,0 1 0 0 0,0 0 0 0 0,-2 0-1 0 0,3 14 1 0 0,-1-4 29 0 0,7 34 95 0 0,-3 1-1 0 0,-2 0 0 0 0,-2 0 1 0 0,-4 0-1 0 0,-2 0 0 0 0,-2 1 1 0 0,-14 71-1 0 0,-9-38-115 0 0,25-91 311 0 0,1-4-317 0 0,-1-13-14 0 0,1 1 1 0 0,0-1-1 0 0,1 1 0 0 0,1-1 0 0 0,0 1 1 0 0,1 0-1 0 0,0-1 0 0 0,10-22 0 0 0,5-7-2 0 0,32-56-1 0 0,-17 45-150 0 0,2 1 0 0 0,2 2 0 0 0,3 2 0 0 0,1 1 0 0 0,3 3 0 0 0,2 1 0 0 0,83-63 0 0 0,-63 62-427 0 0,87-46 0 0 0,-144 87 14 0 0,0 1 0 0 0,1 0-1 0 0,12-4 1 0 0,-20 7-400 0 0,3 12-5752 0 0,-4 3 150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6447 0 0,'0'0'6651'0'0,"0"2"-6059"0"0,0 2-441 0 0,0-1 1 0 0,0 1-1 0 0,0 0 1 0 0,-1 0-1 0 0,1 0 1 0 0,-1 0-1 0 0,0 0 1 0 0,0-1-1 0 0,-1 1 1 0 0,1 0-1 0 0,-1-1 1 0 0,1 1-1 0 0,-4 3 1 0 0,-5 9 326 0 0,-17 21 1 0 0,23-33-393 0 0,-107 129 1243 0 0,-53 64-112 0 0,49-62-286 0 0,-66 80-219 0 0,164-196-774 0 0,16-18-58 0 0,13-11-1302 0 0,5-2 152 0 0,4-5-60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518 111 7831 0 0,'1'-1'603'0'0,"10"-10"388"0"0,0 0 0 0 0,-1-1 0 0 0,0 0 0 0 0,-1-1 0 0 0,0 0 0 0 0,11-22 0 0 0,-20 33-619 0 0,-20 1 132 0 0,15 3-449 0 0,-1-1-1 0 0,1 1 1 0 0,0 0-1 0 0,-1 1 0 0 0,1 0 1 0 0,0-1-1 0 0,-5 5 1 0 0,-34 27 156 0 0,24-17-146 0 0,-219 196 448 0 0,133-114-98 0 0,102-95-385 0 0,-17 14 396 0 0,2 1 0 0 0,0 1 0 0 0,0 0 0 0 0,-20 33 0 0 0,38-52 274 0 0,17-2-225 0 0,3-3-328 0 0,0-1 0 0 0,0-2 0 0 0,-1 1 0 0 0,19-12 0 0 0,3 1 7 0 0,21-12-143 0 0,-2-2 0 0 0,68-47 0 0 0,-76 45-305 0 0,-43 27 100 0 0,-6 4 13 0 0,1 1 1 0 0,-1-1-1 0 0,1 0 1 0 0,0 1-1 0 0,-1-1 1 0 0,1 1-1 0 0,0 0 1 0 0,5-2-1 0 0,-14 18-97 0 0,0-3 241 0 0,-2 1 1 0 0,1-1 0 0 0,-14 16 0 0 0,12-17 10 0 0,1 1 0 0 0,0-1-1 0 0,-11 24 1 0 0,16-24 10 0 0,4 0-64 0 0,0-9-76 0 0,0-1 1 0 0,0 1-1 0 0,1 0 0 0 0,-1 0 1 0 0,1 0-1 0 0,-1-1 0 0 0,1 1 0 0 0,0-1 1 0 0,3 3-1 0 0,7 3-1487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1 562 7367 0 0,'0'0'11432'0'0,"1"-2"-9982"0"0,47-86 3121 0 0,-32 61-3980 0 0,1 2 1 0 0,41-47 0 0 0,191-190-625 0 0,-194 204-2242 0 0,-30 31 915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183 505 11519 0 0,'0'2'6359'0'0,"2"4"-5518"0"0,-1 0 0 0 0,0 0 0 0 0,-1 0 0 0 0,1 0 0 0 0,-1 0-1 0 0,-1 11 1 0 0,-1-5-491 0 0,0-1 1 0 0,-8 22-1 0 0,-2-2-773 0 0,-23 42 0 0 0,33-68 590 0 0,-74 134-3361 0 0,71-129 1765 0 0,-1-1 1 0 0,0 0-1 0 0,-1-1 1 0 0,-10 11-1 0 0,10-13-3867 0 0</inkml:trace>
  <inkml:trace contextRef="#ctx0" brushRef="#br0" timeOffset="1">381 171 6447 0 0,'25'-38'288'0'0,"-13"21"56"0"0,4-6-280 0 0,2 0-64 0 0,-2 1 0 0 0,0 5 0 0 0,-2 4 1376 0 0,2 3 256 0 0,-2 2 48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82 9671 0 0,'-9'-12'440'0'0,"7"10"-5"0"0,0 0-384 0 0,0 1 0 0 0,0 0 0 0 0,1-1 1 0 0,-1 1-1 0 0,0-1 0 0 0,-2-3 0 0 0,3 4 126 0 0,0 0 13 0 0,0-1-125 0 0,0 1 0 0 0,0 0 0 0 0,1 0-1 0 0,-1-1 1 0 0,0 1 0 0 0,1 0 0 0 0,-1 0 0 0 0,1-1 0 0 0,0 1-1 0 0,-1-1 1 0 0,1 1 0 0 0,0 0 0 0 0,0-1 0 0 0,0 1 0 0 0,0-3-1 0 0,0 1 19 0 0,-1-13 389 0 0,-1 9 702 0 0,2 7-1148 0 0,-1-2 526 0 0,-10 3 311 0 0,7 0-758 0 0,0 0 1 0 0,0 1-1 0 0,0-1 1 0 0,0 1-1 0 0,0 0 0 0 0,0 0 1 0 0,0 0-1 0 0,-6 5 1 0 0,-27 27 63 0 0,28-26-102 0 0,-23 25 117 0 0,2 1 0 0 0,-35 53 1 0 0,50-66-107 0 0,-21 27 190 0 0,12-18 73 0 0,1 2 0 0 0,2 1 1 0 0,-18 36-1 0 0,29-41 213 0 0,9-26 92 0 0,14-1-18 0 0,-9-1-525 0 0,1 0-1 0 0,-1 0 1 0 0,1 0-1 0 0,-1-1 1 0 0,1 0-1 0 0,-1 1 1 0 0,5-3-1 0 0,3-1-27 0 0,-1-1-1 0 0,1-1 0 0 0,-1 0 1 0 0,-1 0-1 0 0,13-10 1 0 0,48-44 371 0 0,-37 29-363 0 0,154-115-83 0 0,-184 143-19 0 0,1 0-1 0 0,-1 0 1 0 0,1 0 0 0 0,0 0-1 0 0,0 1 1 0 0,0 0 0 0 0,0 0-1 0 0,0 0 1 0 0,1 1 0 0 0,-1-1-1 0 0,7 1 1 0 0,-10 1-62 0 0,-3 7-106 0 0,1 1 1 0 0,-1 0 0 0 0,-1 0-1 0 0,0-1 1 0 0,-4 15 0 0 0,-20 37-1122 0 0,5-16-850 0 0,12-19 223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8287 0 0,'0'0'13218'0'0,"1"-8"-12355"0"0,0 5-709 0 0,1-1-1 0 0,-1 1 1 0 0,1 0-1 0 0,-1-1 0 0 0,1 1 1 0 0,0 0-1 0 0,0 0 1 0 0,0 0-1 0 0,1 0 0 0 0,2-3 1 0 0,31-25 361 0 0,-21 19-415 0 0,-10 7-83 0 0,195-159 354 0 0,-151 127-586 0 0,1 3 0 0 0,68-34 0 0 0,-111 64 135 0 0,42-17-376 0 0,-45 19 417 0 0,0 1 1 0 0,0 0 0 0 0,0 0-1 0 0,0 0 1 0 0,0 0-1 0 0,0 1 1 0 0,1 0-1 0 0,-1 0 1 0 0,0 0 0 0 0,5 1-1 0 0,-7-1 31 0 0,-1 1-1 0 0,0 0 0 0 0,1-1 1 0 0,-1 1-1 0 0,0 0 1 0 0,0 0-1 0 0,1-1 0 0 0,-1 1 1 0 0,0 0-1 0 0,0 0 0 0 0,0 1 1 0 0,0-1-1 0 0,0 0 1 0 0,0 0-1 0 0,0 0 0 0 0,-1 1 1 0 0,1-1-1 0 0,0 0 1 0 0,-1 1-1 0 0,1-1 0 0 0,-1 0 1 0 0,1 1-1 0 0,-1-1 1 0 0,0 1-1 0 0,1-1 0 0 0,-1 1 1 0 0,0-1-1 0 0,0 1 1 0 0,0 1-1 0 0,0 4 6 0 0,0 0 1 0 0,-1-1-1 0 0,0 1 1 0 0,0-1-1 0 0,-2 9 1 0 0,-5 4 69 0 0,0 0 0 0 0,-1 0 0 0 0,0-1 0 0 0,-2-1-1 0 0,-15 21 1 0 0,-21 35 101 0 0,40-53-1165 0 0,7-18-159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 11519 0 0,'0'0'528'0'0,"0"-1"-16"0"0,3-5 2294 0 0,-22 41 721 0 0,-16 14-3150 0 0,15-21 252 0 0,-182 299 2872 0 0,196-315-3454 0 0,-44 84 292 0 0,44-84-300 0 0,1 0 0 0 0,1 1-1 0 0,0 0 1 0 0,1 0 0 0 0,-4 25 0 0 0,9-22 16 0 0,2-13-61 0 0,-2-2 10 0 0,1 0-63 0 0,-1 1-1 0 0,1-1 1 0 0,0 1 0 0 0,0-1-1 0 0,1 0 1 0 0,-1 0 0 0 0,0 0-1 0 0,0-1 1 0 0,0 1 0 0 0,1-1-1 0 0,-1 0 1 0 0,0 0 0 0 0,1 0-1 0 0,-1 0 1 0 0,0 0 0 0 0,4-2-1 0 0,6 0-2451 0 0,-1-1 1 0 0,22-8-1 0 0,-6-1-4196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90 15551 0 0,'0'0'2055'0'0,"0"2"-1652"0"0,0 5-57 0 0,0-1 0 0 0,1 0 0 0 0,0 0 0 0 0,0 0 0 0 0,0 0 1 0 0,3 8-1 0 0,-3-11-226 0 0,0 0 1 0 0,1-1-1 0 0,-1 0 0 0 0,0 1 1 0 0,1-1-1 0 0,0 0 1 0 0,-1 0-1 0 0,1 0 0 0 0,0 0 1 0 0,0 0-1 0 0,0 0 1 0 0,0 0-1 0 0,1-1 1 0 0,-1 1-1 0 0,0-1 0 0 0,1 1 1 0 0,3 0-1 0 0,4 1-46 0 0,-1 0-1 0 0,1-1 0 0 0,0-1 1 0 0,-1 1-1 0 0,1-2 0 0 0,0 1 1 0 0,0-1-1 0 0,0-1 1 0 0,0 0-1 0 0,0 0 0 0 0,0-1 1 0 0,10-3-1 0 0,7-3 113 0 0,-1-2-1 0 0,0 0 1 0 0,26-15-1 0 0,-35 17-308 0 0,0-2-1 0 0,0 0 1 0 0,0-1-1 0 0,-1 0 1 0 0,-1-2 0 0 0,27-26-1 0 0,-41 38 97 0 0,0 0 1 0 0,-1 0-1 0 0,1 0 0 0 0,0 0 1 0 0,-1 0-1 0 0,1 0 0 0 0,0-1 1 0 0,-1 1-1 0 0,1 0 0 0 0,-1 0 1 0 0,0 0-1 0 0,1-1 0 0 0,-1 1 1 0 0,0 0-1 0 0,0 0 0 0 0,0-2 1 0 0,0 3 13 0 0,0-1 0 0 0,0 1 1 0 0,0 0-1 0 0,0-1 0 0 0,0 1 0 0 0,0 0 1 0 0,-1-1-1 0 0,1 1 0 0 0,0 0 1 0 0,0 0-1 0 0,0-1 0 0 0,-1 1 1 0 0,1 0-1 0 0,0 0 0 0 0,0 0 1 0 0,0-1-1 0 0,-1 1 0 0 0,1 0 0 0 0,0 0 1 0 0,-1 0-1 0 0,1-1 0 0 0,0 1 1 0 0,0 0-1 0 0,-1 0 0 0 0,-13 1-285 0 0,-13 8-25 0 0,0 2 1 0 0,1 1-1 0 0,-25 15 1 0 0,3-2 169 0 0,-147 81-111 0 0,151-79 412 0 0,2 2-1 0 0,-52 47 1 0 0,81-65-53 0 0,0 2-1 0 0,1 0 1 0 0,1 0 0 0 0,-14 22 0 0 0,22-31-65 0 0,0 0 0 0 0,0 1 0 0 0,1-1 0 0 0,0 1 0 0 0,0 0 0 0 0,0 0 0 0 0,1 0 0 0 0,-1 0 0 0 0,1 0 0 0 0,0 0 0 0 0,1 0 0 0 0,-1 0 0 0 0,1 0 0 0 0,0 0 0 0 0,0 0 0 0 0,1 0 0 0 0,0 0 0 0 0,0 0 0 0 0,2 8 0 0 0,-2-10 4 0 0,1 1-1 0 0,0-1 0 0 0,-1 0 0 0 0,1 0 0 0 0,0 0 0 0 0,1-1 0 0 0,-1 1 1 0 0,0 0-1 0 0,1-1 0 0 0,-1 0 0 0 0,1 0 0 0 0,3 3 0 0 0,0-2 1 0 0,0 0 0 0 0,0 0 0 0 0,0 0 0 0 0,1-1 0 0 0,11 4 0 0 0,3-2-56 0 0,0-1 0 0 0,41 0-1 0 0,-37-3-952 0 0,40-4 0 0 0,-19-4-1136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17623 0 0,'-1'1'804'0'0,"-11"9"-216"0"0,-86 79 299 0 0,-21 45 614 0 0,-5 5-442 0 0,67-77-585 0 0,-47 48-62 0 0,98-102-390 0 0,6-8-21 0 0,0 0 0 0 0,0 0 0 0 0,0 1 0 0 0,0-1 0 0 0,0 0 0 0 0,0 0 0 0 0,0 0 0 0 0,0 0 0 0 0,0 0 0 0 0,0 0 0 0 0,0 0-1 0 0,0 0 1 0 0,0 0 0 0 0,0 1 0 0 0,0-1 0 0 0,0 0 0 0 0,0 0 0 0 0,0 0 0 0 0,0 0 0 0 0,0 0 0 0 0,0 0 0 0 0,0 0 0 0 0,0 0 0 0 0,0 0 0 0 0,0 0-1 0 0,0 0 1 0 0,1 1 0 0 0,-1-1 0 0 0,0 0 0 0 0,0 0 0 0 0,0 0 0 0 0,0 0 0 0 0,0 0 0 0 0,0 0 0 0 0,0 0 0 0 0,0 0 0 0 0,0 0 0 0 0,0 0 0 0 0,0 0 0 0 0,0 0-1 0 0,1 0 1 0 0,-1 0 0 0 0,0 0 0 0 0,0 0 0 0 0,0 0 0 0 0,0 0 0 0 0,19-4-3 0 0,5-4-115 0 0,66-17-356 0 0,-79 22 360 0 0,0 2 0 0 0,-1-1-1 0 0,1 1 1 0 0,0 1 0 0 0,0 0 0 0 0,16 2 0 0 0,-21 0 96 0 0,-1-1 1 0 0,1 1 0 0 0,0 0-1 0 0,-1 1 1 0 0,1-1-1 0 0,-1 1 1 0 0,0 0 0 0 0,0 1-1 0 0,0-1 1 0 0,0 1-1 0 0,0 0 1 0 0,-1 0 0 0 0,0 0-1 0 0,0 1 1 0 0,0-1-1 0 0,0 1 1 0 0,-1 0 0 0 0,0 0-1 0 0,0 0 1 0 0,3 7 0 0 0,-2-2 84 0 0,0 0 0 0 0,0 0 0 0 0,-1 0 0 0 0,0 1 0 0 0,-1-1 0 0 0,0 1 1 0 0,-1-1-1 0 0,0 1 0 0 0,-1 0 0 0 0,-1 15 0 0 0,0-17 81 0 0,0 0 0 0 0,-1 0 0 0 0,-1-1-1 0 0,1 1 1 0 0,-1-1 0 0 0,-1 1 0 0 0,0-1 0 0 0,0 0 0 0 0,0 0-1 0 0,-8 10 1 0 0,4-9 30 0 0,0 0 0 0 0,-1 0 0 0 0,1-1 0 0 0,-2 0-1 0 0,1 0 1 0 0,-1-1 0 0 0,-11 6 0 0 0,0-2-40 0 0,-1-1 0 0 0,1-1 0 0 0,-2-1-1 0 0,1-1 1 0 0,-1 0 0 0 0,0-2 0 0 0,-35 3 0 0 0,39-7-689 0 0,0 0 0 0 0,-31-3 0 0 0,12-3-6151 0 0,12 0-1155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1343 143 11519 0 0,'113'-53'1191'0'0,"9"-4"-272"0"0,-93 36 2443 0 0,-34 13-1836 0 0,2 7-1450 0 0,0 1 0 0 0,-1-1 0 0 0,1 0 0 0 0,0 1 0 0 0,0 0 0 0 0,0 0 0 0 0,-1 0 0 0 0,1 0 0 0 0,0 0 0 0 0,0 1 0 0 0,-1-1 0 0 0,1 1 0 0 0,-6 2 0 0 0,-5 2-51 0 0,-24 14 1 0 0,7-4 29 0 0,-13 3-43 0 0,-345 136 259 0 0,309-128-163 0 0,-2-3 1 0 0,-162 24-1 0 0,-165-26 28 0 0,305-28-70 0 0,54 2-68 0 0,43 5-11 0 0,-1-1 0 0 0,0 0 0 0 0,1-1 0 0 0,-1 0 0 0 0,1 0 0 0 0,-13-5 1 0 0,19 6-64 0 0,2 0 65 0 0,-1 1 0 0 0,0-1 0 0 0,1 0 0 0 0,-1 0 0 0 0,1 1 0 0 0,0-1 0 0 0,-1 0 0 0 0,1 1 0 0 0,0-1 0 0 0,-1 1 0 0 0,1-1 0 0 0,0 1 0 0 0,0-1 0 0 0,-1 1 0 0 0,3-1 0 0 0,11-6-55 0 0,-11 6 1 0 0,14 0-1455 0 0,-16 2 1455 0 0,1 7 41 0 0,1 0 3 0 0,-1 0 0 0 0,1 0 0 0 0,1 0 0 0 0,-1 0 0 0 0,6 8 0 0 0,1-2 19 0 0,19 21 0 0 0,-17-22 50 0 0,15 22-1 0 0,-1 7 259 0 0,-1 2-1 0 0,36 89 1 0 0,-47-95-165 0 0,-2 0 0 0 0,-2 1-1 0 0,-1 0 1 0 0,3 47 0 0 0,-11-75-86 0 0,0 0-1 0 0,-1-1 0 0 0,0 1 1 0 0,-1 0-1 0 0,-4 17 0 0 0,4-24 5 0 0,0-1-1 0 0,0 1 0 0 0,0 0 0 0 0,-1-1 1 0 0,1 1-1 0 0,-1-1 0 0 0,0 0 1 0 0,0 1-1 0 0,0-1 0 0 0,-1 0 0 0 0,1 0 1 0 0,-1 0-1 0 0,1 0 0 0 0,-1-1 0 0 0,0 1 1 0 0,0-1-1 0 0,0 0 0 0 0,-7 4 1 0 0,7-5 5 0 0,0 0 0 0 0,0 1 0 0 0,0-2 0 0 0,0 1 0 0 0,0 0 0 0 0,0-1 0 0 0,0 1 0 0 0,0-1 0 0 0,0 0 0 0 0,-1 0 0 0 0,1 0 0 0 0,0 0 0 0 0,0-1 0 0 0,-5 0 0 0 0,7 0-41 0 0,-1 1 1 0 0,0-1-1 0 0,1 0 0 0 0,-1 0 1 0 0,0 0-1 0 0,1 0 0 0 0,-1 0 1 0 0,1 0-1 0 0,-1 0 0 0 0,1-1 1 0 0,0 1-1 0 0,0 0 0 0 0,-1-1 1 0 0,1 1-1 0 0,0-1 0 0 0,0 0 1 0 0,0 1-1 0 0,1-1 0 0 0,-1 0 1 0 0,0 1-1 0 0,0-1 0 0 0,1 0 1 0 0,-1 0-1 0 0,1 0 0 0 0,0 1 1 0 0,-1-4-1 0 0,1-4 31 0 0,0 0 0 0 0,1 0 0 0 0,0 0 0 0 0,0 0 0 0 0,1 0 0 0 0,0 0 0 0 0,0 1 0 0 0,1-1-1 0 0,0 0 1 0 0,6-9 0 0 0,6-12 34 0 0,27-38-1 0 0,-38 62-83 0 0,87-120 53 0 0,-52 75-16 0 0,61-105 1 0 0,-81 116-560 0 0,-14 26 60 0 0,1 0 0 0 0,1 1 1 0 0,10-15-1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75 10911 0 0,'-2'1'498'0'0,"-4"-1"-322"0"0,-1 0 0 0 0,1 0 0 0 0,-10-1 0 0 0,8 0-168 0 0,0 0 1 0 0,-15 2-1 0 0,-21 5 590 0 0,29-3-48 0 0,1-1 0 0 0,-1 0-1 0 0,0-1 1 0 0,0-1 0 0 0,-28-2 2686 0 0,68-10-1790 0 0,-16 9-1340 0 0,99-32 364 0 0,-90 28-294 0 0,1 0 0 0 0,0 2 0 0 0,0 0 0 0 0,0 1 0 0 0,1 1 0 0 0,20-1 0 0 0,-39 5-164 0 0,-1 0 1 0 0,1 0-1 0 0,0 0 0 0 0,-1 1 0 0 0,1-1 0 0 0,-1 0 1 0 0,1 0-1 0 0,-1 1 0 0 0,1-1 0 0 0,-1 0 0 0 0,0 1 0 0 0,0-1 1 0 0,0 2-1 0 0,0 0-7 0 0,-1 0 1 0 0,1-1 0 0 0,-1 1-1 0 0,0 0 1 0 0,1-1 0 0 0,-1 1-1 0 0,-1-1 1 0 0,1 0 0 0 0,0 1-1 0 0,-1-1 1 0 0,1 0 0 0 0,-1 0-1 0 0,-2 4 1 0 0,-28 24 54 0 0,30-29-55 0 0,-158 120 176 0 0,154-119-181 0 0,5-1 0 0 0,0 0 0 0 0,0-1 0 0 0,-1 1 0 0 0,1 0 0 0 0,0 0 0 0 0,0 0 0 0 0,0 0 0 0 0,0 0 0 0 0,0 0 0 0 0,0 0 0 0 0,0 0 0 0 0,1 0 0 0 0,-1 0 0 0 0,0 0 0 0 0,1 1 0 0 0,-1-1 0 0 0,0 0 0 0 0,1 2 0 0 0,-3 6 0 0 0,4 1 12 0 0,0-8-5 0 0,1 0 0 0 0,-1 0 0 0 0,0 0 0 0 0,1 0-1 0 0,-1 0 1 0 0,1-1 0 0 0,-1 1 0 0 0,1-1 0 0 0,0 1 0 0 0,0-1-1 0 0,0 1 1 0 0,0-1 0 0 0,0 0 0 0 0,0 0 0 0 0,0 0 0 0 0,0 0-1 0 0,0-1 1 0 0,3 2 0 0 0,6 0 51 0 0,1 1 1 0 0,16 0-1 0 0,-14-1 16 0 0,47 3 115 0 0,75-4 0 0 0,-15 0-1951 0 0,-84 4-2039 0 0,-24-1-2797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159 120 7055 0 0,'-15'7'748'0'0,"-16"8"5752"0"0,50-28-4892 0 0,6-4-1345 0 0,0 1 0 0 0,1 1 0 0 0,1 2 0 0 0,0 0 0 0 0,1 2 1 0 0,0 1-1 0 0,1 1 0 0 0,0 2 0 0 0,0 1 0 0 0,1 1 0 0 0,0 1 0 0 0,0 2 0 0 0,37 1 0 0 0,-63 1-258 0 0,-1 1-1 0 0,1-1 1 0 0,0 1 0 0 0,0-1 0 0 0,-1 1 0 0 0,1 0-1 0 0,-1 0 1 0 0,1 1 0 0 0,-1-1 0 0 0,1 1 0 0 0,4 3-1 0 0,-7-4-4 0 0,0 0 0 0 0,0 0 0 0 0,0 0 0 0 0,0 0 0 0 0,0 0 0 0 0,-1 0-1 0 0,1 0 1 0 0,0 0 0 0 0,0 1 0 0 0,-1-1 0 0 0,1 0 0 0 0,-1 1 0 0 0,1-1 0 0 0,-1 0-1 0 0,0 1 1 0 0,1-1 0 0 0,-1 1 0 0 0,0-1 0 0 0,0 1 0 0 0,0-1 0 0 0,0 0 0 0 0,0 1-1 0 0,0-1 1 0 0,0 1 0 0 0,-1-1 0 0 0,1 1 0 0 0,0-1 0 0 0,-1 0 0 0 0,1 1-1 0 0,-1-1 1 0 0,-1 3 0 0 0,-2 2 0 0 0,0 1 0 0 0,0-1 0 0 0,0 0 0 0 0,-1 0 0 0 0,0-1 0 0 0,0 1 0 0 0,-11 8 0 0 0,-45 30 0 0 0,59-43 0 0 0,-63 38 0 0 0,-2-2 0 0 0,-90 35 0 0 0,77-40 64 0 0,72-28-53 0 0,35-6 42 0 0,25-4-53 0 0,-23 1 0 0 0,1 2 0 0 0,-1 1 0 0 0,40 3 0 0 0,-28 1 0 0 0,-22-1 0 0 0,27 4 0 0 0,-40-4 0 0 0,-1 0 0 0 0,0 0 0 0 0,1 1 0 0 0,-1 0 0 0 0,0 0 0 0 0,0 0 0 0 0,0 1 0 0 0,-1 0 0 0 0,8 5 0 0 0,-9-6 0 0 0,7 9 0 0 0,-9-8 0 0 0,1 0 0 0 0,-1 1 0 0 0,0-1 0 0 0,0 1 0 0 0,0 5 0 0 0,0-6 14 0 0,-1-1 0 0 0,0 1 0 0 0,0 0 0 0 0,0-1 0 0 0,0 1 0 0 0,0 0 0 0 0,0 0 0 0 0,-1-1 0 0 0,1 1 0 0 0,-1 0 0 0 0,0-1 0 0 0,0 1 0 0 0,0-1-1 0 0,0 1 1 0 0,0-1 0 0 0,-2 4 0 0 0,0-3 68 0 0,0 1 0 0 0,-1-1 0 0 0,1 0 0 0 0,-1 0 0 0 0,1 0 0 0 0,-1 0 0 0 0,0-1 0 0 0,0 1 0 0 0,-5 1 1 0 0,-25 11 523 0 0,-73 21 0 0 0,-1 0-291 0 0,-42 33-113 0 0,70-30-133 0 0,61-29-100 0 0,18-9-130 0 0,3-2-311 0 0,41-20-2672 0 0,-19 11 1552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0,'0'0'630'0'0,"2"0"-13"0"0,0 0-598 0 0,1-1 1 0 0,0 1-1 0 0,-1 0 1 0 0,1 0 0 0 0,0 0-1 0 0,-1 1 1 0 0,1-1-1 0 0,0 0 1 0 0,-1 1-1 0 0,1 0 1 0 0,-1 0-1 0 0,1 0 1 0 0,-1 0-1 0 0,5 2 1 0 0,-4-1 152 0 0,1 1 1 0 0,-1 0 0 0 0,1 0-1 0 0,-1 0 1 0 0,0 0-1 0 0,0 0 1 0 0,-1 1 0 0 0,4 4-1 0 0,2 7 539 0 0,0 1-1 0 0,-1-1 1 0 0,9 29 0 0 0,-11-28-740 0 0,10 25 369 0 0,2-1 0 0 0,23 42-1 0 0,-28-63-262 0 0,0 0-1 0 0,1 0 1 0 0,1-1-1 0 0,0-1 1 0 0,32 28 0 0 0,-30-31 4 0 0,0-2 1 0 0,1 0 0 0 0,1-1 0 0 0,0 0 0 0 0,29 11 0 0 0,-37-18-354 0 0,1 0 0 0 0,0-1 0 0 0,0 0 0 0 0,0 0-1 0 0,0-1 1 0 0,1-1 0 0 0,-1 0 0 0 0,0 0 0 0 0,1-1-1 0 0,-1-1 1 0 0,18-2 0 0 0,-9-2-6459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8287 0 0,'0'0'382'0'0,"-9"0"126"0"0,4 2-249 0 0,0 0 1 0 0,0 0-1 0 0,0 0 1 0 0,0 0 0 0 0,0 1-1 0 0,1 0 1 0 0,-1 0-1 0 0,-7 8 1 0 0,-1-2 1590 0 0,-9 7 614 0 0,-36 26 612 0 0,-83 50-2692 0 0,-2 6-32 0 0,65-43-473 0 0,76-54-519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75 7599 0 0,'0'0'3936'0'0,"-1"-18"-2146"0"0,2 2-1189 0 0,-1 14-112 0 0,0 1-257 0 0,0-2-181 0 0,0 1 0 0 0,0-1 0 0 0,0 1 0 0 0,-1-1 0 0 0,1 1 0 0 0,-1-1-1 0 0,0 1 1 0 0,-1-4 0 0 0,2 5-40 0 0,-1 1 0 0 0,1-1 0 0 0,-1 0 0 0 0,1 0 0 0 0,-1 1 0 0 0,1-1 0 0 0,-1 0 1 0 0,0 1-1 0 0,1-1 0 0 0,-1 1 0 0 0,0-1 0 0 0,1 1 0 0 0,-1-1 0 0 0,0 1 0 0 0,1-1 0 0 0,-1 1 0 0 0,0 0 0 0 0,0-1 0 0 0,0 1 0 0 0,0 0 0 0 0,1 0 0 0 0,-1 0 0 0 0,0 0 0 0 0,0-1 0 0 0,0 1 0 0 0,0 0 0 0 0,0 1 0 0 0,1-1 0 0 0,-1 0 0 0 0,-2 0 0 0 0,-20 8-7 0 0,-1 0 0 0 0,1 1-1 0 0,1 1 1 0 0,-31 19-1 0 0,35-19 23 0 0,-11 6 158 0 0,-150 88 1175 0 0,151-85-865 0 0,1 1-1 0 0,0 2 1 0 0,1 0 0 0 0,-23 28 0 0 0,46-47-342 0 0,0 1 0 0 0,0 0 0 0 0,0 0 0 0 0,0 0 0 0 0,1 0 0 0 0,-4 9 0 0 0,6-13-125 0 0,0 1-1 0 0,0-1 0 0 0,0 1 1 0 0,0-1-1 0 0,0 1 0 0 0,0-1 1 0 0,0 1-1 0 0,0 0 0 0 0,0-1 1 0 0,0 1-1 0 0,0-1 1 0 0,0 1-1 0 0,0-1 0 0 0,1 1 1 0 0,-1-1-1 0 0,0 1 0 0 0,1-1 1 0 0,-1 1-1 0 0,0-1 0 0 0,1 1 1 0 0,-1-1-1 0 0,0 1 1 0 0,1-1-1 0 0,-1 0 0 0 0,1 1 1 0 0,-1-1-1 0 0,0 0 0 0 0,1 1 1 0 0,-1-1-1 0 0,1 0 0 0 0,-1 1 1 0 0,1-1-1 0 0,0 0 1 0 0,0 0-1 0 0,18 5 307 0 0,1-5-199 0 0,1 0-1 0 0,0-2 1 0 0,-1 0 0 0 0,1-2-1 0 0,24-7 1 0 0,-13 4-72 0 0,68-17-1442 0 0,184-72-1 0 0,-256 84 728 0 0,-26 11 363 0 0,-9 11-451 0 0,4-7 717 0 0,-45 54 175 0 0,3-6 135 0 0,26-27-126 0 0,8-12-37 0 0,1 1 1 0 0,0 0-1 0 0,1 0 0 0 0,-13 27 0 0 0,22-38-59 0 0,1-1-117 0 0,0 0 0 0 0,0 0-1 0 0,0 0 1 0 0,0 0 0 0 0,1-1-1 0 0,-1 1 1 0 0,0 0 0 0 0,1-1-1 0 0,-1 1 1 0 0,0 0 0 0 0,1-1-1 0 0,-1 0 1 0 0,3 1 0 0 0,10 1-4466 0 0,3-4-1592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27 324 17935 0 0,'-1'-3'28'0'0,"-4"-6"613"0"0,0 1 1 0 0,-8-11-1 0 0,12 18-639 0 0,1 1 1 0 0,0 0-1 0 0,0 0 0 0 0,0 0 0 0 0,0 0 0 0 0,0 0 1 0 0,-1-1-1 0 0,1 1 0 0 0,0 0 0 0 0,0 0 0 0 0,0 0 1 0 0,0-1-1 0 0,0 1 0 0 0,0 0 0 0 0,0 0 1 0 0,0 0-1 0 0,0-1 0 0 0,0 1 0 0 0,0 0 0 0 0,0 0 1 0 0,0 0-1 0 0,0-1 0 0 0,0 1 0 0 0,0 0 0 0 0,0 0 1 0 0,0 0-1 0 0,0-1 0 0 0,0 1 0 0 0,5-6 245 0 0,-4 5-199 0 0,0 0 1 0 0,-1 0-1 0 0,1 1 1 0 0,0-1-1 0 0,-1 0 1 0 0,1 0-1 0 0,0 0 1 0 0,-1 0-1 0 0,0 0 1 0 0,1 1-1 0 0,-1-1 1 0 0,1 0-1 0 0,-1 0 1 0 0,0 0-1 0 0,0 0 1 0 0,0 0-1 0 0,1-1 1 0 0,-1 0-1 0 0,0-1 34 0 0,0 0 0 0 0,1 0 1 0 0,0 0-1 0 0,0 0 0 0 0,0 0 0 0 0,0 0 0 0 0,0 0 0 0 0,0 0 0 0 0,1 0 1 0 0,-1 0-1 0 0,1 1 0 0 0,0-1 0 0 0,0 1 0 0 0,0-1 0 0 0,0 1 0 0 0,3-3 0 0 0,6-4 96 0 0,0 0-1 0 0,15-10 1 0 0,-20 16-146 0 0,34-23 16 0 0,2 1 0 0 0,1 3 0 0 0,1 1 0 0 0,1 2-1 0 0,48-12 1 0 0,-76 25-46 0 0,2 2 0 0 0,-1 0 0 0 0,23-1 0 0 0,-36 4-4 0 0,1 1 0 0 0,0 1-1 0 0,-1-1 1 0 0,1 1 0 0 0,-1 0-1 0 0,9 2 1 0 0,-11-2-4 0 0,0 0-1 0 0,0 0 0 0 0,-1 1 1 0 0,1-1-1 0 0,-1 1 0 0 0,1-1 0 0 0,-1 1 1 0 0,0 0-1 0 0,0 0 0 0 0,0 0 1 0 0,1 0-1 0 0,-2 0 0 0 0,4 4 1 0 0,-3-2 1 0 0,0 0 0 0 0,-1 0 0 0 0,1 0 0 0 0,-1 1 1 0 0,0-1-1 0 0,0 0 0 0 0,0 1 0 0 0,-1-1 0 0 0,0 0 0 0 0,1 1 1 0 0,-2-1-1 0 0,1 0 0 0 0,0 1 0 0 0,-1-1 0 0 0,0 0 0 0 0,0 1 1 0 0,-1 3-1 0 0,-5 11-20 0 0,1 0 0 0 0,-14 23 0 0 0,18-37 24 0 0,-16 28 59 0 0,0-1 0 0 0,-3-1 0 0 0,-30 38 0 0 0,37-49-26 0 0,13-18-136 0 0,1-2 76 0 0,0 0 1 0 0,0 0-1 0 0,0 0 0 0 0,0 0 0 0 0,0 0 1 0 0,0 0-1 0 0,0 0 0 0 0,-1 0 0 0 0,1 0 1 0 0,0 0-1 0 0,0 0 0 0 0,0 0 1 0 0,0 0-1 0 0,0 0 0 0 0,0 1 0 0 0,0-1 1 0 0,0 0-1 0 0,0 0 0 0 0,0 0 0 0 0,0 0 1 0 0,-1 0-1 0 0,1 0 0 0 0,0 0 0 0 0,0 0 1 0 0,0 1-1 0 0,0-1 0 0 0,0 0 0 0 0,0 0 1 0 0,0 0-1 0 0,0 0 0 0 0,0 0 0 0 0,0 0 1 0 0,0 1-1 0 0,0-1 0 0 0,0 0 0 0 0,0 0 1 0 0,0 0-1 0 0,0 0 0 0 0,0 0 0 0 0,0 0 1 0 0,1 0-1 0 0,-1 1 0 0 0,0-1 1 0 0,0 0-1 0 0,0 0 0 0 0,0 0 0 0 0,0 0 1 0 0,0 0-1 0 0,0 0 0 0 0,0 0 0 0 0,0 0 1 0 0,0 0-1 0 0,0 1 0 0 0,1-1 0 0 0,-1 0 1 0 0,0 0-1 0 0,0 0 0 0 0,0 0 0 0 0,0 0 1 0 0,0 0-1 0 0,0 0 0 0 0,0 0 0 0 0,1 0 1 0 0,-1 0-1 0 0,7 5-1754 0 0,5-1 95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4143 0 0,'3'-1'118'0'0,"18"-4"13883"0"0,-16-6-8855 0 0,4-19-7185 0 0,-3 13 2853 0 0,13-32-987 0 0,2 0 0 0 0,41-65-1 0 0,-57 105 145 0 0,1 0-1 0 0,1 1 1 0 0,-1-1 0 0 0,1 2-1 0 0,10-10 1 0 0,-12 13 23 0 0,0 1 0 0 0,0-1 0 0 0,1 1 0 0 0,-1 0 0 0 0,1 1 0 0 0,0-1 0 0 0,-1 1 0 0 0,1 0 0 0 0,0 0 0 0 0,8 0-1 0 0,6-2-5 0 0,-1 2-1 0 0,1 1 0 0 0,0 0 0 0 0,20 3 0 0 0,-31-2 60 0 0,0 1 1 0 0,0 1 0 0 0,-1 0-1 0 0,1 0 1 0 0,0 1-1 0 0,-1-1 1 0 0,0 2 0 0 0,0 0-1 0 0,0 0 1 0 0,0 0 0 0 0,9 8-1 0 0,-13-10 15 0 0,-1 1 0 0 0,-1 0 0 0 0,1 1 0 0 0,0-1 0 0 0,-1 0 0 0 0,0 1 0 0 0,1-1 0 0 0,-2 1 1 0 0,1 0-1 0 0,0 0 0 0 0,-1-1 0 0 0,1 1 0 0 0,-1 0 0 0 0,0 1 0 0 0,0-1 0 0 0,-1 0 0 0 0,1 0 0 0 0,-1 0 0 0 0,0 0 0 0 0,-1 8 0 0 0,-1 5 91 0 0,-1 0 0 0 0,-1 0 0 0 0,-9 27 0 0 0,10-35-108 0 0,-1 2-89 0 0,-2 1-1 0 0,1-1 0 0 0,-1 0 1 0 0,-1 0-1 0 0,0 0 1 0 0,0-1-1 0 0,-1 0 1 0 0,0 0-1 0 0,-1-1 0 0 0,0-1 1 0 0,-1 1-1 0 0,1-1 1 0 0,-2-1-1 0 0,1 0 1 0 0,-1 0-1 0 0,0-1 0 0 0,0 0 1 0 0,-1-1-1 0 0,0 0 1 0 0,-15 3-1 0 0,2-4-1314 0 0,24-4 1171 0 0,0 0 0 0 0,-1 0 0 0 0,1 0 0 0 0,0 0 0 0 0,0 0 1 0 0,0 0-1 0 0,0-1 0 0 0,0 1 0 0 0,0 0 0 0 0,0-1 0 0 0,0 1 1 0 0,0-1-1 0 0,0 1 0 0 0,0-1 0 0 0,0 1 0 0 0,1-1 0 0 0,-1 0 1 0 0,0 1-1 0 0,0-1 0 0 0,0 0 0 0 0,0-1 0 0 0,-3-9-6328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9759 0 0,'-11'12'277'0'0,"1"0"-1"0"0,0 1 1 0 0,-13 22-1 0 0,-20 45-244 0 0,20-35 609 0 0,-110 191 2648 0 0,-26 50-1710 0 0,153-275-1560 0 0,-33 70 59 0 0,35-71-79 0 0,0 1 1 0 0,1-1-1 0 0,0 1 0 0 0,1 0 1 0 0,-2 20-1 0 0,6-7-317 0 0,4-2-136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1408 113 1375 0 0,'2'-1'107'0'0,"0"1"-350"0"0,21-4 263 0 0,10-4 5372 0 0,-28 6-4452 0 0,0 0 0 0 0,0-1 0 0 0,0 1 0 0 0,0-1 0 0 0,0 0 0 0 0,0 0 0 0 0,-1-1 0 0 0,7-6 0 0 0,-2 0 390 0 0,1-1 0 0 0,7-14-1 0 0,-2 4 582 0 0,-26 21-1752 0 0,-2 2-159 0 0,1 2 1 0 0,1 0 0 0 0,-1 0-1 0 0,1 1 1 0 0,-1 1-1 0 0,-15 9 1 0 0,-17 9-84 0 0,-190 66-601 0 0,-8-17 131 0 0,149-48 440 0 0,-170 24 1 0 0,211-43 123 0 0,0-3-1 0 0,-1-3 1 0 0,1-1-1 0 0,-101-17 1 0 0,129 13 12 0 0,-1 1-8 0 0,0-1-1 0 0,0-1 0 0 0,-46-19 0 0 0,67 23-56 0 0,-1 0 0 0 0,1-1 0 0 0,0 1-1 0 0,0-1 1 0 0,0 0 0 0 0,1-1 0 0 0,-7-6 0 0 0,8 9-10 0 0,1-1 0 0 0,0 0 0 0 0,-1 0 1 0 0,1 0-1 0 0,0 0 0 0 0,0 0 0 0 0,0 0 0 0 0,1 0 0 0 0,-1 0 0 0 0,0 0 0 0 0,1 0 0 0 0,-1 0 1 0 0,1 0-1 0 0,0-1 0 0 0,0 1 0 0 0,0 0 0 0 0,0 0 0 0 0,0-4 0 0 0,0 5-168 0 0,2 2-338 0 0,2 5 549 0 0,-1-1 1 0 0,0 1 0 0 0,1 0 0 0 0,-2 0-1 0 0,1 0 1 0 0,-1 0 0 0 0,3 9 0 0 0,7 50 95 0 0,-5-25-42 0 0,37 154 349 0 0,-31-150-234 0 0,2 0-1 0 0,28 56 0 0 0,36 43 144 0 0,22 48-62 0 0,-94-179-141 0 0,-6-9 41 0 0,1-1-1 0 0,-1 1 1 0 0,1 0-1 0 0,-1 0 0 0 0,0 0 1 0 0,0 0-1 0 0,0 0 1 0 0,0 7-1 0 0,-20-14 808 0 0,15 2-888 0 0,1 0-1 0 0,-1 0 1 0 0,1-1 0 0 0,0 1-1 0 0,0-1 1 0 0,0 1-1 0 0,1-1 1 0 0,-1 0 0 0 0,0 0-1 0 0,1-1 1 0 0,0 1-1 0 0,-4-7 1 0 0,0-3 36 0 0,0 0 1 0 0,-5-17-1 0 0,8 20-62 0 0,0-1 0 0 0,0 0 0 0 0,2-1 0 0 0,-1 1 0 0 0,1 0 0 0 0,1-1 0 0 0,0 1 0 0 0,0 0 0 0 0,1-1 1 0 0,1 1-1 0 0,0 0 0 0 0,0 0 0 0 0,1 0 0 0 0,1 0 0 0 0,0 0 0 0 0,7-14 0 0 0,4-3-35 0 0,1 1-1 0 0,30-41 1 0 0,47-44-238 0 0,-55 74 105 0 0,1 1 0 0 0,51-36 1 0 0,-50 41-34 0 0,-38 31 103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168 190 9439 0 0,'-7'3'222'0'0,"0"-1"-1"0"0,1 0 1 0 0,-1 0 0 0 0,-13 2-1 0 0,8-1 2613 0 0,15-5-2040 0 0,21-15 223 0 0,1 1-1 0 0,30-13 1 0 0,60-23-514 0 0,-64 29-273 0 0,-30 14-184 0 0,17-8 293 0 0,73-23 0 0 0,-109 39-180 0 0,-4 2-110 0 0,0 1 1 0 0,0-1-1 0 0,1 1 1 0 0,-1-1 0 0 0,0 1-1 0 0,1 0 1 0 0,-3 2-1 0 0,-6 8 45 0 0,-77 53 161 0 0,10-8-175 0 0,-50 41 18 0 0,-51 41-7 0 0,170-132-92 0 0,0 0 0 0 0,1 0 0 0 0,0 1 0 0 0,0 0 0 0 0,-5 9 0 0 0,10-15 2 0 0,1 0 0 0 0,0 0-1 0 0,0 0 1 0 0,0 0 0 0 0,0 0 0 0 0,1 1 0 0 0,-1-1-1 0 0,1 0 1 0 0,-1 0 0 0 0,1 1 0 0 0,0-1 0 0 0,-1 4-1 0 0,2-5 3 0 0,-1 1 0 0 0,1-1 0 0 0,-1 1 0 0 0,0-1-1 0 0,1 0 1 0 0,0 1 0 0 0,-1-1 0 0 0,1 0 0 0 0,0 0 0 0 0,0 0 0 0 0,0 1-1 0 0,0-1 1 0 0,0 0 0 0 0,0 0 0 0 0,0 0 0 0 0,0 0 0 0 0,0-1-1 0 0,0 1 1 0 0,0 0 0 0 0,1 0 0 0 0,-1-1 0 0 0,2 2 0 0 0,5 1 31 0 0,0-1 0 0 0,0 1 0 0 0,0-1 0 0 0,0-1 0 0 0,0 1 1 0 0,0-2-1 0 0,12 1 0 0 0,60-5 200 0 0,-78 4-227 0 0,120-19 304 0 0,-79 10-245 0 0,57-3 0 0 0,-87 12-81 0 0,0 0 1 0 0,21 2-1 0 0,-31-1-26 0 0,0-1 0 0 0,0 0-1 0 0,-1 1 1 0 0,1 0 0 0 0,0 0 0 0 0,0-1-1 0 0,-1 2 1 0 0,1-1 0 0 0,-1 0-1 0 0,1 0 1 0 0,-1 1 0 0 0,0 0 0 0 0,1-1-1 0 0,-1 1 1 0 0,0 0 0 0 0,0 0-1 0 0,0 0 1 0 0,2 4 0 0 0,-1 3-1231 0 0,-6 3-375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9615 0 0,'0'0'1631'0'0,"0"2"-979"0"0,0 3-408 0 0,1-1 0 0 0,-1 0 0 0 0,1 0 0 0 0,0 1 0 0 0,0-1 0 0 0,1 0 0 0 0,-1 0 0 0 0,1 0 0 0 0,0 0 0 0 0,0 0 0 0 0,0 0 0 0 0,1-1 0 0 0,-1 1 0 0 0,1-1 0 0 0,0 1 0 0 0,4 3 0 0 0,8 6 502 0 0,-1-1 1 0 0,27 16-1 0 0,3 2-74 0 0,-4 0-222 0 0,-22-17-446 0 0,28 26 0 0 0,-41-35-347 0 0,0 1 0 0 0,0-1 0 0 0,0 0 0 0 0,1-1 0 0 0,11 7 0 0 0,-8-7-1327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4 5983 0 0,'0'0'464'0'0,"-1"0"187"0"0,0-1-1 0 0,0 1 0 0 0,-1-1 0 0 0,1 1 0 0 0,0-1 1 0 0,0 1-1 0 0,0 0 0 0 0,0-1 0 0 0,0 1 1 0 0,-1 0-1 0 0,0 0 0 0 0,-1 1-213 0 0,1 0 0 0 0,-1 0 0 0 0,1 0 0 0 0,0 0 0 0 0,-1 0 0 0 0,1 0 0 0 0,-4 3 0 0 0,-27 27 176 0 0,19-17-233 0 0,-2 1-329 0 0,1 1 0 0 0,0 0 0 0 0,1 1-1 0 0,1 1 1 0 0,1 0 0 0 0,1 1 0 0 0,0 0-1 0 0,2 0 1 0 0,0 1 0 0 0,1 1 0 0 0,1 0-1 0 0,-6 25 1 0 0,-9 64 12 0 0,14-60-63 0 0,-3-1 1 0 0,-24 70-1 0 0,21-85-295 0 0,-2-1 0 0 0,-1-1 0 0 0,-1 0 0 0 0,-1-2 0 0 0,-2 0 0 0 0,-26 29 0 0 0,-174 180-1602 0 0,214-231 2164 0 0,0 0 0 0 0,-6 11 1 0 0,11-17-167 0 0,1 1-1 0 0,-1 0 1 0 0,1 0 0 0 0,0 0 0 0 0,0 0 0 0 0,0 0 0 0 0,0 0 0 0 0,1 0 0 0 0,-1 0 0 0 0,1 0 0 0 0,-1 5 0 0 0,1-7-98 0 0,0 0 1 0 0,1 0 0 0 0,-1 0-1 0 0,0 0 1 0 0,0 0-1 0 0,1 0 1 0 0,-1 0-1 0 0,0 0 1 0 0,1-1-1 0 0,-1 1 1 0 0,1 0-1 0 0,-1 0 1 0 0,1 0 0 0 0,0-1-1 0 0,-1 1 1 0 0,1 0-1 0 0,0-1 1 0 0,-1 1-1 0 0,1 0 1 0 0,0-1-1 0 0,0 1 1 0 0,-1-1-1 0 0,1 1 1 0 0,0-1 0 0 0,0 0-1 0 0,2 1 1 0 0,0 0-788 0 0,1 0 0 0 0,0 0 0 0 0,-1-1 1 0 0,1 0-1 0 0,5 1 0 0 0,14-3-4756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84 7167 0 0,'0'0'652'0'0,"-1"1"-540"0"0,-5 4 772 0 0,-1 0-1 0 0,1-1 1 0 0,-16 8 8445 0 0,25-13-9108 0 0,0 1 0 0 0,0-1 0 0 0,0 1 0 0 0,0-1 0 0 0,0 0 0 0 0,4-2 0 0 0,11-3 103 0 0,208-35 669 0 0,-138 21-1812 0 0,-77 16-70 0 0,-1 0-1 0 0,1-1 0 0 0,11-6 1 0 0,-4-1-550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12695 0 0,'0'0'1150'0'0,"0"-1"-946"0"0,0-2 853 0 0,13 2 44 0 0,-3 1-955 0 0,0 0-1 0 0,-1 1 0 0 0,1 0 1 0 0,-1 1-1 0 0,1 0 0 0 0,-1 0 1 0 0,0 1-1 0 0,0 1 0 0 0,0-1 0 0 0,9 6 1 0 0,-2 0 6 0 0,0 0 1 0 0,-1 1-1 0 0,0 1 1 0 0,18 17 0 0 0,-18-13-87 0 0,-1 0 1 0 0,0 1 0 0 0,-1 0 0 0 0,14 25 0 0 0,-19-28-35 0 0,-1 1-1 0 0,0 0 1 0 0,-1 0 0 0 0,0 1-1 0 0,-2-1 1 0 0,6 25 0 0 0,-10-34-19 0 0,1-1 0 0 0,-1 1 0 0 0,1-1 0 0 0,-1 1 0 0 0,-1 0 0 0 0,1-1 0 0 0,-1 1 0 0 0,1-1 1 0 0,-1 1-1 0 0,-1-1 0 0 0,1 1 0 0 0,-1-1 0 0 0,1 0 0 0 0,-1 0 0 0 0,-3 5 0 0 0,2-4 13 0 0,-1 0-1 0 0,0-1 1 0 0,0 1 0 0 0,-1-1-1 0 0,1 0 1 0 0,-1 0-1 0 0,0 0 1 0 0,0 0 0 0 0,0-1-1 0 0,-7 3 1 0 0,0 0 0 0 0,-1-1 0 0 0,0 0 1 0 0,-1-1-1 0 0,1 0 0 0 0,-1-2 1 0 0,1 1-1 0 0,-1-2 0 0 0,0 1 1 0 0,-18-2-1 0 0,28 0-46 0 0,1 0-1 0 0,0-1 0 0 0,-1 1 1 0 0,1-1-1 0 0,0 0 0 0 0,-1 0 1 0 0,1 0-1 0 0,0 0 1 0 0,0 0-1 0 0,0-1 0 0 0,-4-1 1 0 0,6 2-63 0 0,0 0 1 0 0,0 0-1 0 0,0 0 1 0 0,0 0-1 0 0,0-1 1 0 0,0 1-1 0 0,1 0 1 0 0,-1 0-1 0 0,0 0 1 0 0,1-1-1 0 0,-1 1 1 0 0,1 0-1 0 0,-1-1 1 0 0,1 1-1 0 0,0-1 1 0 0,-1 1-1 0 0,1 0 1 0 0,0-1-1 0 0,0 1 1 0 0,0-1-1 0 0,0 1 1 0 0,0 0-1 0 0,0-1 1 0 0,1 1-1 0 0,-1-1 1 0 0,0 1-1 0 0,1 0 1 0 0,1-3-1 0 0,5-17-1837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 1375 0 0,'-4'-4'9668'0'0,"-4"11"-6385"0"0,2-2-1372 0 0,-5 8-1582 0 0,1 0 0 0 0,0 1 1 0 0,1 0-1 0 0,1 1 1 0 0,-13 30-1 0 0,-21 83 232 0 0,31-91-435 0 0,-111 358 1141 0 0,103-342-1127 0 0,-60 152 255 0 0,62-169-357 0 0,-1-1 1 0 0,-2 0-1 0 0,-36 47 0 0 0,49-73-92 0 0,-1 0 0 0 0,0-1-1 0 0,-10 9 1 0 0,14-14-112 0 0,0 0 0 0 0,0 0 1 0 0,0 0-1 0 0,0-1 0 0 0,-1 0 0 0 0,1 1 0 0 0,-1-2 0 0 0,1 1 1 0 0,-1 0-1 0 0,-5 0 0 0 0,-2-2-998 0 0,1-5-47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12439 0 0,'0'0'1126'0'0,"2"0"-929"0"0,24 5 279 0 0,-15-2 483 0 0,0-1 1 0 0,1 0-1 0 0,-1-1 1 0 0,0 0 0 0 0,18-1-1 0 0,155-30 2097 0 0,-41 7-1803 0 0,-52 8-1855 0 0,-1-3 0 0 0,-1-5 0 0 0,141-54 0 0 0,-182 56-1303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23 6447 0 0,'18'-14'499'0'0,"1"5"8449"0"0,-18 11-8767 0 0,-1 3-133 0 0,0 1 1 0 0,0-1-1 0 0,-1 1 0 0 0,1-1 0 0 0,-1 1 1 0 0,0-1-1 0 0,-1 0 0 0 0,1 0 0 0 0,-5 10 1 0 0,-27 49 557 0 0,20-41-471 0 0,-106 199 908 0 0,-152 275 790 0 0,236-433-1626 0 0,-54 86 162 0 0,12-23-155 0 0,6-10 488 0 0,69-116 189 0 0,8-10-442 0 0,4-9-437 0 0,2 0-1 0 0,-1 1 1 0 0,2 0-1 0 0,1 1 1 0 0,0 1-1 0 0,0 0 1 0 0,19-14-1 0 0,-21 20-158 0 0,0 0 0 0 0,1 0 0 0 0,1 1-1 0 0,-1 1 1 0 0,1 0 0 0 0,0 1-1 0 0,1 0 1 0 0,-1 1 0 0 0,1 1-1 0 0,19-3 1 0 0,-30 6 115 0 0,-1 1 0 0 0,0-1 1 0 0,1 1-1 0 0,-1 0 0 0 0,0 0 0 0 0,1 0 0 0 0,-1 1 0 0 0,0-1 0 0 0,1 1 0 0 0,3 1 1 0 0,-5-1 25 0 0,-1 0 1 0 0,1 0-1 0 0,-1 0 1 0 0,0 0-1 0 0,1 0 0 0 0,-1 0 1 0 0,0 0-1 0 0,0 1 1 0 0,0-1-1 0 0,0 0 1 0 0,0 1-1 0 0,0-1 1 0 0,0 1-1 0 0,0 0 1 0 0,0-1-1 0 0,-1 1 1 0 0,1-1-1 0 0,-1 1 1 0 0,1 0-1 0 0,-1-1 1 0 0,1 4-1 0 0,0 5 35 0 0,-1 0 0 0 0,0 0 0 0 0,0 0 0 0 0,-1 0 0 0 0,-1-1 0 0 0,-2 12 0 0 0,2-9 0 0 0,0 1 1 0 0,0 14-1 0 0,2-26-160 0 0,-1-1 1 0 0,1 1-1 0 0,0-1 1 0 0,0 1-1 0 0,0-1 0 0 0,0 1 1 0 0,0-1-1 0 0,1 0 1 0 0,-1 1-1 0 0,0-1 1 0 0,0 1-1 0 0,0-1 0 0 0,0 1 1 0 0,0-1-1 0 0,1 0 1 0 0,-1 1-1 0 0,0-1 1 0 0,0 1-1 0 0,0-1 0 0 0,1 0 1 0 0,-1 1-1 0 0,0-1 1 0 0,1 0-1 0 0,-1 1 1 0 0,0-1-1 0 0,1 0 1 0 0,-1 0-1 0 0,1 1 0 0 0,-1-1 1 0 0,0 0-1 0 0,1 0 1 0 0,-1 0-1 0 0,1 1 1 0 0,-1-1-1 0 0,0 0 0 0 0,1 0 1 0 0,-1 0-1 0 0,1 0 1 0 0,-1 0-1 0 0,1 0 1 0 0,-1 0-1 0 0,1 0 0 0 0,-1 0 1 0 0,1 0-1 0 0,-1 0 1 0 0,0 0-1 0 0,2-1 1 0 0,-2 1-28 0 0,14-2-6244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80 11975 0 0,'0'0'3092'0'0,"3"1"-2102"0"0,3-1-741 0 0,1 0 1 0 0,-1 0-1 0 0,0-1 1 0 0,1 0 0 0 0,-1 0-1 0 0,1 0 1 0 0,-1-1-1 0 0,0 1 1 0 0,10-6-1 0 0,8-4 321 0 0,24-15-1 0 0,-19 9-311 0 0,-19 11-248 0 0,-4 1-22 0 0,-6 4-68 0 0,-9 3-301 0 0,1 2 283 0 0,0 0 0 0 0,0 0 1 0 0,0 0-1 0 0,1 1 0 0 0,-8 7 0 0 0,-7 4-8 0 0,-18 12 49 0 0,2 1 1 0 0,1 2 0 0 0,-38 42-1 0 0,48-44 194 0 0,2 1-1 0 0,1 1 0 0 0,2 1 0 0 0,-25 48 1 0 0,41-70-75 0 0,1 0 1 0 0,1 1 0 0 0,0 0 0 0 0,0 0 0 0 0,1 0 0 0 0,1 0 0 0 0,0 1 0 0 0,-1 13 0 0 0,3-21-57 0 0,0 0 0 0 0,0 0-1 0 0,0 0 1 0 0,1 0 0 0 0,0 0-1 0 0,0 0 1 0 0,0 0 0 0 0,0 0 0 0 0,0 0-1 0 0,1-1 1 0 0,0 1 0 0 0,0 0 0 0 0,0-1-1 0 0,0 1 1 0 0,0-1 0 0 0,1 0 0 0 0,0 0-1 0 0,-1 0 1 0 0,1 0 0 0 0,0 0-1 0 0,1-1 1 0 0,-1 1 0 0 0,0-1 0 0 0,1 0-1 0 0,-1 0 1 0 0,6 2 0 0 0,21 7-790 0 0,4-5-299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89 124 5527 0 0,'-47'49'1956'0'0,"38"-38"1250"0"0,0 0-1 0 0,-12 22 0 0 0,20-33-3106 0 0,1 0-1 0 0,0 1 1 0 0,0-1-1 0 0,0 0 1 0 0,0 0-1 0 0,0 1 1 0 0,-1-1-1 0 0,1 0 1 0 0,0 0 0 0 0,0 1-1 0 0,0-1 1 0 0,0 0-1 0 0,0 0 1 0 0,0 1-1 0 0,0-1 1 0 0,0 0-1 0 0,0 0 1 0 0,0 1-1 0 0,0-1 1 0 0,0 0-1 0 0,0 0 1 0 0,0 1-1 0 0,0-1 1 0 0,0 0 0 0 0,0 0-1 0 0,0 1 1 0 0,1-1-1 0 0,-1 0 1 0 0,0 0-1 0 0,0 0 1 0 0,0 1-1 0 0,0-1 1 0 0,0 0-1 0 0,1 0 1 0 0,-1 0-1 0 0,0 1 1 0 0,0-1-1 0 0,0 0 1 0 0,1 0 0 0 0,12 2 1194 0 0,19-8-487 0 0,45-19-171 0 0,128-62-1 0 0,43-16 148 0 0,-235 99-784 0 0,0 0-1 0 0,0 1 1 0 0,0 0 0 0 0,22-1-1 0 0,-35 4 0 0 0,1 0-1 0 0,-1 0 0 0 0,1 0 1 0 0,0 0-1 0 0,-1 0 0 0 0,1 1 1 0 0,-1-1-1 0 0,1 0 1 0 0,0 0-1 0 0,-1 0 0 0 0,1 0 1 0 0,-1 1-1 0 0,1-1 1 0 0,-1 0-1 0 0,1 1 0 0 0,0-1 1 0 0,0 1-2 0 0,-1 0 0 0 0,1 0 0 0 0,-1 0 1 0 0,1 0-1 0 0,-1 0 0 0 0,0 1 0 0 0,1-1 0 0 0,-1 0 1 0 0,0 0-1 0 0,1 0 0 0 0,-1 0 0 0 0,0 0 0 0 0,0 0 0 0 0,0 1 1 0 0,0-1-1 0 0,0 0 0 0 0,-1 0 0 0 0,1 2 0 0 0,-7 22-73 0 0,7-24 72 0 0,-14 35 26 0 0,-22 40 1 0 0,20-44 166 0 0,-19 55-1 0 0,32-79-171 0 0,2-1-1 0 0,-1 1 0 0 0,1 0 0 0 0,0-1 0 0 0,1 1 1 0 0,-1 0-1 0 0,2 0 0 0 0,-1 0 0 0 0,1-1 0 0 0,0 1 0 0 0,1 0 1 0 0,4 12-1 0 0,-5-14-5 0 0,2-1 0 0 0,-1 0 0 0 0,0 0 0 0 0,1 0 0 0 0,0-1 0 0 0,0 1 1 0 0,1-1-1 0 0,-1 1 0 0 0,1-1 0 0 0,0 0 0 0 0,0 0 0 0 0,1-1 0 0 0,-1 1 0 0 0,1-1 0 0 0,-1 0 0 0 0,1 0 1 0 0,0-1-1 0 0,8 4 0 0 0,22 4 9 0 0,0-1-1 0 0,58 7 1 0 0,-55-12-2266 0 0,54-3 0 0 0,-27-1-2057 0 0,-23 1-3006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86 8031 0 0,'135'-37'872'0'0,"28"1"5191"0"0,-94 24-2882 0 0,-82 19-2271 0 0,-16 6-498 0 0,0-1 0 0 0,-49 12 1 0 0,39-13-364 0 0,-258 95-49 0 0,15-5 0 0 0,228-84 0 0 0,-142 41 0 0 0,145-45 0 0 0,-97 10 0 0 0,130-22-46 0 0,0 0-1 0 0,-1-2 1 0 0,1 0-1 0 0,1-1 1 0 0,-1 0 0 0 0,0-2-1 0 0,-27-8 1 0 0,36 8 1 0 0,0 1 0 0 0,0-1 0 0 0,0 0 0 0 0,1-1 0 0 0,-1 0 0 0 0,1 0 0 0 0,0-1 0 0 0,1 0 0 0 0,-1 0 0 0 0,1-1 0 0 0,1 0 0 0 0,-1 0 0 0 0,1-1 0 0 0,0 0 0 0 0,-7-14 1 0 0,11 18-142 0 0,0 0 1 0 0,1-1-1 0 0,0 1 1 0 0,0-1-1 0 0,0 0 1 0 0,0 1-1 0 0,0-7 1 0 0,1 18 71 0 0,-1 0 1 0 0,1 0 0 0 0,-2 0 0 0 0,-3 12 0 0 0,1-6 4 0 0,1 0-1 0 0,-3 25 1 0 0,7-23 79 0 0,2-12 5 0 0,-2-1 20 0 0,3 1 60 0 0,-1 0 0 0 0,1 1 0 0 0,0-1 0 0 0,-1 0-1 0 0,1-1 1 0 0,0 1 0 0 0,1-1 0 0 0,-1 1 0 0 0,0-1 0 0 0,1-1 0 0 0,6 3-1 0 0,12 6 198 0 0,1 3-123 0 0,0 1 1 0 0,-2 2-1 0 0,0 0 1 0 0,0 1 0 0 0,-2 1-1 0 0,0 1 1 0 0,-1 1 0 0 0,25 36-1 0 0,-15-15-94 0 0,-1 2 0 0 0,-3 1 0 0 0,34 81 0 0 0,-46-94 111 0 0,10 42 0 0 0,-19-58 12 0 0,-1-1 0 0 0,-1 2 0 0 0,0-1 0 0 0,-1 0 0 0 0,-1 18 0 0 0,0-30-85 0 0,-1 0 0 0 0,1-1 0 0 0,0 1-1 0 0,-1 0 1 0 0,0-1 0 0 0,0 1 0 0 0,0-1 0 0 0,0 1-1 0 0,0-1 1 0 0,0 1 0 0 0,0-1 0 0 0,-1 0 0 0 0,0 1-1 0 0,1-1 1 0 0,-1 0 0 0 0,0 0 0 0 0,0 0 0 0 0,0-1-1 0 0,-3 4 1 0 0,4-5-60 0 0,1 0-1 0 0,-1 0 1 0 0,1 0-1 0 0,-1 1 1 0 0,0-1-1 0 0,1 0 1 0 0,-1 0-1 0 0,0 0 1 0 0,1 0-1 0 0,-1 0 1 0 0,1 0-1 0 0,-1 0 1 0 0,0 0-1 0 0,1 0 1 0 0,-1-1-1 0 0,0 1 1 0 0,1 0-1 0 0,-1 0 1 0 0,1 0-1 0 0,-1-1 1 0 0,1 1-1 0 0,-1 0 1 0 0,0-1-1 0 0,-13-9 99 0 0,14 10-106 0 0,-5-4 31 0 0,0-1 0 0 0,1 1-1 0 0,0-1 1 0 0,0 0 0 0 0,0 0-1 0 0,0 0 1 0 0,1-1 0 0 0,0 1-1 0 0,0-1 1 0 0,-3-8 0 0 0,3 5 42 0 0,0-1 0 0 0,1 0 0 0 0,0 0 0 0 0,1 0 0 0 0,-1-19 0 0 0,3 4 127 0 0,1 1 1 0 0,1-1-1 0 0,2 1 1 0 0,10-36-1 0 0,-9 41-144 0 0,1 1-1 0 0,1-1 1 0 0,0 1 0 0 0,1 1-1 0 0,1-1 1 0 0,24-30 0 0 0,-12 23-86 0 0,1 0 0 0 0,0 2 0 0 0,37-28 0 0 0,-47 42-291 0 0,-2-1 0 0 0,1-1-1 0 0,14-16 1 0 0,-26 25 84 0 0,1 0 0 0 0,0 0 0 0 0,0 0 0 0 0,-1 0 0 0 0,1 0-1 0 0,-1 0 1 0 0,1 0 0 0 0,-1-2 0 0 0,-1-2-4425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140 213 4143 0 0,'0'0'2115'0'0,"5"-15"3602"0"0,-2 9-5248 0 0,-1 1 0 0 0,1-1 0 0 0,0 0 0 0 0,0 1 0 0 0,1 0-1 0 0,-1 0 1 0 0,1 0 0 0 0,1 0 0 0 0,-1 1 0 0 0,7-6 0 0 0,6-4 356 0 0,31-18 0 0 0,-23 16-306 0 0,-7 5-279 0 0,1 0 0 0 0,0 2 0 0 0,0 0 0 0 0,1 1 0 0 0,0 0 0 0 0,38-7 0 0 0,-54 14-202 0 0,-1 0 0 0 0,1 1 0 0 0,-1 0-1 0 0,1 0 1 0 0,0 0 0 0 0,6 1 0 0 0,0 4-14 0 0,-9-4-25 0 0,-1 0 0 0 0,1 0-1 0 0,-1 1 1 0 0,0-1 0 0 0,1 0-1 0 0,-1 0 1 0 0,0 1 0 0 0,0-1-1 0 0,1 0 1 0 0,-1 0 0 0 0,0 1-1 0 0,0-1 1 0 0,-1 0 0 0 0,1 1 0 0 0,0-1-1 0 0,0 0 1 0 0,-1 0 0 0 0,0 3-1 0 0,-10 23-46 0 0,9-24 41 0 0,-14 28-53 0 0,-2 0 0 0 0,-29 37 0 0 0,-51 53 58 0 0,87-107 0 0 0,-136 137 46 0 0,82-88-24 0 0,56-54-17 0 0,-11 11 27 0 0,-27 34 1 0 0,42-45-31 0 0,6-7 0 0 0,-1-1 0 0 0,1 0 0 0 0,-1 0 0 0 0,1 0 0 0 0,-1 0 0 0 0,1 0 0 0 0,-1 0 0 0 0,1 0 0 0 0,0 0 0 0 0,0 0 0 0 0,0 0 0 0 0,-1 0 0 0 0,1 0 0 0 0,0 0 0 0 0,0 0 0 0 0,0-1 0 0 0,0 1 0 0 0,0 0 0 0 0,0-1 0 0 0,1 1 0 0 0,-1-1 0 0 0,0 1 0 0 0,0-1 0 0 0,0 0 0 0 0,1 1 0 0 0,-1-1 0 0 0,0 0 0 0 0,1 0 0 0 0,38 5 0 0 0,97-9 4 0 0,-7-1-24 0 0,-123 6-233 0 0,85 4 126 0 0,-76-4-3023 0 0,27 9 0 0 0,-19-2-3066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10135 0 0,'0'-6'5090'0'0,"0"8"-3806"0"0,5 25-579 0 0,1-1 0 0 0,15 42 0 0 0,28 50 301 0 0,-36-87-726 0 0,4 8 13 0 0,2-1-1 0 0,24 35 1 0 0,-30-53-222 0 0,1-1-1 0 0,1-1 1 0 0,0 0-1 0 0,2-1 1 0 0,21 18-1 0 0,-3-8 19 0 0,0-3 0 0 0,2 0 0 0 0,1-3 0 0 0,0-1 0 0 0,2-1 0 0 0,43 13 0 0 0,-67-28-104 0 0,23 4 1 0 0,-37-8-86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31 14887 0 0,'1'-1'680'0'0,"2"-28"2488"0"0,-10 37-2649 0 0,-112 128-46 0 0,-157 139-1 0 0,192-190-404 0 0,50-48 4 0 0,-70 57-1 0 0,118-119-371 0 0,-3 13-140 0 0,20-18 0 0 0,0 2-23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9671 0 0,'0'0'1244'0'0,"0"11"2928"0"0,-4 2-3868 0 0,-2-1 0 0 0,0 1 0 0 0,0-1 0 0 0,-1-1 0 0 0,0 1 0 0 0,-1-1 0 0 0,-13 13 0 0 0,-97 111 672 0 0,17-19-442 0 0,73-85-418 0 0,-29 40 0 0 0,55-69-72 0 0,1 0 13 0 0,0-1 1 0 0,0 0-1 0 0,0 1 0 0 0,0-1 0 0 0,1 1 0 0 0,-1-1 0 0 0,0 1 0 0 0,1-1 0 0 0,-2 3 1 0 0,16-3 400 0 0,-1-1-329 0 0,-1-1 0 0 0,1-1-1 0 0,0 0 1 0 0,-1-1 0 0 0,20-6-1 0 0,-2 0-12 0 0,116-34 223 0 0,47-11-3500 0 0,-173 50-1459 0 0,-2-1-1322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 7687 0 0,'0'0'696'0'0,"0"1"-573"0"0,-15 19-6 0 0,10-15 593 0 0,1 1 1 0 0,0-1-1 0 0,-3 8 1 0 0,2-5 555 0 0,4-7-870 0 0,1 0 0 0 0,-1 0 0 0 0,1 0 0 0 0,-1 0 0 0 0,1 0 0 0 0,-1 0 0 0 0,1 0 0 0 0,0 0-1 0 0,-1 0 1 0 0,1 0 0 0 0,0 1 0 0 0,0-1-321 0 0,0 0 0 0 0,1-1 0 0 0,-1 1 0 0 0,0-1 0 0 0,1 1-1 0 0,-1-1 1 0 0,1 1 0 0 0,-1-1 0 0 0,0 1 0 0 0,1-1 0 0 0,-1 1 0 0 0,1-1 0 0 0,-1 0-1 0 0,1 1 1 0 0,-1-1 0 0 0,1 0 0 0 0,0 1 0 0 0,-1-1 0 0 0,1 0 0 0 0,-1 0 0 0 0,1 0-1 0 0,0 1 1 0 0,0-1 0 0 0,7 2 117 0 0,1 0-1 0 0,0 0 0 0 0,-1-1 1 0 0,1 0-1 0 0,0 0 0 0 0,-1-1 1 0 0,11-1-1 0 0,60-11 820 0 0,51-24 22 0 0,-16 4-456 0 0,-90 27-819 0 0,0 0-1 0 0,1 2 1 0 0,24 0 0 0 0,-39 1-531 0 0,-5 1-1297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10591 0 0,'0'0'2884'0'0,"-10"3"-612"0"0,4 3-2096 0 0,1-1 0 0 0,0 1 0 0 0,0 0 0 0 0,1 0 0 0 0,0 0-1 0 0,0 0 1 0 0,0 1 0 0 0,1 0 0 0 0,-5 14 0 0 0,1 0 300 0 0,1 0 1 0 0,-4 27-1 0 0,4 0-208 0 0,2 0-1 0 0,2 0 1 0 0,3 1-1 0 0,1-1 1 0 0,10 48 0 0 0,-11-90-564 0 0,8 42 976 0 0,-1-25-1983 0 0,4-4-3976 0 0,-3-11-889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0,'0'0'1126'0'0,"1"2"-794"0"0,42 133 4555 0 0,-40-125-4737 0 0,4 9 129 0 0,2-1 0 0 0,-1 0-1 0 0,2-1 1 0 0,1 0 0 0 0,0-1 0 0 0,14 17 0 0 0,-5-10-124 0 0,1-1 1 0 0,1-1 0 0 0,32 24 0 0 0,-52-43-249 0 0,1 0 1 0 0,-1 0-1 0 0,0-1 1 0 0,1 1-1 0 0,0 0 1 0 0,-1-1-1 0 0,1 0 1 0 0,0 0-1 0 0,0 0 1 0 0,0 0-1 0 0,-1 0 1 0 0,1 0-1 0 0,0-1 1 0 0,0 0-1 0 0,0 1 1 0 0,0-1-1 0 0,0 0 1 0 0,0 0 0 0 0,0-1-1 0 0,0 1 1 0 0,0-1-1 0 0,0 1 1 0 0,0-1-1 0 0,0 0 1 0 0,0 0-1 0 0,0 0 1 0 0,-1-1-1 0 0,1 1 1 0 0,0-1-1 0 0,4-2 1 0 0,8-8-1343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14887 0 0,'-10'7'254'0'0,"1"0"1"0"0,1 1-1 0 0,-1 0 0 0 0,1 0 0 0 0,1 1 0 0 0,-9 12 0 0 0,-35 63 404 0 0,41-67-100 0 0,-19 37 495 0 0,3 2 1 0 0,-24 73 0 0 0,-23 124 630 0 0,-17 215-842 0 0,75-374-933 0 0,-26 117-4361 0 0,38-201 2235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8951 0 0,'0'0'7047'0'0,"1"0"-6694"0"0,7 2-178 0 0,-1 0 0 0 0,0-1 0 0 0,1 0 0 0 0,-1 0 0 0 0,1-1-1 0 0,8 0 1 0 0,49-7 456 0 0,-13 1-256 0 0,61 3-154 0 0,-37 6-2964 0 0,-56-1-3125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13703 0 0,'0'0'1246'0'0,"2"-1"-1028"0"0,44-23 1244 0 0,1 3 1 0 0,89-29-1 0 0,-99 37-1340 0 0,101-30 534 0 0,-109 36-524 0 0,0 1 0 0 0,54-4-1 0 0,-77 10-150 0 0,-1 0 0 0 0,0 0 1 0 0,0 0-1 0 0,0 1 0 0 0,0 0 0 0 0,6 1 0 0 0,-11-1-18 0 0,1-1 0 0 0,-1 0 0 0 0,0 1 0 0 0,1-1 0 0 0,-1 1-1 0 0,1-1 1 0 0,-1 1 0 0 0,0-1 0 0 0,1 1 0 0 0,-1-1 0 0 0,0 1 0 0 0,1-1 0 0 0,-1 1-1 0 0,0-1 1 0 0,0 1 0 0 0,0 0 0 0 0,1-1 0 0 0,-1 1 0 0 0,0-1 0 0 0,0 2 0 0 0,0 0-370 0 0,2 13-4323 0 0,-3 3-1582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1747 128 5983 0 0,'58'-47'437'0'0,"-4"5"3179"0"0,2 3 6830 0 0,-64 40-9674 0 0,-10 3-619 0 0,0 2-1 0 0,1 0 1 0 0,-1 1 0 0 0,-25 15 0 0 0,-15 5-128 0 0,-233 85-492 0 0,80-31-202 0 0,-26 3-291 0 0,160-61 663 0 0,-90 13 0 0 0,-84-12 119 0 0,181-20 162 0 0,5-2 148 0 0,0-2 0 0 0,1-4 0 0 0,-102-18 0 0 0,109 7-363 0 0,43 11 6 0 0,40 8-767 0 0,35 12 0 0 0,-52-13 992 0 0,-1 1 0 0 0,0 0 0 0 0,0 0 0 0 0,0 1 0 0 0,0 1 0 0 0,-1-1 0 0 0,0 1 0 0 0,0 0 0 0 0,0 0 0 0 0,-1 1 0 0 0,0 0 0 0 0,-1 0 0 0 0,1 1 0 0 0,-1 0 0 0 0,5 10 0 0 0,43 96 108 0 0,-38-78-44 0 0,1-2 1 0 0,33 53 0 0 0,-2-16-41 0 0,37 50 80 0 0,-50-70-83 0 0,-32-50 151 0 0,2 5 2255 0 0,-5-14-1638 0 0,-4-20-338 0 0,-6-45-115 0 0,11 64-326 0 0,0 0-1 0 0,0-1 1 0 0,1 1 0 0 0,0 0-1 0 0,0-1 1 0 0,4-9 0 0 0,7-18 80 0 0,2 1 1 0 0,2 0-1 0 0,1 1 1 0 0,2 1 0 0 0,1 1-1 0 0,30-37 1 0 0,160-170-116 0 0,-201 231 17 0 0,15-18-96 0 0,-18 19-9 0 0,1 0 0 0 0,0 0 0 0 0,0 1-1 0 0,1-1 1 0 0,0 2 0 0 0,1-1 0 0 0,16-9 0 0 0,-24 16 69 0 0,-1 0 1 0 0,1 1 0 0 0,-1-1-1 0 0,1 1 1 0 0,-1-1 0 0 0,1 1-1 0 0,-1-1 1 0 0,0 1 0 0 0,1-1 0 0 0,-1 1-1 0 0,0-1 1 0 0,1 1 0 0 0,-1-1-1 0 0,0 1 1 0 0,0 0 0 0 0,0-1 0 0 0,1 1-1 0 0,-1 0 1 0 0,0-1 0 0 0,0 1-1 0 0,0 0 1 0 0,0-1 20 0 0,0 20-1308 0 0,-3 5-328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114 153 919 0 0,'-45'-1'-144'0'0,"28"0"4373"0"0,1 1 7352 0 0,21-9-10464 0 0,-2 5-949 0 0,1 0 0 0 0,0 0 0 0 0,0 0 0 0 0,0 1 0 0 0,1 0 0 0 0,-1 0-1 0 0,1 0 1 0 0,7-4 0 0 0,43-15 573 0 0,-51 21-688 0 0,176-58 1095 0 0,-152 52-1053 0 0,0 1-1 0 0,0 1 0 0 0,0 2 1 0 0,47 0-1 0 0,-73 3-92 0 0,1 0-1 0 0,0 0 0 0 0,-1 0 1 0 0,1 1-1 0 0,-1-1 0 0 0,1 1 1 0 0,0 0-1 0 0,-1 0 0 0 0,1 0 1 0 0,2 1-1 0 0,-4-1-2 0 0,0 0 1 0 0,-1-1-1 0 0,1 1 0 0 0,0 0 0 0 0,-1-1 1 0 0,1 1-1 0 0,-1 0 0 0 0,1 0 0 0 0,-1 0 0 0 0,1-1 1 0 0,-1 1-1 0 0,0 0 0 0 0,1 0 0 0 0,-1 0 1 0 0,0 0-1 0 0,0 0 0 0 0,1 0 0 0 0,-1 0 1 0 0,0 0-1 0 0,0-1 0 0 0,0 1 0 0 0,0 0 1 0 0,0 0-1 0 0,0 0 0 0 0,-1 0 0 0 0,1 0 1 0 0,0 0-1 0 0,0 0 0 0 0,-1 0 0 0 0,1 0 1 0 0,-1 1-1 0 0,-3 5-19 0 0,1 0 0 0 0,-1 0 0 0 0,-1 0 0 0 0,1 0 0 0 0,-1-1 1 0 0,0 1-1 0 0,-8 7 0 0 0,-47 38-160 0 0,41-37 164 0 0,-375 317 80 0 0,386-326-62 0 0,6-4 5 0 0,-1-1 0 0 0,1 1 0 0 0,0 0 0 0 0,0 0 0 0 0,0 1 0 0 0,0-1 0 0 0,0 0 0 0 0,0 1 0 0 0,1-1 0 0 0,-2 3 0 0 0,2-3 62 0 0,15 1 63 0 0,-2-2-13 0 0,0 0-1 0 0,-1 0 1 0 0,1-2-1 0 0,0 1 1 0 0,14-4-1 0 0,58-15 367 0 0,-66 14-488 0 0,32-9-246 0 0,1 3 0 0 0,0 1-1 0 0,56-2 1 0 0,-61 11-5051 0 0,-3 3-1796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8751 0 0,'0'0'33'0'0,"0"0"-1"0"0,0 0 0 0 0,0 0 1 0 0,0-1-1 0 0,0 1 0 0 0,0 0 1 0 0,0 0-1 0 0,0 0 0 0 0,0 0 1 0 0,0 0-1 0 0,0-1 0 0 0,0 1 1 0 0,0 0-1 0 0,0 0 0 0 0,0 0 1 0 0,1 0-1 0 0,-1 0 0 0 0,0 0 1 0 0,0 0-1 0 0,0 0 0 0 0,0-1 1 0 0,0 1-1 0 0,0 0 0 0 0,1 0 1 0 0,-1 0-1 0 0,0 0 0 0 0,0 0 1 0 0,0 0-1 0 0,0 0 0 0 0,0 0 1 0 0,1 0-1 0 0,-1 0 0 0 0,0 0 1 0 0,0 0-1 0 0,0 0 0 0 0,0 0 1 0 0,0 0-1 0 0,1 0 1 0 0,-1 0-1 0 0,0 0 0 0 0,0 0 1 0 0,0 0-1 0 0,0 0 0 0 0,0 0 1 0 0,0 0-1 0 0,1 0 0 0 0,-1 1 1 0 0,13 5 1348 0 0,17 14 1034 0 0,-25-17-1881 0 0,148 98 4228 0 0,129 97-2191 0 0,-38-9-1736 0 0,-204-156-781 0 0,-16-12-254 0 0,43 27-1 0 0,-66-47-435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14743 0 0,'0'0'1136'0'0,"-1"2"-746"0"0,-35 64 2213 0 0,19-33-2005 0 0,-22 31-1 0 0,5-18-374 0 0,-71 73 0 0 0,-51 29 11 0 0,-12-3-195 0 0,88-77-406 0 0,26-28-3494 0 0,53-39 2462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 16671 0 0,'0'0'763'0'0,"-2"-1"-14"0"0,1 1-732 0 0,-1 0 0 0 0,0 0 0 0 0,0 0-1 0 0,0 0 1 0 0,0 0 0 0 0,0 0 0 0 0,0 0 0 0 0,0 1-1 0 0,1-1 1 0 0,-1 1 0 0 0,0-1 0 0 0,0 1 0 0 0,0 0-1 0 0,1 0 1 0 0,-1-1 0 0 0,0 1 0 0 0,1 0 0 0 0,-1 1-1 0 0,1-1 1 0 0,-1 0 0 0 0,-1 2 0 0 0,-3 4 21 0 0,1 0 0 0 0,-1 0 1 0 0,-6 12-1 0 0,1-1 66 0 0,-17 28-66 0 0,-41 92 0 0 0,24-44 251 0 0,-111 248 513 0 0,111-236-729 0 0,6-27-342 0 0,-56 89-1 0 0,82-144-1191 0 0,6-9-2704 0 0,3-2-1817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7367 0 0,'0'0'568'0'0,"1"-1"-41"0"0,0-2-28 0 0,1 1-1 0 0,0 0 1 0 0,-1 0-1 0 0,1 0 1 0 0,0 0-1 0 0,0 0 1 0 0,0 0-1 0 0,0 0 1 0 0,1 1-1 0 0,-1-1 1 0 0,0 1-1 0 0,1-1 1 0 0,-1 1-1 0 0,1 0 1 0 0,-1 0-1 0 0,1 0 1 0 0,2 0-1 0 0,11-3 765 0 0,25-4 0 0 0,-36 7-1171 0 0,392-30 2593 0 0,-110 14-2721 0 0,-286 17 26 0 0,141-20-2285 0 0,-116 13 129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3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 13359 0 0,'1'-2'612'0'0,"3"-5"-14"0"0,-3 7-585 0 0,-1 0 0 0 0,0 0 0 0 0,0-1 0 0 0,0 1 1 0 0,0 0-1 0 0,1 0 0 0 0,-1 0 0 0 0,0 0 0 0 0,0-1 0 0 0,1 1 1 0 0,-1 0-1 0 0,0 0 0 0 0,0 0 0 0 0,1 0 0 0 0,-1 0 0 0 0,0-1 1 0 0,0 1-1 0 0,1 0 0 0 0,-1 0 0 0 0,0 0 0 0 0,0 0 1 0 0,1 0-1 0 0,-1 0 0 0 0,0 0 0 0 0,1 0 0 0 0,0 1 53 0 0,-1 0 0 0 0,1-1 0 0 0,0 1 0 0 0,-1 0 0 0 0,1 0-1 0 0,0-1 1 0 0,-1 1 0 0 0,1 0 0 0 0,-1 0 0 0 0,1 0 0 0 0,-1 0 0 0 0,0 0-1 0 0,1 0 1 0 0,-1 0 0 0 0,0 0 0 0 0,0 0 0 0 0,0 0 0 0 0,0 0 0 0 0,0 1-1 0 0,0 24 1084 0 0,-6 21-409 0 0,-3-1 0 0 0,-26 84 0 0 0,17-69-491 0 0,9-28-163 0 0,-42 159 430 0 0,40-142-349 0 0,-8 96 1 0 0,19-134 20 0 0,-1 1-1 0 0,4 20 1 0 0,5-5-1066 0 0,-7-25 109 0 0,0 0 0 0 0,1 0 0 0 0,-1-1 0 0 0,1 1 0 0 0,0 0 0 0 0,4 4 0 0 0,8 4-5725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1624 78 2759 0 0,'28'-20'-289'0'0,"19"-3"5959"0"0,0 0 1704 0 0,-46 23-7297 0 0,-1-1-1 0 0,0 1 1 0 0,0 0 0 0 0,0 0-1 0 0,0 0 1 0 0,1 0 0 0 0,-1 0 0 0 0,0 0-1 0 0,0 0 1 0 0,0 0 0 0 0,0 0-1 0 0,1 0 1 0 0,-1 0 0 0 0,0 0 0 0 0,0-1-1 0 0,0 1 1 0 0,0 0 0 0 0,0 0-1 0 0,0 0 1 0 0,1 0 0 0 0,-1 0 0 0 0,0-1-1 0 0,0 1 1 0 0,0 0 0 0 0,0 0-1 0 0,0 0 1 0 0,0 0 0 0 0,0-1 0 0 0,0 1-1 0 0,0 0 1 0 0,0 0 0 0 0,0 0-1 0 0,0 0 1 0 0,0-1 0 0 0,0 1 0 0 0,0 0-1 0 0,0 0 1 0 0,0 0 0 0 0,0-1-1 0 0,0 1 1 0 0,0 0 0 0 0,0 0-1 0 0,0 0 1 0 0,0-1 0 0 0,-10-2 917 0 0,-15 2-644 0 0,-5 5-136 0 0,0 3 0 0 0,-33 10 1 0 0,-8 2-225 0 0,-370 95-150 0 0,310-77-212 0 0,-207 33 0 0 0,224-51 207 0 0,-76 10 127 0 0,133-23 79 0 0,-76-2 0 0 0,125-4-27 0 0,-6 0 64 0 0,-26-4 0 0 0,36 4-56 0 0,1-1 0 0 0,0 0 0 0 0,0 0 0 0 0,-1 0 0 0 0,1 0 0 0 0,0 0 0 0 0,0 0 0 0 0,0-1 0 0 0,0 0 0 0 0,1 1 0 0 0,-1-1 0 0 0,0 0 0 0 0,-3-4 1 0 0,5 5-21 0 0,0-1 0 0 0,0 1 0 0 0,0 0 1 0 0,1 0-1 0 0,-1 0 0 0 0,0-1 1 0 0,1 1-1 0 0,-1 0 0 0 0,1-1 1 0 0,-1 1-1 0 0,1 0 0 0 0,0-1 1 0 0,0 1-1 0 0,0 0 0 0 0,0-1 1 0 0,0 1-1 0 0,0-1 0 0 0,0 1 0 0 0,0 0 1 0 0,0-1-1 0 0,0 1 0 0 0,1-1 1 0 0,-1 1-1 0 0,1 0 0 0 0,-1-1 1 0 0,1 1-1 0 0,-1 0 0 0 0,1 0 1 0 0,0-1-1 0 0,0 1 0 0 0,-1 0 1 0 0,1 0-1 0 0,0 0 0 0 0,0 0 0 0 0,0 0 1 0 0,2-1-1 0 0,2-3-2 0 0,0 1-1 0 0,1 0 1 0 0,0 1-1 0 0,-1-1 1 0 0,1 1 0 0 0,9-3-1 0 0,-7 2-6 0 0,1 1 1 0 0,0 0-1 0 0,0 1 0 0 0,0 0 0 0 0,1 0 0 0 0,-1 1 1 0 0,0 1-1 0 0,1-1 0 0 0,-1 1 0 0 0,0 1 0 0 0,15 2 1 0 0,-18-2-1 0 0,0 1 0 0 0,0 0-1 0 0,0 0 1 0 0,0 0 0 0 0,-1 1 0 0 0,1 0 0 0 0,-1 0 0 0 0,1 1 0 0 0,-1-1 0 0 0,0 1 0 0 0,0 0 0 0 0,-1 0 0 0 0,1 1 0 0 0,-1-1 0 0 0,0 1-1 0 0,0 0 1 0 0,-1 0 0 0 0,4 6 0 0 0,-2 0 13 0 0,0 0-1 0 0,0 1 1 0 0,-1-1-1 0 0,-1 1 1 0 0,0 0-1 0 0,-1 0 1 0 0,2 18-1 0 0,-2 89 195 0 0,-3-99-166 0 0,-1 51-20 0 0,-1 4-20 0 0,10 113 0 0 0,-4-165 16 0 0,0 0 0 0 0,2 0 0 0 0,0-1 0 0 0,2 1 1 0 0,0-1-1 0 0,2-1 0 0 0,0 0 0 0 0,2 0 0 0 0,15 24 1 0 0,-15-28 173 0 0,1-2 0 0 0,0 0 0 0 0,1 0 1 0 0,0-1-1 0 0,1-1 0 0 0,1 0 1 0 0,0-1-1 0 0,18 11 0 0 0,1-4 432 0 0,-32-18-272 0 0,-6-9-133 0 0,-23-31 258 0 0,20 29-443 0 0,1 1 0 0 0,-1-1 1 0 0,2 0-1 0 0,-7-13 0 0 0,7 8-14 0 0,1 0 1 0 0,0 0-1 0 0,0-1 1 0 0,2 1-1 0 0,0-1 1 0 0,0 1 0 0 0,2-26-1 0 0,2 17 10 0 0,1 0 0 0 0,1 1 0 0 0,1 0 0 0 0,12-33 0 0 0,59-129 497 0 0,-44 115 97 0 0,28-93 1 0 0,-54 146-554 0 0,-4 13-76 0 0,-1 0 0 0 0,1 0 0 0 0,-1-1 0 0 0,0 1 1 0 0,0-1-1 0 0,0 1 0 0 0,-1-1 0 0 0,1-8 0 0 0,9 14-483 0 0,-4 1 259 0 0,-1 0-1 0 0,1 0 0 0 0,-1 0 1 0 0,0 1-1 0 0,0 0 1 0 0,0 0-1 0 0,7 6 1 0 0,9 5-1457 0 0,-7-5 243 0 0,2 0-48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46 1375 0 0,'-5'-5'124'0'0,"-17"-20"14942"0"0,30 21-14850 0 0,-1 2 0 0 0,1-1 1 0 0,0 1-1 0 0,0 1 1 0 0,0-1-1 0 0,14 0 1 0 0,51 2 630 0 0,-64 1-763 0 0,0-1-1 0 0,0 1 1 0 0,-1 0-1 0 0,1 1 1 0 0,-1 0 0 0 0,1 0-1 0 0,-1 1 1 0 0,16 7-1 0 0,-23-9-73 0 0,-1 0 0 0 0,1 0 0 0 0,0 0 0 0 0,-1 0 0 0 0,1 1 0 0 0,-1-1 0 0 0,0 0 0 0 0,1 0 1 0 0,-1 0-1 0 0,0 0 0 0 0,0 1 0 0 0,0-1 0 0 0,1 0 0 0 0,-1 0 0 0 0,-1 0 0 0 0,1 0 0 0 0,0 1 0 0 0,0-1 0 0 0,-1 1 0 0 0,1-1-7 0 0,-1 5 15 0 0,0 0-1 0 0,-1 0 1 0 0,0-1 0 0 0,0 1-1 0 0,-1 0 1 0 0,0-1-1 0 0,0 0 1 0 0,0 1 0 0 0,-6 6-1 0 0,-40 43 160 0 0,42-48-160 0 0,-87 76 19 0 0,71-65 47 0 0,0 1 0 0 0,1 2-1 0 0,1 0 1 0 0,-27 35 0 0 0,46-54-70 0 0,1 0-1 0 0,-1 1 0 0 0,1-1 0 0 0,-1 1 1 0 0,1-1-1 0 0,0 1 0 0 0,0 0 1 0 0,0-1-1 0 0,0 1 0 0 0,0 0 1 0 0,1-1-1 0 0,-1 1 0 0 0,1 0 1 0 0,0 0-1 0 0,0 0 0 0 0,0 0 1 0 0,0 0-1 0 0,0-1 0 0 0,0 1 1 0 0,1 0-1 0 0,0 0 0 0 0,-1 0 1 0 0,1-1-1 0 0,0 1 0 0 0,0 0 1 0 0,1-1-1 0 0,-1 1 0 0 0,1-1 1 0 0,-1 0-1 0 0,1 1 0 0 0,0-1 1 0 0,-1 0-1 0 0,1 0 0 0 0,0 0 1 0 0,1 0-1 0 0,3 3 0 0 0,1 0 32 0 0,0 0 0 0 0,1-1-1 0 0,-1 1 1 0 0,1-2 0 0 0,0 1 0 0 0,0-1-1 0 0,11 3 1 0 0,6-1 157 0 0,29 4 0 0 0,-34-7-1337 0 0,1 1 0 0 0,33 11 0 0 0,-34-7-5624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5983 0 0,'0'0'464'0'0,"0"-9"6399"0"0,0 11-6002 0 0,0-1-809 0 0,0 37 1830 0 0,5 36 1 0 0,-3-61-1693 0 0,0 0 0 0 0,1 0 0 0 0,1-1 0 0 0,0 1 0 0 0,0-1 0 0 0,11 21 0 0 0,-8-22-143 0 0,0-1 0 0 0,0 1 0 0 0,1-1 0 0 0,1-1 0 0 0,0 1 0 0 0,0-1 0 0 0,0-1 0 0 0,1 0 0 0 0,1 0 0 0 0,-1-1 0 0 0,24 12 0 0 0,19 9-1027 0 0,-19-9-6524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13791 0 0,'0'0'7739'0'0,"0"2"-7500"0"0,-2 10-158 0 0,0-1 1 0 0,-1 0 0 0 0,0 1 0 0 0,0-1 0 0 0,-2-1-1 0 0,-8 19 1 0 0,2-5-57 0 0,-119 336 746 0 0,25 8-149 0 0,8-72-638 0 0,74-240-980 0 0,-2 0-1 0 0,-45 72 1 0 0,69-126 785 0 0,3-5-1553 0 0,7-9 32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324 379 919 0 0,'0'0'2203'0'0,"12"0"6042"0"0,-7-1-7955 0 0,-1 0 0 0 0,0 0 0 0 0,0-1 0 0 0,0 0 0 0 0,0 0 0 0 0,0 0 0 0 0,-1 0 1 0 0,1 0-1 0 0,0-1 0 0 0,-1 1 0 0 0,5-6 0 0 0,4-5 91 0 0,18-23 1 0 0,-4 3-196 0 0,-8 13-149 0 0,-1 0 0 0 0,15-25 1 0 0,-25 34-42 0 0,-1 1 1 0 0,-1-1 0 0 0,0 0 0 0 0,0-1-1 0 0,-1 1 1 0 0,5-23 0 0 0,-9 29-33 0 0,1 1 0 0 0,-1-1 0 0 0,0 1 0 0 0,0-1-1 0 0,0 1 1 0 0,0 0 0 0 0,-1-1 0 0 0,0 1 0 0 0,0-1 0 0 0,-2-5 0 0 0,2 9 10 0 0,1-1-1 0 0,-1 0 1 0 0,0 1 0 0 0,0-1 0 0 0,0 1-1 0 0,0-1 1 0 0,0 1 0 0 0,0-1 0 0 0,-1 1-1 0 0,1-1 1 0 0,0 1 0 0 0,-1 0 0 0 0,1 0-1 0 0,-1 0 1 0 0,1 0 0 0 0,-1 0 0 0 0,0 0-1 0 0,1 0 1 0 0,-1 1 0 0 0,0-1 0 0 0,1 0-1 0 0,-1 1 1 0 0,0 0 0 0 0,0-1 0 0 0,0 1-1 0 0,0 0 1 0 0,-1 0 0 0 0,-4 0-14 0 0,0 1 1 0 0,1 0-1 0 0,-1 0 1 0 0,1 1-1 0 0,-1 0 1 0 0,1 0-1 0 0,0 1 1 0 0,-11 5-1 0 0,-2 3 51 0 0,-24 19 1 0 0,9-4 58 0 0,1 3 1 0 0,-30 33 0 0 0,-51 70 191 0 0,90-101-236 0 0,-35 60 0 0 0,48-72-20 0 0,1 1-1 0 0,1 1 1 0 0,1-1 0 0 0,-8 34-1 0 0,14-48 13 0 0,1 0 0 0 0,1-1-1 0 0,-1 1 1 0 0,1 0-1 0 0,0-1 1 0 0,0 1 0 0 0,0 0-1 0 0,1 0 1 0 0,0-1 0 0 0,2 7-1 0 0,-3-10-7 0 0,1 0 0 0 0,0 1 1 0 0,0-1-1 0 0,0 0 0 0 0,0 0 0 0 0,1 0 0 0 0,-1 0 0 0 0,1 0 0 0 0,-1 0 0 0 0,1 0 0 0 0,-1-1 0 0 0,1 1 0 0 0,0 0 0 0 0,0-1 0 0 0,0 1 1 0 0,0-1-1 0 0,0 0 0 0 0,0 0 0 0 0,0 0 0 0 0,0 0 0 0 0,1 0 0 0 0,-1 0 0 0 0,0 0 0 0 0,1-1 0 0 0,3 1 0 0 0,1-1 41 0 0,0 0 0 0 0,0 0 0 0 0,0 0 0 0 0,0-1 0 0 0,0 0 0 0 0,0-1-1 0 0,-1 0 1 0 0,1 0 0 0 0,0 0 0 0 0,6-4 0 0 0,12-6 95 0 0,27-18-1 0 0,-43 24-124 0 0,183-127 262 0 0,-149 101-248 0 0,-29 22-55 0 0,1 0-88 0 0,-1-1 0 0 0,0 0 1 0 0,22-24-1 0 0,-58 46 436 0 0,4 2-176 0 0,2 0 0 0 0,0 1 1 0 0,1 1-1 0 0,0 0 0 0 0,-13 20 0 0 0,-61 91 534 0 0,84-118-656 0 0,1-2 5 0 0,-5 7-20 0 0,1 1 1 0 0,0-1-1 0 0,1 1 1 0 0,-7 18-1 0 0,14-32-15 0 0,0 1 0 0 0,0-1 0 0 0,-1 0 0 0 0,1 1-1 0 0,0-1 1 0 0,0 0 0 0 0,0 1 0 0 0,0-1 0 0 0,0 1 0 0 0,0-1 0 0 0,0 0-1 0 0,0 1 1 0 0,0-1 0 0 0,0 1 0 0 0,0-1 0 0 0,0 0 0 0 0,0 1-1 0 0,0-1 1 0 0,0 1 0 0 0,0-1 0 0 0,0 0 0 0 0,0 1 0 0 0,0-1 0 0 0,1 0-1 0 0,-1 1 1 0 0,0-1 0 0 0,0 0 0 0 0,0 1 0 0 0,1-1 0 0 0,-1 0 0 0 0,0 1-1 0 0,1-1 1 0 0,6 0-35 0 0,-6 0 21 0 0,7-1-259 0 0,-1 0 0 0 0,1-1 0 0 0,-1 0 0 0 0,1 0 0 0 0,-1 0 0 0 0,0-1 0 0 0,0 0 0 0 0,0-1 0 0 0,7-4 0 0 0,9-4-2828 0 0,18-8-2222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224 200 7367 0 0,'-7'11'267'0'0,"0"-1"0"0"0,-1 0 0 0 0,-1 0 0 0 0,-14 13 0 0 0,-11 13 2182 0 0,24-25-1606 0 0,-1 1 0 0 0,0-1-1 0 0,0-1 1 0 0,-1 0 0 0 0,0-1-1 0 0,-1 0 1 0 0,0-1 0 0 0,-29 14 1311 0 0,42-27-2030 0 0,1 1-1 0 0,0-1 1 0 0,0 1 0 0 0,0-1-1 0 0,1 1 1 0 0,-1 0-1 0 0,1 0 1 0 0,0-1-1 0 0,0 1 1 0 0,1 0 0 0 0,-1 1-1 0 0,5-6 1 0 0,6-7-21 0 0,22-20 0 0 0,-24 25-54 0 0,117-108-333 0 0,-100 96 137 0 0,1 1 0 0 0,58-32 1 0 0,-75 47 108 0 0,61-29-193 0 0,-64 33 191 0 0,-1 0 1 0 0,1 0 0 0 0,0 1 0 0 0,0 0 0 0 0,0 0 0 0 0,15 0 0 0 0,-22 2 33 0 0,0 0 0 0 0,-1 0 0 0 0,1 0 0 0 0,0 0 0 0 0,-1 1 0 0 0,1-1 0 0 0,0 0 0 0 0,-1 1 0 0 0,1-1 0 0 0,-1 1 1 0 0,1 0-1 0 0,-1-1 0 0 0,1 1 0 0 0,-1 0 0 0 0,0 0 0 0 0,1 0 0 0 0,-1 0 0 0 0,0 0 0 0 0,0 0 0 0 0,0 0 0 0 0,2 2 0 0 0,-2-1 13 0 0,0 1 1 0 0,0-1-1 0 0,0 1 0 0 0,0-1 0 0 0,0 1 0 0 0,0 0 1 0 0,0-1-1 0 0,-1 1 0 0 0,1 0 0 0 0,-1 0 0 0 0,0 4 1 0 0,-1 4 62 0 0,0 1 0 0 0,-1 0 0 0 0,0-1 0 0 0,-6 20 1 0 0,-4 0-7 0 0,0 0 0 0 0,-2-2 0 0 0,-2 0 0 0 0,0 0 0 0 0,-2-2 0 0 0,-1 0 0 0 0,-41 44 0 0 0,54-64-218 0 0,1-1 0 0 0,-1 1 0 0 0,1 0 0 0 0,1 0 1 0 0,-6 10-1 0 0,10-16-662 0 0,2-1-43 0 0,21-7-1048 0 0,-1 0 0 0 0,23-11 0 0 0,-12 2 220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334 372 1839 0 0,'1'2'134'0'0,"1"2"294"0"0,0 0 0 0 0,-1 0 0 0 0,0 0 1 0 0,1 0-1 0 0,-2 0 0 0 0,1 1 0 0 0,0-1 0 0 0,-1 0 0 0 0,0 1 1 0 0,0-1-1 0 0,0 0 0 0 0,-1 1 0 0 0,1-1 0 0 0,-1 0 1 0 0,0 0-1 0 0,-1 1 0 0 0,1-1 0 0 0,0 0 0 0 0,-1 0 0 0 0,0 0 1 0 0,-3 4-1 0 0,0 0 173 0 0,0 0 0 0 0,0 0 1 0 0,-1 0-1 0 0,0-1 0 0 0,0 0 1 0 0,-1 0-1 0 0,0-1 0 0 0,0 0 1 0 0,-8 6-1 0 0,6-7-300 0 0,0 0-1 0 0,0-1 1 0 0,-1 0 0 0 0,1 0-1 0 0,-1-1 1 0 0,0 0 0 0 0,0-1-1 0 0,0 0 1 0 0,0-1 0 0 0,0 0-1 0 0,-20 0 1 0 0,24-1-250 0 0,1-1-1 0 0,0 1 0 0 0,-1-1 1 0 0,1 0-1 0 0,0 0 1 0 0,0-1-1 0 0,-1 1 1 0 0,1-1-1 0 0,1 0 1 0 0,-1-1-1 0 0,0 1 0 0 0,0-1 1 0 0,1 0-1 0 0,0 0 1 0 0,-1 0-1 0 0,1-1 1 0 0,0 0-1 0 0,1 1 0 0 0,-1-1 1 0 0,1-1-1 0 0,0 1 1 0 0,-1 0-1 0 0,2-1 1 0 0,-4-6-1 0 0,4 5-32 0 0,0 1 0 0 0,0-1-1 0 0,1 0 1 0 0,0 1 0 0 0,0-1-1 0 0,0 0 1 0 0,1 0 0 0 0,0 1 0 0 0,1-12-1 0 0,0 8-8 0 0,1-1-1 0 0,1 0 0 0 0,-1 0 0 0 0,2 1 1 0 0,4-11-1 0 0,4-4-81 0 0,2 0-1 0 0,1 0 1 0 0,20-23 0 0 0,-16 22-84 0 0,2 0 1 0 0,2 2 0 0 0,0 1-1 0 0,1 0 1 0 0,31-21 0 0 0,-36 31 115 0 0,1 0 0 0 0,0 0 0 0 0,0 2 0 0 0,1 1 1 0 0,0 1-1 0 0,1 0 0 0 0,0 2 0 0 0,24-5 0 0 0,-31 8 106 0 0,1 2 0 0 0,-1-1 0 0 0,1 2 0 0 0,0 0 0 0 0,-1 1 0 0 0,1 0 0 0 0,29 8 0 0 0,-40-8-37 0 0,0 0 0 0 0,-1 1 0 0 0,1 0 1 0 0,-1 0-1 0 0,1 0 0 0 0,-1 0 0 0 0,0 1 0 0 0,0 0 0 0 0,0-1 0 0 0,0 2 1 0 0,0-1-1 0 0,-1 0 0 0 0,1 1 0 0 0,-1 0 0 0 0,0-1 0 0 0,0 1 0 0 0,0 1 1 0 0,-1-1-1 0 0,1 0 0 0 0,-1 1 0 0 0,0-1 0 0 0,-1 1 0 0 0,1-1 0 0 0,-1 1 1 0 0,1 0-1 0 0,-2 0 0 0 0,1 0 0 0 0,0 9 0 0 0,-1-7-5 0 0,0 0 1 0 0,-1 0-1 0 0,0 0 0 0 0,-1 0 0 0 0,1 0 0 0 0,-1 0 1 0 0,-1-1-1 0 0,1 1 0 0 0,-1-1 0 0 0,0 1 0 0 0,0-1 1 0 0,-1 0-1 0 0,0 0 0 0 0,0 0 0 0 0,-7 7 0 0 0,-8 7 5 0 0,-1-1 0 0 0,-37 27 0 0 0,49-40-23 0 0,-3 3-92 0 0,-122 89-44 0 0,106-80-1257 0 0,-1-2 0 0 0,0 0 0 0 0,-37 13 0 0 0,52-25-358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51 10135 0 0,'9'-51'5336'0'0,"-10"54"-5201"0"0,1-1 0 0 0,-1 0 0 0 0,0 1 0 0 0,0-1 0 0 0,0 1 0 0 0,0-1 0 0 0,-2 4 0 0 0,-2 2 40 0 0,-44 80 318 0 0,23-45-425 0 0,-117 171 244 0 0,-16-11-180 0 0,134-171-120 0 0,-40 56 42 0 0,59-78-52 0 0,0 0 0 0 0,0 1 1 0 0,1 0-1 0 0,1 0 0 0 0,0 0 1 0 0,0 1-1 0 0,-2 11 0 0 0,6-20-1 0 0,-1-1 0 0 0,1 1-1 0 0,0 0 1 0 0,0-1-1 0 0,0 1 1 0 0,0 0 0 0 0,0-1-1 0 0,1 1 1 0 0,-1 0 0 0 0,1-1-1 0 0,0 1 1 0 0,0-1 0 0 0,-1 1-1 0 0,2-1 1 0 0,-1 1 0 0 0,0-1-1 0 0,3 4 1 0 0,-2-4-61 0 0,1 1 0 0 0,-1-1 1 0 0,1 1-1 0 0,0-1 0 0 0,-1 0 1 0 0,1 0-1 0 0,0 0 0 0 0,1-1 0 0 0,-1 1 1 0 0,0-1-1 0 0,6 2 0 0 0,5 0-250 0 0,1 0 0 0 0,-1-1 1 0 0,1 0-1 0 0,26-1 0 0 0,-35-1 275 0 0,58-2-796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0,'0'0'887'0'0,"-1"2"-583"0"0,0 8 294 0 0,0-1 0 0 0,1 1 0 0 0,0 0 0 0 0,1-1-1 0 0,0 1 1 0 0,0-1 0 0 0,1 1 0 0 0,6 16 0 0 0,-3-12-330 0 0,0-1-1 0 0,1-1 1 0 0,1 1-1 0 0,0-1 1 0 0,14 17 0 0 0,-4-8-43 0 0,1-2 0 0 0,1 0 1 0 0,1 0-1 0 0,1-2 0 0 0,44 28 1 0 0,218 114 2500 0 0,-260-149-3584 0 0,36 11-1 0 0,-48-17 471 0 0,1-2 1 0 0,-1 0-1 0 0,0 0 0 0 0,1-1 0 0 0,17 0 0 0 0,-25-1-29 0 0,0-1 0 0 0,0 1 0 0 0,0-1 0 0 0,0 0 0 0 0,0 0 0 0 0,0 0 0 0 0,0-1 0 0 0,-1 1 0 0 0,5-3 0 0 0,5-5-1345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1534 67 4143 0 0,'32'-11'595'0'0,"37"-7"0"0"0,86-7 7017 0 0,-81 14-5756 0 0,-55 10 1255 0 0,-39 8-317 0 0,10-4-3394 0 0,-163 65 966 0 0,4-2-143 0 0,-354 90-711 0 0,389-125 435 0 0,-1-6 0 0 0,-166 9-1 0 0,108-31 49 0 0,156-5 22 0 0,0-2 0 0 0,1-2 1 0 0,-43-11-1 0 0,71 15-15 0 0,6 2 1 0 0,-1-1 1 0 0,1 0-1 0 0,0 1 0 0 0,-1-1 0 0 0,1 0 1 0 0,0 0-1 0 0,0-1 0 0 0,0 1 0 0 0,0 0 0 0 0,-3-3 1 0 0,4 3-9 0 0,1 1 0 0 0,0 0 0 0 0,0-1 0 0 0,0 1 0 0 0,0 0 0 0 0,0-1 0 0 0,0 1 0 0 0,1-1 0 0 0,-1 1 1 0 0,0 0-1 0 0,0-1 0 0 0,0 1 0 0 0,0 0 0 0 0,0-1 0 0 0,0 1 0 0 0,1 0 0 0 0,-1-1 0 0 0,0 1 1 0 0,0 0-1 0 0,0 0 0 0 0,1-1 0 0 0,-1 1 0 0 0,0 0 0 0 0,0 0 0 0 0,1-1 0 0 0,-1 1 0 0 0,0 0 0 0 0,1 0 1 0 0,8-8-41 0 0,-5 6 34 0 0,0 0 0 0 0,0 0 0 0 0,0 0 0 0 0,1 0 0 0 0,-1 1 0 0 0,1 0 0 0 0,-1 0 0 0 0,1 0 0 0 0,-1 0 0 0 0,1 1 0 0 0,-1 0-1 0 0,1 0 1 0 0,0 0 0 0 0,-1 0 0 0 0,1 1 0 0 0,-1 0 0 0 0,1 0 0 0 0,5 1 0 0 0,-5 0 4 0 0,0 0 1 0 0,0 0-1 0 0,-1 0 0 0 0,1 1 0 0 0,0 0 0 0 0,-1 0 1 0 0,0 0-1 0 0,0 0 0 0 0,0 1 0 0 0,0-1 0 0 0,0 1 0 0 0,-1 0 1 0 0,1 0-1 0 0,-1 1 0 0 0,4 7 0 0 0,1 4-20 0 0,-1 1 0 0 0,-1 0 0 0 0,8 34 0 0 0,4 57-24 0 0,-10-58 10 0 0,17 125 28 0 0,49 236 14 0 0,-67-394 1334 0 0,-7-12-384 0 0,0-5-947 0 0,9-8 898 0 0,-5 3-750 0 0,-1 1 0 0 0,0-2 0 0 0,0 1 0 0 0,0 0 0 0 0,0 0 0 0 0,3-12 0 0 0,9-38 129 0 0,-10 35-253 0 0,7-28-9 0 0,2 0 0 0 0,2 0-1 0 0,2 2 1 0 0,3 0 0 0 0,1 1-1 0 0,41-61 1 0 0,-1 19-796 0 0,82-127-2872 0 0,-138 205 3031 0 0,0 0 0 0 0,0 1 0 0 0,1-1 0 0 0,0 2 0 0 0,11-10 0 0 0,8-3-4650 0 0,-16 13 638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93 6911 0 0,'-7'4'623'0'0,"-22"6"-565"0"0,5-3 1684 0 0,-1 0 7859 0 0,26-8-9486 0 0,0-1-1 0 0,0 0 0 0 0,0 1 1 0 0,0-1-1 0 0,1 1 0 0 0,-1-1 1 0 0,0 1-1 0 0,1 0 0 0 0,2-3 1 0 0,0 2 53 0 0,6-7 41 0 0,1 0-1 0 0,1 1 0 0 0,0 1 1 0 0,0 0-1 0 0,18-8 1 0 0,68-20 332 0 0,-89 32-492 0 0,0 1 1 0 0,0 0-1 0 0,1 0 0 0 0,-1 1 1 0 0,11 0-1 0 0,-17 1-38 0 0,0 0 1 0 0,0 0-1 0 0,0 0 0 0 0,0 1 0 0 0,0-1 0 0 0,0 1 1 0 0,0 0-1 0 0,0 0 0 0 0,-1 0 0 0 0,1 0 0 0 0,0 1 1 0 0,-1-1-1 0 0,1 1 0 0 0,0 0 0 0 0,-1-1 0 0 0,0 1 1 0 0,1 0-1 0 0,-1 0 0 0 0,3 5 0 0 0,-4-5-9 0 0,0-1 0 0 0,0 1 1 0 0,0 0-1 0 0,-1 0 0 0 0,1 0 0 0 0,-1 0 0 0 0,1 0 0 0 0,-1 0 1 0 0,0 0-1 0 0,0 0 0 0 0,0 0 0 0 0,0 1 0 0 0,0-1 0 0 0,0 0 1 0 0,-1 0-1 0 0,1 0 0 0 0,-1 0 0 0 0,1 0 0 0 0,-1 0 0 0 0,-1 3 1 0 0,-3 6 22 0 0,-1 0 0 0 0,-8 13 1 0 0,7-13-11 0 0,-9 14 61 0 0,0-1-1 0 0,-2-1 0 0 0,-37 37 1 0 0,-70 53 49 0 0,101-92-108 0 0,6-5 83 0 0,18-15-96 0 0,1-1 0 0 0,-1 0 0 0 0,0 1 0 0 0,0-1 0 0 0,0 0 0 0 0,0 0 0 0 0,0 1 0 0 0,0-1 0 0 0,1 0 0 0 0,-1 1 0 0 0,0-1 0 0 0,0 0 0 0 0,0 0 0 0 0,1 0 0 0 0,-1 1 0 0 0,0-1 0 0 0,0 0 0 0 0,1 0 0 0 0,-1 0 0 0 0,0 1 0 0 0,0-1 0 0 0,1 0 0 0 0,-1 0 0 0 0,0 0 0 0 0,0 0 0 0 0,1 0 0 0 0,-1 0 0 0 0,0 0 0 0 0,1 0 0 0 0,10 4 31 0 0,2-2 48 0 0,0-2-1 0 0,0 1 1 0 0,0-2-1 0 0,0 0 1 0 0,26-5 0 0 0,-2 1 6 0 0,216-6-74 0 0,-238 11-280 0 0,3 0-249 0 0,24 2 1 0 0,-37-1 245 0 0,-1-1 1 0 0,1 1 0 0 0,-1 0 0 0 0,1 1 0 0 0,-1-1-1 0 0,1 1 1 0 0,-1 0 0 0 0,0 0 0 0 0,0 0-1 0 0,5 4 1 0 0,2 6-1479 0 0,-5 2-56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10047 0 0,'0'0'912'0'0,"7"-7"-500"0"0,-5 5-205 0 0,0 0 0 0 0,1 0 0 0 0,-1 1 0 0 0,1 0-1 0 0,-1-1 1 0 0,1 1 0 0 0,0 0 0 0 0,0 0 0 0 0,-1 0 0 0 0,1 1-1 0 0,0-1 1 0 0,0 1 0 0 0,0-1 0 0 0,0 1 0 0 0,-1 0 0 0 0,1 0-1 0 0,0 1 1 0 0,0-1 0 0 0,0 0 0 0 0,4 2 0 0 0,-2 0 9 0 0,-1 0 0 0 0,1 0-1 0 0,-1 0 1 0 0,1 1 0 0 0,-1 0 0 0 0,0 0 0 0 0,0 0 0 0 0,0 0 0 0 0,-1 1 0 0 0,1-1 0 0 0,3 6 0 0 0,24 32 888 0 0,27 46-1 0 0,-2-2-211 0 0,174 225 789 0 0,-184-249-1635 0 0,-35-47-6 0 0,0 1-1 0 0,2-1 0 0 0,-1-1 1 0 0,2 0-1 0 0,25 19 0 0 0,-34-29-57 0 0,0 0 1 0 0,0-1-1 0 0,0 1 0 0 0,0-1 0 0 0,0 0 0 0 0,0 0 0 0 0,1-1 1 0 0,-1 0-1 0 0,12 2 0 0 0,-13-3-81 0 0,1-1 0 0 0,-1 1-1 0 0,1 0 1 0 0,-1-1 0 0 0,1 0 0 0 0,-1 0 0 0 0,1-1 0 0 0,-1 1 0 0 0,0-1-1 0 0,0 0 1 0 0,0 0 0 0 0,0 0 0 0 0,7-6 0 0 0,5-6-2045 0 0,-1-3-5051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 10135 0 0,'1'-2'778'0'0,"2"-5"3978"0"0,-5 8-4673 0 0,1-1 1 0 0,-1 1-1 0 0,0 0 1 0 0,1 0 0 0 0,-1 0-1 0 0,1 0 1 0 0,0 0-1 0 0,-1 0 1 0 0,1 1 0 0 0,-2 1-1 0 0,1-1 19 0 0,-22 25 646 0 0,1 2-1 0 0,2 0 1 0 0,-26 46 0 0 0,-1 1 1 0 0,9-19-418 0 0,-3-1-1 0 0,-70 71 1 0 0,-165 113 22 0 0,251-219-498 0 0,25-20-612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 5527 0 0,'-2'0'250'0'0,"-35"0"13899"0"0,39-1-13364 0 0,63-11 1484 0 0,-11 3-1420 0 0,70-22 1 0 0,9-17-837 0 0,-132 48-194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8287 0 0,'-6'-9'11015'0'0,"14"27"-9948"0"0,6 4-153 0 0,2-1 1 0 0,24 27-1 0 0,19 26-302 0 0,3 36-468 0 0,-35-61-109 0 0,-18-34-1303 0 0,2 0-1 0 0,20 22 1 0 0,-18-22 383 0 0,-3-5-854 0 0,2-3-48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373 236 8951 0 0,'17'-31'593'0'0,"50"-81"17"0"0,-59 100-38 0 0,1 0 0 0 0,1 1 0 0 0,0 1 1 0 0,0 0-1 0 0,1 0 0 0 0,22-15 0 0 0,-33 25-487 0 0,0 0-1 0 0,0-1 0 0 0,1 1 1 0 0,-1 0-1 0 0,0 0 1 0 0,0 0-1 0 0,0 0 0 0 0,0 0 1 0 0,0 0-1 0 0,1-1 1 0 0,-1 1-1 0 0,0 0 0 0 0,0 0 1 0 0,0 0-1 0 0,1 0 1 0 0,-1 0-1 0 0,0 0 0 0 0,0 0 1 0 0,0 0-1 0 0,0 0 1 0 0,1 0-1 0 0,-1 0 0 0 0,0 0 1 0 0,0 0-1 0 0,0 0 1 0 0,1 0-1 0 0,-1 0 0 0 0,0 0 1 0 0,0 0-1 0 0,0 0 1 0 0,1 0-1 0 0,-1 0 0 0 0,0 0 1 0 0,0 0-1 0 0,0 1 1 0 0,0-1-1 0 0,1 0 0 0 0,-1 0 1 0 0,0 0-1 0 0,0 0 1 0 0,0 0-1 0 0,0 0 0 0 0,0 1 1 0 0,0-1-1 0 0,1 0 1 0 0,-1 0-1 0 0,0 0 0 0 0,0 0 1 0 0,0 1-1 0 0,-1 13 1014 0 0,-8 18-648 0 0,-2-9-96 0 0,-1-1 0 0 0,0 0 0 0 0,-26 32 1 0 0,-54 55-7 0 0,83-98-337 0 0,-92 98 82 0 0,80-89-69 0 0,-2 0 0 0 0,-47 32-1 0 0,54-41-9 0 0,0-1 0 0 0,-1 0 1 0 0,-1-2-1 0 0,-30 12 0 0 0,46-20 17 0 0,3-2-90 0 0,0-2 6 0 0,1 1-1 0 0,1-1 1 0 0,-1 0 0 0 0,0 1-1 0 0,1-1 1 0 0,0 1 0 0 0,0 0 0 0 0,0 0-1 0 0,0 0 1 0 0,1 0 0 0 0,5-4 0 0 0,47-26-686 0 0,-47 29 710 0 0,-1-2 165 0 0,-6 5-81 0 0,0 0 0 0 0,-1 0-1 0 0,1 0 1 0 0,0 0-1 0 0,0 0 1 0 0,0 0-1 0 0,-1 0 1 0 0,1 0-1 0 0,0 1 1 0 0,3-1-1 0 0,-4 12 236 0 0,-2-6-230 0 0,0 1 1 0 0,-1-1-1 0 0,0 1 1 0 0,0-1 0 0 0,0 0-1 0 0,0 0 1 0 0,-1 0-1 0 0,1 0 1 0 0,-7 7 0 0 0,-2 7-8 0 0,-80 168 375 0 0,82-162-343 0 0,0 0 1 0 0,1 1-1 0 0,2 0 0 0 0,0 0 0 0 0,-3 46 0 0 0,9-66 6 0 0,0 0-1 0 0,0 0 1 0 0,1 0-1 0 0,-1 0 1 0 0,1 0 0 0 0,0 0-1 0 0,1-1 1 0 0,0 1-1 0 0,0 0 1 0 0,0-1-1 0 0,0 1 1 0 0,1-1 0 0 0,5 8-1 0 0,-7-12 162 0 0,0 0-253 0 0,0-1-1 0 0,0 0 1 0 0,0 1-1 0 0,0-1 1 0 0,0 0 0 0 0,1 1-1 0 0,-1-1 1 0 0,0 0-1 0 0,0 0 1 0 0,0 0 0 0 0,0 0-1 0 0,1 0 1 0 0,-1 0-1 0 0,0-1 1 0 0,0 1 0 0 0,2-1-1 0 0,-2 1-114 0 0,1-1 0 0 0,-1 0 0 0 0,1 0 0 0 0,-1 0 0 0 0,0 0 0 0 0,1 0 0 0 0,-1 0 0 0 0,0 0 0 0 0,0 0 0 0 0,0 0 0 0 0,0 0 0 0 0,1-2 0 0 0,6-11-1504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12463 0 0,'0'0'1134'0'0,"5"-7"-258"0"0,-3 4-639 0 0,0 1 0 0 0,1-1 1 0 0,0 1-1 0 0,-1 0 0 0 0,1 0 1 0 0,0 0-1 0 0,0 0 0 0 0,0 0 1 0 0,0 1-1 0 0,1 0 0 0 0,4-2 1 0 0,40-8 1191 0 0,-42 10-1228 0 0,39-6 825 0 0,0 2-1 0 0,54 1 0 0 0,-67 2-718 0 0,38-6-1 0 0,-39 4-2666 0 0,-1 0-3827 0 0,-21 4 101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13359 0 0,'0'0'1210'0'0,"1"0"-766"0"0,57-4 5033 0 0,29-10-3632 0 0,2-1-1366 0 0,7 0-5 0 0,52-4-498 0 0,-121 20-497 0 0,-25 0 80 0 0,-1 0-678 0 0,4 7-294 0 0,0 2-54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1263 80 2303 0 0,'0'0'102'0'0,"1"-1"-1"0"0,19-21 287 0 0,21-26 13893 0 0,-43 47-13813 0 0,-1 0-403 0 0,0-1 1 0 0,-1 1-1 0 0,1 0 0 0 0,-1 0 0 0 0,1 1 0 0 0,-1-1 1 0 0,1 1-1 0 0,-1-1 0 0 0,0 1 0 0 0,1 0 0 0 0,-1 1 0 0 0,1-1 1 0 0,-6 2-1 0 0,-9 1 55 0 0,-24 9 1 0 0,26-7-55 0 0,-139 44-48 0 0,-102 26-41 0 0,170-55-99 0 0,-2-4-1 0 0,-130 7 1 0 0,168-22 153 0 0,-65-7-1 0 0,91 3-14 0 0,1-1 0 0 0,-1-1 0 0 0,1-1-1 0 0,-40-16 1 0 0,59 20-40 0 0,0-1 0 0 0,0 0 0 0 0,0 1 0 0 0,0-2 0 0 0,1 1 0 0 0,-7-6 0 0 0,9 7 15 0 0,1 1 0 0 0,0-1 0 0 0,-1 1 0 0 0,1-1 0 0 0,0 1-1 0 0,0-1 1 0 0,0 0 0 0 0,0 0 0 0 0,0 1 0 0 0,0-1 0 0 0,0 0 0 0 0,1 0-1 0 0,-1 0 1 0 0,1 0 0 0 0,-1 0 0 0 0,1 0 0 0 0,0 0 0 0 0,0 0 0 0 0,0 0-1 0 0,0-3 1 0 0,0 4 5 0 0,1-1 0 0 0,-1 1 0 0 0,1 0 0 0 0,-1 0 0 0 0,1 0-1 0 0,-1 0 1 0 0,1 0 0 0 0,0 0 0 0 0,0 0 0 0 0,-1 0 0 0 0,1 0 0 0 0,0 0 0 0 0,0 1-1 0 0,0-1 1 0 0,0 0 0 0 0,0 0 0 0 0,0 1 0 0 0,0-1 0 0 0,0 1 0 0 0,0-1 0 0 0,0 1-1 0 0,0-1 1 0 0,0 1 0 0 0,1 0 0 0 0,-1-1 0 0 0,0 1 0 0 0,0 0 0 0 0,0 0 0 0 0,0 0-1 0 0,1 0 1 0 0,0 0 0 0 0,1 0-6 0 0,1 0 1 0 0,-1 0-1 0 0,0 1 0 0 0,0-1 0 0 0,0 1 0 0 0,0 0 0 0 0,1 0 1 0 0,-1 0-1 0 0,0 0 0 0 0,3 3 0 0 0,-2-2 10 0 0,-1 2 1 0 0,1-1-1 0 0,0 0 0 0 0,-1 1 0 0 0,0 0 0 0 0,0-1 0 0 0,0 1 0 0 0,0 1 1 0 0,-1-1-1 0 0,1 0 0 0 0,-1 0 0 0 0,0 1 0 0 0,-1 0 0 0 0,1-1 1 0 0,-1 1-1 0 0,1 6 0 0 0,2 9-3 0 0,-2 0 0 0 0,0 32 1 0 0,-2-35-3 0 0,-3 112-16 0 0,0 24-2 0 0,4-132 22 0 0,1 1-1 0 0,1-1 0 0 0,1 0 1 0 0,1 0-1 0 0,8 21 0 0 0,-8-28 132 0 0,2-1 1 0 0,0 0-1 0 0,0 0 0 0 0,1-1 0 0 0,1 1 0 0 0,0-2 1 0 0,0 1-1 0 0,1-2 0 0 0,21 19 0 0 0,-4-8 235 0 0,1-2-1 0 0,0 0 1 0 0,36 16-1 0 0,-24-8 150 0 0,-23-16-332 0 0,-16-10 242 0 0,-19-14-232 0 0,13 8-171 0 0,-1-1-1 0 0,2 1 0 0 0,-1-1 1 0 0,1 0-1 0 0,0 0 1 0 0,0 0-1 0 0,0 0 0 0 0,1-1 1 0 0,0 0-1 0 0,0 1 1 0 0,1-1-1 0 0,-3-13 1 0 0,3 10-9 0 0,1-1 1 0 0,1 0-1 0 0,-1 1 1 0 0,2-1-1 0 0,-1 0 1 0 0,2 0 0 0 0,-1 1-1 0 0,4-13 1 0 0,8-17-12 0 0,2 0 1 0 0,29-57 0 0 0,11-28-132 0 0,-48 107 124 0 0,-2 0 0 0 0,0-1-1 0 0,-1 0 1 0 0,-1 0 0 0 0,2-20-1 0 0,-5 38 7 0 0,0-4-2 0 0,0 0 0 0 0,0 0-1 0 0,0 0 1 0 0,-1 0 0 0 0,1 0 0 0 0,-1 0 0 0 0,0 0 0 0 0,-1 0-1 0 0,1 0 1 0 0,-5-8 0 0 0,5 11-121 0 0,2 15-7484 0 0,2-1 1361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91 16351 0 0,'-9'0'1484'0'0,"2"0"-1141"0"0,6 0 97 0 0,3 0 96 0 0,10 2-279 0 0,0-1 1 0 0,0 0-1 0 0,0-1 1 0 0,0 0-1 0 0,0-1 1 0 0,13-2-1 0 0,-1 0-31 0 0,142-20 683 0 0,-32 4-348 0 0,-3 1-146 0 0,-49 6-496 0 0,117-4-1 0 0,-134 18-1533 0 0,-22 2-4289 0 0,-16 1-738 0 0</inkml:trace>
  <inkml:trace contextRef="#ctx0" brushRef="#br0" timeOffset="1">1081 119 14623 0 0,'0'0'1328'0'0,"0"1"-952"0"0,-8 20 1530 0 0,1-4-372 0 0,-13 28 0 0 0,11-28-791 0 0,-11 32 1 0 0,15-34-584 0 0,-1-1-1 0 0,0 0 1 0 0,-16 25 0 0 0,-4-5-85 0 0,16-21-380 0 0,0-1 1 0 0,-12 24-1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35 5527 0 0,'-21'4'-84'0'0,"8"-2"888"0"0,0 1 0 0 0,-16 6 0 0 0,24-7-135 0 0,1 0 1 0 0,-1 0 0 0 0,0 1 0 0 0,1-1 0 0 0,-1 1-1 0 0,1 1 1 0 0,0-1 0 0 0,0 0 0 0 0,-4 6 0 0 0,-55 70 1537 0 0,11-12-1553 0 0,-153 150 331 0 0,165-176-2479 0 0</inkml:trace>
  <inkml:trace contextRef="#ctx0" brushRef="#br0" timeOffset="1">990 119 10135 0 0,'0'0'778'0'0,"-11"12"3023"0"0,11-11-3624 0 0,-1-1 0 0 0,1 1 0 0 0,0 0 0 0 0,-1 0 0 0 0,1-1 0 0 0,0 1 0 0 0,0 0 0 0 0,0 0 0 0 0,0 0 1 0 0,-1-1-1 0 0,1 1 0 0 0,0 0 0 0 0,0 0 0 0 0,0 0 0 0 0,0-1 0 0 0,1 1 0 0 0,-1 0 0 0 0,0 0 0 0 0,0 0 0 0 0,0-1 0 0 0,1 1 0 0 0,-1 0 0 0 0,0 0 0 0 0,1 0 0 0 0,0 0-103 0 0,0 0-1 0 0,0 0 0 0 0,1 0 0 0 0,-1 0 0 0 0,0 0 1 0 0,0 0-1 0 0,0 0 0 0 0,1 0 0 0 0,-1-1 0 0 0,1 1 1 0 0,-1-1-1 0 0,2 1 0 0 0,3 1-54 0 0,0-1 0 0 0,0 0 1 0 0,0 0-1 0 0,0 0 0 0 0,9-1 0 0 0,52-6 564 0 0,-1-4 1 0 0,74-19-1 0 0,-47 8-197 0 0,-18 6-949 0 0,0-3-1 0 0,118-47 1 0 0,-183 62-833 0 0,-9 2-62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94 142 1839 0 0,'0'0'83'0'0,"-7"-3"10"0"0,-1 1 1398 0 0,0 0-1 0 0,0 1 0 0 0,0 0 0 0 0,-11 0 0 0 0,-16-3 6855 0 0,45-1-7317 0 0,29-13-288 0 0,1 1-1 0 0,52-13 1 0 0,87-13 239 0 0,-177 43-973 0 0,16-5 97 0 0,0 2 0 0 0,1 0 0 0 0,34 0 0 0 0,-52 3-103 0 0,-1 0 0 0 0,1 0 0 0 0,-1 0 0 0 0,1 0 0 0 0,0 0 0 0 0,-1 0 0 0 0,1 0 0 0 0,0 1 0 0 0,-1-1 0 0 0,1 0 0 0 0,0 0 0 0 0,-1 0 0 0 0,1 1 0 0 0,-1-1 0 0 0,2 1 0 0 0,-2 0 0 0 0,0 0-1 0 0,1 0 1 0 0,-1 0 0 0 0,0-1-1 0 0,0 1 1 0 0,0 0-1 0 0,0 0 1 0 0,0 0 0 0 0,0 0-1 0 0,0 0 1 0 0,0 0 0 0 0,-1-1-1 0 0,1 1 1 0 0,0 0-1 0 0,0 0 1 0 0,-1 0 0 0 0,1 0-1 0 0,0-1 1 0 0,-1 1-1 0 0,1 0 1 0 0,-1 0 0 0 0,0 1-1 0 0,-14 18-60 0 0,14-20 58 0 0,-14 17-22 0 0,-1 0-1 0 0,0-2 1 0 0,-2 0 0 0 0,-19 14 0 0 0,5-8 8 0 0,-56 26 1 0 0,63-35 16 0 0,1 1 0 0 0,1 1 0 0 0,0 0 0 0 0,-28 25 0 0 0,50-39 0 0 0,1 0 0 0 0,0 1 0 0 0,-1-1 0 0 0,1 0 0 0 0,0 0 0 0 0,0 1 0 0 0,-1-1 0 0 0,1 0 0 0 0,0 1 0 0 0,0-1 0 0 0,-1 0 0 0 0,1 1 0 0 0,0-1 0 0 0,0 0 0 0 0,0 1 0 0 0,0-1 0 0 0,-1 0 0 0 0,1 1 0 0 0,0-1 0 0 0,0 0 0 0 0,0 1 0 0 0,0-1 0 0 0,0 1 0 0 0,0 0 0 0 0,1 0 0 0 0,0 0 0 0 0,0 0 0 0 0,1 0 0 0 0,-1 0 0 0 0,0 0 0 0 0,0 0 0 0 0,1-1 0 0 0,-1 1 0 0 0,0 0 0 0 0,1-1 0 0 0,-1 1 0 0 0,1-1 0 0 0,-1 1 0 0 0,1-1 0 0 0,-1 0 0 0 0,2 1-1 0 0,29 2 13 0 0,-1-4 32 0 0,0-1 0 0 0,0-2 0 0 0,37-9 0 0 0,25-3 25 0 0,-60 12-898 0 0,35 1 0 0 0,-57 3 524 0 0,0 0 1 0 0,0 1 0 0 0,0 1-1 0 0,0 0 1 0 0,0 0 0 0 0,0 1-1 0 0,10 5 1 0 0,-4 0-1259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0,'2'1'6168'0'0,"4"5"-4502"0"0,-1 1 1 0 0,0-1-1 0 0,8 14 0 0 0,-6-7-659 0 0,8 21 0 0 0,15 66-1785 0 0,-22-71 1452 0 0,0 2-514 0 0,2-2 1 0 0,0 1-1 0 0,25 43 1 0 0,-29-61-50 0 0,1-1 0 0 0,0 0 1 0 0,1-1-1 0 0,0 1 0 0 0,0-2 1 0 0,1 1-1 0 0,1-1 0 0 0,-1-1 0 0 0,2 0 1 0 0,-1 0-1 0 0,17 9 0 0 0,-9-8-2 0 0,1-1-1 0 0,1 0 1 0 0,-1-2-1 0 0,1 0 0 0 0,1-1 1 0 0,-1-1-1 0 0,0-1 1 0 0,1-1-1 0 0,0 0 1 0 0,0-2-1 0 0,36-4 1 0 0,-54 4-338 0 0,1-1 1 0 0,-1 1 0 0 0,0-1 0 0 0,0 0-1 0 0,1 0 1 0 0,-1-1 0 0 0,0 1 0 0 0,0-1 0 0 0,0 1-1 0 0,0-1 1 0 0,4-4 0 0 0,-6-4-7887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1 455 0 0,'0'0'15214'0'0,"-1"0"-15104"0"0,-10 6 68 0 0,1 0 0 0 0,0 1 0 0 0,1 0-1 0 0,-1 1 1 0 0,1 0 0 0 0,-10 11 0 0 0,-1 2-59 0 0,-180 188 1255 0 0,56-17 505 0 0,109-141-1804 0 0,28-41-769 0 0,0-1-1 0 0,-1 0 0 0 0,0-1 1 0 0,-17 15-1 0 0,12-14-1232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8751 0 0,'0'0'7714'0'0,"2"0"-7284"0"0,3 1-229 0 0,0-1 0 0 0,-1 0 1 0 0,1 0-1 0 0,0-1 0 0 0,0 1 0 0 0,0-1 0 0 0,7-2 0 0 0,37-14 801 0 0,-7 3-405 0 0,16-1-200 0 0,1 2 0 0 0,0 3 0 0 0,1 3-1 0 0,64 0 1 0 0,18 12-906 0 0,-134-5 183 0 0,0 0 1 0 0,1-1-1 0 0,-1 0 0 0 0,0-1 1 0 0,12-3-1 0 0,-15 3-641 0 0,0 0 1 0 0,0 0-1 0 0,-1 0 1 0 0,1-1-1 0 0,-1 0 1 0 0,5-3-1 0 0,5-7-4596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10479 0 0,'0'0'950'0'0,"-1"1"-782"0"0,-5 5 106 0 0,0 0 0 0 0,0 0 1 0 0,1 1-1 0 0,0 0 1 0 0,0 0-1 0 0,1 0 0 0 0,0 1 1 0 0,0-1-1 0 0,1 1 1 0 0,0 0-1 0 0,0 0 0 0 0,1 0 1 0 0,-2 9-1 0 0,-3 18 976 0 0,-2 62 1 0 0,8-89-1135 0 0,-14 242 2304 0 0,14-239-2353 0 0,1 0-1 0 0,1 1 1 0 0,3 20 0 0 0,-4-30-132 0 0,1 1 1 0 0,-1-1 0 0 0,1 1-1 0 0,0-1 1 0 0,0 0 0 0 0,0 1-1 0 0,0-1 1 0 0,0 0 0 0 0,0 0-1 0 0,0 0 1 0 0,1 0 0 0 0,-1 0-1 0 0,1 0 1 0 0,0 0 0 0 0,-1 0-1 0 0,1-1 1 0 0,0 1 0 0 0,0 0-1 0 0,0-1 1 0 0,0 0 0 0 0,0 1-1 0 0,0-1 1 0 0,5 1 0 0 0,3 0-1463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0 8287 0 0,'0'0'5395'0'0,"-2"1"-3942"0"0,-28 13-130 0 0,-64 20-1 0 0,-38 0-1035 0 0,83-23-171 0 0,-418 78 40 0 0,381-75-152 0 0,-159 19-9 0 0,178-28 39 0 0,-112-6 1 0 0,164-1-83 0 0,0 0-1 0 0,-23-8 0 0 0,18 5-202 0 0,18 5 154 0 0,4 1-1190 0 0,7 16 1343 0 0,1-1-1 0 0,-2 1 1 0 0,12 33 0 0 0,12 62 409 0 0,-1-3-44 0 0,-12-56-222 0 0,2-1-1 0 0,3-1 0 0 0,1-1 1 0 0,43 63-1 0 0,-42-77-129 0 0,-4-6 177 0 0,31 56-1 0 0,-51-83-217 0 0,-1-1 0 0 0,0 1 1 0 0,0-1-1 0 0,0 1 0 0 0,0-1 0 0 0,0 1 0 0 0,-1 0 0 0 0,1-1 0 0 0,-1 1 0 0 0,1 0 0 0 0,-1 0 0 0 0,0 0 1 0 0,0-1-1 0 0,-1 1 0 0 0,1 0 0 0 0,-1 0 0 0 0,1-1 0 0 0,-1 1 0 0 0,0 0 0 0 0,0-1 0 0 0,0 1 1 0 0,0-1-1 0 0,0 1 0 0 0,0-1 0 0 0,-1 0 0 0 0,0 1 0 0 0,1-1 0 0 0,-1 0 0 0 0,0 0 0 0 0,0 0 1 0 0,0 0-1 0 0,0 0 0 0 0,0-1 0 0 0,0 1 0 0 0,-1-1 0 0 0,-2 2 0 0 0,-2 1 16 0 0,1 0 0 0 0,-1 0 1 0 0,-1-1-1 0 0,1 0 0 0 0,0-1 0 0 0,-15 4 0 0 0,19-6-34 0 0,1 1 0 0 0,0-1 0 0 0,0 0 0 0 0,0 0 0 0 0,0 0 0 0 0,-1 0 0 0 0,1-1 0 0 0,0 1 1 0 0,0 0-1 0 0,0-1 0 0 0,0 0 0 0 0,-4-1 0 0 0,5 1 0 0 0,-1 0 0 0 0,1 0 1 0 0,0 0-1 0 0,0 0 0 0 0,0 0 1 0 0,0 0-1 0 0,0 0 0 0 0,0-1 0 0 0,0 1 1 0 0,0 0-1 0 0,0-1 0 0 0,1 1 1 0 0,-1-1-1 0 0,0 1 0 0 0,1-1 1 0 0,0 1-1 0 0,-1-1 0 0 0,1 1 1 0 0,0-1-1 0 0,-1-1 0 0 0,1-3 26 0 0,0 0 0 0 0,0 1 0 0 0,0-1 0 0 0,1 0 0 0 0,0 0 0 0 0,0 1 0 0 0,1-1 0 0 0,-1 1 0 0 0,5-10 0 0 0,3-4 109 0 0,14-24-1 0 0,-15 31-97 0 0,221-366-167 0 0,-194 320-59 0 0,49-92 194 0 0,-81 143-16 0 0,-2 5-247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97 9215 0 0,'-2'0'422'0'0,"-6"1"-66"0"0,1 0 0 0 0,-1 0 1 0 0,0 1-1 0 0,0 0 0 0 0,1 0 0 0 0,-19 9 5065 0 0,27-12-4770 0 0,6-6-189 0 0,1 1-1 0 0,0 0 1 0 0,0 0 0 0 0,1 1-1 0 0,14-7 1 0 0,50-18 169 0 0,-60 26-575 0 0,21-8 204 0 0,0 2 0 0 0,47-8 0 0 0,-81 18-259 0 0,0 0 0 0 0,0 0-1 0 0,0 0 1 0 0,0 0 0 0 0,0 1-1 0 0,0-1 1 0 0,0 0 0 0 0,0 0 0 0 0,0 0-1 0 0,0 0 1 0 0,0 0 0 0 0,-1 0-1 0 0,1 0 1 0 0,0 0 0 0 0,0 0 0 0 0,0 0-1 0 0,0 0 1 0 0,0 0 0 0 0,0 0-1 0 0,0 0 1 0 0,0 0 0 0 0,0 0 0 0 0,0 0-1 0 0,0 1 1 0 0,0-1 0 0 0,0 0 0 0 0,0 0-1 0 0,0 0 1 0 0,0 0 0 0 0,0 0-1 0 0,0 0 1 0 0,0 0 0 0 0,0 0 0 0 0,1 0-1 0 0,-1 0 1 0 0,0 0 0 0 0,0 0-1 0 0,0 0 1 0 0,0 0 0 0 0,0 0 0 0 0,0 0-1 0 0,0 0 1 0 0,0 0 0 0 0,0 0-1 0 0,0 1 1 0 0,0-1 0 0 0,0 0 0 0 0,0 0-1 0 0,0 0 1 0 0,0 0 0 0 0,0 0-1 0 0,0 0 1 0 0,0 0 0 0 0,0 0 0 0 0,0 0-1 0 0,1 0 1 0 0,-1 0 0 0 0,0 0-1 0 0,0 0 1 0 0,0 0 0 0 0,0 0 0 0 0,0 0-1 0 0,0 0 1 0 0,0 0 0 0 0,0 0-1 0 0,0 0 1 0 0,-2 7 1 0 0,-1 1 1 0 0,0 0-1 0 0,0-1 0 0 0,-1 1 0 0 0,-8 11 0 0 0,-28 37-4 0 0,30-43 3 0 0,-44 51 18 0 0,34-43 7 0 0,2 2-1 0 0,0 0 1 0 0,1 1 0 0 0,-18 36 0 0 0,34-59-14 0 0,1 0 0 0 0,0 0-1 0 0,0-1 1 0 0,-1 1 0 0 0,1 0 0 0 0,0 0 0 0 0,0 0-1 0 0,0 0 1 0 0,0 0 0 0 0,0 0 0 0 0,0 0-1 0 0,1 0 1 0 0,-1 0 0 0 0,0 0 0 0 0,0 0-1 0 0,1 0 1 0 0,-1 0 0 0 0,0 0 0 0 0,1 0 0 0 0,-1 0-1 0 0,1 0 1 0 0,-1-1 0 0 0,1 1 0 0 0,1 1-1 0 0,0 0 24 0 0,0 0-1 0 0,0 0 1 0 0,0 0 0 0 0,0 0-1 0 0,0 0 1 0 0,5 2-1 0 0,-1-1 36 0 0,0-1 0 0 0,0 0 0 0 0,0-1-1 0 0,0 1 1 0 0,0-1 0 0 0,0 0 0 0 0,0-1 0 0 0,10 1 0 0 0,52-7 334 0 0,-39 3-230 0 0,-6 0-116 0 0,0-1 1 0 0,0-1 0 0 0,-1-1-1 0 0,25-9 1 0 0,4-1-2488 0 0,-42 14 1106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8551 0 0,'2'-1'390'0'0,"3"-1"-284"0"0,1 0 0 0 0,-1-1 1 0 0,9-6-1 0 0,-7 4 474 0 0,0 1 1 0 0,13-6-1 0 0,-20 10-438 0 0,0 0 0 0 0,1 0-1 0 0,-1 0 1 0 0,0 0-1 0 0,1 0 1 0 0,-1 0 0 0 0,0 0-1 0 0,1 0 1 0 0,-1 0-1 0 0,0 0 1 0 0,1 0 0 0 0,-1 0-1 0 0,0 0 1 0 0,1 0 0 0 0,-1 0-1 0 0,0 0 1 0 0,0 0-1 0 0,1 1 1 0 0,-1-1 0 0 0,0 0-1 0 0,1 0 1 0 0,-1 0-1 0 0,0 1 1 0 0,0-1 0 0 0,1 0-1 0 0,-1 0 1 0 0,0 1 0 0 0,0-1-1 0 0,1 1 1 0 0,6 13 1224 0 0,2 24-1202 0 0,-8-31 487 0 0,0-2-476 0 0,0 1 0 0 0,-1-1 0 0 0,0 1 0 0 0,0-1 0 0 0,-1 8 0 0 0,0 2 147 0 0,1-12-266 0 0,1 0 1 0 0,-1-1 0 0 0,1 1 0 0 0,0 0 0 0 0,0 0 0 0 0,0-1 0 0 0,0 1 0 0 0,0 0 0 0 0,1-1 0 0 0,-1 0 0 0 0,1 1 0 0 0,-1-1-1 0 0,1 0 1 0 0,0 1 0 0 0,4 2 0 0 0,5 5 259 0 0,19 15 1 0 0,-28-23-290 0 0,9 6-104 0 0,0-1 0 0 0,0-1 0 0 0,0 1 0 0 0,1-2 0 0 0,0 0 0 0 0,0 0-1 0 0,0-1 1 0 0,0 0 0 0 0,1-1 0 0 0,0-1 0 0 0,22 2 0 0 0,-12-4-846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5:5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 3223 0 0,'2'0'240'0'0,"36"-4"435"0"0,-30 3 1012 0 0,1 0 0 0 0,-1 0 0 0 0,0 0-1 0 0,1 1 1 0 0,9 1 0 0 0,-9 1-477 0 0,-7-2-612 0 0,-2 2-118 0 0,0 1-402 0 0,0-1 0 0 0,-1 1 0 0 0,1 0 0 0 0,-1-1 0 0 0,0 1 0 0 0,0-1-1 0 0,0 1 1 0 0,0-1 0 0 0,0 0 0 0 0,0 1 0 0 0,-1-1 0 0 0,1 0 0 0 0,-3 3 0 0 0,-28 28 405 0 0,18-21-261 0 0,-27 24 32 0 0,-2-2 1 0 0,-1-2-1 0 0,-2-2 0 0 0,-1-1 0 0 0,-96 41 1 0 0,112-57-363 0 0,-1-1 0 0 0,0-1 1 0 0,-1-2-1 0 0,0-1 1 0 0,-48 4-1 0 0,77-11 42 0 0,0-1-1 0 0,0 0 0 0 0,1 0 1 0 0,-1-1-1 0 0,0 1 0 0 0,0-1 1 0 0,0 0-1 0 0,-7-2 0 0 0,10 2-149 0 0,1-1 10 0 0,2-2 155 0 0,0 1 0 0 0,1-1 0 0 0,-1 0 0 0 0,1 1 0 0 0,-1-1 0 0 0,1 1 0 0 0,0 0 0 0 0,1 0 0 0 0,-1 0 0 0 0,0 1 0 0 0,1-1 0 0 0,-1 1 0 0 0,8-4 0 0 0,4-2-28 0 0,0 1 0 0 0,22-7 0 0 0,-31 12-271 0 0,6-1 1698 0 0,-12 3-1321 0 0,0 0 0 0 0,1 0 0 0 0,-1 0 1 0 0,0 0-1 0 0,0 0 0 0 0,0 0 0 0 0,1 0 0 0 0,-1 0 1 0 0,0 0-1 0 0,0 1 0 0 0,0-1 0 0 0,0 0 0 0 0,1 0 1 0 0,-1 0-1 0 0,0 0 0 0 0,0 0 0 0 0,0 0 1 0 0,0 1-1 0 0,0-1 0 0 0,0 0 0 0 0,1 0 0 0 0,-1 0 1 0 0,0 0-1 0 0,0 1 0 0 0,0-1 0 0 0,0 0 1 0 0,0 0-1 0 0,0 0 0 0 0,0 1 0 0 0,0-1 0 0 0,0 0 1 0 0,0 0-1 0 0,0 0 0 0 0,0 1 0 0 0,0-1 1 0 0,0 0-1 0 0,0 0 0 0 0,0 0 0 0 0,0 1 0 0 0,0-1 1 0 0,0 0-1 0 0,0 0 0 0 0,0 0 0 0 0,-1 1 1 0 0,1 1 557 0 0,-5 17-168 0 0,-1 33 265 0 0,3 0-1 0 0,5 70 0 0 0,-2-121-674 0 0,2 22 203 0 0,1 0 0 0 0,1 0-1 0 0,11 32 1 0 0,3 21-20 0 0,-17-76-248 0 0,-1 1 0 0 0,0 0 0 0 0,0-1 1 0 0,0 1-1 0 0,0 0 0 0 0,0-1 0 0 0,0 1 0 0 0,0 0 0 0 0,0-1 0 0 0,0 1 0 0 0,0 0 0 0 0,0-1 0 0 0,0 1 0 0 0,0 0 1 0 0,-1-1-1 0 0,1 1 0 0 0,0 0 0 0 0,0-1 0 0 0,-1 1 0 0 0,1-1 0 0 0,0 1 0 0 0,-1 0 0 0 0,1-1 0 0 0,-1 1 1 0 0,1-1-1 0 0,-1 1 0 0 0,1-1 0 0 0,-1 0 0 0 0,1 1 0 0 0,-1-1 0 0 0,1 1 0 0 0,-1-1 0 0 0,1 0 0 0 0,-1 1 0 0 0,0-1 1 0 0,1 0-1 0 0,-1 0 0 0 0,0 0 0 0 0,1 1 0 0 0,-1-1 0 0 0,0 0 0 0 0,1 0 0 0 0,-1 0 0 0 0,0 0 0 0 0,1 0 1 0 0,-1 0-1 0 0,0 0 0 0 0,1 0 0 0 0,-1-1 0 0 0,0 1 0 0 0,1 0 0 0 0,-1 0 0 0 0,0-1 0 0 0,-1 1-393 0 0,-10-3-6855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1:5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2303 0 0,'0'0'2358'0'0,"3"0"-1180"0"0,0 1-776 0 0,16-4 502 0 0,-12 2-684 0 0,-1 0-203 0 0,1 0-1 0 0,-1 1 1 0 0,10 0 0 0 0,-2 0 4 0 0,0 0 0 0 0,15-3 0 0 0,1-3-21 0 0,-20 4 148 0 0,-1-1 0 0 0,1-1 0 0 0,12-5 0 0 0,-20 7 47 0 0,1 2 44 0 0,20-5 527 0 0,-20 5-584 0 0,-1 0-29 0 0,20 2 248 0 0,-1-2 0 0 0,41-4 0 0 0,9-1 309 0 0,-61 5-647 0 0,0 0 0 0 0,0 1 0 0 0,0 0 0 0 0,0 1 0 0 0,12 3 0 0 0,-18-4-62 0 0,-1 0 1 0 0,2 1 0 0 0,-1-1 0 0 0,0-1 0 0 0,0 1-1 0 0,0 0 1 0 0,7-1 0 0 0,0 0-2 0 0,0 1 2 0 0,-4 0 8 0 0,-1 0 1 0 0,0-1-1 0 0,0 0 0 0 0,1-1 1 0 0,9-1-1 0 0,-6 1-9 0 0,24-4 22 0 0,-9 0 206 0 0,-8 1 17 0 0,0 2 0 0 0,30-3 0 0 0,-35 5-197 0 0,-3-1-22 0 0,-1 0-1 0 0,1 1 1 0 0,16 2 0 0 0,5 2 44 0 0,-19-3-56 0 0,0 1 1 0 0,18 4-1 0 0,-3 1 9 0 0,31 4-1 0 0,-14-3-6 0 0,22-1-17 0 0,-51-6 25 0 0,0-1 0 0 0,0 0-1 0 0,0-1 1 0 0,17-3-1 0 0,-11 2 0 0 0,56-11-72 0 0,-43 7 94 0 0,48-3-1 0 0,134-16 30 0 0,-101 9-76 0 0,-74 8-1 0 0,-29 6 16 0 0,0-1 0 0 0,0 2 0 0 0,13-1 0 0 0,-5 1 94 0 0,31-6 0 0 0,-16 2 25 0 0,-30 5-117 0 0,53-7 437 0 0,97 0 1 0 0,-133 10-442 0 0,0 0 0 0 0,0 1 1 0 0,0 1-1 0 0,-1 1 1 0 0,25 10-1 0 0,-29-11 9 0 0,24 5 0 0 0,-3-2 1 0 0,30 8-22 0 0,-64-15 0 0 0,0 0 1 0 0,0-1-1 0 0,-1 1 0 0 0,1-1 0 0 0,0 1 0 0 0,0-1 1 0 0,0 0-1 0 0,0 0 0 0 0,0-1 0 0 0,0 1 0 0 0,3-1 1 0 0,1-1 10 0 0,-5 2-2 0 0,1 0 1 0 0,0-1-1 0 0,-1 1 1 0 0,1-1 0 0 0,0 0-1 0 0,-1 0 1 0 0,1 0-1 0 0,-1 0 1 0 0,1 0-1 0 0,-1 0 1 0 0,1-1 0 0 0,-1 1-1 0 0,0-1 1 0 0,4-2-1 0 0,18-16 58 0 0,-13 13-67 0 0,0 0 0 0 0,8 1 0 0 0,-15 6-6 0 0,-1 1-4 0 0,-1-1 1 0 0,0 0-1 0 0,0 0 1 0 0,0 0-1 0 0,1 0 1 0 0,-1 1-1 0 0,0-1 1 0 0,0 1 0 0 0,0 0-1 0 0,0-1 1 0 0,0 1-1 0 0,3 2 1 0 0,-1-1-11 0 0,21 12 8 0 0,-17-3 14 0 0,-4-5-3 0 0,4 6 1 0 0,-2-4 0 0 0,0 1 0 0 0,-1 0 0 0 0,0 1 0 0 0,0-1 0 0 0,-1 1 0 0 0,3 12 0 0 0,8 29-82 0 0,-6-25-13 0 0,-7-22 4 0 0,6 8-1180 0 0,-6-10 984 0 0,0 0-1312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10135 0 0,'-1'1'2620'0'0,"-11"22"1954"0"0,0 21-3065 0 0,7-25-1398 0 0,-10 34 274 0 0,3 1 0 0 0,2-1 1 0 0,3 2-1 0 0,-2 91 0 0 0,14-83-321 0 0,-4-56-319 0 0,0 0 0 0 0,1 0 0 0 0,0-1 0 0 0,0 1 0 0 0,0 0 0 0 0,1-1 0 0 0,4 8 0 0 0,5 2-6549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2:1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2503 0 0,'0'0'110'0'0,"1"-2"-2"0"0,3-3 10 0 0,-1 0 380 0 0,1 0 0 0 0,0 0 1 0 0,0 1-1 0 0,1-1 0 0 0,-1 1 0 0 0,1 0 0 0 0,0 0 1 0 0,0 1-1 0 0,0-1 0 0 0,11-4 0 0 0,-5 6-219 0 0,0 0 0 0 0,0 1 0 0 0,0 1 0 0 0,0 0 0 0 0,0 0 0 0 0,21 4 0 0 0,-31-4-272 0 0,4 0 83 0 0,0 0 0 0 0,0 0 0 0 0,0 0 0 0 0,10-3 0 0 0,-4 1 8 0 0,3-1 283 0 0,0 0 0 0 0,22-9 0 0 0,-22 8-94 0 0,0-1 0 0 0,23-3 0 0 0,25 1 30 0 0,1 3 0 0 0,0 3-1 0 0,88 9 1 0 0,-60 1-258 0 0,93-4-1 0 0,33-20 155 0 0,5 0 198 0 0,-170 14-332 0 0,-1 3 0 0 0,67 9 1 0 0,-117-10-79 0 0,52 7 63 0 0,69 21 1 0 0,-92-21-53 0 0,1-1 1 0 0,-1-2-1 0 0,1-1 0 0 0,1-1 0 0 0,43-2 0 0 0,157-21 39 0 0,-151 10 56 0 0,-40 5 5 0 0,-21 1-1 0 0,0 2-1 0 0,1 0 1 0 0,-1 2 0 0 0,25 2-1 0 0,-4 1 76 0 0,70-4 0 0 0,-6 0-62 0 0,112 16-53 0 0,-16-1-30 0 0,-142-15-41 0 0,1-1 0 0 0,0-4 0 0 0,82-18 0 0 0,-7 5 35 0 0,-28 6 5 0 0,65-12 145 0 0,236-2-1 0 0,-220 20-127 0 0,132 2 34 0 0,391 2-27 0 0,-481-8-37 0 0,61-3 10 0 0,51-2 27 0 0,-79 8-65 0 0,-44 0 17 0 0,3 16 161 0 0,-32 0-20 0 0,-141-8-114 0 0,90-13 0 0 0,177-25 157 0 0,-264 34-111 0 0,82 6-1 0 0,-109 0-60 0 0,-13-1 0 0 0,-1 0 1 0 0,1 0 0 0 0,11-2 0 0 0,-8 2-16 0 0,-3 5-23 0 0,-10-5-54 0 0,-3 1-238 0 0,-1 2 235 0 0,0-1 1 0 0,-1 0-1 0 0,1 0 0 0 0,-1 0 0 0 0,0 0 0 0 0,1 0 1 0 0,-1 0-1 0 0,-7 3 0 0 0,-7 4-212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2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6647 0 0,'0'0'300'0'0,"1"-1"0"0"0,5-2-269 0 0,-1-1-1 0 0,1 1 0 0 0,0 1 0 0 0,-1-1 1 0 0,1 1-1 0 0,0 0 0 0 0,0 0 1 0 0,1 1-1 0 0,6-2 0 0 0,-1 3 26 0 0,0-1 1 0 0,0 2-1 0 0,11 1 0 0 0,-8-1-80 0 0,23 2 24 0 0,1-2 0 0 0,-1-1 0 0 0,0-2 0 0 0,0-2 0 0 0,57-13 0 0 0,-64 9 118 0 0,-1 2 0 0 0,2 2 0 0 0,-1 0 0 0 0,0 2 0 0 0,1 2 0 0 0,-1 1 0 0 0,56 8 0 0 0,-10 5 158 0 0,1-3 0 0 0,-1-4 0 0 0,127-4 0 0 0,-121-7-152 0 0,373-29 768 0 0,90-22 723 0 0,-383 45-1231 0 0,236-6 449 0 0,74 5-273 0 0,-294 0-494 0 0,322-33 236 0 0,-475 40-264 0 0,222-25 702 0 0,-188 25-446 0 0,1 2 0 0 0,66 8 0 0 0,-111-4-266 0 0,0 0-1 0 0,0 1 1 0 0,0 1-1 0 0,-1 1 1 0 0,1 0-1 0 0,-1 1 1 0 0,19 10-1 0 0,-20-6-27 0 0,-3 2 0 0 0,2 14-16 0 0,-12-24-58 0 0,-1 1-710 0 0,0 10-2998 0 0,-3 5-1290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2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192 705 3223 0 0,'0'0'143'0'0,"-2"-2"-3"0"0,-2-2-166 0 0,-1 0-1 0 0,1 0 1 0 0,-1 1 0 0 0,-9-6-1 0 0,8 6 481 0 0,-1 0-1 0 0,0 0 0 0 0,0 1 1 0 0,0 0-1 0 0,-1 0 0 0 0,1 1 1 0 0,0-1-1 0 0,-1 2 0 0 0,1-1 0 0 0,-1 1 1 0 0,-8 1-1 0 0,-24-1-13 0 0,37 0-359 0 0,-8-1 146 0 0,10 1-185 0 0,1 0 0 0 0,0 0 0 0 0,0 0 1 0 0,-1 0-1 0 0,1 0 0 0 0,0 0 0 0 0,0 0 0 0 0,-1 0 0 0 0,1 0 0 0 0,0 0 1 0 0,-1 0-1 0 0,1 0 0 0 0,0 0 0 0 0,0 0 0 0 0,-1 0 0 0 0,1-1 0 0 0,0 1 1 0 0,0 0-1 0 0,-1 0 0 0 0,1 0 0 0 0,0 0 0 0 0,0 0 0 0 0,-1 0 0 0 0,1-1 1 0 0,0 1-1 0 0,0 0 0 0 0,0 0 0 0 0,-1 0 0 0 0,1-1 0 0 0,0 1 0 0 0,0 0 1 0 0,0 0-1 0 0,0-1 0 0 0,0 1 0 0 0,0 0 0 0 0,-1 0 0 0 0,1-1 0 0 0,0 1 1 0 0,0 0-1 0 0,0 0 0 0 0,0-1 0 0 0,10-8 433 0 0,21-5-219 0 0,-12 8-114 0 0,0 0 0 0 0,1 2-1 0 0,20-3 1 0 0,63-1 81 0 0,-63 5-157 0 0,80-5 88 0 0,252-25 212 0 0,205-35 314 0 0,117 19 608 0 0,-360 53-616 0 0,-204 0-476 0 0,166 6 126 0 0,167 3 5 0 0,-3-39-60 0 0,-113-25-65 0 0,-7-26-20 0 0,-321 72-171 0 0,314-83 106 0 0,136-35-34 0 0,-181 50-29 0 0,-232 63-44 0 0,0 2 0 0 0,0 3-1 0 0,67 2 1 0 0,-114 3-29 0 0,1 1-1 0 0,-1 0 0 0 0,1 0 1 0 0,-1 1-1 0 0,15 5 0 0 0,-21-6-7 0 0,1 1-1 0 0,0-1 0 0 0,-1 1 1 0 0,0 0-1 0 0,1 1 0 0 0,-1-1 0 0 0,0 0 1 0 0,0 1-1 0 0,0 0 0 0 0,0 0 1 0 0,-1 0-1 0 0,1 0 0 0 0,-1 0 0 0 0,1 0 1 0 0,1 6-1 0 0,0-1-290 0 0,-2-1 0 0 0,1 1 0 0 0,-1 0 0 0 0,0 0 0 0 0,0 0 0 0 0,-1 0 0 0 0,-1 0 0 0 0,1 0 0 0 0,-1 0 0 0 0,0 0 0 0 0,-2 11 0 0 0,-6 23-1121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2759 0 0,'0'0'7527'0'0,"-1"2"-7418"0"0,-4 6-59 0 0,4-6 656 0 0,-2 2-371 0 0,0 5-790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14743 0 0,'0'0'1335'0'0,"-2"1"-1096"0"0,1 0-238 0 0,-1 0-1 0 0,1 0 1 0 0,-1 0 0 0 0,0 0 0 0 0,1 0 0 0 0,-1-1 0 0 0,0 1 0 0 0,0-1 0 0 0,-3 1 0 0 0,-7 4-417 0 0,7-2-2677 0 0,9-6 2053 0 0,13-7 1231 0 0,-14 8-645 0 0,-1 0-49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0,'0'0'2456'0'0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93 9215 0 0,'0'0'976'0'0,"-14"5"-976"0"0,1 1 0 0 0</inkml:trace>
  <inkml:trace contextRef="#ctx0" brushRef="#br0" timeOffset="1">83 1 7831 0 0,'0'0'832'0'0,"-12"5"-832"0"0,0 1 3288 0 0,-1-1 392 0 0,4-2-6328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5063 0 0,'0'0'10768'0'0,"-11"6"-11632"0"0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1839 0 0,'0'0'490'0'0,"-2"3"1234"0"0,-20 18 5100 0 0,9-13-5728 0 0,11-6-1040 0 0,-8 2-28 0 0,0 2 164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10591 0 0,'0'0'1136'0'0,"-7"11"-1136"0"0,0 0 3016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19839 0 0,'0'0'1796'0'0,"-1"3"-1476"0"0,-37 93 166 0 0,20-50-24 0 0,4-10-230 0 0,-52 139 550 0 0,54-136-574 0 0,1 0 1 0 0,-8 64 0 0 0,18-92-156 0 0,0 0 0 0 0,1 1 1 0 0,0-1-1 0 0,1 1 0 0 0,0-1 0 0 0,3 14 0 0 0,-2-18-323 0 0,0 0 0 0 0,1 0 0 0 0,0 0-1 0 0,0 0 1 0 0,0-1 0 0 0,1 0 0 0 0,0 1 0 0 0,0-1 0 0 0,0-1-1 0 0,9 10 1 0 0,0-4-1186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3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14655 0 0,'0'0'1592'0'0,"-10"10"-1592"0"0,-1-3 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1863 16 6447 0 0,'1'-1'298'0'0,"38"-13"8808"0"0,-50 20-8343 0 0,-21 8-862 0 0,-83 25 276 0 0,-13 4-38 0 0,-91 46-224 0 0,-116 42-103 0 0,38-46 106 0 0,226-65 77 0 0,63-18 5 0 0,-33 9 0 0 0,-63 9 0 0 0,98-19-14 0 0,0-1-1 0 0,-1 0 1 0 0,1 0-1 0 0,0-1 1 0 0,0 0-1 0 0,-9-2 1 0 0,15 3-2 0 0,-1 0 0 0 0,0 0 1 0 0,1-1-1 0 0,-1 1 0 0 0,1 0 0 0 0,-1-1 0 0 0,1 1 1 0 0,0-1-1 0 0,-1 1 0 0 0,1-1 0 0 0,-1 1 1 0 0,1-1-1 0 0,0 1 0 0 0,-1-1 0 0 0,1 1 0 0 0,0-1 1 0 0,-1 1-1 0 0,1-1 0 0 0,0 1 0 0 0,0-1 1 0 0,0 1-1 0 0,0-1 0 0 0,0 0 0 0 0,-1 1 0 0 0,1-1 1 0 0,0 1-1 0 0,0-2 0 0 0,2-15-233 0 0,1 8 190 0 0,0 0-1 0 0,1 0 0 0 0,0 1 0 0 0,0-1 1 0 0,1 1-1 0 0,0 0 0 0 0,0 1 0 0 0,1-1 1 0 0,0 1-1 0 0,11-11 0 0 0,-5 7 67 0 0,1 0-1 0 0,0 1 0 0 0,0 0 1 0 0,1 2-1 0 0,20-11 1 0 0,-3 7 127 0 0,-20 11-122 0 0,-10 1-16 0 0,0 0 0 0 0,0 1-1 0 0,-1-1 1 0 0,1 1-1 0 0,0-1 1 0 0,0 0 0 0 0,0 1-1 0 0,-1-1 1 0 0,1 1 0 0 0,0 0-1 0 0,-1-1 1 0 0,1 1-1 0 0,-1 0 1 0 0,1-1 0 0 0,-1 1-1 0 0,1 0 1 0 0,-1 0 0 0 0,1-1-1 0 0,-1 1 1 0 0,1 1-1 0 0,0 1-20 0 0,-1-1 0 0 0,1 1 0 0 0,-1 0 0 0 0,1-1 0 0 0,-1 1 0 0 0,0 5 0 0 0,-1 1-66 0 0,0 0 0 0 0,-5 18 0 0 0,-2 0 10 0 0,-2-1 0 0 0,-20 42 1 0 0,-34 47-407 0 0,43-80 280 0 0,-41 66-327 0 0,-138 171 0 0 0,-13-36 601 0 0,184-209-3 0 0,14-13 214 0 0,1 0 0 0 0,-14 18 1670 0 0,47-31-1401 0 0,-14-1-453 0 0,0 1 0 0 0,0-1 0 0 0,0 0 0 0 0,0-1 0 0 0,6 0 0 0 0,177-34 2057 0 0,26-7-768 0 0,-176 33-1194 0 0,30-8-90 0 0,141-16 0 0 0,-204 33-240 0 0,0 0-1 0 0,1 0 1 0 0,-1 1 0 0 0,6 1-1 0 0,-9-2-290 0 0,-4 11-5752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1 199 919 0 0,'1'-1'67'0'0,"133"-46"10866"0"0,-51 17-7216 0 0,0 2-3426 0 0,-75 25-334 0 0,168-50 1766 0 0,-87 33-2404 0 0,2 6-4023 0 0,-67 12-559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0,'0'0'1002'0'0,"1"2"-657"0"0,5 4 322 0 0,-1 1 0 0 0,0-1 0 0 0,0 1 0 0 0,-1 0 0 0 0,7 13 0 0 0,15 44 100 0 0,-4-7-835 0 0,-11-35 79 0 0,0 1 0 0 0,2-2 0 0 0,1 0 0 0 0,21 27 0 0 0,-23-36 38 0 0,0 1 0 0 0,1-1 0 0 0,0-1 0 0 0,0 0 0 0 0,2-1 0 0 0,-1 0 0 0 0,19 8 0 0 0,-3-4 142 0 0,2-1 0 0 0,42 11 1 0 0,68 10-355 0 0,-72-18-947 0 0,-43-11-1908 0 0,-16-3-2152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21 9671 0 0,'0'0'440'0'0,"0"-2"-5"0"0,0 1-364 0 0,0 1 1 0 0,0-1-1 0 0,0 0 1 0 0,0 1-1 0 0,0-1 1 0 0,0 1-1 0 0,0-1 0 0 0,0 0 1 0 0,0 1-1 0 0,0-1 1 0 0,0 0-1 0 0,0 1 1 0 0,-1-1-1 0 0,1 0 1 0 0,0 1-1 0 0,0-1 0 0 0,-1 1 1 0 0,1-1-1 0 0,-1 1 1 0 0,1-1-1 0 0,0 1 1 0 0,-1-1-1 0 0,1 1 0 0 0,-1-1 1 0 0,1 1-1 0 0,-1-1 1 0 0,1 1-1 0 0,-1 0 1 0 0,1-1-1 0 0,-1 1 0 0 0,0 0 1 0 0,1 0-1 0 0,-1-1 1 0 0,1 1-1 0 0,-1 0 1 0 0,0 0-1 0 0,1 0 0 0 0,-1 0 1 0 0,0 0-1 0 0,1 0 1 0 0,-1 0-1 0 0,0 0 1 0 0,0 0-1 0 0,-2 0 172 0 0,0 1 1 0 0,-1 0-1 0 0,1 0 0 0 0,0 0 0 0 0,0 0 1 0 0,-3 2-1 0 0,3-2-213 0 0,-65 34 747 0 0,-103 68 1 0 0,-246 197-604 0 0,349-250-275 0 0,66-49 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 10855 0 0,'0'0'5196'0'0,"7"-6"-4590"0"0,14-6-5150 0 0</inkml:trace>
  <inkml:trace contextRef="#ctx0" brushRef="#br0" timeOffset="1">4 464 14279 0 0,'0'0'1272'0'0,"0"-7"-1016"0"0,-4-4 3984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9815 0 0,'0'0'890'0'0,"2"0"-733"0"0,1 0-319 0 0,9 2 747 0 0,-11-2-553 0 0,-1 0 1 0 0,0 0-1 0 0,1 0 0 0 0,-1 1 1 0 0,0-1-1 0 0,0 0 0 0 0,1 0 1 0 0,-1 1-1 0 0,0-1 0 0 0,0 0 1 0 0,0 1-1 0 0,1-1 0 0 0,-1 0 1 0 0,0 0-1 0 0,0 1 0 0 0,0-1 1 0 0,0 0-1 0 0,0 1 0 0 0,0-1 1 0 0,1 0-1 0 0,-1 1 0 0 0,0-1 0 0 0,0 1 1 0 0,0-1-1 0 0,0 0 0 0 0,0 1 1 0 0,0-1-1 0 0,-1 0 0 0 0,1 1 1 0 0,0-1-1 0 0,0 0 0 0 0,0 1 1 0 0,0-1-1 0 0,0 0 0 0 0,-1 1 1 0 0,-3 11 250 0 0,-2-1 1 0 0,0 0-1 0 0,0 0 1 0 0,-1-1-1 0 0,-12 16 1 0 0,-1 1-80 0 0,-201 325 81 0 0,190-286-814 0 0,25-52 186 0 0,5-12-77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7167 0 0,'0'0'883'0'0,"-1"1"-256"0"0,-10 13 346 0 0,0 0 0 0 0,1 1 0 0 0,0 1 0 0 0,-14 30 0 0 0,8-14-380 0 0,-33 55 274 0 0,-18 35-483 0 0,54-94-311 0 0,1 1 0 0 0,-13 45 0 0 0,2 34 83 0 0,1-1-219 0 0,16-87-548 0 0,0-1-1 0 0,-1 0 1 0 0,-13 25 0 0 0,13-31-283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13 213 6447 0 0,'0'0'298'0'0,"-1"-1"-10"0"0,0-1-135 0 0,-1-2-75 0 0,-6-5 6035 0 0,19 2-3191 0 0,-2 4-2712 0 0,-1 0 0 0 0,0 1-1 0 0,1-1 1 0 0,-1 2-1 0 0,12-2 1 0 0,46-1 495 0 0,-47 3-497 0 0,104-7 451 0 0,149-31 1 0 0,-228 31-636 0 0,223-48-171 0 0,-265 56 91 0 0,85-25-1787 0 0,-31 4-3734 0 0,-27 9 306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23 164 8751 0 0,'-2'-1'399'0'0,"1"-1"-229"0"0,-1 1-127 0 0,0 0 0 0 0,1-1 0 0 0,-1 1 0 0 0,1-1 0 0 0,-1 1 0 0 0,1-1 0 0 0,0 1 0 0 0,0-1 0 0 0,0 0 0 0 0,0 0 0 0 0,0 0 0 0 0,0 0 0 0 0,0 1 1 0 0,1-1-1 0 0,-2-4 0 0 0,3 6 213 0 0,0-1 0 0 0,-1 0 0 0 0,1 1 0 0 0,0-1 0 0 0,0 1 0 0 0,0-1 0 0 0,-1 1 0 0 0,1-1 0 0 0,0 1 0 0 0,0 0 0 0 0,0 0 1 0 0,1-1-1 0 0,-1 1 137 0 0,49-15 4168 0 0,28-2-3661 0 0,-14 4-603 0 0,62-14 578 0 0,138-11 0 0 0,-228 34-729 0 0,22-2 83 0 0,1 2 0 0 0,101 6-1 0 0,18 26-486 0 0,-164-25-559 0 0,25 2 0 0 0,-12-4-155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 3223 0 0,'-9'-2'538'0'0,"-6"0"1953"0"0,0 1 1 0 0,-1 1-1 0 0,-29 2 1 0 0,26-1-1681 0 0,4 1-443 0 0,0 1-1 0 0,0 0 1 0 0,1 1-1 0 0,-1 0 1 0 0,1 1 0 0 0,-1 1-1 0 0,2 0 1 0 0,-1 1-1 0 0,1 1 1 0 0,-20 14 0 0 0,-8 10-355 0 0,-62 61 0 0 0,91-81 85 0 0,-7 7-67 0 0,1 1 0 0 0,0 1 0 0 0,2 0 0 0 0,0 1 0 0 0,1 1 0 0 0,2 0 0 0 0,0 1 0 0 0,1 1 0 0 0,-12 38 1 0 0,19-46-23 0 0,1 0 1 0 0,0 0 0 0 0,2 1 0 0 0,0-1 0 0 0,1 1 0 0 0,0-1 0 0 0,1 1 0 0 0,1 0 0 0 0,1-1 0 0 0,1 1 0 0 0,0-1 0 0 0,1 0-1 0 0,1 0 1 0 0,1 0 0 0 0,11 23 0 0 0,-2-12-28 0 0,1 0-1 0 0,1-2 1 0 0,38 45-1 0 0,75 64-100 0 0,5 7 23 0 0,-114-117 98 0 0,-2 0 0 0 0,-1 1-1 0 0,-1 1 1 0 0,16 33 0 0 0,-18-27-2 0 0,-2 0 0 0 0,17 64 0 0 0,-26-82 0 0 0,-1 0 0 0 0,-1 0 0 0 0,-1 1 0 0 0,0-1 0 0 0,-1 1 0 0 0,0-1 0 0 0,-1 0 0 0 0,-1 1 0 0 0,-4 17 0 0 0,2-23 17 0 0,1-1-1 0 0,-1 0 1 0 0,-1 0 0 0 0,1-1-1 0 0,-2 1 1 0 0,1-1-1 0 0,-1 0 1 0 0,0 0 0 0 0,-1-1-1 0 0,0 0 1 0 0,0 0-1 0 0,-1-1 1 0 0,1 1 0 0 0,-1-2-1 0 0,-1 1 1 0 0,-9 4 0 0 0,-3 1 112 0 0,0-1 1 0 0,0-1 0 0 0,-1-2 0 0 0,-1 0 0 0 0,-40 7 0 0 0,52-11-2 0 0,-1-1 0 0 0,1-1 0 0 0,-1 0 1 0 0,0-1-1 0 0,1 0 0 0 0,-1-1 0 0 0,0 0 1 0 0,1-1-1 0 0,-17-4 0 0 0,12 0-22 0 0,14 3-108 0 0,1 1 13 0 0,0 1-3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5063 0 0,'0'0'13102'0'0,"-1"2"-12610"0"0,-29 30-191 0 0,1 2 1 0 0,-27 42-1 0 0,-44 81-265 0 0,68-105 46 0 0,-14 22-65 0 0,-123 204 110 0 0,163-269-243 0 0,1 0 1 0 0,0 1-1 0 0,0-1 0 0 0,1 1 0 0 0,0 0 0 0 0,-3 14 1 0 0,7-21-331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6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36 14887 0 0,'0'0'1350'0'0,"-2"1"-1060"0"0,-357 304 1158 0 0,335-282-1448 0 0,0 0 0 0 0,2 2 0 0 0,-37 52 0 0 0,52-67 12 0 0,1 1 0 0 0,1 0 0 0 0,-1 0 1 0 0,2 0-1 0 0,0 0 0 0 0,0 1 0 0 0,1 0 0 0 0,-2 14 0 0 0,4-21 40 0 0,1 0 1 0 0,-1 0-1 0 0,1-1 0 0 0,0 1 1 0 0,1 0-1 0 0,-1 0 1 0 0,1 0-1 0 0,0 0 0 0 0,0-1 1 0 0,1 1-1 0 0,-1 0 0 0 0,1-1 1 0 0,0 1-1 0 0,0-1 1 0 0,0 0-1 0 0,1 0 0 0 0,0 1 1 0 0,0-2-1 0 0,0 1 0 0 0,0 0 1 0 0,0-1-1 0 0,8 7 1 0 0,-3-5 83 0 0,1 1 1 0 0,0-1 0 0 0,0-1 0 0 0,0 0-1 0 0,0 0 1 0 0,1-1 0 0 0,-1 0 0 0 0,1-1-1 0 0,0 0 1 0 0,0 0 0 0 0,0-1 0 0 0,0 0 0 0 0,0-1-1 0 0,0 0 1 0 0,0-1 0 0 0,10-1 0 0 0,9-3 153 0 0,0-2 1 0 0,-1-1 0 0 0,0-1-1 0 0,33-15 1 0 0,8-6-31 0 0,-2-3-1 0 0,-1-3 1 0 0,-2-2-1 0 0,78-63 0 0 0,-133 94-261 0 0,0-2 0 0 0,0 1-1 0 0,-1-1 1 0 0,0-1 0 0 0,0 1 0 0 0,-1-1-1 0 0,0-1 1 0 0,-1 1 0 0 0,-1-1-1 0 0,1 0 1 0 0,-2-1 0 0 0,1 1-1 0 0,4-23 1 0 0,-7 24-36 0 0,-1-1 0 0 0,0 1 0 0 0,-1 0 0 0 0,1 0 0 0 0,-2-1 0 0 0,0 1 0 0 0,0 0 1 0 0,-1 0-1 0 0,0 0 0 0 0,-1 0 0 0 0,0 0 0 0 0,0 0 0 0 0,-1 1 0 0 0,0-1 0 0 0,-1 1 0 0 0,-10-15 0 0 0,8 14-15 0 0,0 1 0 0 0,0 1-1 0 0,0 0 1 0 0,-1 0 0 0 0,-1 0 0 0 0,1 1 0 0 0,-1 0-1 0 0,0 1 1 0 0,-1 0 0 0 0,1 0 0 0 0,-1 1 0 0 0,0 0-1 0 0,-1 1 1 0 0,1 0 0 0 0,-1 0 0 0 0,0 1-1 0 0,0 1 1 0 0,0 0 0 0 0,0 1 0 0 0,0 0 0 0 0,0 0-1 0 0,-20 2 1 0 0,13 1-596 0 0,-1 0 0 0 0,1 1-1 0 0,1 1 1 0 0,-1 1 0 0 0,-30 13-1 0 0,19-6-6166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466 955 6911 0 0,'2'0'528'0'0,"8"-4"-196"0"0,0 1 0 0 0,1 0-1 0 0,-1 0 1 0 0,1 1-1 0 0,0 1 1 0 0,18-1 0 0 0,-27 2 97 0 0,-1 0 1 0 0,1 0 0 0 0,-1 0 0 0 0,1-1 0 0 0,-1 1-1 0 0,0 0 1 0 0,1-1 0 0 0,-1 1 0 0 0,1-1-1 0 0,-1 0 1 0 0,0 0 0 0 0,0 1 0 0 0,1-1-1 0 0,1-2 1 0 0,0 1-113 0 0,-1-1 0 0 0,0 0 0 0 0,1 0 0 0 0,-1 1 1 0 0,3-7-1 0 0,0-2-227 0 0,0-1 1 0 0,5-17-1 0 0,-10 29-89 0 0,25-85 148 0 0,27-171-1 0 0,-31 106-158 0 0,12-115-58 0 0,-29 222-51 0 0,2-10-124 0 0,-6 51 171 0 0,-10 14 54 0 0,-2 8 43 0 0,2 1 0 0 0,0 0 1 0 0,1 0-1 0 0,-10 37 1 0 0,11-34 5 0 0,-62 205 38 0 0,-48 132-62 0 0,89-286-40 0 0,-25 61-67 0 0,-109 310 101 0 0,142-385-225 0 0,-2 0-1 0 0,-2-2 0 0 0,-3-1 1 0 0,-3-2-1 0 0,-38 54 0 0 0,63-101-286 0 0,-1 0 0 0 0,0 0-1 0 0,-8 7 1 0 0,-1-1-1236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76 136 8751 0 0,'-5'2'199'0'0,"-1"0"-1"0"0,0 0 0 0 0,1 1 1 0 0,0-1-1 0 0,0 1 1 0 0,0 0-1 0 0,0 1 0 0 0,0-1 1 0 0,0 1-1 0 0,1 0 0 0 0,0 0 1 0 0,-8 9-1 0 0,12-13 17 0 0,-1 1 1 0 0,1-1-1 0 0,0 1 1 0 0,-1 0-1 0 0,1 0 0 0 0,0-1 1 0 0,-1 1-1 0 0,1 0 1 0 0,0-1-1 0 0,0 1 1 0 0,-1 0-1 0 0,1 0 0 0 0,0 0 1 0 0,0-1-1 0 0,0 1 1 0 0,0 0-1 0 0,0 0 0 0 0,0-1 1 0 0,0 1-1 0 0,0 0 1 0 0,1 0-1 0 0,-1-1 1 0 0,0 1-1 0 0,1 1 0 0 0,0-1-105 0 0,-1 0 0 0 0,1-1-1 0 0,0 1 1 0 0,0 0-1 0 0,0-1 1 0 0,-1 1 0 0 0,1-1-1 0 0,0 1 1 0 0,0-1 0 0 0,0 1-1 0 0,0-1 1 0 0,0 1 0 0 0,0-1-1 0 0,0 0 1 0 0,2 0-1 0 0,4 1-30 0 0,-1 0 0 0 0,1-1 0 0 0,-1 0-1 0 0,9-2 1 0 0,10-2 83 0 0,-1-2-1 0 0,1-1 1 0 0,32-14-1 0 0,-12 4-87 0 0,86-30 30 0 0,99-32-8 0 0,-145 57-657 0 0,-70 19-423 0 0,0 0-1 0 0,0 2 1 0 0,26-1 0 0 0,-11 7-2138 0 0,-17-1 1470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1839 0 0,'0'0'9475'0'0,"-1"2"-8612"0"0,-3 6-514 0 0,0 0 0 0 0,0-1 0 0 0,-1 1 1 0 0,-1-1-1 0 0,1 0 0 0 0,-1-1 0 0 0,-7 7 1 0 0,-12 16 140 0 0,-20 32 573 0 0,-65 116 0 0 0,100-158-936 0 0,2 0 0 0 0,0 0 1 0 0,1 0-1 0 0,1 1 0 0 0,-5 23 0 0 0,11-40-83 0 0,-1 0 0 0 0,1 0 0 0 0,0 0 0 0 0,0 0 0 0 0,0 0 0 0 0,0 0 0 0 0,1 0 0 0 0,-1 0 0 0 0,1 0 0 0 0,0 0 0 0 0,0-1 0 0 0,0 1 0 0 0,0 0 0 0 0,3 4 0 0 0,-4-5 3 0 0,1-1 1 0 0,0 1 0 0 0,0-1-1 0 0,1 0 1 0 0,-1 0 0 0 0,0 0-1 0 0,0 1 1 0 0,1-1 0 0 0,-1 0-1 0 0,0-1 1 0 0,1 1 0 0 0,-1 0-1 0 0,1 0 1 0 0,-1-1 0 0 0,1 1-1 0 0,-1 0 1 0 0,1-1 0 0 0,0 0-1 0 0,-1 1 1 0 0,1-1 0 0 0,0 0-1 0 0,-1 0 1 0 0,1 0 0 0 0,0 0-1 0 0,-1 0 1 0 0,4-1 0 0 0,3-1 88 0 0,0 0 0 0 0,1-1 1 0 0,-1 0-1 0 0,-1-1 0 0 0,1 0 1 0 0,0 0-1 0 0,-1-1 1 0 0,0 1-1 0 0,0-2 0 0 0,9-7 1 0 0,-2-1-41 0 0,0 0 1 0 0,-1-1 0 0 0,17-25-1 0 0,-21 25-116 0 0,0 0 0 0 0,-1-1-1 0 0,-1 1 1 0 0,0-2 0 0 0,-2 1 0 0 0,0-1-1 0 0,0 0 1 0 0,-2 0 0 0 0,3-23-1 0 0,-5 23-627 0 0,0 0 0 0 0,-1 0 0 0 0,-1 0 0 0 0,-1 0-1 0 0,-6-29 1 0 0,1 25-5381 0 0,3 13 798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122 639 14223 0 0,'0'0'2464'0'0,"-1"-1"-1442"0"0,-15-12 67 0 0,1 0 0 0 0,1-1 0 0 0,-23-29-1 0 0,32 36-1041 0 0,0 0 0 0 0,1 0 0 0 0,0-1 0 0 0,1 1 0 0 0,-1-1 0 0 0,1 1 0 0 0,1-1 0 0 0,-1 0 0 0 0,1-1 0 0 0,1 1 0 0 0,0 0 0 0 0,0 0 0 0 0,0-1 0 0 0,1 1 0 0 0,0 0 0 0 0,3-15 0 0 0,-1 12-52 0 0,1 0 0 0 0,0 1 0 0 0,0-1 0 0 0,1 1 0 0 0,1 0 0 0 0,0 0 0 0 0,0 1 1 0 0,1-1-1 0 0,0 1 0 0 0,0 0 0 0 0,1 1 0 0 0,10-10 0 0 0,24-20-151 0 0,3 3 0 0 0,72-46 0 0 0,-93 66 40 0 0,4-3-355 0 0,1 2-1 0 0,0 0 1 0 0,1 2-1 0 0,32-10 1 0 0,-20 11-628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366 356 11519 0 0,'0'0'1408'0'0,"2"1"-448"0"0,7-1-557 0 0,-1 0 0 0 0,1 0 0 0 0,-1-1 0 0 0,0 0 0 0 0,1-1 0 0 0,-1 0 0 0 0,0 0 0 0 0,0 0 0 0 0,0-1 0 0 0,0-1 0 0 0,11-5 0 0 0,2-3-412 0 0,-1-1 0 0 0,36-29-1 0 0,61-62 157 0 0,-98 84-176 0 0,-1 0 0 0 0,0-2 0 0 0,24-38 0 0 0,-42 59 10 0 0,1 0-1 0 0,0 0 1 0 0,0-1 0 0 0,-1 1-1 0 0,1 0 1 0 0,-1 0 0 0 0,1-1-1 0 0,-1 1 1 0 0,1 0 0 0 0,-1-1 0 0 0,0 1-1 0 0,0 0 1 0 0,0-1 0 0 0,0 1-1 0 0,0 0 1 0 0,0-1 0 0 0,0 1-1 0 0,0-2 1 0 0,-1 2-7 0 0,0 0 1 0 0,1 0-1 0 0,-1 0 0 0 0,0 0 1 0 0,0 1-1 0 0,1-1 0 0 0,-1 0 0 0 0,0 1 1 0 0,0-1-1 0 0,0 1 0 0 0,0-1 1 0 0,0 1-1 0 0,0-1 0 0 0,0 1 0 0 0,0 0 1 0 0,0-1-1 0 0,0 1 0 0 0,0 0 0 0 0,0 0 1 0 0,0 0-1 0 0,0 0 0 0 0,0 0 1 0 0,-2 0-1 0 0,-3 0-117 0 0,0 0 0 0 0,0 1 0 0 0,0 0 0 0 0,0 0-1 0 0,0 0 1 0 0,0 1 0 0 0,1 0 0 0 0,-11 4 0 0 0,-43 27-675 0 0,46-25 663 0 0,-82 50-102 0 0,3 5 0 0 0,3 3 0 0 0,2 4 0 0 0,-92 97 1 0 0,167-155 351 0 0,0 1 0 0 0,1 1 0 0 0,0-1 1 0 0,1 2-1 0 0,1-1 0 0 0,-14 29 0 0 0,22-40 15 0 0,0 0 0 0 0,0 0 0 0 0,0 1 0 0 0,0-1 0 0 0,1 0 0 0 0,0 0 0 0 0,-1 1 0 0 0,1-1 0 0 0,0 0-1 0 0,0 0 1 0 0,1 1 0 0 0,-1-1 0 0 0,1 0 0 0 0,0 0 0 0 0,0 1 0 0 0,0-1 0 0 0,1 3 0 0 0,1-2 22 0 0,-1 0-1 0 0,1 0 1 0 0,0 0 0 0 0,0 0 0 0 0,0-1-1 0 0,0 0 1 0 0,1 1 0 0 0,-1-1-1 0 0,1 0 1 0 0,7 4 0 0 0,1-1 63 0 0,1 1 0 0 0,-1-2 0 0 0,2 0-1 0 0,-1 0 1 0 0,0-1 0 0 0,27 3 0 0 0,-13-4-221 0 0,0-1-1 0 0,1-1 0 0 0,45-5 1 0 0,-7-6-5117 0 0,-16 1-1056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4143 0 0,'0'0'191'0'0,"-8"0"26"0"0,-5 2 2808 0 0,-1 0-1 0 0,-19 7 1 0 0,-52 25 767 0 0,14-5-4218 0 0,31-13 385 0 0,1 2 1 0 0,1 1-1 0 0,1 3 0 0 0,-60 43 0 0 0,90-60 171 0 0,1 1-1 0 0,0 0 1 0 0,0 0-1 0 0,0 0 1 0 0,1 1-1 0 0,0-1 1 0 0,0 1-1 0 0,-5 11 1 0 0,10-18-108 0 0,0 1 1 0 0,0-1 0 0 0,0 1-1 0 0,0-1 1 0 0,0 1 0 0 0,0-1 0 0 0,0 0-1 0 0,0 1 1 0 0,0-1 0 0 0,0 1-1 0 0,0-1 1 0 0,0 1 0 0 0,1-1 0 0 0,-1 0-1 0 0,0 1 1 0 0,0-1 0 0 0,0 0 0 0 0,1 1-1 0 0,-1-1 1 0 0,0 0 0 0 0,0 1-1 0 0,1-1 1 0 0,-1 0 0 0 0,0 1 0 0 0,1-1-1 0 0,-1 0 1 0 0,1 0 0 0 0,-1 1-1 0 0,1-1 1 0 0,10 6 294 0 0,-4-4-217 0 0,0 0 0 0 0,0-1 0 0 0,0 0 0 0 0,0 0-1 0 0,0 0 1 0 0,0-1 0 0 0,0 0 0 0 0,0-1 0 0 0,11-2-1 0 0,8-2-21 0 0,31-12-1 0 0,-26 7-7 0 0,-22 7-52 0 0,9-2 6 0 0,0 0 0 0 0,0 1 0 0 0,1 0-1 0 0,24-1 1 0 0,-42 5-24 0 0,1 0 0 0 0,-1 0 0 0 0,1 0-1 0 0,0 1 1 0 0,-1-1 0 0 0,1 0 0 0 0,-1 1 0 0 0,1-1-1 0 0,-1 1 1 0 0,0-1 0 0 0,1 1 0 0 0,-1-1 0 0 0,1 1 0 0 0,-1 0-1 0 0,0 0 1 0 0,0 0 0 0 0,1 0 0 0 0,-1 0 0 0 0,2 2-1 0 0,-2-1 14 0 0,0 0-1 0 0,0 0 0 0 0,0 0 1 0 0,0 0-1 0 0,0 0 0 0 0,0 1 1 0 0,-1-1-1 0 0,1 0 0 0 0,-1 1 1 0 0,1-1-1 0 0,-1 5 0 0 0,0 4 74 0 0,-1 1 1 0 0,-1-1-1 0 0,1 1 0 0 0,-5 13 0 0 0,4-18-45 0 0,-11 38 178 0 0,5-18-6186 0 0,4-16-557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12 16439 0 0,'12'-12'2135'0'0,"-27"17"-1921"0"0,0 1 0 0 0,0 1 0 0 0,0 0 0 0 0,1 1 0 0 0,-23 16 0 0 0,-63 58-412 0 0,71-57 284 0 0,-45 36-156 0 0,-66 60 73 0 0,118-97 9 0 0,20-22 128 0 0,13-3-108 0 0,0 1-1 0 0,0-1 1 0 0,0-1-1 0 0,0 0 1 0 0,0 0-1 0 0,0-1 1 0 0,11-5-1 0 0,85-39-1232 0 0,-68 27-242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17535 0 0,'0'0'1588'0'0,"1"2"-1228"0"0,1 11-43 0 0,0-1 0 0 0,-1 1 0 0 0,0-1 0 0 0,-1 1 0 0 0,-2 20 0 0 0,-14 65 336 0 0,-78 243 52 0 0,-33-9-1175 0 0,91-249 262 0 0,-5-3 0 0 0,-71 109 1 0 0,84-152 224 0 0,-39 41 1 0 0,105-115-287 0 0,2 2 1 0 0,56-39-1 0 0,-66 52 203 0 0,28-18-80 0 0,-52 37 136 0 0,0 0 1 0 0,1 0 0 0 0,-1 0-1 0 0,0 1 1 0 0,1 0-1 0 0,0 0 1 0 0,12-2-1 0 0,-16 4 21 0 0,0 0 1 0 0,1 0-1 0 0,-1 0 0 0 0,0 1 0 0 0,0-1 0 0 0,0 1 0 0 0,0-1 0 0 0,0 1 1 0 0,0 0-1 0 0,0 0 0 0 0,0 1 0 0 0,0-1 0 0 0,-1 0 0 0 0,1 1 1 0 0,0 0-1 0 0,-1-1 0 0 0,1 1 0 0 0,-1 0 0 0 0,0 1 0 0 0,0-1 1 0 0,1 0-1 0 0,-1 1 0 0 0,-1-1 0 0 0,1 1 0 0 0,0-1 0 0 0,-1 1 1 0 0,1 0-1 0 0,-1 0 0 0 0,1 3 0 0 0,4 9 81 0 0,-2 0 0 0 0,0-1 0 0 0,-1 2 0 0 0,2 22 0 0 0,-4-29-71 0 0,11 157-1822 0 0,-12-153-286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2303 0 0,'2'-2'167'0'0,"5"-2"43"0"0,9-8 8966 0 0,-11 9-8407 0 0,-3 2 45 0 0,-2 1-782 0 0,0 1 0 0 0,0-1 0 0 0,1 0 0 0 0,-1 0 0 0 0,0 0 0 0 0,0 0 0 0 0,0 0 0 0 0,0 0 0 0 0,1 0 0 0 0,-1 0 0 0 0,0 0 0 0 0,0 0 0 0 0,0 0 0 0 0,1 0 0 0 0,-1 0 0 0 0,0 0 0 0 0,0 0 0 0 0,0 0 0 0 0,1 0 0 0 0,-1 0 0 0 0,0 0 0 0 0,0 0 0 0 0,0 0 0 0 0,0 0 0 0 0,1 0 0 0 0,-1 0 0 0 0,0 0 0 0 0,0 0 0 0 0,0-1 0 0 0,0 1 0 0 0,1 0 0 0 0,-1 0 0 0 0,0 0 7 0 0,0-1 1 0 0,1 1-1 0 0,-1 0 1 0 0,0 0-1 0 0,0 0 1 0 0,1 0-1 0 0,-1 0 1 0 0,0-1-1 0 0,0 1 1 0 0,1 0-1 0 0,-1 0 1 0 0,0 0-1 0 0,1 0 1 0 0,-1 0-1 0 0,0 0 1 0 0,1 0-1 0 0,-1 0 1 0 0,0 0-1 0 0,0 0 0 0 0,1 0 1 0 0,-1 0-1 0 0,0 0 1 0 0,1 0-1 0 0,-1 0 1 0 0,0 0-1 0 0,1 1 1 0 0,-1-1-1 0 0,0 0 1 0 0,0 0-1 0 0,1 0 1 0 0,-1 0-1 0 0,0 1 1 0 0,0-1-1 0 0,1 0 1 0 0,1 3 96 0 0,1 1 0 0 0,-1-1 0 0 0,0 1 1 0 0,1-1-1 0 0,-2 1 0 0 0,1-1 0 0 0,0 1 1 0 0,-1 0-1 0 0,0 0 0 0 0,0 0 1 0 0,0 0-1 0 0,0 0 0 0 0,0 5 0 0 0,0 10 477 0 0,-1 31 0 0 0,-1-21-285 0 0,0 99-202 0 0,-31 228 0 0 0,31-351-306 0 0,-1 5-2468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68 9439 0 0,'-2'-16'416'0'0,"0"9"96"0"0,0-2-416 0 0,0-1-96 0 0,-1-1 0 0 0,-1-3-4176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13647 0 0,'-5'3'108'0'0,"0"0"-1"0"0,1 0 1 0 0,-1 1-1 0 0,1 0 1 0 0,0 0-1 0 0,0 0 1 0 0,1 0-1 0 0,-1 0 1 0 0,1 1-1 0 0,0 0 1 0 0,0-1-1 0 0,0 1 1 0 0,-2 7-1 0 0,-2 6 13 0 0,1 1 0 0 0,-5 28 1 0 0,9-35 136 0 0,-5 20 821 0 0,-5 59 0 0 0,11-79-984 0 0,1 0-1 0 0,1-1 0 0 0,-1 1 0 0 0,2 0 0 0 0,0-1 0 0 0,0 1 0 0 0,1-1 0 0 0,7 18 1 0 0,-9-26-79 0 0,0 0 0 0 0,0 0-1 0 0,1-1 1 0 0,-1 1 0 0 0,1 0 0 0 0,0-1 0 0 0,0 1 0 0 0,0-1 0 0 0,0 0 0 0 0,1 0 0 0 0,-1 0 0 0 0,0 0 0 0 0,1 0 0 0 0,-1 0 0 0 0,1 0 0 0 0,0-1 0 0 0,0 1 0 0 0,0-1 0 0 0,0 0 0 0 0,0 0 0 0 0,0 0 0 0 0,0 0 0 0 0,0-1 0 0 0,0 1 0 0 0,3-1 0 0 0,0 0 20 0 0,-1 0-1 0 0,0-1 1 0 0,0 0-1 0 0,1 0 1 0 0,-1-1-1 0 0,0 1 0 0 0,0-1 1 0 0,0 0-1 0 0,0 0 1 0 0,-1-1-1 0 0,1 1 1 0 0,-1-1-1 0 0,1 0 1 0 0,4-5-1 0 0,73-68 192 0 0,-81 75-301 0 0,-3 15-212 0 0,-2 2 193 0 0,-1 0 0 0 0,0 0 0 0 0,-13 27 0 0 0,-1 1-16 0 0,-8 33 99 0 0,-24 115 1 0 0,5 84-643 0 0,-18 66-179 0 0,59-321 885 0 0,-30 99 1237 0 0,30-108-1162 0 0,0 0 0 0 0,0-1 0 0 0,-2 1 0 0 0,1-1 1 0 0,-2 0-1 0 0,1-1 0 0 0,-15 15 0 0 0,17-20-128 0 0,0-1 0 0 0,0 1 0 0 0,0-2-1 0 0,-1 1 1 0 0,1 0 0 0 0,-1-1 0 0 0,0 0 0 0 0,0-1-1 0 0,-1 1 1 0 0,1-1 0 0 0,0 0 0 0 0,-9 1 0 0 0,12-2 0 0 0,0-1 0 0 0,0 0 1 0 0,-1 0-1 0 0,1 0 1 0 0,0 0-1 0 0,0 0 1 0 0,0 0-1 0 0,0-1 1 0 0,0 0-1 0 0,0 1 1 0 0,1-1-1 0 0,-1 0 1 0 0,0-1-1 0 0,0 1 0 0 0,0 0 1 0 0,1-1-1 0 0,-1 1 1 0 0,1-1-1 0 0,-1 0 1 0 0,1 0-1 0 0,0 0 1 0 0,0 0-1 0 0,0-1 1 0 0,0 1-1 0 0,0 0 1 0 0,0-1-1 0 0,0 1 0 0 0,-1-5 1 0 0,-1-1-17 0 0,1-1 1 0 0,0 1 0 0 0,0-1-1 0 0,1 0 1 0 0,1 0-1 0 0,-1 0 1 0 0,0-16 0 0 0,2 1-426 0 0,6-42 1 0 0,1 20-323 0 0,3-4-33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481 183 919 0 0,'-1'0'67'0'0,"-11"3"276"0"0,-23 3 13213 0 0,35-9-13319 0 0,0 1 0 0 0,1 0-1 0 0,-1-1 1 0 0,1 1 0 0 0,-1 0 0 0 0,2-4 0 0 0,1 1-103 0 0,1 0 0 0 0,-1 0 0 0 0,1 0 1 0 0,0 1-1 0 0,0-1 0 0 0,0 1 0 0 0,0 0 0 0 0,1 0 0 0 0,0 0 0 0 0,0 1 0 0 0,6-4 0 0 0,9-4 107 0 0,36-12-1 0 0,-31 13-114 0 0,118-40 377 0 0,-118 44-419 0 0,1 0 1 0 0,-1 2-1 0 0,50-2 0 0 0,-72 6-77 0 0,1 0-1 0 0,-1 0 1 0 0,1 1-1 0 0,-1-1 1 0 0,0 1-1 0 0,1 0 1 0 0,-1 0-1 0 0,0 0 1 0 0,1 0 0 0 0,-1 1-1 0 0,0-1 1 0 0,5 4-1 0 0,-6-4-6 0 0,-1 1 0 0 0,0-1 0 0 0,1 0-1 0 0,-1 1 1 0 0,0-1 0 0 0,0 0 0 0 0,0 1 0 0 0,0 0-1 0 0,0-1 1 0 0,-1 1 0 0 0,1-1 0 0 0,0 1 0 0 0,-1 0 0 0 0,1-1-1 0 0,-1 1 1 0 0,0 0 0 0 0,1 0 0 0 0,-1 0 0 0 0,0-1-1 0 0,0 1 1 0 0,0 0 0 0 0,0 0 0 0 0,0-1 0 0 0,-1 1 0 0 0,1 0-1 0 0,-1 2 1 0 0,-2 4-2 0 0,0 0 1 0 0,0 0-1 0 0,-1 0 0 0 0,0 0 1 0 0,0-1-1 0 0,-1 0 0 0 0,0 0 0 0 0,0 0 1 0 0,-1 0-1 0 0,-7 6 0 0 0,-7 6-120 0 0,-43 29-1 0 0,31-28-71 0 0,-54 26-1 0 0,32-19 128 0 0,-59 29 67 0 0,-85 49 0 0 0,134-66 4 0 0,20-13 44 0 0,1 1 1 0 0,-40 35 0 0 0,54-38-21 0 0,11-11-5 0 0,-23 26 0 0 0,34-31-12 0 0,23-6 58 0 0,-4-3-13 0 0,1 0 0 0 0,-1-1 1 0 0,0-1-1 0 0,20-6 0 0 0,17-5 170 0 0,-9 7-3 0 0,89-15 441 0 0,-100 18-506 0 0,1 2 0 0 0,43 3 0 0 0,-63-1-141 0 0,68 8 153 0 0,-69-6-177 0 0,0 0 1 0 0,0 0-1 0 0,0 1 0 0 0,0 0 1 0 0,0 1-1 0 0,10 5 0 0 0,-17-7-199 0 0,0-1 0 0 0,0 1 0 0 0,0 0 0 0 0,0 0 0 0 0,0 0 1 0 0,-1 0-1 0 0,1 0 0 0 0,0 0 0 0 0,-1 0 0 0 0,2 4 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1839 0 0,'4'0'47'0'0,"1"-1"31"0"0,0 0 0 0 0,1 1 0 0 0,-1-1 0 0 0,0-1 0 0 0,15-5 14012 0 0,-23 7-13975 0 0,0 2-1 0 0,0-1 1 0 0,0 0 0 0 0,1 1 0 0 0,-1-1-1 0 0,1 1 1 0 0,-1 0 0 0 0,1-1-1 0 0,-1 1 1 0 0,1 0 0 0 0,0 1 0 0 0,-3 3-1 0 0,-3 2-36 0 0,-34 27 50 0 0,41-34-96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 11831 0 0,'0'0'540'0'0,"2"-1"-5"0"0,14-7-322 0 0,-16 8-166 0 0,0 0-1 0 0,0 0 1 0 0,0 0-1 0 0,0 0 1 0 0,0 1-1 0 0,0-1 1 0 0,0 0-1 0 0,0 0 0 0 0,0 0 1 0 0,0 0-1 0 0,0 0 1 0 0,0 0-1 0 0,0 0 1 0 0,0 0-1 0 0,0 0 1 0 0,0 0-1 0 0,0 1 1 0 0,0-1-1 0 0,0 0 1 0 0,0 0-1 0 0,0 0 1 0 0,0 0-1 0 0,0 0 0 0 0,0 0 1 0 0,0 0-1 0 0,0 0 1 0 0,0 0-1 0 0,0 0 1 0 0,0 0-1 0 0,0 0 1 0 0,0 1-1 0 0,0-1 1 0 0,0 0-1 0 0,1 0 1 0 0,-1 0-1 0 0,0 0 1 0 0,0 0-1 0 0,0 0 0 0 0,0 0 1 0 0,0 0-1 0 0,0 0 1 0 0,0 0-1 0 0,0 0 1 0 0,0 0-1 0 0,0 0 1 0 0,1 0-1 0 0,-1 0 1 0 0,0 0-1 0 0,0 0 1 0 0,0 0-1 0 0,0 0 1 0 0,0 0-1 0 0,-10 13 507 0 0,-18 14-473 0 0,-4-4 48 0 0,-1-1 0 0 0,-1-1 0 0 0,-65 29 0 0 0,23-19-120 0 0,29-13 15 0 0,-68 38 0 0 0,97-45 19 0 0,0 1 0 0 0,0 1 0 0 0,2 0 0 0 0,-1 1 0 0 0,2 1 0 0 0,0 0 1 0 0,0 2-1 0 0,2-1 0 0 0,-20 32 0 0 0,30-43-39 0 0,0 1 1 0 0,1 0-1 0 0,-1 0 1 0 0,1 0-1 0 0,0 0 1 0 0,1 0-1 0 0,-1 0 1 0 0,1 1-1 0 0,0 6 1 0 0,1-10-4 0 0,0 0 1 0 0,0 0 0 0 0,1-1 0 0 0,-1 1-1 0 0,1 0 1 0 0,-1-1 0 0 0,1 1 0 0 0,0 0 0 0 0,0-1-1 0 0,0 1 1 0 0,1-1 0 0 0,-1 0 0 0 0,0 1-1 0 0,1-1 1 0 0,0 0 0 0 0,-1 0 0 0 0,1 0 0 0 0,0 0-1 0 0,0 0 1 0 0,0 0 0 0 0,1 0 0 0 0,-1-1-1 0 0,4 3 1 0 0,5 1 61 0 0,-1 0 0 0 0,1-1 1 0 0,0 0-1 0 0,0-1 0 0 0,1 0 0 0 0,-1-1 0 0 0,1 0 0 0 0,-1 0 0 0 0,13-1 0 0 0,17-2 472 0 0,51-7 0 0 0,-11 1-169 0 0,-37 4-104 0 0,149-3 579 0 0,-187 6-826 0 0,0 0-1 0 0,0-1 1 0 0,0 1 0 0 0,0-1 0 0 0,-1 0 0 0 0,1-1-1 0 0,0 1 1 0 0,-1-1 0 0 0,1 0 0 0 0,8-5-1 0 0,-11 5 4 0 0,0 0 0 0 0,0-1-1 0 0,0 1 1 0 0,-1-1-1 0 0,1 1 1 0 0,-1-1 0 0 0,1 0-1 0 0,-1 0 1 0 0,0 0-1 0 0,0 0 1 0 0,-1 0-1 0 0,1-1 1 0 0,-1 1 0 0 0,1 0-1 0 0,-1-1 1 0 0,0 1-1 0 0,0-1 1 0 0,0-4 0 0 0,2-18 26 0 0,-2 0 0 0 0,0 0 0 0 0,-4-32 1 0 0,0-13 1 0 0,1 46-45 0 0,2 25 0 0 0,0-1 0 0 0,0 1 0 0 0,0 0 0 0 0,0 0 0 0 0,0-1 0 0 0,0 1 0 0 0,0 0 0 0 0,0 0 0 0 0,0-1 0 0 0,0 1 0 0 0,0 0 0 0 0,0 0 0 0 0,0-1 0 0 0,0 1 0 0 0,0 0 0 0 0,0 0 0 0 0,0-1 0 0 0,0 1 0 0 0,-1 0 0 0 0,1 0 0 0 0,0-1 0 0 0,0 1 0 0 0,0 0 0 0 0,0 0 0 0 0,-1 0 0 0 0,1 0 0 0 0,0-1 0 0 0,0 1 0 0 0,0 0 0 0 0,-1 0 0 0 0,1 0 0 0 0,0 0 0 0 0,0 0 0 0 0,-1-1 0 0 0,1 1 0 0 0,0 0 0 0 0,0 0 0 0 0,-1 0 0 0 0,1 0 0 0 0,0 0 0 0 0,0 0 0 0 0,-1 0 0 0 0,1 0 0 0 0,0 0 0 0 0,0 0 0 0 0,-1 0 0 0 0,1 0 0 0 0,0 0 0 0 0,0 0 0 0 0,-1 0 0 0 0,1 0 0 0 0,0 0 0 0 0,0 1 0 0 0,-1-1 0 0 0,1 0 0 0 0,0 0 0 0 0,0 0 0 0 0,-1 0 0 0 0,1 0 0 0 0,0 1 0 0 0,0-1 0 0 0,0 0 0 0 0,0 0 0 0 0,-1 0 0 0 0,1 1 0 0 0,0-1 0 0 0,-7 5 0 0 0,1 0 0 0 0,0 0 0 0 0,0 1 0 0 0,1 0 0 0 0,-1 0-1 0 0,1 0 1 0 0,1 1 0 0 0,-7 10 0 0 0,-4 4-13 0 0,-66 86-821 0 0,76-100 702 0 0,0 0 0 0 0,-7 16 0 0 0,11-22 124 0 0,1 0 0 0 0,0 0 0 0 0,-1 1 0 0 0,1-1 1 0 0,0 0-1 0 0,0 0 0 0 0,0 0 0 0 0,-1 1 0 0 0,2-1 0 0 0,-1 0 0 0 0,0 0 0 0 0,0 1 0 0 0,0-1 0 0 0,0 0 0 0 0,1 0 0 0 0,-1 0 0 0 0,1 1 0 0 0,-1-1 1 0 0,1 0-1 0 0,-1 0 0 0 0,1 0 0 0 0,-1 0 0 0 0,1 0 0 0 0,0 0 0 0 0,1 1 0 0 0,0 1-23 0 0,1-1 1 0 0,-1 1-1 0 0,1-1 1 0 0,0 0-1 0 0,0 0 1 0 0,0 0-1 0 0,3 2 1 0 0,6 1-509 0 0,0 0 0 0 0,0-1 0 0 0,1 0 0 0 0,-1-1 0 0 0,1 0 0 0 0,24 1 1 0 0,-8-3-5228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76 5983 0 0,'95'-53'648'0'0,"-54"35"3252"0"0,-38 18-3877 0 0,12-5 4170 0 0,-12 6-1983 0 0,-8 5-1825 0 0,-31 23-219 0 0,-65 41 1 0 0,64-46-169 0 0,1 0 1 0 0,-37 35 0 0 0,56-43 42 0 0,0 2-1 0 0,0 0 0 0 0,-16 25 0 0 0,28-36 11 0 0,0 0-1 0 0,1 1 0 0 0,0-1 1 0 0,1 1-1 0 0,-1 0 1 0 0,1 0-1 0 0,1 0 0 0 0,0 0 1 0 0,0 1-1 0 0,0-1 0 0 0,1 0 1 0 0,0 16-1 0 0,1-21-24 0 0,1 1 0 0 0,-1-1 0 0 0,1 0 0 0 0,-1 0 0 0 0,1 0 0 0 0,0 0 0 0 0,0 0 0 0 0,0 0 0 0 0,1 0 0 0 0,-1 0 0 0 0,1 0 0 0 0,0 0 0 0 0,-1-1 0 0 0,1 1 0 0 0,0-1 0 0 0,4 4 0 0 0,-2-3 16 0 0,0 0 0 0 0,0 0 1 0 0,0-1-1 0 0,0 0 1 0 0,0 1-1 0 0,1-2 0 0 0,-1 1 1 0 0,1 0-1 0 0,-1-1 1 0 0,6 1-1 0 0,3 0 82 0 0,1 0 0 0 0,0-1 0 0 0,-1-1 0 0 0,1-1 0 0 0,0 0 0 0 0,24-4 0 0 0,-7-2-2 0 0,1-2 1 0 0,-1-1-1 0 0,-1-1 0 0 0,0-1 1 0 0,0-2-1 0 0,32-20 0 0 0,-46 24-105 0 0,-1-1-1 0 0,0 0 0 0 0,0-1 0 0 0,-1-1 1 0 0,-1 0-1 0 0,0-1 0 0 0,-1 0 1 0 0,-1-1-1 0 0,0 0 0 0 0,0-1 1 0 0,-2 0-1 0 0,9-21 0 0 0,-13 27-6 0 0,-2-1-1 0 0,0 1 1 0 0,0-1 0 0 0,-1 0-1 0 0,0 0 1 0 0,-1 0 0 0 0,0-13-1 0 0,-1 20-22 0 0,-1-1 0 0 0,1 1 0 0 0,-1-1 1 0 0,0 1-1 0 0,0 0 0 0 0,0-1 0 0 0,-1 1 0 0 0,1 0 0 0 0,-3-4 0 0 0,2 5-15 0 0,1 1 1 0 0,-1 0-1 0 0,0 0 1 0 0,0-1-1 0 0,0 1 1 0 0,0 0-1 0 0,0 0 1 0 0,0 1-1 0 0,0-1 1 0 0,-1 0 0 0 0,1 1-1 0 0,-1-1 1 0 0,1 1-1 0 0,-1 0 1 0 0,-3-1-1 0 0,-5-1-140 0 0,0 0 0 0 0,-1 1 0 0 0,0 0 1 0 0,-15 0-1 0 0,-49 3-1827 0 0,46 0 513 0 0,-13-1-4618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32 1839 0 0,'2'-1'83'0'0,"2"-1"-46"0"0,20-13 19 0 0,-10 3 10591 0 0,-20 10-9388 0 0,-4 3-1181 0 0,0 0 1 0 0,0 0 0 0 0,0 1 0 0 0,0 0 0 0 0,0 0-1 0 0,0 1 1 0 0,-12 6 0 0 0,1-2-55 0 0,-25 9 549 0 0,0 3-1 0 0,-63 33 1 0 0,92-40-211 0 0,16-11 625 0 0,2-1-856 0 0,4 2-81 0 0,0 0 1 0 0,-1-1-1 0 0,1 1 1 0 0,0-1 0 0 0,-1-1-1 0 0,1 1 1 0 0,5 0 0 0 0,39-2 313 0 0,-22 0-155 0 0,-6 1-135 0 0,-11-1-56 0 0,0 1 0 0 0,0 0 0 0 0,-1 1 0 0 0,1 0 0 0 0,10 2 0 0 0,-18-2-18 0 0,0 0 0 0 0,0-1 0 0 0,1 1 1 0 0,-1 0-1 0 0,0 0 0 0 0,0 0 0 0 0,0 1 0 0 0,0-1 0 0 0,0 0 0 0 0,0 1 0 0 0,-1 0 0 0 0,1-1 0 0 0,0 1 0 0 0,-1 0 0 0 0,1 0 0 0 0,-1 0 1 0 0,0 0-1 0 0,1 0 0 0 0,-1 0 0 0 0,0 0 0 0 0,0 0 0 0 0,-1 0 0 0 0,1 1 0 0 0,0-1 0 0 0,0 4 0 0 0,0 5 7 0 0,-1 1 0 0 0,0-1 0 0 0,-1 0 0 0 0,0 0 0 0 0,0 0 0 0 0,-1 0 0 0 0,-1 0 0 0 0,0 0 0 0 0,0 0 0 0 0,-1-1 0 0 0,-9 17 0 0 0,10-22 4 0 0,1 0-1 0 0,-1 0 1 0 0,-1 0-1 0 0,1-1 1 0 0,-1 1-1 0 0,1-1 1 0 0,-1 0-1 0 0,0 0 0 0 0,-1 0 1 0 0,1-1-1 0 0,-1 0 1 0 0,1 0-1 0 0,-1 0 1 0 0,-6 3-1 0 0,4-4 19 0 0,0 1-1 0 0,0-1 0 0 0,0 0 1 0 0,-1-1-1 0 0,1 1 1 0 0,-1-1-1 0 0,1-1 0 0 0,-1 0 1 0 0,-12-1-1 0 0,7 0-18 0 0,0-2-1 0 0,0 1 1 0 0,0-2-1 0 0,1 0 1 0 0,-1 0-1 0 0,1-1 0 0 0,0-1 1 0 0,0 0-1 0 0,0 0 1 0 0,1-1-1 0 0,-16-14 1 0 0,22 17-145 0 0,0 0 0 0 0,0 0 0 0 0,0-1 1 0 0,1 0-1 0 0,-1 0 0 0 0,1 0 0 0 0,-5-11 0 0 0,8 14-218 0 0,7-6-1318 0 0,2 2 226 0 0,1 1-54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6911 0 0,'0'0'3278'0'0,"-2"1"-1873"0"0,-17 9-826 0 0,0 1 1 0 0,1 1-1 0 0,0 1 1 0 0,1 1-1 0 0,-22 22 1 0 0,17-13-226 0 0,1 1 1 0 0,1 2 0 0 0,-18 31 0 0 0,6-1-63 0 0,3 1 1 0 0,2 1-1 0 0,-22 72 0 0 0,33-77-381 0 0,-9 22 235 0 0,20-61-2557 0 0,-12 19 0 0 0,7-17-3124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193 197 919 0 0,'0'0'10162'0'0,"1"0"-8776"0"0,99 4 4105 0 0,-79-7-5274 0 0,-1 0-1 0 0,1-1 1 0 0,-1-1 0 0 0,23-9-1 0 0,-17 5-110 0 0,11-3-59 0 0,36-18-1 0 0,-56 23-33 0 0,-1-2-1 0 0,0 0 1 0 0,0-1 0 0 0,18-17-1 0 0,-32 26-18 0 0,0-1-1 0 0,0 0 1 0 0,0 0 0 0 0,0 0-1 0 0,-1 0 1 0 0,1 0 0 0 0,-1 0-1 0 0,1 0 1 0 0,-1 0-1 0 0,0-1 1 0 0,0 1 0 0 0,0 0-1 0 0,1-4 1 0 0,-2 6-6 0 0,0-1 0 0 0,0 0 0 0 0,-1 1 0 0 0,1-1 1 0 0,0 1-1 0 0,0-1 0 0 0,-1 1 0 0 0,1-1 0 0 0,0 0 0 0 0,-1 1 0 0 0,1-1 0 0 0,-1 1 1 0 0,1-1-1 0 0,0 1 0 0 0,-1 0 0 0 0,1-1 0 0 0,-1 1 0 0 0,1 0 0 0 0,-1-1 0 0 0,0 1 1 0 0,-10-7-139 0 0,5 5 74 0 0,1 0 0 0 0,0 1-1 0 0,-1 0 1 0 0,1 0 0 0 0,-1 0-1 0 0,-9 0 1 0 0,-36 2-435 0 0,39 0 388 0 0,-9 1-15 0 0,-1 1 0 0 0,1 1-1 0 0,0 1 1 0 0,-21 8-1 0 0,-80 36-27 0 0,90-34 140 0 0,0 2 0 0 0,-52 37 0 0 0,66-41 101 0 0,1 1 0 0 0,0 1 0 0 0,2 0 0 0 0,-1 1 0 0 0,-21 32 0 0 0,33-42 4 0 0,0 0 1 0 0,1 0 0 0 0,0 0 0 0 0,0 0 0 0 0,1 1 0 0 0,0-1 0 0 0,0 1-1 0 0,0 0 1 0 0,1 0 0 0 0,0-1 0 0 0,0 1 0 0 0,1 0 0 0 0,0 11 0 0 0,0-13-37 0 0,1-1 1 0 0,0 0 0 0 0,0 0 0 0 0,0 0 0 0 0,0 1-1 0 0,1-1 1 0 0,0-1 0 0 0,-1 1 0 0 0,1 0 0 0 0,1 0-1 0 0,-1-1 1 0 0,0 1 0 0 0,1-1 0 0 0,0 1 0 0 0,0-1-1 0 0,0 0 1 0 0,0 0 0 0 0,0-1 0 0 0,1 1 0 0 0,-1-1-1 0 0,1 1 1 0 0,7 2 0 0 0,1 0 2 0 0,-1-1-1 0 0,1-1 1 0 0,0 0 0 0 0,-1 0-1 0 0,1-2 1 0 0,13 2 0 0 0,4-2-2 0 0,40-4 0 0 0,-36-1-1386 0 0,33-8 0 0 0,-32 5-4853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492 129 6447 0 0,'12'-5'570'0'0,"-1"1"-1"0"0,1-2 0 0 0,-1 0 0 0 0,0 0 0 0 0,17-13 0 0 0,-5 2 2327 0 0,-23 17-2850 0 0,0 0 0 0 0,0-1 0 0 0,1 1 0 0 0,-1 0 0 0 0,0-1 0 0 0,0 1-1 0 0,0 0 1 0 0,0-1 0 0 0,0 1 0 0 0,0 0 0 0 0,1-1 0 0 0,-1 1 0 0 0,0-1 0 0 0,0 1 0 0 0,0 0 0 0 0,0-1 0 0 0,0 1 0 0 0,0 0 0 0 0,-1-1-1 0 0,1 1 1 0 0,0-1 0 0 0,0 1 0 0 0,0 0 0 0 0,0-1 0 0 0,0 1 0 0 0,0 0 0 0 0,-1-1 0 0 0,1 1 0 0 0,0 0 0 0 0,0 0 0 0 0,-1-1 0 0 0,-7-10 261 0 0,8 11-204 0 0,-4-4-72 0 0,-1-1 0 0 0,1 2-1 0 0,-1-1 1 0 0,0 0 0 0 0,0 1 0 0 0,0 0-1 0 0,0 0 1 0 0,0 1 0 0 0,-1-1 0 0 0,1 1-1 0 0,-1 0 1 0 0,0 1 0 0 0,0-1 0 0 0,1 1 0 0 0,-1 0-1 0 0,0 1 1 0 0,0-1 0 0 0,-8 2 0 0 0,-6-1-110 0 0,0 2 1 0 0,1 1-1 0 0,-1 0 0 0 0,-22 8 1 0 0,14-2 223 0 0,1 2 1 0 0,0 1 0 0 0,1 1-1 0 0,1 1 1 0 0,-25 17-1 0 0,20-11 388 0 0,-34 31-1 0 0,53-40-308 0 0,-1 0-1 0 0,2 0 0 0 0,0 1 0 0 0,0 0 0 0 0,-12 22 0 0 0,21-33-203 0 0,0 1-1 0 0,0 0 1 0 0,0-1-1 0 0,0 1 1 0 0,1 0-1 0 0,-1-1 0 0 0,0 1 1 0 0,1 0-1 0 0,-1 0 1 0 0,1 0-1 0 0,0 0 1 0 0,0 0-1 0 0,0-1 1 0 0,0 1-1 0 0,0 0 1 0 0,0 0-1 0 0,0 0 1 0 0,0 0-1 0 0,1 0 1 0 0,-1-1-1 0 0,1 1 0 0 0,0 0 1 0 0,-1 0-1 0 0,1-1 1 0 0,0 1-1 0 0,0 0 1 0 0,0-1-1 0 0,0 1 1 0 0,0-1-1 0 0,0 1 1 0 0,1-1-1 0 0,-1 1 1 0 0,0-1-1 0 0,3 2 1 0 0,1 0 6 0 0,0 0 0 0 0,0-1 1 0 0,0 1-1 0 0,0-1 1 0 0,0 0-1 0 0,1 0 1 0 0,-1-1-1 0 0,1 1 0 0 0,-1-1 1 0 0,8 0-1 0 0,-3-1-14 0 0,0 0 0 0 0,-1 0 0 0 0,1-1 0 0 0,-1 0 0 0 0,1-1 0 0 0,-1 0 0 0 0,1-1-1 0 0,-1 0 1 0 0,13-6 0 0 0,7-5 55 0 0,40-27-1 0 0,-6 3-30 0 0,-58 36-72 0 0,-1 0-1 0 0,1 0 1 0 0,0 0-1 0 0,7-1 1 0 0,-11 3-46 0 0,0 2-217 0 0,0 1 271 0 0,0-1 1 0 0,0 1-1 0 0,0-1 1 0 0,-1 1-1 0 0,1 0 1 0 0,-1-1 0 0 0,0 1-1 0 0,0 0 1 0 0,0 5-1 0 0,0-5-6 0 0,0 1-280 0 0,-1 0 0 0 0,2 1 0 0 0,-1-1 1 0 0,1 0-1 0 0,-1 0 0 0 0,1 0 0 0 0,0 0 0 0 0,3 7 0 0 0,3 0-653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79 183 1839 0 0,'0'0'14460'0'0,"0"0"-14369"0"0,0 0 0 0 0,0 0 0 0 0,0 1 0 0 0,-1-1 0 0 0,1 0 0 0 0,0 0 0 0 0,0 1 0 0 0,-1-1 0 0 0,1 0 0 0 0,0 0 0 0 0,0 0 0 0 0,-1 0 0 0 0,1 1 0 0 0,0-1 0 0 0,0 0 0 0 0,-1 0 0 0 0,1 0 0 0 0,0 0 0 0 0,-1 0 0 0 0,1 0 0 0 0,0 0 0 0 0,-1 0 0 0 0,1 0 0 0 0,-1 0 0 0 0,3-4-20 0 0,-1-1 1 0 0,1 1-1 0 0,0-1 1 0 0,0 1 0 0 0,1 0-1 0 0,-1 0 1 0 0,1 0-1 0 0,0 0 1 0 0,0 0-1 0 0,0 1 1 0 0,0-1-1 0 0,1 1 1 0 0,4-4-1 0 0,7-5 23 0 0,0 2-1 0 0,19-12 0 0 0,-3 5 22 0 0,61-25-1 0 0,-78 37-79 0 0,1 0-1 0 0,0 1 1 0 0,0 1 0 0 0,0 0 0 0 0,0 1-1 0 0,28 0 1 0 0,-40 2-33 0 0,-1 0-1 0 0,0 0 1 0 0,0 1-1 0 0,1-1 0 0 0,-1 0 1 0 0,0 1-1 0 0,0-1 1 0 0,0 1-1 0 0,0 0 1 0 0,1-1-1 0 0,-1 1 1 0 0,0 0-1 0 0,0 0 1 0 0,-1 1-1 0 0,1-1 0 0 0,0 0 1 0 0,0 1-1 0 0,0-1 1 0 0,-1 1-1 0 0,1-1 1 0 0,-1 1-1 0 0,1 0 1 0 0,-1 0-1 0 0,0 0 1 0 0,0-1-1 0 0,0 1 0 0 0,0 0 1 0 0,0 1-1 0 0,0-1 1 0 0,0 0-1 0 0,-1 0 1 0 0,1 0-1 0 0,-1 0 1 0 0,0 1-1 0 0,1-1 1 0 0,-1 0-1 0 0,0 0 0 0 0,0 1 1 0 0,0-1-1 0 0,-1 0 1 0 0,1 0-1 0 0,-1 0 1 0 0,0 5-1 0 0,-2 2-10 0 0,0 0-1 0 0,-1 0 0 0 0,0 1 1 0 0,0-2-1 0 0,0 1 0 0 0,-2-1 1 0 0,1 1-1 0 0,-1-1 1 0 0,0-1-1 0 0,-13 13 0 0 0,-5 3-55 0 0,-52 35 0 0 0,13-12 16 0 0,-10 18 12 0 0,-64 72-1 0 0,96-93 38 0 0,34-32 0 0 0,8-6 0 0 0,0-4 0 0 0,-1 3 31 0 0,1 0 0 0 0,0 0-1 0 0,1-1 1 0 0,-1 1 0 0 0,1-1 0 0 0,0 1 0 0 0,0-1-1 0 0,0 1 1 0 0,0-1 0 0 0,0 0 0 0 0,1 0-1 0 0,-1 0 1 0 0,1 0 0 0 0,0-1 0 0 0,0 1-1 0 0,4 2 1 0 0,1 1 73 0 0,0-1 1 0 0,1 0-1 0 0,-1 0 0 0 0,1-1 0 0 0,14 5 0 0 0,-6-4 70 0 0,2-1-1 0 0,-1 0 1 0 0,0-2-1 0 0,1 0 0 0 0,-1-1 1 0 0,1-1-1 0 0,29-3 1 0 0,10-6 289 0 0,61-17-1 0 0,-69 14-370 0 0,98-12-1 0 0,-132 23-814 0 0,0 0 1 0 0,23 3-1 0 0,-21 1-7017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52 482 13791 0 0,'0'0'2540'0'0,"-2"0"-1377"0"0,-1-2-1004 0 0,0 1 1 0 0,0 0-1 0 0,0-1 1 0 0,1 1-1 0 0,-1-1 1 0 0,0 0-1 0 0,1 0 0 0 0,-1 0 1 0 0,1 0-1 0 0,0 0 1 0 0,0-1-1 0 0,0 1 1 0 0,0-1-1 0 0,0 1 1 0 0,0-1-1 0 0,1 0 0 0 0,-1 0 1 0 0,1 0-1 0 0,0 1 1 0 0,0-2-1 0 0,0 1 1 0 0,0 0-1 0 0,0 0 1 0 0,1 0-1 0 0,-1 0 1 0 0,1 0-1 0 0,0 0 0 0 0,0-7 1 0 0,2-1-119 0 0,0 1-1 0 0,1-1 1 0 0,0 0 0 0 0,0 1 0 0 0,1 0 0 0 0,1 0-1 0 0,7-13 1 0 0,45-63-153 0 0,-36 58-247 0 0,1 1-1 0 0,1 1 0 0 0,2 1 0 0 0,27-22 0 0 0,-28 29-3055 0 0,26-16 0 0 0,-23 18-2505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124 209 3679 0 0,'0'0'167'0'0,"-1"9"26"0"0,-1-2 176 0 0,0-1 0 0 0,-1 1 0 0 0,0-1 0 0 0,-6 11 0 0 0,-2 3 3498 0 0,-8 17 2184 0 0,-16 15-3085 0 0,2-2-1037 0 0,27-38-1368 0 0,6-12-555 0 0,0 0 1 0 0,0 0-1 0 0,0 0 1 0 0,0 1-1 0 0,0-1 1 0 0,0 0-1 0 0,0 0 1 0 0,0 0-1 0 0,1 0 1 0 0,-1 0-1 0 0,0 0 1 0 0,0 0-1 0 0,0 0 1 0 0,0 0-1 0 0,0 0 1 0 0,0 0-1 0 0,0 0 1 0 0,0 0 0 0 0,0 0-1 0 0,0 0 1 0 0,0 0-1 0 0,0 0 1 0 0,1 1-1 0 0,-1-1 1 0 0,0 0-1 0 0,0 0 1 0 0,0 0-1 0 0,0 0 1 0 0,0 0-1 0 0,0 0 1 0 0,0 0-1 0 0,0 0 1 0 0,0 0-1 0 0,1-1 1 0 0,-1 1-1 0 0,0 0 1 0 0,0 0-1 0 0,0 0 1 0 0,0 0-1 0 0,0 0 1 0 0,0 0-1 0 0,0 0 1 0 0,0 0-1 0 0,0 0 1 0 0,0 0-1 0 0,0 0 1 0 0,1 0-1 0 0,-1 0 1 0 0,0 0-1 0 0,0 0 1 0 0,0 0-1 0 0,0 0 1 0 0,0-1-1 0 0,0 1 1 0 0,0 0-1 0 0,17-15 170 0 0,70-68-284 0 0,116-86 0 0 0,-162 138-72 0 0,12-10-39 0 0,58-34 1 0 0,-106 73 236 0 0,0-1 0 0 0,0 1 0 0 0,0 0 0 0 0,0 0 0 0 0,0 0 0 0 0,0 1 0 0 0,8-2 0 0 0,-12 3-1 0 0,0 0 1 0 0,1 0 0 0 0,-1 0 0 0 0,0 0-1 0 0,1 0 1 0 0,-1 0 0 0 0,0 0-1 0 0,1 0 1 0 0,-1 0 0 0 0,0 1 0 0 0,1-1-1 0 0,-1 1 1 0 0,0-1 0 0 0,0 1-1 0 0,1-1 1 0 0,-1 1 0 0 0,0 0 0 0 0,0 0-1 0 0,0 0 1 0 0,0-1 0 0 0,0 1 0 0 0,0 0-1 0 0,0 0 1 0 0,0 0 0 0 0,0 0-1 0 0,-1 1 1 0 0,1-1 0 0 0,0 0 0 0 0,-1 0-1 0 0,1 0 1 0 0,0 1 0 0 0,-1-1-1 0 0,1 2 1 0 0,0 3 33 0 0,0 0 0 0 0,0 0 0 0 0,0 0 0 0 0,-1 0 0 0 0,0 1 0 0 0,0-1 0 0 0,-1 0 0 0 0,0 0 0 0 0,-1 7 0 0 0,-4 9 67 0 0,-8 24 0 0 0,7-28-56 0 0,-21 63 145 0 0,-23 73-14 0 0,48-143-176 0 0,1-6-6 0 0,1 0 0 0 0,0 1 0 0 0,0-1 0 0 0,0 0 0 0 0,0 1 0 0 0,1-1 1 0 0,0 0-1 0 0,0 1 0 0 0,0-1 0 0 0,2 10 0 0 0,-1-11 44 0 0,-1-3-49 0 0,0 0 0 0 0,0 0 1 0 0,0-1-1 0 0,0 1 0 0 0,0 0 1 0 0,1-1-1 0 0,-1 1 0 0 0,0 0 0 0 0,0-1 1 0 0,1 1-1 0 0,-1 0 0 0 0,1-1 1 0 0,-1 1-1 0 0,0-1 0 0 0,1 1 1 0 0,-1-1-1 0 0,1 1 0 0 0,-1-1 1 0 0,1 1-1 0 0,0-1 0 0 0,-1 1 0 0 0,2-1 1 0 0,1 4 6 0 0,17 10 24 0 0,-18-12-159 0 0,1 0 109 0 0,1 0 0 0 0,-1 0 0 0 0,1 0 0 0 0,6 3 0 0 0,-8-5-392 0 0,-1 1 0 0 0,1-1 1 0 0,0 0-1 0 0,0 0 0 0 0,0 1 0 0 0,-1-1 0 0 0,1 0 1 0 0,4-1-1 0 0,3 0-6722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52 10999 0 0,'2'-1'499'0'0,"8"-7"166"0"0,25-19-418 0 0,-11 12 6056 0 0,-24 16-5945 0 0,-4 5-264 0 0,0-1 0 0 0,0 1 0 0 0,0-1 0 0 0,-1 0-1 0 0,0-1 1 0 0,0 1 0 0 0,0-1 0 0 0,0 0 0 0 0,-6 4 0 0 0,-7 5-10 0 0,-38 28 2 0 0,-3-2-1 0 0,-72 36 1 0 0,100-55-75 0 0,25-13 35 0 0,8-3-36 0 0,5-2-13 0 0,5 0 4 0 0,0 0 0 0 0,0-1 0 0 0,1 0-1 0 0,23-3 1 0 0,7 1 49 0 0,-25 1-49 0 0,0 2 0 0 0,0 0 0 0 0,0 1 0 0 0,0 0 1 0 0,-1 2-1 0 0,32 12 0 0 0,-42-14 33 0 0,0 0-1 0 0,0 1 1 0 0,0 0-1 0 0,0 1 1 0 0,0-1-1 0 0,-1 1 1 0 0,0 1-1 0 0,0-1 1 0 0,0 1-1 0 0,-1 0 1 0 0,0 0-1 0 0,0 0 1 0 0,0 1-1 0 0,-1 0 1 0 0,0 0-1 0 0,0 0 1 0 0,4 14 0 0 0,-6-13 55 0 0,1 1 1 0 0,-2-1-1 0 0,1 1 1 0 0,-1 0-1 0 0,-1 0 1 0 0,1 0-1 0 0,-1 0 1 0 0,-1-1-1 0 0,0 1 1 0 0,-3 15-1 0 0,0-12-14 0 0,1-1-1 0 0,-2 1 1 0 0,1-1-1 0 0,-2 0 1 0 0,0-1-1 0 0,0 1 1 0 0,-9 11-1 0 0,3-7-39 0 0,-1 0 0 0 0,-1-1 0 0 0,0-1 0 0 0,0 0 0 0 0,-1-1 0 0 0,-1-1 0 0 0,0 0 0 0 0,0-1 0 0 0,-34 14 0 0 0,33-17-233 0 0,0-1 0 0 0,-1-1 0 0 0,1 0-1 0 0,-29 3 1 0 0,33-7-2674 0 0,-25-1 1 0 0,-1-5-4127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1172 919 0 0,'-1'2'67'0'0,"-21"35"11506"0"0,25-38-11009 0 0,3-3-304 0 0,0 1-1 0 0,0-1 0 0 0,0 0 0 0 0,0-1 1 0 0,0 1-1 0 0,-1-1 0 0 0,9-11 1 0 0,14-11 253 0 0,37-32 76 0 0,-2-3 0 0 0,72-90 0 0 0,2-24-40 0 0,93-110 167 0 0,52-21-73 0 0,-193 213-95 0 0,-88 93-103 0 0,-2 3-369 0 0,-63 83-59 0 0,24-33-18 0 0,13-17 1 0 0,-16 22 0 0 0,38-49 0 0 0,1 1 0 0 0,-1-1 0 0 0,2 1 0 0 0,-1 0 0 0 0,-3 15 0 0 0,-16 69-40 0 0,-5 20 24 0 0,-19 157 0 0 0,13 11-150 0 0,34-277 55 0 0,-1 0 0 0 0,0 0 0 0 0,0-1 0 0 0,0 1 0 0 0,0 0 0 0 0,0-1 0 0 0,-1 1 1 0 0,1-1-1 0 0,-1 0 0 0 0,0 1 0 0 0,0-1 0 0 0,-3 3 0 0 0,4-5-402 0 0,-10-1-1640 0 0,1-3 379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0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17 101 8751 0 0,'0'0'794'0'0,"-2"3"-652"0"0,0 1 207 0 0,0 1 0 0 0,0 0-1 0 0,0 0 1 0 0,0 0 0 0 0,1 0-1 0 0,0 0 1 0 0,0 0 0 0 0,0 0-1 0 0,0 0 1 0 0,1 0 0 0 0,0 1 0 0 0,0-1-1 0 0,1 0 1 0 0,-1 0 0 0 0,1 0-1 0 0,0 0 1 0 0,0 1 0 0 0,3 5-1 0 0,1 4-85 0 0,0-2 212 0 0,-5-11-271 0 0,8 3 138 0 0,-7-5-320 0 0,-1 1 1 0 0,1-1-1 0 0,-1 0 0 0 0,1 1 1 0 0,-1-1-1 0 0,1 1 0 0 0,-1-1 1 0 0,1 0-1 0 0,-1 1 0 0 0,1-1 1 0 0,-1 0-1 0 0,1 1 0 0 0,0-1 1 0 0,-1 0-1 0 0,1 0 0 0 0,0 0 1 0 0,-1 0-1 0 0,1 0 0 0 0,-1 0 1 0 0,1 0-1 0 0,1 0 0 0 0,5-1 116 0 0,-1-1 0 0 0,1 0-1 0 0,-1 0 1 0 0,0-1 0 0 0,1 0-1 0 0,-1 0 1 0 0,-1 0 0 0 0,12-9-1 0 0,44-40 388 0 0,-37 29-537 0 0,15-12-212 0 0,24-22-574 0 0,-18 24-4760 0 0,-20 18-150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176 2303 0 0,'0'0'5579'0'0,"-16"3"-2286"0"0,14-2-3025 0 0,0-1 0 0 0,1 1 0 0 0,-1-1 0 0 0,0 0 0 0 0,0 1 0 0 0,1-1 0 0 0,-1 0 0 0 0,0 0 0 0 0,0 0 0 0 0,1 0 0 0 0,-1-1 0 0 0,0 1 0 0 0,0 0 0 0 0,1-1 0 0 0,-1 1 0 0 0,0-1 0 0 0,-2-1 0 0 0,1 0-101 0 0,1-1-1 0 0,0 1 0 0 0,-1-1 0 0 0,1 1 0 0 0,0-1 1 0 0,0 0-1 0 0,1 1 0 0 0,-3-6 0 0 0,-2-4 43 0 0,1-1 0 0 0,-5-14-1 0 0,-7-20-105 0 0,15 43-123 0 0,-1 0-1 0 0,1-1 0 0 0,-1 1 1 0 0,1 1-1 0 0,-1-1 0 0 0,0 0 0 0 0,-1 1 1 0 0,-4-4-1 0 0,6 5-5 0 0,0 1-1 0 0,-1-1 1 0 0,1 1-1 0 0,-1 0 1 0 0,0 0 0 0 0,1 0-1 0 0,-1 0 1 0 0,0 1 0 0 0,1-1-1 0 0,-1 1 1 0 0,0 0-1 0 0,0 0 1 0 0,1 0 0 0 0,-1 0-1 0 0,0 0 1 0 0,0 0 0 0 0,0 1-1 0 0,1-1 1 0 0,-1 1-1 0 0,0 0 1 0 0,1 0 0 0 0,-6 2-1 0 0,-5 3-25 0 0,0 1 0 0 0,0 1 0 0 0,-12 9 0 0 0,15-10 51 0 0,-20 13-16 0 0,1 3 0 0 0,1 0 0 0 0,0 1 0 0 0,2 2 0 0 0,2 1 0 0 0,0 1 0 0 0,-37 58 0 0 0,56-78 44 0 0,0 0 0 0 0,1 1-1 0 0,0 0 1 0 0,1-1 0 0 0,-3 12 0 0 0,5-18-20 0 0,1 0 0 0 0,0 0 0 0 0,0 0 0 0 0,-1 0 0 0 0,1 0 0 0 0,0 0 0 0 0,1 0 0 0 0,-1 0 0 0 0,0 0 0 0 0,0-1 0 0 0,1 1 0 0 0,0 0 0 0 0,0 3 0 0 0,0-4-4 0 0,0 0 0 0 0,0 0 0 0 0,0 1 1 0 0,0-1-1 0 0,0 0 0 0 0,0 0 0 0 0,0 0 0 0 0,0-1 0 0 0,0 1 1 0 0,1 0-1 0 0,-1 0 0 0 0,0-1 0 0 0,1 1 0 0 0,-1 0 0 0 0,0-1 0 0 0,1 1 1 0 0,-1-1-1 0 0,1 0 0 0 0,-1 0 0 0 0,3 1 0 0 0,2-1 49 0 0,-1 0 0 0 0,1 0 0 0 0,0 0 0 0 0,-1-1 0 0 0,1 0 0 0 0,0 0 0 0 0,-1-1 0 0 0,8-2 0 0 0,42-21 372 0 0,-15 2-109 0 0,43-33-1 0 0,-47 31-244 0 0,-15 9-75 0 0,0-2 0 0 0,26-28 0 0 0,-31 30-121 0 0,-14 15 48 0 0,-3 2-210 0 0,1 1 251 0 0,-1 0 0 0 0,0-1 0 0 0,0 1 0 0 0,1-1 0 0 0,-1 1 0 0 0,0-1 0 0 0,0 1 0 0 0,-2 1 0 0 0,-2 4-46 0 0,-19 33-85 0 0,-44 78 3 0 0,51-86 121 0 0,-125 278-715 0 0,-31 261-1013 0 0,113-349 1056 0 0,41-156 568 0 0,-51 175-376 0 0,54-187 720 0 0,2-6 684 0 0,-26 59 1 0 0,34-94-720 0 0,0 0 0 0 0,-1 0 1 0 0,-1-1-1 0 0,0 1 0 0 0,-1-2 0 0 0,0 1 1 0 0,-1-1-1 0 0,-21 18 0 0 0,29-27-104 0 0,0 0 0 0 0,-1-1 0 0 0,1 1-1 0 0,-1-1 1 0 0,0 1 0 0 0,1-1 0 0 0,-1 0 0 0 0,0 0-1 0 0,0 0 1 0 0,1 0 0 0 0,-1-1 0 0 0,0 1 0 0 0,0-1-1 0 0,0 1 1 0 0,0-1 0 0 0,0 0 0 0 0,0 0 0 0 0,0-1-1 0 0,0 1 1 0 0,0-1 0 0 0,0 1 0 0 0,1-1-1 0 0,-1 0 1 0 0,0 0 0 0 0,0 0 0 0 0,1 0 0 0 0,-4-3-1 0 0,2 2 5 0 0,-1-1 0 0 0,1-1 0 0 0,0 1 0 0 0,1-1 0 0 0,-1 1 0 0 0,1-1 0 0 0,-1 0 0 0 0,1 0 0 0 0,0-1 0 0 0,1 1 0 0 0,-1-1-1 0 0,1 1 1 0 0,0-1 0 0 0,-3-10 0 0 0,2 2-25 0 0,0-1-1 0 0,2 1 1 0 0,-1-1-1 0 0,2 0 1 0 0,0 0-1 0 0,3-26 1 0 0,3 0-103 0 0,13-41 0 0 0,75-205-1636 0 0,-82 254 1481 0 0,33-75-965 0 0,-11 39-3273 0 0,-6 18-811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0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248 251 1375 0 0,'-1'3'26'0'0,"-21"65"314"0"0,22-52 13432 0 0,5-21-13814 0 0,66-74 2754 0 0,9-25-2029 0 0,-63 79-638 0 0,45-69-34 0 0,-57 81 32 0 0,-4 12-43 0 0,-1 1 1 0 0,0-1-1 0 0,0 1 1 0 0,1-1 0 0 0,-1 0-1 0 0,0 1 1 0 0,0-1 0 0 0,0 1-1 0 0,0-1 1 0 0,0 1-1 0 0,0-1 1 0 0,0 1 0 0 0,0-1-1 0 0,0 0 1 0 0,0 1 0 0 0,0-2-1 0 0,-1 2 0 0 0,0-1 0 0 0,0 0 0 0 0,-1 1 0 0 0,1-1 0 0 0,0 0 0 0 0,0 1 0 0 0,0 0 1 0 0,-1-1-1 0 0,1 1 0 0 0,0-1 0 0 0,0 1 0 0 0,-1 0 0 0 0,1 0 0 0 0,0 0 0 0 0,0 0 0 0 0,-1 0 0 0 0,1 0 0 0 0,0 0 0 0 0,-1 0 0 0 0,1 1 0 0 0,-2 0 0 0 0,-30 8-11 0 0,-7 11-141 0 0,2 1 1 0 0,-71 52-1 0 0,75-50 36 0 0,0 1 16 0 0,1 2 1 0 0,-50 49-1 0 0,79-72 121 0 0,1 1-1 0 0,0 0 1 0 0,0 0 0 0 0,0 0-1 0 0,0 1 1 0 0,1-1 0 0 0,0 0-1 0 0,0 1 1 0 0,0 0-1 0 0,0 0 1 0 0,1-1 0 0 0,-2 9-1 0 0,3-11-9 0 0,0 1 1 0 0,0 0-1 0 0,0 0 0 0 0,0 0 0 0 0,1-1 0 0 0,-1 1 0 0 0,1 0 1 0 0,-1 0-1 0 0,1-1 0 0 0,0 1 0 0 0,0-1 0 0 0,1 1 0 0 0,-1-1 1 0 0,0 1-1 0 0,1-1 0 0 0,-1 1 0 0 0,1-1 0 0 0,0 0 0 0 0,0 0 1 0 0,0 0-1 0 0,0 0 0 0 0,0 0 0 0 0,5 2 0 0 0,-2-1 12 0 0,0 0-1 0 0,0-1 1 0 0,0 0-1 0 0,0 0 1 0 0,0 0-1 0 0,0-1 1 0 0,1 1-1 0 0,-1-1 1 0 0,1-1-1 0 0,-1 1 1 0 0,1-1 0 0 0,-1 0-1 0 0,1 0 1 0 0,-1 0-1 0 0,1-1 1 0 0,-1 0-1 0 0,1 0 1 0 0,6-3-1 0 0,-1 1 35 0 0,0-1-1 0 0,0-1 1 0 0,0 0-1 0 0,-1 0 1 0 0,0-1-1 0 0,0 0 1 0 0,15-14-1 0 0,-6 2-20 0 0,0 0 0 0 0,-1-2 0 0 0,20-28 0 0 0,-32 40-25 0 0,-5 7 50 0 0,-3 2-30 0 0,0 0 0 0 0,1 0 0 0 0,-1 1 0 0 0,0-1-1 0 0,1 1 1 0 0,-1-1 0 0 0,-1 3 0 0 0,0 0 10 0 0,-18 19 13 0 0,1 2-1 0 0,-26 43 0 0 0,43-63-53 0 0,1-2-38 0 0,0 0 0 0 0,0 1 0 0 0,0 0 0 0 0,1-1 0 0 0,-1 1 0 0 0,1 0 0 0 0,0 0 0 0 0,0 0 0 0 0,0 0 0 0 0,1 0 0 0 0,-1 6 0 0 0,1-8-194 0 0,3-2-38 0 0,-1 0 0 0 0,1 0-1 0 0,0-1 1 0 0,-1 1 0 0 0,1 0 0 0 0,0-1-1 0 0,-1 0 1 0 0,1 0 0 0 0,4-2 0 0 0,13-9-1084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23 12407 0 0,'0'0'1126'0'0,"0"-2"-929"0"0,0 1-113 0 0,0 0 1 0 0,0 0-1 0 0,0 0 0 0 0,-1 1 1 0 0,1-1-1 0 0,0 0 0 0 0,-1 0 1 0 0,1 0-1 0 0,0 0 0 0 0,-1 0 1 0 0,1 1-1 0 0,-1-1 0 0 0,0 0 1 0 0,1 0-1 0 0,-1 1 0 0 0,1-1 1 0 0,-1 0-1 0 0,0 1 1 0 0,0-1-1 0 0,1 0 0 0 0,-1 1 1 0 0,0-1-1 0 0,0 1 0 0 0,0 0 1 0 0,0-1-1 0 0,1 1 0 0 0,-1 0 1 0 0,0-1-1 0 0,0 1 0 0 0,-2 0 1 0 0,1 0 34 0 0,-1 0 1 0 0,0 0-1 0 0,0 0 1 0 0,1 0 0 0 0,-1 1-1 0 0,-5 1 1 0 0,7-2-99 0 0,-9 4 155 0 0,0 0 0 0 0,0 0 0 0 0,1 1 0 0 0,-17 11 0 0 0,-34 29 212 0 0,40-27-326 0 0,-23 27 0 0 0,7-6-26 0 0,28-31-36 0 0,5 0 0 0 0,3-6 0 0 0,0 0 0 0 0,1 0 0 0 0,-1 0 0 0 0,1 0 0 0 0,-1 0 0 0 0,1 0 0 0 0,0-1 0 0 0,0 1 0 0 0,0 0 0 0 0,0-1 0 0 0,0 1 0 0 0,0 0 0 0 0,0-1 0 0 0,1 1 0 0 0,-1-1 0 0 0,0 0 0 0 0,3 2 0 0 0,30 21 0 0 0,-23-18 0 0 0,0 2 42 0 0,1 1 0 0 0,-1-1 0 0 0,-1 2 0 0 0,1-1 0 0 0,12 18 0 0 0,-18-22-22 0 0,-1 1 0 0 0,0 0-1 0 0,-1 0 1 0 0,1 0 0 0 0,-1 0-1 0 0,0 0 1 0 0,-1 1 0 0 0,0 0 0 0 0,0-1-1 0 0,0 1 1 0 0,-1 0 0 0 0,0 0-1 0 0,1 8 1 0 0,-2-12 7 0 0,0 0-1 0 0,-1 0 0 0 0,1 0 1 0 0,0 0-1 0 0,-1-1 0 0 0,0 1 1 0 0,0 0-1 0 0,0 0 0 0 0,0 0 1 0 0,0-1-1 0 0,0 1 1 0 0,-1-1-1 0 0,1 1 0 0 0,-4 3 1 0 0,2-3 12 0 0,0 0 0 0 0,0 0 0 0 0,-1 0 1 0 0,1-1-1 0 0,-1 1 0 0 0,1-1 0 0 0,-1 0 1 0 0,0 0-1 0 0,-5 1 0 0 0,-7 2 38 0 0,0-1 0 0 0,-1-1 1 0 0,1 0-1 0 0,-21 0 0 0 0,19-1-123 0 0,10-2-162 0 0,1 0 0 0 0,-1 0 0 0 0,1 0 0 0 0,-14-3 0 0 0,20 2-318 0 0,1-3-2066 0 0,2-16 1101 0 0,8-4-12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11255 0 0,'0'0'3764'0'0,"-1"1"-3272"0"0,-64 42 1060 0 0,-40 17-1313 0 0,-116 72 346 0 0,207-123-585 0 0,-17 15 0 0 0,31-24 0 0 0,0 0 0 0 0,0 0 0 0 0,0 0 0 0 0,-1 0 0 0 0,1 1 0 0 0,0-1 0 0 0,0 0 0 0 0,0 0 0 0 0,-1 0 0 0 0,1 0 0 0 0,0 0 0 0 0,0 1 0 0 0,0-1 0 0 0,0 0 0 0 0,0 0 0 0 0,-1 0 0 0 0,1 1 0 0 0,0-1 0 0 0,0 0 0 0 0,0 0 0 0 0,0 0 0 0 0,0 1 0 0 0,0-1 0 0 0,0 0 0 0 0,0 0 0 0 0,0 1 0 0 0,0-1 0 0 0,0 0 0 0 0,0 0 0 0 0,0 1 0 0 0,0-1 0 0 0,0 0 0 0 0,0 0 0 0 0,3 1 0 0 0,1 0 0 0 0,-1-1 0 0 0,1 1 0 0 0,0-1 0 0 0,-1 0 0 0 0,1 0 0 0 0,-1-1 0 0 0,1 1 0 0 0,6-2 0 0 0,6 0 0 0 0,2 1 59 0 0,0 1 0 0 0,0 0 0 0 0,0 2 0 0 0,0 0 0 0 0,0 1 0 0 0,0 1 0 0 0,-1 1 0 0 0,1 0 0 0 0,24 12 0 0 0,-33-13-11 0 0,-1 1 1 0 0,0 0-1 0 0,0 0 0 0 0,0 1 0 0 0,0 0 0 0 0,-1 0 1 0 0,0 1-1 0 0,9 11 0 0 0,-12-12-28 0 0,0 0-1 0 0,0 0 1 0 0,0 1 0 0 0,-1-1 0 0 0,0 1-1 0 0,0 0 1 0 0,-1 0 0 0 0,0 0-1 0 0,0 0 1 0 0,-1 0 0 0 0,0 1-1 0 0,1 8 1 0 0,-2-13 11 0 0,0 1 0 0 0,-1-1 0 0 0,1 1 0 0 0,0-1 0 0 0,-1 1 1 0 0,0-1-1 0 0,0 0 0 0 0,0 1 0 0 0,0-1 0 0 0,-1 0 0 0 0,1 0 0 0 0,-1 0 0 0 0,-2 3 0 0 0,0-1 19 0 0,0 0 1 0 0,0 0-1 0 0,0-1 0 0 0,-1 0 1 0 0,1 0-1 0 0,-10 6 0 0 0,-1-1 71 0 0,0-1 0 0 0,-1-1 0 0 0,1-1 0 0 0,-24 7 0 0 0,7-5-286 0 0,0-1 0 0 0,0-2-1 0 0,-1-1 1 0 0,-41-1 0 0 0,62-3-62 0 0,1 0 1 0 0,-1-1-1 0 0,1 0 1 0 0,0-1 0 0 0,0-1-1 0 0,0 1 1 0 0,0-2 0 0 0,-12-4-1 0 0,22 7 163 0 0,0 1 0 0 0,0 0-1 0 0,0-1 1 0 0,1 1 0 0 0,-1-1-1 0 0,0 1 1 0 0,1-1 0 0 0,-1 0-1 0 0,0 1 1 0 0,1-1 0 0 0,-1 0-1 0 0,1 1 1 0 0,-1-1 0 0 0,1 0 0 0 0,-1 0-1 0 0,1 1 1 0 0,0-1 0 0 0,-1 0-1 0 0,1 0 1 0 0,0 0 0 0 0,0 0-1 0 0,-1 1 1 0 0,1-1 0 0 0,0 0-1 0 0,0 0 1 0 0,0 0 0 0 0,0 0-1 0 0,0 0 1 0 0,0 0 0 0 0,1 0 0 0 0,-1 1-1 0 0,0-1 1 0 0,1-1 0 0 0,3-9-894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8 14655 0 0,'0'0'1120'0'0,"0"-2"-766"0"0,-1-3-209 0 0,1 9-75 0 0,0 0 1 0 0,-1 0-1 0 0,1 0 1 0 0,-1 0-1 0 0,0-1 0 0 0,-2 7 1 0 0,-1 3 48 0 0,-17 90 424 0 0,-29 121 313 0 0,-17-3-151 0 0,63-209-682 0 0,-89 221 335 0 0,62-166-316 0 0,-3-1-1 0 0,-66 94 0 0 0,-50 44-2470 0 0,141-190 1178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46 8751 0 0,'14'-26'936'0'0,"-14"25"-832"0"0,1 0 0 0 0,-1 0 0 0 0,0 0 1 0 0,1 1-1 0 0,-1-1 0 0 0,0 0 0 0 0,0 0 0 0 0,1 0 0 0 0,-1 0 0 0 0,0 0 0 0 0,0 0 0 0 0,0 0 0 0 0,0-1 0 0 0,0 1 28 0 0,0 1 0 0 0,-1 0 0 0 0,1 0 0 0 0,0-1 1 0 0,0 1-1 0 0,0 0 0 0 0,0-1 0 0 0,0 1 0 0 0,-1 0 0 0 0,1 0 0 0 0,0-1 0 0 0,0 1 0 0 0,-1 0 1 0 0,1 0-1 0 0,0 0 0 0 0,0-1 0 0 0,-1 1 0 0 0,1 0 0 0 0,0 0 0 0 0,-1 0 0 0 0,1 0 0 0 0,0-1 1 0 0,-1 1-1 0 0,1 0 0 0 0,-1 0 0 0 0,-13 1 2853 0 0,3 3-3812 0 0,-4 4 1127 0 0,1 1 1 0 0,-1 0 0 0 0,1 1-1 0 0,1 1 1 0 0,-21 20-1 0 0,31-28-257 0 0,-35 35 244 0 0,2 1 0 0 0,2 2-1 0 0,1 2 1 0 0,2 1 0 0 0,-41 78-1 0 0,67-112-275 0 0,-12 21 18 0 0,1 1 0 0 0,-17 52 0 0 0,30-72-36 0 0,0-1 1 0 0,1 1-1 0 0,0 0 1 0 0,-1 20-1 0 0,4-25-5 0 0,-1 0 0 0 0,1 1-1 0 0,0-1 1 0 0,0 0 0 0 0,1 0 0 0 0,0 0-1 0 0,0 0 1 0 0,6 11 0 0 0,-4-10-30 0 0,1-1 0 0 0,0 1 0 0 0,1-1 0 0 0,-1-1 1 0 0,1 1-1 0 0,1-1 0 0 0,-1 0 0 0 0,1 0 0 0 0,0-1 0 0 0,1 0 1 0 0,-1 0-1 0 0,11 5 0 0 0,6 1-95 0 0,0-1 0 0 0,49 13 0 0 0,-15-9-1288 0 0,0-1-4998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11519 0 0,'0'0'887'0'0,"2"1"-583"0"0,0 1-44 0 0,1 0-1 0 0,0 0 1 0 0,0-1 0 0 0,0 1-1 0 0,0-1 1 0 0,1 1-1 0 0,-1-1 1 0 0,0 0 0 0 0,0 0-1 0 0,1-1 1 0 0,-1 1 0 0 0,6 0-1 0 0,47 0 1825 0 0,-52-1-2078 0 0,57-4 743 0 0,71-12 0 0 0,58-21 401 0 0,-16 2 23 0 0,-138 30-1207 0 0,0 1-1 0 0,39 1 0 0 0,-12 6-2480 0 0,-41 1 1081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12871 0 0,'0'0'2219'0'0,"-3"1"-1774"0"0,-40 11-88 0 0,0 2-1 0 0,1 3 0 0 0,0 1 1 0 0,2 2-1 0 0,0 1 1 0 0,-60 44-1 0 0,72-45 68 0 0,9-8 107 0 0,-25 23-1 0 0,39-30-418 0 0,-1 0-1 0 0,1 1 1 0 0,1 0 0 0 0,-1 0 0 0 0,1 0-1 0 0,0 0 1 0 0,0 1 0 0 0,-4 9 0 0 0,8-15-93 0 0,0-1 1 0 0,0 1 0 0 0,0-1-1 0 0,0 1 1 0 0,0-1 0 0 0,0 1-1 0 0,1-1 1 0 0,-1 1 0 0 0,0-1-1 0 0,0 1 1 0 0,0-1 0 0 0,1 1-1 0 0,-1-1 1 0 0,0 0 0 0 0,0 1-1 0 0,1-1 1 0 0,-1 1 0 0 0,0-1-1 0 0,1 0 1 0 0,-1 1 0 0 0,0-1-1 0 0,1 0 1 0 0,-1 1 0 0 0,1-1-1 0 0,10 8 139 0 0,-4-5-123 0 0,0-1 0 0 0,0 1 0 0 0,0-1 1 0 0,0-1-1 0 0,0 1 0 0 0,0-1 0 0 0,0 0 0 0 0,1-1 0 0 0,-1 0 1 0 0,0 0-1 0 0,1 0 0 0 0,9-3 0 0 0,11-2 222 0 0,49-17 1 0 0,-74 21-243 0 0,18-6-9 0 0,-1-1 1 0 0,37-20-1 0 0,-56 27-95 0 0,12 3-4100 0 0,-3-1 2938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75 4143 0 0,'8'-10'61'0'0,"1"1"-1"0"0,10-10 1 0 0,-1 2 1475 0 0,-1-2 8328 0 0,-17 27-9442 0 0,-1 0 0 0 0,0 0 0 0 0,-1 0 0 0 0,0-1 0 0 0,0 1 0 0 0,-3 7 1 0 0,-22 45-491 0 0,24-53 230 0 0,-152 283 616 0 0,15-30-143 0 0,-36 129-290 0 0,82-173-458 0 0,42-83-3421 0 0,43-111 198 0 0,8-19 1426 0 0</inkml:trace>
  <inkml:trace contextRef="#ctx0" brushRef="#br0" timeOffset="1">141 966 11055 0 0,'-21'5'707'0'0,"1"1"0"0"0,0 1 0 0 0,0 1 0 0 0,1 0 0 0 0,-20 12 0 0 0,38-19 257 0 0,33 6-251 0 0,-10-9-531 0 0,0-1 0 0 0,-1-1 0 0 0,1-1 0 0 0,34-12 0 0 0,-31 9-48 0 0,151-55 705 0 0,-67 23-549 0 0,-3-2-1014 0 0,125-69 0 0 0,-192 91-5632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23 221 14567 0 0,'0'0'664'0'0,"0"2"-8"0"0,-7 24 84 0 0,2 0-1 0 0,0 1 1 0 0,2 0-1 0 0,1 0 1 0 0,2 0 0 0 0,0 0-1 0 0,2 0 1 0 0,6 33-1 0 0,-6-39-3072 0 0</inkml:trace>
  <inkml:trace contextRef="#ctx0" brushRef="#br0" timeOffset="1">225 88 5527 0 0,'7'-16'536'0'0,"-3"5"-472"0"0,1 0-64 0 0,4 3 0 0 0,2-3 2216 0 0,-1 2 440 0 0,3 2 80 0 0,1 0-6032 0 0,2 0-1216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 11975 0 0,'0'0'2035'0'0,"1"-1"-1203"0"0,0 1-785 0 0,-1 0-1 0 0,0 0 1 0 0,1 0 0 0 0,-1-1 0 0 0,0 1-1 0 0,1 0 1 0 0,-1 0 0 0 0,0 0 0 0 0,1 0-1 0 0,-1 0 1 0 0,0 0 0 0 0,1 0 0 0 0,-1 0-1 0 0,0 0 1 0 0,1 0 0 0 0,-1 0 0 0 0,0 0-1 0 0,1 0 1 0 0,-1 1 0 0 0,0-1 0 0 0,1 0-1 0 0,-1 0 1 0 0,0 0 0 0 0,1 1 0 0 0,2 10 693 0 0,-4-7-738 0 0,1 1 1 0 0,-1-1-1 0 0,0 0 0 0 0,0 1 0 0 0,0-1 0 0 0,-1 0 0 0 0,1 1 0 0 0,-1-1 0 0 0,-3 6 1 0 0,-26 35 37 0 0,19-30-26 0 0,-77 100 163 0 0,51-69 50 0 0,24-24 389 0 0,14-21-262 0 0,0 2 152 0 0,0-3-479 0 0,0 1 0 0 0,0-1 0 0 0,0 0 0 0 0,0 0 0 0 0,0 1 0 0 0,0-1 0 0 0,0 0 0 0 0,0 0 1 0 0,0 0-1 0 0,0 1 0 0 0,0-1 0 0 0,0 0 0 0 0,0 0 0 0 0,0 0 0 0 0,0 1 0 0 0,0-1 0 0 0,1 0 0 0 0,-1 0 0 0 0,0 0 0 0 0,0 1 0 0 0,0-1 0 0 0,0 0 0 0 0,0 0 0 0 0,0 0 0 0 0,1 1 0 0 0,-1-1 0 0 0,0 0 0 0 0,0 0 0 0 0,0 0 0 0 0,0 0 0 0 0,1 0 0 0 0,-1 1 0 0 0,5-1 101 0 0,-1 0-1 0 0,1-1 0 0 0,0 1 1 0 0,-1-1-1 0 0,1 0 0 0 0,0 0 1 0 0,-1 0-1 0 0,1 0 0 0 0,-1-1 1 0 0,0 0-1 0 0,1 0 0 0 0,-1 0 1 0 0,0-1-1 0 0,0 1 0 0 0,-1-1 1 0 0,1 0-1 0 0,4-3 0 0 0,1-3 27 0 0,0 0-1 0 0,0 0 0 0 0,-1 0 1 0 0,0-1-1 0 0,9-15 0 0 0,-7 8-76 0 0,-1-2 0 0 0,8-22-1 0 0,-11 26-61 0 0,-6 10 308 0 0,0 2-1412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11 272 3679 0 0,'0'0'167'0'0,"0"2"-7"0"0,-1 4 23 0 0,-9 34 18139 0 0,12-49-18081 0 0,-1 1 0 0 0,1 0 1 0 0,0-1-1 0 0,0 1 0 0 0,1 0 0 0 0,7-13 0 0 0,3 0-185 0 0,1 0-1 0 0,0 1 1 0 0,30-32-1 0 0,-11 20-18 0 0,39-32 0 0 0,-60 55-33 0 0,1 0-1 0 0,23-12 1 0 0,-36 21-2 0 0,1 0 1 0 0,-1 0 0 0 0,1 0 0 0 0,-1 0-1 0 0,1 0 1 0 0,-1 1 0 0 0,1-1-1 0 0,-1 0 1 0 0,1 0 0 0 0,-1 0 0 0 0,0 0-1 0 0,1 1 1 0 0,-1-1 0 0 0,1 0-1 0 0,-1 0 1 0 0,0 1 0 0 0,1-1-1 0 0,-1 0 1 0 0,0 0 0 0 0,1 1 0 0 0,-1-1-1 0 0,0 1 1 0 0,0-1 0 0 0,1 0-1 0 0,-1 1 1 0 0,8 10 29 0 0,-8-10-28 0 0,5 10-1 0 0,0 1-1 0 0,-1-1 0 0 0,0 1 0 0 0,-1 0 0 0 0,3 20 0 0 0,-2-13-3 0 0,6 21 0 0 0,-4-22-461 0 0,0 0 0 0 0,2-1 0 0 0,0 0 1 0 0,1-1-1 0 0,0 0 0 0 0,14 17 0 0 0,-21-30 179 0 0,1 0 0 0 0,0 0 0 0 0,1 0 1 0 0,-1 0-1 0 0,0 0 0 0 0,1-1 0 0 0,0 0 1 0 0,0 0-1 0 0,-1 0 0 0 0,6 2 0 0 0,3 0-461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50 8287 0 0,'0'0'756'0'0,"0"1"-622"0"0,0 5 425 0 0,0 0 0 0 0,-1-1 1 0 0,1 1-1 0 0,-1-1 0 0 0,-3 9 0 0 0,3-10-123 0 0,0-1-1 0 0,0 1 1 0 0,1-1-1 0 0,-1 1 0 0 0,1 4 1 0 0,0-7-392 0 0,0-1 0 0 0,-1 1 0 0 0,1 0 0 0 0,0 0 0 0 0,0 0 0 0 0,0 0 0 0 0,-1 0 0 0 0,1-1 0 0 0,0 1 0 0 0,-1 0 0 0 0,1 0 0 0 0,-1 0 0 0 0,1-1 1 0 0,-1 1-1 0 0,1 0 0 0 0,-1-1 0 0 0,1 1 0 0 0,-1 0 0 0 0,0-1 0 0 0,1 1 0 0 0,-1-1 0 0 0,0 1 0 0 0,0-1 0 0 0,1 1 0 0 0,-1-1 0 0 0,0 0 0 0 0,0 1 1 0 0,0-1-1 0 0,1 0 0 0 0,-1 1 0 0 0,0-1 0 0 0,0 0 0 0 0,-1 0 0 0 0,0 0 1 0 0,1 0 1 0 0,-1 0-1 0 0,0 0 1 0 0,1 0-1 0 0,-1 0 0 0 0,1 0 1 0 0,-1 0-1 0 0,0-1 1 0 0,1 1-1 0 0,-1-1 1 0 0,1 1-1 0 0,-1-1 0 0 0,1 1 1 0 0,-1-1-1 0 0,1 0 1 0 0,0 0-1 0 0,-3-1 1 0 0,-1-4 38 0 0,1 0 1 0 0,0 0 0 0 0,0 0-1 0 0,1-1 1 0 0,0 1 0 0 0,0-1-1 0 0,0 0 1 0 0,1 0 0 0 0,0 0-1 0 0,0 0 1 0 0,-1-9 0 0 0,-4-13 133 0 0,4 21-142 0 0,-1 3 0 0 0,3 4-4 0 0,-2 3-63 0 0,0 0 1 0 0,1 0-1 0 0,-1 0 0 0 0,1 0 0 0 0,-1 0 0 0 0,1 1 1 0 0,0-1-1 0 0,0 1 0 0 0,0-1 0 0 0,0 1 1 0 0,0 0-1 0 0,1 0 0 0 0,-2 3 0 0 0,-3 8 62 0 0,-6 23-1 0 0,7-19-52 0 0,2-7-16 0 0,-7 18 40 0 0,-6 38 1 0 0,14-58-35 0 0,1 0 0 0 0,0 1 0 0 0,0-1 0 0 0,1 0 1 0 0,1 1-1 0 0,0-1 0 0 0,0 0 0 0 0,3 13 0 0 0,1-10-8 0 0,3 2 0 0 0,-3-12 0 0 0,-3-1 0 0 0,9 2 20 0 0,-8-2 18 0 0,1-1 0 0 0,0 0 0 0 0,0 0 0 0 0,-1 0 1 0 0,1-1-1 0 0,0 1 0 0 0,-1-1 0 0 0,1 0 0 0 0,0 0 0 0 0,-1 0 0 0 0,0-1 0 0 0,6-2 0 0 0,15-11-837 0 0,-3-1-3325 0 0,-18 14 3024 0 0,13-11-4856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66 9671 0 0,'8'-19'890'0'0,"7"-10"-464"0"0,-5 12 8617 0 0,-9 18-8700 0 0,0 2-296 0 0,-1 0 1 0 0,1 1-1 0 0,-1-1 1 0 0,1 0-1 0 0,-1 0 0 0 0,0 0 1 0 0,0 1-1 0 0,0-1 1 0 0,-1 0-1 0 0,1 0 1 0 0,-1 0-1 0 0,-1 4 1 0 0,-16 42 123 0 0,11-32-93 0 0,-96 200 270 0 0,-18-9-290 0 0,40-71-64 0 0,-34 82-1170 0 0,113-211 1119 0 0,2-4-1743 0 0,15-15 1001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34 9215 0 0,'3'-4'71'0'0,"-2"3"2"0"0,0-1 0 0 0,0 1 0 0 0,0 0 0 0 0,0-1 1 0 0,0 1-1 0 0,-1-1 0 0 0,1 1 0 0 0,0-1 0 0 0,-1 1 0 0 0,1-1 0 0 0,-4-11 11265 0 0,-1 19-11153 0 0,2-4 129 0 0,-10 14-82 0 0,0 0 0 0 0,1 1 0 0 0,-15 31 0 0 0,-19 60-247 0 0,34-80 74 0 0,-19 47-2 0 0,-63 167 37 0 0,-46 96-23 0 0,26-68-321 0 0,82-194 78 0 0,-4 14-247 0 0,15-30-3190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78 6447 0 0,'0'0'298'0'0,"0"-1"-10"0"0,-4-12 7299 0 0,-4 15-5156 0 0,-5 1-1023 0 0,2 1 0 0 0,-18 7 0 0 0,-22 16-851 0 0,21-6-1014 0 0,-31 26 0 0 0,32-22 348 0 0,0 2 1 0 0,-41 50 0 0 0,57-61 227 0 0,1 1 1 0 0,0 1 0 0 0,2 0 0 0 0,0 1 0 0 0,0 0-1 0 0,-9 32 1 0 0,17-44 13 0 0,0 0 0 0 0,1 0 0 0 0,0 0-1 0 0,-1 11 1 0 0,2-16 99 0 0,10 0 312 0 0,-9-1-520 0 0,-1-1-1 0 0,1 0 1 0 0,0 1-1 0 0,0-1 1 0 0,0 0 0 0 0,0 0-1 0 0,-1 0 1 0 0,1 1-1 0 0,0-1 1 0 0,0 0 0 0 0,0 0-1 0 0,0 0 1 0 0,-1-1-1 0 0,1 1 1 0 0,1 0-1 0 0,11-5 112 0 0,0 0-1 0 0,0-2 0 0 0,-1 1 1 0 0,0-1-1 0 0,0-1 0 0 0,16-14 1 0 0,-16 13-93 0 0,21-16-254 0 0,0-1-1 0 0,-2-2 1 0 0,-1-1 0 0 0,-1-2-1 0 0,-2-1 1 0 0,-1 0 0 0 0,40-70-1 0 0,-40 50-937 0 0,-12 23-569 0 0,18-29 1 0 0,-30 57 1092 0 0</inkml:trace>
  <inkml:trace contextRef="#ctx0" brushRef="#br0" timeOffset="1">543 397 15863 0 0,'0'0'728'0'0,"-1"1"-17"0"0,-9 25 4197 0 0,11-27-4843 0 0,0 1-1 0 0,0 0 1 0 0,0-1 0 0 0,-1 1-1 0 0,1 0 1 0 0,0-1 0 0 0,0 1 0 0 0,0-1-1 0 0,-1 1 1 0 0,1-1 0 0 0,0 0 0 0 0,0 0-1 0 0,3-2 55 0 0,39-29 250 0 0,46-43 1 0 0,34-43-878 0 0,45-42-142 0 0,-162 156 696 0 0,0-1 1 0 0,0 1-1 0 0,12-7 0 0 0,-17 10-24 0 0,0 1 0 0 0,0-1 0 0 0,-1 1 0 0 0,1-1 1 0 0,0 1-1 0 0,0-1 0 0 0,0 1 0 0 0,0 0 0 0 0,0 0 0 0 0,0 0 0 0 0,0-1 0 0 0,0 1 0 0 0,0 0 0 0 0,0 0 0 0 0,0 0 0 0 0,0 0 0 0 0,0 0 1 0 0,0 1-1 0 0,0-1 0 0 0,0 0 0 0 0,-1 0 0 0 0,1 1 0 0 0,0-1 0 0 0,0 0 0 0 0,0 1 0 0 0,0-1 0 0 0,0 1 0 0 0,0-1 0 0 0,-1 1 0 0 0,1-1 0 0 0,0 1 1 0 0,-1 0-1 0 0,1 0 0 0 0,0-1 0 0 0,-1 1 0 0 0,1 0 0 0 0,0 0 0 0 0,-1-1 0 0 0,1 3 0 0 0,1 2 58 0 0,0 0-1 0 0,-1 0 1 0 0,0 1-1 0 0,0-1 1 0 0,0 1-1 0 0,-1-1 1 0 0,0 10 0 0 0,-5 42 306 0 0,4-50-333 0 0,-11 65 180 0 0,-4 30-126 0 0,14-85-200 0 0,2 0-1 0 0,0 0 0 0 0,0 0 1 0 0,4 18-1 0 0,-3-30-124 0 0,0 0-1 0 0,0 0 0 0 0,1 0 1 0 0,-1-1-1 0 0,1 1 1 0 0,0 0-1 0 0,1-1 0 0 0,-1 1 1 0 0,1-1-1 0 0,0 1 1 0 0,0-1-1 0 0,0 0 0 0 0,7 6 1 0 0,-7-7-54 0 0,0-1 1 0 0,1 0 0 0 0,-1 0-1 0 0,0 0 1 0 0,1 0-1 0 0,-1-1 1 0 0,1 0 0 0 0,-1 1-1 0 0,1-1 1 0 0,0 0 0 0 0,-1-1-1 0 0,1 1 1 0 0,0-1 0 0 0,0 0-1 0 0,0 1 1 0 0,-1-2-1 0 0,1 1 1 0 0,0 0 0 0 0,4-2-1 0 0,15-4-1120 0 0,0-3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 11375 0 0,'-9'0'1031'0'0,"2"-4"-850"0"0,0-1 4055 0 0,30-3-2748 0 0,-13 6-1197 0 0,0 2 0 0 0,0-1-1 0 0,0 1 1 0 0,-1 0 0 0 0,20 4-1 0 0,-7 0 76 0 0,32 10-1 0 0,-40-9-330 0 0,0 0 1 0 0,0 1-1 0 0,-1 0 0 0 0,0 1 1 0 0,0 1-1 0 0,-1 0 0 0 0,14 12 1 0 0,-17-12-16 0 0,-1 0 0 0 0,0 0 0 0 0,0 1 1 0 0,-1 1-1 0 0,0-1 0 0 0,-1 1 0 0 0,0 0 1 0 0,0 1-1 0 0,6 17 0 0 0,-5-8-14 0 0,-2 1 0 0 0,0 0-1 0 0,-1 0 1 0 0,-1 0 0 0 0,-1 1-1 0 0,-1 23 1 0 0,-2 13 14 0 0,-11 58 0 0 0,4-59 14 0 0,-2 0-1 0 0,-24 73 1 0 0,24-99-118 0 0,-2-1 1 0 0,-1 0-1 0 0,-1-1 1 0 0,-2 0 0 0 0,-31 43-1 0 0,40-64-60 0 0,0 0 0 0 0,0-1 0 0 0,-12 11 1 0 0,15-15-222 0 0,-1 0 1 0 0,1 0-1 0 0,0 0 1 0 0,-1 0-1 0 0,0-1 1 0 0,1 0-1 0 0,-1 0 1 0 0,-8 2-1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271 169 2759 0 0,'4'-7'7550'0'0,"-5"6"-7493"0"0,0 1 0 0 0,1-1 0 0 0,-1 1 0 0 0,1-1 0 0 0,-1 1 0 0 0,0-1 0 0 0,0 1 0 0 0,1 0 0 0 0,-1-1 0 0 0,0 1 0 0 0,0 0-1 0 0,1 0 1 0 0,-1 0 0 0 0,0-1 0 0 0,0 1 0 0 0,0 0 0 0 0,0 0 0 0 0,1 0 0 0 0,-1 0 0 0 0,-1 1 0 0 0,-15 0 789 0 0,4 2-365 0 0,9-3-301 0 0,0 1 0 0 0,0-1 0 0 0,1 1-1 0 0,-1 0 1 0 0,0 0 0 0 0,1 1 0 0 0,-1-1 0 0 0,1 1-1 0 0,0 0 1 0 0,-5 2 0 0 0,0 3 76 0 0,-7 4-91 0 0,0 0-1 0 0,2 1 0 0 0,-19 20 0 0 0,21-20-137 0 0,-8 10-9 0 0,-20 31 1 0 0,35-46-19 0 0,-1 0 0 0 0,2 0-1 0 0,-1 0 1 0 0,1 1-1 0 0,0 0 1 0 0,0 0 0 0 0,1 0-1 0 0,0 0 1 0 0,-1 10-1 0 0,5-8 19 0 0,-2-9-5 0 0,1 0 0 0 0,0 0 0 0 0,0 0 0 0 0,0 0 0 0 0,0 0 0 0 0,0 0 0 0 0,0-1 0 0 0,0 1 0 0 0,0 0 0 0 0,0-1 0 0 0,0 1 0 0 0,0-1 0 0 0,0 1 0 0 0,1-1 0 0 0,-1 1 0 0 0,0-1 0 0 0,0 0 0 0 0,1 0 0 0 0,-1 1 0 0 0,0-1 0 0 0,0 0 0 0 0,1 0 0 0 0,-1 0 0 0 0,0-1 0 0 0,0 1 0 0 0,1 0 0 0 0,0-1 0 0 0,6 0 101 0 0,-1-1 0 0 0,0 0 0 0 0,8-3 0 0 0,150-59 1560 0 0,-134 53-1568 0 0,71-22 124 0 0,-81 25-244 0 0,-19 7-62 0 0,-4-1-810 0 0,-18-32 686 0 0,12 24 177 0 0,2-1-1 0 0,-1 0 1 0 0,1 0-1 0 0,1 0 1 0 0,0-1-1 0 0,1 1 1 0 0,-4-16-1 0 0,5 11-29 0 0,1-1-1 0 0,1 1 1 0 0,0-22-1 0 0,2 30-261 0 0,0 0 1 0 0,0 0-1 0 0,3-11 0 0 0,-2 14-373 0 0,-1 1-1 0 0,1-1 0 0 0,0 1 0 0 0,0-1 0 0 0,1 1 0 0 0,4-7 1 0 0,0 4-4046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320 861 919 0 0,'-41'50'10190'0'0,"42"-52"-9506"0"0,133-193 3975 0 0,24-39-3664 0 0,-123 177-810 0 0,54-98 78 0 0,-70 118-301 0 0,-1-1 1 0 0,14-49-1 0 0,-31 85 28 0 0,11-46-142 0 0,-11 45 142 0 0,-1 0-1 0 0,1-1 1 0 0,-1 1 0 0 0,0 0-1 0 0,0 0 1 0 0,0-1 0 0 0,-1 1-1 0 0,1 0 1 0 0,-1 0 0 0 0,1 0-1 0 0,-1-1 1 0 0,-2-3 0 0 0,3 6 8 0 0,-1 1 1 0 0,0-1-1 0 0,1 0 0 0 0,-1 0 1 0 0,0 1-1 0 0,1-1 1 0 0,-1 1-1 0 0,0-1 0 0 0,0 0 1 0 0,0 1-1 0 0,1 0 0 0 0,-1-1 1 0 0,0 1-1 0 0,0-1 1 0 0,0 1-1 0 0,0 0 0 0 0,0 0 1 0 0,0-1-1 0 0,0 1 0 0 0,0 0 1 0 0,0 0-1 0 0,0 0 1 0 0,0 0-1 0 0,0 0 0 0 0,0 0 1 0 0,0 1-1 0 0,1-1 1 0 0,-1 0-1 0 0,0 0 0 0 0,0 1 1 0 0,0-1-1 0 0,0 0 0 0 0,0 1 1 0 0,0-1-1 0 0,-1 2 1 0 0,-4 1-9 0 0,0 0 1 0 0,0 1 0 0 0,-9 8 0 0 0,1 0 9 0 0,1 1-1 0 0,0 1 1 0 0,1 0-1 0 0,-16 24 1 0 0,-35 67 9 0 0,56-91-5 0 0,-56 108 23 0 0,-69 196-1 0 0,103-242-19 0 0,-8 20 22 0 0,-26 106-1 0 0,52-149-20 0 0,5-26 6 0 0,0-1 0 0 0,-1 1 0 0 0,-11 24 0 0 0,0-15-150 0 0,0-1-1 0 0,-3 0 1 0 0,-36 46 0 0 0,-3-8-4331 0 0,48-60-289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8287 0 0,'0'0'639'0'0,"0"1"-415"0"0,-3 5 2561 0 0,3-5-2638 0 0,-1 0-1 0 0,1-1 0 0 0,0 1 0 0 0,0 0 0 0 0,0 0 0 0 0,0-1 1 0 0,0 1-1 0 0,0 0 0 0 0,0-1 0 0 0,0 1 0 0 0,0 0 1 0 0,0 0-1 0 0,0-1 0 0 0,0 1 0 0 0,1 0 0 0 0,-1-1 0 0 0,0 1 1 0 0,1 0-1 0 0,-1-1 0 0 0,0 1 0 0 0,1 0 0 0 0,-1-1 1 0 0,1 1-1 0 0,-1-1 0 0 0,1 1 0 0 0,-1-1 0 0 0,1 1 0 0 0,-1-1 1 0 0,1 1-1 0 0,-1-1 0 0 0,2 1 0 0 0,18 10 550 0 0,-5-7-269 0 0,-1-1 1 0 0,1 0 0 0 0,0-1 0 0 0,0 0 0 0 0,-1-2-1 0 0,27-1 1 0 0,2-3 269 0 0,42-10 0 0 0,138-36 269 0 0,-42 8-2223 0 0,-48 13-3844 0 0,-103 24-981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35 511 10135 0 0,'0'0'778'0'0,"-1"2"-506"0"0,-2 8 1142 0 0,-1 0 1 0 0,-10 17 2114 0 0,9-39-2887 0 0,3 4-476 0 0,0-1 0 0 0,1 1 0 0 0,0-1 0 0 0,0 1 0 0 0,0 0 0 0 0,1-1 0 0 0,2-12 0 0 0,0 3-85 0 0,2 0 0 0 0,7-26-1 0 0,-5 28-52 0 0,0 0-1 0 0,2 0 1 0 0,11-20 0 0 0,33-42-14 0 0,-51 76-15 0 0,17-23-12 0 0,1 1 0 0 0,1 1-1 0 0,40-36 1 0 0,-47 48-10 0 0,0 0 0 0 0,1 1 0 0 0,1 1 0 0 0,-1 0 0 0 0,1 1 0 0 0,1 1 0 0 0,0 0 0 0 0,20-6 0 0 0,-26 11-204 0 0,1 0 0 0 0,0 0 0 0 0,-1 1 0 0 0,1 0 0 0 0,0 1 0 0 0,0 0 0 0 0,14 3 0 0 0,-4 2-1465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232 138 4143 0 0,'0'0'11859'0'0,"1"2"-11495"0"0,-1 0-240 0 0,0-1 0 0 0,0 1-1 0 0,1-1 1 0 0,-1 0 0 0 0,1 1 0 0 0,-1-1 0 0 0,1 0-1 0 0,0 1 1 0 0,-1-1 0 0 0,1 0 0 0 0,0 0 0 0 0,0 1 0 0 0,0-1-1 0 0,0 0 1 0 0,0 0 0 0 0,0 0 0 0 0,0 0 0 0 0,0 0 0 0 0,3 1-1 0 0,-2-1-91 0 0,1 0-1 0 0,0 0 1 0 0,-1 0-1 0 0,1-1 1 0 0,-1 1-1 0 0,1-1 0 0 0,0 1 1 0 0,-1-1-1 0 0,1 0 1 0 0,3 0-1 0 0,5-1-146 0 0,-1-1 1 0 0,1 0-1 0 0,-1-1 0 0 0,16-5 0 0 0,-7 0 229 0 0,1 0-1 0 0,-1-1 1 0 0,-1-1-1 0 0,0 0 1 0 0,0-2 0 0 0,-1 0-1 0 0,-1-1 1 0 0,25-25 0 0 0,-40 37-122 0 0,0 0 1 0 0,0 0-1 0 0,0 0 1 0 0,0 0 0 0 0,0 0-1 0 0,0 0 1 0 0,-1 0-1 0 0,1 0 1 0 0,0-1 0 0 0,-1 1-1 0 0,1 0 1 0 0,-1-1 0 0 0,0 1-1 0 0,1 0 1 0 0,-1 0-1 0 0,0-1 1 0 0,0 1 0 0 0,0-2-1 0 0,0 2-9 0 0,0 1 0 0 0,-1-1 0 0 0,1 0-1 0 0,-1 0 1 0 0,1 1 0 0 0,-1-1 0 0 0,1 0 0 0 0,-1 1 0 0 0,0-1-1 0 0,1 1 1 0 0,-1-1 0 0 0,0 1 0 0 0,1-1 0 0 0,-1 1-1 0 0,0-1 1 0 0,0 1 0 0 0,1 0 0 0 0,-1-1 0 0 0,0 1 0 0 0,0 0-1 0 0,0 0 1 0 0,1-1 0 0 0,-1 1 0 0 0,0 0 0 0 0,0 0-1 0 0,0 0 1 0 0,0 0 0 0 0,-1 1 0 0 0,-6-1-104 0 0,-1 0 0 0 0,1 1 0 0 0,0 0 0 0 0,0 0 0 0 0,-11 4 0 0 0,-40 15-547 0 0,40-13 463 0 0,-25 11 184 0 0,1 2 0 0 0,1 2-1 0 0,1 2 1 0 0,1 1 0 0 0,1 3-1 0 0,-51 45 1 0 0,83-66 134 0 0,0-1 1 0 0,0 2-1 0 0,1-1 1 0 0,-8 12-1 0 0,13-18-86 0 0,0 1-1 0 0,0-1 0 0 0,1 1 0 0 0,-1 0 0 0 0,0 0 0 0 0,1-1 0 0 0,-1 1 0 0 0,1 0 0 0 0,-1 0 0 0 0,1 0 1 0 0,0 0-1 0 0,0-1 0 0 0,0 4 0 0 0,0-4-19 0 0,0 0 0 0 0,1 0 0 0 0,-1 0 0 0 0,0-1 0 0 0,1 1 0 0 0,-1 0 1 0 0,1 0-1 0 0,-1 0 0 0 0,1 0 0 0 0,0 0 0 0 0,-1-1 0 0 0,1 1 0 0 0,0 0 0 0 0,0 0 0 0 0,0-1 0 0 0,-1 1 0 0 0,1-1 1 0 0,0 1-1 0 0,0-1 0 0 0,0 1 0 0 0,0-1 0 0 0,0 1 0 0 0,0-1 0 0 0,0 0 0 0 0,2 1 0 0 0,2 0 3 0 0,0 0-1 0 0,0-1 1 0 0,0 1 0 0 0,0-1-1 0 0,0 0 1 0 0,1 0-1 0 0,4-2 1 0 0,39-8-17 0 0,-29 5 20 0 0,114-30-2593 0 0,-85 21 1093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50 6911 0 0,'0'0'940'0'0,"2"1"250"0"0,1-1-343 0 0,-1 1 0 0 0,1-1 1 0 0,-1 0-1 0 0,1 0 1 0 0,0 0-1 0 0,3 0 0 0 0,-6-1-768 0 0,1 1 0 0 0,-1 0 0 0 0,0 0-1 0 0,1 0 1 0 0,-1 0 0 0 0,1-1 0 0 0,-1 1-1 0 0,0 0 1 0 0,1 0 0 0 0,-1-1 0 0 0,0 1-1 0 0,1 0 1 0 0,-1-1 0 0 0,0 1 0 0 0,1 0-1 0 0,-1-1 1 0 0,0 1 0 0 0,0-1 0 0 0,0 1-1 0 0,1 0 1 0 0,-1-1 0 0 0,0 1 0 0 0,0-1-1 0 0,0 1 1 0 0,0-1 0 0 0,0 1 0 0 0,0 0-1 0 0,0-1 1 0 0,1 1 0 0 0,-1-1 0 0 0,-1 1 0 0 0,1-1-1 0 0,0 1 1 0 0,0-1 0 0 0,0 1 0 0 0,0 0-1 0 0,0-1 1 0 0,0 1 0 0 0,0-1 0 0 0,-1 1-1 0 0,1 0 1 0 0,0-1 0 0 0,0 1 0 0 0,-1-1-1 0 0,1 1 1 0 0,-1-1 0 0 0,0-1-37 0 0,0-1 1 0 0,-1 1-1 0 0,1 0 1 0 0,-1 0-1 0 0,0 0 1 0 0,0 0-1 0 0,0 0 1 0 0,0 0-1 0 0,0 0 1 0 0,0 1-1 0 0,0-1 1 0 0,-1 1-1 0 0,1-1 1 0 0,-1 1-1 0 0,1 0 1 0 0,-1 0-1 0 0,1 0 1 0 0,-1 0-1 0 0,1 1 1 0 0,-1-1-1 0 0,0 1 1 0 0,0 0-1 0 0,1-1 1 0 0,-1 1-1 0 0,0 0 1 0 0,-4 1-1 0 0,-1 0-25 0 0,0 0-1 0 0,1 0 1 0 0,-1 1-1 0 0,0 0 1 0 0,1 0-1 0 0,0 1 1 0 0,-1 0-1 0 0,-7 5 1 0 0,3-1-5 0 0,2 1-1 0 0,-1 0 1 0 0,1 0 0 0 0,-17 19-1 0 0,-32 46-20 0 0,38-45 13 0 0,12-17-4 0 0,7-6 0 0 0,5-3 0 0 0,6-4 0 0 0,-9 2 0 0 0,13-5-19 0 0,-1 0-1 0 0,1-1 0 0 0,-2 0 1 0 0,1-1-1 0 0,17-13 0 0 0,-5 1-169 0 0,28-30 0 0 0,-24 17 5 0 0,-27 31 94 0 0,-1 2 75 0 0,-1 1 0 0 0,0-1 0 0 0,1 1 1 0 0,-1-1-1 0 0,0 0 0 0 0,1 1 1 0 0,-1-1-1 0 0,-2 3 0 0 0,-2 3-2 0 0,-21 50-63 0 0,2 2 0 0 0,-23 87 0 0 0,47-146 80 0 0,-18 64-6 0 0,-70 212-52 0 0,9-13-36 0 0,25-72 302 0 0,48-171-112 0 0,-1-1 0 0 0,-1 0 0 0 0,0 0 0 0 0,-2-1 0 0 0,-13 21 0 0 0,19-33-52 0 0,-1 0-1 0 0,1 0 1 0 0,-2-1 0 0 0,1 1 0 0 0,0-1 0 0 0,-1 0 0 0 0,0-1-1 0 0,-1 1 1 0 0,1-1 0 0 0,0-1 0 0 0,-1 1 0 0 0,0-1 0 0 0,0 0-1 0 0,0 0 1 0 0,0-1 0 0 0,-1 0 0 0 0,-10 1 0 0 0,13-2-30 0 0,1-1 1 0 0,-1 1 0 0 0,0-1-1 0 0,0-1 1 0 0,1 1-1 0 0,-1-1 1 0 0,0 1 0 0 0,1-1-1 0 0,-1-1 1 0 0,0 1-1 0 0,1-1 1 0 0,0 1-1 0 0,-1-1 1 0 0,-3-3 0 0 0,5 3-37 0 0,1 0-1 0 0,-1 0 1 0 0,1 0 0 0 0,0 0 0 0 0,0 0 0 0 0,0-1 0 0 0,0 1 0 0 0,0-1 0 0 0,0 1 0 0 0,1-1 0 0 0,-1 0 0 0 0,1 1-1 0 0,0-1 1 0 0,0 0 0 0 0,0 0 0 0 0,0 0 0 0 0,0 0 0 0 0,1 0 0 0 0,-1 0 0 0 0,1 0 0 0 0,0-1 0 0 0,0-4 0 0 0,1-2-632 0 0,1 0 1 0 0,4-17-1 0 0,-5 20 395 0 0,8-29-1063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 9215 0 0,'0'0'5138'0'0,"-10"3"-2786"0"0,5 3-2187 0 0,0 0 1 0 0,0 1-1 0 0,1-1 1 0 0,0 1 0 0 0,0 0-1 0 0,1 0 1 0 0,0 0 0 0 0,-3 8-1 0 0,-1 9-51 0 0,-6 31-1 0 0,10-40 208 0 0,0 1 1 0 0,0 0-1 0 0,2 0 0 0 0,0 0 1 0 0,0 0-1 0 0,4 23 0 0 0,-2-36-239 0 0,0 0 0 0 0,1 0 1 0 0,-1 0-1 0 0,1 0 0 0 0,0 0 0 0 0,0 0 0 0 0,0 0 0 0 0,4 4 0 0 0,-5-7-77 0 0,1 2 28 0 0,0 0 0 0 0,0-1 0 0 0,0 1 0 0 0,0-1 1 0 0,0 0-1 0 0,1 0 0 0 0,-1 0 0 0 0,1 0 0 0 0,-1 0 0 0 0,1-1 0 0 0,-1 1 0 0 0,1-1 0 0 0,-1 1 0 0 0,1-1 0 0 0,-1 0 0 0 0,1 0 0 0 0,0 0 1 0 0,-1 0-1 0 0,1-1 0 0 0,2 0 0 0 0,5 0 53 0 0,-1-2 0 0 0,1 1 0 0 0,18-8 0 0 0,-12 2-41 0 0,-1 0 1 0 0,0-2 0 0 0,0 1-1 0 0,-1-2 1 0 0,0 0 0 0 0,-1 0-1 0 0,14-15 1 0 0,75-100-17 0 0,-61 72-222 0 0,-30 37-354 0 0,0 0 0 0 0,12-26 0 0 0,-22 42-58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20 10135 0 0,'4'-8'1050'0'0,"0"-4"185"0"0,-10 20 2127 0 0,-5 10-563 0 0,6-9-3979 0 0,-190 323 1102 0 0,131-229 174 0 0,-43 61 84 0 0,51-83-160 0 0,-71 139 0 0 0,125-215-32 0 0,-2 2-2 0 0,1 2-1 0 0,-5 13 1 0 0,8-21-55 0 0,-1 1 0 0 0,1-1 1 0 0,0 1-1 0 0,-1 0 0 0 0,1-1 1 0 0,0 1-1 0 0,0 0 0 0 0,0-1 1 0 0,0 1-1 0 0,0 0 0 0 0,1-1 1 0 0,-1 1-1 0 0,0-1 1 0 0,1 1-1 0 0,-1 0 0 0 0,1-1 1 0 0,0 1-1 0 0,-1-1 0 0 0,1 1 1 0 0,2 1-1 0 0,8 5-730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7 919 0 0,'-2'-1'14064'0'0,"-5"-1"-13856"0"0,0 1 0 0 0,0 0 0 0 0,0 0-1 0 0,-1 1 1 0 0,1 0 0 0 0,0 0 0 0 0,0 0 0 0 0,-1 1-1 0 0,-9 2 1 0 0,-68 22-480 0 0,68-20 402 0 0,-12 5 154 0 0,0 1-1 0 0,1 1 1 0 0,0 1-1 0 0,-47 31 1 0 0,72-42-198 0 0,1 0 1 0 0,0 0-1 0 0,0 0 1 0 0,0 0 0 0 0,0 0-1 0 0,0 0 1 0 0,0 1-1 0 0,0-1 1 0 0,1 0 0 0 0,-1 1-1 0 0,1 0 1 0 0,-2 2-1 0 0,3-3-47 0 0,-1-1-1 0 0,1 0 0 0 0,0 0 0 0 0,0 1 0 0 0,0-1 0 0 0,0 0 1 0 0,0 1-1 0 0,0-1 0 0 0,0 0 0 0 0,0 0 0 0 0,0 1 0 0 0,1-1 0 0 0,-1 0 1 0 0,0 0-1 0 0,1 1 0 0 0,-1-1 0 0 0,1 0 0 0 0,-1 0 0 0 0,1 0 1 0 0,0 0-1 0 0,0 0 0 0 0,-1 0 0 0 0,1 0 0 0 0,0 0 0 0 0,0 0 1 0 0,0 0-1 0 0,0 0 0 0 0,0 0 0 0 0,1 0 0 0 0,5 4 17 0 0,0-1 0 0 0,1-1 0 0 0,-1 1 0 0 0,1-1 0 0 0,0 0-1 0 0,0-1 1 0 0,0 0 0 0 0,0 0 0 0 0,0-1 0 0 0,11 1 0 0 0,-3-2-181 0 0,0 1 1 0 0,0-2-1 0 0,0 0 1 0 0,23-5-1 0 0,3-5-1966 0 0,-21 4 32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3679 0 0,'1'3'-37'0'0,"0"0"0"0"0,0 0 0 0 0,-1 0 0 0 0,1 0 0 0 0,-1 0 0 0 0,0 1 0 0 0,0 3 0 0 0,1 10 11237 0 0,17-16-8825 0 0,-15-1-2261 0 0,0-1-1 0 0,-1 0 1 0 0,1 0 0 0 0,0 0-1 0 0,-1 0 1 0 0,1 0-1 0 0,-1-1 1 0 0,1 1 0 0 0,-1-1-1 0 0,0 0 1 0 0,1 1 0 0 0,2-5-1 0 0,25-28 502 0 0,-25 28-515 0 0,41-56 179 0 0,-4-2 0 0 0,38-74 0 0 0,-70 120-238 0 0,0 1 0 0 0,2-1 0 0 0,0 2 0 0 0,1 0 0 0 0,0 0 0 0 0,18-15 0 0 0,-24 25-43 0 0,-1 1 0 0 0,1 0 0 0 0,0 0 0 0 0,1 1 0 0 0,-1-1 0 0 0,1 1 0 0 0,0 1 0 0 0,0 0 0 0 0,0 0 1 0 0,0 0-1 0 0,1 1 0 0 0,-1 1 0 0 0,0-1 0 0 0,1 1 0 0 0,0 1 0 0 0,-1-1 0 0 0,11 2 0 0 0,6 2-1474 0 0,-2-1-5264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185 496 15575 0 0,'9'-1'250'0'0,"1"0"-1"0"0,-1 1 1 0 0,1 0-1 0 0,-1 1 1 0 0,0 0-1 0 0,13 4 1764 0 0,-23-4-1977 0 0,0 0 1 0 0,-1 0 0 0 0,1 0 0 0 0,0 0 0 0 0,-1 0 0 0 0,1 0 0 0 0,-1 0 0 0 0,1 0 0 0 0,-1-1 0 0 0,0 1 0 0 0,1-1 0 0 0,-4 1 0 0 0,-4 1 48 0 0,0-2 1 0 0,-1 1 0 0 0,1-1 0 0 0,0-1 0 0 0,-1 0 0 0 0,1 0 0 0 0,0-1 0 0 0,0 0 0 0 0,0 0 0 0 0,0-1 0 0 0,0 0 0 0 0,1-1-1 0 0,0 0 1 0 0,-1 0 0 0 0,-9-8 0 0 0,12 7-75 0 0,1 1 0 0 0,0-1-1 0 0,0 0 1 0 0,0 0 0 0 0,1 0-1 0 0,-1-1 1 0 0,2 0-1 0 0,-1 0 1 0 0,0 0 0 0 0,1 0-1 0 0,-4-12 1 0 0,4 9-12 0 0,0-1-1 0 0,1 0 1 0 0,1 0-1 0 0,-1 0 1 0 0,2 0-1 0 0,-1 0 1 0 0,2-16 0 0 0,1 9-45 0 0,1 0 0 0 0,1 0 1 0 0,0 0-1 0 0,1 1 0 0 0,1-1 1 0 0,0 1-1 0 0,1 0 0 0 0,1 1 1 0 0,12-19-1 0 0,-12 23-16 0 0,0 0 0 0 0,0 0 0 0 0,1 1-1 0 0,1 1 1 0 0,14-13 0 0 0,-16 16 37 0 0,-1 1 1 0 0,2 0-1 0 0,-1 1 1 0 0,0 0-1 0 0,1 0 0 0 0,0 0 1 0 0,0 1-1 0 0,15-3 1 0 0,-4 3 17 0 0,1 1-1 0 0,-1 1 1 0 0,1 1 0 0 0,0 0 0 0 0,-1 2 0 0 0,0 0 0 0 0,1 1 0 0 0,-1 2 0 0 0,0 0 0 0 0,-1 0 0 0 0,1 2 0 0 0,-1 1 0 0 0,0 0 0 0 0,34 22 0 0 0,-50-28 17 0 0,1 0 1 0 0,-1 0-1 0 0,0 1 0 0 0,1 0 0 0 0,-1 0 0 0 0,-1 0 0 0 0,1 0 1 0 0,0 0-1 0 0,-1 0 0 0 0,1 1 0 0 0,-1-1 0 0 0,0 1 0 0 0,0-1 1 0 0,-1 1-1 0 0,1 0 0 0 0,-1 0 0 0 0,0 0 0 0 0,0 0 0 0 0,0 0 1 0 0,0 0-1 0 0,-1 0 0 0 0,1 0 0 0 0,-1 0 0 0 0,0 0 0 0 0,0 1 1 0 0,-1-1-1 0 0,1 0 0 0 0,-1 0 0 0 0,0 0 0 0 0,0 0 0 0 0,-1 0 0 0 0,1 0 1 0 0,-1-1-1 0 0,1 1 0 0 0,-1 0 0 0 0,-1-1 0 0 0,1 1 0 0 0,0-1 1 0 0,-6 6-1 0 0,-1 1 61 0 0,-1-1 1 0 0,0 0-1 0 0,0 0 0 0 0,-1-1 1 0 0,-13 7-1 0 0,-61 30 138 0 0,80-42-203 0 0,-130 54 101 0 0,36-18-129 0 0,72-27-543 0 0,0-1 0 0 0,-1-1 0 0 0,0-2 1 0 0,-44 8-1 0 0,54-14-614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92 6911 0 0,'-49'-3'884'0'0,"35"1"-176"0"0,0 1-1 0 0,-24 1 1 0 0,2 3 980 0 0,-65 15 0 0 0,86-15-1529 0 0,1 2 0 0 0,-1 0 0 0 0,1 1 0 0 0,1 0 1 0 0,-1 1-1 0 0,1 0 0 0 0,-16 12 0 0 0,17-9 22 0 0,1-3 82 0 0,1 1 0 0 0,0 0 0 0 0,1 1 0 0 0,0 0 0 0 0,-14 18 0 0 0,22-25 10 0 0,8 6 258 0 0,-5-7-504 0 0,-1 0 0 0 0,1 0 0 0 0,-1 0 0 0 0,1 0 0 0 0,0-1 0 0 0,-1 1 0 0 0,1-1 0 0 0,0 1 0 0 0,0-1 0 0 0,-1 1 0 0 0,1-1 0 0 0,0 0-1 0 0,0 0 1 0 0,0 0 0 0 0,-1 0 0 0 0,4 0 0 0 0,29-8 220 0 0,-6-2-106 0 0,0-2-1 0 0,-1 0 0 0 0,36-23 1 0 0,71-57-35 0 0,-91 61-70 0 0,-28 21 18 0 0,0 0 0 0 0,0 1 0 0 0,0 1 0 0 0,1 0 0 0 0,24-7 0 0 0,-38 14 90 0 0,-1 3-84 0 0,-1 0-59 0 0,1-1 0 0 0,-1 1 0 0 0,0 0 0 0 0,1-1 0 0 0,-1 1-1 0 0,0 0 1 0 0,0 0 0 0 0,0-1 0 0 0,0 1 0 0 0,0 0 0 0 0,0 0 0 0 0,0-1 0 0 0,-1 1-1 0 0,0 2 1 0 0,-12 28-3 0 0,8-20 3 0 0,-111 212 95 0 0,53-112-96 0 0,26-43 11 0 0,-55 108 32 0 0,66-120-11 0 0,-23 71 0 0 0,28-62 28 0 0,-50 142-155 0 0,55-169 321 0 0,-1 0 0 0 0,-3-2 0 0 0,-27 42 0 0 0,45-76-210 0 0,-59 80 574 0 0,51-71-507 0 0,-1-1 0 0 0,-1 0-1 0 0,0 0 1 0 0,-19 13 0 0 0,30-24-77 0 0,1 0 0 0 0,0 0 0 0 0,0 0 0 0 0,0 0 0 0 0,0 1 0 0 0,-1-1 0 0 0,1 0 0 0 0,0 0 0 0 0,0 0 0 0 0,0 0 0 0 0,0 0 0 0 0,-1 0 0 0 0,1 0 1 0 0,0 1-1 0 0,0-1 0 0 0,-1 0 0 0 0,1 0 0 0 0,0 0 0 0 0,0 0 0 0 0,0 0 0 0 0,-1 0 0 0 0,1 0 0 0 0,0 0 0 0 0,0 0 0 0 0,-1 0 0 0 0,1 0 0 0 0,0 0 0 0 0,0 0 0 0 0,0-1 0 0 0,-1 1 0 0 0,1 0 0 0 0,0 0 0 0 0,0 0 0 0 0,0 0 1 0 0,-1 0-1 0 0,1 0 0 0 0,0 0 0 0 0,0-1 0 0 0,0 1 0 0 0,0 0 0 0 0,-1 0 0 0 0,1 0 0 0 0,0 0 0 0 0,0-1 0 0 0,0 1 0 0 0,0 0 0 0 0,0 0 0 0 0,0 0 0 0 0,0-1 0 0 0,-1 1 0 0 0,1-19 43 0 0,10-23-77 0 0,5 3-1182 0 0,1 1 0 0 0,23-36 0 0 0,-31 58 422 0 0,23-38-5554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225 194 14743 0 0,'0'0'2854'0'0,"2"-1"-2745"0"0,3-4-108 0 0,-1 0 0 0 0,1 0 1 0 0,-1 0-1 0 0,0-1 0 0 0,0 0 0 0 0,0 0 0 0 0,-1 0 1 0 0,0 0-1 0 0,0 0 0 0 0,-1-1 0 0 0,3-8 0 0 0,-2 4-1 0 0,0-1 0 0 0,-1 1 0 0 0,-1-1 0 0 0,0 0 0 0 0,0 1-1 0 0,-2-14 1 0 0,1 24 10 0 0,0 1 0 0 0,0-1 0 0 0,0 0-1 0 0,0 0 1 0 0,0 0 0 0 0,0 1 0 0 0,0-1-1 0 0,0 0 1 0 0,0 0 0 0 0,0 1 0 0 0,-1-1 0 0 0,1 0-1 0 0,0 0 1 0 0,-1 1 0 0 0,1-1 0 0 0,0 0-1 0 0,-1 1 1 0 0,1-1 0 0 0,-1 0 0 0 0,1 1 0 0 0,-1-1-1 0 0,1 1 1 0 0,-1-1 0 0 0,0 1 0 0 0,1-1-1 0 0,-1 1 1 0 0,0-1 0 0 0,1 1 0 0 0,-1 0-1 0 0,0-1 1 0 0,1 1 0 0 0,-1 0 0 0 0,0-1 0 0 0,-1 1-1 0 0,-1 0 32 0 0,0 1 1 0 0,0-1-1 0 0,0 1 0 0 0,0 0 0 0 0,0-1 0 0 0,1 2 0 0 0,-1-1 0 0 0,-3 2 0 0 0,-2 2-1 0 0,0 0 1 0 0,0 1-1 0 0,0 0 0 0 0,1 0 0 0 0,0 0 0 0 0,1 1 0 0 0,-7 8 1 0 0,-9 10 29 0 0,-27 19 15 0 0,35-33-46 0 0,0 1 0 0 0,1 1 0 0 0,0 0 1 0 0,1 0-1 0 0,-12 19 0 0 0,22-29-3 0 0,0 1-1 0 0,0 0 1 0 0,1 0 0 0 0,-1 1-1 0 0,1-1 1 0 0,-2 8 0 0 0,3-11-21 0 0,1 0 1 0 0,-1-1 0 0 0,0 1 0 0 0,1 0 0 0 0,-1 0 0 0 0,1 0 0 0 0,-1 0 0 0 0,1 0 0 0 0,-1 0-1 0 0,1-1 1 0 0,-1 1 0 0 0,1 0 0 0 0,0 0 0 0 0,0-1 0 0 0,-1 1 0 0 0,1-1 0 0 0,0 1 0 0 0,0 0 0 0 0,0-1-1 0 0,0 0 1 0 0,-1 1 0 0 0,2 0 0 0 0,-1-1 4 0 0,3 2 26 0 0,1 0 1 0 0,-1-1-1 0 0,0 1 1 0 0,1-1-1 0 0,0 0 0 0 0,-1 0 1 0 0,1-1-1 0 0,-1 1 1 0 0,1-1-1 0 0,0 0 0 0 0,-1-1 1 0 0,8 0-1 0 0,6-2 167 0 0,33-11 0 0 0,-15 3-15 0 0,12 0-92 0 0,-48 11-106 0 0,0 0 0 0 0,0 0 0 0 0,1 0 0 0 0,-1-1 0 0 0,0 1 0 0 0,0 0 0 0 0,1 0 0 0 0,-1 0 0 0 0,0 0 0 0 0,0 0 0 0 0,1 0 0 0 0,-1 0 0 0 0,0 0 0 0 0,0 0 0 0 0,1-1 0 0 0,-1 1 0 0 0,0 0 0 0 0,0 0 0 0 0,1 0 0 0 0,-1 1 0 0 0,0-1 0 0 0,0 0 0 0 0,1 0 0 0 0,-1 0 0 0 0,0 0 0 0 0,0 0 0 0 0,1 0 0 0 0,-1 0 0 0 0,0 0 0 0 0,0 0 0 0 0,0 1 0 0 0,1-1 0 0 0,-1 0 0 0 0,0 0 0 0 0,0 0 0 0 0,0 0 0 0 0,1 1 0 0 0,-1-1 0 0 0,0 0 0 0 0,0 0 0 0 0,0 0 0 0 0,0 1 0 0 0,0-1 0 0 0,1 0 0 0 0,-1 1 0 0 0,-3 7 0 0 0,3-8 0 0 0,-6 17 3 0 0,-1-1 1 0 0,-1 0-1 0 0,-10 15 0 0 0,3-5-36 0 0,-13 31 0 0 0,37-60-603 0 0,3-7-1020 0 0,5-4-5127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19 10135 0 0,'1'-1'778'0'0,"10"-17"3622"0"0,-14 20-2102 0 0,-19 20 2170 0 0,19-20-5800 0 0,-31 31 1364 0 0,-52 38 0 0 0,69-60-138 0 0,0-1 0 0 0,-26 12 0 0 0,7-4-121 0 0,33-16 217 0 0,-1 0 1 0 0,1 0-1 0 0,0 0 1 0 0,0 0-1 0 0,0 0 1 0 0,0 1-1 0 0,0 0 1 0 0,-4 5 0 0 0,2 2-5 0 0,5-5 15 0 0,0 0 0 0 0,0 0 0 0 0,1 0 1 0 0,-1-1-1 0 0,1 1 0 0 0,0 0 0 0 0,1 0 0 0 0,-1 0 0 0 0,1-1 0 0 0,2 6 0 0 0,3 9 78 0 0,9 28 201 0 0,-10-30-158 0 0,0 0 0 0 0,-1 0-1 0 0,-1 0 1 0 0,3 29 0 0 0,-7-44-115 0 0,0 1 1 0 0,0-1-1 0 0,0 0 0 0 0,-1 1 1 0 0,1-1-1 0 0,-1 0 0 0 0,1 1 1 0 0,-1-1-1 0 0,0 0 0 0 0,0 0 1 0 0,0 0-1 0 0,0 0 0 0 0,0 0 0 0 0,0 0 1 0 0,-3 4-1 0 0,1-3-116 0 0,0 0 0 0 0,-1 0 0 0 0,1 0 0 0 0,-1 0 0 0 0,1-1 0 0 0,-1 1 0 0 0,-6 2 1 0 0,-14 6-910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14 455 0 0,'-5'-3'968'0'0,"1"1"0"0"0,-1 0 0 0 0,0 0 0 0 0,-9-2 0 0 0,12 4-805 0 0,1 0 0 0 0,0 0 0 0 0,-1 0 0 0 0,1 0-1 0 0,0 0 1 0 0,-1 0 0 0 0,1 0 0 0 0,0 1 0 0 0,-1-1 0 0 0,1 0 0 0 0,0 1 0 0 0,0-1 0 0 0,-1 1 0 0 0,1-1 0 0 0,-1 2 0 0 0,1-2 69 0 0,1 0 0 0 0,-1 1-1 0 0,0-1 1 0 0,1 0 0 0 0,-1 0-1 0 0,1 0 1 0 0,-1 1 0 0 0,0-1 0 0 0,1 0-1 0 0,-1 0 1 0 0,1 0 0 0 0,-1 0 0 0 0,0 0-1 0 0,1 0 1 0 0,-8 0 5984 0 0,4 6-5835 0 0,-20 49 72 0 0,-41 83-175 0 0,42-99-239 0 0,-1-1 0 0 0,-35 40 0 0 0,39-53-329 0 0,19-23-13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34 12095 0 0,'0'0'0'0'0,"8"-6"350"0"0,0-1-1 0 0,0 1 0 0 0,16-8 2703 0 0,-23 16-3015 0 0,0-1 0 0 0,-1 1-1 0 0,1 0 1 0 0,0 0 0 0 0,-1 0-1 0 0,0 0 1 0 0,1 3 0 0 0,-1-2 26 0 0,0-1 0 0 0,-1 1 1 0 0,1 0-1 0 0,0 0 0 0 0,-1 0 1 0 0,0 0-1 0 0,0-1 1 0 0,0 1-1 0 0,0 0 0 0 0,-2 3 1 0 0,-19 28 394 0 0,13-19-215 0 0,-137 257 1997 0 0,94-164-1641 0 0,-174 322 170 0 0,71-207-1056 0 0,134-194 34 0 0,15-21-428 0 0,0 0 0 0 0,1 0 0 0 0,-5 11 0 0 0,9-17-580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47 112 6447 0 0,'-11'10'-26'0'0,"6"-6"498"0"0,0 0 0 0 0,0 0-1 0 0,1 0 1 0 0,0 1 0 0 0,-4 5 0 0 0,7-9-328 0 0,1 0 0 0 0,-1-1 0 0 0,1 1 0 0 0,-1 0 0 0 0,1 0 0 0 0,0 0 0 0 0,-1 0 0 0 0,1 0-1 0 0,0 0 1 0 0,0 0 0 0 0,-1 0 0 0 0,1 0 0 0 0,0 0 0 0 0,0 0 0 0 0,0-1 0 0 0,0 1 0 0 0,0 0 0 0 0,1 0 0 0 0,-1 0 0 0 0,0 0 0 0 0,0 0 0 0 0,1 0 0 0 0,-1 0 0 0 0,0 0 0 0 0,1 0 0 0 0,-1-1 0 0 0,1 1 0 0 0,-1 0-1 0 0,1 0 1 0 0,-1 0 0 0 0,1-1 0 0 0,0 1 0 0 0,-1 0 0 0 0,1-1 0 0 0,0 1 0 0 0,0-1 0 0 0,0 1 0 0 0,-1 0 0 0 0,2-1 0 0 0,3 3 23 0 0,1 0 0 0 0,-1-1 0 0 0,1 0 0 0 0,0 0 0 0 0,-1 0 0 0 0,1-1 0 0 0,0 0 0 0 0,0 0 0 0 0,0 0 0 0 0,0-1 0 0 0,9 0 0 0 0,11-2 344 0 0,33-6 1 0 0,-48 7-366 0 0,180-42 1340 0 0,-135 29-1148 0 0,89-23 425 0 0,142-31 409 0 0,-242 59-1308 0 0,54-8 191 0 0,-31 12-3685 0 0,-55 5-3074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4607 0 0,'-1'0'10064'0'0,"-8"1"-9749"0"0,0 0 1 0 0,0 1-1 0 0,1 0 0 0 0,-1 1 0 0 0,1-1 1 0 0,-9 5-1 0 0,-17 5-60 0 0,-75 29 1082 0 0,70-25-768 0 0,37-15-532 0 0,1-1-20 0 0,0 1 1 0 0,0-1 0 0 0,0 1 0 0 0,0-1 0 0 0,0 1 0 0 0,0-1 0 0 0,0 1 0 0 0,0-1 0 0 0,1 1 0 0 0,-1 0-1 0 0,-1 0 1 0 0,1 1-1 0 0,1-1-1 0 0,-1 0 1 0 0,1 0 0 0 0,-1 1-1 0 0,1-1 1 0 0,-1 0-1 0 0,1 1 1 0 0,0-1-1 0 0,-1 1 1 0 0,1-1-1 0 0,0 0 1 0 0,0 1 0 0 0,0-1-1 0 0,0 1 1 0 0,1 1-1 0 0,-1 3-5 0 0,1 0-1 0 0,0 0 1 0 0,1 0-1 0 0,-1 0 1 0 0,1-1 0 0 0,0 1-1 0 0,1 0 1 0 0,-1-1-1 0 0,7 10 1 0 0,-2-5-4 0 0,1-1 0 0 0,0 0 0 0 0,9 8 0 0 0,-8-8 58 0 0,64 62 71 0 0,-71-70-104 0 0,0 1-1 0 0,-1 0 1 0 0,1 0 0 0 0,-1 0 0 0 0,1 1 0 0 0,-1-1-1 0 0,0 0 1 0 0,0 0 0 0 0,0 1 0 0 0,0-1 0 0 0,0 1-1 0 0,0-1 1 0 0,-1 1 0 0 0,1-1 0 0 0,-1 1 0 0 0,0-1-1 0 0,1 1 1 0 0,-1-1 0 0 0,-1 1 0 0 0,1-1 0 0 0,0 1-1 0 0,-1 0 1 0 0,1-1 0 0 0,-1 1 0 0 0,1-1 0 0 0,-1 0-1 0 0,0 1 1 0 0,0-1 0 0 0,-1 0 0 0 0,1 1 0 0 0,0-1-1 0 0,-2 2 1 0 0,-4 5-11 0 0,0-1-1 0 0,0 0 0 0 0,0 0 1 0 0,-1 0-1 0 0,0-1 0 0 0,-10 6 1 0 0,1 0 4 0 0,-2-1 0 0 0,0-2-1 0 0,0 0 1 0 0,-1 0 0 0 0,0-2 0 0 0,0-1 0 0 0,-1 0 0 0 0,0-2-1 0 0,0 0 1 0 0,-26 2 0 0 0,43-7-25 0 0,-1 1-1 0 0,1-1 1 0 0,-1-1 0 0 0,1 1-1 0 0,-1-1 1 0 0,1 1 0 0 0,0-1-1 0 0,-1 0 1 0 0,1-1 0 0 0,0 1-1 0 0,0-1 1 0 0,0 0-1 0 0,0 0 1 0 0,0 0 0 0 0,0-1-1 0 0,0 1 1 0 0,1-1 0 0 0,-1 0-1 0 0,-5-6 1 0 0,7 6-85 0 0,0 0 1 0 0,-1 0-1 0 0,1-1 0 0 0,1 1 1 0 0,-1 0-1 0 0,0-1 1 0 0,1 0-1 0 0,0 1 0 0 0,-1-1 1 0 0,2 0-1 0 0,-1 0 1 0 0,0 0-1 0 0,1 0 0 0 0,0 0 1 0 0,-1 1-1 0 0,2-1 1 0 0,-1 0-1 0 0,0 0 0 0 0,1 0 1 0 0,0 0-1 0 0,0 0 0 0 0,2-6 1 0 0,12-26-2253 0 0,-2 13-2315 0 0,1 4-714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95 919 0 0,'2'-1'1039'0'0,"0"0"0"0"0,0 0 0 0 0,0 0 0 0 0,0 1 0 0 0,0-1 0 0 0,0 1 0 0 0,4-1 0 0 0,10 4 3974 0 0,-13-1-4579 0 0,0 0 1 0 0,-1 0-1 0 0,1 0 1 0 0,0 0-1 0 0,-1 1 1 0 0,1-1-1 0 0,1 4 0 0 0,-2-4-396 0 0,-1 0 0 0 0,1 0 0 0 0,0-1 0 0 0,0 1-1 0 0,0 0 1 0 0,0-1 0 0 0,0 1 0 0 0,0-1 0 0 0,0 1-1 0 0,4 1 1 0 0,-1-3 18 0 0,0 1-1 0 0,0 0 1 0 0,0-1-1 0 0,0 0 1 0 0,0 0-1 0 0,1 0 1 0 0,-1-1-1 0 0,0 0 1 0 0,0 0-1 0 0,0 0 1 0 0,0-1-1 0 0,0 1 1 0 0,-1-1-1 0 0,1 0 1 0 0,0-1-1 0 0,-1 1 1 0 0,5-4-1 0 0,9-7 103 0 0,0 0 0 0 0,26-25-1 0 0,-39 33-163 0 0,-3 4 9 0 0,-1-1 0 0 0,1 1 0 0 0,0-1-1 0 0,-1 0 1 0 0,1 1 0 0 0,-1-1-1 0 0,0 0 1 0 0,1 0 0 0 0,-1 0-1 0 0,0 0 1 0 0,0 0 0 0 0,0 0-1 0 0,0 0 1 0 0,-1 0 0 0 0,1-1-1 0 0,-1 1 1 0 0,1-4 0 0 0,-1 6-12 0 0,0-1 1 0 0,-1 1-1 0 0,1 0 0 0 0,-1-1 1 0 0,1 1-1 0 0,0 0 0 0 0,-1-1 1 0 0,1 1-1 0 0,-1 0 1 0 0,1 0-1 0 0,-1-1 0 0 0,1 1 1 0 0,-1 0-1 0 0,1 0 0 0 0,-1 0 1 0 0,1 0-1 0 0,-1 0 1 0 0,1-1-1 0 0,-1 1 0 0 0,1 0 1 0 0,-1 0-1 0 0,1 0-4 0 0,-6 0-46 0 0,0 0-1 0 0,0 0 0 0 0,1 0 1 0 0,-1 1-1 0 0,0-1 0 0 0,1 1 1 0 0,-11 4-1 0 0,-39 15-271 0 0,40-13 302 0 0,-14 5-21 0 0,-45 26 0 0 0,63-32 64 0 0,1 1 0 0 0,0 0 0 0 0,1 1 0 0 0,-1-1 0 0 0,1 2 0 0 0,1 0 0 0 0,-11 13 0 0 0,17-19 8 0 0,0 1 1 0 0,0-1-1 0 0,0 1 1 0 0,0-1-1 0 0,1 1 1 0 0,-1-1-1 0 0,1 1 0 0 0,0 0 1 0 0,0 0-1 0 0,1-1 1 0 0,-1 1-1 0 0,1 0 1 0 0,0 0-1 0 0,0 0 1 0 0,0 5-1 0 0,1-7 0 0 0,-1 1 1 0 0,1 0-1 0 0,0-1 1 0 0,0 1-1 0 0,0 0 0 0 0,0-1 1 0 0,0 1-1 0 0,1-1 1 0 0,-1 1-1 0 0,1-1 0 0 0,-1 0 1 0 0,1 0-1 0 0,0 0 1 0 0,0 0-1 0 0,0 0 0 0 0,0 0 1 0 0,1 0-1 0 0,-1-1 1 0 0,0 1-1 0 0,1-1 0 0 0,4 3 1 0 0,15 4 14 0 0,1-1 1 0 0,-1-1-1 0 0,1 0 0 0 0,0-2 1 0 0,1-1-1 0 0,-1 0 0 0 0,1-2 1 0 0,-1-1-1 0 0,1-1 0 0 0,40-6 1 0 0,-25-3-5808 0 0,-19 2-306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46 10135 0 0,'1'-5'260'0'0,"-1"3"-216"0"0,0 1 0 0 0,1-1 0 0 0,-1 1 0 0 0,0 0 0 0 0,1-1 0 0 0,0 1 0 0 0,-1-1 0 0 0,1 1 0 0 0,0 0 0 0 0,-1 0 0 0 0,1-1 0 0 0,0 1 0 0 0,0 0 0 0 0,0 0 0 0 0,0 0 0 0 0,0 0 0 0 0,0 0 0 0 0,2-1 0 0 0,-2 1 164 0 0,0-1-1 0 0,1 1 0 0 0,-1 0 0 0 0,0 0 0 0 0,1 0 1 0 0,-1 0-1 0 0,0 0 0 0 0,1 0 0 0 0,-1 0 0 0 0,1 0 1 0 0,0 1-1 0 0,-1-1 0 0 0,1 1 0 0 0,0-1 0 0 0,-1 1 1 0 0,1-1-1 0 0,0 1 0 0 0,-1 0 0 0 0,1 0 0 0 0,0 0 1 0 0,0 0-1 0 0,-1 0 0 0 0,1 0 0 0 0,0 1 0 0 0,-1-1 1 0 0,3 1-1 0 0,-2 0-194 0 0,-1 0-1 0 0,0 0 1 0 0,0 0 0 0 0,0 1-1 0 0,0-1 1 0 0,0 0 0 0 0,0 0-1 0 0,-1 1 1 0 0,1-1 0 0 0,0 1-1 0 0,-1-1 1 0 0,1 1 0 0 0,-1-1-1 0 0,1 1 1 0 0,-1-1 0 0 0,0 1-1 0 0,1 1 1 0 0,-1 3 40 0 0,1 0-1 0 0,-1 1 1 0 0,-1-1 0 0 0,1 0-1 0 0,-1 0 1 0 0,0 0 0 0 0,0 0 0 0 0,-1 0-1 0 0,-4 11 1 0 0,-3 5 154 0 0,-15 25 0 0 0,17-34-123 0 0,-23 35 395 0 0,-1-2-1 0 0,-75 84 1 0 0,15-20-60 0 0,58-66-917 0 0,1 1-1 0 0,-32 64 1 0 0,58-96-4024 0 0,4-4-1468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16 5063 0 0,'0'0'232'0'0,"1"-1"-13"0"0,8-14 6196 0 0,-7 28-3693 0 0,-4 5-2537 0 0,0-1-1 0 0,-1 0 0 0 0,-1 1 0 0 0,-12 31 1 0 0,6-17 129 0 0,-7 25 107 0 0,-53 162 930 0 0,-68 147-783 0 0,127-340-597 0 0,-2-1 0 0 0,0 0 1 0 0,-2-1-1 0 0,0 0 0 0 0,-30 33 0 0 0,-18 8-2591 0 0,52-55-2999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14999 0 0,'5'-5'3811'0'0,"-30"111"-3488"0"0,14-68-246 0 0,-34 107 52 0 0,31-106-75 0 0,-33 62 0 0 0,20-56-40 0 0,-40 50-1 0 0,15-21 272 0 0,33-46-136 0 0,-19 40 0 0 0,31-52-561 0 0,0 1-1 0 0,0 0 0 0 0,2 0 1 0 0,-5 21-1 0 0,8-23-1318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8751 0 0,'0'0'6420'0'0,"2"2"-6049"0"0,-2-1-278 0 0,0 0 0 0 0,1 1-1 0 0,-1-1 1 0 0,0 0 0 0 0,1 1 0 0 0,-1-1-1 0 0,0 1 1 0 0,0-1 0 0 0,0 0 0 0 0,0 1 0 0 0,0-1-1 0 0,-1 1 1 0 0,1-1 0 0 0,0 0 0 0 0,-1 1 0 0 0,1-1-1 0 0,-1 0 1 0 0,1 1 0 0 0,-1-1 0 0 0,0 0-1 0 0,1 0 1 0 0,-1 0 0 0 0,0 1 0 0 0,-2 1 0 0 0,-1 2 26 0 0,0 1 0 0 0,-1-1 0 0 0,1 0 1 0 0,-8 6-1 0 0,-96 66 554 0 0,41-32-517 0 0,37-22-60 0 0,18-11-78 0 0,11-9-16 0 0,2-1 5 0 0,-1-2-4 0 0,0 1-1 0 0,0 0 1 0 0,1 0 0 0 0,-1-1 0 0 0,1 1 0 0 0,-1 0-1 0 0,1-1 1 0 0,-1 1 0 0 0,1 0 0 0 0,-1-1-1 0 0,1 1 1 0 0,-1-1 0 0 0,1 1 0 0 0,0-1 0 0 0,-1 1-1 0 0,1-1 1 0 0,1 1 0 0 0,-2-1 0 0 0,11 8 5 0 0,1-1 0 0 0,0-1 0 0 0,0 0 1 0 0,1-1-1 0 0,0 0 0 0 0,19 4 0 0 0,-17-5-5 0 0,0 1 1 0 0,0 1 0 0 0,0 0-1 0 0,16 10 1 0 0,-16-7 35 0 0,-1 0-1 0 0,-1 2 1 0 0,0 0 0 0 0,17 17 0 0 0,-26-23 11 0 0,1 0 1 0 0,-1 0-1 0 0,-1 0 0 0 0,1 1 1 0 0,-1-1-1 0 0,0 1 0 0 0,0 0 1 0 0,0 0-1 0 0,-1 0 0 0 0,0 0 1 0 0,0 0-1 0 0,-1 1 0 0 0,0-1 1 0 0,1 12-1 0 0,-2-15-20 0 0,0 1 0 0 0,-1-1 0 0 0,0 1 0 0 0,1-1 0 0 0,-2 1 0 0 0,1-1 0 0 0,0 0 0 0 0,0 1 0 0 0,-1-1 0 0 0,0 0 0 0 0,0 0 0 0 0,0 0 0 0 0,0 0-1 0 0,0 0 1 0 0,0-1 0 0 0,-1 1 0 0 0,1-1 0 0 0,-1 1 0 0 0,0-1 0 0 0,0 0 0 0 0,0 0 0 0 0,0 0 0 0 0,-6 2 0 0 0,-5 3 28 0 0,-1-1 1 0 0,0-1-1 0 0,1 0 0 0 0,-18 2 1 0 0,5-2-24 0 0,0 0-1 0 0,-1-2 1 0 0,-31 0 0 0 0,43-3-125 0 0,-1-1 0 0 0,1-1 0 0 0,-1 0-1 0 0,1-1 1 0 0,0-1 0 0 0,-25-9 0 0 0,39 12-7 0 0,0 0-1 0 0,0 0 1 0 0,0 0 0 0 0,0 0 0 0 0,0 0 0 0 0,0 0-1 0 0,0-1 1 0 0,0 1 0 0 0,0-1 0 0 0,1 1 0 0 0,-3-4-1 0 0,3 4-82 0 0,0-1-1 0 0,1 1 1 0 0,-1 0-1 0 0,1-1 0 0 0,-1 1 1 0 0,1 0-1 0 0,0-1 1 0 0,0 1-1 0 0,-1-1 0 0 0,1 1 1 0 0,0 0-1 0 0,0-1 1 0 0,0 1-1 0 0,1-1 1 0 0,-1 1-1 0 0,0-1 0 0 0,0 1 1 0 0,1 0-1 0 0,-1-1 1 0 0,1 1-1 0 0,-1 0 1 0 0,2-2-1 0 0,0-2-256 0 0,0 1 0 0 0,1-1 0 0 0,-1 1 0 0 0,4-5 0 0 0,-2 5-115 0 0,0 0 1 0 0,1 0 0 0 0,7-5-1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1839 0 0,'0'0'83'0'0,"-1"1"-6"0"0,-12 11 401 0 0,10-4 4632 0 0,6 8-2190 0 0,-3-14-1937 0 0,4 15 1677 0 0,13 32-1 0 0,-12-34-2317 0 0,1 0 0 0 0,4 28 0 0 0,-9-35-171 0 0,0-1-1 0 0,0 0 1 0 0,-1 1-1 0 0,0-1 1 0 0,-1 1-1 0 0,1-1 1 0 0,-1 0-1 0 0,-1 0 1 0 0,0 1-1 0 0,0-1 1 0 0,0 0-1 0 0,-1 0 1 0 0,0-1-1 0 0,0 1 1 0 0,0 0-1 0 0,-1-1 1 0 0,0 0-1 0 0,-1 0 1 0 0,1 0-1 0 0,-1-1 1 0 0,0 1-1 0 0,0-1 1 0 0,-1 0-1 0 0,0-1 1 0 0,-10 8-1 0 0,-10 3-11 0 0,-1 0-1 0 0,-39 14 1 0 0,-59 15-924 0 0,116-42 313 0 0,1 1 0 0 0,-15 8 0 0 0,9-1-3682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28 407 3679 0 0,'-5'7'327'0'0,"2"-2"-246"0"0,0 0 0 0 0,0 1 1 0 0,-4 8-1 0 0,0 3 15225 0 0,13-25-14391 0 0,8-14-997 0 0,-3-1 225 0 0,42-84 171 0 0,-43 90-352 0 0,1 0 0 0 0,1 1 0 0 0,0 0 0 0 0,15-14 0 0 0,-4 9-148 0 0,1 2 0 0 0,1 0 1 0 0,1 2-1 0 0,0 0 1 0 0,57-25-1 0 0,25 0-301 0 0,-53 21-178 0 0,-50 20 318 0 0,1-1 0 0 0,-1 1 0 0 0,0 0 0 0 0,0 0 0 0 0,1 1 0 0 0,7 0 0 0 0,1 0-848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84 155 7831 0 0,'0'0'4856'0'0,"2"1"-3542"0"0,4 1-1064 0 0,0 0 1 0 0,0-1 0 0 0,0 1-1 0 0,0-1 1 0 0,1-1-1 0 0,-1 1 1 0 0,0-1 0 0 0,0 0-1 0 0,1-1 1 0 0,-1 1 0 0 0,9-3-1 0 0,11-3 409 0 0,36-14-1 0 0,-30 8-490 0 0,-4 3-60 0 0,47-22 0 0 0,-65 25-159 0 0,0 1-1 0 0,0-1 0 0 0,-1-1 0 0 0,0 0 1 0 0,0 0-1 0 0,0-1 0 0 0,11-14 0 0 0,-19 22 40 0 0,-1 0 1 0 0,0 0-1 0 0,0-1 0 0 0,1 1 0 0 0,-1 0 1 0 0,0 0-1 0 0,0 0 0 0 0,1-1 0 0 0,-1 1 0 0 0,0 0 1 0 0,0-1-1 0 0,0 1 0 0 0,0 0 0 0 0,0 0 1 0 0,1-1-1 0 0,-1 1 0 0 0,0 0 0 0 0,0-1 0 0 0,0 1 1 0 0,0 0-1 0 0,0-1 0 0 0,0 1 0 0 0,0 0 1 0 0,0-1-1 0 0,0 1 0 0 0,0 0 0 0 0,0-1 0 0 0,0 1 1 0 0,0 0-1 0 0,0 0 0 0 0,-1-1 0 0 0,1 1 1 0 0,0 0-1 0 0,0-1 0 0 0,0 1 0 0 0,0 0 0 0 0,-1 0 1 0 0,1-1-1 0 0,0 1 0 0 0,-1-1-12 0 0,0 1-1 0 0,-1-1 1 0 0,1 1-1 0 0,0 0 0 0 0,0-1 1 0 0,0 1-1 0 0,0 0 1 0 0,-1 0-1 0 0,1 0 1 0 0,-2 0-1 0 0,-33 4-296 0 0,-6 9 222 0 0,2 2 0 0 0,0 2 1 0 0,0 1-1 0 0,-49 33 0 0 0,63-36 262 0 0,-46 38 0 0 0,64-46-103 0 0,0 0 0 0 0,0 1 1 0 0,1 0-1 0 0,0 0 0 0 0,0 1 0 0 0,1-1 1 0 0,1 1-1 0 0,-1 1 0 0 0,-4 10 0 0 0,9-17-34 0 0,0 0-1 0 0,0 0 0 0 0,0 0 0 0 0,0 1 1 0 0,0-1-1 0 0,1 0 0 0 0,-1 1 1 0 0,1-1-1 0 0,0 0 0 0 0,0 1 1 0 0,0-1-1 0 0,0 0 0 0 0,1 1 0 0 0,0-1 1 0 0,-1 0-1 0 0,1 1 0 0 0,0-1 1 0 0,1 0-1 0 0,-1 0 0 0 0,0 0 0 0 0,1 0 1 0 0,0 0-1 0 0,0 0 0 0 0,0-1 1 0 0,0 1-1 0 0,0 0 0 0 0,0-1 1 0 0,1 0-1 0 0,-1 1 0 0 0,1-1 0 0 0,-1 0 1 0 0,1 0-1 0 0,0-1 0 0 0,0 1 1 0 0,0 0-1 0 0,0-1 0 0 0,0 0 1 0 0,5 2-1 0 0,-1-1-172 0 0,1 0 1 0 0,-1 0-1 0 0,12 0 0 0 0,6-1-233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4143 0 0,'0'0'319'0'0,"-2"1"-210"0"0,-40 46 6611 0 0,31-33-5086 0 0,-13 23-1 0 0,17-24-1306 0 0,1 0-1 0 0,0 1 0 0 0,0-1 0 0 0,2 1 0 0 0,0 0 1 0 0,-5 26-1 0 0,3 30 179 0 0,6-61-359 0 0,0 0 0 0 0,1 0 0 0 0,0 0 0 0 0,1 0 0 0 0,3 13 0 0 0,-4-20 46 0 0,-2-1-116 0 0,1 1-1 0 0,0-1 1 0 0,0 0-1 0 0,0 0 0 0 0,1 1 1 0 0,-1-1-1 0 0,0 0 1 0 0,0 0-1 0 0,1 0 1 0 0,-1 1-1 0 0,0-1 1 0 0,1 0-1 0 0,0 0 1 0 0,-1 0-1 0 0,1 0 0 0 0,-1 0 1 0 0,1 0-1 0 0,1 1 1 0 0,-1-1-35 0 0,-1-1 0 0 0,1 0 0 0 0,0 1 0 0 0,-1-1 1 0 0,1 0-1 0 0,0 1 0 0 0,0-1 0 0 0,0 0 0 0 0,-1 0 0 0 0,1 0 1 0 0,0 0-1 0 0,0 0 0 0 0,0 0 0 0 0,-1 0 0 0 0,1 0 0 0 0,0 0 1 0 0,0 0-1 0 0,0 0 0 0 0,-1-1 0 0 0,2 1 0 0 0,3-2 61 0 0,0-1-1 0 0,0 1 0 0 0,0-1 1 0 0,-1 0-1 0 0,1 0 1 0 0,4-5-1 0 0,24-22 431 0 0,38-47-1 0 0,-6 6-335 0 0,25-11-98 0 0,-79 73-171 0 0,0 1 1 0 0,0 0-1 0 0,1 1 0 0 0,0 0 1 0 0,0 1-1 0 0,25-8 0 0 0,-36 13-45 0 0,1 1-1 0 0,-1 0 1 0 0,1-1-1 0 0,-1 1 1 0 0,1 0-1 0 0,-1 0 1 0 0,1 0-1 0 0,-1 0 1 0 0,1 0-1 0 0,-1 0 1 0 0,1 1-1 0 0,-1-1 1 0 0,1 0-1 0 0,-1 1 1 0 0,1-1-1 0 0,0 1 1 0 0,1 1-537 0 0,-1 0 0 0 0,1 0 0 0 0,-1-1 0 0 0,0 1 1 0 0,1 1-1 0 0,-1-1 0 0 0,2 3 0 0 0,4 4-1236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81 143 5063 0 0,'0'0'390'0'0,"2"0"-252"0"0,42 2 5804 0 0,32-2 287 0 0,-65-1-6060 0 0,-1 0 1 0 0,0-1 0 0 0,1 0 0 0 0,-1 0 0 0 0,12-6 0 0 0,-15 6-189 0 0,-1-1 0 0 0,0 1 1 0 0,0-1-1 0 0,-1-1 1 0 0,1 1-1 0 0,8-8 1 0 0,-12 9-35 0 0,-1 1 0 0 0,1-1 0 0 0,-1 0 0 0 0,1 0 0 0 0,-1 0 0 0 0,0 1 0 0 0,0-2 1 0 0,0 1-1 0 0,0 0 0 0 0,0 0 0 0 0,-1 0 0 0 0,1 0 0 0 0,-1 0 0 0 0,1-1 0 0 0,-1 1 0 0 0,0 0 0 0 0,0 0 0 0 0,0-1 1 0 0,0 1-1 0 0,0 0 0 0 0,0 0 0 0 0,-2-5 0 0 0,2 5 32 0 0,-1 0 0 0 0,1-1 0 0 0,-1 1 1 0 0,0 0-1 0 0,0-1 0 0 0,0 1 0 0 0,0 0 0 0 0,0 0 0 0 0,0 0 1 0 0,0 0-1 0 0,-1 0 0 0 0,1 0 0 0 0,-1 0 0 0 0,0 0 0 0 0,1 0 1 0 0,-1 1-1 0 0,0-1 0 0 0,0 1 0 0 0,0-1 0 0 0,0 1 0 0 0,0 0 1 0 0,-1 0-1 0 0,1 0 0 0 0,-4-1 0 0 0,2 1 44 0 0,0 0 1 0 0,0 1-1 0 0,0 0 1 0 0,0 0-1 0 0,1 0 0 0 0,-1 1 1 0 0,0-1-1 0 0,0 1 1 0 0,0 0-1 0 0,1 0 0 0 0,-1 0 1 0 0,0 0-1 0 0,1 1 0 0 0,-1-1 1 0 0,-3 4-1 0 0,-13 7 32 0 0,1 2 0 0 0,0 0-1 0 0,1 1 1 0 0,1 1 0 0 0,0 1-1 0 0,1 0 1 0 0,1 1 0 0 0,1 1-1 0 0,1 0 1 0 0,0 1 0 0 0,-13 28-1 0 0,21-36-25 0 0,-1 0 1 0 0,2 0-1 0 0,0 1 0 0 0,-5 21 1 0 0,9-31-53 0 0,-1 1 0 0 0,1-1 0 0 0,0 0 0 0 0,0 1 0 0 0,0-1 0 0 0,0 0 0 0 0,0 1 1 0 0,1-1-1 0 0,-1 1 0 0 0,1-1 0 0 0,0 0 0 0 0,0 0 0 0 0,0 0 0 0 0,1 1 0 0 0,-1-1 1 0 0,1 0-1 0 0,-1-1 0 0 0,1 1 0 0 0,0 0 0 0 0,0 0 0 0 0,0-1 0 0 0,1 1 0 0 0,2 2 1 0 0,7 4-280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170 215 919 0 0,'-3'2'14'0'0,"0"1"-1"0"0,0-1 0 0 0,0 0 0 0 0,0 0 0 0 0,0-1 0 0 0,-1 1 0 0 0,1-1 0 0 0,-1 1 0 0 0,-5 0 0 0 0,-37 7 4749 0 0,28-6 245 0 0,10-2-3109 0 0,3 0-1250 0 0,0 0 0 0 0,-1 0-1 0 0,1 0 1 0 0,-1-1 0 0 0,-8 0 0 0 0,13-1-593 0 0,0 1 0 0 0,1 0 1 0 0,-1 0-1 0 0,0 0 0 0 0,0-1 1 0 0,0 1-1 0 0,0 0 0 0 0,1-1 1 0 0,-1 1-1 0 0,0-1 0 0 0,0 1 1 0 0,1-1-1 0 0,-1 1 0 0 0,0-1 1 0 0,1 1-1 0 0,-1-1 0 0 0,0 0 1 0 0,1 1-1 0 0,-1-1 0 0 0,1 0 1 0 0,-1 0-1 0 0,1 1 0 0 0,0-1 1 0 0,-1 0-1 0 0,1 0 0 0 0,0 0 1 0 0,-1 1-1 0 0,1-1 0 0 0,0 0 1 0 0,0 0-1 0 0,0 0 0 0 0,0 0 1 0 0,0 0-1 0 0,0 0 0 0 0,0 1 1 0 0,0-1-1 0 0,0 0 0 0 0,0 0 1 0 0,0 0-1 0 0,1 0 0 0 0,-1 0 1 0 0,1 0-1 0 0,0-4 81 0 0,1 1-1 0 0,-1 0 1 0 0,1-1-1 0 0,0 1 0 0 0,1 0 1 0 0,-1 0-1 0 0,1 1 1 0 0,0-1-1 0 0,0 0 1 0 0,4-3-1 0 0,37-32 481 0 0,-40 36-552 0 0,13-10-82 0 0,1 1 1 0 0,1 1 0 0 0,-1 1 0 0 0,1 1 0 0 0,29-10 0 0 0,1 2-78 0 0,55-9 1 0 0,-29 13 79 0 0,-67 12 15 0 0,1 1 0 0 0,0 0 1 0 0,0 0-1 0 0,0 1 0 0 0,0 0 0 0 0,13 3 0 0 0,-20-3 3 0 0,1-1 1 0 0,-1 1-1 0 0,0 0 0 0 0,0 0 1 0 0,0 0-1 0 0,0 0 0 0 0,0 0 0 0 0,0 1 1 0 0,0-1-1 0 0,-1 1 0 0 0,1-1 0 0 0,0 1 1 0 0,-1 0-1 0 0,1-1 0 0 0,-1 1 0 0 0,0 0 1 0 0,2 3-1 0 0,-1-1 9 0 0,-1-1-1 0 0,0 1 1 0 0,0-1 0 0 0,0 1 0 0 0,0-1-1 0 0,-1 1 1 0 0,0-1 0 0 0,1 1 0 0 0,-1 0-1 0 0,-1 4 1 0 0,0 2 12 0 0,-1 0-1 0 0,0 0 1 0 0,-1 0-1 0 0,0-1 1 0 0,-1 1-1 0 0,0-1 1 0 0,-5 11-1 0 0,-47 60-775 0 0,55-79 556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132 188 5527 0 0,'0'0'8531'0'0,"0"2"-7631"0"0,-6 11-457 0 0,-1 1 0 0 0,0-2 1 0 0,0 1-1 0 0,-11 13 0 0 0,-7 11 94 0 0,13-17-202 0 0,1-1-1 0 0,-14 38 0 0 0,22-48-202 0 0,1-1-1 0 0,-1 0 1 0 0,2 1-1 0 0,-1-1 1 0 0,1 1-1 0 0,0-1 1 0 0,1 1-1 0 0,0-1 1 0 0,0 1-1 0 0,2 12 1 0 0,-1-19-73 0 0,-1 1 0 0 0,1-1 1 0 0,0 0-1 0 0,0 1 1 0 0,-1-1-1 0 0,1 0 0 0 0,1 0 1 0 0,-1 0-1 0 0,0 0 1 0 0,0 0-1 0 0,1 0 0 0 0,-1 0 1 0 0,1 0-1 0 0,0-1 1 0 0,0 1-1 0 0,-1 0 0 0 0,4 1 1 0 0,-3-3-22 0 0,0 1 0 0 0,0-1 1 0 0,0 0-1 0 0,-1 0 0 0 0,1 0 0 0 0,0 0 0 0 0,0-1 1 0 0,0 1-1 0 0,-1 0 0 0 0,1-1 0 0 0,0 1 1 0 0,0-1-1 0 0,-1 0 0 0 0,3-1 0 0 0,-2 2 14 0 0,16-9 84 0 0,0-2-1 0 0,0 1 1 0 0,-1-2 0 0 0,26-22-1 0 0,-36 28-106 0 0,53-45-27 0 0,94-104 1 0 0,-83 63-723 0 0,-12 16-1342 0 0,-42 54 848 0 0,-10 13 351 0 0,0 0 1 0 0,1 0 0 0 0,0 1 0 0 0,11-9-1 0 0,-5 7-893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 10159 0 0,'0'0'920'0'0,"1"2"-754"0"0,3 4 184 0 0,-1 1 1 0 0,1-1 0 0 0,-1 1 0 0 0,-1 0 0 0 0,1 0 0 0 0,-1 0-1 0 0,2 11 1 0 0,-4-14-50 0 0,1 0-1 0 0,0 0 1 0 0,0 0-1 0 0,0-1 1 0 0,0 1-1 0 0,1 0 1 0 0,-1-1-1 0 0,1 1 1 0 0,0-1-1 0 0,0 0 1 0 0,0 1-1 0 0,4 3 1 0 0,-4-6-242 0 0,0 1-1 0 0,0-1 1 0 0,-1 1 0 0 0,1-1-1 0 0,0 0 1 0 0,0 0 0 0 0,1 0 0 0 0,-1 0-1 0 0,0-1 1 0 0,0 1 0 0 0,0 0-1 0 0,0-1 1 0 0,1 1 0 0 0,-1-1 0 0 0,0 0-1 0 0,1 0 1 0 0,-1 0 0 0 0,0 0-1 0 0,0 0 1 0 0,1-1 0 0 0,3 0 0 0 0,4-2 61 0 0,-1 0 1 0 0,1-1 0 0 0,14-7 0 0 0,-8 4 60 0 0,1-1-134 0 0,0 0 0 0 0,-1-1 1 0 0,0-1-1 0 0,0 0 0 0 0,-1-1 0 0 0,17-16 1 0 0,-24 19-44 0 0,-1 3 5 0 0,-1-1 0 0 0,-1 0-1 0 0,1 0 1 0 0,-1 0 0 0 0,0-1 0 0 0,0 1-1 0 0,3-8 1 0 0,-6 5-9 0 0,-2 8 0 0 0,0 1 0 0 0,0 0 0 0 0,0 0 0 0 0,0-1 0 0 0,0 1 0 0 0,0 0 0 0 0,0-1 0 0 0,0 1 0 0 0,0 0 0 0 0,-1 0 0 0 0,1-1 0 0 0,0 1 0 0 0,0 0 0 0 0,0 0 0 0 0,-1-1 0 0 0,1 1 0 0 0,0 0 0 0 0,0 0 0 0 0,-1 0 0 0 0,1 0 0 0 0,0-1 0 0 0,0 1 0 0 0,-1 0 0 0 0,1 0 0 0 0,-1 0 0 0 0,-1 0 0 0 0,-1 0 0 0 0,0 0 0 0 0,0 1 0 0 0,0 0 0 0 0,0-1 0 0 0,0 1 0 0 0,1 0 0 0 0,-1 0 0 0 0,0 0 0 0 0,1 1 0 0 0,-1-1 0 0 0,1 1 0 0 0,-5 2 0 0 0,3-1 0 0 0,-56 32 1 0 0,33-21-17 0 0,1 1 0 0 0,1 2 0 0 0,0 0-1 0 0,-30 28 1 0 0,45-35 16 0 0,1 1-1 0 0,0 0 1 0 0,0 0-1 0 0,1 1 1 0 0,0 0 0 0 0,1 0-1 0 0,-6 15 1 0 0,10-20 66 0 0,0 1 0 0 0,1 0 0 0 0,0 0-1 0 0,0 0 1 0 0,1 0 0 0 0,0 1 0 0 0,0-1 0 0 0,1 0 0 0 0,0 1 0 0 0,0-1 0 0 0,1 0 0 0 0,0 0 0 0 0,4 13 0 0 0,-3-15 62 0 0,0 1-1 0 0,0-1 1 0 0,1 0-1 0 0,0 0 1 0 0,0 0-1 0 0,1-1 1 0 0,-1 1-1 0 0,1-1 1 0 0,0 0-1 0 0,1 0 1 0 0,-1 0-1 0 0,8 5 1 0 0,-6-5-79 0 0,1 0-1 0 0,1-1 1 0 0,-1 0-1 0 0,0 0 1 0 0,1-1 0 0 0,0 0-1 0 0,0 0 1 0 0,0 0 0 0 0,10 1-1 0 0,11 1-485 0 0,1-1 0 0 0,-1-2 0 0 0,1-1 0 0 0,-1-1 0 0 0,59-7 0 0 0,-50 0-1469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44 296 15863 0 0,'0'0'1439'0'0,"-8"-6"-1158"0"0,5 5-142 0 0,0-1 0 0 0,1 0-1 0 0,-1 0 1 0 0,0-1 0 0 0,1 1-1 0 0,-1 0 1 0 0,1-1 0 0 0,0 0-1 0 0,0 1 1 0 0,0-1-1 0 0,0 0 1 0 0,-2-5 0 0 0,4 5-103 0 0,-1 1 1 0 0,1 0-1 0 0,-1-1 0 0 0,1 1 1 0 0,0-1-1 0 0,0 1 1 0 0,0-1-1 0 0,0 1 1 0 0,0-1-1 0 0,1 1 0 0 0,-1-1 1 0 0,1 1-1 0 0,0-1 1 0 0,0 1-1 0 0,-1 0 1 0 0,2-1-1 0 0,-1 1 0 0 0,1-3 1 0 0,7-9-93 0 0,0 1 1 0 0,1-1-1 0 0,1 1 1 0 0,0 1-1 0 0,15-14 1 0 0,-5 8-74 0 0,0 1 1 0 0,33-20-1 0 0,-44 31 129 0 0,0 1 0 0 0,1 0 0 0 0,0 0 0 0 0,0 1 0 0 0,0 0 0 0 0,1 1 0 0 0,-1 0 0 0 0,1 1 0 0 0,0 0 0 0 0,18 0 0 0 0,-19 4 0 0 0,-1 2 0 0 0,-8-2 4 0 0,-1 0 1 0 0,1 0-1 0 0,-1 0 0 0 0,1 0 0 0 0,-1 0 0 0 0,0 0 0 0 0,0 0 1 0 0,0 0-1 0 0,0 1 0 0 0,0-1 0 0 0,-1 0 0 0 0,1 0 0 0 0,-1 1 1 0 0,1-1-1 0 0,-1 1 0 0 0,0-1 0 0 0,0 5 0 0 0,0 1 21 0 0,-1-1 0 0 0,0 1 0 0 0,0 0 0 0 0,-3 9 0 0 0,0-2 19 0 0,-3 13 37 0 0,-15 33 0 0 0,11-37-111 0 0,2 0 0 0 0,0 1 1 0 0,-6 30-1 0 0,13-36-1403 0 0,4-3-5101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0,'0'0'17624'0'0,"1"2"-17570"0"0,19 50 455 0 0,2-1 0 0 0,3 0 1 0 0,45 67-1 0 0,-53-93-364 0 0,2 0 1 0 0,0-2-1 0 0,2 0 1 0 0,0-1-1 0 0,2-1 1 0 0,0-1-1 0 0,1-1 1 0 0,27 15-1 0 0,-37-26-40 0 0,-1-1 1 0 0,1 0-1 0 0,1-1 0 0 0,23 7 1 0 0,-33-12-100 0 0,0 0 0 0 0,0 0 0 0 0,0 0 0 0 0,0 0 0 0 0,0-1 1 0 0,0 0-1 0 0,0 0 0 0 0,0 0 0 0 0,0-1 0 0 0,1 1 0 0 0,-1-1 1 0 0,-1-1-1 0 0,1 1 0 0 0,0-1 0 0 0,0 1 0 0 0,0-1 0 0 0,7-5 0 0 0,-10 5-175 0 0,1 0 0 0 0,-1 0-1 0 0,0 0 1 0 0,0 0 0 0 0,0-1-1 0 0,0 1 1 0 0,0-1 0 0 0,1-2 0 0 0,4-10-769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 6447 0 0,'0'0'499'0'0,"-1"0"-328"0"0,-2-1-288 0 0,-1 0 496 0 0,-1 0 1 0 0,1 1 0 0 0,-1-1 0 0 0,1 1 0 0 0,-1 0 0 0 0,1 0-1 0 0,-1 0 1 0 0,1 1 0 0 0,-9 1 0 0 0,12-1 380 0 0,-7 4 3175 0 0,11-3-3830 0 0,0 1 0 0 0,0 0 0 0 0,0 0 0 0 0,0 0 1 0 0,-1 0-1 0 0,1 1 0 0 0,-1-1 0 0 0,0 1 1 0 0,0-1-1 0 0,0 1 0 0 0,-1 0 0 0 0,1 0 0 0 0,-1-1 1 0 0,0 1-1 0 0,0 0 0 0 0,-1 0 0 0 0,1 0 0 0 0,-1 1 1 0 0,1-1-1 0 0,-1 0 0 0 0,-1 0 0 0 0,0 6 1 0 0,-1 0-1 0 0,0 0 0 0 0,-1-1 1 0 0,0 1-1 0 0,-1-1 1 0 0,0 1-1 0 0,-6 9 0 0 0,-1-1 104 0 0,-24 32-1 0 0,19-31-455 0 0,-24 21 0 0 0,14-16-3834 0 0,20-18 1998 0 0,-5 4-3263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1839 0 0,'0'0'160'0'0,"-9"11"1288"0"0,2 1 256 0 0,0 3 56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2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129 353 7831 0 0,'0'0'603'0'0,"-1"1"-396"0"0,-27 19 3006 0 0,21-14-2615 0 0,1-1 0 0 0,-1 0 0 0 0,0-1-1 0 0,-11 6 1 0 0,13-8-589 0 0,0 1 16 0 0,1-2-1 0 0,0 1 1 0 0,-1 0-1 0 0,0-1 0 0 0,1 0 1 0 0,-8 1-1 0 0,11-2-9 0 0,1 0 0 0 0,-1 0-1 0 0,1 0 1 0 0,-1-1 0 0 0,1 1-1 0 0,-1 0 1 0 0,1 0 0 0 0,0 0-1 0 0,-1-1 1 0 0,1 1-1 0 0,-1 0 1 0 0,1-1 0 0 0,0 1-1 0 0,-1 0 1 0 0,1-1 0 0 0,0 1-1 0 0,-1-1 1 0 0,1 1 0 0 0,0-1-1 0 0,0 1 1 0 0,-1 0 0 0 0,1-1-1 0 0,0 1 1 0 0,0-1 0 0 0,0 1-1 0 0,0-1 1 0 0,0 1 0 0 0,0-1-1 0 0,0 0 1 0 0,-1-15 220 0 0,2 12-122 0 0,0-1 0 0 0,0 0 0 0 0,1 1 0 0 0,0-1 0 0 0,0 1 0 0 0,0-1 0 0 0,1 1 0 0 0,-1 0 1 0 0,6-6-1 0 0,31-34 400 0 0,-31 36-510 0 0,31-28 59 0 0,2 1 1 0 0,48-31 0 0 0,-22 18 155 0 0,-38 26-123 0 0,38-21 0 0 0,-56 37-62 0 0,1 0 1 0 0,-1 1-1 0 0,1 0 0 0 0,1 0 0 0 0,-1 2 1 0 0,24-5-1 0 0,-33 8-8 0 0,0-1 0 0 0,0 1 0 0 0,0 0 0 0 0,0 0 0 0 0,-1 0 0 0 0,1 1 0 0 0,0-1 0 0 0,0 1 0 0 0,0-1 0 0 0,-1 1 0 0 0,1 0 0 0 0,0 0-1 0 0,4 2 1 0 0,-6-1-14 0 0,0-1 0 0 0,1 0 0 0 0,-1 0 0 0 0,0 0 0 0 0,0 1 0 0 0,1-1 0 0 0,-1 0 0 0 0,0 1 0 0 0,-1-1 0 0 0,1 1 0 0 0,0 0 0 0 0,0-1 0 0 0,-1 1 0 0 0,1 0 0 0 0,-1-1 0 0 0,1 1 0 0 0,-1 0-1 0 0,0 0 1 0 0,1-1 0 0 0,-1 1 0 0 0,0 0 0 0 0,-1 3 0 0 0,1 4 27 0 0,-2-1 0 0 0,1 1 0 0 0,-1-1 0 0 0,-1 1 0 0 0,-6 15-1 0 0,-23 40 239 0 0,25-51-219 0 0,-73 118 175 0 0,30-55-649 0 0,44-65-826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328 232 5095 0 0,'0'0'108'0'0,"-9"2"156"0"0,-39 9-20 0 0,42-10-364 0 0,5-1 441 0 0,1 0 1 0 0,-1 1 0 0 0,0-1 0 0 0,1 0 0 0 0,-1 0 0 0 0,0 0 0 0 0,1 1 0 0 0,-1-1-1 0 0,0 0 1 0 0,1 0 0 0 0,-1 0 0 0 0,0 0 0 0 0,1 0 0 0 0,-1-1 0 0 0,0 1 0 0 0,1 0-1 0 0,-1 0 1 0 0,0 0 0 0 0,1 0 0 0 0,-1-1 0 0 0,1 1 0 0 0,-1 0 0 0 0,0-1 0 0 0,1 1-1 0 0,-1-1 1 0 0,0 0 390 0 0,5-10 222 0 0,-2 7-840 0 0,0 1 0 0 0,1-1 0 0 0,-1 0 0 0 0,1 1 0 0 0,0 0 0 0 0,0 0 0 0 0,0 0 0 0 0,1 0 0 0 0,-1 0 0 0 0,5-2 0 0 0,42-23 88 0 0,-33 19-84 0 0,44-20 167 0 0,1 3-1 0 0,2 2 0 0 0,1 3 0 0 0,133-24 1 0 0,-185 42-153 0 0,5 0 129 0 0,23-2 1 0 0,-36 5-188 0 0,-1-1 0 0 0,1 1 0 0 0,-1 1 1 0 0,1-1-1 0 0,-1 1 0 0 0,1 0 0 0 0,-1 0 0 0 0,0 0 0 0 0,1 0 0 0 0,6 4 0 0 0,-1 3 106 0 0,-10-6-158 0 0,1-1 0 0 0,0 1 0 0 0,-1-1-1 0 0,1 1 1 0 0,-1 0 0 0 0,0 0 0 0 0,1-1 0 0 0,-1 1-1 0 0,0 0 1 0 0,0 0 0 0 0,0-1 0 0 0,0 1-1 0 0,-1 0 1 0 0,1 0 0 0 0,0-1 0 0 0,-1 1 0 0 0,1 0-1 0 0,-1-1 1 0 0,-1 4 0 0 0,-1 1-6 0 0,0 0 1 0 0,0 0-1 0 0,-8 10 1 0 0,3-6-5 0 0,0-1 1 0 0,-1 0 0 0 0,0-1-1 0 0,-1 0 1 0 0,1 0 0 0 0,-2-1 0 0 0,-20 11-1 0 0,-6 0 13 0 0,-41 13-1 0 0,16-7-8 0 0,8 1 53 0 0,1 2 0 0 0,-74 50-1 0 0,-86 84-438 0 0,31-30-438 0 0,178-129 827 0 0,-12 12-46 0 0,42-19 311 0 0,11-5-47 0 0,1 2 0 0 0,0 1 0 0 0,0 2 0 0 0,0 2 0 0 0,0 1 0 0 0,44 5 0 0 0,205 11 256 0 0,-259-14-1615 0 0,50-5 0 0 0,-61 3-54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7831 0 0,'0'0'706'0'0,"0"2"-296"0"0,1 5 792 0 0,0 0-1 0 0,-1 0 1 0 0,0 0-1 0 0,0 0 0 0 0,-2 8 1 0 0,0-6-979 0 0,0 1 1 0 0,-1-1 0 0 0,0 0 0 0 0,-1 0-1 0 0,-9 16 1 0 0,7-16-217 0 0,4-6-20 0 0,0 0 0 0 0,1 0 0 0 0,-1 0 0 0 0,1 0 0 0 0,-1 0 0 0 0,1 0 0 0 0,0 0 0 0 0,0 1 0 0 0,-1 3 0 0 0,2-7 3 0 0,0 0-1 0 0,1 0 0 0 0,-1 0 1 0 0,0 0-1 0 0,0 0 0 0 0,0 0 1 0 0,0 0-1 0 0,0 0 0 0 0,0 0 1 0 0,0 0-1 0 0,0 0 0 0 0,0 0 1 0 0,0 0-1 0 0,0 0 0 0 0,0 0 1 0 0,0 0-1 0 0,0 0 0 0 0,0 0 1 0 0,0 0-1 0 0,0 0 0 0 0,0 0 1 0 0,0 0-1 0 0,0 0 0 0 0,0 0 1 0 0,0 0-1 0 0,0 0 0 0 0,0 0 1 0 0,1 0-1 0 0,-1 0 0 0 0,0 0 1 0 0,0 0-1 0 0,0 0 0 0 0,0 0 1 0 0,0 0-1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0 0 0 0,0 0 1 0 0,9-1-980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55 129 1839 0 0,'-1'0'134'0'0,"-22"-7"-110"0"0,-8-6 16114 0 0,31 13-15916 0 0,9-9 1655 0 0,17-6-2222 0 0,17-2 693 0 0,2 1 1 0 0,0 3 0 0 0,0 1 0 0 0,1 3 0 0 0,93-7 0 0 0,-123 15-296 0 0,0 0 0 0 0,0 2 0 0 0,19 2 0 0 0,-30-3-52 0 0,0 1 0 0 0,0 0 0 0 0,0 1 0 0 0,0-1 0 0 0,0 1 0 0 0,0 0 0 0 0,-1 0 0 0 0,1 0 0 0 0,-1 1-1 0 0,1 0 1 0 0,-1 0 0 0 0,0 0 0 0 0,7 7 0 0 0,-10-9-2 0 0,0 1 0 0 0,0-1 0 0 0,-1 0 0 0 0,1 1 1 0 0,0-1-1 0 0,-1 1 0 0 0,1 0 0 0 0,-1-1 0 0 0,1 1 0 0 0,-1-1 0 0 0,0 1 0 0 0,0 0 0 0 0,0-1 0 0 0,0 1 0 0 0,0 0 0 0 0,0-1 0 0 0,0 1 0 0 0,0 0 1 0 0,-1-1-1 0 0,1 1 0 0 0,0-1 0 0 0,-1 1 0 0 0,0-1 0 0 0,1 1 0 0 0,-1-1 0 0 0,0 1 0 0 0,-1 2 0 0 0,-2 1-16 0 0,1-1 0 0 0,-1 1 1 0 0,1 0-1 0 0,-1-1 0 0 0,-1 0 0 0 0,-6 6 0 0 0,-53 46-128 0 0,22-20 77 0 0,-10 13 63 0 0,-87 104-1 0 0,84-80 6 0 0,50-65 0 0 0,-1 1 0 0 0,2 0 0 0 0,-1 0 0 0 0,1 1 0 0 0,1-1 0 0 0,-5 20 0 0 0,7-27-54 0 0,1-1 0 0 0,0 1 0 0 0,-1 0 0 0 0,1 0 0 0 0,0 0 0 0 0,0 0-1 0 0,0 0 1 0 0,1 0 0 0 0,-1 0 0 0 0,0 0 0 0 0,1-1 0 0 0,-1 1 0 0 0,1 0 0 0 0,-1 0 0 0 0,1 0-1 0 0,0-1 1 0 0,0 1 0 0 0,0 0 0 0 0,0-1 0 0 0,0 1 0 0 0,2 2 0 0 0,-1-3-44 0 0,0 0 0 0 0,0 0-1 0 0,0 1 1 0 0,0-1 0 0 0,0-1 0 0 0,0 1 0 0 0,0 0 0 0 0,0 0 0 0 0,0-1 0 0 0,1 1 0 0 0,-1-1-1 0 0,0 0 1 0 0,0 0 0 0 0,0 0 0 0 0,1 0 0 0 0,-1 0 0 0 0,0 0 0 0 0,3-1 0 0 0,14-2-1264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87 14599 0 0,'75'-26'1840'0'0,"22"-10"815"0"0,-97 36-2605 0 0,0 0 1 0 0,1 0-1 0 0,-1 0 1 0 0,0 0-1 0 0,0 0 1 0 0,1 0-1 0 0,-1 0 1 0 0,0 0-1 0 0,0-1 1 0 0,1 1-1 0 0,-1 0 1 0 0,0 0-1 0 0,0 0 1 0 0,1 0-1 0 0,-1-1 1 0 0,0 1-1 0 0,0 0 1 0 0,0 0-1 0 0,0 0 1 0 0,1-1-1 0 0,-1 1 1 0 0,0 0-1 0 0,0 0 1 0 0,0-1-1 0 0,0 1 1 0 0,0 0-1 0 0,0-1 1 0 0,0 1-1 0 0,0 0 1 0 0,1 0-1 0 0,-1-1 1 0 0,0 1-1 0 0,-8-7 433 0 0,-17-1-223 0 0,3 6-83 0 0,1 1-1 0 0,0 0 0 0 0,-23 4 1 0 0,-64 11-40 0 0,-99 35-442 0 0,34-5 215 0 0,84-28-176 0 0,87-16 242 0 0,-1 1 1 0 0,0-1-1 0 0,0 1 1 0 0,1 0-1 0 0,-1 0 1 0 0,1 0 0 0 0,-1 0-1 0 0,1 0 1 0 0,-5 3-1 0 0,2 0 0 0 0,-10 5-85 0 0,2 1 0 0 0,0 0 0 0 0,-20 21 0 0 0,-32 41 103 0 0,25-26-75 0 0,21-27 81 0 0,-18 22 0 0 0,34-37 0 0 0,0 0 0 0 0,0 1 0 0 0,0 0 0 0 0,0-1 0 0 0,1 1 0 0 0,0 0 0 0 0,-3 8 0 0 0,5-13 2 0 0,0 1-1 0 0,0-1 0 0 0,-1 1 1 0 0,1-1-1 0 0,0 1 0 0 0,0 0 1 0 0,0-1-1 0 0,0 1 0 0 0,0-1 1 0 0,0 1-1 0 0,0-1 1 0 0,0 1-1 0 0,0 0 0 0 0,0-1 1 0 0,0 1-1 0 0,0-1 0 0 0,1 1 1 0 0,-1-1-1 0 0,0 1 1 0 0,0-1-1 0 0,1 1 0 0 0,-1-1 1 0 0,1 2-1 0 0,4-1 28 0 0,-4-1-24 0 0,5 1 28 0 0,1 0 1 0 0,0 0-1 0 0,0-1 1 0 0,0 0 0 0 0,0 0-1 0 0,0 0 1 0 0,11-3-1 0 0,6 0 16 0 0,37-1-47 0 0,1 2-1 0 0,69 7 0 0 0,-122-4-11 0 0,-1 1 0 0 0,1 1 0 0 0,-1-1-1 0 0,1 1 1 0 0,-1 1 0 0 0,0 0 0 0 0,0 0 0 0 0,0 0-1 0 0,-1 1 1 0 0,1 0 0 0 0,-1 1 0 0 0,8 8 0 0 0,2 3-12 0 0,0 1 0 0 0,-1 0 0 0 0,17 27 0 0 0,-24-31 22 0 0,-1-1 0 0 0,-1 1 0 0 0,0 1 0 0 0,-1-1 0 0 0,0 1 0 0 0,-1 0 0 0 0,4 21 0 0 0,-9-32 0 0 0,1 0 0 0 0,-1 0-1 0 0,0 0 1 0 0,0 0 0 0 0,0-1 0 0 0,0 1-1 0 0,-1 0 1 0 0,1 0 0 0 0,-1 0 0 0 0,0-1-1 0 0,0 1 1 0 0,-1 0 0 0 0,1-1 0 0 0,-1 1 0 0 0,-2 3-1 0 0,1-3 16 0 0,0 0 0 0 0,0 0 0 0 0,-1 0 1 0 0,0-1-1 0 0,1 1 0 0 0,-1-1 0 0 0,0 0 0 0 0,0-1 0 0 0,-1 1 0 0 0,-5 2 0 0 0,-7 2 73 0 0,-1-1-1 0 0,0 0 1 0 0,1-2 0 0 0,-2 0-1 0 0,-20 1 1 0 0,-437 39 320 0 0,472-43-645 0 0,0-1 0 0 0,1 0-1 0 0,-1-1 1 0 0,1 1 0 0 0,-1-1-1 0 0,0 1 1 0 0,-3-2 0 0 0,-4-3-1713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47 10479 0 0,'0'0'4019'0'0,"5"-9"-1751"0"0,-4 8-2191 0 0,-1 1-1 0 0,1-1 1 0 0,-1 0-1 0 0,0 0 1 0 0,1 0 0 0 0,-1 0-1 0 0,0 1 1 0 0,0-1 0 0 0,0 0-1 0 0,0 0 1 0 0,0 0-1 0 0,0 0 1 0 0,0 0 0 0 0,0 0-1 0 0,0 1 1 0 0,0-1 0 0 0,0 0-1 0 0,-1 0 1 0 0,1 0-1 0 0,0 0 1 0 0,-1 1 0 0 0,1-1-1 0 0,0 0 1 0 0,-1 0 0 0 0,1 0-1 0 0,-1 1 1 0 0,0-2 0 0 0,-1 1-29 0 0,0-1 1 0 0,0 1 0 0 0,-1 0 0 0 0,1-1-1 0 0,0 1 1 0 0,-1 1 0 0 0,1-1 0 0 0,0 0-1 0 0,-5 0 1 0 0,0 0-18 0 0,0 0-1 0 0,-1 0 0 0 0,1 1 1 0 0,0 0-1 0 0,-1 1 1 0 0,1 0-1 0 0,0 0 0 0 0,-14 4 1 0 0,-56 22 361 0 0,71-24-410 0 0,-35 14 18 0 0,1 1 0 0 0,1 2 0 0 0,1 2 0 0 0,-53 40 0 0 0,90-61 0 0 0,0 0 0 0 0,0-1 0 0 0,0 1 0 0 0,0 0 0 0 0,0 0 0 0 0,0 0 0 0 0,0 0 0 0 0,0 0 0 0 0,1 0 0 0 0,-1 0 0 0 0,0 0 0 0 0,0 2 0 0 0,3 1 0 0 0,-1-4 0 0 0,0 2-3 0 0,0-1 0 0 0,0 0 0 0 0,0 0-1 0 0,0 1 1 0 0,1-1 0 0 0,-1 0 0 0 0,0 0-1 0 0,1 0 1 0 0,-1-1 0 0 0,1 1 0 0 0,-1 0-1 0 0,1 0 1 0 0,-1-1 0 0 0,1 1 0 0 0,0-1 0 0 0,-1 1-1 0 0,1-1 1 0 0,0 0 0 0 0,1 1 0 0 0,39-1-94 0 0,-28-1 82 0 0,41 1 17 0 0,-11-1-10 0 0,0 1 1 0 0,80 13-1 0 0,-116-12-56 0 0,0 1 0 0 0,16 6 0 0 0,-22-7 59 0 0,0 0 0 0 0,-1 0 0 0 0,1-1 0 0 0,0 1 0 0 0,-1 0 0 0 0,1 0 0 0 0,-1 1 0 0 0,1-1 0 0 0,-1 0-1 0 0,1 0 1 0 0,-1 1 0 0 0,0-1 0 0 0,0 1 0 0 0,0-1 0 0 0,1 1 0 0 0,-1-1 0 0 0,-1 1 0 0 0,1 0 0 0 0,1 3 0 0 0,-2-4 17 0 0,0 0 0 0 0,0 0 1 0 0,0 0-1 0 0,0 0 1 0 0,-1 0-1 0 0,1 1 1 0 0,0-1-1 0 0,-1 0 0 0 0,1 0 1 0 0,0 0-1 0 0,-1 0 1 0 0,0 0-1 0 0,1 0 1 0 0,-1 0-1 0 0,1 0 1 0 0,-1-1-1 0 0,0 1 0 0 0,0 0 1 0 0,0 0-1 0 0,1 0 1 0 0,-3 0-1 0 0,-23 16 76 0 0,23-15-88 0 0,-17 9 42 0 0,-2-1 1 0 0,-35 12 0 0 0,-50 9 37 0 0,30-10-63 0 0,48-12-27 0 0,-67 17-20 0 0,83-23-79 0 0,0-1-1 0 0,0 0 1 0 0,0-1 0 0 0,0-1-1 0 0,-18-1 1 0 0,29 1 34 0 0,1 0-1 0 0,0 0 0 0 0,0-1 1 0 0,-1 1-1 0 0,1-1 1 0 0,0 1-1 0 0,0-1 0 0 0,-1 1 1 0 0,1-1-1 0 0,0 0 0 0 0,0 1 1 0 0,0-1-1 0 0,0 0 1 0 0,0 0-1 0 0,0 0 0 0 0,0 0 1 0 0,0 0-1 0 0,1 0 1 0 0,-1 0-1 0 0,0 0 0 0 0,0 0 1 0 0,1 0-1 0 0,-1 0 0 0 0,1-1 1 0 0,-1 1-1 0 0,1 0 1 0 0,-1 0-1 0 0,1-1 0 0 0,0 1 1 0 0,0 0-1 0 0,0-1 1 0 0,-1 1-1 0 0,1 0 0 0 0,0-1 1 0 0,1 1-1 0 0,-1 0 1 0 0,0-2-1 0 0,3-16-1787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12439 0 0,'0'0'958'0'0,"0"2"-625"0"0,0 1-145 0 0,0 1 0 0 0,0-1 0 0 0,0 0 0 0 0,-1 0 0 0 0,1 1 1 0 0,-1-1-1 0 0,0 0 0 0 0,1 0 0 0 0,-3 5 0 0 0,-16 30 1835 0 0,11-24-1603 0 0,-10 18-53 0 0,-1-1 1 0 0,-1-1-1 0 0,-26 28 1 0 0,-79 79-181 0 0,51-59-435 0 0,-11 7-595 0 0,-6 7-930 0 0,73-69 980 0 0,18-22 724 0 0,1-1 0 0 0,-1 1 0 0 0,0-1 0 0 0,1 0 0 0 0,-1 1 0 0 0,0-1 1 0 0,1 1-1 0 0,-1-1 0 0 0,1 0 0 0 0,-1 1 0 0 0,1-1 0 0 0,-1 0 0 0 0,0 0 0 0 0,1 1 0 0 0,-1-1 0 0 0,1 0 0 0 0,0 0 1 0 0,-1 0-1 0 0,1 0 0 0 0,-1 0 0 0 0,2 1 0 0 0,14-1-5174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688 878 5527 0 0,'0'0'772'0'0,"2"1"302"0"0,2-1-700 0 0,-1 0 0 0 0,1 1-1 0 0,0-1 1 0 0,-1 0 0 0 0,1-1 0 0 0,0 1 0 0 0,-1-1 0 0 0,1 1 0 0 0,-1-1 0 0 0,1 0 0 0 0,-1-1-1 0 0,6-1 1 0 0,-5 0-164 0 0,0 0 0 0 0,1 0-1 0 0,-1 0 1 0 0,0 0 0 0 0,0-1 0 0 0,-1 1-1 0 0,1-1 1 0 0,4-7 0 0 0,23-34 513 0 0,-2 0 0 0 0,-2-2 0 0 0,22-52-1 0 0,-30 53-845 0 0,-2 0-1 0 0,-2-1 0 0 0,-2-1 0 0 0,-2 0 1 0 0,-2-1-1 0 0,3-63 0 0 0,-10 71-344 0 0,-6-68 0 0 0,4 104 442 0 0,-1 1 0 0 0,0 0 0 0 0,0-1 0 0 0,0 1 1 0 0,-1 0-1 0 0,1-1 0 0 0,-3-3 0 0 0,3 7 20 0 0,1 0 0 0 0,-1 0-1 0 0,1 1 1 0 0,-1-1 0 0 0,1 0 0 0 0,-1 0 0 0 0,0 1-1 0 0,1-1 1 0 0,-1 0 0 0 0,0 1 0 0 0,0-1 0 0 0,0 1-1 0 0,0-1 1 0 0,1 1 0 0 0,-1-1 0 0 0,0 1 0 0 0,0-1-1 0 0,0 1 1 0 0,0 0 0 0 0,0 0 0 0 0,0 0 0 0 0,0-1-1 0 0,0 1 1 0 0,0 0 0 0 0,0 0 0 0 0,0 0 0 0 0,0 0-1 0 0,0 1 1 0 0,0-1 0 0 0,0 0 0 0 0,0 0-1 0 0,0 0 1 0 0,0 1 0 0 0,0-1 0 0 0,0 1 0 0 0,0-1-1 0 0,-1 1 1 0 0,-9 6 14 0 0,1 0 0 0 0,-1 0 0 0 0,1 1 0 0 0,0 0-1 0 0,1 0 1 0 0,-12 14 0 0 0,-45 63 293 0 0,-84 154 633 0 0,15 10-530 0 0,53-71-348 0 0,-15 27 117 0 0,62-147 79 0 0,-2-3 1 0 0,-61 71-1 0 0,78-104-192 0 0,0 0 0 0 0,-25 18 1 0 0,32-29-540 0 0,-1-1 0 0 0,0-1 0 0 0,0 0 1 0 0,-31 13-1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 4607 0 0,'4'-2'15719'0'0,"-7"11"-15542"0"0,2-7 233 0 0,-24 62 433 0 0,-67 116 0 0 0,-29-10-482 0 0,56-83-258 0 0,57-76-347 0 0,0 0-1 0 0,1 1 1 0 0,-10 23 0 0 0,11-19-899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5527 0 0,'0'0'584'0'0,"8"-3"-584"0"0,7-3 0 0 0,2 3 2176 0 0,6-1 416 0 0,6 1 88 0 0,6-3 8 0 0,8 1-2072 0 0,8 0-416 0 0,6-2-80 0 0,3 0-24 0 0,2-2-96 0 0,-2 0 0 0 0,-1-3 0 0 0,-3 1 0 0 0,-2 4-1216 0 0,-7 0-232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0 919 0 0,'1'2'2027'0'0,"0"0"-1532"0"0,0 0 0 0 0,0-1 0 0 0,-1 1 0 0 0,1 0 1 0 0,-1 0-1 0 0,1-1 0 0 0,-1 1 0 0 0,0 0 0 0 0,0 0 0 0 0,0 0 0 0 0,0 0 0 0 0,0-1 0 0 0,0 1 0 0 0,-1 3 0 0 0,0-2-131 0 0,0 0-1 0 0,0 0 0 0 0,-1 0 1 0 0,1 0-1 0 0,-1-1 0 0 0,1 1 0 0 0,-1 0 1 0 0,-2 2-1 0 0,-6 5-116 0 0,0-1 0 0 0,0 0 0 0 0,-16 11 0 0 0,4-3 681 0 0,-5 5-395 0 0,2 1-1 0 0,1 1 1 0 0,1 2 0 0 0,1 0-1 0 0,-29 45 1 0 0,48-65-620 0 0,0-1-1 0 0,1 1 1 0 0,-1 0 0 0 0,1-1-1 0 0,-2 10 1 0 0,3-13 840 0 0,10-3-629 0 0,0 1-1 0 0,0-1 1 0 0,-1-1-1 0 0,1 0 1 0 0,-1 0-1 0 0,9-4 1 0 0,48-23-425 0 0,-39 16-408 0 0,10-4-3863 0 0,2-1-1559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9383 0 0,'1'1'431'0'0,"0"0"-354"0"0,-1 0 1 0 0,1 0-1 0 0,0 0 0 0 0,0 0 0 0 0,0 0 1 0 0,0 0-1 0 0,0 0 0 0 0,1-1 0 0 0,-1 1 1 0 0,0 0-1 0 0,0-1 0 0 0,0 1 0 0 0,1-1 1 0 0,-1 1-1 0 0,0-1 0 0 0,0 0 0 0 0,1 1 1 0 0,-1-1-1 0 0,0 0 0 0 0,1 0 0 0 0,-1 0 1 0 0,0 0-1 0 0,1 0 0 0 0,-1 0 0 0 0,0-1 1 0 0,1 1-1 0 0,-1 0 0 0 0,0-1 0 0 0,1 1 1 0 0,-1-1-1 0 0,0 1 0 0 0,0-1 0 0 0,0 0 1 0 0,0 1-1 0 0,1-1 0 0 0,0-1 0 0 0,2-1 388 0 0,0 0 0 0 0,0 0 0 0 0,-1-1-1 0 0,1 0 1 0 0,-1 0 0 0 0,0 0 0 0 0,0 0-1 0 0,4-7 1 0 0,6-16 876 0 0,-2-1-1 0 0,12-44 1 0 0,7-16-362 0 0,-25 74-875 0 0,1 1-1 0 0,1 0 1 0 0,0 0 0 0 0,12-14 0 0 0,-15 21-109 0 0,1 1 0 0 0,0 0 0 0 0,0 0 0 0 0,1 0 0 0 0,-1 1 0 0 0,1-1 0 0 0,0 2 0 0 0,0-1 1 0 0,1 1-1 0 0,-1-1 0 0 0,9-2 0 0 0,-1 2-463 0 0,0 0 0 0 0,0 1 0 0 0,0 1 0 0 0,24-2 1 0 0,-5 3-727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349 264 1839 0 0,'0'0'13355'0'0,"2"2"-12904"0"0,11 21 834 0 0,-12-21-577 0 0,1 0-371 0 0,0 1-272 0 0,0-1-1 0 0,1 1 1 0 0,-1-1-1 0 0,1 1 1 0 0,-1-1 0 0 0,1 0-1 0 0,0 0 1 0 0,0 0-1 0 0,0-1 1 0 0,0 1-1 0 0,0 0 1 0 0,0-1-1 0 0,0 0 1 0 0,1 0-1 0 0,5 1 1 0 0,-3-1 37 0 0,1-1 0 0 0,-1 1 0 0 0,0-1-1 0 0,1-1 1 0 0,-1 1 0 0 0,1-1 0 0 0,11-4 0 0 0,4-2 110 0 0,0-2 0 0 0,0-1 0 0 0,32-19 0 0 0,-19 8-139 0 0,32-25 0 0 0,-51 33-133 0 0,0 0 0 0 0,-1-1 0 0 0,25-31 0 0 0,-28 31-20 0 0,-8 9-56 0 0,0 0 0 0 0,0 0-1 0 0,0-1 1 0 0,-1 1 0 0 0,1-1 0 0 0,-1 1-1 0 0,3-11 1 0 0,-5 15 103 0 0,-1 1 0 0 0,0-1 0 0 0,0 0 0 0 0,0 0 0 0 0,0 1 0 0 0,0-1 0 0 0,0 0 0 0 0,0 1-1 0 0,0-1 1 0 0,0 0 0 0 0,0 0 0 0 0,0 1 0 0 0,-1-1 0 0 0,1 0 0 0 0,0 1 0 0 0,0-1 0 0 0,-1-1 0 0 0,0 0-65 0 0,0 0-209 0 0,-13-6-287 0 0,6 5 494 0 0,0 0 0 0 0,0 0 0 0 0,0 1 0 0 0,0 0 1 0 0,-1 0-1 0 0,1 1 0 0 0,0 0 0 0 0,-1 0 0 0 0,1 1 0 0 0,-1 0 1 0 0,1 1-1 0 0,0-1 0 0 0,-9 3 0 0 0,-11 2 40 0 0,1 0 0 0 0,0 1 0 0 0,0 2-1 0 0,0 1 1 0 0,1 1 0 0 0,0 1 0 0 0,1 1-1 0 0,1 2 1 0 0,0 0 0 0 0,0 2 0 0 0,-26 22 0 0 0,5 4 240 0 0,1 2 1 0 0,2 2 0 0 0,-53 75-1 0 0,-2 23-108 0 0,90-133-72 0 0,1-1 0 0 0,-8 18 0 0 0,8-9 0 0 0,5-17 6 0 0,1 0 1 0 0,0 0-1 0 0,0 1 0 0 0,0-1 0 0 0,0 0 0 0 0,0 0 0 0 0,1 0 0 0 0,-1 1 1 0 0,1-1-1 0 0,-1 0 0 0 0,1 0 0 0 0,0 0 0 0 0,0 0 0 0 0,0 0 0 0 0,0 0 1 0 0,0 0-1 0 0,0 0 0 0 0,1 0 0 0 0,-1-1 0 0 0,1 1 0 0 0,-1 0 0 0 0,1-1 1 0 0,-1 1-1 0 0,1-1 0 0 0,0 0 0 0 0,0 0 0 0 0,3 2 0 0 0,5 3 134 0 0,0-1 0 0 0,1-1 1 0 0,22 7-1 0 0,-27-9-17 0 0,27 8 124 0 0,1-2 1 0 0,0-1-1 0 0,0-1 0 0 0,0-2 1 0 0,1-2-1 0 0,-1-1 0 0 0,1-2 0 0 0,0-1 1 0 0,-1-1-1 0 0,38-10 0 0 0,-66 11-605 0 0,0 0 1 0 0,1-1-1 0 0,-1 0 0 0 0,0 0 0 0 0,0 0 1 0 0,-1-1-1 0 0,1 1 0 0 0,4-6 0 0 0,7-5-1470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39 6911 0 0,'33'-38'9031'0'0,"-35"38"-8552"0"0,-5 2-388 0 0,0 1 1 0 0,0 0 0 0 0,0 0 0 0 0,0 1 0 0 0,0-1-1 0 0,-7 7 1 0 0,-39 33 20 0 0,26-20-112 0 0,-144 128 18 0 0,102-87 212 0 0,27-31 316 0 0,41-32 196 0 0,6-1-648 0 0,0-1 0 0 0,0 1-1 0 0,1-1 1 0 0,-1 0 0 0 0,0-1 0 0 0,0 1-1 0 0,0-1 1 0 0,-1 0 0 0 0,9-5 0 0 0,3-3 46 0 0,20-16 1 0 0,-4 2 55 0 0,-15 13-158 0 0,29-20 29 0 0,87-44 0 0 0,-129 74-59 0 0,0-1 0 0 0,0 1 0 0 0,0 0 1 0 0,1 0-1 0 0,-1 0 0 0 0,0 1 0 0 0,8-1 0 0 0,-12 1-6 0 0,1 1 0 0 0,-1-1 0 0 0,1 0 0 0 0,-1 0 0 0 0,1 1 0 0 0,-1-1 0 0 0,1 0 1 0 0,-1 1-1 0 0,0-1 0 0 0,1 1 0 0 0,-1-1 0 0 0,1 1 0 0 0,-1-1 0 0 0,0 0 0 0 0,0 1 0 0 0,1-1 0 0 0,-1 1 0 0 0,0-1 0 0 0,0 1 0 0 0,1 0 0 0 0,-1-1 0 0 0,0 1 0 0 0,0 0-3 0 0,2 4-13 0 0,-1-1 0 0 0,1 1 1 0 0,-1-1-1 0 0,-1 1 1 0 0,1 0-1 0 0,-1-1 0 0 0,0 1 1 0 0,0 0-1 0 0,0-1 1 0 0,0 1-1 0 0,-1 0 1 0 0,0-1-1 0 0,0 1 0 0 0,-3 8 1 0 0,-2 4-8 0 0,-1-1 1 0 0,-13 25-1 0 0,15-31-25 0 0,1-3-19 0 0,0 1 0 0 0,0-2 0 0 0,-1 1 0 0 0,-5 7 1 0 0,8-13-127 0 0,3-2-276 0 0,11-17-1230 0 0,0-1 0 0 0,1 2 0 0 0,1 0 0 0 0,30-29 0 0 0,-21 24-2470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155 107 2759 0 0,'116'-46'566'0'0,"-26"11"1839"0"0,-28 10 8656 0 0,-71 35-9750 0 0,5-7-1132 0 0,-38 37 506 0 0,-89 66 0 0 0,44-38-681 0 0,87-68-4 0 0,-76 66 7 0 0,64-54 30 0 0,1-1 0 0 0,1 1 0 0 0,0 1 0 0 0,-10 18 0 0 0,18-29-28 0 0,1 0 0 0 0,0 1 0 0 0,0-1 0 0 0,-1 1-1 0 0,2-1 1 0 0,-1 1 0 0 0,0-1 0 0 0,0 1 0 0 0,1-1 0 0 0,0 1-1 0 0,-1 0 1 0 0,1 0 0 0 0,0 2 0 0 0,1-3-4 0 0,-1 0 1 0 0,1 0 0 0 0,0 0-1 0 0,0 0 1 0 0,0 0-1 0 0,0 0 1 0 0,0 0-1 0 0,0 0 1 0 0,0 0 0 0 0,0-1-1 0 0,1 1 1 0 0,-1 0-1 0 0,1-1 1 0 0,-1 0-1 0 0,1 1 1 0 0,0-1 0 0 0,2 2-1 0 0,1 0 19 0 0,1 0 0 0 0,0 0 0 0 0,-1-1 0 0 0,1 0 1 0 0,0 0-1 0 0,1 0 0 0 0,-1-1 0 0 0,0 0 0 0 0,0 0 0 0 0,1 0 0 0 0,-1-1 0 0 0,0 0 0 0 0,1 0 0 0 0,-1-1 0 0 0,9-1 0 0 0,1-1-502 0 0,25-8-1 0 0,11-8-4629 0 0,-12 2-1084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8751 0 0,'0'0'2686'0'0,"0"2"-714"0"0,-4 95 3245 0 0,-2-31-4760 0 0,-22 93-1 0 0,-58 156-386 0 0,62-249-41 0 0,-2 0 0 0 0,-57 99-1 0 0,60-128 88 0 0,-34 42 0 0 0,142-139 60 0 0,90-67-240 0 0,-171 124 69 0 0,0 0 0 0 0,1 1-1 0 0,-1 0 1 0 0,1 0 0 0 0,-1 0 0 0 0,8-2-1 0 0,-11 4 11 0 0,1 0-1 0 0,-1 0 0 0 0,0 0 0 0 0,0 0 0 0 0,0 0 0 0 0,0 0 0 0 0,1 0 0 0 0,-1 0 0 0 0,0 0 0 0 0,0 1 0 0 0,0-1 0 0 0,0 0 0 0 0,0 1 0 0 0,0-1 0 0 0,0 1 0 0 0,0-1 0 0 0,0 1 0 0 0,0 0 0 0 0,0-1 0 0 0,0 1 0 0 0,0 0 0 0 0,0 0 0 0 0,0 0 0 0 0,-1 0 0 0 0,1 0 0 0 0,0 0 0 0 0,-1 0 0 0 0,1 0 0 0 0,-1 0 0 0 0,1 0 0 0 0,-1 0 0 0 0,1 2 0 0 0,3 6 108 0 0,-1 1-1 0 0,-1 0 0 0 0,1 0 0 0 0,-2 1 1 0 0,1 10-1 0 0,0 54 386 0 0,-2-52-427 0 0,-1 25 37 0 0,0-6-701 0 0,8 73 0 0 0,-2-96-1393 0 0,-4-18 1688 0 0,-1 0 0 0 0,0-1-1 0 0,1 1 1 0 0,-1 0 0 0 0,1-1 0 0 0,-1 1-1 0 0,1-1 1 0 0,-1 1 0 0 0,1-1-1 0 0,-1 1 1 0 0,1-1 0 0 0,-1 1-1 0 0,1-1 1 0 0,0 0 0 0 0,-1 1 0 0 0,1-1-1 0 0,0 0 1 0 0,-1 1 0 0 0,1-1-1 0 0,0 0 1 0 0,-1 0 0 0 0,1 0 0 0 0,1 1-1 0 0,10-2-4870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527 204 11255 0 0,'0'0'1023'0'0,"2"0"-742"0"0,37 5 2318 0 0,-37-5-2482 0 0,-1-1 0 0 0,0 1 0 0 0,1 0 0 0 0,-1 0 0 0 0,0-1 0 0 0,1 1 0 0 0,-1-1 0 0 0,0 1 0 0 0,2-2 0 0 0,2 0 253 0 0,-3 2-282 0 0,-1-1 0 0 0,1 0 1 0 0,-1 1-1 0 0,1-1 0 0 0,-1 0 1 0 0,0 0-1 0 0,1 0 0 0 0,-1 0 1 0 0,0 0-1 0 0,1 0 0 0 0,-1 0 0 0 0,0 0 1 0 0,0 0-1 0 0,0-1 0 0 0,0 1 1 0 0,0 0-1 0 0,0-1 0 0 0,1-2 0 0 0,0-2 125 0 0,0 1-1 0 0,0 0 0 0 0,2-10 1 0 0,-3 8-119 0 0,0 0 0 0 0,0 0 1 0 0,0 0-1 0 0,-1 0 0 0 0,0-1 1 0 0,0 1-1 0 0,-1 0 0 0 0,0 0 1 0 0,0 0-1 0 0,-3-9 1 0 0,2 13-96 0 0,1-1 1 0 0,-1 1 0 0 0,1 0 0 0 0,-1-1-1 0 0,0 1 1 0 0,0 0 0 0 0,0 0 0 0 0,-1 0 0 0 0,1 0-1 0 0,-1 0 1 0 0,0 1 0 0 0,0-1 0 0 0,0 1 0 0 0,0 0-1 0 0,0 0 1 0 0,0 0 0 0 0,0 0 0 0 0,-1 0-1 0 0,1 1 1 0 0,-1 0 0 0 0,-3-2 0 0 0,-2 1-69 0 0,0 1-1 0 0,0 0 1 0 0,0 1 0 0 0,0 0-1 0 0,0 0 1 0 0,0 0 0 0 0,0 1-1 0 0,0 1 1 0 0,1 0 0 0 0,-1 0-1 0 0,-17 6 1 0 0,1 3-47 0 0,0 0 1 0 0,-38 26-1 0 0,36-20 108 0 0,-48 39-1 0 0,65-47 9 0 0,0 1 0 0 0,1 0 0 0 0,0 0 1 0 0,0 1-1 0 0,1 0 0 0 0,1 1 0 0 0,-7 13 0 0 0,12-22 6 0 0,0 0 0 0 0,1 1 0 0 0,0-1 0 0 0,0 1 0 0 0,0-1-1 0 0,0 1 1 0 0,1-1 0 0 0,-1 1 0 0 0,1 0 0 0 0,0-1 0 0 0,1 6 0 0 0,-1-7 3 0 0,0-1 0 0 0,1 1 0 0 0,-1-1 0 0 0,1 0 0 0 0,-1 1 0 0 0,1-1 0 0 0,-1 0 0 0 0,1 1 0 0 0,0-1 0 0 0,0 0 0 0 0,0 0 1 0 0,0 0-1 0 0,0 1 0 0 0,0-1 0 0 0,0 0 0 0 0,0 0 0 0 0,0-1 0 0 0,1 1 0 0 0,-1 0 0 0 0,0 0 0 0 0,0-1 0 0 0,1 1 1 0 0,-1 0-1 0 0,1-1 0 0 0,-1 0 0 0 0,0 1 0 0 0,1-1 0 0 0,-1 0 0 0 0,1 1 0 0 0,1-1 0 0 0,3 0 31 0 0,0 0 0 0 0,-1 0 0 0 0,1 0 0 0 0,-1-1-1 0 0,1 0 1 0 0,-1 0 0 0 0,1-1 0 0 0,7-2 0 0 0,6-4 115 0 0,17-10 1 0 0,-18 9-74 0 0,24-14 10 0 0,-1-1 1 0 0,-1-2-1 0 0,-1-1 0 0 0,50-48 1 0 0,-83 71-109 0 0,-4 6 0 0 0,-4 7-5 0 0,1-8 20 0 0,-11 36 1 0 0,-22 47 0 0 0,5-14 0 0 0,17-38 1 0 0,-183 534 62 0 0,69-55-935 0 0,120-482 897 0 0,-14 54 359 0 0,15-70-264 0 0,1 0 0 0 0,-1 0-1 0 0,-14 24 1 0 0,18-35-107 0 0,0 0-1 0 0,0 0 1 0 0,-1 0-1 0 0,1-1 1 0 0,0 1-1 0 0,-1 0 1 0 0,0-1-1 0 0,1 0 1 0 0,-1 1-1 0 0,0-1 1 0 0,0 0-1 0 0,1 0 1 0 0,-1 0-1 0 0,0 0 1 0 0,-4 2 0 0 0,5-3-6 0 0,-1 0 0 0 0,1 0 0 0 0,0 0 0 0 0,0 0 0 0 0,-1 0 0 0 0,1 0 1 0 0,0-1-1 0 0,0 1 0 0 0,-1 0 0 0 0,1-1 0 0 0,0 1 0 0 0,0-1 1 0 0,0 1-1 0 0,0-1 0 0 0,0 1 0 0 0,-1-1 0 0 0,1 0 0 0 0,0 1 1 0 0,0-1-1 0 0,1 0 0 0 0,-1 0 0 0 0,0 0 0 0 0,0 0 0 0 0,0 0 1 0 0,1 0-1 0 0,-1 0 0 0 0,0 0 0 0 0,0-2 0 0 0,-4-6-16 0 0,1-1 0 0 0,0 0 0 0 0,1 0 0 0 0,0 1 1 0 0,0-2-1 0 0,1 1 0 0 0,1 0 0 0 0,-1-21 0 0 0,7-84-476 0 0,-4 105 440 0 0,4-37-801 0 0,2-1 0 0 0,2 2 0 0 0,2-1 0 0 0,19-50 0 0 0,-7 40-5114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 6911 0 0,'0'0'528'0'0,"-1"2"-341"0"0,-2 5-241 0 0,0-1 576 0 0,1 1 0 0 0,-1 0-1 0 0,1 0 1 0 0,0 0-1 0 0,1 0 1 0 0,-2 11-1 0 0,3-18-532 0 0,1 19 161 0 0,4-8 6645 0 0,-4-12-6645 0 0,1-1 1 0 0,-1 1-1 0 0,0 0 1 0 0,0-1-1 0 0,1 1 1 0 0,-1 0 0 0 0,0-1-1 0 0,0 0 1 0 0,0 1-1 0 0,-1-1 1 0 0,1 1-1 0 0,0-1 1 0 0,0-2 0 0 0,0 2-140 0 0,-1 0 0 0 0,0 0 0 0 0,0 0 0 0 0,1 0 0 0 0,-1 0 1 0 0,-1 0-1 0 0,1 0 0 0 0,0 1 0 0 0,0-1 0 0 0,-1 0 0 0 0,1 0 1 0 0,-1 0-1 0 0,1 0 0 0 0,-1 1 0 0 0,0-1 0 0 0,0 0 0 0 0,0 0 1 0 0,0 1-1 0 0,0-1 0 0 0,0 1 0 0 0,0-1 0 0 0,-1 1 0 0 0,1 0 1 0 0,0-1-1 0 0,-1 1 0 0 0,1 0 0 0 0,-1 0 0 0 0,1 0 0 0 0,-1 0 1 0 0,-2-1-1 0 0,-6-3-215 0 0,1 0 0 0 0,-1 1 0 0 0,0 0 0 0 0,-11-2 0 0 0,13 4 142 0 0,-1 0 0 0 0,0 1-1 0 0,0 0 1 0 0,0 0 0 0 0,0 1-1 0 0,0 0 1 0 0,1 1 0 0 0,-1 0-1 0 0,0 0 1 0 0,0 1 0 0 0,0 0-1 0 0,1 0 1 0 0,-1 1 0 0 0,1 0-1 0 0,0 1 1 0 0,0 0 0 0 0,0 0-1 0 0,0 1 1 0 0,1 0 0 0 0,0 0-1 0 0,0 0 1 0 0,0 1 0 0 0,-9 10-1 0 0,10-9 40 0 0,-4 5 17 0 0,-1 0-1 0 0,-8 16 0 0 0,17-25 18 0 0,0 0-1 0 0,0 1 1 0 0,0-1 0 0 0,1 1 0 0 0,-1-1-1 0 0,1 1 1 0 0,0-1 0 0 0,0 1-1 0 0,1 0 1 0 0,-1 0 0 0 0,1-1-1 0 0,-1 1 1 0 0,1 0 0 0 0,1 6 0 0 0,3 3 0 0 0,1-10-13 0 0,-4-2 3 0 0,2 1 13 0 0,1 1-1 0 0,-1-1 0 0 0,1 0 1 0 0,-1-1-1 0 0,1 1 1 0 0,-1-1-1 0 0,1 1 0 0 0,0-1 1 0 0,0 0-1 0 0,0-1 1 0 0,-1 1-1 0 0,1 0 0 0 0,0-1 1 0 0,0 0-1 0 0,0 0 1 0 0,0 0-1 0 0,0-1 0 0 0,0 1 1 0 0,7-3-1 0 0,6-2 137 0 0,0 0 0 0 0,33-15 0 0 0,-42 16-133 0 0,59-25 140 0 0,-66 28-140 0 0,0 1-1 0 0,0 0 0 0 0,0 0 1 0 0,-1 0-1 0 0,1 0 0 0 0,0 0 1 0 0,0 0-1 0 0,0 0 0 0 0,0 1 1 0 0,0-1-1 0 0,0 0 0 0 0,0 0 1 0 0,0 1-1 0 0,-1-1 0 0 0,1 0 1 0 0,0 1-1 0 0,0-1 0 0 0,0 1 1 0 0,-1-1-1 0 0,1 1 0 0 0,0 0 1 0 0,0-1-1 0 0,-1 1 0 0 0,1-1 1 0 0,-1 1-1 0 0,1 0 0 0 0,-1 0 1 0 0,1-1-1 0 0,-1 1 0 0 0,1 0 1 0 0,-1 0-1 0 0,1 2 0 0 0,1 1 46 0 0,0 2-1 0 0,0-1 1 0 0,2 10 0 0 0,1 7 84 0 0,-2-10-97 0 0,-1 0-1 0 0,0 0 1 0 0,-1 0-1 0 0,0 16 1 0 0,-1-27-178 0 0,3-1-562 0 0,-1 0 410 0 0,1-1-1 0 0,-1 0 1 0 0,0 1 0 0 0,0-1-1 0 0,1 0 1 0 0,2-2-1 0 0,-2 1-73 0 0,10-5-959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91 14511 0 0,'62'-66'1576'0'0,"-59"62"-1283"0"0,-2 3-11 0 0,1-1 0 0 0,-1 0 0 0 0,0 0 0 0 0,1 1 0 0 0,-1-1-1 0 0,1 1 1 0 0,-1-1 0 0 0,1 1 0 0 0,0 0 0 0 0,-1 0 0 0 0,1-1 0 0 0,4 0 0 0 0,-5 17 216 0 0,-1-8-447 0 0,-1 0 0 0 0,0 0 1 0 0,0 0-1 0 0,-1 0 0 0 0,0 0 0 0 0,0 0 0 0 0,-6 11 0 0 0,-27 45 37 0 0,23-43-45 0 0,-65 105 4 0 0,-53 95-10 0 0,96-157-65 0 0,-64 132-442 0 0,96-191 250 0 0,0 0 1 0 0,1 0 0 0 0,-1 0 0 0 0,1 1 0 0 0,0-1 0 0 0,0 0-1 0 0,0 7 1 0 0,17-15-9081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57 144 3223 0 0,'-1'1'240'0'0,"-54"14"15416"0"0,58-15-15553 0 0,-1 0-1 0 0,1 0 1 0 0,0 0-1 0 0,0-1 1 0 0,0 1-1 0 0,0-1 1 0 0,-1 0-1 0 0,1 0 1 0 0,0 0-1 0 0,2-1 1 0 0,3-2 105 0 0,130-52 1328 0 0,-86 35-1173 0 0,-9 3-131 0 0,47-12 0 0 0,-62 23-197 0 0,1 1-1 0 0,35-3 1 0 0,-51 8-614 0 0,-1 1 0 0 0,0 0 0 0 0,1 1 0 0 0,-1 0 0 0 0,0 1 0 0 0,0 0 0 0 0,23 8 0 0 0,-21-5-1114 0 0,-2-1-17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296 273 7367 0 0,'20'-57'701'0'0,"9"-25"-387"0"0,-7 30 3725 0 0,-17 44-2544 0 0,-1 0 1 0 0,11-14 0 0 0,-11 16-1168 0 0,1 0-1 0 0,1 1 1 0 0,-1 0 0 0 0,1 0 0 0 0,0 0-1 0 0,9-6 1 0 0,-13 10 132 0 0,-2 14-315 0 0,0-7-120 0 0,0-1 0 0 0,0 1 0 0 0,0 0-1 0 0,-1-1 1 0 0,0 1 0 0 0,0-1 0 0 0,-2 7 0 0 0,-66 157 264 0 0,44-113-209 0 0,-67 151 217 0 0,-46 110 326 0 0,118-269-550 0 0,-32 85 159 0 0,41-100-337 0 0,2 1 0 0 0,-7 36 1 0 0,16-66-273 0 0,-1 0-1 0 0,1 0 1 0 0,0-1 0 0 0,0 1-1 0 0,0 0 1 0 0,0 0 0 0 0,1 0-1 0 0,0 0 1 0 0,-1-1 0 0 0,4 8-1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6447 0 0,'0'0'12544'0'0,"-8"0"-11892"0"0,3 0-639 0 0,1 1 0 0 0,-1 0 0 0 0,1 0 0 0 0,0 0 0 0 0,-1 0 0 0 0,1 1 0 0 0,0-1 0 0 0,0 1 0 0 0,0 0 0 0 0,0 0 0 0 0,-5 5 0 0 0,-6 4 21 0 0,-19 18 0 0 0,20-16-30 0 0,6-6 73 0 0,0 1 0 0 0,1 0 0 0 0,0 1 0 0 0,0-1 0 0 0,1 2 0 0 0,0-1 0 0 0,0 0 0 0 0,-5 14 0 0 0,9-18-32 0 0,0 1-1 0 0,0 0 1 0 0,0 0 0 0 0,1 0 0 0 0,0 0-1 0 0,0 0 1 0 0,0 0 0 0 0,1 0 0 0 0,0 0-1 0 0,0 0 1 0 0,0 0 0 0 0,1 0 0 0 0,0 0-1 0 0,0 0 1 0 0,1 0 0 0 0,2 8 0 0 0,-2-11-20 0 0,0 0 1 0 0,0 0 0 0 0,0 0-1 0 0,0 0 1 0 0,0 0 0 0 0,0-1 0 0 0,1 1-1 0 0,0-1 1 0 0,-1 0 0 0 0,1 1-1 0 0,0-1 1 0 0,0-1 0 0 0,0 1 0 0 0,0 0-1 0 0,0-1 1 0 0,1 1 0 0 0,-1-1-1 0 0,0 0 1 0 0,1 0 0 0 0,-1 0 0 0 0,1-1-1 0 0,-1 1 1 0 0,5-1 0 0 0,1 1 28 0 0,0-1 1 0 0,-1 0 0 0 0,1-1-1 0 0,-1 0 1 0 0,1 0 0 0 0,-1-1-1 0 0,1 0 1 0 0,11-5 0 0 0,-2-2 77 0 0,-1-1 0 0 0,0 0 0 0 0,-1-1 0 0 0,0-1 0 0 0,-1-1 0 0 0,0 0 0 0 0,23-27 0 0 0,-34 35-124 0 0,0 1 0 0 0,-1 0 0 0 0,0-1 0 0 0,0 0 0 0 0,0 0 0 0 0,-1 0 1 0 0,0 0-1 0 0,0 0 0 0 0,0 0 0 0 0,0-1 0 0 0,-1 1 0 0 0,1-7 0 0 0,-1 10-68 0 0,-1-1 0 0 0,0 0 0 0 0,0 0-1 0 0,0 0 1 0 0,-1 0 0 0 0,1 1 0 0 0,-1-1-1 0 0,1 0 1 0 0,-1 0 0 0 0,0 1 0 0 0,0-1 0 0 0,0 0-1 0 0,-1 1 1 0 0,1-1 0 0 0,0 1 0 0 0,-1-1 0 0 0,0 1-1 0 0,1 0 1 0 0,-1 0 0 0 0,0 0 0 0 0,0 0 0 0 0,0 0-1 0 0,-1 0 1 0 0,1 0 0 0 0,-4-1 0 0 0,2 1-142 0 0,1 0 0 0 0,-1 1 1 0 0,0 0-1 0 0,0 0 1 0 0,0 0-1 0 0,0 0 0 0 0,0 1 1 0 0,0-1-1 0 0,0 1 0 0 0,0 0 1 0 0,0 1-1 0 0,0-1 0 0 0,0 0 1 0 0,1 1-1 0 0,-1 0 0 0 0,0 0 1 0 0,0 0-1 0 0,0 1 0 0 0,0-1 1 0 0,-4 4-1 0 0,-6 2-901 0 0,0 1-1 0 0,1 0 1 0 0,-22 19 0 0 0,25-19-112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2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11 288 10135 0 0,'0'0'919'0'0,"-1"1"-759"0"0,-9 17 9892 0 0,11-19-9481 0 0,13-11-149 0 0,0 0 1 0 0,19-25-1 0 0,1 0-311 0 0,-30 33-105 0 0,103-97 90 0 0,-88 85-55 0 0,1 0 0 0 0,0 2 1 0 0,42-22-1 0 0,-55 32 13 0 0,0 1 0 0 0,1 0 0 0 0,0 0-1 0 0,-1 1 1 0 0,1 0 0 0 0,11-1 0 0 0,-17 3-46 0 0,0 0-1 0 0,0 0 1 0 0,0-1 0 0 0,0 2-1 0 0,0-1 1 0 0,1 0-1 0 0,-1 0 1 0 0,0 1 0 0 0,0-1-1 0 0,0 1 1 0 0,-1-1-1 0 0,1 1 1 0 0,0 0 0 0 0,0 0-1 0 0,0 0 1 0 0,0 0-1 0 0,-1 0 1 0 0,1 0 0 0 0,0 1-1 0 0,-1-1 1 0 0,1 1-1 0 0,-1-1 1 0 0,0 1 0 0 0,1-1-1 0 0,-1 1 1 0 0,0 0-1 0 0,0-1 1 0 0,0 1 0 0 0,1 4-1 0 0,2 6 25 0 0,-2 1 0 0 0,0 0 0 0 0,0-1 0 0 0,-1 1 0 0 0,-1 0 0 0 0,-2 26 0 0 0,1-12-20 0 0,0 4 15 0 0,-1-1-6 0 0,2-1 1 0 0,1 0-1 0 0,5 36 0 0 0,-4-58-39 0 0,-1 1-1 0 0,1-1 0 0 0,0 0 1 0 0,0 0-1 0 0,1-1 1 0 0,0 1-1 0 0,0 0 0 0 0,0-1 1 0 0,1 0-1 0 0,0 0 1 0 0,0 0-1 0 0,1 0 0 0 0,0 0 1 0 0,0-1-1 0 0,0 0 1 0 0,1 0-1 0 0,-1-1 0 0 0,9 6 1 0 0,-10-8-53 0 0,1 0 0 0 0,0 0 0 0 0,0 0 0 0 0,0-1 0 0 0,0 0 0 0 0,0 0 0 0 0,0 0 0 0 0,0 0 0 0 0,0-1 0 0 0,1 0 0 0 0,6-1 0 0 0,0 0-592 0 0,0-1-1 0 0,0 0 1 0 0,21-7 0 0 0,-10 0-683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12 6447 0 0,'0'0'894'0'0,"-2"-1"287"0"0,-1-1-361 0 0,0 1 0 0 0,1-1 0 0 0,-1 1 0 0 0,0 0 0 0 0,0 0 1 0 0,-6-1-1 0 0,7 2-587 0 0,-1 0-1 0 0,1 0 1 0 0,0 0 0 0 0,-1 0 0 0 0,1 0 0 0 0,0 1 0 0 0,-1-1 0 0 0,-2 1 0 0 0,1 1-164 0 0,0 0 0 0 0,-1 0 0 0 0,1 1 0 0 0,0-1 0 0 0,0 1 0 0 0,0 0 0 0 0,1 0 0 0 0,-1 0 0 0 0,-4 6 0 0 0,-30 32 198 0 0,-32 46 0 0 0,55-66-89 0 0,1 1 0 0 0,1 0 0 0 0,1 1 0 0 0,-13 37 0 0 0,23-56-136 0 0,1 0 1 0 0,-1 0 0 0 0,1 0-1 0 0,0 0 1 0 0,0 0 0 0 0,1 0-1 0 0,0 0 1 0 0,-1 1 0 0 0,1-1-1 0 0,1 0 1 0 0,-1 0 0 0 0,0 0-1 0 0,3 8 1 0 0,-2-11-21 0 0,-1 0 0 0 0,1 0 1 0 0,-1 0-1 0 0,1 0 0 0 0,0-1 0 0 0,-1 1 1 0 0,1 0-1 0 0,0-1 0 0 0,0 1 1 0 0,0-1-1 0 0,-1 1 0 0 0,1-1 0 0 0,0 1 1 0 0,0-1-1 0 0,0 1 0 0 0,0-1 0 0 0,0 0 1 0 0,0 1-1 0 0,0-1 0 0 0,0 0 1 0 0,0 0-1 0 0,2 0 0 0 0,20-2 235 0 0,-6-2-23 0 0,-1-1-1 0 0,0-1 0 0 0,0-1 1 0 0,29-16-1 0 0,55-44 372 0 0,-44 27-314 0 0,-52 37-287 0 0,70-50 133 0 0,-67 47-156 0 0,1-1-1 0 0,-2 1 1 0 0,1-1-1 0 0,-1-1 1 0 0,0 1-1 0 0,0-1 1 0 0,5-10-1 0 0,-11 17 10 0 0,0 1-1 0 0,0-1 1 0 0,0 1 0 0 0,0-1-1 0 0,-1 1 1 0 0,1-1 0 0 0,0 1-1 0 0,0-1 1 0 0,0 1 0 0 0,0-1-1 0 0,-1 1 1 0 0,1-1-1 0 0,0 1 1 0 0,-1-1 0 0 0,1 1-1 0 0,0-1 1 0 0,-1 1 0 0 0,1-1-1 0 0,0 1 1 0 0,-1 0 0 0 0,1-1-1 0 0,-2 1 1 0 0,2-1-19 0 0,-2 0-38 0 0,0-1-1 0 0,0 0 0 0 0,-1 1 0 0 0,1 0 1 0 0,0 0-1 0 0,-1-1 0 0 0,1 1 0 0 0,-1 1 0 0 0,1-1 1 0 0,-1 0-1 0 0,0 1 0 0 0,1-1 0 0 0,-1 1 0 0 0,0 0 1 0 0,1 0-1 0 0,-1 0 0 0 0,0 0 0 0 0,1 0 0 0 0,-5 1 1 0 0,-5 2-957 0 0,-1 0-1 0 0,-20 8 1 0 0,20-7 229 0 0,11-3 674 0 0,-22 7-2265 0 0,-47 10-1 0 0,54-16-1877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590 459 12895 0 0,'0'0'7115'0'0,"0"-1"-6994"0"0,-3-7-154 0 0,0 0 0 0 0,0 0 0 0 0,-1 1 0 0 0,0-1 0 0 0,0 1 1 0 0,-10-12-1 0 0,-8-15-205 0 0,-9-24-262 0 0,3-1 0 0 0,2-2-1 0 0,-23-80 1 0 0,43 126 275 0 0,5 13 116 0 0,-1-1 0 0 0,1 1 1 0 0,0-1-1 0 0,0 0 0 0 0,0 0 1 0 0,1 0-1 0 0,-1-2 0 0 0,-6 20-151 0 0,0 9 215 0 0,2 0-1 0 0,1 0 1 0 0,-3 36-1 0 0,3-13 116 0 0,-22 241 304 0 0,4-29-253 0 0,17-215-93 0 0,-2 1 0 0 0,-2-1 0 0 0,-2-1 1 0 0,-2 0-1 0 0,-2 0 0 0 0,-29 59 0 0 0,25-67 8 0 0,-1-1 0 0 0,-2 0 0 0 0,-36 42 0 0 0,38-51-43 0 0,10-12-411 0 0,0-1-1 0 0,-15 14 1 0 0,10-14-968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10591 0 0,'0'0'819'0'0,"1"3"-534"0"0,-1 4 55 0 0,2 0 0 0 0,-1 0 0 0 0,1 0 0 0 0,0 0 0 0 0,1-1 0 0 0,0 1 0 0 0,0-1 0 0 0,0 0 0 0 0,0 0 0 0 0,8 9 0 0 0,-5-7-134 0 0,1 0 0 0 0,0-1-1 0 0,0-1 1 0 0,1 1 0 0 0,0-1 0 0 0,0 0 0 0 0,10 5 0 0 0,-7-5-97 0 0,1 0 0 0 0,0-1 0 0 0,1 0 0 0 0,-1-1 0 0 0,1 0-1 0 0,0-1 1 0 0,0-1 0 0 0,0 0 0 0 0,0-1 0 0 0,0 0 0 0 0,26-2 0 0 0,-10-4 49 0 0,0 0 0 0 0,-1-2 0 0 0,54-21 1 0 0,76-45-61 0 0,-48 21-995 0 0,-6 6-2268 0 0,-57 25-2446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160 189 5063 0 0,'0'0'232'0'0,"1"1"254"0"0,0 1 119 0 0,0 1-1 0 0,0-1 1 0 0,1 1 0 0 0,-2 0 0 0 0,1-1-1 0 0,0 1 1 0 0,0 0 0 0 0,-1-1 0 0 0,1 4 0 0 0,-1 0-345 0 0,-1-1 1 0 0,1 0-1 0 0,-1 0 1 0 0,0 0-1 0 0,0 1 1 0 0,0-1-1 0 0,-3 7 1 0 0,-4 4-331 0 0,0 1 0 0 0,-16 24 0 0 0,8-17 1086 0 0,0-2 0 0 0,-39 41 0 0 0,54-62-1009 0 0,0 0 0 0 0,0 1 0 0 0,0-1-1 0 0,-1 0 1 0 0,1 0 0 0 0,0 0 0 0 0,-1 0-1 0 0,1 0 1 0 0,0 0 0 0 0,-1 0 0 0 0,-1 0-1 0 0,-12 8 129 0 0,13-8-7 0 0,8-10-64 0 0,26-30-40 0 0,1 2 0 0 0,59-51 0 0 0,-83 80-24 0 0,40-39 34 0 0,65-54 184 0 0,-99 89-184 0 0,1 1 1 0 0,0 0-1 0 0,1 2 1 0 0,0 0-1 0 0,31-12 1 0 0,-43 19 20 0 0,0 1 0 0 0,-1-1 0 0 0,1 1 0 0 0,0 0 0 0 0,0 1 0 0 0,0-1 0 0 0,8 1 0 0 0,-11 0-49 0 0,0 0 1 0 0,-1 1-1 0 0,1-1 0 0 0,-1 1 0 0 0,1-1 0 0 0,-1 1 0 0 0,1 0 0 0 0,-1-1 0 0 0,1 1 0 0 0,-1 0 0 0 0,1 0 1 0 0,-1 0-1 0 0,0 0 0 0 0,0 0 0 0 0,1 1 0 0 0,-1-1 0 0 0,0 0 0 0 0,0 0 0 0 0,0 1 0 0 0,0-1 1 0 0,-1 1-1 0 0,1-1 0 0 0,0 1 0 0 0,-1-1 0 0 0,1 1 0 0 0,0 1 0 0 0,1 2-18 0 0,-1 1 0 0 0,0-1 1 0 0,0 1-1 0 0,0-1 0 0 0,-1 0 0 0 0,1 1 0 0 0,-1-1 0 0 0,-1 1 0 0 0,1-1 1 0 0,-1 1-1 0 0,-1 6 0 0 0,-1-4-56 0 0,1 0 1 0 0,-2 0-1 0 0,1-1 1 0 0,-1 1-1 0 0,0-1 1 0 0,-8 11-1 0 0,-2 0 17 0 0,-1 0-1 0 0,-2-1 0 0 0,1-1 1 0 0,-24 17-1 0 0,108-105 493 0 0,-33 42-458 0 0,1 2 0 0 0,2 1 0 0 0,78-41 0 0 0,-61 41-5 0 0,0 3-1 0 0,89-25 0 0 0,-140 48 23 0 0,1 0 0 0 0,-1 0 0 0 0,1 0 0 0 0,7 0 0 0 0,4 3 0 0 0,-13 3 0 0 0,-2-3 0 0 0,0-1 15 0 0,0 1 0 0 0,0 0-1 0 0,0 0 1 0 0,0 1 0 0 0,0-1 0 0 0,-1 0-1 0 0,1 0 1 0 0,-1 0 0 0 0,1 0 0 0 0,-1 1-1 0 0,0-1 1 0 0,1 0 0 0 0,-1 0 0 0 0,-1 1-1 0 0,1-1 1 0 0,0 2 0 0 0,-2 6 56 0 0,0-1 0 0 0,-4 13 0 0 0,4-18-56 0 0,-9 29 142 0 0,-2 0 0 0 0,-20 35-1 0 0,-40 59 261 0 0,67-117-385 0 0,-11 18 0 0 0,5-10 4 0 0,1 1 1 0 0,-13 31-1 0 0,23-48-151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 5983 0 0,'1'-1'464'0'0,"5"0"39"0"0,-5 1-268 0 0,-1 0-1 0 0,1 0 1 0 0,0 1 0 0 0,-1-1 0 0 0,1 0-1 0 0,-1 0 1 0 0,1 0 0 0 0,-1 1-1 0 0,1-1 1 0 0,0 0 0 0 0,-1 1 0 0 0,1-1-1 0 0,-1 1 1 0 0,0-1 0 0 0,1 0-1 0 0,-1 1 1 0 0,1-1 0 0 0,-1 1-1 0 0,0-1 1 0 0,1 1 0 0 0,-1-1 0 0 0,0 1-1 0 0,1 0 1 0 0,-1-1 0 0 0,0 1-1 0 0,0-1 1 0 0,0 1 0 0 0,0-1-1 0 0,1 1 1 0 0,-1 0 0 0 0,0-1 0 0 0,0 2-1 0 0,3 20 2293 0 0,-3-22-2554 0 0,0 10 346 0 0,-1 0 1 0 0,1-1-1 0 0,-2 1 0 0 0,1-1 0 0 0,-1 1 1 0 0,-1-1-1 0 0,1 0 0 0 0,-9 18 0 0 0,0-5-27 0 0,-1 0 0 0 0,-19 25-1 0 0,-19 12-3 0 0,46-55-271 0 0,0 0 0 0 0,-1 0-1 0 0,1 0 1 0 0,-1 0 0 0 0,-6 3 0 0 0,-13 11-220 0 0,23-17-40 0 0,-1 6-719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279 324 15775 0 0,'0'0'772'0'0,"-1"1"-336"0"0,-3 5-386 0 0,0 0 0 0 0,0-1 0 0 0,-1 0 0 0 0,0 0 0 0 0,0 0 0 0 0,-1 0-1 0 0,1-1 1 0 0,-1 0 0 0 0,0 0 0 0 0,0 0 0 0 0,0-1 0 0 0,-1 0 0 0 0,1 0 0 0 0,-1 0 0 0 0,0-1-1 0 0,-10 2 1 0 0,8-2-30 0 0,0-1-1 0 0,0 0 1 0 0,1 0-1 0 0,-1-1 1 0 0,0 0-1 0 0,0 0 1 0 0,0-1-1 0 0,0 0 1 0 0,0-1-1 0 0,0 0 1 0 0,0-1-1 0 0,-14-5 1 0 0,20 7-11 0 0,1-1 1 0 0,-1 1 0 0 0,1-1-1 0 0,-1 1 1 0 0,1-1 0 0 0,0 0-1 0 0,-1 0 1 0 0,1 0 0 0 0,0 0-1 0 0,0 0 1 0 0,0 0 0 0 0,1-1-1 0 0,-1 1 1 0 0,1-1 0 0 0,-1 1-1 0 0,1-1 1 0 0,0 0 0 0 0,0 0 0 0 0,0 1-1 0 0,0-1 1 0 0,0 0 0 0 0,0 0-1 0 0,1 0 1 0 0,0 0 0 0 0,0 0-1 0 0,-1 0 1 0 0,2-5 0 0 0,0 1 11 0 0,0 0 0 0 0,1 0 0 0 0,0 1 0 0 0,0-1 1 0 0,0 0-1 0 0,1 1 0 0 0,0 0 0 0 0,1-1 0 0 0,-1 1 0 0 0,9-10 1 0 0,11-12-20 0 0,2 2 0 0 0,1 0 0 0 0,1 2 0 0 0,54-37 0 0 0,-68 52 110 0 0,1 0 1 0 0,1 1-1 0 0,0 1 0 0 0,0 1 0 0 0,0 0 0 0 0,1 1 0 0 0,0 0 0 0 0,19-2 1 0 0,-28 5-60 0 0,1 1 0 0 0,-1 1 0 0 0,1 0 1 0 0,0 0-1 0 0,-1 0 0 0 0,1 1 0 0 0,-1 0 1 0 0,1 0-1 0 0,-1 1 0 0 0,0 0 0 0 0,1 0 1 0 0,-1 1-1 0 0,0 0 0 0 0,0 0 1 0 0,-1 1-1 0 0,1 0 0 0 0,-1 0 0 0 0,0 0 1 0 0,11 10-1 0 0,-14-10-42 0 0,0-1 0 0 0,1 1 0 0 0,-1 0 0 0 0,0 0 1 0 0,-1 0-1 0 0,1 1 0 0 0,-1-1 0 0 0,0 0 0 0 0,0 1 0 0 0,0 0 0 0 0,-1-1 1 0 0,0 1-1 0 0,1 0 0 0 0,-2 0 0 0 0,1 0 0 0 0,0 0 0 0 0,-1 0 0 0 0,0 0 1 0 0,0 0-1 0 0,-1-1 0 0 0,1 1 0 0 0,-1 0 0 0 0,-3 8 0 0 0,1-4-75 0 0,0 0 0 0 0,-1 0 0 0 0,-1 0 1 0 0,0 0-1 0 0,0-1 0 0 0,0 1 0 0 0,-1-2 0 0 0,0 1 0 0 0,-1 0 0 0 0,-14 11 0 0 0,-5 2-82 0 0,-1-1 0 0 0,-1-1 0 0 0,0-2 0 0 0,-1 0 1 0 0,-1-2-1 0 0,-1-2 0 0 0,0-1 0 0 0,-1-1 0 0 0,-41 9 0 0 0,69-19-178 0 0,-1-1 1 0 0,1 1-1 0 0,-1-1 0 0 0,1 1 0 0 0,-1-1 0 0 0,1 0 0 0 0,-7-2 1 0 0,-5-2-5627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17215 0 0,'0'0'844'0'0,"-1"3"-368"0"0,-31 45 145 0 0,-17 24-666 0 0,-75 65 47 0 0,45-53-290 0 0,13-12-103 0 0,-40 46-410 0 0,77-83 230 0 0,-36 59 0 0 0,56-80 527 0 0,1 1 0 0 0,0 0-1 0 0,1 0 1 0 0,1 1 0 0 0,0 0-1 0 0,1 0 1 0 0,-5 32 0 0 0,10-44-100 0 0,-1 0 0 0 0,1-1 1 0 0,1 1-1 0 0,-1 0 0 0 0,0-1 1 0 0,1 1-1 0 0,1 4 0 0 0,3 5-5236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9 232 8719 0 0,'0'0'794'0'0,"-8"4"5983"0"0,22-6-5372 0 0,139-7 2659 0 0,-93 8-3137 0 0,67-11 1 0 0,-72 2-532 0 0,60-21 0 0 0,51-25-182 0 0,-60 19-435 0 0,-99 35 63 0 0,121-40-1052 0 0,-43 17-6554 0 0,-54 16 1168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96 1375 0 0,'0'0'11754'0'0,"-2"-7"-9638"0"0,0 2-1916 0 0,-1 0 1 0 0,1 0-1 0 0,-1 1 0 0 0,0-1 1 0 0,0 1-1 0 0,-1 0 1 0 0,1 0-1 0 0,-1 0 1 0 0,0 0-1 0 0,0 1 1 0 0,-6-5-1 0 0,4 3-256 0 0,-1 1-1 0 0,0 0 1 0 0,0 0 0 0 0,0 0-1 0 0,-1 1 1 0 0,1 0 0 0 0,-9-1-1 0 0,10 3 12 0 0,-1 0 0 0 0,0 0 0 0 0,0 1 0 0 0,0 0 0 0 0,0 1 1 0 0,1-1-1 0 0,-1 1 0 0 0,0 1 0 0 0,1-1 0 0 0,-8 3 0 0 0,-10 5-31 0 0,-31 16 0 0 0,33-14 70 0 0,-5 3-12 0 0,2 1-1 0 0,-36 28 0 0 0,46-32 15 0 0,6-4 16 0 0,2 0 0 0 0,-1 1 0 0 0,1-1 0 0 0,0 2 0 0 0,0-1 0 0 0,-9 17 0 0 0,15-23 52 0 0,4-1 55 0 0,1 0-49 0 0,0 1 0 0 0,1-1 1 0 0,-1 0-1 0 0,1 0 0 0 0,-1 0 1 0 0,1-1-1 0 0,-1 0 0 0 0,1 0 0 0 0,-1 0 1 0 0,1 0-1 0 0,-1-1 0 0 0,1 1 1 0 0,8-3-1 0 0,7-4 213 0 0,34-13 1 0 0,-41 14-198 0 0,81-42 300 0 0,-25 12-276 0 0,-54 28-110 0 0,-14 8 0 0 0,0-1 0 0 0,-1 1 0 0 0,1-1 0 0 0,0 1 0 0 0,-1 0 0 0 0,1-1 0 0 0,0 1 0 0 0,-1 0 0 0 0,1 0 0 0 0,0 0 0 0 0,0-1 0 0 0,-1 1 0 0 0,1 0 0 0 0,0 0 0 0 0,0 0 0 0 0,-1 0 0 0 0,1 0 0 0 0,0 0 0 0 0,1 1 0 0 0,0 4 0 0 0,-2-4 0 0 0,1 2 0 0 0,-1 1 0 0 0,0-1 0 0 0,0 0 0 0 0,1 0 1 0 0,-2 1-1 0 0,1-1 0 0 0,0 0 0 0 0,-1 0 0 0 0,1 1 0 0 0,-3 3 0 0 0,-13 36 39 0 0,9-26 0 0 0,-209 440 381 0 0,176-379-487 0 0,4-3-58 0 0,-48 145 0 0 0,48-89-2370 0 0,24-80 1590 0 0,-2 10 1374 0 0,-24 66 0 0 0,33-115-345 0 0,0 0 0 0 0,-1-1-1 0 0,0 0 1 0 0,-9 13-1 0 0,13-20-97 0 0,-2 0-1 0 0,1 0 0 0 0,0 0 0 0 0,-1-1 0 0 0,0 1 0 0 0,0-1 0 0 0,0 0 0 0 0,0 0 0 0 0,0 0 0 0 0,-1-1 0 0 0,1 1 0 0 0,-1-1 0 0 0,-5 2 1 0 0,8-4-17 0 0,0 0-1 0 0,0 1 1 0 0,0-1 0 0 0,1 0 0 0 0,-1 0 0 0 0,0 0 0 0 0,0 0 0 0 0,1 0 0 0 0,-1 0 0 0 0,0 0 0 0 0,0-1 0 0 0,0 1 0 0 0,1-1 0 0 0,-1 1 0 0 0,0-1 0 0 0,1 0 0 0 0,-3-1 0 0 0,1 0 8 0 0,0 0 0 0 0,1 0-1 0 0,-1 0 1 0 0,0-1 0 0 0,1 1 0 0 0,-1-1 0 0 0,1 0 0 0 0,-2-3-1 0 0,-3-6 66 0 0,0 0-1 0 0,1-1 0 0 0,-6-18 0 0 0,12 31-78 0 0,-7-22-158 0 0,2-1 1 0 0,0 0 0 0 0,1 0-1 0 0,1 0 1 0 0,1 0 0 0 0,2-36 0 0 0,3 9-5984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33 257 10135 0 0,'-1'2'464'0'0,"-9"20"975"0"0,-11 41 0 0 0,21-63-1329 0 0,0 1 1 0 0,0-1 0 0 0,0 0 0 0 0,0 1 0 0 0,-1-1-1 0 0,1 0 1 0 0,0 1 0 0 0,0-1 0 0 0,0 1 0 0 0,0-1-1 0 0,0 0 1 0 0,0 1 0 0 0,0-1 0 0 0,0 1 0 0 0,0-1-1 0 0,1 0 1 0 0,-1 1 0 0 0,0-1 0 0 0,0 1 0 0 0,0-1 0 0 0,1 1-1 0 0,5-1 1189 0 0,9-10-714 0 0,-8 2-447 0 0,-1-1-1 0 0,-1 0 1 0 0,0 0 0 0 0,0-1 0 0 0,-1 1-1 0 0,0-1 1 0 0,4-15 0 0 0,-3 12-88 0 0,1-5 86 0 0,2 0 1 0 0,0 0 0 0 0,2 1-1 0 0,0 0 1 0 0,0 0-1 0 0,20-21 1 0 0,-20 26-327 0 0,0 2 0 0 0,1-1-1 0 0,20-13 1 0 0,-22 18-684 0 0,1 0 0 0 0,-1 0 1 0 0,1 1-1 0 0,1 1 0 0 0,13-5 0 0 0,-6 5-5101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50 17735 0 0,'0'0'1610'0'0,"-2"-9"-933"0"0,1 7-646 0 0,1-1-1 0 0,-1 1 1 0 0,0 0 0 0 0,0 0-1 0 0,0 0 1 0 0,0 0 0 0 0,0 0-1 0 0,0 0 1 0 0,-1 0 0 0 0,1 1 0 0 0,0-1-1 0 0,-1 0 1 0 0,0 1 0 0 0,1-1-1 0 0,-1 1 1 0 0,0 0 0 0 0,0-1-1 0 0,1 1 1 0 0,-1 0 0 0 0,0 0-1 0 0,-3-1 1 0 0,1 1-242 0 0,0 0-1 0 0,0 1 1 0 0,0 0 0 0 0,0-1-1 0 0,0 1 1 0 0,0 1-1 0 0,0-1 1 0 0,1 0 0 0 0,-1 1-1 0 0,0 0 1 0 0,-5 2 0 0 0,-2 0 190 0 0,0 1 1 0 0,1 1-1 0 0,0 0 1 0 0,0 0 0 0 0,0 1-1 0 0,1 0 1 0 0,-12 10-1 0 0,4-1 392 0 0,0 2-1 0 0,-21 26 1 0 0,26-27-48 0 0,1 0 0 0 0,-16 34 0 0 0,26-50-308 0 0,1 1 0 0 0,-1 0 1 0 0,1-1-1 0 0,-1 1 0 0 0,1 0 0 0 0,0 0 1 0 0,-1 0-1 0 0,1-1 0 0 0,0 1 0 0 0,0 0 1 0 0,0 0-1 0 0,-1 0 0 0 0,1 0 0 0 0,0 0 1 0 0,0-1-1 0 0,0 1 0 0 0,0 0 0 0 0,1 0 1 0 0,-1 0-1 0 0,0 0 0 0 0,0 0 0 0 0,0-1 1 0 0,1 1-1 0 0,-1 0 0 0 0,0 0 0 0 0,1 0 1 0 0,-1-1-1 0 0,1 1 0 0 0,0 1 0 0 0,1-1 14 0 0,0 0-1 0 0,-1 0 0 0 0,1 0 1 0 0,0 0-1 0 0,0 0 0 0 0,0-1 0 0 0,0 1 1 0 0,0-1-1 0 0,0 0 0 0 0,0 1 1 0 0,0-1-1 0 0,3 0 0 0 0,1 0 31 0 0,1 0 0 0 0,0-1-1 0 0,-1 1 1 0 0,1-1 0 0 0,-1-1-1 0 0,1 1 1 0 0,5-4 0 0 0,40-7 90 0 0,-52 12-150 0 0,1 0 0 0 0,-1 1 0 0 0,1-1 0 0 0,-1 1 0 0 0,1-1 0 0 0,-1 1 0 0 0,1 0 0 0 0,-1-1 0 0 0,0 1 0 0 0,1-1 0 0 0,-1 1 0 0 0,0 0 0 0 0,0-1 0 0 0,1 1 0 0 0,-1 0 0 0 0,0-1 0 0 0,0 1 0 0 0,0 0 0 0 0,0 0 0 0 0,1 2-1 0 0,0 1 1 0 0,-1 0-1 0 0,0 0 0 0 0,1-1 1 0 0,-1 1-1 0 0,-1 0 1 0 0,1 0-1 0 0,0-1 0 0 0,-2 6 1 0 0,-12 35-50 0 0,4-17-14 0 0,3-4-798 0 0,7-21-73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245 333 9215 0 0,'0'0'707'0'0,"1"2"-464"0"0,-1 4 210 0 0,1-1 1 0 0,-1 1-1 0 0,0-1 1 0 0,-1 1-1 0 0,1-1 1 0 0,-1 1-1 0 0,-3 9 1 0 0,3-12-257 0 0,0 0 1 0 0,-1 0-1 0 0,1 0 1 0 0,-1 0 0 0 0,1 0-1 0 0,-1-1 1 0 0,0 1-1 0 0,0-1 1 0 0,0 1-1 0 0,0-1 1 0 0,-1 0-1 0 0,1 0 1 0 0,0 0 0 0 0,-1 0-1 0 0,0 0 1 0 0,-3 1-1 0 0,-3 1 17 0 0,0 0 0 0 0,0 0 0 0 0,0-1 0 0 0,0-1 0 0 0,0 1 0 0 0,-1-2 0 0 0,0 1 0 0 0,1-1 0 0 0,-1-1 0 0 0,-14 0 0 0 0,20 0-170 0 0,0-1-1 0 0,0 1 0 0 0,1-1 0 0 0,-1 0 0 0 0,0 0 0 0 0,0-1 0 0 0,1 1 0 0 0,-1-1 0 0 0,0 1 0 0 0,1-1 1 0 0,0 0-1 0 0,-1 0 0 0 0,1-1 0 0 0,0 1 0 0 0,0-1 0 0 0,0 0 0 0 0,1 1 0 0 0,-1-1 0 0 0,1-1 0 0 0,-1 1 0 0 0,1 0 1 0 0,0 0-1 0 0,0-1 0 0 0,1 1 0 0 0,-1-1 0 0 0,1 0 0 0 0,-1 1 0 0 0,0-6 0 0 0,1 3-22 0 0,0-1 1 0 0,1 1-1 0 0,0 0 0 0 0,0-1 1 0 0,0 1-1 0 0,1 0 0 0 0,0 0 1 0 0,0 0-1 0 0,1-1 0 0 0,0 1 0 0 0,0 0 1 0 0,0 1-1 0 0,1-1 0 0 0,4-7 1 0 0,5-9-45 0 0,2 1 0 0 0,19-23 0 0 0,-13 20-101 0 0,2 0 1 0 0,44-38 0 0 0,-51 49 78 0 0,1 1 1 0 0,1 1 0 0 0,-1 1-1 0 0,2 0 1 0 0,32-13 0 0 0,-42 21 63 0 0,0 0-1 0 0,-1 1 1 0 0,1-1 0 0 0,0 1 0 0 0,0 1-1 0 0,0-1 1 0 0,0 2 0 0 0,0-1 0 0 0,0 1-1 0 0,0 0 1 0 0,-1 0 0 0 0,1 1 0 0 0,0 0-1 0 0,-1 1 1 0 0,1 0 0 0 0,9 5 0 0 0,-13-7-4 0 0,-1 1 0 0 0,1 1 0 0 0,-1-1 0 0 0,1 1 0 0 0,-1-1 0 0 0,0 1 0 0 0,0 0 1 0 0,0 0-1 0 0,0 0 0 0 0,0 0 0 0 0,-1 1 0 0 0,0-1 0 0 0,1 1 0 0 0,-1 0 0 0 0,-1 0 1 0 0,1-1-1 0 0,0 1 0 0 0,-1 0 0 0 0,0 0 0 0 0,0 0 0 0 0,0 1 0 0 0,0-1 0 0 0,-1 0 1 0 0,0 0-1 0 0,0 0 0 0 0,0 1 0 0 0,0-1 0 0 0,-1 0 0 0 0,1 0 0 0 0,-1 0 0 0 0,-2 8 1 0 0,-2 1 6 0 0,-1-1 0 0 0,0 1 0 0 0,0-1 0 0 0,-1 0 0 0 0,-1 0 0 0 0,0-1 1 0 0,0 0-1 0 0,-1-1 0 0 0,-1 1 0 0 0,-13 10 0 0 0,-16 11-55 0 0,-62 40 0 0 0,87-63-8 0 0,9-6-178 0 0,-70 45 521 0 0,35-29-1654 0 0,0-5-4279 0 0,27-11-571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15863 0 0,'0'0'1439'0'0,"-1"2"-1186"0"0,-15 49-33 0 0,-41 87 0 0 0,-39 46-91 0 0,52-101-134 0 0,39-74 9 0 0,-203 416 1260 0 0,182-350-1043 0 0,11-31-1354 0 0,10-29 449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6447 0 0,'2'0'5180'0'0,"10"2"-2692"0"0,25 4 991 0 0,-25-4-3449 0 0,0-1 0 0 0,0 0 0 0 0,0-1 0 0 0,0 0 0 0 0,17-4 0 0 0,-6-1 81 0 0,-1-1 1 0 0,0-1-1 0 0,0-1 0 0 0,-1-2 1 0 0,0 0-1 0 0,-1-1 0 0 0,0 0 1 0 0,-1-2-1 0 0,27-22 0 0 0,-41 30-14 0 0,1 1 0 0 0,-1-1 0 0 0,0 0 0 0 0,0-1 0 0 0,-1 1 0 0 0,0-1 1 0 0,0 0-1 0 0,0 0 0 0 0,-1 0 0 0 0,1 0 0 0 0,-2-1 0 0 0,1 1 0 0 0,3-14 0 0 0,-6 19-220 0 0,-12 3-198 0 0,2 1 83 0 0,0 0-1 0 0,0 0 1 0 0,1 1 0 0 0,0 0 0 0 0,0 1 0 0 0,-17 11-1 0 0,4 0-32 0 0,-28 26 1 0 0,-33 49 391 0 0,39-40 276 0 0,25-30-49 0 0,1 1 0 0 0,1 2 0 0 0,1-1 0 0 0,1 2 0 0 0,-21 48 0 0 0,33-67-296 0 0,1 1-1 0 0,0-1 1 0 0,0 1 0 0 0,1 0-1 0 0,-1 0 1 0 0,2 0 0 0 0,-1 0-1 0 0,1-1 1 0 0,0 11 0 0 0,0-15-57 0 0,1 0 1 0 0,-1 1 0 0 0,1-1 0 0 0,0 0 0 0 0,-1 0 0 0 0,1 0 0 0 0,0 0-1 0 0,0 0 1 0 0,0 0 0 0 0,1 0 0 0 0,-1 0 0 0 0,0 0 0 0 0,1 0 0 0 0,-1-1 0 0 0,1 1-1 0 0,0 0 1 0 0,-1-1 0 0 0,1 0 0 0 0,0 1 0 0 0,0-1 0 0 0,0 0 0 0 0,0 0-1 0 0,0 0 1 0 0,0 0 0 0 0,0 0 0 0 0,1 0 0 0 0,-1-1 0 0 0,0 1 0 0 0,0-1-1 0 0,0 0 1 0 0,4 1 0 0 0,2-1-78 0 0,0 0 0 0 0,0 0 0 0 0,0 0 0 0 0,0-1-1 0 0,0-1 1 0 0,11-2 0 0 0,46-19-1404 0 0,-24 6 499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0,'0'0'390'0'0,"2"0"-252"0"0,27 4 1057 0 0,-5-1 2529 0 0,45 11 0 0 0,-30 2-3121 0 0,-36-15-526 0 0,15 7 403 0 0,-1 1 1 0 0,0 1 0 0 0,0 1-1 0 0,19 17 1 0 0,-32-26-415 0 0,-1 2 0 0 0,1-1 0 0 0,-1 0 0 0 0,0 1 0 0 0,0 0 0 0 0,-1-1 1 0 0,1 1-1 0 0,-1 0 0 0 0,0 0 0 0 0,0 1 0 0 0,0-1 0 0 0,-1 0 0 0 0,1 1 0 0 0,-1-1 0 0 0,0 1 0 0 0,0-1 0 0 0,-1 1 0 0 0,1-1 0 0 0,-1 1 0 0 0,0 0 0 0 0,0-1 0 0 0,-1 1 0 0 0,1-1 1 0 0,-2 6-1 0 0,-1 1-48 0 0,-1-1 0 0 0,0 0 0 0 0,-1-1 0 0 0,1 1 0 0 0,-2-1 0 0 0,1 0 0 0 0,-14 16 0 0 0,7-10-126 0 0,-1-2-1 0 0,-1 1 0 0 0,-24 17 0 0 0,15-13-368 0 0,-1-2 0 0 0,0-1 0 0 0,-1-1 0 0 0,-36 15 0 0 0,43-23-361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88 9671 0 0,'0'0'1184'0'0,"-17"-3"3431"0"0,14 3-4369 0 0,1 0-230 0 0,1 0 0 0 0,0 1 1 0 0,-1-1-1 0 0,1 0 0 0 0,0 0 0 0 0,-1 0 0 0 0,1-1 0 0 0,0 1 0 0 0,-1 0 1 0 0,1 0-1 0 0,0-1 0 0 0,0 1 0 0 0,-1-1 0 0 0,1 1 0 0 0,0-1 0 0 0,0 0 1 0 0,0 1-1 0 0,0-1 0 0 0,0 0 0 0 0,0 0 0 0 0,-2-1 0 0 0,0-2 35 0 0,-1 0 0 0 0,2 1 0 0 0,-1-1 0 0 0,0 0 1 0 0,1-1-1 0 0,-2-3 0 0 0,-14-21 470 0 0,17 28-503 0 0,0-1-1 0 0,0 1 0 0 0,0 0 1 0 0,0 0-1 0 0,0 0 0 0 0,-1 0 0 0 0,1 0 1 0 0,0 0-1 0 0,-1 1 0 0 0,1-1 1 0 0,0 0-1 0 0,-1 1 0 0 0,1-1 1 0 0,-1 1-1 0 0,1-1 0 0 0,-1 1 1 0 0,-2 0-1 0 0,-10-1-2 0 0,-1 2 0 0 0,1 0-1 0 0,0 0 1 0 0,-1 2 0 0 0,1 0 0 0 0,0 0 0 0 0,-14 6 0 0 0,-3 3-105 0 0,-57 31 1 0 0,65-28 221 0 0,0 1-1 0 0,1 1 1 0 0,1 1 0 0 0,1 0-1 0 0,0 2 1 0 0,2 0 0 0 0,-29 42-1 0 0,38-50 30 0 0,1 0 0 0 0,-8 20 0 0 0,13-28-136 0 0,1 1-1 0 0,1 0 1 0 0,-1-1-1 0 0,1 1 1 0 0,0 0 0 0 0,0 0-1 0 0,0 0 1 0 0,0 0-1 0 0,1 0 1 0 0,0 7 0 0 0,1-11-16 0 0,-1 0 1 0 0,0-1-1 0 0,1 1 1 0 0,-1-1 0 0 0,0 1-1 0 0,1-1 1 0 0,-1 1-1 0 0,0-1 1 0 0,1 1 0 0 0,-1-1-1 0 0,1 1 1 0 0,-1-1 0 0 0,1 0-1 0 0,-1 1 1 0 0,1-1-1 0 0,0 0 1 0 0,-1 1 0 0 0,1-1-1 0 0,-1 0 1 0 0,1 0-1 0 0,0 0 1 0 0,0 1 0 0 0,13 2 79 0 0,-7-3-15 0 0,-1 0 0 0 0,0-1 0 0 0,1 1 0 0 0,-1-1 0 0 0,0 0 0 0 0,12-4 0 0 0,37-16 496 0 0,-39 14-432 0 0,43-17 220 0 0,86-32 249 0 0,-126 49-549 0 0,-4 1 30 0 0,1 1 0 0 0,22-4-1 0 0,-29 9-7 0 0,-7 0-29 0 0,-1 2-246 0 0,0 1 178 0 0,-1 0-1 0 0,1 1 0 0 0,-1-1 1 0 0,1 0-1 0 0,-1 0 0 0 0,0 0 1 0 0,0 1-1 0 0,-1-1 0 0 0,1 0 1 0 0,-1 0-1 0 0,0 0 0 0 0,1 1 1 0 0,-1-1-1 0 0,-1 0 0 0 0,-2 5 1 0 0,-3 7 26 0 0,-20 27 1 0 0,12-19-101 0 0,4-5-41 0 0,-28 49-2436 0 0,38-65 1166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6447 0 0,'0'0'13350'0'0,"0"-2"-12892"0"0,2-5-333 0 0,0 0 0 0 0,1 0 0 0 0,0 0 1 0 0,1 0-1 0 0,-1 0 0 0 0,1 1 0 0 0,0-1 0 0 0,1 1 0 0 0,0 0 0 0 0,0 1 0 0 0,8-8 0 0 0,6-5-111 0 0,44-29-1 0 0,-33 29 28 0 0,1 1-1 0 0,0 1 1 0 0,1 2-1 0 0,63-18 1 0 0,-87 29 59 0 0,1 1 1 0 0,0 0-1 0 0,0 0 0 0 0,0 1 1 0 0,0 0-1 0 0,1 1 1 0 0,15 1-1 0 0,-22-1-73 0 0,-1 1 1 0 0,1-1-1 0 0,0 1 0 0 0,0 0 0 0 0,0 0 1 0 0,-1 0-1 0 0,1 0 0 0 0,0 0 1 0 0,-1 1-1 0 0,1-1 0 0 0,-1 1 1 0 0,1-1-1 0 0,-1 1 0 0 0,0 0 0 0 0,0 0 1 0 0,0 0-1 0 0,0 0 0 0 0,0 1 1 0 0,0-1-1 0 0,-1 0 0 0 0,1 1 0 0 0,-1-1 1 0 0,1 1-1 0 0,-1 0 0 0 0,0-1 1 0 0,0 1-1 0 0,0 0 0 0 0,0 4 0 0 0,0-1-8 0 0,-1 0 0 0 0,1 0-1 0 0,-1 1 1 0 0,-1-1 0 0 0,1 0-1 0 0,-1 0 1 0 0,0 0 0 0 0,0 0-1 0 0,-1 0 1 0 0,0 0-1 0 0,0 0 1 0 0,0 0 0 0 0,-1-1-1 0 0,0 1 1 0 0,0-1 0 0 0,-5 7-1 0 0,-1 0-658 0 0,-1 0-1 0 0,0 0 1 0 0,0-1-1 0 0,-1-1 0 0 0,-18 14 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0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124 313 2759 0 0,'6'10'6394'0'0,"0"17"735"0"0,-2 15-3584 0 0,-4-40-3023 0 0,-1 3-278 0 0,1-4-224 0 0,0 0-1 0 0,0 0 0 0 0,0 0 1 0 0,-1 0-1 0 0,1 0 0 0 0,0 0 1 0 0,0-1-1 0 0,-1 1 1 0 0,1 0-1 0 0,0 0 0 0 0,-1 0 1 0 0,1 0-1 0 0,-1 0 0 0 0,1-1 1 0 0,-2 2-1 0 0,-1 0 14 0 0,0-1-1 0 0,-1 0 0 0 0,1 0 1 0 0,0 0-1 0 0,-1 0 0 0 0,1-1 1 0 0,0 1-1 0 0,-1-1 1 0 0,1 0-1 0 0,-1 0 0 0 0,1 0 1 0 0,0-1-1 0 0,-1 1 0 0 0,1-1 1 0 0,0 0-1 0 0,-1 0 1 0 0,1 0-1 0 0,0 0 0 0 0,0 0 1 0 0,0-1-1 0 0,0 1 0 0 0,0-1 1 0 0,0 0-1 0 0,0 0 1 0 0,0 0-1 0 0,1-1 0 0 0,-4-2 1 0 0,2 1-54 0 0,0-1 1 0 0,1 1 0 0 0,-1 0-1 0 0,1-1 1 0 0,0 0-1 0 0,0 0 1 0 0,0 0 0 0 0,1 0-1 0 0,0 0 1 0 0,0-1-1 0 0,0 1 1 0 0,1-1 0 0 0,-1 1-1 0 0,1-1 1 0 0,1 1 0 0 0,-1-10-1 0 0,2 0-78 0 0,1 0 1 0 0,1 0-1 0 0,0 0 0 0 0,0 0 0 0 0,2 0 1 0 0,0 1-1 0 0,1-1 0 0 0,0 2 0 0 0,9-15 0 0 0,-9 17 36 0 0,2-1-1 0 0,0 1 0 0 0,0 1 0 0 0,1-1 0 0 0,0 1 0 0 0,0 1 0 0 0,1 0 0 0 0,1 0 0 0 0,0 1 0 0 0,17-10 1 0 0,-22 14 147 0 0,1 1 0 0 0,0 0 0 0 0,0 1 0 0 0,0-1 0 0 0,0 1 0 0 0,0 1 0 0 0,0-1 1 0 0,1 1-1 0 0,-1 0 0 0 0,0 1 0 0 0,1 0 0 0 0,-1 0 0 0 0,1 1 0 0 0,-1-1 0 0 0,0 2 1 0 0,1-1-1 0 0,-1 1 0 0 0,0 0 0 0 0,0 1 0 0 0,13 6 0 0 0,7 6 63 0 0,-1 1-1 0 0,0 2 0 0 0,-1 1 1 0 0,23 22-1 0 0,-44-37-143 0 0,0 0 0 0 0,0 0 1 0 0,-1 0-1 0 0,1 1 0 0 0,-1-1 0 0 0,0 1 0 0 0,3 7 0 0 0,-5-10 4 0 0,0 0 0 0 0,-1 0 0 0 0,1-1 0 0 0,-1 1 0 0 0,1 0 0 0 0,-1 0 0 0 0,0 0 0 0 0,0-1 0 0 0,1 1-1 0 0,-1 0 1 0 0,-1 0 0 0 0,1 0 0 0 0,0 0 0 0 0,0-1 0 0 0,-1 1 0 0 0,1 0 0 0 0,-1 0 0 0 0,1 0 0 0 0,-1-1 0 0 0,0 1 0 0 0,0 0 0 0 0,0-1 0 0 0,0 1 0 0 0,0-1 0 0 0,-2 3 0 0 0,-17 16 232 0 0,-27 20 0 0 0,-8 7 37 0 0,-54 66 4 0 0,-6 4-795 0 0,35-46-3699 0 0,76-76 599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1 455 0 0,'-19'10'4072'0'0,"-30"12"-1"0"0,32-16-2858 0 0,1 1-1 0 0,0 1 0 0 0,-19 13 0 0 0,-64 44 2307 0 0,82-54-471 0 0,19-11-2887 0 0,29-13 54 0 0,37-14 17 0 0,111-31 1 0 0,-158 53-238 0 0,0 1 1 0 0,0 1 0 0 0,0 0-1 0 0,0 2 1 0 0,1 0 0 0 0,-1 2-1 0 0,0 0 1 0 0,0 2 0 0 0,0 0-1 0 0,24 7 1 0 0,-40-9 0 0 0,-1 1-1 0 0,1 0 1 0 0,-1 0-1 0 0,0 0 1 0 0,0 0-1 0 0,0 0 1 0 0,0 1-1 0 0,0 0 1 0 0,0 0-1 0 0,-1 0 1 0 0,1 0 0 0 0,-1 1-1 0 0,0-1 1 0 0,0 1-1 0 0,0 0 1 0 0,3 6-1 0 0,-5-7 1 0 0,1 1 1 0 0,-1 0-1 0 0,0 0 0 0 0,0-1 0 0 0,0 1 0 0 0,0 0 1 0 0,-1 0-1 0 0,1 0 0 0 0,-1 0 0 0 0,0 0 0 0 0,-1 0 1 0 0,1 0-1 0 0,0 0 0 0 0,-1 0 0 0 0,0 0 0 0 0,0-1 1 0 0,0 1-1 0 0,-1 0 0 0 0,-3 6 0 0 0,1-2 17 0 0,-1 0 1 0 0,-1 0-1 0 0,1-1 0 0 0,-1 0 0 0 0,-1 0 0 0 0,1 0 1 0 0,-1-1-1 0 0,0 0 0 0 0,-1-1 0 0 0,-15 10 0 0 0,-7 1 92 0 0,-51 20-1 0 0,63-28-87 0 0,-276 91 170 0 0,255-87-184 0 0,0 2 1 0 0,-41 20-1 0 0,76-32-40 0 0,3-2 22 0 0,-1 1-1 0 0,1 0 0 0 0,-1 0 1 0 0,1-1-1 0 0,0 1 1 0 0,-1 0-1 0 0,1 0 0 0 0,0 1 1 0 0,0-1-1 0 0,0 0 0 0 0,0 0 1 0 0,-1 2-1 0 0,16-2-189 0 0,3-1 160 0 0,1 0 0 0 0,-1-2 0 0 0,26-5 1 0 0,-9 1 12 0 0,115-10-4 0 0,-119 15 24 0 0,1 1 0 0 0,56 9 0 0 0,-73-7 19 0 0,0 1 1 0 0,-1 1-1 0 0,1 0 0 0 0,-1 1 1 0 0,0 1-1 0 0,-1 0 0 0 0,13 8 0 0 0,-20-11-11 0 0,0 0 0 0 0,-1 0 0 0 0,1 1 0 0 0,-1 0 0 0 0,1 0 0 0 0,-1 0 0 0 0,0 0-1 0 0,-1 1 1 0 0,1-1 0 0 0,-1 1 0 0 0,0 0 0 0 0,0 0 0 0 0,0 0 0 0 0,-1 1 0 0 0,0-1 0 0 0,0 0 0 0 0,0 1-1 0 0,-1 0 1 0 0,2 8 0 0 0,-3-10 16 0 0,-1 0 0 0 0,1-1 0 0 0,-1 1 0 0 0,1 0 0 0 0,-1-1 0 0 0,0 1 0 0 0,-1-1 0 0 0,1 1 0 0 0,-1-1 0 0 0,1 0 0 0 0,-1 1 0 0 0,0-1 0 0 0,0 0 0 0 0,0 0 0 0 0,-1 0 0 0 0,1-1 0 0 0,-5 5 0 0 0,-5 4 151 0 0,-1 0 0 0 0,-21 13 1 0 0,29-20-134 0 0,-65 42 182 0 0,-83 42 0 0 0,134-78-225 0 0,0-1-1 0 0,-1-1 1 0 0,0-1-1 0 0,0 0 0 0 0,0-2 1 0 0,-1 0-1 0 0,0-2 1 0 0,0 0-1 0 0,0-1 1 0 0,0-1-1 0 0,-24-2 1 0 0,-2-5-340 0 0,30 3-11 0 0,0 1-1 0 0,-1 1 1 0 0,1 0 0 0 0,-29 4 0 0 0,26 3-1549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2303 0 0,'0'0'102'0'0,"-2"1"-1"0"0,-18 11-85 0 0,14-9 452 0 0,0 1-1 0 0,0 0 0 0 0,0 0 0 0 0,1 0 0 0 0,-1 0 0 0 0,1 1 0 0 0,-6 7 0 0 0,-54 75 12085 0 0,3 1-9692 0 0,29-39-3129 0 0,-42 88 0 0 0,-4 64 536 0 0,15 5 237 0 0,60-191-457 0 0,-5 13 12 0 0,-1 0 1 0 0,-1-1-1 0 0,-2 0 0 0 0,-1-1 1 0 0,-29 42-1 0 0,23-42-1282 0 0,-32 33-1 0 0,-32 18-6179 0 0,76-71 2033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9 10855 0 0,'0'0'496'0'0,"1"-1"-12"0"0,7-2-308 0 0,0 0 2591 0 0,-9 2-2732 0 0,0 1 1 0 0,0 0-1 0 0,0 0 0 0 0,0 0 0 0 0,0 0 1 0 0,0 0-1 0 0,-1 0 0 0 0,1 0 0 0 0,0 0 1 0 0,0 0-1 0 0,0 1 0 0 0,-2-1 1 0 0,-13 7 397 0 0,-1-2 0 0 0,0 0 1 0 0,0-1-1 0 0,0-1 0 0 0,-1 0 1 0 0,-18 0-1 0 0,12-1-184 0 0,1 1 1 0 0,-1 1 0 0 0,1 1-1 0 0,-25 8 1 0 0,4 2-238 0 0,-48 23 0 0 0,41-16-11 0 0,39-17-1 0 0,-1 1 0 0 0,2 0 0 0 0,-1 0 0 0 0,1 2 0 0 0,-1-1 0 0 0,2 1 0 0 0,-19 17 0 0 0,29-24-2 0 0,-1-1 0 0 0,1 1-1 0 0,-1-1 1 0 0,1 1 0 0 0,-1-1 0 0 0,1 1-1 0 0,-1 0 1 0 0,1-1 0 0 0,-1 1 0 0 0,1-1-1 0 0,0 1 1 0 0,-1 0 0 0 0,1-1 0 0 0,0 1-1 0 0,0 0 1 0 0,0 0 0 0 0,-1-1-1 0 0,1 1 1 0 0,0 0 0 0 0,0-1 0 0 0,0 1-1 0 0,0 0 1 0 0,0 0 0 0 0,0-1 0 0 0,1 1-1 0 0,-1 0 1 0 0,0 0 0 0 0,8 6-15 0 0,-7-7 17 0 0,6 3 0 0 0,1-1 0 0 0,0 0 0 0 0,0-1 0 0 0,0 0 0 0 0,14 0 0 0 0,-5 0 0 0 0,93 6-24 0 0,65 6-24 0 0,-141-9 47 0 0,30 5 0 0 0,-58-7 2 0 0,-1-1 1 0 0,1 1-1 0 0,0 0 1 0 0,-1 0-1 0 0,1 1 1 0 0,-1 0-1 0 0,0 0 0 0 0,6 4 1 0 0,-10-6 0 0 0,-1-1 1 0 0,0 1 0 0 0,0-1-1 0 0,0 1 1 0 0,0-1 0 0 0,0 1-1 0 0,0 0 1 0 0,0-1-1 0 0,0 1 1 0 0,0-1 0 0 0,0 1-1 0 0,0 0 1 0 0,-1-1-1 0 0,1 1 1 0 0,0-1 0 0 0,0 1-1 0 0,0-1 1 0 0,-1 1 0 0 0,1-1-1 0 0,0 1 1 0 0,-1 0-1 0 0,0 0 5 0 0,-1 2 0 0 0,0 1-1 0 0,-1-1 1 0 0,0 0-1 0 0,0 1 1 0 0,0-1 0 0 0,0-1-1 0 0,0 1 1 0 0,-1 0 0 0 0,1-1-1 0 0,-1 1 1 0 0,0-1 0 0 0,1 0-1 0 0,-1-1 1 0 0,-6 3-1 0 0,-7 2 33 0 0,-34 7 0 0 0,50-13-37 0 0,-70 13-308 0 0,0-3 1 0 0,0-4 0 0 0,-1-2-1 0 0,-115-10 1 0 0,174 5-88 0 0,0 0-1 0 0,1 0 1 0 0,-1-2 0 0 0,1 1-1 0 0,0-2 1 0 0,-1 0 0 0 0,-18-8-1 0 0,21 4-3376 0 0,4-2-1072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38 5983 0 0,'6'-8'235'0'0,"0"1"0"0"0,1 0-1 0 0,9-8 1549 0 0,-15 15-1472 0 0,-1 0 0 0 0,0-1 0 0 0,1 1 0 0 0,-1 0 0 0 0,1 0 0 0 0,-1 0 0 0 0,1 0-1 0 0,-1 0 1 0 0,1 0 0 0 0,-1 1 0 0 0,1-1 0 0 0,-1 0 0 0 0,1 0 0 0 0,-1 0 0 0 0,1 0 0 0 0,-1 0 0 0 0,1 1 0 0 0,-1-1 0 0 0,1 1 0 0 0,1 2-155 0 0,0 1 1 0 0,0 0 0 0 0,-1 0 0 0 0,1 0 0 0 0,-1 0 0 0 0,0 0 0 0 0,0 1-1 0 0,0-1 1 0 0,-1 0 0 0 0,1 0 0 0 0,-1 1 0 0 0,0-1 0 0 0,-1 8-1 0 0,-2 6-130 0 0,-1 0 0 0 0,-5 17-1 0 0,5-22 36 0 0,-6 19-39 0 0,-1-1 1 0 0,-2 0-1 0 0,-1-1 1 0 0,-1-1-1 0 0,-2 0 0 0 0,-31 42 1 0 0,11-25 49 0 0,-1-3-1 0 0,-84 75 1 0 0,93-94 197 0 0,2 1 0 0 0,0 1 0 0 0,-35 48 0 0 0,62-74-305 0 0,-7 10 295 0 0,7-10-315 0 0,0 0 0 0 0,0 0 0 0 0,-1 1 0 0 0,1-1 1 0 0,0 0-1 0 0,0 1 0 0 0,0-1 0 0 0,0 0 0 0 0,-1 0 0 0 0,1 1 0 0 0,0-1 0 0 0,0 0 0 0 0,0 1 1 0 0,0-1-1 0 0,0 0 0 0 0,0 1 0 0 0,0-1 0 0 0,0 0 0 0 0,0 1 0 0 0,0-1 0 0 0,0 0 1 0 0,0 1-1 0 0,0-1 0 0 0,0 0 0 0 0,0 1 0 0 0,0-1 0 0 0,0 0 0 0 0,1 1 0 0 0,-1-1 0 0 0,0 1 1 0 0,9 2-6043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272 178 10591 0 0,'-23'4'1452'0'0,"1"1"0"0"0,0 1-1 0 0,1 0 1 0 0,-40 19 1245 0 0,62-26-2583 0 0,0-1 0 0 0,0 1 0 0 0,0 0 0 0 0,0-1 0 0 0,1 1 0 0 0,-1 0 0 0 0,0 0-1 0 0,1 0 1 0 0,1-1 0 0 0,1-1 81 0 0,35-29 268 0 0,0 2 1 0 0,3 2 0 0 0,67-35-1 0 0,-90 53-376 0 0,0 2 0 0 0,1 0 0 0 0,0 1-1 0 0,0 1 1 0 0,0 1 0 0 0,1 1 0 0 0,0 1 0 0 0,0 1-1 0 0,41 0 1 0 0,-58 3-78 0 0,1-1-1 0 0,-1 1 1 0 0,1 0 0 0 0,-1 0-1 0 0,1 0 1 0 0,-1 1 0 0 0,1-1-1 0 0,-1 1 1 0 0,0 0 0 0 0,0 1-1 0 0,0-1 1 0 0,0 1 0 0 0,0-1-1 0 0,4 6 1 0 0,-6-5-5 0 0,1 0 1 0 0,-1 0-1 0 0,0 0 0 0 0,0 0 1 0 0,0 0-1 0 0,0 1 0 0 0,0-1 1 0 0,-1 1-1 0 0,0 0 0 0 0,1-1 1 0 0,-1 1-1 0 0,-1 0 0 0 0,1 0 1 0 0,-1-1-1 0 0,1 1 0 0 0,-1 0 1 0 0,-1 6-1 0 0,0 0-18 0 0,-1 1 1 0 0,0-1-1 0 0,-1 0 0 0 0,0-1 0 0 0,0 1 0 0 0,-1 0 1 0 0,-1-1-1 0 0,1 0 0 0 0,-1 0 0 0 0,-1 0 0 0 0,-7 9 1 0 0,-11 11-103 0 0,-46 43 1 0 0,68-69 111 0 0,-33 29-135 0 0,-2-1-1 0 0,0-2 1 0 0,-42 24-1 0 0,-131 59-358 0 0,197-107 498 0 0,-93 48 0 0 0,99-49 0 0 0,0 1 0 0 0,0 0 0 0 0,-6 5 0 0 0,8-5-10 0 0,5-2-33 0 0,0-2 43 0 0,0-1 0 0 0,0 1-1 0 0,0 0 1 0 0,0-1 0 0 0,0 1 0 0 0,0 0 0 0 0,1-1 0 0 0,-1 1-1 0 0,0 0 1 0 0,1-1 0 0 0,-1 1 0 0 0,0 0 0 0 0,1-1 0 0 0,-1 1 0 0 0,0-1-1 0 0,1 1 1 0 0,-1-1 0 0 0,1 1 0 0 0,-1-1 0 0 0,1 1 0 0 0,-1-1 0 0 0,1 0-1 0 0,0 1 1 0 0,-1-1 0 0 0,1 1 0 0 0,0-1 0 0 0,2 1 5 0 0,3 3 30 0 0,1 0-1 0 0,0 0 0 0 0,1-1 1 0 0,-1 0-1 0 0,1 0 0 0 0,-1-1 1 0 0,1 0-1 0 0,0 0 1 0 0,10 0-1 0 0,13 1 146 0 0,32-3-1 0 0,-38 0-81 0 0,39 0 42 0 0,130 4 395 0 0,-183-3-705 0 0,1-1-1 0 0,0 1 1 0 0,14-3 0 0 0,-25 2-583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16207 0 0,'0'0'2219'0'0,"0"2"-1718"0"0,-1 5-242 0 0,-1-1 1 0 0,0 1-1 0 0,0 0 0 0 0,-1-1 0 0 0,0 1 1 0 0,-6 9-1 0 0,8-14-154 0 0,-7 10 153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499 312 8751 0 0,'0'0'7531'0'0,"7"-9"-6446"0"0,-3 5-986 0 0,0-1 0 0 0,0 0 0 0 0,0-1 0 0 0,0 1 0 0 0,-1-1 0 0 0,0 1 0 0 0,0-1 0 0 0,0 0-1 0 0,-1 0 1 0 0,0 0 0 0 0,0-1 0 0 0,-1 1 0 0 0,0 0 0 0 0,0-1 0 0 0,0 1 0 0 0,-1-1 0 0 0,0 1 0 0 0,0-1 0 0 0,0 1-1 0 0,-1-1 1 0 0,0 1 0 0 0,-1 0 0 0 0,-2-9 0 0 0,1 5-97 0 0,-1 0-1 0 0,0 0 1 0 0,-1 0 0 0 0,0 0-1 0 0,-1 1 1 0 0,1 0 0 0 0,-2 0 0 0 0,1 1-1 0 0,-2-1 1 0 0,1 1 0 0 0,-1 1-1 0 0,0 0 1 0 0,-13-10 0 0 0,16 14-20 0 0,0 1 1 0 0,0 0 0 0 0,0 0 0 0 0,0 0-1 0 0,-1 0 1 0 0,1 1 0 0 0,0 0 0 0 0,-1 0-1 0 0,1 0 1 0 0,-1 1 0 0 0,1-1 0 0 0,-1 1 0 0 0,1 1-1 0 0,-9 1 1 0 0,-1 0 6 0 0,1 1 0 0 0,0 1 0 0 0,0 1 0 0 0,-17 7 0 0 0,9-1 22 0 0,0 0 0 0 0,1 2 0 0 0,0 1-1 0 0,1 0 1 0 0,1 2 0 0 0,0 0 0 0 0,1 1 0 0 0,1 1-1 0 0,0 0 1 0 0,-18 27 0 0 0,30-37 0 0 0,1-1 1 0 0,0 0-1 0 0,0 1 1 0 0,0 0-1 0 0,1 0 1 0 0,0 0-1 0 0,1 0 1 0 0,-3 16-1 0 0,4-22-5 0 0,1 0 0 0 0,0 0 0 0 0,0 1 0 0 0,0-1-1 0 0,0 0 1 0 0,0 0 0 0 0,1 1 0 0 0,-1-1-1 0 0,1 0 1 0 0,-1 0 0 0 0,1 1 0 0 0,0-1 0 0 0,0 0-1 0 0,0 0 1 0 0,0 0 0 0 0,0 0 0 0 0,0 0-1 0 0,1 0 1 0 0,-1-1 0 0 0,0 1 0 0 0,1 0 0 0 0,0-1-1 0 0,-1 1 1 0 0,1-1 0 0 0,0 1 0 0 0,0-1-1 0 0,0 0 1 0 0,0 0 0 0 0,0 0 0 0 0,0 0 0 0 0,0 0-1 0 0,0 0 1 0 0,0-1 0 0 0,1 1 0 0 0,-1-1-1 0 0,4 1 1 0 0,5 0 43 0 0,0 0 0 0 0,-1 0-1 0 0,1-2 1 0 0,0 1 0 0 0,-1-1-1 0 0,13-3 1 0 0,63-19 274 0 0,-48 9-148 0 0,0-3 0 0 0,49-27 0 0 0,-20 8 108 0 0,-53 31-165 0 0,-14 5-112 0 0,0 0-1 0 0,0 0 1 0 0,1 0 0 0 0,-1 0-1 0 0,0 0 1 0 0,0 0 0 0 0,0 0-1 0 0,1 0 1 0 0,-1 0 0 0 0,0 0-1 0 0,0 0 1 0 0,0 0 0 0 0,1 0-1 0 0,-1 0 1 0 0,0 0 0 0 0,0 0-1 0 0,0 0 1 0 0,0 1-1 0 0,1-1 1 0 0,-1 0 0 0 0,0 0-1 0 0,0 0 1 0 0,0 0 0 0 0,0 0-1 0 0,1 0 1 0 0,-1 0 0 0 0,0 1-1 0 0,0-1 1 0 0,0 0 0 0 0,0 0-1 0 0,0 0 1 0 0,0 0 0 0 0,0 1-1 0 0,0 1 19 0 0,0 0-1 0 0,0 0 1 0 0,0 0-1 0 0,-1 0 0 0 0,1 0 1 0 0,-1 0-1 0 0,0-1 1 0 0,0 1-1 0 0,1 0 1 0 0,-3 3-1 0 0,-30 52 17 0 0,-3-1 0 0 0,-57 70 0 0 0,61-85-32 0 0,5-6 1 0 0,-110 159 110 0 0,123-171-86 0 0,-20 22 0 0 0,-2 4-59 0 0,15-18-535 0 0,20-30 56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12751 0 0,'0'0'1446'0'0,"-1"1"-992"0"0,-18 12 576 0 0,0 0 1 0 0,-36 16-1 0 0,-5 2 197 0 0,40-19-992 0 0,1 1 1 0 0,0 1-1 0 0,0 1 1 0 0,1 0 0 0 0,1 1-1 0 0,1 1 1 0 0,0 1 0 0 0,1 0-1 0 0,1 1 1 0 0,-17 30 0 0 0,17-23 3 0 0,0 2 1 0 0,-14 43 0 0 0,24-60-213 0 0,1-1-1 0 0,1 0 1 0 0,0 1-1 0 0,0 0 1 0 0,1-1 0 0 0,0 1-1 0 0,1 0 1 0 0,1-1-1 0 0,-1 1 1 0 0,5 19-1 0 0,-4-26-11 0 0,0-1-1 0 0,1 0 1 0 0,-1 0-1 0 0,1 0 1 0 0,-1 0-1 0 0,1 0 1 0 0,0 0-1 0 0,0-1 1 0 0,1 1-1 0 0,-1 0 1 0 0,0-1-1 0 0,1 0 1 0 0,-1 1-1 0 0,1-1 1 0 0,0 0-1 0 0,0-1 1 0 0,0 1-1 0 0,0 0 1 0 0,0-1-1 0 0,0 0 1 0 0,0 1-1 0 0,1-1 0 0 0,-1 0 1 0 0,5 0-1 0 0,7 1 84 0 0,0 0 0 0 0,-1-1 0 0 0,1 0 0 0 0,19-3 0 0 0,-14 1 9 0 0,1-2 0 0 0,-1 0-1 0 0,0-2 1 0 0,0 0-1 0 0,0-1 1 0 0,0-1-1 0 0,26-13 1 0 0,-34 13-83 0 0,0 0 0 0 0,0 0 1 0 0,-1-1-1 0 0,1 0 1 0 0,-2-1-1 0 0,1 0 0 0 0,-2-1 1 0 0,1 0-1 0 0,-1 0 1 0 0,-1-1-1 0 0,1-1 0 0 0,6-12 1 0 0,-12 16-25 0 0,1 1 1 0 0,-1-1-1 0 0,-1 0 1 0 0,1 0-1 0 0,-1 0 1 0 0,-1 0-1 0 0,0-1 1 0 0,0 1-1 0 0,0 0 1 0 0,-1-1 0 0 0,0 1-1 0 0,-1-1 1 0 0,0 1-1 0 0,0 0 1 0 0,-1 0-1 0 0,-4-13 1 0 0,2 10-76 0 0,0 1 0 0 0,-1-1 1 0 0,0 1-1 0 0,-1 1 1 0 0,0-1-1 0 0,-1 1 0 0 0,0 0 1 0 0,0 0-1 0 0,-1 1 0 0 0,0 0 1 0 0,-17-13-1 0 0,-3 2-540 0 0,-32-16-1 0 0,11 7-1330 0 0,25 12-317 0 0,10 2-2134 0 0,2-3-1602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970 850 12695 0 0,'0'0'3366'0'0,"2"-1"-3012"0"0,3-3-195 0 0,0 0 0 0 0,-1 0 0 0 0,1 0-1 0 0,-1-1 1 0 0,0 0 0 0 0,4-5 0 0 0,21-38 502 0 0,-11 19-326 0 0,14-25-77 0 0,37-85 0 0 0,13-65 140 0 0,-71 177-321 0 0,56-178 400 0 0,-64 195-480 0 0,6-33-56 0 0,-9 39 52 0 0,0 1 0 0 0,1 0 1 0 0,-1 0-1 0 0,0 0 0 0 0,-1-1 1 0 0,1 1-1 0 0,0 0 0 0 0,-1 0 1 0 0,0 0-1 0 0,-2-6 0 0 0,3 8-4 0 0,-1 0 0 0 0,1 1 0 0 0,-1-1 0 0 0,1 0 0 0 0,-1 0 0 0 0,1 1 0 0 0,-1-1 0 0 0,0 0-1 0 0,1 1 1 0 0,-1-1 0 0 0,0 1 0 0 0,0-1 0 0 0,1 1 0 0 0,-1-1 0 0 0,0 1 0 0 0,0 0 0 0 0,0-1 0 0 0,1 1 0 0 0,-1 0 0 0 0,0 0 0 0 0,-2-1-1 0 0,1 1-15 0 0,0 0 0 0 0,-1 0 0 0 0,1 0-1 0 0,0 0 1 0 0,-1 1 0 0 0,1-1-1 0 0,0 1 1 0 0,-3 1 0 0 0,-5 1-81 0 0,1 1 0 0 0,-16 11 0 0 0,24-15 105 0 0,-29 20-44 0 0,1 2 1 0 0,1 1-1 0 0,1 1 0 0 0,1 1 0 0 0,2 1 0 0 0,-34 45 0 0 0,0 13-85 0 0,-49 94 0 0 0,14-2 259 0 0,-53 90 138 0 0,-58 30-62 0 0,145-220 6 0 0,-118 119-1 0 0,168-186-359 0 0,-1 0 0 0 0,-1 0 0 0 0,0-1 0 0 0,0-1 1 0 0,0 0-1 0 0,-1 0 0 0 0,0-1 0 0 0,0-1 0 0 0,-23 7 0 0 0,33-11 35 0 0,-1-1 0 0 0,1 1 0 0 0,-1-1 1 0 0,1 0-1 0 0,-1 0 0 0 0,1-1 0 0 0,-3 1 0 0 0,4 0 55 0 0,1 0-1 0 0,-1 0 1 0 0,0-1-1 0 0,1 1 1 0 0,-1 0-1 0 0,0 0 0 0 0,1 0 1 0 0,-1-1-1 0 0,1 1 1 0 0,-1 0-1 0 0,0-1 1 0 0,1 1-1 0 0,-1-1 0 0 0,1 1 1 0 0,-1 0-1 0 0,1-1 1 0 0,-1 1-1 0 0,1-1 1 0 0,-1 0-1 0 0,1 1 0 0 0,-1-1 1 0 0,1 1-1 0 0,0-1 1 0 0,-1 1-1 0 0,1-1 1 0 0,0 0-1 0 0,0 1 1 0 0,-1-2-1 0 0,2-10-769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6 162 11055 0 0,'0'0'852'0'0,"-1"2"-412"0"0,0-1-330 0 0,1-1 0 0 0,-1 1-1 0 0,1 0 1 0 0,0 0 0 0 0,-1 0 0 0 0,1 0-1 0 0,0 0 1 0 0,-1 0 0 0 0,1-1-1 0 0,0 1 1 0 0,0 0 0 0 0,0 0 0 0 0,0 0-1 0 0,0 0 1 0 0,0 0 0 0 0,0 0-1 0 0,0 0 1 0 0,0 0 0 0 0,0 0-1 0 0,1 0 1 0 0,-1 0 0 0 0,0-1 0 0 0,1 1-1 0 0,0 1 1 0 0,0-1-19 0 0,0 0 1 0 0,0 0-1 0 0,0-1 1 0 0,0 1-1 0 0,0 0 1 0 0,1-1-1 0 0,-1 1 0 0 0,0 0 1 0 0,0-1-1 0 0,1 0 1 0 0,-1 1-1 0 0,1-1 1 0 0,-1 0-1 0 0,0 0 1 0 0,1 0-1 0 0,-1 0 0 0 0,0 0 1 0 0,2 0-1 0 0,19-1 224 0 0,0 0 1 0 0,-1-2-1 0 0,25-6 0 0 0,64-22 671 0 0,-42 11-622 0 0,80-24 279 0 0,42-10-302 0 0,-62 27-3962 0 0,-95 23-2589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1839 0 0,'-1'1'6680'0'0,"-2"8"-548"0"0,-5 8-3508 0 0,-20 31 0 0 0,2-5-2061 0 0,1 4-494 0 0,-17 32-1 0 0,34-60-43 0 0,0-3 76 0 0,1 0 1 0 0,1 1-1 0 0,-8 32 1 0 0,14-49-82 0 0,0 1-1 0 0,0-1 1 0 0,0 1 0 0 0,0-1 0 0 0,0 1 0 0 0,0-1 0 0 0,0 1-1 0 0,0-1 1 0 0,0 0 0 0 0,0 1 0 0 0,0-1 0 0 0,0 1-1 0 0,0-1 1 0 0,0 1 0 0 0,0-1 0 0 0,1 1 0 0 0,-1-1 0 0 0,0 0-1 0 0,0 1 1 0 0,1-1 0 0 0,-1 0 0 0 0,0 1 0 0 0,0-1-1 0 0,1 1 1 0 0,-1-1 0 0 0,0 0 0 0 0,1 0 0 0 0,-1 1 0 0 0,1-1-1 0 0,0 1 10 0 0,0-1-1 0 0,0 0 0 0 0,0 1 1 0 0,1-1-1 0 0,-1 0 0 0 0,0 0 0 0 0,0 1 1 0 0,1-1-1 0 0,-1 0 0 0 0,0-1 0 0 0,1 1 1 0 0,4-1 77 0 0,-1 0 1 0 0,0 0-1 0 0,0 0 1 0 0,8-4-1 0 0,6-4-2 0 0,-1-1-1 0 0,0 0 0 0 0,-1-1 0 0 0,0-1 0 0 0,-1-1 0 0 0,0-1 0 0 0,-1 0 0 0 0,-1 0 0 0 0,14-19 0 0 0,-24 27-113 0 0,0 0 0 0 0,0-1 0 0 0,0 0 0 0 0,-1 1-1 0 0,0-1 1 0 0,-1 0 0 0 0,1-1 0 0 0,-1 1 0 0 0,-1 0 0 0 0,2-15 0 0 0,-2 17-142 0 0,-1 0 1 0 0,-1 0-1 0 0,1 0 1 0 0,-1 0 0 0 0,1 0-1 0 0,-1 1 1 0 0,-1-1-1 0 0,1 0 1 0 0,-1 1-1 0 0,0-1 1 0 0,0 1-1 0 0,0-1 1 0 0,0 1 0 0 0,-1 0-1 0 0,0 0 1 0 0,0 0-1 0 0,-6-6 1 0 0,5 5-643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0,'0'0'5152'0'0,"2"2"-3846"0"0,12 10-815 0 0,1 0 1 0 0,1-2-1 0 0,26 15 1 0 0,-14-8 44 0 0,28 17 1036 0 0,99 81-1 0 0,-104-70-862 0 0,119 99 263 0 0,-129-112-937 0 0,2-2 0 0 0,57 30-1 0 0,-87-54-83 0 0,1-1-1 0 0,-1 0 1 0 0,1 0 0 0 0,0-1-1 0 0,24 3 1 0 0,-35-7-37 0 0,0 0-1 0 0,0 0 1 0 0,0 0-1 0 0,-1 0 0 0 0,1-1 1 0 0,0 1-1 0 0,0-1 1 0 0,-1 1-1 0 0,4-2 1 0 0,-4 1-329 0 0,-5-8-2129 0 0,3 8 2237 0 0,-1-1-1 0 0,0 0 1 0 0,0 1-1 0 0,0-1 1 0 0,0 0-1 0 0,-1 1 1 0 0,1-1-1 0 0,0 1 1 0 0,-1 0-1 0 0,1-1 1 0 0,-1 1-1 0 0,-1-1 1 0 0,-6-3-1432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26 501 2303 0 0,'-1'38'11854'0'0,"-5"-30"-6882"0"0,6-8-4857 0 0,-1 0 0 0 0,1 0 1 0 0,-1 0-1 0 0,1 0 1 0 0,-1 0-1 0 0,1 0 0 0 0,-1 0 1 0 0,1 0-1 0 0,-1 0 1 0 0,1 0-1 0 0,-1 0 0 0 0,1 0 1 0 0,-1 0-1 0 0,1-1 1 0 0,-1 1-1 0 0,1 0 0 0 0,-1 0 1 0 0,1-1-1 0 0,-1 1 1 0 0,1 0-1 0 0,0-1 0 0 0,-1 1 1 0 0,1 0-1 0 0,-1-1 1 0 0,1 1-1 0 0,0 0 0 0 0,-1-1 1 0 0,0-1 10 0 0,1 1 0 0 0,-1-1-1 0 0,0 1 1 0 0,1-1 0 0 0,-1 0 0 0 0,1 1 0 0 0,-1-1 0 0 0,1-3 0 0 0,0 0 49 0 0,-1-1 0 0 0,2 1-1 0 0,-1-1 1 0 0,3-10 0 0 0,2-2-55 0 0,1 1-1 0 0,1 0 1 0 0,1 0-1 0 0,0 1 1 0 0,1 0-1 0 0,1 0 1 0 0,0 1-1 0 0,1 0 1 0 0,22-22-1 0 0,-5 10-131 0 0,0 1 0 0 0,2 1 0 0 0,53-33 0 0 0,-25 23-405 0 0,122-53 0 0 0,-90 59-2878 0 0,-76 25 1953 0 0,17-5-6070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464 190 6447 0 0,'-14'-3'95'0'0,"0"1"-1"0"0,-1 0 1 0 0,0 1-1 0 0,1 0 1 0 0,-1 1 0 0 0,-28 4-1 0 0,14-2 0 0 0,-3 3 3022 0 0,32-4-2965 0 0,0 0 0 0 0,1 0-1 0 0,-1 0 1 0 0,0 0 0 0 0,1 0-1 0 0,-1 0 1 0 0,1-1 0 0 0,-1 1 0 0 0,1 0-1 0 0,0 0 1 0 0,-1 0 0 0 0,1-1-1 0 0,0 1 1 0 0,0 0 0 0 0,-1-1-1 0 0,1 1 1 0 0,0-1 0 0 0,0 1-1 0 0,0-1 1 0 0,0 1 0 0 0,0-1 0 0 0,-1 1-1 0 0,3-1 1 0 0,23 8 1232 0 0,5-4-700 0 0,1 0 1 0 0,-1-2-1 0 0,1-2 0 0 0,-1-1 0 0 0,1-1 1 0 0,53-11-1 0 0,-73 10-687 0 0,0 0 0 0 0,0 0 0 0 0,0-1 0 0 0,-1-1 0 0 0,0 0 0 0 0,0-1 0 0 0,12-7 0 0 0,-20 11-41 0 0,1 0 1 0 0,-1-1-1 0 0,0 1 1 0 0,0-1-1 0 0,0 0 0 0 0,-1 0 1 0 0,1 0-1 0 0,-1 0 1 0 0,1 0-1 0 0,-1-1 1 0 0,0 1-1 0 0,0-1 0 0 0,-1 1 1 0 0,1-1-1 0 0,-1 0 1 0 0,1 0-1 0 0,-1 1 1 0 0,0-1-1 0 0,-1 0 1 0 0,1 0-1 0 0,-1 0 0 0 0,0 0 1 0 0,0 0-1 0 0,0 0 1 0 0,-1-8-1 0 0,0 9 22 0 0,0-1-1 0 0,-1 1 1 0 0,1 0 0 0 0,-1-1-1 0 0,1 1 1 0 0,-1 0 0 0 0,0 0-1 0 0,0 0 1 0 0,0 0-1 0 0,-1 0 1 0 0,1 1 0 0 0,-1-1-1 0 0,1 1 1 0 0,-1-1 0 0 0,0 1-1 0 0,0 0 1 0 0,0 0-1 0 0,0 0 1 0 0,0 1 0 0 0,-1-1-1 0 0,1 1 1 0 0,-4-2 0 0 0,-2 0-45 0 0,0 1 0 0 0,-1 0 0 0 0,1 0 0 0 0,-1 1 1 0 0,1 0-1 0 0,-1 0 0 0 0,-12 1 0 0 0,7 2 18 0 0,-1 1 0 0 0,0 0 0 0 0,1 1 0 0 0,-1 0 0 0 0,1 2 0 0 0,0 0 0 0 0,-26 14 0 0 0,3 3 153 0 0,-56 44 0 0 0,52-34 223 0 0,2 2 0 0 0,1 1 0 0 0,2 2 0 0 0,1 2 0 0 0,-42 61 0 0 0,70-89-252 0 0,-11 24 1 0 0,17-32-63 0 0,0 0 0 0 0,1 0-1 0 0,-1 0 1 0 0,1 0-1 0 0,0 0 1 0 0,1 0 0 0 0,-1 0-1 0 0,1 0 1 0 0,-1 0-1 0 0,2 8 1 0 0,-1-10-4 0 0,1 0 0 0 0,-1-1 0 0 0,1 1 0 0 0,-1 0 1 0 0,1-1-1 0 0,0 1 0 0 0,0-1 0 0 0,0 1 0 0 0,0-1 0 0 0,0 1 1 0 0,0-1-1 0 0,0 0 0 0 0,0 1 0 0 0,1-1 0 0 0,-1 0 0 0 0,0 0 1 0 0,1 0-1 0 0,-1 0 0 0 0,1 0 0 0 0,-1 0 0 0 0,1-1 0 0 0,-1 1 0 0 0,1 0 1 0 0,0-1-1 0 0,-1 1 0 0 0,1-1 0 0 0,0 0 0 0 0,0 1 0 0 0,-1-1 1 0 0,4 0-1 0 0,5 0 25 0 0,1 0-1 0 0,-1 0 1 0 0,20-4 0 0 0,-22 3-16 0 0,65-13-87 0 0,72-25 0 0 0,-68 17-514 0 0,75-20-5253 0 0,-74 17-74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63 2759 0 0,'11'-10'1004'0'0,"1"0"-1"0"0,13-10 1 0 0,11-2 13996 0 0,-37 23-14739 0 0,-4 4-279 0 0,0-2 0 0 0,1 1-1 0 0,-1 0 1 0 0,0-1 0 0 0,-1 0-1 0 0,1 0 1 0 0,-10 3 0 0 0,-4 3-60 0 0,-307 177-359 0 0,325-186 436 0 0,-19 14 120 0 0,-29 25-1 0 0,45-36-94 0 0,0 1-1 0 0,0 0 0 0 0,1 0 0 0 0,-1 0 0 0 0,1 0 0 0 0,0 1 0 0 0,0 0 0 0 0,0-1 0 0 0,1 1 0 0 0,0 0 1 0 0,0 0-1 0 0,0 0 0 0 0,-1 7 0 0 0,3-12-20 0 0,0 1 0 0 0,0-1 0 0 0,0 1 0 0 0,0-1 0 0 0,0 0 0 0 0,0 1 0 0 0,1-1 0 0 0,-1 1 0 0 0,0-1 0 0 0,0 1 0 0 0,0-1 0 0 0,1 0 0 0 0,-1 1 0 0 0,0-1 0 0 0,1 1 0 0 0,-1-1 0 0 0,0 0 0 0 0,1 0 0 0 0,-1 1 0 0 0,0-1 0 0 0,1 0 0 0 0,-1 1 0 0 0,1-1 0 0 0,-1 0 0 0 0,1 0 0 0 0,0 0 0 0 0,11 4 63 0 0,-3-3-27 0 0,0 0 1 0 0,0-1 0 0 0,0 0 0 0 0,0-1 0 0 0,0 0 0 0 0,16-4 0 0 0,52-20 187 0 0,79-43 85 0 0,-148 64-248 0 0,-7 3 272 0 0,0 2-192 0 0,0 2-133 0 0,0 0-1 0 0,0 0 0 0 0,0 0 1 0 0,0 0-1 0 0,-1 0 0 0 0,0 0 1 0 0,1 0-1 0 0,-1 0 0 0 0,0 0 1 0 0,0 0-1 0 0,-1 0 1 0 0,1 0-1 0 0,-1 0 0 0 0,1 0 1 0 0,-1 0-1 0 0,-2 4 0 0 0,-2 7 31 0 0,-1-1 0 0 0,-11 17-1 0 0,11-20-125 0 0,0 1-1 0 0,-6 14 0 0 0,12-23-260 0 0,10-7-4429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 11687 0 0,'24'-11'887'0'0,"47"-18"-359"0"0,-59 25 1635 0 0,25-5 3914 0 0,-45 20-5724 0 0,-12 14 15 0 0,0 0-1 0 0,-33 28 1 0 0,-6 8 88 0 0,44-44-242 0 0,-24 35 0 0 0,36-47-187 0 0,-1 1 0 0 0,1 0-1 0 0,0 0 1 0 0,0 1-1 0 0,1-1 1 0 0,0 1 0 0 0,0-1-1 0 0,0 1 1 0 0,1 0 0 0 0,-1 11-1 0 0,2-16-20 0 0,0 0 0 0 0,0 0 0 0 0,0-1-1 0 0,1 1 1 0 0,-1 0 0 0 0,0 0 0 0 0,1-1 0 0 0,-1 1-1 0 0,1 0 1 0 0,-1-1 0 0 0,1 1 0 0 0,0-1 0 0 0,0 1-1 0 0,0-1 1 0 0,0 1 0 0 0,0-1 0 0 0,0 1 0 0 0,0-1-1 0 0,2 1 1 0 0,-1 0-16 0 0,0-1 0 0 0,0 0-1 0 0,0 0 1 0 0,0 0 0 0 0,0 0-1 0 0,1 0 1 0 0,-1 0 0 0 0,0-1-1 0 0,1 1 1 0 0,-1-1 0 0 0,1 1-1 0 0,2-1 1 0 0,6 0-136 0 0,0-1-1 0 0,-1 0 1 0 0,1-1-1 0 0,0 0 0 0 0,10-4 1 0 0,41-14-3894 0 0,-1-4 0 0 0,60-31 0 0 0,-89 39-207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405 248 7111 0 0,'13'-22'119'0'0,"-3"4"144"0"0,21-28-1 0 0,-2 8 76 0 0,35-32-1 0 0,-20 30 4131 0 0,-21 26 0 0 0,-18 25-2077 0 0,-5-7-2313 0 0,1 0 1 0 0,-1 0-1 0 0,0 0 1 0 0,-1 1 0 0 0,1-1-1 0 0,-1 0 1 0 0,1 0-1 0 0,-1 0 1 0 0,-2 5 0 0 0,-17 39 97 0 0,13-33-72 0 0,-82 156 608 0 0,-16-7-246 0 0,70-110-348 0 0,-266 370 311 0 0,294-415-406 0 0,-1 2 25 0 0,-1 0 0 0 0,1 1 0 0 0,1 0 0 0 0,0 0 0 0 0,-7 19 0 0 0,14-30-35 0 0,-1-1 1 0 0,1 0-1 0 0,0 1 0 0 0,0-1 1 0 0,0 1-1 0 0,0-1 0 0 0,0 1 1 0 0,0-1-1 0 0,0 1 0 0 0,0-1 1 0 0,0 0-1 0 0,0 1 0 0 0,0-1 0 0 0,0 1 1 0 0,0-1-1 0 0,0 1 0 0 0,1-1 1 0 0,-1 0-1 0 0,0 1 0 0 0,0-1 1 0 0,0 1-1 0 0,1-1 0 0 0,-1 0 1 0 0,0 1-1 0 0,0-1 0 0 0,1 0 0 0 0,-1 1 1 0 0,0-1-1 0 0,1 0 0 0 0,0 1 1 0 0,0 0 1 0 0,1-1 0 0 0,-1 1 1 0 0,1 0-1 0 0,-1-1 1 0 0,1 0-1 0 0,0 1 1 0 0,-1-1-1 0 0,1 0 0 0 0,1 0 1 0 0,5 0 31 0 0,0 0 0 0 0,15-3 0 0 0,3-4-40 0 0,-1 0 0 0 0,1-2-1 0 0,31-16 1 0 0,-28 12-288 0 0,55-17-1 0 0,-71 27 231 0 0,0 0-1 0 0,0 0 1 0 0,22 0-1 0 0,-30 3 72 0 0,-1 0 1 0 0,1 0-1 0 0,-1 1 0 0 0,1 0 0 0 0,-1-1 0 0 0,1 2 0 0 0,-1-1 0 0 0,1 0 0 0 0,-1 1 1 0 0,0 0-1 0 0,0 0 0 0 0,0 0 0 0 0,0 0 0 0 0,5 5 0 0 0,6 7 62 0 0,-1 1-1 0 0,0 0 1 0 0,-1 1-1 0 0,-1 0 1 0 0,0 1-1 0 0,10 20 1 0 0,-19-32-84 0 0,1 1 1 0 0,0-1-1 0 0,1 0 0 0 0,-1 0 1 0 0,1-1-1 0 0,0 0 1 0 0,0 0-1 0 0,0 0 0 0 0,9 5 1 0 0,7 2-307 0 0,28 11 1 0 0,-27-12-97 0 0,-9-5-161 0 0,0-1 1 0 0,0-1-1 0 0,22 4 1 0 0,-8-3-466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649 289 5983 0 0,'0'0'12584'0'0,"1"-3"-12321"0"0,61-165 626 0 0,-59 163-913 0 0,-1 0 0 0 0,0-1 0 0 0,0 0 0 0 0,-1 0 0 0 0,1 1 0 0 0,-2-1-1 0 0,1 0 1 0 0,0 0 0 0 0,-1 0 0 0 0,-1-10 0 0 0,1 14-15 0 0,-1-1-1 0 0,1 1 1 0 0,-1 0-1 0 0,0 0 1 0 0,1 0-1 0 0,-1 0 1 0 0,0 0-1 0 0,0 0 1 0 0,0 0-1 0 0,-1 0 1 0 0,1 0-1 0 0,0 1 1 0 0,-1-1 0 0 0,1 0-1 0 0,-1 1 1 0 0,1-1-1 0 0,-1 1 1 0 0,0 0-1 0 0,0-1 1 0 0,0 1-1 0 0,0 0 1 0 0,0 0-1 0 0,0 0 1 0 0,0 0-1 0 0,0 1 1 0 0,0-1 0 0 0,0 0-1 0 0,0 1 1 0 0,0 0-1 0 0,-1-1 1 0 0,-3 1-1 0 0,2 0-21 0 0,0 0-1 0 0,0 1 1 0 0,0 0-1 0 0,0-1 1 0 0,0 1-1 0 0,0 1 1 0 0,1-1-1 0 0,-1 0 1 0 0,0 1 0 0 0,0 0-1 0 0,1 0 1 0 0,-5 3-1 0 0,-7 6-70 0 0,-19 16 1 0 0,23-17 107 0 0,-18 15-12 0 0,1 2 1 0 0,2 1-1 0 0,-23 32 1 0 0,-62 98 55 0 0,97-137-28 0 0,5-6 50 0 0,0-1 0 0 0,-13 32 0 0 0,21-44 464 0 0,11 6 69 0 0,-8-7-516 0 0,1 0 0 0 0,-1 0-1 0 0,1-1 1 0 0,-1 1 0 0 0,1-1 0 0 0,-1 0 0 0 0,1 0-1 0 0,-1 1 1 0 0,1-2 0 0 0,-1 1 0 0 0,1 0 0 0 0,-1 0 0 0 0,1-1-1 0 0,3-1 1 0 0,37-14 523 0 0,-41 15-546 0 0,35-18 224 0 0,-1-1 0 0 0,-1-3 1 0 0,33-26-1 0 0,6-5-186 0 0,25-6-376 0 0,-98 59 206 0 0,-10 13-274 0 0,-131 206-687 0 0,115-171 1015 0 0,2 0 1 0 0,-33 98-1 0 0,35-69 6 0 0,-20 149 0 0 0,21 82-36 0 0,20-248 82 0 0,-1 62 104 0 0,-21 150 0 0 0,18-243-106 0 0,-14 44 0 0 0,15-62 6 0 0,-1-1 0 0 0,0 1 0 0 0,0-1 0 0 0,-1 0 0 0 0,0 0 0 0 0,0-1 0 0 0,-13 16 0 0 0,16-22-1 0 0,0 0 0 0 0,0 0 0 0 0,-1 0 0 0 0,1 0 0 0 0,-1 0 1 0 0,1-1-1 0 0,-1 1 0 0 0,0-1 0 0 0,1 0 0 0 0,-1 1 0 0 0,0-1 0 0 0,0-1 1 0 0,0 1-1 0 0,0 0 0 0 0,0-1 0 0 0,-4 1 0 0 0,2-1 8 0 0,0 0 0 0 0,0-1 0 0 0,0 0 0 0 0,0 1-1 0 0,1-2 1 0 0,-1 1 0 0 0,0-1 0 0 0,0 1 0 0 0,-5-4-1 0 0,-1-2-3 0 0,-1 0 0 0 0,1 0 0 0 0,0-1 0 0 0,0-1-1 0 0,1 0 1 0 0,-12-14 0 0 0,12 12-102 0 0,1-2 1 0 0,0 1-1 0 0,1-1 1 0 0,1-1-1 0 0,0 1 1 0 0,1-1 0 0 0,0-1-1 0 0,1 1 1 0 0,-5-24-1 0 0,6 22-180 0 0,2 0-1 0 0,0-1 0 0 0,0 1 1 0 0,2-1-1 0 0,0 1 1 0 0,1-1-1 0 0,1 1 1 0 0,5-28-1 0 0,-3 33-125 0 0,-1 0-1 0 0,7-12 1 0 0,2-1-323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240 136 3679 0 0,'-16'29'265'0'0,"-18"47"-1"0"0,24-53 7245 0 0,11-27-6840 0 0,0 0 0 0 0,1 0 0 0 0,-1 0 0 0 0,1 0 0 0 0,0 1 0 0 0,0-1 0 0 0,3-4 0 0 0,19-21 1811 0 0,-18 24-2498 0 0,-1-1-1 0 0,-1 0 1 0 0,1 0 0 0 0,3-7 0 0 0,-5 9 59 0 0,-1 0 0 0 0,0-1 0 0 0,0 0 0 0 0,-1 0 0 0 0,0 1 0 0 0,0-1 0 0 0,0 0 0 0 0,0 0 0 0 0,-1 0 0 0 0,1 0 0 0 0,-1 0 0 0 0,0 0 0 0 0,-1 0 0 0 0,1 0 0 0 0,-1 0 0 0 0,0 0 0 0 0,-1 0 0 0 0,1 1 0 0 0,-1-1 0 0 0,0 0 0 0 0,0 1 0 0 0,0-1 0 0 0,-1 1 0 0 0,1 0 0 0 0,-1 0 0 0 0,0 0 0 0 0,0 0 0 0 0,-6-5 0 0 0,7 7-36 0 0,0-1 62 0 0,-1 0 0 0 0,0 1-1 0 0,0-1 1 0 0,0 1-1 0 0,-7-4 1 0 0,9 5-46 0 0,0 1 1 0 0,-1-1-1 0 0,1 1 1 0 0,0 0-1 0 0,0-1 1 0 0,0 1-1 0 0,-1 0 1 0 0,1 0-1 0 0,0 0 1 0 0,0 0-1 0 0,-1 0 0 0 0,1 0 1 0 0,0 0-1 0 0,0 1 1 0 0,-1-1-1 0 0,1 0 1 0 0,0 1-1 0 0,0-1 1 0 0,0 1-1 0 0,-1-1 1 0 0,1 1-1 0 0,0-1 1 0 0,-2 3-1 0 0,-8 5 39 0 0,1 1 0 0 0,-1 1 0 0 0,1 0 0 0 0,1 0 0 0 0,0 1 0 0 0,-13 21 0 0 0,2 2-111 0 0,-18 42 0 0 0,32-62 48 0 0,1 1 0 0 0,0 0 1 0 0,0 1-1 0 0,-2 22 0 0 0,6-27-7 0 0,5 1-33 0 0,4-3 20 0 0,1-1-25 0 0,-6-7 56 0 0,8 2-44 0 0,15-7 217 0 0,-7-2-10 0 0,-8 3-155 0 0,1 4-28 0 0,-7 1-36 0 0,4 2 15 0 0,-6-3-70 0 0,-3 0 41 0 0,1 0 0 0 0,-1 0 0 0 0,1-1 0 0 0,-1 1 0 0 0,1 0 0 0 0,-1-1 0 0 0,1 1 0 0 0,0 0 0 0 0,-1-1 0 0 0,1 1 0 0 0,0-1 0 0 0,-1 1 0 0 0,1-1 0 0 0,0 0 0 0 0,0 1 0 0 0,0-1 0 0 0,-1 0 0 0 0,1 0 0 0 0,0 1 0 0 0,0-1 0 0 0,0 0 0 0 0,0 0 0 0 0,0 0 0 0 0,-1 0 0 0 0,1 0 0 0 0,0 0 0 0 0,0 0 0 0 0,0 0 0 0 0,0 0 0 0 0,0-1 0 0 0,-1 1-1 0 0,1 0 1 0 0,0 0 0 0 0,0-1 0 0 0,0 1 0 0 0,-1-1 0 0 0,2 0 0 0 0,3-1-203 0 0,0-1-1 0 0,0 0 0 0 0,-1 0 0 0 0,5-4 0 0 0,-8 6 210 0 0,8-7-1024 0 0,0-1 0 0 0,0 0 0 0 0,-1-1 0 0 0,8-12 0 0 0,4-5-3814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87 2759 0 0,'35'-55'249'0'0,"-8"23"15022"0"0,-21 42-14249 0 0,-2-5-844 0 0,-2 1-104 0 0,0-1-1 0 0,0 1 1 0 0,-1-1 0 0 0,1 1-1 0 0,-1 0 1 0 0,-1-1 0 0 0,1 1-1 0 0,-1 0 1 0 0,0 8-1 0 0,-2 6 119 0 0,-6 27-1 0 0,-5 8 52 0 0,-3 0 0 0 0,-37 87 0 0 0,27-82-539 0 0,-3-1 0 0 0,-3-1-1 0 0,-2-2 1 0 0,-57 73 0 0 0,67-103-653 0 0,23-25-462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15863 0 0,'0'0'3203'0'0,"-1"1"-2396"0"0,-8 37-253 0 0,-3-2 0 0 0,-16 38 0 0 0,18-50-482 0 0,-100 231-4 0 0,72-170-72 0 0,30-67 1 0 0,-153 356 70 0 0,120-282-120 0 0,-15 40-720 0 0,54-128 569 0 0,1-2-105 0 0,0 0 0 0 0,1-1 0 0 0,-1 1 0 0 0,1 0 0 0 0,-1 0 0 0 0,1-1 0 0 0,0 1 0 0 0,0 0 0 0 0,0 2 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3223 0 0,'0'0'14194'0'0,"0"2"-13921"0"0,1 1-260 0 0,-1 0 0 0 0,1 0 0 0 0,-1 0-1 0 0,0 0 1 0 0,0 0 0 0 0,0 0 0 0 0,-1 0 0 0 0,1 0 0 0 0,-1 0 0 0 0,1 0 0 0 0,-1 0-1 0 0,0 0 1 0 0,0 0 0 0 0,-1-1 0 0 0,1 1 0 0 0,-3 4 0 0 0,-5 7 78 0 0,-19 24-1 0 0,18-25-77 0 0,0 0-4 0 0,-64 88 469 0 0,64-85-351 0 0,0 0 0 0 0,1 1 0 0 0,1 0 1 0 0,-9 29-1 0 0,15-39 54 0 0,1 0 1 0 0,-1 0-1 0 0,2 0 0 0 0,-1 0 1 0 0,1 0-1 0 0,0 0 0 0 0,0 0 1 0 0,0 0-1 0 0,3 10 1 0 0,-2-14-159 0 0,-1-1 1 0 0,1 0 0 0 0,-1 0 0 0 0,1 0 0 0 0,0 0 0 0 0,0 0 0 0 0,0 0 0 0 0,0 0 0 0 0,0 0 0 0 0,0-1 0 0 0,1 1 0 0 0,-1 0 0 0 0,1-1 0 0 0,-1 1 0 0 0,1-1 0 0 0,0 1 0 0 0,-1-1 0 0 0,1 0 0 0 0,0 1 0 0 0,0-1 0 0 0,0 0 0 0 0,0 0 0 0 0,0-1 0 0 0,0 1 0 0 0,0 0 0 0 0,0-1 0 0 0,0 1 0 0 0,1-1 0 0 0,-1 0 0 0 0,0 1 0 0 0,0-1 0 0 0,0 0 0 0 0,1 0 0 0 0,1-1 0 0 0,9-1 100 0 0,-1 0 0 0 0,0-1 0 0 0,0-1 0 0 0,0 1-1 0 0,-1-2 1 0 0,1 0 0 0 0,-1 0 0 0 0,0-1 0 0 0,-1-1 0 0 0,12-8 0 0 0,-9 5-72 0 0,-1 0 0 0 0,0-1 0 0 0,0-1 0 0 0,-2 1 0 0 0,1-2 0 0 0,-2 0 0 0 0,13-19 0 0 0,-19 25-72 0 0,1-1 1 0 0,-1 1-1 0 0,-1 0 0 0 0,1-1 1 0 0,-1 0-1 0 0,0 0 0 0 0,-1 1 1 0 0,0-1-1 0 0,0 0 0 0 0,-1-11 1 0 0,0 13-277 0 0,-1-1-1 0 0,1 0 1 0 0,-1 1 0 0 0,-1-1-1 0 0,1 1 1 0 0,-1 0 0 0 0,-1-1-1 0 0,1 1 1 0 0,-1 0 0 0 0,0 0-1 0 0,0 0 1 0 0,-7-8 0 0 0,3 8-1139 0 0,0 2-3833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2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22 1839 0 0,'1'-1'134'0'0,"17"-19"15612"0"0,-17 21-15644 0 0,0 0-1 0 0,0 1 0 0 0,-1-1 1 0 0,1 0-1 0 0,0 1 0 0 0,-1-1 1 0 0,1 0-1 0 0,-1 1 0 0 0,0-1 1 0 0,1 1-1 0 0,-1-1 0 0 0,0 3 1 0 0,0 1 15 0 0,0 0 1 0 0,-1 0-1 0 0,1 0 1 0 0,-1 0 0 0 0,0 0-1 0 0,0-1 1 0 0,-1 1 0 0 0,0 0-1 0 0,1 0 1 0 0,-1-1-1 0 0,-1 1 1 0 0,-2 4 0 0 0,-7 8 345 0 0,-22 26 0 0 0,17-23-164 0 0,-57 65 100 0 0,-95 83 0 0 0,-21 22 19 0 0,164-163-455 0 0,18-20-24 0 0,0 0 1 0 0,1 1-1 0 0,-12 17 0 0 0,18-23-219 0 0,10-12-1264 0 0,4-4 460 0 0,2-3-40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27 163 13847 0 0,'0'0'2416'0'0,"-9"0"-342"0"0,9 0-1960 0 0,-1 0 0 0 0,0 0 0 0 0,0-1 0 0 0,1 1 0 0 0,-1 0 0 0 0,0 0 0 0 0,1 0 1 0 0,-1-1-1 0 0,0 1 0 0 0,0 0 0 0 0,1-1 0 0 0,-1 1 0 0 0,1-1 0 0 0,-1 1 0 0 0,0 0 0 0 0,1-1 1 0 0,-1 1-1 0 0,1-1 0 0 0,-1 0 0 0 0,1 1 0 0 0,-1-1 0 0 0,1 1 0 0 0,0-1 0 0 0,-1 0 1 0 0,1 1-1 0 0,-1-2 0 0 0,1 0-35 0 0,-1 0 0 0 0,1 0 0 0 0,0 0 0 0 0,0 0 1 0 0,0 0-1 0 0,0 0 0 0 0,0-1 0 0 0,0 1 0 0 0,1 0 0 0 0,0-2 0 0 0,1-3-31 0 0,0 0-1 0 0,1 0 1 0 0,0 0-1 0 0,7-12 1 0 0,-5 11-54 0 0,1 0 1 0 0,0 0 0 0 0,0 0-1 0 0,1 1 1 0 0,11-11 0 0 0,-15 16 0 0 0,0 0 1 0 0,0-1-1 0 0,0 1 1 0 0,0 0-1 0 0,1 1 0 0 0,-1-1 1 0 0,1 1-1 0 0,-1-1 1 0 0,1 1-1 0 0,-1 0 1 0 0,1 0-1 0 0,0 1 1 0 0,-1-1-1 0 0,1 1 0 0 0,0 0 1 0 0,0 0-1 0 0,-1 0 1 0 0,5 1-1 0 0,3 1 0 0 0,1 0 1 0 0,-1 1-1 0 0,0 1 0 0 0,13 5 0 0 0,-23-8-36 0 0,1 0-1 0 0,-1 0 1 0 0,1 0 0 0 0,-1 0-1 0 0,0 0 1 0 0,1 1-1 0 0,-1-1 1 0 0,0 0-1 0 0,0 1 1 0 0,0-1 0 0 0,0 1-1 0 0,0-1 1 0 0,0 1-1 0 0,0-1 1 0 0,-1 1 0 0 0,1 0-1 0 0,0 0 1 0 0,-1-1-1 0 0,1 3 1 0 0,0 3-220 0 0,0-1 0 0 0,-1 1 0 0 0,0 10-1 0 0,0-9 121 0 0,0 14-642 0 0,1-10-4429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9215 0 0,'0'0'6219'0'0,"-7"1"-3678"0"0,1 1-2415 0 0,1 0-1 0 0,0 0 1 0 0,0 0-1 0 0,1 1 1 0 0,-1 0-1 0 0,0 0 0 0 0,1 0 1 0 0,0 0-1 0 0,0 1 1 0 0,0 0-1 0 0,0 0 1 0 0,-4 5-1 0 0,-5 7-120 0 0,-19 32-1 0 0,-34 72 318 0 0,59-106-211 0 0,2 1 0 0 0,-1 0-1 0 0,2 0 1 0 0,0 0 0 0 0,0 1 0 0 0,-1 25 0 0 0,5-35-65 0 0,0-1 1 0 0,0 1 0 0 0,0 0 0 0 0,1-1 0 0 0,0 1 0 0 0,0 0 0 0 0,1-1 0 0 0,1 7-1 0 0,-2-11-29 0 0,-1 0 0 0 0,1 0-1 0 0,0 0 1 0 0,-1 0-1 0 0,1 0 1 0 0,0 0 0 0 0,0 0-1 0 0,-1 0 1 0 0,1 0-1 0 0,0 0 1 0 0,0 0-1 0 0,0-1 1 0 0,0 1 0 0 0,0 0-1 0 0,0-1 1 0 0,1 1-1 0 0,0 0 1 0 0,0 0 10 0 0,0-1 0 0 0,-1 0 0 0 0,1 0 0 0 0,0 0 0 0 0,-1 0 0 0 0,1 0 0 0 0,0 0 0 0 0,-1-1 0 0 0,1 1 0 0 0,0-1 0 0 0,-1 1 0 0 0,1-1 0 0 0,0 1 0 0 0,-1-1 0 0 0,1 0 0 0 0,1-1 1 0 0,6-4 43 0 0,0 0 0 0 0,0-1 0 0 0,-1 0 0 0 0,0 0 0 0 0,-1 0 0 0 0,0-1 0 0 0,0-1 0 0 0,0 1 0 0 0,-1-1 0 0 0,-1 0 1 0 0,1 0-1 0 0,-1-1 0 0 0,-1 1 0 0 0,0-1 0 0 0,0 0 0 0 0,-1-1 0 0 0,0 1 0 0 0,-1 0 0 0 0,0-1 0 0 0,-1 1 0 0 0,0-1 1 0 0,-1 0-1 0 0,0 1 0 0 0,0-1 0 0 0,-1 0 0 0 0,-1 1 0 0 0,-2-14 0 0 0,-12-14-351 0 0,13 31-331 0 0,0 0 1 0 0,0-1-1 0 0,0 1 0 0 0,1-1 0 0 0,0 1 0 0 0,-2-12 0 0 0,4 5-6477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282 640 11975 0 0,'0'0'1083'0'0,"1"1"-891"0"0,4 7 325 0 0,-1 0-1 0 0,0-1 1 0 0,0 1-1 0 0,-1 0 1 0 0,1 1 0 0 0,-2-1-1 0 0,1 1 1 0 0,-1-1-1 0 0,-1 1 1 0 0,1 12 1586 0 0,-1-23-1677 0 0,16-24 7 0 0,-2 0 1 0 0,-1-2 0 0 0,-1 0-1 0 0,-2 0 1 0 0,0-1 0 0 0,-2-1 0 0 0,5-33-1 0 0,-8 27-500 0 0,-1 0 0 0 0,-2 1 0 0 0,-2-1 0 0 0,-2-1 0 0 0,-8-65 0 0 0,4 70-99 0 0,-2-1-1 0 0,-18-57 0 0 0,23 87 138 0 0,1-1-1 0 0,-1 0 1 0 0,0 1-1 0 0,0 0 0 0 0,0-1 1 0 0,0 1-1 0 0,-1 0 0 0 0,1 0 1 0 0,-1 1-1 0 0,0-1 1 0 0,-4-3-1 0 0,6 5 11 0 0,0 0 1 0 0,0 1-1 0 0,0-1 0 0 0,0 1 0 0 0,0 0 1 0 0,0-1-1 0 0,0 1 0 0 0,-1 0 1 0 0,1-1-1 0 0,0 1 0 0 0,0 0 1 0 0,0 0-1 0 0,0 0 0 0 0,0 0 0 0 0,-1 0 1 0 0,-1 1-1 0 0,2-1 1 0 0,-1 1-1 0 0,1-1 1 0 0,-1 1-1 0 0,1 0 1 0 0,-1 0 0 0 0,1 0-1 0 0,0 0 1 0 0,0 0-1 0 0,-1 0 1 0 0,1 0 0 0 0,0 0-1 0 0,0 0 1 0 0,0 1-1 0 0,0-1 1 0 0,-1 2-1 0 0,-4 7-34 0 0,1 0-1 0 0,0 1 0 0 0,0 0 0 0 0,1 0 0 0 0,-4 17 0 0 0,-10 60-34 0 0,18-85 85 0 0,-13 108-28 0 0,1 114-1 0 0,8-114 28 0 0,-1-48 32 0 0,-3-1 0 0 0,-3 0-1 0 0,-2 0 1 0 0,-29 79 0 0 0,-24 43 38 0 0,3-11-15 0 0,38-87-1311 0 0,21-67-80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18743 0 0,'0'0'1699'0'0,"2"1"-1399"0"0,3 1-276 0 0,1-1 1 0 0,0 1-1 0 0,-1-1 1 0 0,1 0-1 0 0,0-1 1 0 0,0 1-1 0 0,-1-1 1 0 0,1 0-1 0 0,0 0 0 0 0,0-1 1 0 0,-1 0-1 0 0,1 0 1 0 0,9-3-1 0 0,8-4 47 0 0,-1-1 0 0 0,22-11 0 0 0,-21 9-74 0 0,7-3-67 0 0,367-178-1651 0 0,-352 169-5279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12007 0 0,'0'0'1083'0'0,"0"3"-891"0"0,0 5-116 0 0,-1 1 1 0 0,0-1 0 0 0,-1 1-1 0 0,0-1 1 0 0,-4 10-1 0 0,-19 45 794 0 0,16-41-672 0 0,-86 188 616 0 0,38-86-606 0 0,-112 217 22 0 0,149-304-132 0 0,-1-2 1 0 0,-3 0 0 0 0,0-2-1 0 0,-30 31 1 0 0,44-55 113 0 0,9-9-319 0 0,1 1-1 0 0,0-1 1 0 0,-1 1 0 0 0,1-1 0 0 0,-1 0 0 0 0,1 1-1 0 0,0-1 1 0 0,-1 0 0 0 0,1 1 0 0 0,-1-1 0 0 0,1 0 0 0 0,-1 0-1 0 0,1 1 1 0 0,-1-1 0 0 0,1 0 0 0 0,-1 0 0 0 0,1 0 0 0 0,-1 0-1 0 0,0 0 1 0 0,1 0 0 0 0,-1 0 0 0 0,0 0 0 0 0,-3-11-1411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27 506 6911 0 0,'0'0'623'0'0,"-1"2"-514"0"0,-9 19-102 0 0,-5 14 5712 0 0,16-37-5393 0 0,10-34 278 0 0,2 1 0 0 0,1 1 0 0 0,27-45 0 0 0,-16 39-229 0 0,3 1-1 0 0,1 2 0 0 0,57-58 1 0 0,-64 74-276 0 0,1 2 1 0 0,0 0-1 0 0,2 1 1 0 0,0 1 0 0 0,1 2-1 0 0,52-24 1 0 0,-66 35-40 0 0,1 0 1 0 0,0 1 0 0 0,0 0-1 0 0,0 1 1 0 0,0 1 0 0 0,0 0-1 0 0,0 0 1 0 0,0 1-1 0 0,0 1 1 0 0,23 4 0 0 0,-17-1 29 0 0,0 1 1 0 0,0 1 0 0 0,0 1-1 0 0,-1 0 1 0 0,0 1 0 0 0,24 15-1 0 0,34 22 50 0 0,-63-36-128 0 0,-3 3-12 0 0,-10-11 0 0 0,1 0 0 0 0,-1 0 0 0 0,1 0 0 0 0,-1 0 0 0 0,0 0 0 0 0,0 0 0 0 0,1 0 0 0 0,-1 0 0 0 0,0 0 0 0 0,0 1 0 0 0,0-1 0 0 0,0 1 0 0 0,-1 3-2 0 0,0-1 0 0 0,-1 1 0 0 0,1-1 0 0 0,-1 1-1 0 0,0-1 1 0 0,0 0 0 0 0,0 0 0 0 0,0 0 0 0 0,-5 6 0 0 0,-31 35 62 0 0,21-26 47 0 0,-51 57 205 0 0,-101 85 1 0 0,113-117-256 0 0,-2-1 0 0 0,-70 37 0 0 0,121-75-54 0 0,4-3-7 0 0,0 0 0 0 0,0-1 0 0 0,0 1 0 0 0,0-1 0 0 0,0 0 0 0 0,0 0 0 0 0,0 0 0 0 0,-1 0 0 0 0,1 0 0 0 0,0-1 0 0 0,-4 1 1 0 0,5-1-276 0 0,3-3-77 0 0,1-4 139 0 0,1 0 1 0 0,-1 1 0 0 0,2-1-1 0 0,-1 1 1 0 0,1 0-1 0 0,5-7 1 0 0,33-36-2057 0 0,-6 11 614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66 548 13359 0 0,'0'0'612'0'0,"-1"2"-14"0"0,-2 1-457 0 0,2-1-130 0 0,0-1-1 0 0,0 0 1 0 0,0 1 0 0 0,0-1 0 0 0,-1 0 0 0 0,1 0-1 0 0,0 0 1 0 0,-1 0 0 0 0,1 0 0 0 0,-1 0 0 0 0,1 0 0 0 0,-1 0-1 0 0,1 0 1 0 0,-1-1 0 0 0,0 1 0 0 0,1-1 0 0 0,-4 1 0 0 0,4-1 76 0 0,1 1 0 0 0,-1-1 0 0 0,0 1 0 0 0,0-1 0 0 0,0 0 0 0 0,0 0 0 0 0,0 1 0 0 0,0-1 0 0 0,0 0 0 0 0,1 0 0 0 0,-1 0 0 0 0,0 0 0 0 0,0 0 0 0 0,0 0 0 0 0,0-1 0 0 0,0 1 1 0 0,0 0-1 0 0,0 0 0 0 0,0-1 0 0 0,1 1 0 0 0,-1 0 0 0 0,0-1 0 0 0,0 1 0 0 0,0-1 0 0 0,1 1 0 0 0,-1-1 0 0 0,0 1 0 0 0,0-2 0 0 0,-1 0 41 0 0,1 0-1 0 0,0-1 0 0 0,0 1 1 0 0,1-1-1 0 0,-1 1 0 0 0,0-1 1 0 0,1 0-1 0 0,-1-3 0 0 0,1 0 19 0 0,0 0 1 0 0,0 0-1 0 0,0 0 0 0 0,1 0 0 0 0,0 0 0 0 0,0 0 1 0 0,0 1-1 0 0,3-7 0 0 0,19-47 479 0 0,-11 33-374 0 0,14-30 276 0 0,64-101 0 0 0,-54 99-392 0 0,-23 38-123 0 0,0 0 0 0 0,1 1 0 0 0,1 1-1 0 0,30-28 1 0 0,-43 44-87 0 0,1 2-331 0 0,1 1 196 0 0,-1-1 1 0 0,0 1-1 0 0,1 0 1 0 0,-1 1-1 0 0,0-1 1 0 0,0 1-1 0 0,0-1 1 0 0,0 1-1 0 0,0 0 0 0 0,0 0 1 0 0,0 0-1 0 0,-1 1 1 0 0,1-1-1 0 0,-1 0 1 0 0,0 1-1 0 0,1 0 1 0 0,-1 0-1 0 0,2 3 1 0 0,7 10-1329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87 129 11743 0 0,'2'0'539'0'0,"28"9"202"0"0,-19-5 281 0 0,0 1 0 0 0,-1 0-1 0 0,19 12 1 0 0,-16-9 287 0 0,21 10 0 0 0,-29-16-1177 0 0,0 0 1 0 0,0-1-1 0 0,0 1 0 0 0,0-1 0 0 0,0 0 0 0 0,0-1 1 0 0,1 1-1 0 0,7-1 0 0 0,-3-1-44 0 0,-1 0-1 0 0,1-1 1 0 0,-1 0 0 0 0,1 0-1 0 0,-1-1 1 0 0,0-1 0 0 0,0 1 0 0 0,0-1-1 0 0,0-1 1 0 0,0 0 0 0 0,9-7-1 0 0,-12 8-84 0 0,-1-1 0 0 0,0 1 0 0 0,0-1 0 0 0,0 0 0 0 0,0 0 0 0 0,-1-1 0 0 0,0 1 0 0 0,0-1 0 0 0,0 0 0 0 0,-1 0 0 0 0,0-1 0 0 0,0 1 0 0 0,-1 0 0 0 0,1-1 0 0 0,-1 0 0 0 0,1-11 0 0 0,-2 16-27 0 0,-1 0 0 0 0,0 0 1 0 0,1 0-1 0 0,-1 0 0 0 0,0 0 1 0 0,-1 0-1 0 0,1-1 0 0 0,0 1 1 0 0,0 0-1 0 0,-1 0 0 0 0,0 0 1 0 0,1 0-1 0 0,-1 0 1 0 0,0 0-1 0 0,0 0 0 0 0,0 0 1 0 0,0 1-1 0 0,0-1 0 0 0,0 0 1 0 0,-1 1-1 0 0,-1-3 0 0 0,1 3 1 0 0,1 0-1 0 0,-1 0 1 0 0,0 0-1 0 0,0 0 1 0 0,0 1-1 0 0,0-1 1 0 0,0 1-1 0 0,0-1 1 0 0,0 1-1 0 0,0 0 1 0 0,0 0-1 0 0,0-1 1 0 0,0 1-1 0 0,0 1 0 0 0,0-1 1 0 0,0 0-1 0 0,0 1 1 0 0,0-1-1 0 0,0 1 1 0 0,0-1-1 0 0,0 1 1 0 0,-2 1-1 0 0,-23 11-120 0 0,1 1-1 0 0,1 1 1 0 0,-38 30-1 0 0,54-38 115 0 0,-29 21-62 0 0,-49 49 0 0 0,66-55 75 0 0,1 0 1 0 0,1 1-1 0 0,-24 38 1 0 0,39-54 10 0 0,0 0 1 0 0,0 0-1 0 0,1 0 1 0 0,0 1-1 0 0,0-1 1 0 0,1 1 0 0 0,-2 12-1 0 0,3-18 21 0 0,1 0 0 0 0,0 1 1 0 0,0-1-1 0 0,0 1 0 0 0,0-1 0 0 0,0 1 0 0 0,1-1 0 0 0,-1 1 0 0 0,1-1 0 0 0,-1 0 0 0 0,1 1 0 0 0,0-1 1 0 0,0 0-1 0 0,0 0 0 0 0,0 0 0 0 0,1 1 0 0 0,-1-1 0 0 0,0 0 0 0 0,1-1 0 0 0,-1 1 0 0 0,1 0 0 0 0,0 0 1 0 0,0-1-1 0 0,0 1 0 0 0,0-1 0 0 0,0 1 0 0 0,0-1 0 0 0,4 2 0 0 0,-2-1 18 0 0,1-1 0 0 0,0 1 0 0 0,0-1 1 0 0,1 0-1 0 0,-1 0 0 0 0,0 0 0 0 0,0-1 0 0 0,1 0 0 0 0,-1 0 0 0 0,10-2 0 0 0,6-1-19 0 0,26-8 0 0 0,64-25-3262 0 0,-63 20-1557 0 0,-9 3-750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2759 0 0,'0'10'10658'0'0,"1"-14"-9816"0"0,0 0 0 0 0,1 0 0 0 0,-1 1 0 0 0,1-1 0 0 0,0 0 0 0 0,0 1 0 0 0,1-1 0 0 0,2-3 0 0 0,5-6-72 0 0,19-17 0 0 0,-5 8-858 0 0,47-34 0 0 0,-55 46 104 0 0,-1 1-1 0 0,1 0 1 0 0,1 2-1 0 0,0 0 1 0 0,0 1 0 0 0,18-5-1 0 0,-25 9-3 0 0,0 0-1 0 0,0 0 1 0 0,1 1-1 0 0,-1 0 1 0 0,0 1-1 0 0,0 0 1 0 0,1 0-1 0 0,-1 1 1 0 0,0 1-1 0 0,0 0 1 0 0,1 0-1 0 0,8 4 1 0 0,-15-5-4 0 0,-1 1-1 0 0,0 0 1 0 0,1-1 0 0 0,-1 1-1 0 0,0 0 1 0 0,0 1 0 0 0,-1-1 0 0 0,1 1-1 0 0,0-1 1 0 0,-1 1 0 0 0,1 0 0 0 0,-1 0-1 0 0,0 0 1 0 0,0 0 0 0 0,0 0-1 0 0,-1 0 1 0 0,1 1 0 0 0,-1-1 0 0 0,1 0-1 0 0,-1 1 1 0 0,0-1 0 0 0,-1 1 0 0 0,1 0-1 0 0,-1-1 1 0 0,1 1 0 0 0,-1 3-1 0 0,0 1 9 0 0,-1 0 0 0 0,1-1 0 0 0,-2 1-1 0 0,1-1 1 0 0,-1 0 0 0 0,0 1 0 0 0,0-1-1 0 0,-1 0 1 0 0,0 0 0 0 0,-1 0-1 0 0,-6 11 1 0 0,2-8-16 0 0,0 0-1 0 0,0 0 0 0 0,-1 0 1 0 0,-14 11-1 0 0,19-17 2 0 0,0-1 0 0 0,0 0 0 0 0,-1 0 0 0 0,1 0 1 0 0,-1 0-1 0 0,0-1 0 0 0,0 0 0 0 0,0 0 0 0 0,0 0 0 0 0,0-1 0 0 0,0 0 0 0 0,0 0 0 0 0,-9 1 0 0 0,12-2 2 0 0,1 0-1 0 0,-1 0 1 0 0,1 0 0 0 0,-1 0-1 0 0,1-1 1 0 0,-1 1 0 0 0,1 0-1 0 0,-1-1 1 0 0,1 1-1 0 0,-1-1 1 0 0,1 1 0 0 0,0-1-1 0 0,-1 0 1 0 0,1 0 0 0 0,0 1-1 0 0,-1-1 1 0 0,1 0 0 0 0,0 0-1 0 0,0 0 1 0 0,-2-3-1 0 0,2 2-1 0 0,0 0 0 0 0,0 0 0 0 0,0 0 0 0 0,0 0 0 0 0,0 0 0 0 0,1 0 0 0 0,-1-1 0 0 0,1 1 0 0 0,0 0-1 0 0,-1-1 1 0 0,1 1 0 0 0,0-3 0 0 0,1-6-5 0 0,1 1-1 0 0,0 0 1 0 0,0 0-1 0 0,1 0 1 0 0,3-9-1 0 0,5-7-81 0 0,0 2 0 0 0,2-1 0 0 0,0 1 0 0 0,18-22 0 0 0,-7 14-66 0 0,1 2-1 0 0,34-33 0 0 0,-49 54 130 0 0,-1 0 0 0 0,1 1 0 0 0,1 0-1 0 0,0 0 1 0 0,0 2 0 0 0,17-9 0 0 0,-23 13 22 0 0,1-1 0 0 0,0 2 0 0 0,0-1 0 0 0,0 1-1 0 0,0 0 1 0 0,0 0 0 0 0,0 0 0 0 0,0 1 0 0 0,0 0 0 0 0,0 0 0 0 0,0 1 0 0 0,0-1 0 0 0,0 2-1 0 0,0-1 1 0 0,11 4 0 0 0,5 4 28 0 0,0 1 0 0 0,0 1 1 0 0,-1 1-1 0 0,0 1 0 0 0,25 21 0 0 0,-45-33 3 0 0,1 0 1 0 0,-1 1-1 0 0,1-1 1 0 0,-1 1 0 0 0,0 0-1 0 0,1-1 1 0 0,-1 1-1 0 0,0 0 1 0 0,0 0-1 0 0,0 0 1 0 0,-1 0-1 0 0,1 0 1 0 0,0 0-1 0 0,-1 0 1 0 0,1 0-1 0 0,-1 0 1 0 0,0 0-1 0 0,1 0 1 0 0,-1 0 0 0 0,0 0-1 0 0,0 1 1 0 0,-1-1-1 0 0,1 0 1 0 0,0 0-1 0 0,-1 3 1 0 0,-2 3 71 0 0,0 1 1 0 0,-1 0-1 0 0,0-1 1 0 0,-7 12-1 0 0,2-4 21 0 0,4-6-76 0 0,-35 72 121 0 0,35-70-178 0 0,1 0 1 0 0,0 0 0 0 0,1 0-1 0 0,1 0 1 0 0,-2 16 0 0 0,4-25-88 0 0,0 0 0 0 0,0-1 1 0 0,0 1-1 0 0,1 0 0 0 0,-1 0 0 0 0,1 0 1 0 0,-1 0-1 0 0,2 3 0 0 0,0-6-89 0 0,-1 1-1 0 0,0 0 1 0 0,1-1 0 0 0,-1 0 0 0 0,0 1-1 0 0,1-1 1 0 0,-1 0 0 0 0,1 0-1 0 0,-1 1 1 0 0,1-1 0 0 0,-1 0-1 0 0,0 0 1 0 0,1-1 0 0 0,-1 1-1 0 0,2 0 1 0 0,-2-1 113 0 0,14-2-2422 0 0,3-4-3996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34 3223 0 0,'3'-1'68'0'0,"2"-3"26"0"0,1 0 1 0 0,-1 0 0 0 0,17-16 14913 0 0,-26 20-14808 0 0,1 1 0 0 0,-1-1 0 0 0,1 1 0 0 0,-1 0 0 0 0,1 1 0 0 0,-1-1 0 0 0,1 0 0 0 0,0 1 0 0 0,0 0 0 0 0,0 0 0 0 0,0 0 0 0 0,0 0 0 0 0,0 0 0 0 0,0 1 0 0 0,1-1 0 0 0,-1 1 0 0 0,-2 3 0 0 0,-4 6-72 0 0,0 0 0 0 0,1 0 0 0 0,-7 13 0 0 0,0 8-242 0 0,0 0-1 0 0,3 1 1 0 0,0 0-1 0 0,2 1 1 0 0,2 0-1 0 0,-4 40 1 0 0,11-56-3515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20 12351 0 0,'7'-6'1119'0'0,"-3"3"-963"0"0,-2 2-141 0 0,-1-1-1 0 0,1 1 1 0 0,-1 0-1 0 0,1 0 0 0 0,-1 1 1 0 0,1-1-1 0 0,0 0 0 0 0,-1 0 1 0 0,1 1-1 0 0,5-2 2498 0 0,-7 4-2093 0 0,-1 2-315 0 0,1 0 1 0 0,-1 0-1 0 0,0 0 1 0 0,0 0-1 0 0,0 0 1 0 0,0-1-1 0 0,-1 1 1 0 0,1 0-1 0 0,-1-1 1 0 0,0 1 0 0 0,0-1-1 0 0,-1 0 1 0 0,1 0-1 0 0,-4 4 1 0 0,-6 6 541 0 0,-26 21-1 0 0,22-21-294 0 0,-11 10 352 0 0,-23 20 458 0 0,46-39-1093 0 0,4-4-64 0 0,0 1 1 0 0,-1-1 0 0 0,1 0-1 0 0,-1 0 1 0 0,1 1 0 0 0,0-1-1 0 0,-1 0 1 0 0,1 1 0 0 0,0-1-1 0 0,-1 0 1 0 0,1 1 0 0 0,0-1-1 0 0,0 1 1 0 0,-1-1 0 0 0,1 0-1 0 0,0 1 1 0 0,0-1 0 0 0,0 1-1 0 0,0-1 1 0 0,-1 1 0 0 0,1-1-1 0 0,0 1 1 0 0,-2 13 20 0 0,-1-5-25 0 0,5-1 11 0 0,-2-7-9 0 0,0 0 0 0 0,0-1 0 0 0,0 1 0 0 0,0 0 0 0 0,0-1 1 0 0,0 1-1 0 0,0 0 0 0 0,1-1 0 0 0,-1 1 0 0 0,0 0 0 0 0,0-1 0 0 0,1 1 1 0 0,-1-1-1 0 0,1 1 0 0 0,-1 0 0 0 0,0-1 0 0 0,1 1 0 0 0,-1-1 0 0 0,1 1 0 0 0,-1-1 1 0 0,1 0-1 0 0,-1 1 0 0 0,1-1 0 0 0,0 1 0 0 0,-1-1 0 0 0,2 1 0 0 0,0-1 10 0 0,3 4 14 0 0,0-1 1 0 0,0-1-1 0 0,0 1 0 0 0,1-1 1 0 0,-1 0-1 0 0,1 0 0 0 0,-1-1 0 0 0,1 1 1 0 0,0-1-1 0 0,0 0 0 0 0,6-1 0 0 0,8 1 25 0 0,38-6-1 0 0,-33 1-310 0 0,0-2-1 0 0,-1 0 0 0 0,44-19 1 0 0,-66 24-178 0 0,5-1-871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2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17479 0 0,'0'0'1704'0'0,"-7"-5"-1512"0"0,1 2 48 0 0,-1 8 272 0 0,6 7-256 0 0,1 2-1504 0 0,1 2-304 0 0,3 0-56 0 0</inkml:trace>
  <inkml:trace contextRef="#ctx0" brushRef="#br0" timeOffset="1">181 323 10591 0 0,'0'0'1775'0'0,"-1"2"-1074"0"0,-18 32-152 0 0,2 2 1 0 0,1 0-1 0 0,2 0 0 0 0,2 1 0 0 0,1 1 0 0 0,2 0 0 0 0,-5 45 1 0 0,13-73-388 0 0,-2 8 330 0 0,1 31 1 0 0,2-45-377 0 0,0 1 0 0 0,1-1-1 0 0,-1 1 1 0 0,1-1-1 0 0,0 0 1 0 0,0 1 0 0 0,1-1-1 0 0,-1 0 1 0 0,1 0-1 0 0,0 0 1 0 0,0 0 0 0 0,4 6-1 0 0,-5-9-60 0 0,0 0 0 0 0,0-1 0 0 0,0 1 0 0 0,0 0 0 0 0,0 0 0 0 0,0-1 0 0 0,0 1 0 0 0,0 0 0 0 0,1-1 0 0 0,-1 1 0 0 0,0-1 0 0 0,0 1 0 0 0,1-1 0 0 0,-1 0 0 0 0,0 0 0 0 0,1 0 0 0 0,-1 1 0 0 0,0-1 0 0 0,0 0 0 0 0,1-1 0 0 0,-1 1 0 0 0,0 0 0 0 0,1 0 0 0 0,-1 0 0 0 0,0-1 0 0 0,1 1 0 0 0,-1-1 0 0 0,0 1 0 0 0,0-1 0 0 0,0 1 0 0 0,2-2 0 0 0,5-3 216 0 0,0 0 0 0 0,-1 0-1 0 0,10-9 1 0 0,-12 10-197 0 0,23-22 414 0 0,0-2 0 0 0,38-48 0 0 0,37-71-93 0 0,-69 91-619 0 0,28-68 0 0 0,-16 28-1580 0 0,-41 88 878 0 0,0 0 0 0 0,0 0 1 0 0,0 0-1 0 0,12-13 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148 304 14279 0 0,'-105'123'4286'0'0,"63"-76"-2869"0"0,93-125-425 0 0,-25 45-908 0 0,0 1 0 0 0,47-43 1 0 0,-52 56-45 0 0,1 2 0 0 0,1 0 1 0 0,0 1-1 0 0,43-21 1 0 0,-61 35 10 0 0,0 0 1 0 0,0 0 0 0 0,0 1 0 0 0,0-1 0 0 0,0 1 0 0 0,1 0 0 0 0,-1 1 0 0 0,1-1 0 0 0,-1 1-1 0 0,0 0 1 0 0,1 0 0 0 0,5 2 0 0 0,-8-2-42 0 0,0 1 0 0 0,-1-1 0 0 0,1 1 0 0 0,-1 0 0 0 0,1 0 0 0 0,-1 0 0 0 0,1 0 1 0 0,-1 1-1 0 0,0-1 0 0 0,0 1 0 0 0,1-1 0 0 0,-1 1 0 0 0,0 0 0 0 0,0 0 0 0 0,-1 0 0 0 0,1 0 0 0 0,0 0 0 0 0,-1 0 0 0 0,1 1 0 0 0,-1-1 0 0 0,1 0 0 0 0,-1 1 0 0 0,0-1 0 0 0,0 1 0 0 0,0 3 0 0 0,1 0-8 0 0,-1 0-1 0 0,0 0 0 0 0,-1 0 0 0 0,0 0 1 0 0,0 0-1 0 0,0 0 0 0 0,-2 9 0 0 0,-1 0 2 0 0,-8 23 1 0 0,1-4 61 0 0,7-23-21 0 0,1 0 0 0 0,0 0 1 0 0,1 0-1 0 0,0 13 0 0 0,1-21-32 0 0,0 1 0 0 0,0 0 0 0 0,0 0-1 0 0,1 0 1 0 0,0 0 0 0 0,0 0 0 0 0,0-1-1 0 0,0 1 1 0 0,0 0 0 0 0,1-1-1 0 0,0 1 1 0 0,-1-1 0 0 0,1 1 0 0 0,1-1-1 0 0,3 5 1 0 0,6 1-8 0 0,-7-8-9 0 0,-3-1-14 0 0,1 0-11 0 0,0 0 1 0 0,-1 0-1 0 0,1-1 0 0 0,0 1 1 0 0,0-1-1 0 0,0 1 0 0 0,-1-1 1 0 0,1 0-1 0 0,0 0 0 0 0,-1 0 1 0 0,1-1-1 0 0,-1 1 0 0 0,1-1 1 0 0,-1 1-1 0 0,0-1 0 0 0,0 0 1 0 0,3-2-1 0 0,5-6-77 0 0,0 0 0 0 0,9-12 0 0 0,-17 20 94 0 0,31-43-199 0 0,44-79 1 0 0,-10 13 202 0 0,-51 88 9 0 0,0 0 0 0 0,32-30 0 0 0,-45 49 9 0 0,0 1-1 0 0,0 0 1 0 0,1 0-1 0 0,0 1 1 0 0,-1-1-1 0 0,1 1 1 0 0,0 0-1 0 0,7-3 1 0 0,-10 5 10 0 0,1-1 0 0 0,-1 1 0 0 0,1 0 1 0 0,-1-1-1 0 0,1 1 0 0 0,-1 0 0 0 0,1 0 0 0 0,-1 0 1 0 0,1 0-1 0 0,0 0 0 0 0,-1 1 0 0 0,1-1 1 0 0,-1 0-1 0 0,1 1 0 0 0,-1-1 0 0 0,1 1 0 0 0,-1-1 1 0 0,1 1-1 0 0,-1 0 0 0 0,0 0 0 0 0,1 0 1 0 0,-1-1-1 0 0,0 1 0 0 0,0 0 0 0 0,0 1 0 0 0,0-1 1 0 0,2 1-1 0 0,2 6 45 0 0,1 0 0 0 0,-1 0 1 0 0,0 0-1 0 0,-1 1 0 0 0,0-1 1 0 0,0 1-1 0 0,2 10 0 0 0,15 67 189 0 0,-19-76-231 0 0,1 9 8 0 0,3 6 40 0 0,-2 0 0 0 0,-1 0 1 0 0,0 37-1 0 0,-3-53-6 0 0,-1-2-168 0 0,0-5-503 0 0,5 7-3593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13823 0 0,'0'0'3336'0'0,"-7"9"-1144"0"0,0-1 64 0 0,2 1 16 0 0,0 0-1640 0 0,3 2-328 0 0,0 1-64 0 0,4-1-16 0 0,5-4-1472 0 0,2-2 512 0 0,5-1-5576 0 0,-2-4-1112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401 300 4143 0 0,'37'-70'371'0'0,"57"-96"7061"0"0,-48 102-1067 0 0,-47 68-6157 0 0,-8 25 25 0 0,-2 0 0 0 0,-2-1-1 0 0,-26 47 1 0 0,-3 4-132 0 0,23-38-113 0 0,-53 104 38 0 0,50-107-105 0 0,-44 61 0 0 0,6-22-355 0 0,-103 105 0 0 0,104-120 358 0 0,58-60 2 0 0,7-3-382 0 0,1 0 414 0 0,0-1 0 0 0,-1 1 0 0 0,1-1 0 0 0,-1 0 0 0 0,0-1 1 0 0,7-3-1 0 0,13-4-32 0 0,170-52 332 0 0,-143 50 113 0 0,97-12 1 0 0,-105 22-161 0 0,55 5 0 0 0,-86-2-185 0 0,4 1 437 0 0,-5 0-1771 0 0,-4-1-4531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228 118 8751 0 0,'0'0'6614'0'0,"2"0"-6428"0"0,8 4 59 0 0,1-2-1 0 0,0 1 0 0 0,0-1 1 0 0,0-1-1 0 0,1 0 0 0 0,-1-1 0 0 0,0 0 1 0 0,14-2-1 0 0,-18 1-177 0 0,0 0 1 0 0,-1 0-1 0 0,1-1 0 0 0,0 0 0 0 0,-1-1 1 0 0,1 1-1 0 0,-1-1 0 0 0,1 0 1 0 0,-1-1-1 0 0,0 0 0 0 0,-1 1 0 0 0,1-2 1 0 0,-1 1-1 0 0,8-8 0 0 0,-12 10-92 0 0,0 1-1 0 0,0-1 0 0 0,0 1 1 0 0,0-1-1 0 0,0 0 1 0 0,0 1-1 0 0,0-1 1 0 0,-1 0-1 0 0,1 0 0 0 0,-1 1 1 0 0,1-1-1 0 0,-1 0 1 0 0,0 0-1 0 0,1 0 1 0 0,-1 0-1 0 0,0 0 0 0 0,0 1 1 0 0,-1-1-1 0 0,1 0 1 0 0,0 0-1 0 0,-1 0 0 0 0,1 0 1 0 0,-1 1-1 0 0,1-1 1 0 0,-1 0-1 0 0,0 0 1 0 0,0 1-1 0 0,0-1 0 0 0,0 0 1 0 0,0 1-1 0 0,-2-3 1 0 0,2 2-45 0 0,-1 0 1 0 0,0 1-1 0 0,1-1 1 0 0,-1 1-1 0 0,0-1 0 0 0,0 1 1 0 0,1 0-1 0 0,-1-1 1 0 0,0 1-1 0 0,-1 0 1 0 0,1 0-1 0 0,0 1 1 0 0,0-1-1 0 0,0 0 1 0 0,0 1-1 0 0,-1-1 1 0 0,1 1-1 0 0,0 0 1 0 0,0 0-1 0 0,-1 0 0 0 0,1 0 1 0 0,0 0-1 0 0,0 0 1 0 0,-1 0-1 0 0,1 1 1 0 0,-3 0-1 0 0,-12 7-247 0 0,0 1 0 0 0,1 0-1 0 0,-24 18 1 0 0,-2 1 122 0 0,7-6 160 0 0,1 1-1 0 0,-42 37 1 0 0,65-50 164 0 0,0 0 0 0 0,1 1 0 0 0,0 1 0 0 0,0 0 0 0 0,2 0 0 0 0,-1 0 0 0 0,2 1 0 0 0,0 0 0 0 0,-11 27 0 0 0,17-36-81 0 0,0 0 0 0 0,-1 0 0 0 0,1 0-1 0 0,1 1 1 0 0,-1-1 0 0 0,0 0 0 0 0,1 0-1 0 0,0 1 1 0 0,0-1 0 0 0,1 0 0 0 0,-1 1 0 0 0,1-1-1 0 0,0 0 1 0 0,0 0 0 0 0,0 0 0 0 0,0 0-1 0 0,1 0 1 0 0,0 0 0 0 0,0 0 0 0 0,0 0 0 0 0,0 0-1 0 0,0-1 1 0 0,1 1 0 0 0,0-1 0 0 0,-1 0-1 0 0,1 0 1 0 0,1 0 0 0 0,-1 0 0 0 0,0 0 0 0 0,1-1-1 0 0,-1 1 1 0 0,1-1 0 0 0,0 0 0 0 0,0 0-1 0 0,6 2 1 0 0,-1-1 53 0 0,0 0 0 0 0,1-1 0 0 0,-1 0 0 0 0,1-1 0 0 0,-1 0 0 0 0,1 0 0 0 0,-1-1 0 0 0,1 0 0 0 0,16-3 0 0 0,-8 0-435 0 0,21-6 0 0 0,15-9-4182 0 0,-11 1-1206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 9671 0 0,'5'-7'10974'0'0,"-17"28"-10948"0"0,-50 83-548 0 0,8-16 410 0 0,-94 220 64 0 0,122-246 172 0 0,-90 200 322 0 0,19-88-276 0 0,71-133-419 0 0,-2-1 1 0 0,-36 39-1 0 0,59-73-270 0 0,-1 0-1 0 0,0 0 0 0 0,-8 5 1 0 0,-1-2-5963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17279 0 0,'0'0'1566'0'0,"1"1"-1262"0"0,6 2-238 0 0,-1-1 0 0 0,0 0 0 0 0,1-1 1 0 0,-1 1-1 0 0,1-1 0 0 0,0 0 0 0 0,-1-1 1 0 0,1 0-1 0 0,0 0 0 0 0,-1 0 0 0 0,8-2 1 0 0,11-2 112 0 0,39-12 1 0 0,30-16 550 0 0,114-57-1 0 0,22-8-4720 0 0,-196 85-2541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 1375 0 0,'0'-7'128'0'0,"-4"-18"14843"0"0,8 31-14258 0 0,49 104 1675 0 0,185 254 452 0 0,-217-336-2742 0 0,0 1 0 0 0,-2 1 0 0 0,-1 1 0 0 0,24 57-1 0 0,-41-86-194 0 0,-4-12-3637 0 0,-1-1 2244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5 12439 0 0,'7'-4'6942'0'0,"-6"5"-6922"0"0,1 0 0 0 0,-1 1 0 0 0,0-1 1 0 0,0 0-1 0 0,1 1 0 0 0,-1-1 1 0 0,0 1-1 0 0,0-1 0 0 0,-1 1 1 0 0,1 0-1 0 0,0-1 0 0 0,0 1 1 0 0,-1 0-1 0 0,1-1 0 0 0,-1 1 0 0 0,1 0 1 0 0,-1 0-1 0 0,0 0 0 0 0,0 0 1 0 0,0-1-1 0 0,0 1 0 0 0,0 0 1 0 0,0 0-1 0 0,-1 0 0 0 0,1 0 1 0 0,-1 1-1 0 0,-1 5 24 0 0,0 1 1 0 0,0-1-1 0 0,-1 0 1 0 0,-6 12-1 0 0,-5 5 19 0 0,-1 0 0 0 0,-1-2 0 0 0,-35 42 0 0 0,-68 56 156 0 0,111-113-218 0 0,-311 265 117 0 0,293-253-121 0 0,-154 131-1120 0 0,177-148 969 0 0,-1 0-1 0 0,1 0 0 0 0,0 0 1 0 0,0 1-1 0 0,1-1 0 0 0,-1 1 1 0 0,1-1-1 0 0,-4 7 0 0 0,8-8-1487 0 0,6 1-4396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14423 0 0,'0'0'1647'0'0,"1"2"-1078"0"0,4 14 35 0 0,-1 1 0 0 0,-1-1 0 0 0,0 1 0 0 0,-1 0 0 0 0,0 0 0 0 0,-2 0 0 0 0,0 0 0 0 0,-4 25 0 0 0,0-16-414 0 0,-2-1 0 0 0,0 1 1 0 0,-2-2-1 0 0,-21 48 0 0 0,27-68-347 0 0,-4 7 350 0 0,5-5-3494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5983 0 0,'-1'1'6723'0'0,"-50"73"-1640"0"0,26-37-4314 0 0,-93 163 1436 0 0,13 9-887 0 0,92-181-1160 0 0,-18 37 97 0 0,-19 39-42 0 0,39-84-434 0 0,-1-1 0 0 0,-1 0 0 0 0,-16 18 0 0 0,24-30-2015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2303 0 0,'1'2'4592'0'0,"2"29"-230"0"0,-3-25-3754 0 0,0 0 1 0 0,0 0-1 0 0,1 0 1 0 0,0 0-1 0 0,0 0 0 0 0,0-1 1 0 0,1 1-1 0 0,0 0 1 0 0,0-1-1 0 0,1 1 0 0 0,4 7 1 0 0,1-3-71 0 0,1-1 1 0 0,0 0-1 0 0,12 9 1 0 0,-12-11-219 0 0,0 1-1 0 0,-1 0 1 0 0,14 17-1 0 0,-19-21-298 0 0,-1-1 0 0 0,0 1-1 0 0,0-1 1 0 0,-1 1 0 0 0,1 0 0 0 0,-1 0-1 0 0,1 0 1 0 0,-1-1 0 0 0,-1 1-1 0 0,1 1 1 0 0,0-1 0 0 0,-1 0 0 0 0,0 0-1 0 0,0 0 1 0 0,-1 5 0 0 0,1-5-16 0 0,-1 0-1 0 0,-1 0 1 0 0,1 0 0 0 0,0 0 0 0 0,-1-1-1 0 0,0 1 1 0 0,1 0 0 0 0,-2-1 0 0 0,1 1-1 0 0,0-1 1 0 0,-4 4 0 0 0,-5 5 23 0 0,-19 16 0 0 0,20-18-24 0 0,-34 27-1257 0 0,-1 0 0 0 0,-70 40 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4607 0 0,'-1'2'3023'0'0,"-3"19"1488"0"0,-5 40 1 0 0,9 24-2547 0 0,4-35-1846 0 0,15 68 1 0 0,-12-85 37 0 0,2 0 0 0 0,1-1 0 0 0,2 0 0 0 0,1 0 0 0 0,1-1 0 0 0,2-1 0 0 0,1-1 0 0 0,23 32 0 0 0,-26-43-94 0 0,1 0 0 0 0,0-1 0 0 0,1-1 0 0 0,1-1 0 0 0,0 0 0 0 0,1-1 0 0 0,1-1 0 0 0,0 0 0 0 0,1-2 0 0 0,0 0-1 0 0,1-1 1 0 0,0-2 0 0 0,22 8 0 0 0,-32-13-25 0 0,2 1 39 0 0,0-1 1 0 0,0 0-1 0 0,0 0 0 0 0,0-2 0 0 0,23 1 1 0 0,-26-3-138 0 0,-9 1-63 0 0,-1-1-465 0 0,0 0 519 0 0,-1 1 1 0 0,1-1-1 0 0,-1 1 1 0 0,1-1 0 0 0,0 0-1 0 0,-1 1 1 0 0,0-1 0 0 0,1 1-1 0 0,-1-1 1 0 0,1 1 0 0 0,-1-1-1 0 0,1 1 1 0 0,-1-1 0 0 0,0 1-1 0 0,1 0 1 0 0,-1-1 0 0 0,-1 1-1 0 0,-14-6-1749 0 0,4 4-449 0 0,0 0-3564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6447 0 0,'0'0'12548'0'0,"0"2"-12232"0"0,-6 13-172 0 0,-1 0 0 0 0,0-1 0 0 0,-1 0 0 0 0,-1-1-1 0 0,-20 25 1 0 0,3-2 17 0 0,-27 37 39 0 0,-3-2 0 0 0,-96 94 0 0 0,-151 157-40 0 0,284-301-167 0 0,6-7-586 0 0,0 2-1 0 0,-18 26 0 0 0,26-32-346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51 8751 0 0,'-25'10'506'0'0,"-41"11"-1"0"0,-7 2 7584 0 0,101-31-7405 0 0,0-2 0 0 0,39-20 0 0 0,-48 20-305 0 0,1 1 0 0 0,0 0 0 0 0,1 2 0 0 0,0 0 1 0 0,41-6-1 0 0,-60 12-324 0 0,0 1-1 0 0,-1 0 1 0 0,1 0 0 0 0,0 0 0 0 0,0 0-1 0 0,0 0 1 0 0,-1 0 0 0 0,1 0 0 0 0,0 1-1 0 0,0-1 1 0 0,-1 1 0 0 0,1-1 0 0 0,0 1 0 0 0,-1 0-1 0 0,1-1 1 0 0,0 1 0 0 0,-1 0 0 0 0,1 0-1 0 0,-1 0 1 0 0,1 1 0 0 0,-1-1 0 0 0,2 2-1 0 0,-2-1-18 0 0,0 0 0 0 0,0 0 0 0 0,0 1 1 0 0,0-1-1 0 0,0 0 0 0 0,-1 0 0 0 0,1 1 0 0 0,-1-1 0 0 0,1 0 0 0 0,-1 1 0 0 0,0-1 0 0 0,0 0 0 0 0,0 1 0 0 0,0-1 0 0 0,-1 0 0 0 0,1 1 0 0 0,-1 1 0 0 0,-3 10-15 0 0,0-1 1 0 0,-1 0-1 0 0,0 0 0 0 0,-1-1 1 0 0,-1 1-1 0 0,0-1 1 0 0,0-1-1 0 0,-1 1 1 0 0,-1-1-1 0 0,-19 18 0 0 0,3-5 15 0 0,-1-1-1 0 0,-2-1 1 0 0,-34 21-1 0 0,-99 68-251 0 0,162-110 212 0 0,-1 0 1 0 0,0-1-1 0 0,0 1 1 0 0,0 0-1 0 0,1-1 0 0 0,-1 1 1 0 0,0 0-1 0 0,1-1 0 0 0,-1 1 1 0 0,1 0-1 0 0,-1-1 0 0 0,1 1 1 0 0,-1-1-1 0 0,1 1 0 0 0,0 0 1 0 0,-1-1 2 0 0,4 3 20 0 0,-1 0 0 0 0,1 0-1 0 0,0 0 1 0 0,0-1-1 0 0,0 0 1 0 0,0 0-1 0 0,1 0 1 0 0,5 2-1 0 0,39 8 162 0 0,-34-8-144 0 0,125 21-3 0 0,-116-23-180 0 0,1 0 0 0 0,0-2-1 0 0,42-5 1 0 0,31-9-3190 0 0,-66 9 1618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14191 0 0,'0'0'1291'0'0,"2"0"-1063"0"0,38 1-159 0 0,-38-1 441 0 0,-2 4-469 0 0,-1 0 1 0 0,1 0-1 0 0,-1-1 1 0 0,0 1-1 0 0,0 0 1 0 0,-1-1 0 0 0,1 1-1 0 0,-1-1 1 0 0,0 1-1 0 0,0-1 1 0 0,0 0-1 0 0,0 0 1 0 0,0 0-1 0 0,-1 0 1 0 0,1 0 0 0 0,-5 3-1 0 0,-3 3 1 0 0,0-1 0 0 0,-1 0 0 0 0,-16 9 0 0 0,-197 91 637 0 0,211-101 126 0 0,26-5 238 0 0,-6-1-1158 0 0,78-2 1114 0 0,-70 3-857 0 0,0 0 0 0 0,-1 1 0 0 0,1 0 0 0 0,16 6 0 0 0,-26-7-105 0 0,0 0 0 0 0,-1 1 0 0 0,1-1 0 0 0,0 1 1 0 0,-1 0-1 0 0,0 0 0 0 0,0 0 0 0 0,0 1 1 0 0,0-1-1 0 0,0 1 0 0 0,0 0 0 0 0,-1 0 0 0 0,0 0 1 0 0,0 1-1 0 0,3 5 0 0 0,-5-8-37 0 0,0 1 0 0 0,0-1 0 0 0,0 1 0 0 0,0-1 0 0 0,-1 1 0 0 0,1-1 0 0 0,-1 1-1 0 0,1-1 1 0 0,-1 1 0 0 0,0 0 0 0 0,0-1 0 0 0,0 1 0 0 0,0-1 0 0 0,-1 1 0 0 0,1 0 0 0 0,-1-1 0 0 0,0 4 0 0 0,-1-2-2 0 0,0 0 1 0 0,0 0 0 0 0,-1 0 0 0 0,1 0 0 0 0,-1-1 0 0 0,0 1 0 0 0,1-1 0 0 0,-2 1 0 0 0,-3 2-1 0 0,-5 4-15 0 0,-1-1-1 0 0,0 0 0 0 0,0-1 1 0 0,-24 10-1 0 0,20-13-745 0 0,16-4 343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12895 0 0,'0'0'998'0'0,"0"3"-657"0"0,0 5 253 0 0,0 0 0 0 0,-1 1 0 0 0,-1-1 0 0 0,1 0-1 0 0,-1 0 1 0 0,-3 9 0 0 0,2-6 40 0 0,-1 0-557 0 0,0 0 1 0 0,0 0 0 0 0,-1-1 0 0 0,0 1 0 0 0,-1-1 0 0 0,0 0 0 0 0,-1-1 0 0 0,-11 14 0 0 0,11-17-724 0 0,1 1 1 0 0,-1-1 0 0 0,-1 0-1 0 0,1 0 1 0 0,-1-1 0 0 0,-11 7 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 14711 0 0,'0'0'672'0'0,"-1"-1"-9"0"0,-2-1-565 0 0,0 1 0 0 0,0-1 1 0 0,0 0-1 0 0,0 1 0 0 0,0 0 0 0 0,0 0 0 0 0,0 0 1 0 0,0 0-1 0 0,-1 0 0 0 0,1 1 0 0 0,0-1 0 0 0,-1 1 1 0 0,1 0-1 0 0,0 0 0 0 0,-1 0 0 0 0,1 1 0 0 0,0-1 1 0 0,-1 1-1 0 0,1-1 0 0 0,0 1 0 0 0,0 0 0 0 0,-5 3 1 0 0,3-3-48 0 0,1 1 0 0 0,0-1 0 0 0,0 1 0 0 0,0 0-1 0 0,1 0 1 0 0,-1 1 0 0 0,0-1 0 0 0,1 1 0 0 0,0 0 0 0 0,-1 0 0 0 0,1 0 0 0 0,0 0 0 0 0,0 0 0 0 0,1 1 0 0 0,-1-1 0 0 0,1 1 0 0 0,0 0 0 0 0,0-1 0 0 0,0 1 0 0 0,0 0 0 0 0,1 1 0 0 0,-1-1 0 0 0,1 0 0 0 0,0 0 0 0 0,0 0 0 0 0,1 1 0 0 0,-1-1 0 0 0,1 8 0 0 0,1-2 21 0 0,1-1 0 0 0,0 0 0 0 0,1 0 0 0 0,0 0 0 0 0,5 12 0 0 0,-4-13-287 0 0,-1 0-1 0 0,0 1 0 0 0,-1-1 1 0 0,0 0-1 0 0,0 1 1 0 0,1 16-1 0 0,-4-11-627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10135 0 0,'0'0'778'0'0,"-1"2"-506"0"0,-1 4 74 0 0,0-1 0 0 0,1 1 1 0 0,-1 0-1 0 0,1 0 0 0 0,0 0 1 0 0,0 0-1 0 0,1 0 0 0 0,0 1 1 0 0,0-1-1 0 0,1 0 1 0 0,-1 0-1 0 0,3 7 0 0 0,10 77 2263 0 0,-8-46-2057 0 0,2-1 0 0 0,14 47 1 0 0,-10-59-402 0 0,0-1 0 0 0,2 0 1 0 0,1-1-1 0 0,2 0 0 0 0,31 42 1 0 0,-32-51-100 0 0,1 0 0 0 0,1-2 1 0 0,1 0-1 0 0,0-1 0 0 0,2-1 1 0 0,0-1-1 0 0,40 24 0 0 0,3-6 375 0 0,3-3-1 0 0,75 24 1 0 0,-133-51-416 0 0,-6-2-102 0 0,-12 1-2357 0 0,2-1 1638 0 0,0 0 0 0 0,0 0 0 0 0,-1-1 0 0 0,1 0 0 0 0,0-1 1 0 0,0 0-1 0 0,0 0 0 0 0,-13-4 0 0 0,-9-5-1301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6 4143 0 0,'-4'-5'15234'0'0,"-19"60"-14487"0"0,7-15-730 0 0,-1-1 0 0 0,-29 48 0 0 0,21-50-17 0 0,-1-2 0 0 0,-1-1 0 0 0,-2-1 0 0 0,-1-2 0 0 0,-51 42 0 0 0,31-34-6 0 0,-57 49 19 0 0,89-71-33 0 0,0 0-1 0 0,2 2 1 0 0,-23 30 0 0 0,31-35-765 0 0,2-1-4020 0 0,2-2-1435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22 9991 0 0,'0'0'2462'0'0,"1"2"-1700"0"0,1 0-545 0 0,1 0 0 0 0,-1 0 0 0 0,0-1 0 0 0,1 1 0 0 0,-1 0 0 0 0,1-1 0 0 0,-1 0 0 0 0,1 1 0 0 0,0-1 0 0 0,0 0 0 0 0,-1 0 0 0 0,1 0 0 0 0,0-1 0 0 0,0 1 0 0 0,0-1 0 0 0,0 0 0 0 0,0 1 0 0 0,0-1 0 0 0,0-1 0 0 0,0 1 0 0 0,4-1 0 0 0,4-2 405 0 0,0 0 0 0 0,-1-1 1 0 0,1 0-1 0 0,13-8 0 0 0,9-4 664 0 0,-32 16-1053 0 0,1 0-195 0 0,0 0 0 0 0,-1 0 0 0 0,1 0 0 0 0,0 1 0 0 0,-1-1 0 0 0,1 1 0 0 0,-1-1 0 0 0,1 1 0 0 0,-1 0-1 0 0,1-1 1 0 0,-1 1 0 0 0,1 0 0 0 0,-1 0 0 0 0,1 0 0 0 0,-1 0 0 0 0,0 0 0 0 0,2 2 0 0 0,-1-1-19 0 0,0 1 0 0 0,0 0 0 0 0,0 0 0 0 0,0 1 0 0 0,0-1 0 0 0,-1 0 0 0 0,3 7 0 0 0,-2-5-23 0 0,-1 1 0 0 0,1 0 0 0 0,-1 0 1 0 0,0 0-1 0 0,-1 0 0 0 0,1 0 0 0 0,-1 0 0 0 0,-1 0 0 0 0,-1 10 0 0 0,1-11-1 0 0,1-3-2 0 0,0 0 1 0 0,-1-1-1 0 0,1 1 1 0 0,0 0-1 0 0,-1-1 0 0 0,0 1 1 0 0,0-1-1 0 0,1 1 1 0 0,-1-1-1 0 0,0 1 1 0 0,0-1-1 0 0,-2 2 0 0 0,1 0-1 0 0,0-1 0 0 0,0 0-1 0 0,0 0 1 0 0,-1 0-1 0 0,1 0 1 0 0,-1 0 0 0 0,1-1-1 0 0,-1 1 1 0 0,0-1-1 0 0,-4 2 1 0 0,-30 8-69 0 0,21-7 65 0 0,4 0 9 0 0,0 1 0 0 0,1 0 0 0 0,-18 10 0 0 0,28-15-6 0 0,1 1 0 0 0,0-1-1 0 0,-1 1 1 0 0,1-1 0 0 0,-1 0 0 0 0,1 1 0 0 0,0-1-1 0 0,-1 1 1 0 0,1-1 0 0 0,0 1 0 0 0,-1-1 0 0 0,1 1-1 0 0,0-1 1 0 0,0 1 0 0 0,0 0 0 0 0,-1-1-1 0 0,1 1 1 0 0,0-1 0 0 0,0 1 0 0 0,0-1 0 0 0,0 1-1 0 0,0 0 1 0 0,0-1 0 0 0,0 1 0 0 0,0-1-1 0 0,0 1 1 0 0,1 1 0 0 0,5 13-169 0 0,-5-13 156 0 0,1 0-1 0 0,-1-1 0 0 0,1 1 1 0 0,0 0-1 0 0,-1 0 1 0 0,1-1-1 0 0,0 1 1 0 0,0-1-1 0 0,0 1 0 0 0,0-1 1 0 0,1 0-1 0 0,-1 0 1 0 0,0 0-1 0 0,4 1 0 0 0,3 1-39 0 0,1-1-1 0 0,13 1 0 0 0,2 2-23 0 0,-17-4-25 0 0,0 2 0 0 0,-1-1 0 0 0,1 1 0 0 0,-1 0 0 0 0,1 1 0 0 0,10 6 0 0 0,-15-7 87 0 0,0-1 1 0 0,0 0-1 0 0,0 1 1 0 0,0-1-1 0 0,-1 1 1 0 0,1 0 0 0 0,-1 0-1 0 0,0 0 1 0 0,0 0-1 0 0,0 1 1 0 0,0-1-1 0 0,0 0 1 0 0,-1 1-1 0 0,0-1 1 0 0,1 1-1 0 0,0 5 1 0 0,-1 0 108 0 0,0 0 0 0 0,-1 0 0 0 0,0-1 0 0 0,-1 1 0 0 0,0 0 0 0 0,0 0 0 0 0,0 0 0 0 0,-1-1 0 0 0,-5 14 0 0 0,1-7 53 0 0,0-2 0 0 0,-1 1-1 0 0,0-1 1 0 0,-17 23-1 0 0,16-26-107 0 0,0-1-1 0 0,-1-1 0 0 0,0 0 0 0 0,0 0 0 0 0,-1 0 0 0 0,0-2 0 0 0,0 1 1 0 0,-1-1-1 0 0,0 0 0 0 0,0-1 0 0 0,0-1 0 0 0,-18 5 0 0 0,9-3-45 0 0,-1-1 1 0 0,0-2-1 0 0,0 0 0 0 0,0-1 0 0 0,0-1 0 0 0,-29-3 0 0 0,39 1-276 0 0,0 0-1 0 0,1-1 1 0 0,-16-5-1 0 0,0-3-938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85 6911 0 0,'-28'2'-110'0'0,"2"-2"1620"0"0,-33 6-1 0 0,52-4-788 0 0,0-1-1 0 0,0 1 1 0 0,0 0-1 0 0,1 0 0 0 0,-1 1 1 0 0,0 0-1 0 0,1 0 1 0 0,0 1-1 0 0,-9 5 1 0 0,14-8-660 0 0,1-1 0 0 0,-1 1 1 0 0,0 0-1 0 0,0-1 0 0 0,0 1 1 0 0,1 0-1 0 0,-1 0 1 0 0,0-1-1 0 0,1 1 0 0 0,-1 0 1 0 0,1 0-1 0 0,-1 0 0 0 0,1 0 1 0 0,-1 0-1 0 0,1-1 0 0 0,-1 1 1 0 0,1 0-1 0 0,0 0 1 0 0,0 0-1 0 0,-1 0 0 0 0,1 0 1 0 0,0 0-1 0 0,0 0 0 0 0,0 1 1 0 0,0-1-1 0 0,0 0 1 0 0,0 0-1 0 0,1 0 0 0 0,-1 0 1 0 0,0 0-1 0 0,0 0 0 0 0,1 0 1 0 0,-1-1-1 0 0,1 1 0 0 0,-1 0 1 0 0,1 0-1 0 0,-1 0 1 0 0,1 0-1 0 0,-1 0 0 0 0,1-1 1 0 0,0 1-1 0 0,-1 0 0 0 0,1 0 1 0 0,0-1-1 0 0,0 1 1 0 0,0 0-1 0 0,-1-1 0 0 0,2 1 1 0 0,3 2 116 0 0,0 0 0 0 0,-1 0-1 0 0,1 0 1 0 0,0-1 0 0 0,0 0 0 0 0,0 0 0 0 0,11 2 0 0 0,29 1 485 0 0,1-2 0 0 0,0-2 0 0 0,74-7 0 0 0,282-54 447 0 0,-265 35-1001 0 0,4 0-72 0 0,242-36 48 0 0,-283 49-249 0 0,185 4-1 0 0,-278 9 128 0 0,12-1-145 0 0,33 7 0 0 0,-47-6 84 0 0,0 0-1 0 0,0 0 1 0 0,0 1-1 0 0,0 0 1 0 0,0 0-1 0 0,-1 0 1 0 0,1 1-1 0 0,-1-1 1 0 0,1 1-1 0 0,-1 0 1 0 0,5 5-1 0 0,-8-7-19 0 0,0 0-1 0 0,0 0 1 0 0,0 0-1 0 0,0 0 1 0 0,-1 1-1 0 0,1-1 1 0 0,0 0-1 0 0,-1 0 1 0 0,1 1-1 0 0,-1-1 1 0 0,1 1-1 0 0,-1-1 1 0 0,0 0-1 0 0,0 1 1 0 0,1-1-1 0 0,-1 1 1 0 0,0-1-1 0 0,0 0 1 0 0,0 1-1 0 0,-1-1 1 0 0,1 1-1 0 0,0 1 1 0 0,-1 0-241 0 0,0 0 0 0 0,-1 0 0 0 0,1 0 0 0 0,0-1 0 0 0,-1 1 0 0 0,1 0 1 0 0,-1 0-1 0 0,0-1 0 0 0,-3 4 0 0 0,-7 5-1656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443 386 4143 0 0,'0'0'319'0'0,"-1"2"-210"0"0,-2 0 31 0 0,0 1 0 0 0,-1-1 0 0 0,1 0-1 0 0,0 0 1 0 0,-1 0 0 0 0,1 0 0 0 0,-1-1-1 0 0,-5 2 1 0 0,-35 8 3497 0 0,26-7-2421 0 0,-5 1-61 0 0,-9 4-190 0 0,-1-3 0 0 0,-55 5 0 0 0,79-10-785 0 0,0-1 0 0 0,1 0-1 0 0,-1-1 1 0 0,0 1 0 0 0,1-2-1 0 0,-1 1 1 0 0,1-1 0 0 0,-1-1-1 0 0,1 0 1 0 0,0 0 0 0 0,0 0-1 0 0,0-1 1 0 0,0 0 0 0 0,1-1 0 0 0,-10-7-1 0 0,14 10-101 0 0,1-1-1 0 0,0 1 1 0 0,0-1 0 0 0,0 1-1 0 0,0-1 1 0 0,0 0 0 0 0,1 0-1 0 0,-1 1 1 0 0,1-1 0 0 0,0 0-1 0 0,0 0 1 0 0,0-1-1 0 0,0 1 1 0 0,0 0 0 0 0,1 0-1 0 0,-1 0 1 0 0,1-1 0 0 0,0 1-1 0 0,0 0 1 0 0,0 0-1 0 0,0-1 1 0 0,1 1 0 0 0,0 0-1 0 0,-1 0 1 0 0,1 0 0 0 0,2-5-1 0 0,2-4-4 0 0,0 0 0 0 0,1 0 0 0 0,0 1 0 0 0,1 0 0 0 0,11-14 0 0 0,11-11-181 0 0,1 2 1 0 0,49-43 0 0 0,-66 66 103 0 0,1 1 0 0 0,0 0 1 0 0,0 1-1 0 0,1 0 0 0 0,0 1 0 0 0,0 1 0 0 0,1 0 0 0 0,19-4 0 0 0,-22 7 105 0 0,0 1-1 0 0,0 0 0 0 0,0 1 1 0 0,0 1-1 0 0,0 0 0 0 0,0 1 1 0 0,0 0-1 0 0,0 1 0 0 0,0 1 1 0 0,0 0-1 0 0,15 4 1 0 0,-22-4-72 0 0,0 1 1 0 0,0 0 0 0 0,0 0 0 0 0,0 0 0 0 0,-1 0 0 0 0,1 1 0 0 0,-1 0 0 0 0,0 0 0 0 0,0 0 0 0 0,0 1-1 0 0,-1 0 1 0 0,1 0 0 0 0,-1 0 0 0 0,0 0 0 0 0,-1 1 0 0 0,1-1 0 0 0,3 9 0 0 0,-5-9-25 0 0,0 0 0 0 0,0 0 1 0 0,-1 0-1 0 0,1 1 0 0 0,-1-1 1 0 0,0 0-1 0 0,-1 1 1 0 0,1-1-1 0 0,-1 1 0 0 0,0-1 1 0 0,-1 1-1 0 0,1-1 0 0 0,-1 1 1 0 0,0-1-1 0 0,0 0 0 0 0,-1 1 1 0 0,1-1-1 0 0,-1 0 0 0 0,0 0 1 0 0,-6 9-1 0 0,-2-1-2 0 0,1 0-1 0 0,-2-1 1 0 0,1-1 0 0 0,-2 0-1 0 0,1-1 1 0 0,-2 0 0 0 0,1 0-1 0 0,-1-1 1 0 0,-1-1 0 0 0,1 0-1 0 0,-16 5 1 0 0,-21 8 13 0 0,-94 25 0 0 0,143-46-16 0 0,-10 3-32 0 0,-73 18-2069 0 0,74-19 1430 0 0,0-1 1 0 0,0 0-1 0 0,0-1 0 0 0,0 0 0 0 0,0 0 0 0 0,-16-3 0 0 0,10-2-5732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19 6447 0 0,'5'-4'103'0'0,"7"-10"9644"0"0,-15 16-9070 0 0,-52 62 314 0 0,31-35-973 0 0,-145 204-18 0 0,83-109 0 0 0,37-55 0 0 0,-24 34 0 0 0,-104 113 0 0 0,72-100-1618 0 0,107-116 108 0 0,10 0-3906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10135 0 0,'0'0'778'0'0,"0"2"-278"0"0,6 23 3085 0 0,-6-22-3399 0 0,0 1 1 0 0,1-1 0 0 0,0 0 0 0 0,-1 1 0 0 0,1-1 0 0 0,0 0 0 0 0,1 0-1 0 0,-1 0 1 0 0,1 1 0 0 0,-1-2 0 0 0,1 1 0 0 0,0 0 0 0 0,0 0-1 0 0,0 0 1 0 0,0-1 0 0 0,4 4 0 0 0,-1-3-67 0 0,0 0 0 0 0,0 0-1 0 0,0 0 1 0 0,1 0 0 0 0,-1-1 0 0 0,1 0 0 0 0,-1 0 0 0 0,1-1 0 0 0,0 1-1 0 0,0-1 1 0 0,0-1 0 0 0,0 1 0 0 0,0-1 0 0 0,0 0 0 0 0,-1 0-1 0 0,1-1 1 0 0,0 1 0 0 0,9-3 0 0 0,2-2 53 0 0,-1 0 0 0 0,1-1 0 0 0,-1-1 1 0 0,-1-1-1 0 0,17-10 0 0 0,-30 18-187 0 0,-1-1 0 0 0,0 0 0 0 0,0 1 0 0 0,0-1 0 0 0,0 0-1 0 0,0 0 1 0 0,0 0 0 0 0,0 0 0 0 0,0 0 0 0 0,1-2 0 0 0,-2 3-3 0 0,0-1 0 0 0,1 1 0 0 0,-1-1 0 0 0,0 1 0 0 0,0-1 0 0 0,0 1 0 0 0,0-1 1 0 0,0 1-1 0 0,0-1 0 0 0,0 1 0 0 0,0-1 0 0 0,0 1 0 0 0,0 0 0 0 0,0-1 0 0 0,0 1 0 0 0,0-1 0 0 0,0 1 0 0 0,0-1 0 0 0,0 1 0 0 0,0-1 0 0 0,-1 0 0 0 0,1 0-12 0 0,-1 1-1 0 0,0-1 1 0 0,0 0-1 0 0,0 0 1 0 0,0 0-1 0 0,0 1 1 0 0,0-1 0 0 0,0 1-1 0 0,0-1 1 0 0,0 1-1 0 0,0-1 1 0 0,0 1-1 0 0,0-1 1 0 0,0 1-1 0 0,0 0 1 0 0,0 0-1 0 0,-1-1 1 0 0,1 1-1 0 0,0 0 1 0 0,0 0-1 0 0,0 0 1 0 0,-2 1 0 0 0,-10 0-52 0 0,1 1 1 0 0,-1 0 0 0 0,1 1 0 0 0,0 1 0 0 0,0 0 0 0 0,1 1 0 0 0,-1 0 0 0 0,1 0 0 0 0,-12 9 0 0 0,-5 4 75 0 0,0 2 1 0 0,-29 28 0 0 0,-19 27 72 0 0,66-63-56 0 0,1 0 0 0 0,0 0 0 0 0,0 1 0 0 0,-12 27 0 0 0,19-37-34 0 0,1 0-1 0 0,0 0 1 0 0,0 1-1 0 0,0-1 0 0 0,0 1 1 0 0,0-1-1 0 0,1 0 1 0 0,0 1-1 0 0,0-1 1 0 0,-1 1-1 0 0,2 3 1 0 0,-1-6-5 0 0,1 0 1 0 0,-1-1-1 0 0,1 1 1 0 0,0-1 0 0 0,-1 0-1 0 0,1 1 1 0 0,-1-1 0 0 0,1 1-1 0 0,0-1 1 0 0,-1 0 0 0 0,1 0-1 0 0,0 1 1 0 0,-1-1 0 0 0,1 0-1 0 0,0 0 1 0 0,-1 0 0 0 0,1 0-1 0 0,0 0 1 0 0,0 0-1 0 0,1 0 1 0 0,-1 0-30 0 0,7 1-299 0 0,-1-2 0 0 0,1 1 0 0 0,0-1 0 0 0,0 0 0 0 0,0-1 0 0 0,14-4 0 0 0,46-20-5026 0 0,-64 24 4854 0 0,34-15-3960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36 163 8719 0 0,'2'-1'399'0'0,"-2"1"-289"0"0,1 0 0 0 0,-1 0 0 0 0,1 0 0 0 0,-1 0-1 0 0,1 0 1 0 0,-1 0 0 0 0,1 0 0 0 0,-1 0 0 0 0,1 0 0 0 0,-1 0 0 0 0,1 0 0 0 0,-1 0-1 0 0,1 1 1 0 0,-1-1 0 0 0,1 0 0 0 0,-1 0 0 0 0,1 0 0 0 0,-1 1 0 0 0,1-1-1 0 0,-1 0 1 0 0,1 0 0 0 0,-1 1 0 0 0,0-1 0 0 0,1 0 0 0 0,-1 1 0 0 0,0-1 0 0 0,1 1-1 0 0,-1-1 1 0 0,1 1 0 0 0,-1 1 108 0 0,1-1 0 0 0,-1 1 0 0 0,1-1-1 0 0,-1 1 1 0 0,0-1 0 0 0,0 1 0 0 0,0-1 0 0 0,0 1-1 0 0,0-1 1 0 0,0 3 0 0 0,-1 3 191 0 0,-1 0 0 0 0,1 0 0 0 0,-6 13 0 0 0,2-10-239 0 0,0 0 0 0 0,-1 0 0 0 0,0-1-1 0 0,-15 17 1 0 0,77-83 3343 0 0,59-52-2781 0 0,-95 92-708 0 0,0 1-1 0 0,1 1 1 0 0,32-17-1 0 0,-38 24-24 0 0,1 1-1 0 0,0 0 1 0 0,0 1 0 0 0,0 1-1 0 0,1 0 1 0 0,18-2 0 0 0,-32 7-7 0 0,1-1 0 0 0,-1 1 0 0 0,0 0 0 0 0,1 0 0 0 0,-1 0 0 0 0,1 0 0 0 0,-1 1 0 0 0,0-1 0 0 0,1 1 0 0 0,-1 0 0 0 0,0 0 0 0 0,4 2 0 0 0,-5-2 7 0 0,0 0-1 0 0,-1 0 0 0 0,1 0 1 0 0,-1 1-1 0 0,1-1 0 0 0,-1 1 1 0 0,1-1-1 0 0,-1 1 1 0 0,0 0-1 0 0,0-1 0 0 0,1 1 1 0 0,-1 0-1 0 0,-1 0 1 0 0,1 0-1 0 0,0-1 0 0 0,0 1 1 0 0,-1 0-1 0 0,1 0 0 0 0,-1 0 1 0 0,1 4-1 0 0,0 5 19 0 0,-1 0-1 0 0,-1-1 1 0 0,1 1 0 0 0,-1 0-1 0 0,-1-1 1 0 0,-5 18-1 0 0,-1 0 76 0 0,-16 32 0 0 0,-67 117-360 0 0,90-175-17 0 0,11-10-3539 0 0,4-5-641 0 0,6-4-1137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13039 0 0,'-57'72'1726'0'0,"38"-46"-1016"0"0,-1-1 0 0 0,-38 36 0 0 0,27-33 134 0 0,2 2-1 0 0,-39 47 1 0 0,63-70-509 0 0,-1 1 0 0 0,1-1-1 0 0,0 1 1 0 0,1 0 0 0 0,0 0 0 0 0,0 1 0 0 0,-5 16 0 0 0,9-25-297 0 0,0 1 0 0 0,0 0 0 0 0,0 0 0 0 0,0 0 0 0 0,1-1 0 0 0,-1 1 0 0 0,0 0 0 0 0,0-1 0 0 0,0 1 0 0 0,1 0 0 0 0,-1 0 0 0 0,0-1 0 0 0,1 1 0 0 0,-1 0 0 0 0,1-1 0 0 0,-1 1 0 0 0,1-1 0 0 0,-1 1 0 0 0,1 0 0 0 0,-1-1 1 0 0,2 1-1 0 0,13 8 315 0 0,-11-7-288 0 0,0-1 0 0 0,-1 1 0 0 0,1-1 0 0 0,0 0 0 0 0,0-1 0 0 0,0 1 0 0 0,0-1 0 0 0,0 0 0 0 0,0 1 0 0 0,-1-2 0 0 0,8 0 0 0 0,-4 0-6 0 0,0-1 0 0 0,0 0 0 0 0,-1 0 0 0 0,1-1 0 0 0,-1 0 0 0 0,8-4-1 0 0,-1-1-8 0 0,0-1 0 0 0,-1-1 0 0 0,0 0 0 0 0,0-1 0 0 0,12-14 0 0 0,-12 10-80 0 0,0-1-1 0 0,-1 1 1 0 0,0-2 0 0 0,12-26-1 0 0,-22 40-56 0 0,0 0 0 0 0,1 1 0 0 0,-2-1 0 0 0,1 0 1 0 0,0 0-1 0 0,0 0 0 0 0,-1 0 0 0 0,0 0 0 0 0,1 0 0 0 0,-2-6 0 0 0,1 8 36 0 0,-1 0 0 0 0,0 0 1 0 0,-1 0-1 0 0,1 0 0 0 0,0 0 0 0 0,0 0 0 0 0,0 1 0 0 0,0-1 1 0 0,-1 0-1 0 0,1 1 0 0 0,0-1 0 0 0,-1 1 0 0 0,1-1 0 0 0,-3 1 0 0 0,-4-1-167 0 0,0 1-1 0 0,0 0 0 0 0,0 0 0 0 0,0 1 1 0 0,0 0-1 0 0,0 1 0 0 0,-9 2 1 0 0,-5 0-1018 0 0,-27 7-2933 0 0,25-8-1794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0 919 0 0,'-1'2'15890'0'0,"-107"283"-11526"0"0,17-42-3466 0 0,78-212-799 0 0,-53 125 141 0 0,46-116-192 0 0,-43 67 0 0 0,-104 108-19 0 0,98-131-141 0 0,25-31-150 0 0,-62 85-3164 0 0,96-123 1562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15263 0 0,'0'0'1379'0'0,"2"-1"-1136"0"0,105-20 800 0 0,-38 9 55 0 0,304-76 1203 0 0,-301 67-2926 0 0,143-23 0 0 0,-210 43 236 0 0,24-1-1349 0 0,-27 2 1328 0 0,-1 1 1 0 0,1-1-1 0 0,-1 0 1 0 0,1 0 0 0 0,0 1-1 0 0,-1-1 1 0 0,1 1-1 0 0,-1-1 1 0 0,1 1 0 0 0,-1 0-1 0 0,1-1 1 0 0,-1 1-1 0 0,0 0 1 0 0,3 2 0 0 0,2 7-4729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4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40 116 6911 0 0,'0'0'528'0'0,"0"2"-341"0"0,0 5 213 0 0,1-7-75 0 0,-1 1-1 0 0,0 0 1 0 0,0-1-1 0 0,1 1 1 0 0,-1 0-1 0 0,0-1 1 0 0,1 1-1 0 0,-1-1 1 0 0,1 1-1 0 0,-1-1 1 0 0,1 1-1 0 0,-1-1 1 0 0,1 1-1 0 0,-1-1 1 0 0,1 1-1 0 0,-1-1 1 0 0,1 0-1 0 0,0 1 1 0 0,-1-1-1 0 0,1 0 1 0 0,0 1-1 0 0,-1-1 1 0 0,1 0-1 0 0,0 0 1 0 0,0 1-1 0 0,18 3 2740 0 0,-8-3-2411 0 0,0-1 0 0 0,1 0 0 0 0,-1 0 1 0 0,0-1-1 0 0,15-3 0 0 0,56-17 492 0 0,-44 10-624 0 0,12-3-164 0 0,1-3 0 0 0,47-22 0 0 0,-79 30-313 0 0,-9 3-44 0 0,1 1-1 0 0,0 1 1 0 0,19-6 0 0 0,-29 10-100 0 0,-2 0-75 0 0,-19 14-52 0 0,-1-2 1 0 0,-30 14-1 0 0,6-4 126 0 0,-8 6 75 0 0,3 2 0 0 0,0 2 0 0 0,2 3 1 0 0,2 1-1 0 0,-46 47 0 0 0,82-73 39 0 0,0 0 0 0 0,1 0 0 0 0,0 1-1 0 0,1 0 1 0 0,1 1 0 0 0,0 0 0 0 0,-8 17 0 0 0,14-27-13 0 0,0 1-1 0 0,1-1 1 0 0,-1 1 0 0 0,1-1-1 0 0,0 0 1 0 0,-1 1 0 0 0,1-1 0 0 0,0 1-1 0 0,1-1 1 0 0,-1 1 0 0 0,0-1-1 0 0,1 1 1 0 0,-1-1 0 0 0,1 0 0 0 0,0 1-1 0 0,0-1 1 0 0,1 3 0 0 0,0-1 6 0 0,1-1 0 0 0,-1 1-1 0 0,1-1 1 0 0,0 1 0 0 0,0-1 0 0 0,0 0 0 0 0,0-1 0 0 0,1 1 0 0 0,4 3 0 0 0,6 2-100 0 0,0-1 0 0 0,1 0 1 0 0,0-1-1 0 0,19 5 0 0 0,8 1-2826 0 0,-42-12 2620 0 0,1 1 1 0 0,-1-1-1 0 0,1 0 0 0 0,-1 0 1 0 0,1 0-1 0 0,-1 0 0 0 0,1 0 0 0 0,-1 0 1 0 0,1 0-1 0 0,-1 0 0 0 0,1 0 1 0 0,-1 0-1 0 0,1 0 0 0 0,-1 0 0 0 0,0 0 1 0 0,1 0-1 0 0,-1-1 0 0 0,1 1 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60 2759 0 0,'0'-1'207'0'0,"3"-4"144"0"0,-2 2 673 0 0,1 1 1 0 0,0-1 0 0 0,0 0-1 0 0,0 1 1 0 0,0-1 0 0 0,1 1-1 0 0,2-2 1 0 0,4-3 954 0 0,19-12 1 0 0,-22 16-1342 0 0,-5 2-584 0 0,-1 1 0 0 0,0 0 1 0 0,0 0-1 0 0,0 0 0 0 0,1-1 0 0 0,-1 1 0 0 0,0 0 0 0 0,0 0 0 0 0,1 0 0 0 0,-1 0 0 0 0,0 0 0 0 0,0 0 0 0 0,1-1 1 0 0,-1 1-1 0 0,0 0 0 0 0,1 0 0 0 0,-1 0 0 0 0,0 0 0 0 0,0 0 0 0 0,1 0 0 0 0,-1 0 0 0 0,0 0 0 0 0,1 0 0 0 0,-1 0 1 0 0,0 0-1 0 0,0 0 0 0 0,1 0 0 0 0,-1 1 0 0 0,0-1 0 0 0,0 0 0 0 0,1 0 0 0 0,-1 0 0 0 0,0 0 0 0 0,0 0 0 0 0,1 1 1 0 0,-1-1-1 0 0,0 0 0 0 0,0 0 0 0 0,1 0 0 0 0,-1 1 0 0 0,0-1 0 0 0,0 0 0 0 0,0 0 0 0 0,0 1 0 0 0,1-1 0 0 0,-1 0 1 0 0,0 0-1 0 0,0 1 0 0 0,0-1 0 0 0,0 0 0 0 0,0 0 0 0 0,0 1 0 0 0,0-1 0 0 0,0 0 0 0 0,0 1 0 0 0,0-1 1 0 0,0 0-1 0 0,0 0 0 0 0,0 1 0 0 0,-2 19 538 0 0,-3-3-469 0 0,-2 0 1 0 0,0 0-1 0 0,-15 29 1 0 0,5-14 72 0 0,-19 41 180 0 0,-109 215 516 0 0,-24-13-696 0 0,147-244-209 0 0,-61 81 42 0 0,65-91-73 0 0,0-1 1 0 0,-2-1-1 0 0,-23 19 0 0 0,37-33-56 0 0,0-1 0 0 0,0 0 0 0 0,-11 5 0 0 0,15-8-149 0 0,0 0-1 0 0,0 0 1 0 0,0 0 0 0 0,0-1-1 0 0,0 1 1 0 0,0-1 0 0 0,0 0 0 0 0,0 1-1 0 0,0-1 1 0 0,0 0 0 0 0,0 0-1 0 0,0 0 1 0 0,0 0 0 0 0,0-1-1 0 0,0 1 1 0 0,0 0 0 0 0,-4-2 0 0 0,-4-5-6089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7367 0 0,'2'1'2856'0'0,"3"0"-1925"0"0,1 1-1 0 0,0-1 1 0 0,0 0-1 0 0,-1-1 0 0 0,1 1 1 0 0,0-1-1 0 0,8-1 1 0 0,42-9 444 0 0,-23 3-875 0 0,383-106 1404 0 0,-254 62-1745 0 0,-136 44-296 0 0,130-34-1678 0 0,-139 37 385 0 0,-4-1-66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943 106 5983 0 0,'0'0'542'0'0,"1"-2"-446"0"0,-1-1 263 0 0,1-1 1 0 0,-1 1-1 0 0,0-1 1 0 0,0 1-1 0 0,0 0 1 0 0,-1-1-1 0 0,1 1 0 0 0,-1-1 1 0 0,0 1-1 0 0,1 0 1 0 0,-2-1-1 0 0,1 1 1 0 0,0 0-1 0 0,-1 0 1 0 0,1 0-1 0 0,-1 0 1 0 0,0 0-1 0 0,0 1 1 0 0,0-1-1 0 0,0 0 0 0 0,-1 1 1 0 0,1-1-1 0 0,-1 1 1 0 0,1 0-1 0 0,-1 0 1 0 0,-4-2-1 0 0,2 1 63 0 0,0 0-1 0 0,-1 0 1 0 0,1 1-1 0 0,-1 0 1 0 0,1 0-1 0 0,-9-2 1 0 0,7 3-544 0 0,1 0 0 0 0,-1 1 0 0 0,0-1 1 0 0,0 1-1 0 0,-10 1 0 0 0,1 3 228 0 0,-1-1 1 0 0,1 2 0 0 0,-1 0-1 0 0,2 1 1 0 0,-1 1-1 0 0,0 0 1 0 0,1 1-1 0 0,1 1 1 0 0,-1 0-1 0 0,-20 19 1 0 0,32-25-69 0 0,-1 0-1 0 0,1 0 1 0 0,0 1 0 0 0,0 0 0 0 0,0 0-1 0 0,0 0 1 0 0,1 0 0 0 0,-1 0 0 0 0,1 0-1 0 0,0 0 1 0 0,1 1 0 0 0,-1-1 0 0 0,1 1-1 0 0,0 0 1 0 0,0-1 0 0 0,0 1 0 0 0,0 0-1 0 0,1 9 1 0 0,3-1 4 0 0,2-11-27 0 0,-4-1-6 0 0,2 0-4 0 0,0 1 1 0 0,0-1-1 0 0,0 1 1 0 0,0-1-1 0 0,0 0 1 0 0,0 0-1 0 0,0-1 1 0 0,0 1-1 0 0,1-1 1 0 0,-1 1-1 0 0,0-1 1 0 0,0 0-1 0 0,6-1 1 0 0,5-1 51 0 0,25-6 1 0 0,-23 4-28 0 0,-1 0-8 0 0,21-10-1 0 0,11-3 29 0 0,-42 16-62 0 0,-1 0 0 0 0,1 0 0 0 0,0 0 0 0 0,-1 1 0 0 0,1-1-1 0 0,0 1 1 0 0,8 1 0 0 0,-13-1 7 0 0,1 1 0 0 0,-1-1 0 0 0,0 0 0 0 0,1 0 0 0 0,-1 1 0 0 0,1-1 0 0 0,-1 0 1 0 0,0 0-1 0 0,1 1 0 0 0,-1-1 0 0 0,0 0 0 0 0,1 1 0 0 0,-1-1 0 0 0,0 1 0 0 0,0-1 0 0 0,0 0 0 0 0,1 1 0 0 0,-1-1 0 0 0,0 1 0 0 0,0-1 0 0 0,0 1 0 0 0,0-1 0 0 0,0 1 0 0 0,1-1 0 0 0,-1 0 0 0 0,0 1 0 0 0,0 0 0 0 0,-1 12-147 0 0,1-13 150 0 0,-3 14-130 0 0,0 0-1 0 0,-1 0 1 0 0,-1-1 0 0 0,0 1-1 0 0,-9 15 1 0 0,0-1-5 0 0,-145 391-1477 0 0,126-325 691 0 0,-8 33 320 0 0,-39 196-1 0 0,43-111 1566 0 0,34-194-702 0 0,-2-1 0 0 0,0 1 1 0 0,0-1-1 0 0,-2 0 0 0 0,0 0 0 0 0,-1-1 1 0 0,-14 22-1 0 0,18-32-93 0 0,-1 1 0 0 0,0-2-1 0 0,0 1 1 0 0,0-1 0 0 0,-1 1 0 0 0,0-1-1 0 0,0-1 1 0 0,-11 8 0 0 0,12-10-90 0 0,0 0 1 0 0,-1 0-1 0 0,1 0 1 0 0,0 0-1 0 0,-1-1 1 0 0,1 0-1 0 0,-1 0 1 0 0,1 0-1 0 0,-1-1 1 0 0,0 0-1 0 0,1 0 1 0 0,-1 0-1 0 0,-5-1 1 0 0,2-1-59 0 0,1 0 1 0 0,0-1 0 0 0,0 0 0 0 0,0 0 0 0 0,0-1-1 0 0,1 0 1 0 0,-1 0 0 0 0,1 0 0 0 0,0-1 0 0 0,1 0-1 0 0,-1-1 1 0 0,1 1 0 0 0,0-1 0 0 0,0-1 0 0 0,0 1-1 0 0,-7-12 1 0 0,-3-8-227 0 0,1 0 0 0 0,1-1 0 0 0,-13-37 0 0 0,-10-46-2523 0 0,22 52-3910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94 7831 0 0,'1'-2'603'0'0,"4"-2"-301"0"0,0-1 0 0 0,0 0-1 0 0,-1-1 1 0 0,5-6 0 0 0,-6 8 294 0 0,0-1 0 0 0,0 1 1 0 0,1 0-1 0 0,-1 0 0 0 0,1 0 0 0 0,0 1 1 0 0,-1 0-1 0 0,2-1 0 0 0,-1 1 0 0 0,0 0 1 0 0,6-2-1 0 0,-5 2-284 0 0,-1 1 0 0 0,1 1 0 0 0,0-1 0 0 0,0 1 0 0 0,-1-1 0 0 0,1 1 0 0 0,0 0 0 0 0,0 1 0 0 0,0 0 0 0 0,0-1 0 0 0,10 2 0 0 0,-13 0 39 0 0,-1 0-67 0 0,1 2-242 0 0,-1-1 1 0 0,1 1 0 0 0,-1 0 0 0 0,1 0 0 0 0,-1 0 0 0 0,0 0 0 0 0,0 0 0 0 0,-1 0 0 0 0,1 0 0 0 0,0 0 0 0 0,-1 0 0 0 0,0 0 0 0 0,0 0 0 0 0,0 1 0 0 0,0-1 0 0 0,0 0 0 0 0,-1 0 0 0 0,1 0 0 0 0,-1 0 0 0 0,0 0 0 0 0,0 0 0 0 0,0 0 0 0 0,-2 4 0 0 0,-3 7 49 0 0,-2 0 1 0 0,0-1-1 0 0,-13 19 0 0 0,17-27-35 0 0,-30 37-4 0 0,-1-1 0 0 0,-72 63-1 0 0,87-85-49 0 0,9-9-3 0 0,11-10 0 0 0,-1 1 0 0 0,1-1 0 0 0,0 0 0 0 0,0 0 0 0 0,-1 0 0 0 0,1 1 0 0 0,0-1 0 0 0,-1 0 0 0 0,1 0 0 0 0,0 1 0 0 0,0-1 0 0 0,0 0 0 0 0,-1 0 0 0 0,1 1 0 0 0,0-1 0 0 0,0 0 0 0 0,0 1 0 0 0,0-1 0 0 0,-1 0 0 0 0,1 1 0 0 0,0-1 0 0 0,0 0 0 0 0,0 1 0 0 0,0-1 0 0 0,0 0 0 0 0,0 1 0 0 0,0-1 0 0 0,0 1 0 0 0,0-1 0 0 0,0 0 0 0 0,0 1 0 0 0,0-1 0 0 0,0 0 0 0 0,0 1 0 0 0,1-1 0 0 0,-1 0 0 0 0,0 1 0 0 0,0-1 0 0 0,0 1 0 0 0,6 0 0 0 0,-2 0 5 0 0,1-1 0 0 0,-1 1 0 0 0,1-1 1 0 0,0 0-1 0 0,-1 0 0 0 0,1-1 0 0 0,8-1 0 0 0,34-11 69 0 0,-18 4-42 0 0,398-68-44 0 0,-327 63-4416 0 0,-90 10-1981 0 0,-3-1 1039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6911 0 0,'0'0'528'0'0,"0"3"-341"0"0,-4 23 2138 0 0,-2 1-1 0 0,-10 30 1 0 0,-24 54-699 0 0,31-90-1854 0 0,-39 96 355 0 0,-6-2-1 0 0,-98 157 1 0 0,133-243 80 0 0,-1-2-1 0 0,-1 0 1 0 0,-1-2 0 0 0,-26 24 0 0 0,28-31 128 0 0,-1-1 0 0 0,0-1 0 0 0,-2 0 1 0 0,0-2-1 0 0,-36 17 0 0 0,52-28-305 0 0,0-1 0 0 0,1 1-1 0 0,-9 0 1 0 0,14-3 315 0 0,3-10-102 0 0,3-5-118 0 0,1 8-81 0 0,-1 0 0 0 0,1 1 0 0 0,1-1 0 0 0,-1 1 1 0 0,10-7-1 0 0,40-24-121 0 0,-50 32 65 0 0,27-15-22 0 0,0 1-1 0 0,0 1 0 0 0,61-22 1 0 0,-86 38 89 0 0,0 0 1 0 0,0 0-1 0 0,0 1 1 0 0,0 0-1 0 0,1 0 1 0 0,-1 1-1 0 0,0 0 1 0 0,1 0-1 0 0,-1 1 1 0 0,0 0-1 0 0,0 1 1 0 0,0-1-1 0 0,16 7 1 0 0,-18-5-14 0 0,1 0 0 0 0,-1 0 0 0 0,0 1 0 0 0,0 0 1 0 0,0 0-1 0 0,-1 0 0 0 0,1 1 0 0 0,-1-1 0 0 0,0 2 1 0 0,0-1-1 0 0,-1 0 0 0 0,0 1 0 0 0,0 0 1 0 0,0 0-1 0 0,0 0 0 0 0,4 11 0 0 0,-7-12-42 0 0,1-1-1 0 0,-1 1 1 0 0,0-1-1 0 0,0 1 1 0 0,-1-1-1 0 0,1 1 0 0 0,-1 0 1 0 0,0-1-1 0 0,0 1 1 0 0,-1 7-1 0 0,0-9-143 0 0,1-1 1 0 0,-1 1-1 0 0,0-1 0 0 0,0 1 0 0 0,0-1 0 0 0,0 1 0 0 0,0-1 0 0 0,0 0 0 0 0,0 0 0 0 0,-1 1 0 0 0,1-1 0 0 0,-1 0 1 0 0,0 0-1 0 0,0-1 0 0 0,0 1 0 0 0,0 0 0 0 0,0 0 0 0 0,0-1 0 0 0,-3 2 0 0 0,3-2-1400 0 0,-4-3-64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194 115 5527 0 0,'0'0'498'0'0,"2"1"-406"0"0,11 5 2780 0 0,1 0 1 0 0,23 8-1 0 0,-30-13-1786 0 0,1 1 1 0 0,0-1 0 0 0,10 1-1 0 0,12-4-1787 0 0,-20 1 799 0 0,1-1-1 0 0,-1-1 0 0 0,0 0 1 0 0,0 0-1 0 0,0-1 0 0 0,0-1 1 0 0,11-6-1 0 0,-18 10-98 0 0,0-1 0 0 0,0 0 0 0 0,-1 0 0 0 0,1 0 0 0 0,-1-1-1 0 0,0 1 1 0 0,1-1 0 0 0,-1 1 0 0 0,0-1 0 0 0,-1 0 0 0 0,1 1 0 0 0,1-5 0 0 0,-2 5-21 0 0,0 0 0 0 0,-1 0 1 0 0,1-1-1 0 0,-1 1 1 0 0,0 0-1 0 0,0 0 0 0 0,0-1 1 0 0,0 1-1 0 0,0 0 0 0 0,0-1 1 0 0,-1 1-1 0 0,1 0 1 0 0,-1 0-1 0 0,1-1 0 0 0,-1 1 1 0 0,0 0-1 0 0,0 0 0 0 0,0 0 1 0 0,-2-3-1 0 0,2 3 15 0 0,0 0 1 0 0,-1-1-1 0 0,1 1 0 0 0,-1 0 0 0 0,0 0 0 0 0,1 0 1 0 0,-1 1-1 0 0,0-1 0 0 0,0 0 0 0 0,0 1 1 0 0,-1-1-1 0 0,1 1 0 0 0,0 0 0 0 0,0-1 0 0 0,-1 1 1 0 0,1 0-1 0 0,-5-1 0 0 0,3 2 19 0 0,0-1 0 0 0,0 1 0 0 0,0 0 0 0 0,0 0 0 0 0,-1 0 0 0 0,1 0 0 0 0,0 1 0 0 0,0 0 1 0 0,0 0-1 0 0,-5 2 0 0 0,-4 2 57 0 0,0 1 0 0 0,0 0 1 0 0,1 1-1 0 0,0 1 1 0 0,-16 12-1 0 0,-97 84 512 0 0,102-82-447 0 0,1 1 0 0 0,1 1-1 0 0,-19 28 1 0 0,35-45-124 0 0,1 0 0 0 0,-1 1-1 0 0,1-1 1 0 0,1 1 0 0 0,0 0 0 0 0,0 0 0 0 0,0 0 0 0 0,1 0-1 0 0,-2 9 1 0 0,4-14-5 0 0,0 1 1 0 0,0 0-1 0 0,0-1 0 0 0,0 1 0 0 0,1-1 0 0 0,-1 1 0 0 0,1 0 1 0 0,0-1-1 0 0,0 0 0 0 0,0 1 0 0 0,1-1 0 0 0,-1 0 1 0 0,1 1-1 0 0,0-1 0 0 0,-1 0 0 0 0,2 0 0 0 0,-1 0 0 0 0,0-1 1 0 0,0 1-1 0 0,1 0 0 0 0,0-1 0 0 0,-1 0 0 0 0,6 4 1 0 0,-3-2 5 0 0,1-1 1 0 0,0 0 0 0 0,0 0 0 0 0,0 0 0 0 0,1-1 0 0 0,-1 0 0 0 0,13 3 0 0 0,-4-3-551 0 0,0 0 1 0 0,21-1 0 0 0,4-2-6252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213 327 455 0 0,'-31'30'-344'0'0,"16"-17"2578"0"0,1 2-1 0 0,0-1 1 0 0,1 2 0 0 0,-23 33-1 0 0,-1 25-17 0 0,23-44-1430 0 0,-25 39 2862 0 0,39-70-3565 0 0,1-1 0 0 0,-1 1 1 0 0,0 0-1 0 0,1-1 1 0 0,-1 1-1 0 0,1 0 0 0 0,-1-1 1 0 0,1 1-1 0 0,0 0 1 0 0,0 0-1 0 0,1-2 0 0 0,2-3 87 0 0,5-12 54 0 0,135-230 932 0 0,-122 215-1168 0 0,2 2 0 0 0,1 0 0 0 0,2 1 0 0 0,0 2 0 0 0,39-30 0 0 0,-63 55 14 0 0,90-66-10 0 0,-75 57 26 0 0,1 1 0 0 0,0 0 0 0 0,26-9 0 0 0,-39 18 14 0 0,0 0 0 0 0,0 0 0 0 0,0 0 0 0 0,1 1 0 0 0,-1 0 0 0 0,1 0 0 0 0,-1 1 0 0 0,0 0 0 0 0,1 0 0 0 0,-1 1 0 0 0,1-1 0 0 0,8 3 0 0 0,-11-1-17 0 0,0-1-1 0 0,-1 0 1 0 0,1 1 0 0 0,-1-1-1 0 0,1 1 1 0 0,-1 0-1 0 0,0 1 1 0 0,0-1-1 0 0,0 0 1 0 0,0 1 0 0 0,0-1-1 0 0,-1 1 1 0 0,1 0-1 0 0,-1 0 1 0 0,1 0-1 0 0,-1 0 1 0 0,0 1 0 0 0,0-1-1 0 0,-1 1 1 0 0,1-1-1 0 0,1 8 1 0 0,-1-5-10 0 0,0 1 0 0 0,-1 0 0 0 0,0 0 0 0 0,-1-1 0 0 0,1 1 0 0 0,-1 0 0 0 0,-1 0 0 0 0,1 0 0 0 0,-1 0 0 0 0,-1-1 0 0 0,1 1 1 0 0,-5 11-1 0 0,-2 2 38 0 0,-1-1 0 0 0,-19 31 1 0 0,7-14 29 0 0,-33 48 134 0 0,37-61-123 0 0,2 0 1 0 0,-21 42-1 0 0,29-49-214 0 0,5-8-67 0 0,2 0-492 0 0,-2 19-3392 0 0,13-16-3714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1839 0 0,'14'-14'198'0'0,"17"-16"991"0"0,-10 12 12960 0 0,-22 22-14085 0 0,0 0-1 0 0,0 0 1 0 0,0 0-1 0 0,0-1 1 0 0,-1 1-1 0 0,1 0 1 0 0,-4 4-1 0 0,-2 5-40 0 0,-5 16 159 0 0,-10 38-1 0 0,19-56-134 0 0,1 0 0 0 0,-1 0 0 0 0,2 1-1 0 0,0-1 1 0 0,0 1 0 0 0,2 17 0 0 0,-1-27 21 0 0,0 0 1 0 0,1 0 0 0 0,-1 0 0 0 0,1 1-1 0 0,-1-1 1 0 0,1 0 0 0 0,0 0 0 0 0,0 0-1 0 0,0 0 1 0 0,0 0 0 0 0,0 0 0 0 0,1-1-1 0 0,-1 1 1 0 0,0 0 0 0 0,1-1 0 0 0,-1 1-1 0 0,1 0 1 0 0,0-1 0 0 0,-1 0 0 0 0,1 1-1 0 0,0-1 1 0 0,0 0 0 0 0,0 0 0 0 0,0 0-1 0 0,0 0 1 0 0,0 0 0 0 0,0-1 0 0 0,0 1 0 0 0,0-1-1 0 0,1 1 1 0 0,-1-1 0 0 0,0 0 0 0 0,0 0-1 0 0,4 0 1 0 0,1 0 99 0 0,0-1-1 0 0,0 0 0 0 0,0 0 1 0 0,0 0-1 0 0,0-1 1 0 0,0 0-1 0 0,-1-1 1 0 0,1 1-1 0 0,7-5 1 0 0,-7 2-117 0 0,0 1 1 0 0,-1-1-1 0 0,0 0 1 0 0,0 0-1 0 0,0-1 0 0 0,9-10 1 0 0,24-42-51 0 0,1-1-970 0 0,-33 51 370 0 0,0 1 1 0 0,0 0-1 0 0,1 1 0 0 0,10-8 1 0 0,17-6-6045 0 0,-17 13 1248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76 135 2303 0 0,'6'14'-4'0'0,"-2"0"-1"0"0,5 21 1 0 0,-8-30 395 0 0,-1 1 1 0 0,0-1-1 0 0,1 0 1 0 0,-2 0-1 0 0,1 1 0 0 0,0-1 1 0 0,-1 0-1 0 0,0 0 1 0 0,-1 1-1 0 0,-1 6 0 0 0,0-5 404 0 0,0 0 0 0 0,0 0 0 0 0,0 0-1 0 0,-1 0 1 0 0,0-1 0 0 0,0 1 0 0 0,-1-1-1 0 0,0 0 1 0 0,0 0 0 0 0,0-1 0 0 0,-1 1-1 0 0,-8 6 1 0 0,13-12-696 0 0,1 1 0 0 0,-1-1 0 0 0,0 0 0 0 0,0 1 0 0 0,0-1 0 0 0,0 0 0 0 0,1 1 0 0 0,-1-1 0 0 0,0 0-1 0 0,0 0 1 0 0,0 0 0 0 0,0 0 0 0 0,0 0 0 0 0,0 0 0 0 0,1 0 0 0 0,-1 0 0 0 0,0 0 0 0 0,0 0 0 0 0,0 0 0 0 0,0-1 0 0 0,0 1-1 0 0,0 0 1 0 0,1-1 0 0 0,-1 1 0 0 0,-1-1 0 0 0,0 0 160 0 0,3-2-10 0 0,3-9-159 0 0,0 0-1 0 0,1 0 0 0 0,1 0 1 0 0,0 1-1 0 0,0 0 0 0 0,16-20 1 0 0,0 3-87 0 0,2 2 1 0 0,0 1 0 0 0,54-43-1 0 0,-74 65 4 0 0,0 0 0 0 0,1 1-1 0 0,-1-1 1 0 0,0 1 0 0 0,1 0-1 0 0,0 0 1 0 0,-1 0 0 0 0,11-1-1 0 0,-13 3-1 0 0,1-1 0 0 0,-1 1-1 0 0,0 0 1 0 0,1 0 0 0 0,-1 0 0 0 0,1 1 0 0 0,-1-1-1 0 0,0 1 1 0 0,1-1 0 0 0,-1 1 0 0 0,0 0-1 0 0,1 0 1 0 0,-1 0 0 0 0,0 0 0 0 0,0 0-1 0 0,0 0 1 0 0,0 1 0 0 0,0-1 0 0 0,0 1-1 0 0,2 2 1 0 0,0-1 19 0 0,-1 0 0 0 0,0 1-1 0 0,0 0 1 0 0,0-1 0 0 0,0 1 0 0 0,-1 0-1 0 0,0 1 1 0 0,1-1 0 0 0,-1 0 0 0 0,-1 1-1 0 0,1-1 1 0 0,-1 1 0 0 0,0-1 0 0 0,0 1-1 0 0,0 0 1 0 0,0-1 0 0 0,-1 1 0 0 0,0 0-1 0 0,0 0 1 0 0,0 0 0 0 0,-1-1 0 0 0,1 1 0 0 0,-1 0-1 0 0,0-1 1 0 0,-1 1 0 0 0,-1 5 0 0 0,-2-2 46 0 0,3-11 40 0 0,3-14 36 0 0,2 5-194 0 0,0 1 0 0 0,1 0 0 0 0,0 1 0 0 0,1-1 0 0 0,0 1 0 0 0,1 0 0 0 0,11-15 0 0 0,-7 11-29 0 0,1 0 1 0 0,1 1-1 0 0,0 1 0 0 0,20-15 0 0 0,-28 24 75 0 0,0 0-1 0 0,1 0 1 0 0,-1 0 0 0 0,1 1-1 0 0,-1-1 1 0 0,1 1 0 0 0,0 1-1 0 0,8-3 1 0 0,-11 4-1 0 0,0-1 1 0 0,0 1-1 0 0,0 0 1 0 0,0 0-1 0 0,0 0 1 0 0,1 0-1 0 0,-1 0 0 0 0,0 0 1 0 0,0 1-1 0 0,0-1 1 0 0,0 1-1 0 0,0-1 1 0 0,0 1-1 0 0,0 0 1 0 0,0 0-1 0 0,0 0 0 0 0,0 0 1 0 0,0 0-1 0 0,0 0 1 0 0,-1 0-1 0 0,1 1 1 0 0,2 2-1 0 0,1 2 27 0 0,0 1 0 0 0,-1 0 0 0 0,0 0 0 0 0,0 1 0 0 0,-1-1 0 0 0,0 1 0 0 0,0 0 0 0 0,-1-1 0 0 0,0 1 0 0 0,0 1 0 0 0,-1-1 0 0 0,0 0 0 0 0,-1 0 0 0 0,1 0 0 0 0,-2 10 0 0 0,-1-12-32 0 0,1 1 0 0 0,-1-1 1 0 0,-1 0-1 0 0,1 0 0 0 0,-1 0 0 0 0,0 0 0 0 0,0 0 0 0 0,-1 0 0 0 0,-7 8 0 0 0,-1 4-38 0 0,0 0-423 0 0,1 0 0 0 0,-15 34 0 0 0,23-43-592 0 0,0 0-1 0 0,-2 14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302 305 5983 0 0,'0'-2'-18'0'0,"91"-146"2444"0"0,-79 131-1371 0 0,1 0 0 0 0,1 1 0 0 0,1 0 0 0 0,0 1-1 0 0,1 1 1 0 0,18-13 0 0 0,22-5 776 0 0,-55 31-1356 0 0,0 3-391 0 0,-1 1-79 0 0,0 1 0 0 0,0-1 1 0 0,0 1-1 0 0,0-1 1 0 0,-1 0-1 0 0,0 1 1 0 0,1-1-1 0 0,-1 0 1 0 0,-2 6-1 0 0,-15 30 32 0 0,11-25-46 0 0,-27 58 55 0 0,3 1-1 0 0,-28 104 0 0 0,-19 77 51 0 0,60-208-72 0 0,-1-2 0 0 0,-3 0 0 0 0,-38 59 0 0 0,52-92-26 0 0,-56 79-122 0 0,54-78 101 0 0,0 0-1 0 0,-1-1 0 0 0,-1 0 0 0 0,-23 17 0 0 0,34-27 21 0 0,-1 0-1 0 0,0 0 1 0 0,1 0 0 0 0,-1 0 0 0 0,0 0 0 0 0,0 0-1 0 0,0-1 1 0 0,0 1 0 0 0,1-1 0 0 0,-1 1-1 0 0,0-1 1 0 0,0 0 0 0 0,0 1 0 0 0,0-1-1 0 0,0 0 1 0 0,0 0 0 0 0,0-1 0 0 0,0 1 0 0 0,0 0-1 0 0,0-1 1 0 0,0 1 0 0 0,-3-2 0 0 0,4 1 2 0 0,-1 0 1 0 0,0 0-1 0 0,1 0 1 0 0,0-1-1 0 0,-1 1 1 0 0,1-1-1 0 0,0 1 1 0 0,-1-1-1 0 0,1 1 1 0 0,0-1 0 0 0,0 1-1 0 0,1-1 1 0 0,-1 0-1 0 0,0 0 1 0 0,0 1-1 0 0,1-1 1 0 0,-1 0-1 0 0,1 0 1 0 0,-1 0-1 0 0,1 0 1 0 0,0 0-1 0 0,0 0 1 0 0,0-3 0 0 0,1-6-22 0 0,0-1 1 0 0,1 1 0 0 0,0 0-1 0 0,1-1 1 0 0,0 1 0 0 0,0 0-1 0 0,2 1 1 0 0,-1-1 0 0 0,8-12-1 0 0,-1 5 3 0 0,0 0 0 0 0,2 0 0 0 0,0 1-1 0 0,17-16 1 0 0,-15 17 28 0 0,1 1-1 0 0,28-20 1 0 0,-39 31 24 0 0,1 0 0 0 0,0 0 1 0 0,0 1-1 0 0,0 0 0 0 0,0 0 0 0 0,0 1 0 0 0,1 0 1 0 0,-1 0-1 0 0,1 0 0 0 0,0 1 0 0 0,0 0 0 0 0,10-1 1 0 0,-12 3 10 0 0,0 0 0 0 0,0 0 0 0 0,0 1 0 0 0,0-1 0 0 0,0 1 1 0 0,0 0-1 0 0,-1 0 0 0 0,1 1 0 0 0,-1-1 0 0 0,1 1 1 0 0,-1 0-1 0 0,0 0 0 0 0,0 1 0 0 0,0-1 0 0 0,-1 1 1 0 0,1 0-1 0 0,-1 0 0 0 0,5 7 0 0 0,2 4 74 0 0,0 1 0 0 0,-2 1-1 0 0,13 30 1 0 0,-18-41-108 0 0,-2-1 1 0 0,1 1-1 0 0,0-1 0 0 0,-1 1 1 0 0,0 0-1 0 0,-1 0 0 0 0,1-1 0 0 0,-1 1 1 0 0,0 0-1 0 0,-1 6 0 0 0,1-9 1 0 0,-1 0-1 0 0,0 1 1 0 0,0-1-1 0 0,0 0 1 0 0,-1 1-1 0 0,1-1 1 0 0,-1 0-1 0 0,1 0 0 0 0,-1 0 1 0 0,0 0-1 0 0,0-1 1 0 0,0 1-1 0 0,-1-1 1 0 0,1 1-1 0 0,-1-1 1 0 0,1 0-1 0 0,-7 4 1 0 0,-5 3 31 0 0,-1-2 0 0 0,1 0 0 0 0,-1-1 0 0 0,-1 0 0 0 0,-19 4 0 0 0,-81 11-36 0 0,97-18-11 0 0,4 0-18 0 0,-25 0 0 0 0,37-3-36 0 0,-1 0 1 0 0,1 0-1 0 0,-1 0 0 0 0,1-1 0 0 0,-1 1 1 0 0,1-1-1 0 0,0 0 0 0 0,-1 0 1 0 0,1 0-1 0 0,0 0 0 0 0,0-1 0 0 0,-5-2 1 0 0,3-3-1126 0 0,4-2-354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76 13503 0 0,'2'1'92'0'0,"0"1"-1"0"0,1-1 1 0 0,-1 0-1 0 0,0 1 1 0 0,0 0-1 0 0,0-1 1 0 0,0 1-1 0 0,0 0 1 0 0,0 0-1 0 0,-1 0 1 0 0,1 0-1 0 0,-1 1 1 0 0,1-1-1 0 0,-1 0 1 0 0,2 5-1 0 0,6 15 589 0 0,-1 0 0 0 0,-1 0-1 0 0,7 36 4148 0 0,-13-59-4478 0 0,1-2-289 0 0,1 1 1 0 0,-1-1-1 0 0,0 0 1 0 0,0 0-1 0 0,0 0 1 0 0,-1 0-1 0 0,1 0 1 0 0,-1 0-1 0 0,1-1 1 0 0,-1 1-1 0 0,0 0 1 0 0,0-1-1 0 0,0-4 0 0 0,-1 8-69 0 0,0 0 0 0 0,1 0 0 0 0,-1-1-1 0 0,0 1 1 0 0,0 0 0 0 0,0-1-1 0 0,0 1 1 0 0,0 0 0 0 0,0 0-1 0 0,0-1 1 0 0,0 1 0 0 0,0 0 0 0 0,0-1-1 0 0,0 1 1 0 0,0 0 0 0 0,0 0-1 0 0,0-1 1 0 0,0 1 0 0 0,0 0-1 0 0,0-1 1 0 0,-1 1 0 0 0,1 0-1 0 0,0 0 1 0 0,0-1 0 0 0,0 1 0 0 0,0 0-1 0 0,-1 0 1 0 0,1-1 0 0 0,0 1-1 0 0,0 0 1 0 0,0 0 0 0 0,-1 0-1 0 0,1-1 1 0 0,0 1 0 0 0,0 0 0 0 0,-1 0-1 0 0,1 0 1 0 0,0 0 0 0 0,0 0-1 0 0,-1 0 1 0 0,1-1 0 0 0,0 1-1 0 0,-1 0 1 0 0,1 0 0 0 0,0 0-1 0 0,0 0 1 0 0,-1 0 0 0 0,1 0 0 0 0,-1 0-1 0 0,-13 5-427 0 0,7-1 375 0 0,1 1 1 0 0,0 0 0 0 0,0 1-1 0 0,1-1 1 0 0,-1 1-1 0 0,1 0 1 0 0,-5 8 0 0 0,-27 50 64 0 0,25-44 34 0 0,2 2-1 0 0,1-1 1 0 0,1 1 0 0 0,0 1 0 0 0,2-1-1 0 0,-6 41 1 0 0,11-58-37 0 0,1 0 0 0 0,0-1 0 0 0,0 1 0 0 0,2 8 0 0 0,3-2 0 0 0,-4-11-8 0 0,0 1 0 0 0,0 0 0 0 0,0 0 0 0 0,0 0 0 0 0,0-1 0 0 0,0 1 0 0 0,1 0-1 0 0,-1-1 1 0 0,0 0 0 0 0,0 1 0 0 0,1-1 0 0 0,-1 1 0 0 0,0-1 0 0 0,1 0 0 0 0,-1 0 0 0 0,1 0 0 0 0,-1 0-1 0 0,0 0 1 0 0,1 0 0 0 0,-1 0 0 0 0,0-1 0 0 0,1 1 0 0 0,1-1 0 0 0,4-1-112 0 0,0 0 1 0 0,14-8-1 0 0,-15 7 49 0 0,139-76-3860 0 0,-81 42 2345 0 0,-58 34 1449 0 0,0-1-1 0 0,0 1 1 0 0,0 1-1 0 0,1-1 1 0 0,0 1-1 0 0,12-3 1 0 0,-16 5 146 0 0,0 0 0 0 0,0 0 0 0 0,0 0 0 0 0,0 0-1 0 0,0 0 1 0 0,0 1 0 0 0,0-1 0 0 0,-1 1 0 0 0,1 0 0 0 0,0 0 0 0 0,0 0-1 0 0,-1 0 1 0 0,1 0 0 0 0,0 0 0 0 0,-1 1 0 0 0,1 0 0 0 0,-1-1 0 0 0,4 4 0 0 0,28 27 2677 0 0,-34-44-1601 0 0,1 1 0 0 0,0-1 0 0 0,1 0-1 0 0,5-18 1 0 0,-4 21-897 0 0,0 0-1 0 0,0 1 1 0 0,1-1 0 0 0,0 1-1 0 0,1 0 1 0 0,0 0 0 0 0,0 0-1 0 0,1 1 1 0 0,-1 0-1 0 0,12-10 1 0 0,13-7-122 0 0,0 1-1 0 0,2 2 1 0 0,0 1 0 0 0,47-20-1 0 0,83-47-895 0 0,-111 59-1185 0 0,-24 14 676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167 116 7367 0 0,'-31'18'734'0'0,"21"-12"-387"0"0,0 0-1 0 0,0 1 1 0 0,0 0-1 0 0,-12 13 1 0 0,10-8 1199 0 0,2 0 0 0 0,-1 1 0 0 0,-9 17 0 0 0,17-26-1433 0 0,0 1 0 0 0,0 0 0 0 0,1 0 0 0 0,0 0 0 0 0,0 1 0 0 0,1-1 0 0 0,0 0 0 0 0,-1 1 0 0 0,2-1-1 0 0,-1 1 1 0 0,1-1 0 0 0,-1 1 0 0 0,2 7 0 0 0,0-10-59 0 0,-1-1 1 0 0,1 1-1 0 0,0-1 0 0 0,0 1 0 0 0,1-1 1 0 0,-1 0-1 0 0,0 0 0 0 0,1 1 0 0 0,-1-1 0 0 0,1 0 1 0 0,0 0-1 0 0,0 0 0 0 0,0 0 0 0 0,0-1 1 0 0,0 1-1 0 0,0 0 0 0 0,0-1 0 0 0,0 0 0 0 0,1 1 1 0 0,-1-1-1 0 0,1 0 0 0 0,-1 0 0 0 0,4 1 1 0 0,4 1 187 0 0,-1-1 0 0 0,1 0 0 0 0,0 0 0 0 0,19 1 0 0 0,-11-3 49 0 0,-1-1 0 0 0,0 0-1 0 0,0-1 1 0 0,1-1 0 0 0,18-6-1 0 0,-25 5-196 0 0,0 1 1 0 0,0-2-1 0 0,0 1 0 0 0,0-2 0 0 0,-1 1 0 0 0,0-1 0 0 0,0-1 0 0 0,13-11 0 0 0,-19 15-99 0 0,-1 0-1 0 0,-1 0 1 0 0,1 0 0 0 0,0 0 0 0 0,-1-1-1 0 0,1 1 1 0 0,-1-1 0 0 0,0 1 0 0 0,0-1 0 0 0,-1 0-1 0 0,1 0 1 0 0,-1 0 0 0 0,0 0 0 0 0,0 0-1 0 0,0 0 1 0 0,0 0 0 0 0,-1-1 0 0 0,0 1-1 0 0,0 0 1 0 0,0 0 0 0 0,0 0 0 0 0,0-1 0 0 0,-1 1-1 0 0,0 0 1 0 0,0 0 0 0 0,0 0 0 0 0,-1 0-1 0 0,1 0 1 0 0,-1 0 0 0 0,0 1 0 0 0,0-1 0 0 0,0 0-1 0 0,0 1 1 0 0,-1-1 0 0 0,1 1 0 0 0,-1 0-1 0 0,-3-3 1 0 0,-5-5-109 0 0,5 5-119 0 0,0-1-1 0 0,-1 1 1 0 0,-14-10-1 0 0,15 12 70 0 0,0 1 1 0 0,1-2-1 0 0,-1 1 0 0 0,1 0 1 0 0,-8-10-1 0 0,12 13 122 0 0,0-1 0 0 0,0 1 1 0 0,0 0-1 0 0,0-1 0 0 0,0 1 0 0 0,0-1 0 0 0,0 1 1 0 0,1-1-1 0 0,-1 1 0 0 0,1-1 0 0 0,-1 0 0 0 0,1 1 1 0 0,-1-1-1 0 0,1 1 0 0 0,0-1 0 0 0,0 0 0 0 0,0 0 0 0 0,0 1 1 0 0,0-1-1 0 0,0 0 0 0 0,0 1 0 0 0,1-1 0 0 0,-1 0 1 0 0,1 1-1 0 0,-1-1 0 0 0,1 1 0 0 0,0-1 0 0 0,1-2 1 0 0,19-21-1801 0 0,-6 11 774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415 886 14479 0 0,'0'0'2207'0'0,"1"-2"-2094"0"0,9-11 132 0 0,-1-1 0 0 0,-1 0 0 0 0,0-1 0 0 0,-1 1 0 0 0,8-25-1 0 0,20-84 246 0 0,-34 119-485 0 0,33-182 86 0 0,-27 140-87 0 0,0-21 37 0 0,-2-89 1 0 0,1-13-8 0 0,-5 161-22 0 0,-1-6-52 0 0,-2 12 14 0 0,-5 8 16 0 0,-7 12-5 0 0,0 1 0 0 0,2 0 0 0 0,0 1 0 0 0,-15 35 0 0 0,2-3 6 0 0,-186 407 613 0 0,79-39 524 0 0,81-250-1040 0 0,6-63-2950 0 0,29-76 1332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97 11055 0 0,'0'0'506'0'0,"-18"-16"8210"0"0,33 14-8631 0 0,109-8 246 0 0,-73 8-165 0 0,80-15 1 0 0,5-18-259 0 0,-95 21-11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27 7367 0 0,'8'-26'10997'0'0,"-9"35"-9208"0"0,-4 17-2343 0 0,-14 36 1022 0 0,-3-1 0 0 0,-2-1 0 0 0,-3-1 0 0 0,-2-1 0 0 0,-38 54 0 0 0,-99 129-388 0 0,152-219-98 0 0,1 0-1 0 0,1 1 1 0 0,-14 37 0 0 0,23-49-1575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0 6447 0 0,'-1'2'4178'0'0,"-2"4"-3628"0"0,-1 1 0 0 0,0-1 0 0 0,0-1 1 0 0,0 1-1 0 0,-1-1 0 0 0,-8 8 0 0 0,3-5-517 0 0,-1 0-1 0 0,0 0 1 0 0,-12 6-1 0 0,2-3-447 0 0,0-1 0 0 0,-1-2 0 0 0,-37 11 0 0 0,30-13 308 0 0,-32 3 0 0 0,39-7 415 0 0,-1 1 0 0 0,0 2 0 0 0,-22 7 1 0 0,41-11-170 0 0,1 1 1 0 0,-1 0-1 0 0,1 0 1 0 0,-1 0-1 0 0,1 0 1 0 0,0 1 0 0 0,-1-1-1 0 0,2 1 1 0 0,-1 0-1 0 0,0 0 1 0 0,0 0-1 0 0,1 0 1 0 0,0 1 0 0 0,-1-1-1 0 0,1 1 1 0 0,1-1-1 0 0,-1 1 1 0 0,0 0-1 0 0,1 0 1 0 0,0-1 0 0 0,0 1-1 0 0,0 0 1 0 0,0 0-1 0 0,1 0 1 0 0,-1 0-1 0 0,1 0 1 0 0,1 8-1 0 0,-1-6-98 0 0,0-1 0 0 0,1 1 0 0 0,0 0 0 0 0,0-1 0 0 0,0 0 0 0 0,1 1 0 0 0,-1-1 0 0 0,1 0 0 0 0,1 0 1 0 0,-1 0-1 0 0,1 0 0 0 0,0 0 0 0 0,0 0 0 0 0,0-1 0 0 0,1 0 0 0 0,-1 1 0 0 0,1-1 0 0 0,0 0 0 0 0,9 6 0 0 0,-9-8 12 0 0,1 1 1 0 0,-1-1 0 0 0,1 0 0 0 0,-1 0 0 0 0,1-1 0 0 0,0 1 0 0 0,-1-1-1 0 0,1 0 1 0 0,0-1 0 0 0,0 1 0 0 0,0-1 0 0 0,0 0 0 0 0,-1 0 0 0 0,1 0 0 0 0,0-1-1 0 0,0 1 1 0 0,0-1 0 0 0,0-1 0 0 0,-1 1 0 0 0,1-1 0 0 0,8-3 0 0 0,-2-2 169 0 0,0 1 0 0 0,0-2 0 0 0,-1 1 0 0 0,0-1 1 0 0,-1-1-1 0 0,0 0 0 0 0,10-12 0 0 0,-11 12-60 0 0,0-2-69 0 0,1 1 0 0 0,1 0-1 0 0,-1 0 1 0 0,23-16 0 0 0,-30 25-171 0 0,-2 4-103 0 0,-2 8 62 0 0,0 0 1 0 0,0 1-1 0 0,-1-1 0 0 0,0-1 1 0 0,-1 1-1 0 0,-9 17 0 0 0,4-6 10 0 0,-93 198-186 0 0,17-38 265 0 0,67-142 18 0 0,-82 194-14 0 0,16 5-525 0 0,51-112-311 0 0,11-42 425 0 0,-38 96 1 0 0,51-159 814 0 0,-1-1 1 0 0,-21 34 0 0 0,27-48-237 0 0,-1-1-1 0 0,0 0 1 0 0,0 0 0 0 0,0 0 0 0 0,-1-1 0 0 0,0 0 0 0 0,0 0-1 0 0,0 0 1 0 0,0-1 0 0 0,-1 0 0 0 0,-13 6 0 0 0,18-9-137 0 0,1 0 0 0 0,-1-1 0 0 0,1 0 0 0 0,-1 1 1 0 0,1-1-1 0 0,-1 0 0 0 0,1 1 0 0 0,-1-1 0 0 0,1 0 0 0 0,-1 0 0 0 0,0 0 1 0 0,1-1-1 0 0,-1 1 0 0 0,1 0 0 0 0,-1-1 0 0 0,1 1 0 0 0,-1-1 0 0 0,1 1 1 0 0,-1-1-1 0 0,-1-1 0 0 0,0 1-27 0 0,1-1 1 0 0,0 0-1 0 0,0 0 1 0 0,0 0 0 0 0,1 0-1 0 0,-1 0 1 0 0,0 0-1 0 0,1-1 1 0 0,0 1-1 0 0,-1-1 1 0 0,0-2-1 0 0,-2-6-137 0 0,1 0 0 0 0,0 0 0 0 0,0 0 0 0 0,-1-18 0 0 0,1-4-314 0 0,2-1 1 0 0,1 0-1 0 0,1 1 0 0 0,2-1 0 0 0,14-58 1 0 0,-4 37-399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3223 0 0,'-2'2'240'0'0,"-4"6"817"0"0,0 1-1 0 0,1-1 0 0 0,0 1 0 0 0,-5 13 0 0 0,-15 47 3296 0 0,18-48-1087 0 0,9-22-2300 0 0,0 0-845 0 0,1 0 0 0 0,-1-1 1 0 0,1 1-1 0 0,-1-1 0 0 0,1 1 0 0 0,-1-1 1 0 0,0 0-1 0 0,0 0 0 0 0,0 0 0 0 0,0 0 1 0 0,0 0-1 0 0,0 0 0 0 0,-1 0 0 0 0,1-1 1 0 0,0 1-1 0 0,-1-1 0 0 0,0 1 0 0 0,0-1 1 0 0,0 0-1 0 0,0 1 0 0 0,0-1 0 0 0,-1 0 1 0 0,1 0-1 0 0,-1 0 0 0 0,1 1 0 0 0,-1-5 1 0 0,0 5-142 0 0,0 1 0 0 0,0 0 0 0 0,-1 0 0 0 0,1 0 0 0 0,0-1 0 0 0,0 1 0 0 0,-1 0 0 0 0,1 0 0 0 0,-1 0 0 0 0,1 0 0 0 0,-1 0 0 0 0,1-1 1 0 0,-1 1-1 0 0,0 0 0 0 0,1 0 0 0 0,-1 1 0 0 0,0-1 0 0 0,0 0 0 0 0,0 0 0 0 0,0 0 0 0 0,0 0 0 0 0,0 1 0 0 0,0-1 0 0 0,0 0 0 0 0,0 1 1 0 0,0-1-1 0 0,0 1 0 0 0,0-1 0 0 0,-1 1 0 0 0,1 0 0 0 0,0 0 0 0 0,0-1 0 0 0,0 1 0 0 0,-1 0 0 0 0,1 0 0 0 0,0 0 0 0 0,0 0 0 0 0,-3 1 1 0 0,-2-1-107 0 0,0 0 0 0 0,-1 1 0 0 0,1 0 0 0 0,0 1 0 0 0,0 0 0 0 0,-8 2 1 0 0,-4 5 44 0 0,0 0 1 0 0,0 1-1 0 0,1 1 1 0 0,-30 24-1 0 0,19-10 95 0 0,-43 49 0 0 0,41-33-13 0 0,29-41 0 0 0,1 0 0 0 0,0 1 0 0 0,0-1 0 0 0,0 0 0 0 0,-1 0 0 0 0,1 0 0 0 0,0 1 0 0 0,0-1 0 0 0,0 0 0 0 0,0 0 0 0 0,0 1 0 0 0,0-1 0 0 0,-1 0 0 0 0,1 0 0 0 0,0 1 0 0 0,0-1 0 0 0,0 0 0 0 0,0 1 0 0 0,0-1 0 0 0,0 0 0 0 0,0 0 0 0 0,0 1 0 0 0,0-1 0 0 0,0 0 0 0 0,0 0 0 0 0,0 1 0 0 0,0-1 0 0 0,1 0 0 0 0,-1 1 0 0 0,0-1 0 0 0,0 0 0 0 0,0 0 0 0 0,0 1 0 0 0,0-1 0 0 0,0 0 0 0 0,1 0 0 0 0,-1 0 0 0 0,0 1 0 0 0,0-1 0 0 0,0 0 0 0 0,1 0 0 0 0,-1 0 0 0 0,0 0 0 0 0,0 1 0 0 0,1-1 0 0 0,-1 0 0 0 0,0 0 0 0 0,0 0 0 0 0,1 0 0 0 0,-1 0 0 0 0,0 0 0 0 0,0 0 0 0 0,1 0 0 0 0,-1 0 0 0 0,0 0 0 0 0,1 0 0 0 0,-1 0 0 0 0,0 0 0 0 0,0 0 0 0 0,1 0 0 0 0,-1 0 0 0 0,0 0 0 0 0,0 0 0 0 0,1 0 0 0 0,-1 0 0 0 0,0 0 0 0 0,0 0 0 0 0,1-1 0 0 0,6 1 52 0 0,-1-1 0 0 0,1 0 0 0 0,-1 0 0 0 0,1 0 0 0 0,-1-1 0 0 0,1 0 0 0 0,-1-1 0 0 0,7-3 0 0 0,48-30 426 0 0,-25 14-304 0 0,7-4-40 0 0,-25 14-41 0 0,40-19 0 0 0,-58 31-93 0 0,1-1 0 0 0,-1 1 0 0 0,1 0 0 0 0,0 0 0 0 0,-1-1 0 0 0,1 1 0 0 0,0 0 0 0 0,-1 0 0 0 0,1 0 0 0 0,0 0 0 0 0,0 0 0 0 0,-1 0 0 0 0,1 0 0 0 0,0 0 0 0 0,-1 0 0 0 0,1 0 0 0 0,0 0 0 0 0,0 1 0 0 0,3 4 0 0 0,-4-5 0 0 0,1 3 0 0 0,1 0 0 0 0,-1 0 0 0 0,0 1 0 0 0,0-1 0 0 0,-1 0 0 0 0,1 0 0 0 0,-1 1 0 0 0,1-1 0 0 0,-1 0 0 0 0,0 0 0 0 0,0 1 0 0 0,-1 5 0 0 0,-9 39 0 0 0,10-47 0 0 0,-36 100 118 0 0,25-72-66 0 0,0 1-1 0 0,-6 32 0 0 0,15-57-53 0 0,1 14-60 0 0,1-19 57 0 0,0 0-1 0 0,0 0 1 0 0,0 0-1 0 0,0 0 1 0 0,0 0-1 0 0,0 0 1 0 0,0 1-1 0 0,0-1 1 0 0,0 0-1 0 0,0 0 1 0 0,0 0-1 0 0,0 0 1 0 0,0 0-1 0 0,0 0 1 0 0,0 0-1 0 0,1 0 1 0 0,-1 0-1 0 0,0 0 0 0 0,0 0 1 0 0,0 0-1 0 0,0 0 1 0 0,0 1-1 0 0,0-1 1 0 0,0 0-1 0 0,0 0 1 0 0,0 0-1 0 0,0 0 1 0 0,0 0-1 0 0,0 0 1 0 0,0 0-1 0 0,0 0 1 0 0,0 0-1 0 0,0 0 1 0 0,1 0-1 0 0,-1 0 1 0 0,0 0-1 0 0,0 0 1 0 0,0 0-1 0 0,0 0 1 0 0,0 0-1 0 0,0 0 1 0 0,0 0-1 0 0,0 0 1 0 0,0 0-1 0 0,0 0 1 0 0,0 0-1 0 0,0 0 1 0 0,1 0-1 0 0,-1 0 1 0 0,0 0-1 0 0,0 0 1 0 0,0 0-1 0 0,0 0 1 0 0,0 0-1 0 0,0 0 1 0 0,0 0-1 0 0,0 0 1 0 0,0 0-1 0 0,0-1 1 0 0,6 0-161 0 0,0 0 0 0 0,0-1 0 0 0,0 0 1 0 0,0 0-1 0 0,0-1 0 0 0,-1 1 1 0 0,1-1-1 0 0,-1 0 0 0 0,0-1 1 0 0,0 1-1 0 0,9-9 0 0 0,4-6-1581 0 0,26-31 0 0 0,-16 15-3592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11 919 0 0,'1'0'67'0'0,"24"-10"17588"0"0,-23 11-17447 0 0,-1 0 1 0 0,1 0 0 0 0,-1 1 0 0 0,0-1 0 0 0,1 1 0 0 0,-1-1-1 0 0,0 1 1 0 0,0-1 0 0 0,0 1 0 0 0,0 0 0 0 0,0-1 0 0 0,0 1-1 0 0,-1 0 1 0 0,1 0 0 0 0,-1 0 0 0 0,1-1 0 0 0,-1 1-1 0 0,0 0 1 0 0,1 0 0 0 0,-1 2 0 0 0,0 4-72 0 0,1-1 0 0 0,-2 0-1 0 0,1 0 1 0 0,-2 8 0 0 0,-4 9 63 0 0,-2-1 0 0 0,0 0 0 0 0,-2 0 0 0 0,-22 39 0 0 0,25-51-176 0 0,-99 159 158 0 0,34-60-432 0 0,40-63-5 0 0,19-29-117 0 0,1 0 1 0 0,1 1 0 0 0,-12 27 0 0 0,23-46 233 0 0,0 1 61 0 0,-1-1 0 0 0,1 0 0 0 0,0 1 0 0 0,0-1 1 0 0,0 0-1 0 0,-1 1 0 0 0,1-1 0 0 0,0 0 0 0 0,0 1 0 0 0,0-1 0 0 0,0 0 0 0 0,0 1 1 0 0,0-1-1 0 0,0 1 0 0 0,0-1 0 0 0,0 0 0 0 0,0 1 0 0 0,0-1 0 0 0,0 1 0 0 0,0-1 0 0 0,0 0 1 0 0,1 1-1 0 0,-1-1 0 0 0,0 1 0 0 0,9 0-1710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75 6447 0 0,'5'-52'1217'0'0,"-1"30"14515"0"0,-6 24-15289 0 0,-14 20-420 0 0,1 1 0 0 0,1 0 0 0 0,-20 46 0 0 0,14-27 72 0 0,-102 222-390 0 0,-9 21 332 0 0,4-29-773 0 0,115-231-518 0 0,2 0 0 0 0,-9 33 0 0 0,15-43-641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8287 0 0,'0'0'639'0'0,"-2"2"-415"0"0,-9 8 1453 0 0,-1 1 1 0 0,-1-1-1 0 0,0-1 0 0 0,-15 8 0 0 0,-59 27-312 0 0,8-5-1075 0 0,44-20-262 0 0,15-9 76 0 0,1 0 0 0 0,-23 18 0 0 0,40-27-21 0 0,1 0-1 0 0,0 0 0 0 0,0 0 1 0 0,0 0-1 0 0,0 0 0 0 0,0 0 1 0 0,0 0-1 0 0,0 0 1 0 0,0 0-1 0 0,0 0 0 0 0,0 1 1 0 0,1-1-1 0 0,-1 0 1 0 0,0 1-1 0 0,1-1 0 0 0,-1 0 1 0 0,1 1-1 0 0,0-1 0 0 0,-1 1 1 0 0,1-1-1 0 0,0 1 1 0 0,0-1-1 0 0,0 1 0 0 0,0-1 1 0 0,0 1-1 0 0,0-1 0 0 0,0 0 1 0 0,1 1-1 0 0,-1-1 1 0 0,0 1-1 0 0,1-1 0 0 0,-1 1 1 0 0,1-1-1 0 0,0 0 1 0 0,-1 0-1 0 0,1 1 0 0 0,0-1 1 0 0,0 0-1 0 0,0 0 0 0 0,1 2 1 0 0,1 0-13 0 0,1 1 0 0 0,-1-1 0 0 0,1 0 0 0 0,0 0 0 0 0,0 0 0 0 0,0-1 0 0 0,0 1 0 0 0,0-1 1 0 0,1 0-1 0 0,-1 0 0 0 0,7 1 0 0 0,-3-1-46 0 0,1 0 0 0 0,-1 0 0 0 0,1-1 0 0 0,0 0 0 0 0,-1-1 0 0 0,1 0 0 0 0,14-2 0 0 0,-18 1-18 0 0,-1 0 1 0 0,1-1-1 0 0,0 1 1 0 0,0-1-1 0 0,0 0 1 0 0,-1 0-1 0 0,0-1 1 0 0,1 1-1 0 0,-1-1 1 0 0,0 0-1 0 0,0 0 1 0 0,0-1-1 0 0,0 1 1 0 0,4-6-1 0 0,0-3-204 0 0,0 0-1 0 0,-1 0 1 0 0,0-1-1 0 0,5-12 1 0 0,6-12-6304 0 0,-4 11-620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11 633 4607 0 0,'-11'9'13317'0'0,"15"-22"-6848"0"0,-2 7-8869 0 0,7-11 2621 0 0,0 0 0 0 0,0 1 1 0 0,2 0-1 0 0,0 1 1 0 0,14-15-1 0 0,72-68-359 0 0,-84 85 154 0 0,94-80-446 0 0,-85 76 374 0 0,1 1 0 0 0,1 1 1 0 0,26-11-1 0 0,-44 23 87 0 0,1 0 1 0 0,0 0 0 0 0,-1 1-1 0 0,1 0 1 0 0,10-1 0 0 0,-16 3-2 0 0,1-1 0 0 0,-1 1 1 0 0,1 0-1 0 0,-1 0 0 0 0,1 0 1 0 0,0 0-1 0 0,-1 0 1 0 0,1 1-1 0 0,-1-1 0 0 0,0 0 1 0 0,1 1-1 0 0,-1-1 0 0 0,1 1 1 0 0,-1-1-1 0 0,1 1 0 0 0,-1 0 1 0 0,0-1-1 0 0,0 1 0 0 0,1 0 1 0 0,-1 0-1 0 0,0 0 1 0 0,0 0-1 0 0,0 0 0 0 0,0 0 1 0 0,0 1-1 0 0,0-1 0 0 0,0 0 1 0 0,0 0-1 0 0,-1 1 0 0 0,1-1 1 0 0,0 3-1 0 0,1 1-4 0 0,-1 1 1 0 0,0 0-1 0 0,-1 0 0 0 0,1 0 1 0 0,-1 0-1 0 0,0-1 0 0 0,0 1 0 0 0,-1 0 1 0 0,0 0-1 0 0,0 0 0 0 0,-1 0 0 0 0,-2 6 1 0 0,-1 3-102 0 0,-1 0 0 0 0,0-1 1 0 0,-13 20-1 0 0,2-5-481 0 0,-4 6-1875 0 0,6-13-4226 0 0,10-14 550 0 0</inkml:trace>
  <inkml:trace contextRef="#ctx0" brushRef="#br0" timeOffset="1">1021 4 1375 0 0,'-2'-1'107'0'0,"0"1"853"0"0,0-1-1 0 0,0 1 1 0 0,0-1 0 0 0,0 1-1 0 0,0 0 1 0 0,-1-1 0 0 0,1 1-1 0 0,0 0 1 0 0,0 0 0 0 0,0 1-1 0 0,0-1 1 0 0,-1 0 0 0 0,-1 1-1 0 0,-1 1-7 0 0,1 0-1 0 0,-1 0 0 0 0,1 0 0 0 0,-1 0 1 0 0,-5 5-1 0 0,-4 3-542 0 0,0 2 1 0 0,-15 17-1 0 0,22-22-136 0 0,-29 30-53 0 0,32-30-174 0 0,6-3-38 0 0,4-3-22 0 0,-1-1 6 0 0,-1 0-1 0 0,1 0 1 0 0,0 0 0 0 0,0-1 0 0 0,-1 0 0 0 0,1 0 0 0 0,0 0-1 0 0,-1 0 1 0 0,6-3 0 0 0,-5 3 17 0 0,0-1-1 0 0,0 0 1 0 0,1 1 0 0 0,-1 0-1 0 0,8 0 1 0 0,-11 1 13 0 0,0 0 0 0 0,1 0 1 0 0,-1 1-1 0 0,0-1 0 0 0,0 1 1 0 0,0-1-1 0 0,0 1 0 0 0,0 0 1 0 0,0 0-1 0 0,0 0 0 0 0,0 0 1 0 0,0 0-1 0 0,-1 0 0 0 0,1 0 1 0 0,0 1-1 0 0,-1-1 0 0 0,4 4 1 0 0,-2-1 78 0 0,1 1 0 0 0,-1 0 0 0 0,0 0 1 0 0,0 0-1 0 0,-1 0 0 0 0,0 1 0 0 0,0-1 0 0 0,0 0 1 0 0,0 1-1 0 0,0 8 0 0 0,1 0 51 0 0,-2 1 0 0 0,0 27 0 0 0,-2-22-112 0 0,-1-1-1 0 0,-1 1 0 0 0,-1 0 1 0 0,0-1-1 0 0,-2 0 0 0 0,0 0 1 0 0,-11 22-1 0 0,5-16-38 0 0,-2 0 0 0 0,0 0 0 0 0,-2-2 0 0 0,-27 32 0 0 0,34-44 20 0 0,0-1 0 0 0,-1-1-1 0 0,-1 0 1 0 0,1 0 0 0 0,-2-1 0 0 0,1 0 0 0 0,-1-1-1 0 0,-15 7 1 0 0,23-12-54 0 0,-1 0-1 0 0,0-1 1 0 0,1 1 0 0 0,-1-1-1 0 0,0 0 1 0 0,0-1 0 0 0,0 1-1 0 0,0-1 1 0 0,0 0 0 0 0,0 0-1 0 0,-6-1 1 0 0,7 0-100 0 0,0-1-1 0 0,0 1 1 0 0,0 0 0 0 0,1-1 0 0 0,-1 0-1 0 0,1 0 1 0 0,-1 0 0 0 0,1 0 0 0 0,0 0-1 0 0,0-1 1 0 0,0 1 0 0 0,0-1 0 0 0,0 0-1 0 0,1 0 1 0 0,-1 0 0 0 0,-1-4 0 0 0,-9-15-1141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415 155 4143 0 0,'7'-5'428'0'0,"6"-6"-155"0"0,6-3 9633 0 0,-19 14-9866 0 0,0-1-1 0 0,-1 1 1 0 0,1-1-1 0 0,0 1 1 0 0,0-1 0 0 0,-1 1-1 0 0,1-1 1 0 0,0 1-1 0 0,-1-1 1 0 0,1 1 0 0 0,0-1-1 0 0,-1 1 1 0 0,1-1 0 0 0,-1 1-1 0 0,1 0 1 0 0,-1-1-1 0 0,1 1 1 0 0,-1 0 0 0 0,1-1-1 0 0,-1 1 1 0 0,1 0-1 0 0,-1 0 1 0 0,0-1 0 0 0,-14-3 386 0 0,4 4-322 0 0,0 1 0 0 0,0-1 0 0 0,0 2 0 0 0,1 0 0 0 0,-1 0 0 0 0,1 0 0 0 0,-1 2 0 0 0,-13 5 0 0 0,-79 44 272 0 0,87-45-280 0 0,-13 9 307 0 0,0 2 0 0 0,-29 23 0 0 0,49-35-229 0 0,0 0 0 0 0,1 2-1 0 0,0-1 1 0 0,0 1 0 0 0,1 0 0 0 0,0 0 0 0 0,1 1-1 0 0,0 0 1 0 0,-9 18 0 0 0,14-26 23 0 0,19 3 202 0 0,-10-4-305 0 0,0 0-1 0 0,0-1 1 0 0,0-1 0 0 0,0 1-1 0 0,0-1 1 0 0,0 0 0 0 0,0-1-1 0 0,14-5 1 0 0,3-2 184 0 0,33-16-1 0 0,-22 7-156 0 0,-1-2 0 0 0,-1-1 0 0 0,0-1 0 0 0,-2-2 0 0 0,-1-2-1 0 0,-1-1 1 0 0,31-34 0 0 0,-56 54-109 0 0,1 0-1 0 0,-1 0 1 0 0,0-1-1 0 0,0 1 1 0 0,5-16 0 0 0,-9 21-11 0 0,0-1 0 0 0,0 1 0 0 0,-1-1-1 0 0,1 1 1 0 0,-1 0 0 0 0,0-1 0 0 0,1 1 0 0 0,-1-1 0 0 0,-1 1 0 0 0,1-1 0 0 0,0-2 0 0 0,-1 3-8 0 0,0 0 0 0 0,1 1 0 0 0,-1-1-1 0 0,0 1 1 0 0,1-1 0 0 0,-1 1 0 0 0,0 0-1 0 0,0-1 1 0 0,0 1 0 0 0,0 0 0 0 0,0-1 0 0 0,-1 1-1 0 0,1 0 1 0 0,0 0 0 0 0,-1 0 0 0 0,1 0 0 0 0,0 0-1 0 0,-3-1 1 0 0,1 1-28 0 0,0 1-1 0 0,1-1 1 0 0,-1 0 0 0 0,0 1-1 0 0,0-1 1 0 0,1 1 0 0 0,-1 0-1 0 0,0 0 1 0 0,0 0 0 0 0,1 0-1 0 0,-1 1 1 0 0,0-1 0 0 0,0 1-1 0 0,1-1 1 0 0,-1 1 0 0 0,-4 2-1 0 0,-4 2-288 0 0,0 0 0 0 0,-14 9 0 0 0,20-11 120 0 0,4-2-241 0 0,13-13-5657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544 566 3679 0 0,'0'0'167'0'0,"1"2"-7"0"0,2 2 1117 0 0,1 0 0 0 0,-1 1-1 0 0,1-2 1 0 0,0 1 0 0 0,0 0 0 0 0,0-1-1 0 0,9 6 1 0 0,-11-8-1042 0 0,0 0 1 0 0,0-1-1 0 0,0 1 0 0 0,1-1 0 0 0,-1 1 1 0 0,0-1-1 0 0,0 0 0 0 0,1 0 0 0 0,-1 0 0 0 0,0 0 1 0 0,1 0-1 0 0,-1-1 0 0 0,0 1 0 0 0,0-1 1 0 0,1 0-1 0 0,3-1 0 0 0,4-3 23 0 0,0 1 0 0 0,0-2 0 0 0,0 1 0 0 0,0-2 0 0 0,-1 1 0 0 0,0-1 0 0 0,-1-1 0 0 0,1 1 0 0 0,-1-1 0 0 0,-1-1 0 0 0,0 0 1 0 0,0 0-1 0 0,7-12 0 0 0,-4 4-220 0 0,-1 1-1 0 0,-1-2 1 0 0,-1 1 0 0 0,0-1 0 0 0,-1 0 0 0 0,-1-1 0 0 0,3-20 0 0 0,-6 27-68 0 0,0-1 0 0 0,-1 0 0 0 0,-1 0 0 0 0,0 0 0 0 0,-1 1 0 0 0,0-1 0 0 0,-1 0 0 0 0,-1 0 0 0 0,0 1 0 0 0,0-1-1 0 0,-1 1 1 0 0,-1 0 0 0 0,0 0 0 0 0,-1 1 0 0 0,0 0 0 0 0,-1 0 0 0 0,0 0 0 0 0,0 0 0 0 0,-18-17 0 0 0,17 20-37 0 0,1 1-1 0 0,-1 0 1 0 0,0 0 0 0 0,0 1 0 0 0,-1 0-1 0 0,0 0 1 0 0,0 1 0 0 0,-17-7 0 0 0,21 11 48 0 0,0-1 1 0 0,0 1-1 0 0,0 0 1 0 0,0 0-1 0 0,0 1 1 0 0,-1-1-1 0 0,1 1 1 0 0,0 0-1 0 0,-1 1 1 0 0,1-1-1 0 0,0 1 1 0 0,0 0-1 0 0,0 1 1 0 0,0-1 0 0 0,0 1-1 0 0,0 0 1 0 0,0 0-1 0 0,0 0 1 0 0,-5 4-1 0 0,-4 4-18 0 0,-1 1 0 0 0,2 1-1 0 0,-1-1 1 0 0,2 2 0 0 0,0 0 0 0 0,0 0 0 0 0,-11 19-1 0 0,-6 12-22 0 0,-25 54 0 0 0,12-14 41 0 0,4 2 0 0 0,4 1 1 0 0,4 2-1 0 0,-32 156 0 0 0,46-158-282 0 0,-4-1 0 0 0,-52 135 1 0 0,61-196-698 0 0,-1-2-38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18023 0 0,'0'0'1632'0'0,"2"0"-1344"0"0,23-6 751 0 0,42-4 0 0 0,8-1-672 0 0,51-22-1324 0 0,145-57 0 0 0,-224 72-254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3:5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80 503 1839 0 0,'0'0'83'0'0,"2"1"-6"0"0,14 9 370 0 0,-16-9-7 0 0,0-1-1 0 0,-1 1 1 0 0,1 0-1 0 0,0-1 1 0 0,-1 1-1 0 0,1 0 0 0 0,-1-1 1 0 0,1 1-1 0 0,-1-1 1 0 0,0 1-1 0 0,1-1 1 0 0,-1 1-1 0 0,1-1 1 0 0,-1 0-1 0 0,0 1 1 0 0,0-1-1 0 0,1 0 1 0 0,-2 1 54 0 0,1 0-147 0 0,-1-1 1 0 0,1 1-1 0 0,-1 0 0 0 0,1-1 0 0 0,-1 1 0 0 0,0-1 0 0 0,1 0 1 0 0,-1 0-1 0 0,0 0 0 0 0,1 1 0 0 0,-1-1 0 0 0,0-1 0 0 0,1 1 1 0 0,-1 0-1 0 0,0 0 0 0 0,-2-1 0 0 0,2 0-125 0 0,-1 0-1 0 0,1-1 1 0 0,0 1-1 0 0,0 0 1 0 0,0-1-1 0 0,-1 1 1 0 0,1-1-1 0 0,0 1 1 0 0,-3-5 0 0 0,2 2-67 0 0,-1-1 1 0 0,1 1-1 0 0,0-1 1 0 0,0 0 0 0 0,1 0-1 0 0,0 0 1 0 0,-1-1-1 0 0,2 1 1 0 0,-3-7 0 0 0,3 0 32 0 0,-1 0 1 0 0,2 0 0 0 0,0 0-1 0 0,0 0 1 0 0,1 0 0 0 0,0 1 0 0 0,1-1-1 0 0,1 0 1 0 0,0 1 0 0 0,0-1 0 0 0,1 1-1 0 0,1 0 1 0 0,0 0 0 0 0,0 0 0 0 0,10-13-1 0 0,-1 3-182 0 0,1 0-1 0 0,1 2 0 0 0,1 0 1 0 0,1 0-1 0 0,0 2 0 0 0,26-19 1 0 0,-19 19-53 0 0,1 0 0 0 0,1 2 1 0 0,51-21-1 0 0,-69 33-278 0 0,0-1-1 0 0,1 1 0 0 0,-1 1 1 0 0,1 0-1 0 0,0 0 0 0 0,0 1 1 0 0,0 0-1 0 0,15 1 1 0 0,-8 3-973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32 919 0 0,'-6'7'80'0'0,"4"-5"218"0"0,-1 1-1 0 0,0-1 0 0 0,0-1 1 0 0,0 1-1 0 0,0 0 0 0 0,-10 2 4833 0 0,13-3-4935 0 0,0 0 0 0 0,0 0-1 0 0,0 0 1 0 0,-1 0 0 0 0,1 0 0 0 0,0 0 0 0 0,-1-1 0 0 0,1 1 0 0 0,-1 0 0 0 0,1 0 0 0 0,-1-1 0 0 0,1 1 0 0 0,-1 0 0 0 0,0-1 0 0 0,1 1-1 0 0,-1 0 1 0 0,0-1 0 0 0,1 1 0 0 0,-1-1 0 0 0,-1 1 0 0 0,-18 9-116 0 0,18-9 209 0 0,-94 29 8048 0 0,98-30-7846 0 0,17 2-294 0 0,0-1 0 0 0,0-2 0 0 0,-1 0 0 0 0,26-4 0 0 0,78-21 1048 0 0,-53 10-956 0 0,111-39-7079 0 0,-166 50 6493 0 0,3 0-1213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433 149 7367 0 0,'0'0'667'0'0,"2"2"-547"0"0,17 11 875 0 0,-8-5 1304 0 0,0-1-1 0 0,1 0 1 0 0,19 9 0 0 0,-26-14-1706 0 0,0-1 0 0 0,0 1 0 0 0,0-1 0 0 0,-1 0-1 0 0,9 0 1 0 0,-9-1-653 0 0,1 0-1 0 0,-1 0 0 0 0,1-1 1 0 0,0 0-1 0 0,-1 0 0 0 0,9-2 1 0 0,-3-2 102 0 0,1 0 1 0 0,-1-1 0 0 0,0 0 0 0 0,-1 0 0 0 0,0-1 0 0 0,0 0 0 0 0,0-1 0 0 0,-1 0 0 0 0,11-14 0 0 0,-12 13-22 0 0,0-1-1 0 0,10-19 1 0 0,-15 26-52 0 0,-1 0-1 0 0,1 0 0 0 0,-1 0 1 0 0,0-1-1 0 0,0 1 1 0 0,0-1-1 0 0,0 1 0 0 0,-1 0 1 0 0,1-1-1 0 0,-1 1 1 0 0,0-1-1 0 0,0 1 0 0 0,-1-8 1 0 0,0 10-3 0 0,1 0-1 0 0,-1 0 1 0 0,1 0 0 0 0,-1-1 0 0 0,0 1-1 0 0,0 0 1 0 0,0 0 0 0 0,1 0 0 0 0,-1 0-1 0 0,0 0 1 0 0,0 0 0 0 0,0 0 0 0 0,0 1-1 0 0,-1-1 1 0 0,1 0 0 0 0,0 1 0 0 0,0-1-1 0 0,0 0 1 0 0,-1 1 0 0 0,1-1 0 0 0,0 1-1 0 0,0 0 1 0 0,-1-1 0 0 0,-1 1 0 0 0,-3-1-52 0 0,0 1 0 0 0,0 0 0 0 0,0 0 0 0 0,-7 0 1 0 0,-3 3-25 0 0,1-1 0 0 0,0 2 0 0 0,1 0 1 0 0,-1 0-1 0 0,-15 8 0 0 0,-69 38-78 0 0,90-45 192 0 0,-63 37-23 0 0,1 4 0 0 0,2 3 0 0 0,-113 106 0 0 0,173-147 41 0 0,-27 28 4 0 0,33-32-20 0 0,0-1 1 0 0,0 1-1 0 0,1 0 1 0 0,0 0-1 0 0,0 0 1 0 0,0 0-1 0 0,0 0 1 0 0,-2 7 0 0 0,4-11-7 0 0,0 1 0 0 0,-1 0 0 0 0,1-1 0 0 0,0 1 1 0 0,0 0-1 0 0,0 0 0 0 0,0-1 0 0 0,0 1 1 0 0,0 0-1 0 0,0 0 0 0 0,0-1 0 0 0,0 1 1 0 0,0 0-1 0 0,1-1 0 0 0,-1 1 0 0 0,0 0 0 0 0,0 0 1 0 0,1-1-1 0 0,-1 1 0 0 0,0-1 0 0 0,1 1 1 0 0,-1 0-1 0 0,1-1 0 0 0,-1 1 0 0 0,1-1 0 0 0,-1 1 1 0 0,1 0-1 0 0,1 0 3 0 0,-1-1-1 0 0,1 1 1 0 0,0 0 0 0 0,-1-1-1 0 0,1 1 1 0 0,-1-1 0 0 0,1 1-1 0 0,0-1 1 0 0,-1 0 0 0 0,1 0-1 0 0,2 0 1 0 0,5 0 8 0 0,0-1 0 0 0,0 0 0 0 0,13-4 0 0 0,47-16-45 0 0,79-37-1 0 0,-100 38-594 0 0,5-1-353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80 4607 0 0,'0'0'208'0'0,"2"-1"-9"0"0,37-24 3730 0 0,-4 3 4607 0 0,4-9-4336 0 0,-62 35-3537 0 0,-7 8-634 0 0,1 2 0 0 0,0 1 1 0 0,-30 20-1 0 0,11-5-120 0 0,-277 141-646 0 0,368-192 682 0 0,72-31-60 0 0,-98 45 105 0 0,0 2 1 0 0,0 0-1 0 0,0 1 0 0 0,0 1 1 0 0,22-2-1 0 0,-36 4 7 0 0,-1 1 0 0 0,0 0 0 0 0,1 0 0 0 0,-1 1 0 0 0,1-1 0 0 0,-1 0 1 0 0,0 1-1 0 0,1-1 0 0 0,-1 1 0 0 0,0 0 0 0 0,1 0 0 0 0,-1 0 0 0 0,0 0 0 0 0,0 0 0 0 0,0 0 0 0 0,0 1 0 0 0,0-1 0 0 0,0 1 0 0 0,0-1 0 0 0,0 1 0 0 0,1 2 0 0 0,-1-1 4 0 0,0 0-1 0 0,-1 0 0 0 0,1 0 1 0 0,-1 0-1 0 0,0 1 0 0 0,0-1 1 0 0,0 0-1 0 0,0 1 0 0 0,-1-1 1 0 0,0 0-1 0 0,1 1 0 0 0,-1-1 1 0 0,0 1-1 0 0,-1 4 0 0 0,-2 15 59 0 0,-1-1 0 0 0,-1 0-1 0 0,-1 0 1 0 0,-11 26 0 0 0,-42 83 163 0 0,24-59-138 0 0,-119 295 108 0 0,69-162-176 0 0,69-166-3 0 0,-2-1 0 0 0,-46 71 1 0 0,55-96 9 0 0,-1 0 1 0 0,-1 0-1 0 0,0-1 1 0 0,-1 0-1 0 0,0-1 1 0 0,0 0 0 0 0,-1-1-1 0 0,-1-1 1 0 0,0 0-1 0 0,-25 12 1 0 0,36-20-18 0 0,0 1 0 0 0,0-1-1 0 0,0 0 1 0 0,0 0 0 0 0,-1-1 0 0 0,1 1 0 0 0,0-1 0 0 0,0 0 0 0 0,-1 1 0 0 0,1-2 0 0 0,0 1-1 0 0,-1 0 1 0 0,-4-1 0 0 0,7 0-58 0 0,-1 1-1 0 0,1-1 0 0 0,0 0 0 0 0,-1 0 1 0 0,1 1-1 0 0,0-1 0 0 0,0 0 0 0 0,-1 0 1 0 0,1 0-1 0 0,0 0 0 0 0,0 0 1 0 0,0 0-1 0 0,0-1 0 0 0,0 1 0 0 0,0 0 1 0 0,1-1-1 0 0,-1 1 0 0 0,0 0 0 0 0,1-1 1 0 0,-1 1-1 0 0,1-1 0 0 0,-1 1 1 0 0,1-1-1 0 0,0 1 0 0 0,-1-1 0 0 0,1 1 1 0 0,0-1-1 0 0,0 1 0 0 0,0-1 1 0 0,1-2-1 0 0,1-20-854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16871 0 0,'0'0'3496'0'0,"0"3"-3378"0"0,3 7-123 0 0,-1 0 1 0 0,0 0-1 0 0,-1 0 1 0 0,0 0-1 0 0,-1 1 1 0 0,0-1-1 0 0,-1 0 1 0 0,0 0 0 0 0,0 1-1 0 0,-1-1 1 0 0,-4 12-1 0 0,3-14 34 0 0,-21 71 6 0 0,20-65 361 0 0,2 0 0 0 0,-1 0 0 0 0,0 24 0 0 0,3-38-350 0 0,0 1 1 0 0,0 0-1 0 0,1-1 0 0 0,-1 1 1 0 0,0-1-1 0 0,0 1 0 0 0,0 0 1 0 0,1-1-1 0 0,-1 1 0 0 0,0-1 0 0 0,1 1 1 0 0,-1 0-1 0 0,0-1 0 0 0,1 1 1 0 0,-1-1-1 0 0,1 1 0 0 0,-1-1 1 0 0,1 0-1 0 0,-1 1 0 0 0,1-1 0 0 0,-1 1 1 0 0,1-1-1 0 0,0 0 0 0 0,-1 0 1 0 0,1 1-1 0 0,0-1 0 0 0,17 3 429 0 0,-10-3-374 0 0,1-1-1 0 0,-1 0 0 0 0,0-1 1 0 0,0 0-1 0 0,0 0 0 0 0,0-1 1 0 0,0 0-1 0 0,0-1 0 0 0,-1 1 0 0 0,12-8 1 0 0,6-7 80 0 0,35-30 1 0 0,-55 44-161 0 0,233-218-958 0 0,-237 221 40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26 10591 0 0,'0'0'819'0'0,"0"-2"-534"0"0,1-10 151 0 0,-1 11-192 0 0,1 0-1 0 0,-1 1 1 0 0,1-1 0 0 0,-1 0-1 0 0,0 1 1 0 0,1-1 0 0 0,-1 0-1 0 0,1 1 1 0 0,0-1 0 0 0,-1 1-1 0 0,1-1 1 0 0,-1 1-1 0 0,1-1 1 0 0,0 1 0 0 0,-1-1-1 0 0,1 1 1 0 0,0 0 0 0 0,0-1-1 0 0,-1 1 1 0 0,1 0 0 0 0,0 0-1 0 0,0 0 1 0 0,-1-1 0 0 0,1 1-1 0 0,0 0 1 0 0,0 0-1 0 0,0 0 1 0 0,-1 0 0 0 0,1 0-1 0 0,0 0 1 0 0,0 1 0 0 0,-1-1-1 0 0,2 0 1 0 0,9 8-1032 0 0,-10-6 792 0 0,1 0-1 0 0,-1 0 1 0 0,0 0-1 0 0,0 1 1 0 0,0-1-1 0 0,0 0 1 0 0,-1 1-1 0 0,1-1 1 0 0,-1 0-1 0 0,1 1 1 0 0,-1-1-1 0 0,0 0 0 0 0,0 1 1 0 0,0-1-1 0 0,0 1 1 0 0,0-1-1 0 0,-1 0 1 0 0,0 5-1 0 0,-2 4-8 0 0,0 0-1 0 0,-8 17 1 0 0,-3 0-14 0 0,0-1 0 0 0,-25 35 0 0 0,-43 47 23 0 0,7-10 6 0 0,24-24 378 0 0,-53 106 0 0 0,75-123-60 0 0,4 2 0 0 0,-30 101 0 0 0,51-149-644 0 0,1 1 0 0 0,0-1-1 0 0,1 1 1 0 0,0 0 0 0 0,1 0 0 0 0,0 0 0 0 0,2 13 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204 122 455 0 0,'31'-32'5440'0'0,"21"-9"-4914"0"0,-27 22 935 0 0,5-3 11303 0 0,-32 21-12678 0 0,0 0 1 0 0,0 1-1 0 0,0-1 0 0 0,-1 0 1 0 0,1 1-1 0 0,0 0 1 0 0,-4-1-1 0 0,6 1-48 0 0,-16-2 23 0 0,1 1-1 0 0,-1 1 0 0 0,1 1 1 0 0,-1 0-1 0 0,1 1 0 0 0,-1 0 1 0 0,1 1-1 0 0,0 1 0 0 0,0 0 1 0 0,1 1-1 0 0,-1 1 0 0 0,1 0 1 0 0,0 1-1 0 0,-17 12 0 0 0,24-14-15 0 0,0 0-1 0 0,1 1 0 0 0,0 0 1 0 0,0 0-1 0 0,0 1 0 0 0,1-1 1 0 0,0 1-1 0 0,0 1 0 0 0,0-1 1 0 0,1 0-1 0 0,-3 9 0 0 0,5-12-29 0 0,1 0 0 0 0,0-1 0 0 0,-1 1 0 0 0,1 0 0 0 0,0 0 0 0 0,1 0 0 0 0,-1 0 0 0 0,1 0 0 0 0,0 1 0 0 0,0-1 0 0 0,0 0 0 0 0,1 0 0 0 0,-1 0 0 0 0,1 0-1 0 0,0 0 1 0 0,0 0 0 0 0,0 0 0 0 0,1-1 0 0 0,-1 1 0 0 0,1 0 0 0 0,0 0 0 0 0,0-1 0 0 0,0 0 0 0 0,5 6 0 0 0,-4-6 5 0 0,0-1 0 0 0,-1 0 1 0 0,1 0-1 0 0,0 0 0 0 0,1 0 0 0 0,-1 0 0 0 0,0-1 1 0 0,0 0-1 0 0,1 1 0 0 0,-1-1 0 0 0,1-1 1 0 0,4 2-1 0 0,-3-1 17 0 0,1-1-1 0 0,-1 1 1 0 0,0-1 0 0 0,1 0 0 0 0,-1 0 0 0 0,0-1-1 0 0,9-1 1 0 0,2-4 54 0 0,1 0 0 0 0,-1-1 0 0 0,0-1 0 0 0,21-14 0 0 0,4-1 70 0 0,-28 17-95 0 0,-9 5-38 0 0,-1 0 0 0 0,1-1 0 0 0,-1 0 0 0 0,1 1 0 0 0,-1-1-1 0 0,5-4 1 0 0,-7 5 58 0 0,0 0-28 0 0,4 0-49 0 0,-6 5-6 0 0,-8 9-5 0 0,6-9 3 0 0,2-2-5 0 0,1-1 0 0 0,-1 1 0 0 0,0 0 0 0 0,1-1 0 0 0,-1 1 0 0 0,1 0 0 0 0,-1-1 0 0 0,1 1 0 0 0,0 0 0 0 0,0-1 1 0 0,0 1-1 0 0,0 0 0 0 0,0 0 0 0 0,0-1 0 0 0,1 1 0 0 0,-1 0 0 0 0,0-1 0 0 0,1 1 0 0 0,-1 0 0 0 0,2 2 0 0 0,4 20 15 0 0,10 28-112 0 0,-16-51 11 0 0,2 8-1806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4607 0 0,'0'0'354'0'0,"2"0"155"0"0,4 1 2160 0 0,0 1 1 0 0,0 0-1 0 0,9 4 0 0 0,13 4-2019 0 0,-25-9-188 0 0,-1 1 1 0 0,1-1 0 0 0,-1 1 0 0 0,1-1 0 0 0,-1 1 0 0 0,0 0 0 0 0,0 0 0 0 0,0 0 0 0 0,0 0-1 0 0,0 0 1 0 0,4 6 4312 0 0,-5-9-4488 0 0,7-7 1 0 0,-1 0-1 0 0,1 0 1 0 0,-2 0 0 0 0,8-12 0 0 0,4-5 23 0 0,22-27-109 0 0,3 2 0 0 0,1 2 0 0 0,96-78 0 0 0,-128 116-294 0 0,73-51-568 0 0,-72 52 307 0 0,1 2-1 0 0,-1 0 1 0 0,2 0-1 0 0,22-7 0 0 0,-27 12-541 0 0,-1 0-1 0 0,14-1 0 0 0,-8 2-6218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11519 0 0,'0'0'1467'0'0,"1"1"-200"0"0,51 43 4894 0 0,-40-32-5157 0 0,21 27-1 0 0,-27-31-934 0 0,-1 0-1 0 0,0 0 0 0 0,0 1 0 0 0,-1-1 1 0 0,0 1-1 0 0,0 0 0 0 0,-1 0 0 0 0,0 1 0 0 0,-1-1 1 0 0,0 1-1 0 0,0-1 0 0 0,0 12 0 0 0,-2-6-37 0 0,-1-1 0 0 0,0 1-1 0 0,-1-1 1 0 0,-1 1-1 0 0,0-1 1 0 0,-1 0-1 0 0,0 0 1 0 0,-1 0 0 0 0,-1-1-1 0 0,0 0 1 0 0,-1 0-1 0 0,0 0 1 0 0,-1-1-1 0 0,0 0 1 0 0,-19 20 0 0 0,-1-4-71 0 0,0-2 0 0 0,-2-1 1 0 0,-1-1-1 0 0,-57 34 0 0 0,39-27-149 0 0,17-10-1265 0 0,-63 31 0 0 0,93-51-346 0 0,2-6-79 0 0,0-18-9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110 252 4607 0 0,'2'2'2992'0'0,"-1"-1"-2765"0"0,1 1 0 0 0,-1-1 1 0 0,0 1-1 0 0,0-1 0 0 0,0 1 0 0 0,0 0 0 0 0,0 0 0 0 0,0 0 0 0 0,0 0 0 0 0,-1-1 0 0 0,1 1 0 0 0,0 0 0 0 0,-1 0 0 0 0,0 0 0 0 0,0 0 0 0 0,1 0 0 0 0,-1 0 0 0 0,0 1 0 0 0,-1-1 0 0 0,1 0 0 0 0,0 0 0 0 0,0 0 0 0 0,-2 3 0 0 0,1-2-118 0 0,0 0 0 0 0,-1 0 0 0 0,1 0 0 0 0,-1 0 0 0 0,0 0 0 0 0,0-1 0 0 0,0 1 1 0 0,0 0-1 0 0,0-1 0 0 0,0 0 0 0 0,-1 0 0 0 0,1 0 0 0 0,-1 0 0 0 0,1 0 0 0 0,-5 2 0 0 0,-79 32 4688 0 0,95-44-4668 0 0,0 0 0 0 0,13-8 0 0 0,7-4-87 0 0,27-28-52 0 0,-19 16-131 0 0,43-29 0 0 0,-53 43 35 0 0,54-33 36 0 0,-70 45 215 0 0,1 0 1 0 0,0 0 0 0 0,0 1-1 0 0,26-6 1 0 0,-37 11-106 0 0,1-1 0 0 0,0 1-1 0 0,-1 0 1 0 0,1 0 0 0 0,0-1 0 0 0,-1 1-1 0 0,1 0 1 0 0,0 0 0 0 0,-1 1-1 0 0,1-1 1 0 0,-1 0 0 0 0,1 0 0 0 0,0 1-1 0 0,-1-1 1 0 0,1 1 0 0 0,-1 0 0 0 0,1-1-1 0 0,-1 1 1 0 0,1 0 0 0 0,-1 0-1 0 0,1 0 1 0 0,-1 0 0 0 0,0 0 0 0 0,0 0-1 0 0,1 0 1 0 0,-1 0 0 0 0,0 1-1 0 0,0-1 1 0 0,0 0 0 0 0,0 1 0 0 0,0 1-1 0 0,1 0 1 0 0,-1 0 0 0 0,0 1-1 0 0,-1-1 1 0 0,1 0 0 0 0,-1 1 0 0 0,1-1-1 0 0,-1 1 1 0 0,0-1 0 0 0,0 1-1 0 0,0-1 1 0 0,-1 0 0 0 0,1 1-1 0 0,-1-1 1 0 0,-1 4 0 0 0,-1 1-26 0 0,0 0 0 0 0,-1 1 0 0 0,0-2 0 0 0,0 1 1 0 0,0 0-1 0 0,-1-1 0 0 0,-1 0 0 0 0,1 0 0 0 0,-1 0 0 0 0,0-1 1 0 0,0 0-1 0 0,-1 0 0 0 0,0-1 0 0 0,0 1 0 0 0,-12 5 0 0 0,18-10 133 0 0,0-4-143 0 0,1 0 1 0 0,0 1-1 0 0,0-1 0 0 0,0 0 0 0 0,1 0 0 0 0,-1 0 1 0 0,0 1-1 0 0,1-1 0 0 0,0 0 0 0 0,0 0 0 0 0,0 1 1 0 0,0-1-1 0 0,0 0 0 0 0,0 1 0 0 0,1-1 1 0 0,-1 1-1 0 0,1 0 0 0 0,2-3 0 0 0,7-8-93 0 0,1 1 0 0 0,0 0 0 0 0,1 1 0 0 0,0 1 0 0 0,1 0 0 0 0,0 0 0 0 0,18-8 0 0 0,131-54-381 0 0,-130 60 493 0 0,0 1 0 0 0,1 2 1 0 0,39-6-1 0 0,-61 13 29 0 0,30-2 107 0 0,-39 4-131 0 0,0 0-1 0 0,1 0 1 0 0,-1 1 0 0 0,0-1-1 0 0,0 1 1 0 0,0 0-1 0 0,0 0 1 0 0,0 0-1 0 0,0 0 1 0 0,4 2-1 0 0,-6-2-18 0 0,-1-1-1 0 0,1 1 0 0 0,0-1 1 0 0,-1 1-1 0 0,1 0 0 0 0,-1-1 1 0 0,1 1-1 0 0,-1 0 0 0 0,0-1 1 0 0,1 1-1 0 0,-1 0 0 0 0,0-1 1 0 0,1 1-1 0 0,-1 0 0 0 0,0 0 1 0 0,0-1-1 0 0,0 1 0 0 0,0 0 1 0 0,0 0-1 0 0,0 0 0 0 0,0 0 1 0 0,-2 18 77 0 0,2-17-68 0 0,-3 9 38 0 0,0 0-1 0 0,0 0 1 0 0,-1 0-1 0 0,-8 15 1 0 0,-26 40 34 0 0,34-59-79 0 0,-48 65 27 0 0,-2 5-225 0 0,53-75-98 0 0,-11 20 542 0 0,9-7-4809 0 0,15-12-5851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9215 0 0,'0'0'831'0'0,"2"0"-686"0"0,3-3-6 0 0,-3 3-4 0 0,-1-1-1 0 0,0 1 1 0 0,1 0-1 0 0,-1-1 1 0 0,0 1-1 0 0,1 0 1 0 0,-1 0-1 0 0,0 0 1 0 0,1 0-1 0 0,-1 0 1 0 0,0 0-1 0 0,1 0 1 0 0,-1 0-1 0 0,0 1 1 0 0,1-1-1 0 0,-1 1 1 0 0,0-1-1 0 0,1 1 1 0 0,-1-1 0 0 0,0 1-1 0 0,0-1 1 0 0,0 1-1 0 0,0 0 1 0 0,0 0-1 0 0,0 0 1 0 0,0 0-1 0 0,0 0 1 0 0,1 1-1 0 0,0 0 35 0 0,-1-1 0 0 0,0 1 0 0 0,0 0 0 0 0,0 0 0 0 0,0 0 0 0 0,0 0 0 0 0,0 0 0 0 0,0 0 0 0 0,-1 0 0 0 0,1 0 0 0 0,-1 0 0 0 0,1 0 0 0 0,-1 1 0 0 0,0-1 0 0 0,0 4 0 0 0,-3 12 1038 0 0,-11 33-1 0 0,8-30-739 0 0,4-14-343 0 0,-1 0 0 0 0,0-1 0 0 0,0 1 1 0 0,-1-1-1 0 0,0 1 0 0 0,0-1 0 0 0,-1 0 0 0 0,1-1 0 0 0,-1 1 0 0 0,0-1 0 0 0,-11 9 0 0 0,2-4 221 0 0,0 0 0 0 0,-1-1 0 0 0,-30 14 0 0 0,15-13 39 0 0,16-6-2093 0 0,0 1-4756 0 0,6-2 34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13359 0 0,'0'0'2264'0'0,"8"-5"-1304"0"0,1 3 1024 0 0,2 8-2672 0 0,0-1-336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 13247 0 0,'2'0'604'0'0,"17"-1"200"0"0,-16 0-620 0 0,0 1 0 0 0,0 1 0 0 0,0-1 0 0 0,0 0 0 0 0,0 1 0 0 0,0 0 0 0 0,0 0 0 0 0,0-1 0 0 0,0 2 0 0 0,0-1 0 0 0,-1 0-1 0 0,1 0 1 0 0,0 1 0 0 0,-1 0 0 0 0,1-1 0 0 0,-1 1 0 0 0,0 0 0 0 0,0 0 0 0 0,3 3 0 0 0,-4-3-43 0 0,1 0 1 0 0,-1 0-1 0 0,1 0 0 0 0,-1 0 1 0 0,0 0-1 0 0,1 0 0 0 0,-1 1 1 0 0,0-1-1 0 0,-1 0 0 0 0,1 1 1 0 0,0-1-1 0 0,-1 0 0 0 0,1 1 1 0 0,-1-1-1 0 0,0 1 0 0 0,0-1 1 0 0,0 1-1 0 0,0-1 0 0 0,0 1 1 0 0,0-1-1 0 0,-1 1 0 0 0,1-1 1 0 0,-2 3-1 0 0,-3 6-11 0 0,-1-1 0 0 0,0 0 0 0 0,0 0 0 0 0,-1 0 0 0 0,-1-1 0 0 0,-14 15 0 0 0,-6 8 25 0 0,-158 169-27 0 0,178-195-128 0 0,5-4 0 0 0,1 0 0 0 0,0 0 0 0 0,-1 1 0 0 0,1-1 0 0 0,0 0 0 0 0,0 1 0 0 0,-2 2 0 0 0,4-5 0 0 0,0 1 0 0 0,0-1 0 0 0,0 0 0 0 0,-1 0 0 0 0,1 1 0 0 0,0-1 0 0 0,0 0 0 0 0,0 1 0 0 0,0-1 0 0 0,0 0 0 0 0,0 0 0 0 0,0 1 0 0 0,0-1 0 0 0,0 0 0 0 0,0 1 0 0 0,0-1 0 0 0,0 0 0 0 0,0 1 0 0 0,0-1 0 0 0,0 0 0 0 0,0 0 0 0 0,0 1 0 0 0,0-1 0 0 0,0 0 0 0 0,1 0 0 0 0,-1 1 0 0 0,0-1 0 0 0,0 0 0 0 0,0 0 0 0 0,0 1 0 0 0,1-1 0 0 0,-1 0 0 0 0,0 0 0 0 0,0 0 0 0 0,0 1 0 0 0,1-1 0 0 0,-1 0 0 0 0,0 0 0 0 0,0 0 0 0 0,1 0 0 0 0,-1 1 0 0 0,0-1 0 0 0,1 0 0 0 0,-1 0 0 0 0,0 0 0 0 0,0 0 0 0 0,1 0 0 0 0,-1 0 0 0 0,0 0 0 0 0,1 0 0 0 0,-1 0 0 0 0,0 0 0 0 0,1 0 0 0 0,-1 0 0 0 0,6 1 3 0 0,-1 0 0 0 0,1 0 0 0 0,0-1 0 0 0,0 0 0 0 0,-1 0 0 0 0,1 0 0 0 0,8-2 0 0 0,42-10 32 0 0,-35 7-30 0 0,-5 1-5 0 0,389-88-16 0 0,-388 88-1467 0 0,25-11 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44 434 18455 0 0,'0'0'3416'0'0,"-10"6"-2577"0"0,10-7-838 0 0,-1 1 10 0 0,-1 0 0 0 0,1 0 0 0 0,0 0 0 0 0,-1 0 0 0 0,1 0 0 0 0,0-1 0 0 0,-1 1 0 0 0,1-1-1 0 0,0 1 1 0 0,0-1 0 0 0,-1 1 0 0 0,1-1 0 0 0,0 0 0 0 0,0 1 0 0 0,0-1 0 0 0,0 0 0 0 0,0 0 0 0 0,0 0 0 0 0,0 0-1 0 0,0 0 1 0 0,0 0 0 0 0,0 0 0 0 0,1 0 0 0 0,-1 0 0 0 0,0-1 0 0 0,1 1 0 0 0,-1 0 0 0 0,1 0 0 0 0,-1-1 0 0 0,1 1 0 0 0,-1-2-1 0 0,0-4 5 0 0,1 1 0 0 0,-1-1 0 0 0,1 0 0 0 0,1 1 0 0 0,-1-1 0 0 0,1 1 0 0 0,0-1 0 0 0,0 1 0 0 0,5-12 0 0 0,2-5-53 0 0,15-27 0 0 0,-21 46 26 0 0,9-17-45 0 0,0 1 0 0 0,2 1 0 0 0,0 0 1 0 0,1 0-1 0 0,30-29 0 0 0,-30 34 22 0 0,1 2 0 0 0,0 0 0 0 0,1 0 0 0 0,0 1 0 0 0,0 1 0 0 0,1 1 0 0 0,24-10-1 0 0,-32 16 57 0 0,-1 0-1 0 0,1 1 0 0 0,0 0 1 0 0,0 1-1 0 0,0 0 0 0 0,0 0 0 0 0,0 1 1 0 0,0 0-1 0 0,0 0 0 0 0,0 1 0 0 0,0 1 1 0 0,0-1-1 0 0,-1 1 0 0 0,14 5 1 0 0,-12-3 42 0 0,0 1 0 0 0,0 0 1 0 0,0 0-1 0 0,-1 1 1 0 0,0 0-1 0 0,0 1 1 0 0,-1 0-1 0 0,1 0 0 0 0,-1 1 1 0 0,-1 0-1 0 0,10 13 1 0 0,-13-15-55 0 0,0-1-1 0 0,-1 1 1 0 0,1 0 0 0 0,-1 0 0 0 0,-1 0-1 0 0,1 0 1 0 0,-1 0 0 0 0,0 1 0 0 0,0-1-1 0 0,0 11 1 0 0,-1-13-6 0 0,-1 1 1 0 0,0-1-1 0 0,-1 0 0 0 0,1 0 1 0 0,-1 0-1 0 0,0 0 0 0 0,0 0 1 0 0,0 0-1 0 0,0 0 0 0 0,-1 0 1 0 0,0 0-1 0 0,0 0 0 0 0,0-1 1 0 0,0 1-1 0 0,0-1 0 0 0,-1 1 0 0 0,-5 5 1 0 0,-6 4 29 0 0,-1 1 0 0 0,0-2 0 0 0,-2 0 1 0 0,1 0-1 0 0,-24 11 0 0 0,-96 38 44 0 0,91-42-103 0 0,24-10-52 0 0,-17 8-645 0 0,-78 22-1 0 0,113-38 423 0 0,0 0 0 0 0,-1 0 0 0 0,1-1 0 0 0,-1 1 0 0 0,1-1 0 0 0,-7 0 1 0 0,1-3-1578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26 9215 0 0,'8'-6'193'0'0,"-5"5"-57"0"0,-1-1 0 0 0,0 0-1 0 0,1 0 1 0 0,-1 0 0 0 0,0 0 0 0 0,5-6 6501 0 0,-11 16-5343 0 0,3-4-229 0 0,-8 13-484 0 0,0 0 1 0 0,-1-1-1 0 0,-15 20 0 0 0,-43 44 887 0 0,31-38-1233 0 0,-183 222-395 0 0,203-244 127 0 0,-74 92-58 0 0,73-87 90 0 0,1 1-1 0 0,-22 44 1 0 0,34-59 27 0 0,0-1 0 0 0,1 2 0 0 0,1-1 0 0 0,0 0 0 0 0,-3 16 0 0 0,6-23-46 0 0,0 0-1 0 0,0 0 0 0 0,0 0 1 0 0,0 0-1 0 0,0 0 1 0 0,1 0-1 0 0,0 0 0 0 0,1 5 1 0 0,-1-6-67 0 0,0-1-1 0 0,0 0 1 0 0,0 0 0 0 0,1 0 0 0 0,-1 0 0 0 0,0 0 0 0 0,1 0-1 0 0,-1 0 1 0 0,1 0 0 0 0,0-1 0 0 0,0 1 0 0 0,-1 0 0 0 0,1-1 0 0 0,0 0-1 0 0,3 2 1 0 0,5 1-1593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767 184 4607 0 0,'0'0'652'0'0,"2"1"656"0"0,-1 0-660 0 0,1-1 0 0 0,-1 1 0 0 0,0 0 0 0 0,0-1 0 0 0,1 1 0 0 0,-1-1 0 0 0,1 1 0 0 0,-1-1 0 0 0,0 0 0 0 0,1 1 0 0 0,-1-1 0 0 0,1 0 0 0 0,-1 0 0 0 0,1 0-1 0 0,2 0 1 0 0,-4-1-600 0 0,1 1 0 0 0,0 0 0 0 0,-1-1 0 0 0,1 1-1 0 0,0 0 1 0 0,-1-1 0 0 0,1 1 0 0 0,-1-1 0 0 0,1 1-1 0 0,-1-1 1 0 0,1 1 0 0 0,-1-1 0 0 0,1 0 0 0 0,-1 1-1 0 0,0-1 1 0 0,1 1 0 0 0,-1-1 0 0 0,0 0 0 0 0,1 1-1 0 0,-1-1 1 0 0,0 0 0 0 0,0 1 0 0 0,0-1 0 0 0,0 0 0 0 0,1 0-1 0 0,-1 1 1 0 0,0-1 0 0 0,0 0 0 0 0,0 1 0 0 0,-1-1-1 0 0,1 0 1 0 0,0 0 0 0 0,0 1 0 0 0,0-1 0 0 0,0 0-1 0 0,-1 0 1 0 0,-6-37 107 0 0,4 17-234 0 0,-1 0-1 0 0,-1 1 0 0 0,-12-31 0 0 0,17 50 62 0 0,0 0-1 0 0,-1 0 1 0 0,1 0 0 0 0,-1 0-1 0 0,1 1 1 0 0,-1-1-1 0 0,1 0 1 0 0,-1 0 0 0 0,0 0-1 0 0,0 0 1 0 0,1 1-1 0 0,-1-1 1 0 0,0 0 0 0 0,0 1-1 0 0,0-1 1 0 0,0 0-1 0 0,0 1 1 0 0,0-1-1 0 0,0 1 1 0 0,0 0 0 0 0,0-1-1 0 0,0 1 1 0 0,0 0-1 0 0,-1-1 1 0 0,0 1-12 0 0,0 0-1 0 0,-1 1 1 0 0,1-1 0 0 0,0 1 0 0 0,0-1-1 0 0,0 1 1 0 0,0-1 0 0 0,1 1 0 0 0,-1 0-1 0 0,0 0 1 0 0,0 0 0 0 0,-1 1 0 0 0,-7 5-59 0 0,1 1 1 0 0,0-1 0 0 0,-11 15 0 0 0,18-20 94 0 0,-45 54-21 0 0,3 2 0 0 0,2 1 0 0 0,-49 96 0 0 0,71-113 27 0 0,20-41 210 0 0,1-1-54 0 0,9-2-1 0 0,-1-1-1 0 0,0 1 1 0 0,0-2 0 0 0,16-7 0 0 0,36-24 457 0 0,-31 16-456 0 0,149-77 186 0 0,-178 95-482 0 0,-9 10-359 0 0,-12 13 198 0 0,-35 29 0 0 0,0-2 232 0 0,22-11 54 0 0,2 0 0 0 0,1 2 0 0 0,-47 85 0 0 0,62-98 47 0 0,2 1 0 0 0,1 0 0 0 0,1 1 0 0 0,-7 33 0 0 0,-18 122 288 0 0,26-120 51 0 0,-30 159 1081 0 0,28-172-1160 0 0,-2-2 1 0 0,-27 66-1 0 0,36-103-273 0 0,-1-1-1 0 0,0 0 1 0 0,0 0-1 0 0,-1 0 1 0 0,-11 12-1 0 0,15-19-6 0 0,0-1 0 0 0,-1 0 0 0 0,1 1 0 0 0,-1-1 1 0 0,1-1-1 0 0,-1 1 0 0 0,0 0 0 0 0,0-1 0 0 0,0 0 0 0 0,-1 0 0 0 0,1 0 0 0 0,0-1 0 0 0,-1 1 0 0 0,1-1 0 0 0,-1 0 0 0 0,1 0 0 0 0,-9 0 0 0 0,10-2-2 0 0,-1 1-1 0 0,1-1 1 0 0,0 0 0 0 0,-1 0-1 0 0,1 0 1 0 0,0 0-1 0 0,0 0 1 0 0,0-1 0 0 0,0 1-1 0 0,0-1 1 0 0,0 0 0 0 0,0 0-1 0 0,1 0 1 0 0,-1-1-1 0 0,1 1 1 0 0,-1 0 0 0 0,1-1-1 0 0,0 0 1 0 0,0 1-1 0 0,0-1 1 0 0,0 0 0 0 0,-1-3-1 0 0,-2-5 8 0 0,0 1 0 0 0,0-1-1 0 0,1 0 1 0 0,0 0 0 0 0,-2-15-1 0 0,3 5-397 0 0,1 0-1 0 0,0 0 0 0 0,2 0 0 0 0,0-1 0 0 0,2 1 0 0 0,5-30 0 0 0,3 0-1110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13 447 11631 0 0,'0'0'531'0'0,"0"1"-8"0"0,0 14-319 0 0,0-10-114 0 0,1 0 0 0 0,-1-1 0 0 0,-1 1 0 0 0,1 0 0 0 0,-1-1-1 0 0,1 1 1 0 0,-1 0 0 0 0,-3 6 0 0 0,-3 3 2007 0 0,8-22 1542 0 0,4-13-650 0 0,-2 9-3773 0 0,10-20 1146 0 0,2 0 0 0 0,1 1 0 0 0,23-33 0 0 0,-17 29-234 0 0,4-8-290 0 0,3 1 0 0 0,1 1 1 0 0,2 2-1 0 0,57-54 0 0 0,-84 89-187 0 0,-1 0 0 0 0,1 1 0 0 0,0-1 0 0 0,8-3 0 0 0,11-2-3951 0 0,-14 7-1854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371 110 5527 0 0,'0'0'423'0'0,"7"-6"-262"0"0,9-7 2137 0 0,-1 0 1283 0 0,16-17 0 0 0,-26 24-3234 0 0,0-1 0 0 0,0 0-1 0 0,5-8 1 0 0,-10 15-342 0 0,0-1 1 0 0,0 1 0 0 0,0 0-1 0 0,0 0 1 0 0,0 0-1 0 0,1-1 1 0 0,-1 1-1 0 0,0 0 1 0 0,0 0-1 0 0,0-1 1 0 0,0 1-1 0 0,0 0 1 0 0,0-1-1 0 0,0 1 1 0 0,0 0-1 0 0,0 0 1 0 0,0-1 0 0 0,0 1-1 0 0,0 0 1 0 0,0 0-1 0 0,0-1 1 0 0,0 1-1 0 0,0 0 1 0 0,0 0-1 0 0,0-1 1 0 0,-1 1-1 0 0,1 0 1 0 0,0 0-1 0 0,0-1 1 0 0,0 1-1 0 0,0 0 1 0 0,-1 0 0 0 0,1 0-1 0 0,0-1 1 0 0,0 1-1 0 0,0 0 1 0 0,-1 0-1 0 0,1 0 1 0 0,-14-4 326 0 0,-17 6 105 0 0,-11 6-353 0 0,1 2 0 0 0,-1 2 0 0 0,2 1 0 0 0,0 2 0 0 0,-60 32 0 0 0,87-41-2 0 0,0 2 0 0 0,0-1 0 0 0,0 2 0 0 0,1 0-1 0 0,1 0 1 0 0,0 1 0 0 0,-14 15 0 0 0,24-23 95 0 0,31 4 353 0 0,1-8-326 0 0,-1-2 0 0 0,0-1-1 0 0,0-1 1 0 0,36-12 0 0 0,10-3-123 0 0,-56 16-71 0 0,35-6-22 0 0,-55 11 7 0 0,1 0 1 0 0,-1 1-1 0 0,0-1 0 0 0,1 0 1 0 0,-1 0-1 0 0,0 0 0 0 0,1 0 1 0 0,-1 0-1 0 0,0 1 0 0 0,1-1 1 0 0,-1 0-1 0 0,0 0 0 0 0,0 1 1 0 0,1-1-1 0 0,-1 0 0 0 0,0 0 1 0 0,0 1-1 0 0,0-1 0 0 0,1 0 1 0 0,-1 1-1 0 0,0-1 0 0 0,0 0 1 0 0,0 1-1 0 0,0-1 0 0 0,0 0 0 0 0,1 1 1 0 0,-1-1-1 0 0,0 1 0 0 0,2 9-111 0 0,-2-6-65 0 0,0-1 0 0 0,-1 1 0 0 0,1 0-1 0 0,-1-1 1 0 0,0 1 0 0 0,0 0 0 0 0,0-1-1 0 0,0 1 1 0 0,0-1 0 0 0,-1 0 0 0 0,0 1-1 0 0,-3 4 1 0 0,0 1-895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6 315 4607 0 0,'0'0'354'0'0,"1"2"-233"0"0,4 7 1573 0 0,0 0 0 0 0,-1 0-1 0 0,0 1 1 0 0,0-1 0 0 0,-1 1-1 0 0,3 14 1 0 0,1 13 2199 0 0,-25-45-2990 0 0,16 6-840 0 0,-1 0 1 0 0,1-1-1 0 0,0 0 0 0 0,0 0 1 0 0,0 0-1 0 0,1 0 0 0 0,-1 0 1 0 0,1 0-1 0 0,-1 0 0 0 0,1 0 1 0 0,0 0-1 0 0,0-1 0 0 0,0 1 1 0 0,0-6-1 0 0,0-4-10 0 0,0 0 1 0 0,1-19-1 0 0,1 17-107 0 0,0-1 0 0 0,2 1 0 0 0,0 0-1 0 0,1 0 1 0 0,0 0 0 0 0,1 0-1 0 0,1 1 1 0 0,0-1 0 0 0,1 2-1 0 0,1-1 1 0 0,0 1 0 0 0,1 0-1 0 0,0 0 1 0 0,14-14 0 0 0,-14 18 12 0 0,-1 1 1 0 0,1 0-1 0 0,0 1 1 0 0,0 0-1 0 0,1 0 1 0 0,0 1-1 0 0,0 0 1 0 0,1 1-1 0 0,0 0 0 0 0,0 1 1 0 0,0 0-1 0 0,0 1 1 0 0,0 0-1 0 0,1 0 1 0 0,0 1-1 0 0,-1 1 1 0 0,1 0-1 0 0,0 1 1 0 0,16 1-1 0 0,-9 1 34 0 0,0 0 0 0 0,-1 2 0 0 0,1 0 0 0 0,-1 1 0 0 0,0 1 0 0 0,0 1 0 0 0,31 16 0 0 0,-47-22 11 0 0,-1 0 0 0 0,1 0 1 0 0,0 0-1 0 0,0 0 0 0 0,-1 0 0 0 0,1 1 0 0 0,-1-1 0 0 0,1 0 1 0 0,-1 1-1 0 0,0 0 0 0 0,0-1 0 0 0,1 1 0 0 0,-1 0 0 0 0,0-1 0 0 0,0 1 1 0 0,-1 0-1 0 0,1 0 0 0 0,0 0 0 0 0,-1 0 0 0 0,1 0 0 0 0,-1 0 1 0 0,1 0-1 0 0,-1 0 0 0 0,0 0 0 0 0,0 0 0 0 0,0 0 0 0 0,0 0 0 0 0,0 0 1 0 0,-1 0-1 0 0,1 0 0 0 0,0 0 0 0 0,-1 0 0 0 0,0 0 0 0 0,1 0 1 0 0,-1 0-1 0 0,0-1 0 0 0,0 1 0 0 0,-2 2 0 0 0,-2 4 20 0 0,0-1 0 0 0,0 0 1 0 0,-1-1-1 0 0,-1 1 0 0 0,1-1 0 0 0,-1 0 0 0 0,-11 7 0 0 0,-26 14 94 0 0,-1-2 0 0 0,-2-2-1 0 0,-84 30 1 0 0,110-45-705 0 0,-51 16 398 0 0,64-22-1574 0 0,-1 0 0 0 0,1-1 0 0 0,-14 1-1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10591 0 0,'-1'1'5960'0'0,"-12"20"-5111"0"0,-17 30 0 0 0,5-5-491 0 0,-52 101-358 0 0,25-44 0 0 0,18-46 61 0 0,-2-1 0 0 0,-47 55-1 0 0,-95 95 169 0 0,153-180-221 0 0,23-23-37 0 0,-43 51 220 0 0,41-49-334 0 0,0 0 1 0 0,1 1-1 0 0,-1-1 0 0 0,1 1 0 0 0,1 0 1 0 0,-1 0-1 0 0,1 0 0 0 0,-2 9 0 0 0,4-13-1161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0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73 12439 0 0,'0'0'1126'0'0,"2"0"-929"0"0,5 2 733 0 0,89 10 5598 0 0,-84-11-6304 0 0,1 0 1 0 0,-1-1-1 0 0,0-1 1 0 0,1 0 0 0 0,22-6-1 0 0,-31 6-210 0 0,1-1 0 0 0,-1 1 0 0 0,1-1 0 0 0,-1 0 0 0 0,0-1 0 0 0,0 1 0 0 0,0 0 0 0 0,0-1 0 0 0,-1 0 0 0 0,1 0 1 0 0,-1 0-1 0 0,1-1 0 0 0,-1 1 0 0 0,0-1 0 0 0,0 0 0 0 0,-1 1 0 0 0,1-1 0 0 0,1-5 0 0 0,-2 0 28 0 0,-2 9-42 0 0,0-1 0 0 0,0 1 0 0 0,0-1 0 0 0,0 1 0 0 0,0-1 0 0 0,0 1 0 0 0,0-1 0 0 0,0 1 0 0 0,0-1 0 0 0,0 1 0 0 0,-1-1 0 0 0,1 1 0 0 0,0-1 0 0 0,0 1 0 0 0,-1 0 0 0 0,1-1 0 0 0,0 1 0 0 0,-1-1 0 0 0,1 1 0 0 0,0 0 0 0 0,-1-1 0 0 0,1 1 0 0 0,-1 0 0 0 0,1 0 0 0 0,0-1 0 0 0,-1 1 0 0 0,1 0 0 0 0,-1 0 0 0 0,1-1 0 0 0,-1 1 0 0 0,1 0 0 0 0,-1 0 0 0 0,1 0 0 0 0,-1 0 0 0 0,1 0 0 0 0,-1 0 0 0 0,1 0 0 0 0,-1 0 0 0 0,1 0 0 0 0,-1 0 0 0 0,1 0 0 0 0,-1 0 0 0 0,1 0 0 0 0,-1 0 0 0 0,0 1 0 0 0,1-1-1 0 0,-8 3-55 0 0,-1 0 0 0 0,1 0 0 0 0,0 1 0 0 0,0 0 0 0 0,1 1-1 0 0,-1 0 1 0 0,-11 10 0 0 0,14-12 36 0 0,-28 24-32 0 0,0 1-1 0 0,2 1 1 0 0,1 1 0 0 0,1 2-1 0 0,2 1 1 0 0,1 2 0 0 0,2 0-1 0 0,-25 48 1 0 0,46-77 69 0 0,1-1 1 0 0,-1 1-1 0 0,1 0 0 0 0,1 0 1 0 0,-1 0-1 0 0,1 1 0 0 0,0-1 0 0 0,0 0 1 0 0,1 0-1 0 0,0 10 0 0 0,0-14-10 0 0,0 0 0 0 0,1 0 0 0 0,-1 1 0 0 0,1-1-1 0 0,-1 0 1 0 0,1 0 0 0 0,0 0 0 0 0,0 0 0 0 0,0 0 0 0 0,0 0-1 0 0,0 0 1 0 0,1 0 0 0 0,-1 0 0 0 0,0-1 0 0 0,1 1 0 0 0,-1-1 0 0 0,1 1-1 0 0,0-1 1 0 0,0 1 0 0 0,-1-1 0 0 0,1 0 0 0 0,0 0 0 0 0,0 0 0 0 0,0 0-1 0 0,0 0 1 0 0,0 0 0 0 0,1 0 0 0 0,-1-1 0 0 0,0 1 0 0 0,0-1-1 0 0,0 0 1 0 0,4 1 0 0 0,5-1-280 0 0,0 0 0 0 0,0 0-1 0 0,0-1 1 0 0,17-4 0 0 0,20-6-7209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1375 0 0,'0'0'7294'0'0,"-6"6"-5917"0"0,-21 13 2875 0 0,26-18-3421 0 0,-2 10 1471 0 0,4-7-2075 0 0,1 0-1 0 0,-1 0 1 0 0,1 0-1 0 0,-1 0 1 0 0,2 0-1 0 0,-1-1 1 0 0,0 1-1 0 0,0 0 0 0 0,1-1 1 0 0,4 4-1 0 0,6 6 385 0 0,17 14 0 0 0,-18-17-76 0 0,17 17 1 0 0,-23-20-478 0 0,0 1 1 0 0,0 0-1 0 0,-1 0 0 0 0,0 0 0 0 0,0 1 0 0 0,-1-1 1 0 0,0 1-1 0 0,-1 0 0 0 0,5 17 0 0 0,-7-20-29 0 0,0 1 0 0 0,0 0 0 0 0,-1-1 0 0 0,0 1 0 0 0,0 0 0 0 0,0 0 0 0 0,-1 0 0 0 0,0-1 0 0 0,-1 1 0 0 0,1 0-1 0 0,-1-1 1 0 0,0 0 0 0 0,-1 1 0 0 0,-5 9 0 0 0,-1-1-500 0 0,0 0 0 0 0,-1-1 0 0 0,0 0 0 0 0,-2 0 0 0 0,1-2 0 0 0,-2 1 0 0 0,-22 18 0 0 0,25-24-1121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517 136 3223 0 0,'0'0'16551'0'0,"-9"-12"-16222"0"0,4 4-199 0 0,1 0-1 0 0,-1 0 1 0 0,-5-15-1 0 0,7 15-171 0 0,0 0 0 0 0,-1 0 1 0 0,0 1-1 0 0,-6-8 0 0 0,8 12-26 0 0,0 0 0 0 0,-1 1 0 0 0,1 0 0 0 0,0-1 0 0 0,-1 1 0 0 0,0 0 0 0 0,0 1 0 0 0,1-1-1 0 0,-1 0 1 0 0,0 1 0 0 0,0-1 0 0 0,-1 1 0 0 0,1 0 0 0 0,-5-1 0 0 0,2 1-43 0 0,-1 0-1 0 0,1 1 0 0 0,-1 0 0 0 0,1 0 1 0 0,-1 1-1 0 0,1 0 0 0 0,0 0 1 0 0,-1 0-1 0 0,1 1 0 0 0,0 0 1 0 0,-11 5-1 0 0,1 0 49 0 0,0 2-1 0 0,0 0 1 0 0,-15 12 0 0 0,7-3 301 0 0,1 1-1 0 0,1 2 1 0 0,1 0 0 0 0,0 1 0 0 0,2 1 0 0 0,1 1-1 0 0,1 0 1 0 0,0 1 0 0 0,2 1 0 0 0,2 1-1 0 0,-17 43 1 0 0,28-65-191 0 0,1-1 1 0 0,-1 1-1 0 0,1-1 0 0 0,1 1 0 0 0,-1 0 1 0 0,0 0-1 0 0,1 0 0 0 0,0-1 0 0 0,0 1 1 0 0,2 8-1 0 0,-1-11-30 0 0,-1 0 1 0 0,1-1 0 0 0,0 1-1 0 0,-1 0 1 0 0,1-1-1 0 0,0 1 1 0 0,0-1-1 0 0,0 0 1 0 0,0 1 0 0 0,1-1-1 0 0,-1 0 1 0 0,0 0-1 0 0,0 1 1 0 0,1-1 0 0 0,-1 0-1 0 0,1 0 1 0 0,-1 0-1 0 0,1-1 1 0 0,-1 1 0 0 0,1 0-1 0 0,0-1 1 0 0,-1 1-1 0 0,1-1 1 0 0,0 1-1 0 0,-1-1 1 0 0,1 0 0 0 0,0 1-1 0 0,0-1 1 0 0,-1 0-1 0 0,1 0 1 0 0,0-1 0 0 0,2 1-1 0 0,3-1 30 0 0,0 0 0 0 0,0 0 0 0 0,1-1 0 0 0,-1 0 0 0 0,0 0 0 0 0,6-3 0 0 0,43-23 173 0 0,-24 11-180 0 0,178-103 91 0 0,-198 113-131 0 0,-7 5 3 0 0,0-2 1 0 0,0 1-1 0 0,0 0 0 0 0,5-6 0 0 0,-9 23 157 0 0,-3-5-151 0 0,-1-1-1 0 0,0 1 1 0 0,0 0 0 0 0,-1 0-1 0 0,-5 10 1 0 0,-28 41 26 0 0,31-51-34 0 0,-60 85-506 0 0,65-93 153 0 0,13-10-1013 0 0,245-192-6125 0 0,-245 193 7173 0 0,46-29-554 0 0,-53 34 857 0 0,1 0 0 0 0,-1 1 0 0 0,1 0-1 0 0,0 0 1 0 0,0 0 0 0 0,0 1 0 0 0,0-1 0 0 0,11 0-1 0 0,-15 2 104 0 0,0 1 0 0 0,1-1 0 0 0,-1 0 0 0 0,0 0 0 0 0,0 1 0 0 0,1-1 0 0 0,-1 1 0 0 0,0 0 0 0 0,0 0 0 0 0,0 0 0 0 0,0 0 0 0 0,0 0 0 0 0,0 0 0 0 0,0 0 0 0 0,-1 1 0 0 0,4 1 0 0 0,-3 0 66 0 0,1 0-1 0 0,-1 0 1 0 0,0 0-1 0 0,0 0 0 0 0,0 1 1 0 0,-1-1-1 0 0,1 0 1 0 0,-1 1-1 0 0,2 4 0 0 0,0 3 115 0 0,-1 0-1 0 0,-1 0 1 0 0,0 0-1 0 0,0 0 1 0 0,-2 20-1 0 0,-2-10 1694 0 0,5-22-1369 0 0,16-20 1101 0 0,23-32-1 0 0,1-1-1020 0 0,-31 41-633 0 0,7-9 53 0 0,35-33 1 0 0,-48 50-87 0 0,1 1-1 0 0,0-1 1 0 0,0 1-1 0 0,0 0 1 0 0,0 0-1 0 0,1 1 1 0 0,0 0-1 0 0,-1 0 1 0 0,1 1-1 0 0,0-1 1 0 0,13-1-1 0 0,-18 4-8 0 0,1-1 0 0 0,-1 1 0 0 0,0 0 0 0 0,1 0 0 0 0,-1 0 0 0 0,0 0 0 0 0,0 1 0 0 0,1-1 0 0 0,-1 1 0 0 0,0-1 0 0 0,0 1 0 0 0,1 0 0 0 0,-1 0 0 0 0,0 0 0 0 0,0 0 0 0 0,0 0 0 0 0,0 0 0 0 0,0 1 0 0 0,-1-1 0 0 0,1 1 0 0 0,0-1 0 0 0,0 1 0 0 0,-1 0 0 0 0,1 0 0 0 0,-1-1 0 0 0,0 1 0 0 0,0 0 0 0 0,1 0 0 0 0,-1 0 0 0 0,0 1 0 0 0,-1-1 0 0 0,1 0 0 0 0,1 3 0 0 0,0 7-14 0 0,1 0-1 0 0,-2 1 1 0 0,0-1 0 0 0,0 25-1 0 0,-1-26 15 0 0,-3 37-110 0 0,2-36 31 0 0,0 0 0 0 0,0 1-1 0 0,1-1 1 0 0,1 0 0 0 0,0 0-1 0 0,6 22 1 0 0,-7-33 22 0 0,0 0 1 0 0,1-1-1 0 0,-1 1 0 0 0,1 0 1 0 0,-1-1-1 0 0,1 1 0 0 0,-1-1 1 0 0,1 1-1 0 0,-1-1 0 0 0,1 1 1 0 0,-1-1-1 0 0,1 0 1 0 0,0 1-1 0 0,-1-1 0 0 0,1 0 1 0 0,0 1-1 0 0,-1-1 0 0 0,1 0 1 0 0,0 0-1 0 0,0 1 0 0 0,-1-1 1 0 0,1 0-1 0 0,0 0 1 0 0,1 0-1 0 0,17-1-1607 0 0,3-6-451 0 0,1 0 0 0 0,39-18 0 0 0,-2-1-349 0 0,-26 12 1536 0 0,-13 5-1 0 0,26-8 0 0 0,-42 16 915 0 0,0 0 1 0 0,0 0-1 0 0,0 0 0 0 0,-1 0 0 0 0,1 1 0 0 0,0 0 0 0 0,0 0 1 0 0,0 0-1 0 0,0 0 0 0 0,0 1 0 0 0,6 1 0 0 0,-10-1 138 0 0,0 0-1 0 0,0-1 1 0 0,-1 1-1 0 0,1 0 1 0 0,0 0-1 0 0,0-1 1 0 0,0 1-1 0 0,-1 0 1 0 0,1 0-1 0 0,0 0 1 0 0,-1 0-1 0 0,1 0 1 0 0,-1 0-1 0 0,1 0 1 0 0,-1 0-1 0 0,1 0 1 0 0,-1 2-1 0 0,5 17 1272 0 0,-5-12-1010 0 0,0 0 0 0 0,0-1 0 0 0,-1 1 0 0 0,0-1 0 0 0,0 0 0 0 0,0 1 0 0 0,-4 7 0 0 0,1-3 433 0 0,0 0 0 0 0,-1 0 0 0 0,-9 14 0 0 0,13-25-285 0 0,-4 3 361 0 0,5-4-856 0 0,0 0 1 0 0,0 1-1 0 0,0-1 0 0 0,0 0 0 0 0,-1 0 1 0 0,1 0-1 0 0,0 1 0 0 0,0-1 0 0 0,0 0 0 0 0,-1 0 1 0 0,1 0-1 0 0,0 0 0 0 0,0 1 0 0 0,0-1 1 0 0,-1 0-1 0 0,1 0 0 0 0,0 0 0 0 0,0 0 1 0 0,0 0-1 0 0,-1 0 0 0 0,1 0 0 0 0,0 0 1 0 0,0 0-1 0 0,-1 0 0 0 0,1 0 0 0 0,0 0 0 0 0,0 0 1 0 0,-1 0-1 0 0,1 0 0 0 0,0 0 0 0 0,0 0 1 0 0,-1 0-1 0 0,1 0 0 0 0,0 0 0 0 0,0 0 1 0 0,-1 0-1 0 0,1 0 0 0 0,0 0 0 0 0,0-1 1 0 0,0 1-1 0 0,-1 0 0 0 0,1 0 0 0 0,0 0 1 0 0,0 0-1 0 0,0-1 0 0 0,0 1 0 0 0,-1 0 0 0 0,1 0 1 0 0,0 0-1 0 0,0-1 0 0 0,0 1 0 0 0,0 0 1 0 0,0 0-1 0 0,0-1 0 0 0,-4-2 64 0 0,1-1 0 0 0,0 0-1 0 0,1 0 1 0 0,-1 0 0 0 0,1 0 0 0 0,-1 0-1 0 0,1 0 1 0 0,1-1 0 0 0,-1 1 0 0 0,1-1-1 0 0,-1 0 1 0 0,0-8 0 0 0,0-1-34 0 0,0-1 1 0 0,2-27-1 0 0,0 28-52 0 0,2 0 1 0 0,-1 0-1 0 0,2 0 0 0 0,0 0 0 0 0,0 0 0 0 0,2 1 1 0 0,-1 0-1 0 0,8-14 0 0 0,-8 20-7 0 0,0-1-1 0 0,1 2 1 0 0,-1-1-1 0 0,1 0 1 0 0,1 1-1 0 0,-1 0 1 0 0,1 0-1 0 0,0 1 1 0 0,0-1-1 0 0,1 2 1 0 0,0-1-1 0 0,0 0 1 0 0,0 1-1 0 0,0 1 1 0 0,11-5-1 0 0,0 2-13 0 0,1 0 0 0 0,0 1 0 0 0,0 1-1 0 0,37-3 1 0 0,-44 7 4 0 0,-1 0-1 0 0,1 0 0 0 0,-1 1 1 0 0,1 1-1 0 0,-1 0 1 0 0,0 0-1 0 0,0 1 0 0 0,0 0 1 0 0,18 9-1 0 0,-25-10 15 0 0,0 0-1 0 0,-1 0 1 0 0,1 0-1 0 0,-1 1 1 0 0,0-1-1 0 0,1 1 1 0 0,-1 0-1 0 0,-1 0 1 0 0,1 0-1 0 0,0 1 1 0 0,-1-1-1 0 0,1 0 1 0 0,-1 1 0 0 0,0 0-1 0 0,0-1 1 0 0,-1 1-1 0 0,1 0 1 0 0,1 6-1 0 0,-3-7 0 0 0,1 1 1 0 0,-1-1-1 0 0,0 1 0 0 0,0-1 0 0 0,0 1 0 0 0,0 0 0 0 0,0-1 1 0 0,-1 1-1 0 0,0-1 0 0 0,1 1 0 0 0,-1-1 0 0 0,-1 0 1 0 0,1 1-1 0 0,0-1 0 0 0,-1 0 0 0 0,0 0 0 0 0,0 0 0 0 0,0 0 1 0 0,0 0-1 0 0,0 0 0 0 0,-5 4 0 0 0,-4 4 16 0 0,-2-1 1 0 0,1 0-1 0 0,-1-1 0 0 0,-26 14 0 0 0,-62 23-226 0 0,33-16-283 0 0,-54 18-843 0 0,69-32-1713 0 0,43-15 1604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14655 0 0,'0'0'1328'0'0,"0"3"-1090"0"0,-1 6-161 0 0,0 1 1 0 0,-1-1 0 0 0,1 1 0 0 0,-2-1 0 0 0,1 0-1 0 0,-1 0 1 0 0,-1 0 0 0 0,-6 13 0 0 0,-45 68 789 0 0,42-72-704 0 0,-107 172 1975 0 0,-165 283 308 0 0,261-436-2398 0 0,-15 26-23 0 0,35-55-41 0 0,0 0 0 0 0,0 0 0 0 0,1 1 0 0 0,0-1 0 0 0,-2 17 0 0 0,4-23-65 0 0,9 8-1211 0 0,3-4-72 0 0,2-4-68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15087 0 0,'0'0'694'0'0,"-2"1"-22"0"0,-5 4-602 0 0,0 1 0 0 0,0-1 0 0 0,0 1 0 0 0,0 1 0 0 0,1-1 0 0 0,0 1 0 0 0,1 0 0 0 0,-8 12 0 0 0,-33 70 613 0 0,22-41-538 0 0,9-20-140 0 0,-17 31 78 0 0,2 1 1 0 0,-29 88-1 0 0,34-50 642 0 0,2-6-59 0 0,16-72-1005 0 0,-2-1-40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11519 0 0,'0'0'1040'0'0,"-2"1"-853"0"0,-2 1-24 0 0,1 0 1 0 0,-1 1-1 0 0,0 0 1 0 0,1-1-1 0 0,-1 1 1 0 0,1 0-1 0 0,0 1 1 0 0,0-1-1 0 0,0 1 1 0 0,0-1-1 0 0,1 1 1 0 0,-1 0-1 0 0,1 0 0 0 0,0 0 1 0 0,0 0-1 0 0,0 0 1 0 0,1 1-1 0 0,0-1 1 0 0,-1 5-1 0 0,-9 93 3952 0 0,9-70-3919 0 0,-11 53 0 0 0,5-49-175 0 0,-2-1 0 0 0,-2 0 0 0 0,-1 0 0 0 0,-2-2 0 0 0,-1 1 0 0 0,-1-2 0 0 0,-2 0 0 0 0,-44 55 0 0 0,-13-3-464 0 0,-129 111 0 0 0,162-165-785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1 734 8751 0 0,'7'-17'936'0'0,"-1"-1"0"0"0,-1 0-1 0 0,0 1 1 0 0,-2-2 0 0 0,4-30-1 0 0,2-14 1675 0 0,-2 35-2262 0 0,0 0 0 0 0,2 0 0 0 0,2 1 0 0 0,0 0 0 0 0,2 1 0 0 0,0 0 0 0 0,2 1 0 0 0,1 1 0 0 0,1 0 0 0 0,28-30 0 0 0,-24 32-246 0 0,1 0 0 0 0,1 2 0 0 0,1 0 0 0 0,0 2-1 0 0,2 0 1 0 0,0 2 0 0 0,0 1 0 0 0,2 1 0 0 0,50-18 0 0 0,-64 28-17 0 0,-1 0 0 0 0,1 0 0 0 0,0 2 0 0 0,0 0 0 0 0,23 0 0 0 0,-32 1-40 0 0,0 2 0 0 0,0-1 0 0 0,0 1 0 0 0,0-1-1 0 0,0 2 1 0 0,0-1 0 0 0,0 0 0 0 0,0 1-1 0 0,0 0 1 0 0,0 0 0 0 0,-1 0 0 0 0,1 1 0 0 0,-1 0-1 0 0,0 0 1 0 0,0 0 0 0 0,0 0 0 0 0,0 0-1 0 0,5 6 1 0 0,-4-1 3 0 0,0 0 0 0 0,0 1 1 0 0,0-1-1 0 0,-1 1 0 0 0,-1 0 0 0 0,1 0 0 0 0,-2 0 0 0 0,1 0 0 0 0,-1 0 0 0 0,0 1 1 0 0,-1-1-1 0 0,0 1 0 0 0,-1-1 0 0 0,-1 20 0 0 0,0-17 3 0 0,-1 0 0 0 0,0 0 1 0 0,0 0-1 0 0,-1-1 0 0 0,-1 1 0 0 0,0-1 0 0 0,0 0 0 0 0,-1 0 1 0 0,-1 0-1 0 0,0-1 0 0 0,-10 15 0 0 0,6-14-51 0 0,-1 0 0 0 0,1-1 0 0 0,-2 0 0 0 0,1-1 0 0 0,-1 0 0 0 0,-1 0 0 0 0,-18 8 0 0 0,-98 37 0 0 0,115-48 0 0 0,-21 6-25 0 0,0-2 1 0 0,-1-1-1 0 0,0-1 0 0 0,-73 4 0 0 0,105-12-32 0 0,1 0 1 0 0,0 0-1 0 0,0 0 0 0 0,-1-1 1 0 0,-5 0-1 0 0,9 0-13 0 0,0 1-1 0 0,0-1 1 0 0,-1 1 0 0 0,1-1-1 0 0,0 1 1 0 0,0-1-1 0 0,0 1 1 0 0,0-1 0 0 0,0 1-1 0 0,0-1 1 0 0,0 1-1 0 0,0 0 1 0 0,0-1 0 0 0,0 1-1 0 0,0-1 1 0 0,0 1-1 0 0,0-1 1 0 0,1 1 0 0 0,-1-1-1 0 0,0 1 1 0 0,0-1-1 0 0,1 0 1 0 0,-1 1-84 0 0,7-14-2155 0 0,6-2-5041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35 435 6911 0 0,'0'24'637'0'0,"1"-12"282"0"0,-1-1 0 0 0,-1 0 1 0 0,1 0-1 0 0,-4 14 2022 0 0,4-25-2888 0 0,0 0 0 0 0,0 0 0 0 0,0 0 0 0 0,0 0 0 0 0,0 1 0 0 0,0-1 0 0 0,0 0 0 0 0,0 0 0 0 0,0 0 0 0 0,0 0 0 0 0,0 1 0 0 0,0-1 0 0 0,0 0 0 0 0,0 0 0 0 0,0 0 0 0 0,0 0 0 0 0,0 0 0 0 0,0 1 0 0 0,0-1 0 0 0,-1 0 0 0 0,1 0 0 0 0,0 0 0 0 0,0 0 0 0 0,0 0 0 0 0,0 0 0 0 0,0 1 0 0 0,0-1 0 0 0,-1 0 0 0 0,1 0 0 0 0,0 0 0 0 0,0 0 0 0 0,0 0 0 0 0,0 0 0 0 0,0 0 0 0 0,-1 0 0 0 0,1 0 0 0 0,-6-3 1693 0 0,-4-8-262 0 0,7 7-1239 0 0,2-1 1 0 0,-1 0-1 0 0,1 0 1 0 0,-1 0-1 0 0,1 0 0 0 0,1 0 1 0 0,-1 0-1 0 0,1-1 1 0 0,0-8-1 0 0,1 1 172 0 0,0 0 0 0 0,6-22 0 0 0,-1 14-337 0 0,0 1 0 0 0,1 0 0 0 0,1 0 0 0 0,1 1 0 0 0,1 0 0 0 0,0 1 0 0 0,1 0 0 0 0,1 0 0 0 0,1 1 0 0 0,1 1 0 0 0,0 0 0 0 0,1 1 0 0 0,1 1 0 0 0,0 0 0 0 0,1 1 0 0 0,19-12 0 0 0,60-25-1727 0 0,-65 36-1400 0 0,40-12 1 0 0,-52 21 1155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40 5063 0 0,'0'0'390'0'0,"1"1"-252"0"0,16 36 4966 0 0,-10-19-1991 0 0,14 21 0 0 0,-17-32-2874 0 0,1 0 0 0 0,0-1 1 0 0,8 10-1 0 0,-10-14-80 0 0,0 1 0 0 0,0 0 0 0 0,0-1-1 0 0,0 0 1 0 0,0 1 0 0 0,1-1 0 0 0,-1-1 0 0 0,1 1 0 0 0,-1 0 0 0 0,1-1 0 0 0,0 0-1 0 0,0 0 1 0 0,0 0 0 0 0,-1 0 0 0 0,1-1 0 0 0,7 1 0 0 0,-6-1 1 0 0,0-1 0 0 0,0 0-1 0 0,0 0 1 0 0,0 0 0 0 0,0 0 0 0 0,0-1 0 0 0,0 0 0 0 0,0 0 0 0 0,-1 0 0 0 0,1 0-1 0 0,7-6 1 0 0,-7 4-139 0 0,0 1 1 0 0,0-2-1 0 0,0 1 0 0 0,0-1 0 0 0,-1 1 0 0 0,0-1 0 0 0,0 0 0 0 0,0-1 0 0 0,-1 1 0 0 0,1-1 0 0 0,-1 0 1 0 0,-1 1-1 0 0,1-1 0 0 0,-1-1 0 0 0,0 1 0 0 0,0 0 0 0 0,-1 0 0 0 0,0-1 0 0 0,0 1 0 0 0,0-10 0 0 0,-1 13-65 0 0,0 1 0 0 0,0 0 0 0 0,0 0 0 0 0,-1-1 0 0 0,1 1 0 0 0,-1 0 0 0 0,0 0 0 0 0,0 0 0 0 0,1 0 0 0 0,-1 0 0 0 0,0 0 0 0 0,-1 0 0 0 0,1 0 0 0 0,0 0 0 0 0,-1 0 0 0 0,1 1 0 0 0,-1-1 0 0 0,1 0 0 0 0,-1 1-1 0 0,0-1 1 0 0,1 1 0 0 0,-1 0 0 0 0,0 0 0 0 0,0-1 0 0 0,0 1 0 0 0,0 1 0 0 0,0-1 0 0 0,0 0 0 0 0,-1 0 0 0 0,1 1 0 0 0,0-1 0 0 0,0 1 0 0 0,0 0 0 0 0,-1 0 0 0 0,-2-1 0 0 0,-6 2-51 0 0,0-1 0 0 0,0 1 1 0 0,-1 1-1 0 0,1 0 1 0 0,-17 6-1 0 0,8-1 84 0 0,0 0 0 0 0,0 2-1 0 0,1 1 1 0 0,0 0 0 0 0,1 1-1 0 0,-18 14 1 0 0,-1 4 298 0 0,-55 57 0 0 0,92-86-287 0 0,-27 28 241 0 0,-40 52 0 0 0,60-72-209 0 0,1 1 0 0 0,1 0 1 0 0,0 1-1 0 0,0-1 0 0 0,0 1 1 0 0,2 0-1 0 0,-1 0 0 0 0,1 1 0 0 0,0-1 1 0 0,1 1-1 0 0,-1 13 0 0 0,3-21-25 0 0,0 0 1 0 0,0 1-1 0 0,1-1 0 0 0,-1 0 1 0 0,1 0-1 0 0,-1 1 0 0 0,1-1 1 0 0,0 0-1 0 0,0 0 0 0 0,1 0 0 0 0,-1 0 1 0 0,0 0-1 0 0,1 0 0 0 0,0 0 1 0 0,0-1-1 0 0,0 1 0 0 0,0-1 0 0 0,0 1 1 0 0,5 3-1 0 0,-3-3-63 0 0,0 0 0 0 0,0-1 0 0 0,0 0 0 0 0,1 1 0 0 0,-1-1 0 0 0,1-1 0 0 0,0 1 1 0 0,-1-1-1 0 0,1 0 0 0 0,0 0 0 0 0,0 0 0 0 0,9 0 0 0 0,21-3-784 0 0,3-2-51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248 317 6911 0 0,'0'0'315'0'0,"0"2"-7"0"0,-5 6-91 0 0,0 0 0 0 0,0-1-1 0 0,0 1 1 0 0,-1-1 0 0 0,0 0 0 0 0,-9 8-1 0 0,-7 8 2883 0 0,-17 24 1826 0 0,16-17-4096 0 0,-35 32 1 0 0,55-59-761 0 0,0 0 43 0 0,0 0 1 0 0,1-1-1 0 0,-1 1 1 0 0,0-1-1 0 0,0 0 0 0 0,-1 1 1 0 0,1-1-1 0 0,0-1 0 0 0,-1 1 1 0 0,-5 2-1 0 0,8-4-57 0 0,1 0 1 0 0,-1 0-1 0 0,1-1 0 0 0,-1 1 1 0 0,1 0-1 0 0,-1 0 0 0 0,0 0 0 0 0,1 0 1 0 0,-1 0-1 0 0,1-1 0 0 0,-1 1 1 0 0,1 0-1 0 0,-1 0 0 0 0,1-1 0 0 0,-1 1 1 0 0,1-1-1 0 0,-1 1 0 0 0,1 0 1 0 0,0-1-1 0 0,-1 1 0 0 0,1-1 0 0 0,0 1 1 0 0,-1-1-1 0 0,1 1 0 0 0,-1-1 1 0 0,1-1 5 0 0,-1 1 0 0 0,1-1 0 0 0,-1 0 0 0 0,1 1 1 0 0,0-1-1 0 0,-1 0 0 0 0,1 1 0 0 0,0-4 0 0 0,1 0-1 0 0,-1 0-1 0 0,1 0 0 0 0,0 0 1 0 0,0 0-1 0 0,3-7 0 0 0,4-4-25 0 0,0 0 0 0 0,1 0 0 0 0,1 1 0 0 0,1 0 0 0 0,20-22 0 0 0,-2 8 28 0 0,45-37 0 0 0,-41 39-124 0 0,48-29 0 0 0,-68 49 47 0 0,0 0-1 0 0,0 0 1 0 0,1 1-1 0 0,-1 1 1 0 0,1 0-1 0 0,1 1 1 0 0,20-3-1 0 0,-32 7 25 0 0,0-1 1 0 0,0 1-1 0 0,-1 0 0 0 0,1 0 1 0 0,0 0-1 0 0,0 1 0 0 0,0-1 0 0 0,0 1 1 0 0,0-1-1 0 0,0 1 0 0 0,-1 0 1 0 0,1 0-1 0 0,4 2 0 0 0,-6-2 0 0 0,1 0 1 0 0,-1 1-1 0 0,0-1 0 0 0,1 0 0 0 0,-1 0 1 0 0,0 1-1 0 0,0-1 0 0 0,0 1 0 0 0,0-1 1 0 0,0 1-1 0 0,0-1 0 0 0,-1 1 0 0 0,1-1 1 0 0,0 1-1 0 0,-1 0 0 0 0,1 0 0 0 0,-1-1 1 0 0,0 1-1 0 0,1 0 0 0 0,-1 0 0 0 0,0-1 1 0 0,0 1-1 0 0,0 2 0 0 0,-2 5 59 0 0,1 0 0 0 0,-1 0 1 0 0,0 0-1 0 0,-1 0 0 0 0,0-1 0 0 0,0 1 0 0 0,-1-1 0 0 0,-6 12 1 0 0,-6 5 61 0 0,-23 29 1 0 0,35-48-117 0 0,-2 2-2 0 0,0 0 1 0 0,-1 0 0 0 0,0-1-1 0 0,0 0 1 0 0,-1 0 0 0 0,0 0-1 0 0,0-1 1 0 0,-11 6 0 0 0,19-14-8 0 0,-1 0 0 0 0,1 1 1 0 0,-1-1-1 0 0,1 0 0 0 0,0 0 1 0 0,-1 0-1 0 0,1 0 0 0 0,0 0 1 0 0,1-2-1 0 0,0-3-8 0 0,1 0-1 0 0,0 0 1 0 0,1 0 0 0 0,0 0 0 0 0,0 0-1 0 0,0 0 1 0 0,1 1 0 0 0,6-10-1 0 0,41-46-73 0 0,-48 59 71 0 0,26-28-167 0 0,2 2-1 0 0,60-45 1 0 0,79-36-409 0 0,-161 105 571 0 0,54-28-75 0 0,-56 30 79 0 0,1 0 0 0 0,0 0 0 0 0,0 0 0 0 0,0 1 1 0 0,0 1-1 0 0,11-2 0 0 0,-18 3 17 0 0,0 0-1 0 0,0 0 1 0 0,0 0 0 0 0,0 0-1 0 0,0 0 1 0 0,0 0-1 0 0,1 0 1 0 0,-1 0 0 0 0,0 0-1 0 0,0 1 1 0 0,0-1 0 0 0,0 0-1 0 0,0 1 1 0 0,0-1-1 0 0,0 1 1 0 0,0-1 0 0 0,0 1-1 0 0,0-1 1 0 0,-1 1 0 0 0,1 0-1 0 0,0-1 1 0 0,0 1-1 0 0,0 0 1 0 0,-1 0 0 0 0,1 0-1 0 0,0 0 1 0 0,-1 0-1 0 0,1 0 1 0 0,-1-1 0 0 0,1 1-1 0 0,-1 0 1 0 0,0 1 0 0 0,1-1-1 0 0,-1 0 1 0 0,0 0-1 0 0,1 0 1 0 0,-1 0 0 0 0,0 0-1 0 0,0 0 1 0 0,0 0 0 0 0,0 0-1 0 0,0 0 1 0 0,0 0-1 0 0,-1 2 1 0 0,0 5 102 0 0,-1 1 1 0 0,0-1-1 0 0,0 0 0 0 0,-6 12 0 0 0,7-16-90 0 0,-15 33 85 0 0,-2-1 1 0 0,-1-1-1 0 0,-1-1 0 0 0,-38 48 0 0 0,-24 17 48 0 0,81-98-129 0 0,6-2-241 0 0,-1 0 0 0 0,1 0 0 0 0,0 0 0 0 0,-1 0 0 0 0,1-1 0 0 0,-1 0 0 0 0,1 0 0 0 0,3-3 0 0 0,7-2-1385 0 0,5 0-246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 16095 0 0,'7'-8'202'0'0,"-1"1"226"0"0,1 0 0 0 0,0 0 0 0 0,10-7 3246 0 0,-10 25-2094 0 0,-5-6-1511 0 0,-1 0 0 0 0,0-1 0 0 0,0 1 0 0 0,0 0 0 0 0,0-1 0 0 0,-1 1 0 0 0,0 0 0 0 0,0 9 0 0 0,-9 40 193 0 0,3-20-148 0 0,3-17-160 0 0,-1-1-1 0 0,0 1 0 0 0,-1-1 1 0 0,-1 0-1 0 0,-1 0 0 0 0,0-1 1 0 0,-1 0-1 0 0,0 0 0 0 0,-1-1 1 0 0,-20 25-1 0 0,6-10 150 0 0,22-27-6 0 0,1-1-1 0 0,-6 16-217 0 0,5-16-1009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16327 0 0,'9'-19'1768'0'0,"-4"14"-656"0"0,4 10-504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7831 0 0,'1'2'11951'0'0,"2"3"-11928"0"0,0-1 0 0 0,0 1 0 0 0,0-1 0 0 0,-1 1 0 0 0,1 0 0 0 0,-1 0 0 0 0,0 0 0 0 0,-1 0 0 0 0,1 1 0 0 0,-1-1 0 0 0,0 0 0 0 0,-1 1 0 0 0,1-1 0 0 0,-1 1 0 0 0,0-1 0 0 0,0 1 0 0 0,-1-1 0 0 0,1 0 0 0 0,-1 1 0 0 0,-3 6 0 0 0,-8 20-147 0 0,-17 32 0 0 0,19-46 726 0 0,1 0 1 0 0,1 1-1 0 0,1 0 0 0 0,0 1 1 0 0,-7 40-1 0 0,13-57-520 0 0,1 0 0 0 0,0 1 0 0 0,0-1 0 0 0,0 1-1 0 0,0-1 1 0 0,1 0 0 0 0,-1 1 0 0 0,1-1 0 0 0,0 0 0 0 0,0 1 0 0 0,0-1 0 0 0,0 0-1 0 0,1 0 1 0 0,-1 0 0 0 0,1 0 0 0 0,2 4 0 0 0,-2-5-55 0 0,1 0 0 0 0,-1 0 0 0 0,0 0 0 0 0,1 0 0 0 0,-1 0 0 0 0,1 0 0 0 0,0-1 0 0 0,-1 1 0 0 0,1-1 0 0 0,0 0 0 0 0,0 0 0 0 0,0 0 0 0 0,0 0 0 0 0,0 0 0 0 0,0-1-1 0 0,0 1 1 0 0,6-1 0 0 0,7 0 22 0 0,-1-1 0 0 0,1 0-1 0 0,-1-2 1 0 0,0 1-1 0 0,1-2 1 0 0,-1 0-1 0 0,-1-1 1 0 0,1 0-1 0 0,26-15 1 0 0,-22 9 8 0 0,1 0 0 0 0,-2-2 0 0 0,0 0 0 0 0,0-2 0 0 0,-2 1 1 0 0,20-23-1 0 0,-24 23-42 0 0,-1-1 0 0 0,-1 0 1 0 0,0-1-1 0 0,11-26 0 0 0,23-70-302 0 0,-17 39-1401 0 0,-27 71 691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63 113 12439 0 0,'0'0'958'0'0,"-1"2"-625"0"0,-10 24 4222 0 0,-14 50-1 0 0,20-57-3916 0 0,-15 37 0 0 0,37-83-591 0 0,1 0 0 0 0,32-36 1 0 0,-32 42-50 0 0,49-54 20 0 0,-57 64 8 0 0,2 1-1 0 0,-1 1 1 0 0,1 0 0 0 0,22-13 0 0 0,-31 21-9 0 0,-1-1-1 0 0,1 1 1 0 0,0 0 0 0 0,-1 0 0 0 0,1 0-1 0 0,0 0 1 0 0,0 0 0 0 0,0 1 0 0 0,-1-1-1 0 0,1 1 1 0 0,0 0 0 0 0,0 0-1 0 0,0 0 1 0 0,0 0 0 0 0,4 1 0 0 0,-5 0-5 0 0,0 0 1 0 0,0 0 0 0 0,0 0-1 0 0,0 0 1 0 0,-1 0 0 0 0,1 0-1 0 0,0 1 1 0 0,-1-1 0 0 0,1 0-1 0 0,-1 1 1 0 0,1 0 0 0 0,-1-1-1 0 0,0 1 1 0 0,0 0 0 0 0,0 0-1 0 0,0-1 1 0 0,0 1 0 0 0,0 0-1 0 0,0 0 1 0 0,-1 0 0 0 0,2 4-1 0 0,8 49 5 0 0,-8-40-46 0 0,0 0 1 0 0,9 25-1 0 0,-7-31-35 0 0,5-4 48 0 0,-7-4 23 0 0,0-1 0 0 0,-1 0 0 0 0,1 1-1 0 0,0-1 1 0 0,0 0 0 0 0,0 0 0 0 0,0 0 0 0 0,0 0 0 0 0,0-1-1 0 0,0 1 1 0 0,0-1 0 0 0,0 1 0 0 0,0-1 0 0 0,0 1 0 0 0,0-1-1 0 0,0 0 1 0 0,-1 0 0 0 0,3-2 0 0 0,5-2 72 0 0,-1-1 1 0 0,10-10-1 0 0,-8 8-15 0 0,20-19 251 0 0,-11 10-204 0 0,31-22-1 0 0,-33 28-95 0 0,-6 3 20 0 0,0 0 0 0 0,1 1 0 0 0,-1 1 0 0 0,21-8 0 0 0,-29 13-11 0 0,0 0 0 0 0,-1 0 0 0 0,1 0 0 0 0,0 1 0 0 0,0-1 0 0 0,0 1 0 0 0,0 0 0 0 0,0 0 0 0 0,0 0 0 0 0,0 0 0 0 0,0 0 0 0 0,0 1 0 0 0,0 0 0 0 0,0-1 0 0 0,0 1 0 0 0,0 0 0 0 0,0 0 0 0 0,-1 0 0 0 0,1 1 0 0 0,0-1 0 0 0,-1 1 0 0 0,1 0 0 0 0,-1-1-1 0 0,0 1 1 0 0,1 0 0 0 0,1 3 0 0 0,0-1-9 0 0,-1 0 0 0 0,0 1 0 0 0,0-1 0 0 0,0 1 0 0 0,-1 0 0 0 0,0 0 0 0 0,3 8 0 0 0,8 40 80 0 0,-10-39-88 0 0,0 1 0 0 0,9 20 0 0 0,-8-25-58 0 0,-2-5 85 0 0,0 0 0 0 0,0 0 0 0 0,1-1 0 0 0,0 1 0 0 0,0-1 0 0 0,6 7 0 0 0,-5-5-15 0 0,-1-1 0 0 0,1 1 0 0 0,-1 0 0 0 0,0 0 0 0 0,0 0 0 0 0,0 0 0 0 0,-1 0 0 0 0,0 1 0 0 0,-1-1 0 0 0,1 1 0 0 0,-1-1 0 0 0,0 1 0 0 0,-1 12 0 0 0,-1-2-493 0 0,-1 0 1 0 0,0 1 0 0 0,-8 25 0 0 0,9-40 308 0 0,-3 10-807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13647 0 0,'0'0'628'0'0,"-1"1"-17"0"0,-4 5-474 0 0,0 0 0 0 0,0 0 0 0 0,0 0 0 0 0,1 0 0 0 0,0 1 0 0 0,1-1 0 0 0,-1 1 0 0 0,1 0 0 0 0,0 0 0 0 0,1 1 0 0 0,0-1 0 0 0,0 0 0 0 0,1 1 0 0 0,0 0 0 0 0,0-1 0 0 0,0 1 0 0 0,1-1 0 0 0,0 1 0 0 0,1 0 0 0 0,0-1-1 0 0,0 1 1 0 0,1-1 0 0 0,-1 1 0 0 0,2-1 0 0 0,-1 0 0 0 0,1 0 0 0 0,0 0 0 0 0,0 0 0 0 0,1 0 0 0 0,0-1 0 0 0,0 1 0 0 0,1-1 0 0 0,9 10 0 0 0,8 4 420 0 0,1 0 0 0 0,1-2 0 0 0,37 23 0 0 0,85 38 925 0 0,-44-25-985 0 0,-62-32-394 0 0,2 3-72 0 0,54 21-1 0 0,-93-44-162 0 0,1-1 0 0 0,0 0 0 0 0,1 0 0 0 0,-1 0 0 0 0,0-1 0 0 0,0 1 0 0 0,0-1 0 0 0,0 0 1 0 0,1 0-1 0 0,-1-1 0 0 0,7-1 0 0 0,-3 0-1040 0 0,0 0 0 0 0,0-1 0 0 0,0 0 0 0 0,14-9 0 0 0,-10 4-668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1030 287 1839 0 0,'0'1'134'0'0,"-2"2"6"0"0,1 0 0 0 0,0-1 0 0 0,-1 1 0 0 0,0-1 0 0 0,0 1-1 0 0,0-1 1 0 0,0 0 0 0 0,0 0 0 0 0,0 1 0 0 0,0-1 0 0 0,-1-1 0 0 0,1 1 0 0 0,-1 0 0 0 0,1-1 0 0 0,-1 1 0 0 0,0-1 0 0 0,1 0 0 0 0,-5 2 0 0 0,2-2 368 0 0,0 0 1 0 0,0 0-1 0 0,0 0 1 0 0,0-1-1 0 0,0 1 0 0 0,0-1 1 0 0,0 0-1 0 0,0-1 1 0 0,0 1-1 0 0,-7-2 1 0 0,11 1-329 0 0,0 1 0 0 0,0-1 1 0 0,0 1-1 0 0,0-1 0 0 0,0 0 1 0 0,0 1-1 0 0,0-1 0 0 0,0 0 1 0 0,0 0-1 0 0,1 1 0 0 0,-1-1 0 0 0,0 0 1 0 0,0 0-1 0 0,1 0 0 0 0,-1 0 1 0 0,0 0-1 0 0,1 0 0 0 0,-1 0 1 0 0,1 0-1 0 0,-1 0 0 0 0,1 0 1 0 0,-1-2-1 0 0,1-1 88 0 0,-1 1 0 0 0,0 0 0 0 0,1-1 0 0 0,0 1 0 0 0,0-8 1 0 0,1 2-2 0 0,1 1 0 0 0,0-1 0 0 0,1 0 0 0 0,0 1 1 0 0,6-14-1 0 0,-4 11-114 0 0,8-24 1 0 0,-12 31-145 0 0,-1-1 0 0 0,1 1 1 0 0,0 0-1 0 0,-1-1 0 0 0,0 1 0 0 0,0-1 1 0 0,-1 1-1 0 0,1 0 0 0 0,-2-7 0 0 0,0 4-36 0 0,-1 0 1 0 0,0 0-1 0 0,0 0 0 0 0,-1 1 0 0 0,0-1 1 0 0,0 1-1 0 0,0 0 0 0 0,-1 0 0 0 0,0 0 0 0 0,0 1 1 0 0,0-1-1 0 0,-1 1 0 0 0,0 1 0 0 0,0-1 0 0 0,0 1 1 0 0,0 0-1 0 0,-1 0 0 0 0,0 1 0 0 0,1 0 0 0 0,-1 0 1 0 0,-10-2-1 0 0,14 4 17 0 0,0 0 1 0 0,0 0-1 0 0,0 1 0 0 0,0 0 1 0 0,1-1-1 0 0,-1 1 1 0 0,0 0-1 0 0,0 1 0 0 0,0-1 1 0 0,0 0-1 0 0,0 1 0 0 0,0 0 1 0 0,1-1-1 0 0,-1 1 1 0 0,0 0-1 0 0,0 1 0 0 0,1-1 1 0 0,-1 0-1 0 0,1 1 1 0 0,-1-1-1 0 0,1 1 0 0 0,0 0 1 0 0,0 0-1 0 0,-1 0 0 0 0,1 0 1 0 0,1 0-1 0 0,-3 3 1 0 0,-102 175 310 0 0,-12-9-282 0 0,88-134-60 0 0,-45 60-393 0 0,67-87 431 0 0,7-8 547 0 0,10-3-449 0 0,1 0 0 0 0,0 0-1 0 0,-1-1 1 0 0,1 0 0 0 0,-1-1-1 0 0,0 0 1 0 0,15-7 0 0 0,59-37 331 0 0,-73 41-414 0 0,125-81 105 0 0,-106 66-104 0 0,-1-1 0 0 0,38-39 0 0 0,-52 47-9 0 0,-7 7-12 0 0,0 0 0 0 0,10-12 0 0 0,-15 29-188 0 0,-4 2 135 0 0,-1-1-1 0 0,0 0 0 0 0,0-1 1 0 0,-1 1-1 0 0,-8 17 1 0 0,-2 3-58 0 0,-169 423-934 0 0,-117 257 1965 0 0,263-634-309 0 0,-50 76-1 0 0,-56 64 284 0 0,96-148-441 0 0,27-38 198 0 0,-15 32-1 0 0,34-61-538 0 0,3-4-42 0 0,10-10-46 0 0,0-1 0 0 0,-1-1 0 0 0,-1 0 0 0 0,15-25 0 0 0,-3 3-35 0 0,56-87-440 0 0,-29 39-5402 0 0,-15 23-902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188 201 8143 0 0,'1'2'374'0'0,"2"0"-85"0"0,-1 1 0 0 0,1-1 0 0 0,0 0 0 0 0,0 0 0 0 0,-1 0 0 0 0,1 0 0 0 0,1 0 0 0 0,-1-1 0 0 0,0 0 0 0 0,0 1 0 0 0,1-1 0 0 0,-1 0 0 0 0,0 0-1 0 0,1-1 1 0 0,-1 1 0 0 0,1-1 0 0 0,-1 0 0 0 0,1 0 0 0 0,-1 0 0 0 0,1 0 0 0 0,-1-1 0 0 0,1 1 0 0 0,-1-1 0 0 0,1 0 0 0 0,-1 0 0 0 0,0 0 0 0 0,1 0 0 0 0,-1-1 0 0 0,0 1 0 0 0,5-4 0 0 0,-4 2-229 0 0,-1 1 0 0 0,0-1 0 0 0,0 0 0 0 0,0 0 0 0 0,0 0 0 0 0,0 0 0 0 0,-1 0 0 0 0,1-1 0 0 0,-1 1 0 0 0,0-1 0 0 0,0 1 0 0 0,0-1 0 0 0,0 0 0 0 0,-1 0 0 0 0,0 0 0 0 0,2-8 0 0 0,-2 5-67 0 0,0 0 1 0 0,0 0 0 0 0,-1 0-1 0 0,0 0 1 0 0,0 0 0 0 0,0 0-1 0 0,-1 0 1 0 0,0 0 0 0 0,-3-9-1 0 0,2 12-71 0 0,1 0 0 0 0,-1-1 0 0 0,0 1 0 0 0,0 0 0 0 0,-1 0 0 0 0,1 0 0 0 0,-1 0 0 0 0,0 0 0 0 0,0 1 0 0 0,0-1 1 0 0,0 1-1 0 0,-1 0 0 0 0,-3-3 0 0 0,4 4 21 0 0,1 0 0 0 0,-1 1 0 0 0,0-1 0 0 0,1 1 0 0 0,-1 0 0 0 0,0 0 0 0 0,0 0 0 0 0,0 0 0 0 0,0 1 1 0 0,0-1-1 0 0,0 1 0 0 0,0 0 0 0 0,0-1 0 0 0,0 1 0 0 0,-1 1 0 0 0,1-1 0 0 0,0 0 0 0 0,0 1 0 0 0,0 0 0 0 0,-4 1 1 0 0,0 1 39 0 0,1 0 0 0 0,-1 1 1 0 0,1-1-1 0 0,0 2 0 0 0,0-1 1 0 0,0 1-1 0 0,1-1 0 0 0,-7 9 1 0 0,-37 47 174 0 0,48-59-156 0 0,-19 26 153 0 0,2 1-1 0 0,0 1 0 0 0,3 1 1 0 0,-18 44-1 0 0,30-66-67 0 0,1 0-1 0 0,0-1 1 0 0,0 1-1 0 0,1 0 0 0 0,-1 15 1 0 0,2-22-63 0 0,0 1 1 0 0,1-1-1 0 0,-1 1 1 0 0,0-1-1 0 0,1 1 1 0 0,-1-1-1 0 0,1 0 1 0 0,-1 1-1 0 0,1-1 0 0 0,0 0 1 0 0,0 1-1 0 0,-1-1 1 0 0,1 0-1 0 0,0 1 1 0 0,0-1-1 0 0,0 0 1 0 0,0 0-1 0 0,1 0 0 0 0,-1 0 1 0 0,0 0-1 0 0,0 0 1 0 0,1-1-1 0 0,2 2 1 0 0,-2 0 11 0 0,1-1 0 0 0,-1 0 1 0 0,1 0-1 0 0,-1-1 0 0 0,1 1 1 0 0,0-1-1 0 0,-1 1 0 0 0,1-1 1 0 0,0 0-1 0 0,0 0 0 0 0,4 0 1 0 0,7-4 123 0 0,0 0 0 0 0,-1-1 0 0 0,1 0 0 0 0,-1-2 0 0 0,20-11 0 0 0,-6 3-78 0 0,59-38-660 0 0,-67 40 84 0 0,-17 12 37 0 0,-4 2-76 0 0,1 0 470 0 0,-1 0 0 0 0,1 1 1 0 0,0-1-1 0 0,0 0 0 0 0,0 1 1 0 0,0-1-1 0 0,0 1 0 0 0,0-1 1 0 0,0 1-1 0 0,-1 1 0 0 0,0 1-22 0 0,-36 55-153 0 0,-42 71 200 0 0,65-103 79 0 0,1 0-1 0 0,-19 58 0 0 0,28-59-29 0 0,5-25 42 0 0,2-2 11 0 0,7-5-71 0 0,0-1 0 0 0,0-1 0 0 0,0 1 0 0 0,-1-2 0 0 0,0 1 0 0 0,8-12 0 0 0,7-11-104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44 16271 0 0,'0'-1'744'0'0,"1"-1"-662"0"0,-1 0 0 0 0,0 0-1 0 0,0 0 1 0 0,0 0 0 0 0,0 0-1 0 0,0-1 1 0 0,0 1 0 0 0,0 0-1 0 0,-1 0 1 0 0,1 0 0 0 0,-1 0 0 0 0,-1-3-1 0 0,2 4-65 0 0,-1 0 0 0 0,0 0 1 0 0,1 1-1 0 0,-1-1 0 0 0,0 0 0 0 0,0 0 0 0 0,0 0 0 0 0,0 1 0 0 0,0-1 1 0 0,0 0-1 0 0,0 1 0 0 0,0-1 0 0 0,0 1 0 0 0,0-1 0 0 0,0 1 0 0 0,0-1 0 0 0,0 1 1 0 0,0 0-1 0 0,0-1 0 0 0,-1 1 0 0 0,1 0 0 0 0,0 0 0 0 0,0 0 0 0 0,-2 0 1 0 0,-5 1 31 0 0,1 0 0 0 0,-1 0 0 0 0,0 0 0 0 0,1 1 0 0 0,-1 0 0 0 0,1 1 0 0 0,-9 3 0 0 0,-50 29-536 0 0,47-25 381 0 0,-6 4 8 0 0,0 1 0 0 0,1 1-1 0 0,1 2 1 0 0,0 0 0 0 0,1 1 0 0 0,1 1 0 0 0,-29 37 0 0 0,49-56 111 0 0,0 0 1 0 0,1 0-1 0 0,-1 0 1 0 0,0 0-1 0 0,1-1 1 0 0,-1 1 0 0 0,1 0-1 0 0,0 0 1 0 0,-1 1-1 0 0,1-1 1 0 0,0 0 0 0 0,-1 0-1 0 0,1 0 1 0 0,0 0-1 0 0,0 0 1 0 0,0 0-1 0 0,0 0 1 0 0,0 0 0 0 0,0 0-1 0 0,0 1 1 0 0,1-1-1 0 0,-1 0 1 0 0,0 0-1 0 0,1 0 1 0 0,-1 0 0 0 0,0 0-1 0 0,1 0 1 0 0,-1 0-1 0 0,1 0 1 0 0,0 0 0 0 0,-1 0-1 0 0,1-1 1 0 0,0 1-1 0 0,1 1 1 0 0,2 2 68 0 0,1 0 1 0 0,0 0-1 0 0,1-1 1 0 0,-1 0-1 0 0,7 3 1 0 0,3 2 143 0 0,6 5 138 0 0,-1 0 0 0 0,25 23-1 0 0,-39-30-312 0 0,1 0-1 0 0,-2 0 0 0 0,1 0 1 0 0,-1 1-1 0 0,0 0 0 0 0,0 0 1 0 0,-1 0-1 0 0,1 1 0 0 0,-2 0 1 0 0,5 10-1 0 0,-7-14-35 0 0,-1-1 0 0 0,1 1 0 0 0,0-1 0 0 0,-1 0 0 0 0,0 1 0 0 0,0-1 0 0 0,0 1 0 0 0,0-1 0 0 0,-1 1 0 0 0,1-1 0 0 0,-1 1 1 0 0,0-1-1 0 0,0 0 0 0 0,-2 6 0 0 0,1-4 27 0 0,-1 0 1 0 0,-1 1-1 0 0,1-1 1 0 0,-1 0 0 0 0,1-1-1 0 0,-2 1 1 0 0,-6 6-1 0 0,-5 1 30 0 0,0 0 0 0 0,0-1 0 0 0,-1-1-1 0 0,-19 9 1 0 0,10-6-8 0 0,-54 18 1 0 0,67-27-400 0 0,1-1 1 0 0,-1 0-1 0 0,0-1 1 0 0,0-1 0 0 0,0 0-1 0 0,-23-1 1 0 0,16-3-724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15487 0 0,'0'0'1408'0'0,"-2"0"-1162"0"0,-18 8-41 0 0,1 2 0 0 0,1 0 0 0 0,-1 0 0 0 0,2 2 0 0 0,-18 14 1 0 0,-15 9-403 0 0,-38 28 76 0 0,71-50 110 0 0,2 1 0 0 0,0 0 0 0 0,-16 20 0 0 0,28-30 45 0 0,0-1 0 0 0,1 0 0 0 0,0 0-1 0 0,0 1 1 0 0,0 0 0 0 0,0-1 0 0 0,1 1 0 0 0,-1 0 0 0 0,1 0 0 0 0,0 0 0 0 0,0 0-1 0 0,0 0 1 0 0,0 5 0 0 0,1-7 2 0 0,1 0 0 0 0,-1 1 1 0 0,0-1-1 0 0,1 0 0 0 0,0 1 0 0 0,-1-1 0 0 0,1 0 0 0 0,0 0 0 0 0,0 0 0 0 0,0 1 1 0 0,0-1-1 0 0,1 0 0 0 0,-1 0 0 0 0,0-1 0 0 0,1 1 0 0 0,0 0 0 0 0,-1 0 0 0 0,1-1 1 0 0,0 1-1 0 0,0-1 0 0 0,0 1 0 0 0,0-1 0 0 0,3 2 0 0 0,2 0 90 0 0,0 0 0 0 0,0-1 0 0 0,0 1 0 0 0,0-1-1 0 0,1-1 1 0 0,-1 1 0 0 0,1-1 0 0 0,-1-1 0 0 0,1 1 0 0 0,-1-1-1 0 0,13-2 1 0 0,-7 1 88 0 0,0-1 0 0 0,0-1-1 0 0,-1 0 1 0 0,1-1 0 0 0,22-10-1 0 0,-28 10-170 0 0,0 0 0 0 0,0 0 0 0 0,0-1 0 0 0,-1 0 0 0 0,0 0 0 0 0,0-1 0 0 0,0 1 0 0 0,-1-1 0 0 0,0-1 0 0 0,0 1 0 0 0,0-1 0 0 0,-1 1 0 0 0,0-1 0 0 0,-1-1 0 0 0,4-7 0 0 0,-4 6-2 0 0,0 0-1 0 0,0 0 1 0 0,-1 0-1 0 0,0 0 1 0 0,-1 0 0 0 0,0 0-1 0 0,-1-1 1 0 0,0 1-1 0 0,0 0 1 0 0,-1 0-1 0 0,0-1 1 0 0,0 1 0 0 0,-3-9-1 0 0,3 15-97 0 0,0 0-1 0 0,0 0 1 0 0,0 1-1 0 0,0-1 1 0 0,0 0-1 0 0,-1 0 1 0 0,1 1-1 0 0,-1-1 1 0 0,0 1-1 0 0,0-1 1 0 0,0 1-1 0 0,0 0 1 0 0,0 0-1 0 0,0 0 1 0 0,-5-3-1 0 0,4 3-21 0 0,0 1 0 0 0,0 0 0 0 0,0 0 0 0 0,0 0 0 0 0,0 1 0 0 0,0-1 0 0 0,0 1 0 0 0,0-1 0 0 0,0 1 0 0 0,0 0 0 0 0,0 0 0 0 0,-1 1 0 0 0,1-1 0 0 0,-6 2 0 0 0,-5 1-1196 0 0,-28 10 1 0 0,26-6-328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7367 0 0,'0'0'667'0'0,"0"2"-547"0"0,-41 93 8936 0 0,-41 98-7366 0 0,17-44-1492 0 0,62-141-190 0 0,-89 209 192 0 0,61-152-95 0 0,-50 77 1 0 0,24-57 122 0 0,5-10-947 0 0,21-25-3854 0 0,29-47 2735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19551 0 0,'0'0'1772'0'0,"0"2"-1458"0"0,-9 29-5 0 0,-1-1 1 0 0,-18 36-1 0 0,20-52-308 0 0,1 0-1 0 0,-2 0 1 0 0,0-1 0 0 0,0 0-1 0 0,-2-1 1 0 0,-18 18 0 0 0,9-12-144 0 0,9-7-434 0 0,0 0 0 0 0,-1-2 1 0 0,0 1-1 0 0,-20 10 0 0 0,31-19 183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45 210 919 0 0,'-3'7'3'0'0,"-1"2"13"0"0,0-1-1 0 0,-1 1 1 0 0,1-1-1 0 0,-20 21 16021 0 0,37-47-14035 0 0,-5 6-1631 0 0,16-19-300 0 0,1 0 0 0 0,2 2 0 0 0,41-35 0 0 0,-58 55-38 0 0,1-1 128 0 0,1 0 0 0 0,0 0 1 0 0,0 2-1 0 0,1-1 0 0 0,0 2 0 0 0,1-1 0 0 0,-1 2 0 0 0,25-8 1 0 0,-36 13-107 0 0,0 0 0 0 0,0 1 0 0 0,0-1 1 0 0,0 1-1 0 0,0 0 0 0 0,0-1 1 0 0,0 1-1 0 0,1 0 0 0 0,-1 0 0 0 0,0 1 1 0 0,0-1-1 0 0,0 0 0 0 0,0 1 1 0 0,0-1-1 0 0,1 1 0 0 0,-1 0 0 0 0,0 0 1 0 0,-1 0-1 0 0,1 0 0 0 0,0 0 1 0 0,0 0-1 0 0,2 2 0 0 0,-2-1-18 0 0,0 1 1 0 0,-1-1-1 0 0,1 1 0 0 0,-1-1 0 0 0,1 1 0 0 0,-1 0 1 0 0,0 0-1 0 0,0 0 0 0 0,0 0 0 0 0,0 0 0 0 0,-1 0 1 0 0,1 0-1 0 0,-1 0 0 0 0,0 0 0 0 0,0 3 0 0 0,0 10-35 0 0,-1 0-1 0 0,-1 0 0 0 0,0-1 1 0 0,-1 1-1 0 0,-1-1 0 0 0,0 1 1 0 0,-1-1-1 0 0,-1 0 0 0 0,0-1 1 0 0,-1 0-1 0 0,-1 0 0 0 0,0 0 1 0 0,-1-1-1 0 0,0 0 0 0 0,-17 17 1 0 0,15-21-805 0 0,6-5-3323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145 231 13503 0 0,'2'1'620'0'0,"5"1"-186"0"0,1 0 0 0 0,-1 1-1 0 0,0 0 1 0 0,0 0 0 0 0,0 1-1 0 0,9 6 1 0 0,-8-6 3224 0 0,3-4-2684 0 0,-8-1-869 0 0,0 1 1 0 0,0-1-1 0 0,0 0 0 0 0,-1-1 0 0 0,1 1 0 0 0,0 0 0 0 0,0-1 1 0 0,-1 1-1 0 0,1-1 0 0 0,-1 0 0 0 0,1 0 0 0 0,-1 0 0 0 0,0 0 1 0 0,1-1-1 0 0,2-4 0 0 0,3-3 58 0 0,-1 0-1 0 0,9-18 1 0 0,21-54-83 0 0,-33 74-72 0 0,-1-1 0 0 0,-1 0-1 0 0,0 0 1 0 0,0 0-1 0 0,-1 0 1 0 0,0-1 0 0 0,0-14-1 0 0,-4 12-87 0 0,3 12 74 0 0,0-1-1 0 0,-1 1 1 0 0,1 0-1 0 0,0 0 1 0 0,0 0-1 0 0,0-1 1 0 0,0 1-1 0 0,0 0 0 0 0,-1 0 1 0 0,1 0-1 0 0,0 0 1 0 0,0 0-1 0 0,0-1 1 0 0,0 1-1 0 0,-1 0 1 0 0,1 0-1 0 0,0 0 1 0 0,0 0-1 0 0,-1 0 0 0 0,1 0 1 0 0,0 0-1 0 0,0 0 1 0 0,0 0-1 0 0,-1 0 1 0 0,1 0-1 0 0,0 0 1 0 0,-1 0-1 0 0,0 1-21 0 0,-1-1-1 0 0,1 1 1 0 0,0 0-1 0 0,-1 0 1 0 0,1 0 0 0 0,0 0-1 0 0,0 0 1 0 0,-1 0-1 0 0,1 0 1 0 0,0 0 0 0 0,-1 3-1 0 0,-90 117-386 0 0,41-51 274 0 0,9-13 141 0 0,2 1 0 0 0,-48 94 0 0 0,86-147-13 0 0,-1 0 0 0 0,1 0 0 0 0,0 1 0 0 0,1-1 0 0 0,-1 1 0 0 0,1-1 0 0 0,-1 11 0 0 0,2-14 9 0 0,0-1-1 0 0,0 1 1 0 0,0 0 0 0 0,0-1-1 0 0,1 1 1 0 0,-1-1-1 0 0,1 1 1 0 0,-1-1 0 0 0,1 1-1 0 0,0-1 1 0 0,-1 1 0 0 0,1-1-1 0 0,0 1 1 0 0,0-1-1 0 0,0 0 1 0 0,0 1 0 0 0,0-1-1 0 0,0 0 1 0 0,1 0-1 0 0,-1 0 1 0 0,0 0 0 0 0,0 0-1 0 0,1 0 1 0 0,-1 0-1 0 0,1-1 1 0 0,-1 1 0 0 0,1 0-1 0 0,-1-1 1 0 0,1 1 0 0 0,2 0-1 0 0,6 1-17 0 0,-1 0 0 0 0,1-1-1 0 0,-1 0 1 0 0,1-1 0 0 0,-1 0-1 0 0,14-1 1 0 0,58-12-658 0 0,-71 11 438 0 0,20-6-612 0 0,-5-2-38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36 7831 0 0,'2'-1'603'0'0,"10"-10"-425"0"0,19-12 10212 0 0,-43 36-10233 0 0,-10 9-118 0 0,0-1 0 0 0,-32 21-1 0 0,-54 31 54 0 0,66-49-92 0 0,31-18 0 0 0,0 0 0 0 0,0 0 0 0 0,1 1 0 0 0,0 0 0 0 0,0 1 0 0 0,1 1 0 0 0,-13 13 0 0 0,20-21 0 0 0,1 1 0 0 0,0-1 0 0 0,0 1 0 0 0,0-1 0 0 0,0 1 0 0 0,1-1 0 0 0,-1 1 0 0 0,0 0 0 0 0,1 0 0 0 0,-1-1 0 0 0,1 1 0 0 0,-1 0 0 0 0,1 0 0 0 0,0 0 0 0 0,0-1 0 0 0,0 1 0 0 0,0 0 0 0 0,0 0 0 0 0,0 0 0 0 0,0 0 0 0 0,1-1 0 0 0,-1 1 0 0 0,1 0 0 0 0,-1 0 0 0 0,1-1 0 0 0,0 1 0 0 0,0 0 0 0 0,-1-1 0 0 0,1 1 0 0 0,0-1 0 0 0,1 1 0 0 0,-1-1 0 0 0,0 1 0 0 0,0-1 0 0 0,1 0 0 0 0,-1 0 0 0 0,2 2 0 0 0,6 3 0 0 0,0 1 0 0 0,1-1 0 0 0,-1-1 0 0 0,20 9 0 0 0,-24-13 0 0 0,22 12 51 0 0,1 1 0 0 0,43 30 1 0 0,-59-36-34 0 0,-1 1 1 0 0,-1 0 0 0 0,0 0 0 0 0,0 1 0 0 0,-1 1-1 0 0,0-1 1 0 0,-1 2 0 0 0,11 16 0 0 0,-18-25-7 0 0,1 0-1 0 0,-1 0 1 0 0,1 1 0 0 0,-1-1 0 0 0,0 0-1 0 0,0 0 1 0 0,0 1 0 0 0,-1-1-1 0 0,1 1 1 0 0,-1-1 0 0 0,0 0 0 0 0,0 1-1 0 0,0-1 1 0 0,-1 7 0 0 0,0-6 20 0 0,-1-1 1 0 0,1 0-1 0 0,-1 1 1 0 0,1-1-1 0 0,-1 0 1 0 0,0 0-1 0 0,0 0 1 0 0,-1 0-1 0 0,1 0 1 0 0,-1 0-1 0 0,1-1 1 0 0,-1 1-1 0 0,-4 3 1 0 0,-2 0 61 0 0,0-1 1 0 0,0 0 0 0 0,0 0 0 0 0,0 0 0 0 0,-1-1 0 0 0,-10 3 0 0 0,-64 13 180 0 0,54-14-248 0 0,-140 22-345 0 0,168-27 181 0 0,-1-1 0 0 0,0 1 0 0 0,0-1 0 0 0,1 0 0 0 0,-1 0 0 0 0,0 0 0 0 0,0 0 0 0 0,0-1 0 0 0,1 1 0 0 0,-1-1 0 0 0,0 0 0 0 0,1 1 0 0 0,-1-1 0 0 0,0 0 0 0 0,1-1 0 0 0,-1 1 0 0 0,-4-4 0 0 0,3-3-1591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8751 0 0,'0'0'794'0'0,"1"0"-652"0"0,5 3 48 0 0,-4-3 708 0 0,-3 1-620 0 0,0 1-1 0 0,0-1 1 0 0,0 0-1 0 0,0 0 0 0 0,0 1 1 0 0,0-1-1 0 0,0 0 1 0 0,0 0-1 0 0,0 0 0 0 0,0 0 1 0 0,-3 1-1 0 0,2-1-2 0 0,-15 10-44 0 0,-1-1-1 0 0,0-1 1 0 0,-1-1-1 0 0,-21 7 1 0 0,13-5-286 0 0,-28 14 1 0 0,36-13 65 0 0,0 0 1 0 0,0 1-1 0 0,2 1 0 0 0,-31 28 0 0 0,40-32 149 0 0,-1 0 0 0 0,1 1 1 0 0,1 0-1 0 0,0 0 0 0 0,0 0 0 0 0,1 1 0 0 0,0 0 0 0 0,1 0 0 0 0,0 1 0 0 0,-3 13 1 0 0,7-21-37 0 0,0 0 1 0 0,0 1-1 0 0,1-1 1 0 0,0 1-1 0 0,-1-1 1 0 0,2 1-1 0 0,-1-1 1 0 0,0 0-1 0 0,1 1 1 0 0,0-1 0 0 0,0 1-1 0 0,0-1 1 0 0,0 0-1 0 0,1 0 1 0 0,2 5-1 0 0,-3-7-38 0 0,1 1-1 0 0,0 0 1 0 0,0-1-1 0 0,0 1 1 0 0,0-1-1 0 0,0 0 1 0 0,0 0-1 0 0,0 0 1 0 0,1 0-1 0 0,-1 0 0 0 0,1 0 1 0 0,0-1-1 0 0,-1 1 1 0 0,1-1-1 0 0,0 0 1 0 0,0 0-1 0 0,0 0 1 0 0,0 0-1 0 0,0 0 1 0 0,0-1-1 0 0,0 1 1 0 0,4-1-1 0 0,10 0 97 0 0,-1-1 1 0 0,1 0-1 0 0,-1-2 0 0 0,1 0 1 0 0,-1 0-1 0 0,0-2 0 0 0,0 0 0 0 0,0-1 1 0 0,-1 0-1 0 0,0-1 0 0 0,0-1 0 0 0,-1-1 1 0 0,0 0-1 0 0,0 0 0 0 0,-1-2 1 0 0,15-14-1 0 0,-21 18-158 0 0,-1-1 1 0 0,1 0-1 0 0,-2 0 0 0 0,1 0 1 0 0,-1-1-1 0 0,0 1 1 0 0,-1-1-1 0 0,0 0 0 0 0,0-1 1 0 0,-1 1-1 0 0,-1-1 1 0 0,3-13-1 0 0,-4 18-110 0 0,0 0 0 0 0,-1 0 0 0 0,0-1 1 0 0,0 1-1 0 0,0 0 0 0 0,-1 0 0 0 0,1 0 0 0 0,-1 0 0 0 0,0 0 0 0 0,-1 0 0 0 0,1 0 0 0 0,-1 0 0 0 0,0 0 1 0 0,-1 0-1 0 0,1 1 0 0 0,-1-1 0 0 0,1 1 0 0 0,-1 0 0 0 0,-1 0 0 0 0,1 0 0 0 0,-1 0 0 0 0,1 0 1 0 0,-1 1-1 0 0,0 0 0 0 0,-5-4 0 0 0,2 3-613 0 0,1 1 1 0 0,-1-1-1 0 0,-12-3 1 0 0,-9-1-4552 0 0,2 2-953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6447 0 0,'0'0'586'0'0,"-7"5"-181"0"0,2-1 934 0 0,0-1-1 0 0,0 1 1 0 0,1 1 0 0 0,-6 6-1 0 0,-16 24 1191 0 0,3-3-1827 0 0,11-20-431 0 0,1 0 0 0 0,-2-1-1 0 0,0 0 1 0 0,-22 14 0 0 0,-61 31 230 0 0,89-52-479 0 0,-66 34 202 0 0,34-19-32 0 0,1 2 0 0 0,1 1 0 0 0,-49 37 0 0 0,62-35 466 0 0,14-10-1482 0 0,6 2-4488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56 16207 0 0,'2'-23'1248'0'0,"2"-4"-688"0"0,-4 22 268 0 0,-1 5-338 0 0,-4 8-223 0 0,-9 21-489 0 0,13-26 307 0 0,-36 82-59 0 0,-89 193 274 0 0,-22-12-82 0 0,134-245-233 0 0,-35 54-643 0 0,-53 107-1 0 0,91-160-105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109 405 5527 0 0,'0'0'423'0'0,"-6"7"112"0"0,3-3 469 0 0,0-2 0 0 0,0 1 0 0 0,-1 0 0 0 0,1-1 0 0 0,-1 1 0 0 0,0-1 0 0 0,1 0 1 0 0,-1 0-1 0 0,0 0 0 0 0,-4 1 0 0 0,4-2-690 0 0,0 0 1 0 0,0 0-1 0 0,-1 0 1 0 0,1-1-1 0 0,0 1 0 0 0,0-1 1 0 0,0 0-1 0 0,0 0 1 0 0,0-1-1 0 0,-6 0 1 0 0,9 1-299 0 0,1-1 1 0 0,-1 1 0 0 0,1 0 0 0 0,-1 0 0 0 0,1-1 0 0 0,0 1-1 0 0,-1 0 1 0 0,1-1 0 0 0,-1 1 0 0 0,1-1 0 0 0,0 1 0 0 0,-1 0 0 0 0,1-1-1 0 0,0 1 1 0 0,-1-1 0 0 0,1 1 0 0 0,0-1 0 0 0,0 1 0 0 0,-1-1 0 0 0,1 1-1 0 0,0-1 1 0 0,0 1 0 0 0,0-1 0 0 0,0 1 0 0 0,0-1 0 0 0,0 0-1 0 0,0 1 1 0 0,0-1 0 0 0,1-17 262 0 0,-1 15-204 0 0,4-14 98 0 0,0 0 0 0 0,2 1-1 0 0,-1 0 1 0 0,13-24 0 0 0,-1 3 18 0 0,66-133 186 0 0,-80 163-380 0 0,1 0 1 0 0,0 1-1 0 0,0 0 0 0 0,1 0 0 0 0,0 0 1 0 0,0 1-1 0 0,0 0 0 0 0,1 0 0 0 0,0 0 1 0 0,0 0-1 0 0,0 1 0 0 0,0 0 0 0 0,1 0 1 0 0,-1 1-1 0 0,1 0 0 0 0,0 0 0 0 0,0 0 1 0 0,0 1-1 0 0,1 0 0 0 0,-1 0 0 0 0,0 1 0 0 0,1 0 1 0 0,-1 1-1 0 0,1-1 0 0 0,-1 1 0 0 0,1 1 1 0 0,-1-1-1 0 0,15 4 0 0 0,-14-2 24 0 0,1 0-1 0 0,-1 1 0 0 0,1 0 1 0 0,-1 0-1 0 0,0 1 0 0 0,0 0 1 0 0,-1 1-1 0 0,1-1 0 0 0,-1 1 1 0 0,12 11-1 0 0,-15-12-5 0 0,-1 0 1 0 0,0 0-1 0 0,0 0 0 0 0,0 0 0 0 0,0 1 0 0 0,-1-1 1 0 0,1 1-1 0 0,-1 0 0 0 0,0-1 0 0 0,-1 1 0 0 0,1 0 1 0 0,-1 0-1 0 0,0 0 0 0 0,0 0 0 0 0,-1 0 0 0 0,1 0 1 0 0,-1 1-1 0 0,0-1 0 0 0,-2 9 0 0 0,0-3 73 0 0,0 0 0 0 0,-1-1 1 0 0,0 1-1 0 0,-1-1 0 0 0,0 0 0 0 0,-11 17 0 0 0,-40 55 10 0 0,30-49-114 0 0,19-24-194 0 0,-1-1 1 0 0,0 0-1 0 0,0 0 1 0 0,-1-1-1 0 0,0 0 1 0 0,-11 8-1 0 0,16-13-72 0 0,-1 1-1 0 0,0-1 1 0 0,0 0 0 0 0,0 0-1 0 0,0 0 1 0 0,0-1-1 0 0,0 1 1 0 0,0-1-1 0 0,-1 0 1 0 0,1 0-1 0 0,-1 0 1 0 0,1-1-1 0 0,0 0 1 0 0,-1 0 0 0 0,1 0-1 0 0,-1 0 1 0 0,-4-1-1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20 15487 0 0,'0'0'712'0'0,"1"-2"-16"0"0,3-6-450 0 0,-2-1 1468 0 0,-8 18-1578 0 0,-21 30-161 0 0,2 2 0 0 0,-27 60 1 0 0,-31 106 495 0 0,15-34 252 0 0,-83 120-84 0 0,94-190-702 0 0,48-87 14 0 0,-11 21-67 0 0,19-34 82 0 0,0 0-1 0 0,-1 0 1 0 0,2 0-1 0 0,-1 0 0 0 0,0 0 1 0 0,0 0-1 0 0,1 0 1 0 0,0 0-1 0 0,0 0 0 0 0,0 3 1 0 0,0-5-74 0 0,0 0 1 0 0,0 0-1 0 0,0-1 1 0 0,0 1-1 0 0,1 0 1 0 0,-1 0-1 0 0,0-1 1 0 0,1 1-1 0 0,-1 0 1 0 0,1-1-1 0 0,-1 1 1 0 0,0 0-1 0 0,2 0 1 0 0,9 4-6595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2759 0 0,'0'0'17470'0'0,"-1"1"-17389"0"0,-14 16 69 0 0,0 2 0 0 0,1-1-1 0 0,2 2 1 0 0,-20 38 0 0 0,-1 1 38 0 0,13-29-429 0 0,19-29-638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186 257 10591 0 0,'0'0'819'0'0,"-1"1"-534"0"0,-4 6 408 0 0,-1-1 0 0 0,1 0 0 0 0,-1 0 0 0 0,0-1 0 0 0,-1 1 0 0 0,1-1 0 0 0,-1-1 0 0 0,0 1 0 0 0,-13 5 0 0 0,14-8-658 0 0,1 0 0 0 0,-1 0 1 0 0,1-1-1 0 0,-1 0 0 0 0,-8 1 1 0 0,9-2-33 0 0,1 0 1 0 0,-1 1 0 0 0,1-2-1 0 0,-1 1 1 0 0,1 0 0 0 0,0-1-1 0 0,-1 0 1 0 0,-4-1 0 0 0,8 1-4 0 0,-1 0-1 0 0,1 0 1 0 0,-1 0 0 0 0,1 0-1 0 0,-1 0 1 0 0,1 0 0 0 0,0 0 0 0 0,0-1-1 0 0,0 1 1 0 0,0 0 0 0 0,0-1 0 0 0,0 1-1 0 0,0 0 1 0 0,0-1 0 0 0,0 1-1 0 0,0-1 1 0 0,1 0 0 0 0,-1 1 0 0 0,1-1-1 0 0,-1 0 1 0 0,1 1 0 0 0,0-1 0 0 0,0-3-1 0 0,-1 0 9 0 0,1 0-1 0 0,0-1 0 0 0,1 1 1 0 0,0-1-1 0 0,-1 1 0 0 0,2 0 1 0 0,-1 0-1 0 0,0-1 1 0 0,1 1-1 0 0,0 0 0 0 0,1 0 1 0 0,-1 1-1 0 0,1-1 0 0 0,0 0 1 0 0,6-7-1 0 0,0 1 24 0 0,1 0 0 0 0,1 0 0 0 0,0 1-1 0 0,18-13 1 0 0,3 1 82 0 0,2 2 0 0 0,0 2 0 0 0,2 1 0 0 0,46-16 1 0 0,-68 28-59 0 0,0 1 1 0 0,-1 0 0 0 0,2 1-1 0 0,-1 1 1 0 0,0 0-1 0 0,17 0 1 0 0,-26 2 15 0 0,0 0 0 0 0,0 0-1 0 0,1 0 1 0 0,-1 1 0 0 0,0 0-1 0 0,-1 0 1 0 0,1 1 0 0 0,0-1 0 0 0,0 1-1 0 0,0 0 1 0 0,-1 0 0 0 0,1 1-1 0 0,-1-1 1 0 0,0 1 0 0 0,0 0 0 0 0,0 0-1 0 0,0 0 1 0 0,0 1 0 0 0,-1-1-1 0 0,6 8 1 0 0,-5-5 19 0 0,-1 0 0 0 0,1 1 0 0 0,-1-1 0 0 0,-1 1 0 0 0,1 0 0 0 0,-1 0 0 0 0,0 0 0 0 0,-1 0 1 0 0,0 0-1 0 0,0 1 0 0 0,0-1 0 0 0,-1 0 0 0 0,0 0 0 0 0,-1 1 0 0 0,1-1 0 0 0,-3 8 0 0 0,1-4-154 0 0,-1 0-1 0 0,-1 0 1 0 0,1-1 0 0 0,-2 1-1 0 0,1-1 1 0 0,-1 0 0 0 0,-1 0 0 0 0,0-1-1 0 0,-12 16 1 0 0,-4-1-1657 0 0,21-23 953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411 168 3679 0 0,'0'0'284'0'0,"1"-2"-186"0"0,10-9-54 0 0,-9 9 461 0 0,0 0 1 0 0,0 0-1 0 0,0 0 1 0 0,0-1-1 0 0,0 1 0 0 0,0 0 1 0 0,-1-1-1 0 0,1 1 1 0 0,-1-1-1 0 0,0 0 1 0 0,2-5-1 0 0,-1 4-137 0 0,-1 0 0 0 0,0 1 0 0 0,1-1 0 0 0,0 0 0 0 0,0 0 0 0 0,0 1 0 0 0,1-1 0 0 0,-1 1 0 0 0,1 0 0 0 0,-1 0 0 0 0,4-3 0 0 0,-2 3-235 0 0,-1 0 0 0 0,-1-1 0 0 0,1 1 0 0 0,0-1 0 0 0,-1 1 0 0 0,0-1 0 0 0,0 0 0 0 0,3-7 0 0 0,-4 10-89 0 0,-1 0-1 0 0,0 0 1 0 0,1 0-1 0 0,-1 0 1 0 0,0-1-1 0 0,0 1 1 0 0,0 0 0 0 0,0 0-1 0 0,0 0 1 0 0,0 0-1 0 0,0 0 1 0 0,0 0-1 0 0,0 0 1 0 0,-1 0-1 0 0,1-1 1 0 0,0 1-1 0 0,-1 0 1 0 0,1 0-1 0 0,-1 0 1 0 0,1 0 0 0 0,-1 0-1 0 0,-1-1 1 0 0,1 1-4 0 0,-1 0 0 0 0,1 0 0 0 0,-1 0 0 0 0,1 0 0 0 0,-1 0 0 0 0,1 0 1 0 0,-1 1-1 0 0,1-1 0 0 0,-1 1 0 0 0,0-1 0 0 0,1 1 0 0 0,-1-1 0 0 0,-2 1 1 0 0,-3 0 15 0 0,1 0 0 0 0,-1 0 0 0 0,0 0 0 0 0,1 1 0 0 0,-1 0 0 0 0,-10 3 0 0 0,-23 11 96 0 0,0 2 1 0 0,1 2-1 0 0,0 2 0 0 0,2 1 0 0 0,1 1 0 0 0,0 3 0 0 0,-59 55 1 0 0,63-48 10 0 0,30-30-104 0 0,-1 1 1 0 0,1-1-1 0 0,0 0 1 0 0,0 1-1 0 0,0-1 1 0 0,0 1-1 0 0,1 0 1 0 0,-3 7-1 0 0,4-11-40 0 0,1 1-1 0 0,-1-1 1 0 0,0 0-1 0 0,0 1 1 0 0,0-1 0 0 0,0 1-1 0 0,1-1 1 0 0,-1 1-1 0 0,0-1 1 0 0,0 0 0 0 0,1 1-1 0 0,-1-1 1 0 0,0 1-1 0 0,1-1 1 0 0,-1 0-1 0 0,0 0 1 0 0,1 1 0 0 0,-1-1-1 0 0,0 0 1 0 0,1 1-1 0 0,-1-1 1 0 0,1 0-1 0 0,-1 0 1 0 0,1 0 0 0 0,0 1-1 0 0,10 3 219 0 0,-7-3-167 0 0,0-1-1 0 0,0 0 0 0 0,1 1 1 0 0,-1-1-1 0 0,0-1 0 0 0,0 1 1 0 0,0-1-1 0 0,0 1 0 0 0,7-3 1 0 0,37-15 328 0 0,-23 8-210 0 0,30-11-108 0 0,78-27 83 0 0,-109 41-146 0 0,1 1 1 0 0,0 2-1 0 0,39-4 0 0 0,-61 8-19 0 0,-1 0 0 0 0,1 0-1 0 0,0 0 1 0 0,-1 0 0 0 0,1 0-1 0 0,0 1 1 0 0,-1-1 0 0 0,1 1 0 0 0,-1 0-1 0 0,1 0 1 0 0,-1 0 0 0 0,1 0-1 0 0,-1 0 1 0 0,0 1 0 0 0,5 2-1 0 0,-6-3 2 0 0,0 0-1 0 0,0 1 0 0 0,0-1 0 0 0,-1 0 0 0 0,1 0 0 0 0,0 1 0 0 0,-1-1 0 0 0,1 1 0 0 0,-1-1 1 0 0,1 0-1 0 0,-1 1 0 0 0,0-1 0 0 0,1 1 0 0 0,-1-1 0 0 0,0 1 0 0 0,0-1 0 0 0,0 1 1 0 0,0-1-1 0 0,0 1 0 0 0,0-1 0 0 0,-1 1 0 0 0,1-1 0 0 0,-1 1 0 0 0,1-1 0 0 0,-1 1 0 0 0,1-1 1 0 0,-1 0-1 0 0,0 1 0 0 0,0 0 0 0 0,-9 14-20 0 0,-1-1 0 0 0,0 0 1 0 0,-1-1-1 0 0,0 0 0 0 0,-27 22 0 0 0,-24 13-282 0 0,62-48 79 0 0,4-9-1708 0 0,1-2 779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111 436 7367 0 0,'0'0'568'0'0,"2"9"-16"0"0,0 0 3316 0 0,1 1-1 0 0,5 11 1 0 0,-1-6-3453 0 0,-6-13-94 0 0,2 4 1801 0 0,-5-12-1595 0 0,2 4-517 0 0,-1 0-1 0 0,0 1 1 0 0,-1-1-1 0 0,1 0 1 0 0,0 1-1 0 0,0-1 1 0 0,-1 1-1 0 0,1 0 1 0 0,-1-1-1 0 0,1 1 1 0 0,-1 0-1 0 0,1 0 1 0 0,-3-2-1 0 0,-28-12 127 0 0,16 7-105 0 0,9 5-58 0 0,0-1 0 0 0,1 0 0 0 0,0 0 0 0 0,0 0 0 0 0,0-1 0 0 0,-8-8 0 0 0,13 11 18 0 0,-1 0 0 0 0,1 0 0 0 0,-1 0 0 0 0,1 0 0 0 0,0 0 0 0 0,-1 0 0 0 0,1-1 0 0 0,1 1 0 0 0,-1-1 0 0 0,0 1 0 0 0,0 0 0 0 0,1-1 0 0 0,0 1-1 0 0,-1-1 1 0 0,1 0 0 0 0,0 1 0 0 0,0-1 0 0 0,0 1 0 0 0,1-1 0 0 0,-1 1 0 0 0,0-1 0 0 0,2-4 0 0 0,2-2-79 0 0,0-1 1 0 0,1 1-1 0 0,0 0 1 0 0,0 0-1 0 0,1 0 1 0 0,0 1-1 0 0,12-13 1 0 0,56-50-489 0 0,-68 66 545 0 0,28-22-52 0 0,0 2-1 0 0,2 1 1 0 0,1 2-1 0 0,0 2 1 0 0,2 1 0 0 0,68-23-1 0 0,-92 37 152 0 0,1 1-1 0 0,0 0 0 0 0,0 1 1 0 0,20-2-1 0 0,-28 5 13 0 0,0 0 0 0 0,0 0 0 0 0,0 0 0 0 0,0 1 0 0 0,0 0 0 0 0,0 1 0 0 0,-1 0 0 0 0,1 0 0 0 0,0 1 0 0 0,12 5 0 0 0,-18-6-54 0 0,1 0 0 0 0,0-1 0 0 0,-1 1 0 0 0,1 1 0 0 0,-1-1 0 0 0,0 0 0 0 0,0 0 0 0 0,0 1 0 0 0,0-1 0 0 0,0 1 0 0 0,0 0-1 0 0,-1 0 1 0 0,1-1 0 0 0,-1 1 0 0 0,0 0 0 0 0,0 0 0 0 0,0 0 0 0 0,0 1 0 0 0,-1-1 0 0 0,1 0 0 0 0,-1 0 0 0 0,1 0 0 0 0,-1 0-1 0 0,0 1 1 0 0,-1-1 0 0 0,1 0 0 0 0,-2 6 0 0 0,0 1-18 0 0,0 0 0 0 0,-1 0 0 0 0,-1 0 1 0 0,0 0-1 0 0,0-1 0 0 0,0 0 0 0 0,-9 13 0 0 0,-1-3-42 0 0,0-1 1 0 0,-2-1-1 0 0,1 0 0 0 0,-2-1 0 0 0,0-1 0 0 0,-1-1 1 0 0,-27 17-1 0 0,-3-2-578 0 0,-96 42-1 0 0,136-67 535 0 0,-59 21-245 0 0,61-23 217 0 0,-1 0 0 0 0,1-1 0 0 0,0 1 0 0 0,-1-2 0 0 0,1 1 0 0 0,-1-1 1 0 0,1 0-1 0 0,-11-1 0 0 0,16 1 23 0 0,-1 0 0 0 0,1 0 0 0 0,0-1 0 0 0,0 1 0 0 0,0 0 0 0 0,0 0 0 0 0,0-1 0 0 0,0 1 0 0 0,0-1 0 0 0,0 1 0 0 0,0-1 0 0 0,0 1 0 0 0,0-1 0 0 0,0 1 0 0 0,1-1 0 0 0,-1 0 0 0 0,0 0 0 0 0,0 1 0 0 0,0-1 0 0 0,1 0 0 0 0,-1 0 0 0 0,1 0 0 0 0,-1 0 0 0 0,0 0 0 0 0,1 0 0 0 0,-1 0 1 0 0,1 0-1 0 0,0 0 0 0 0,-1-1 0 0 0,2-12-1827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54 5983 0 0,'35'-54'12244'0'0,"-44"61"-12002"0"0,-27 26-253 0 0,-64 76 1 0 0,89-96 9 0 0,-23 29 151 0 0,-48 79 0 0 0,-14 54 232 0 0,68-122-230 0 0,-57 119 210 0 0,-30 54-1404 0 0,87-173-3434 0 0,15-27-1594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221 222 9215 0 0,'0'0'707'0'0,"1"-1"-464"0"0,2-3 165 0 0,-1 0 1 0 0,0 1-1 0 0,0-1 1 0 0,0 0-1 0 0,-1 0 1 0 0,0 0-1 0 0,1-1 1 0 0,-1 1-1 0 0,-1 0 0 0 0,1-5 1 0 0,1 3-389 0 0,-1 1-1 0 0,0-1 1 0 0,1 0 0 0 0,0 1-1 0 0,1-1 1 0 0,-1 1 0 0 0,5-8-1 0 0,-3 6-52 0 0,0 1-1 0 0,-1-1 0 0 0,3-10 1 0 0,-5 14 33 0 0,0 0 1 0 0,-1 1-1 0 0,0-1 0 0 0,1 0 1 0 0,-1 0-1 0 0,0 0 0 0 0,0 1 1 0 0,-1-1-1 0 0,1 0 0 0 0,0 0 1 0 0,-1 0-1 0 0,0 1 1 0 0,-1-4-1 0 0,1 4 61 0 0,1-1 0 0 0,-1 1-1 0 0,-1 0 1 0 0,1-1 0 0 0,0 1 0 0 0,-1 0-1 0 0,1 0 1 0 0,-1 0 0 0 0,1 0 0 0 0,-1 0 0 0 0,0 0-1 0 0,0 1 1 0 0,0-1 0 0 0,0 1 0 0 0,0-1 0 0 0,0 1-1 0 0,-1 0 1 0 0,1 0 0 0 0,0 0 0 0 0,-1 0 0 0 0,1 0-1 0 0,0 0 1 0 0,-1 0 0 0 0,1 1 0 0 0,-1 0-1 0 0,0-1 1 0 0,1 1 0 0 0,-1 0 0 0 0,1 0 0 0 0,-4 1-1 0 0,0 0 63 0 0,0 0-1 0 0,0 0 1 0 0,0 1-1 0 0,0 0 0 0 0,0 0 1 0 0,1 1-1 0 0,-1-1 1 0 0,1 1-1 0 0,-1 1 0 0 0,1-1 1 0 0,-8 7-1 0 0,2 1-13 0 0,0 0-1 0 0,1 0 1 0 0,0 1-1 0 0,1 1 1 0 0,0 0-1 0 0,1 0 1 0 0,0 0-1 0 0,-5 16 1 0 0,3-7 2 0 0,2 1 1 0 0,1 0 0 0 0,0 1-1 0 0,-4 33 1 0 0,10-50-70 0 0,1 1 0 0 0,-1-1 0 0 0,1 0 0 0 0,1 0 0 0 0,-1 0 0 0 0,1 0 0 0 0,0 0 0 0 0,1 0 0 0 0,3 11 0 0 0,-4-15-13 0 0,0-1 0 0 0,0 0-1 0 0,0 1 1 0 0,1-1 0 0 0,-1 0-1 0 0,1 0 1 0 0,-1 0 0 0 0,1 0-1 0 0,-1 0 1 0 0,1-1 0 0 0,0 1 0 0 0,0 0-1 0 0,0-1 1 0 0,0 1 0 0 0,0-1-1 0 0,1 0 1 0 0,-1 1 0 0 0,0-1-1 0 0,1 0 1 0 0,-1-1 0 0 0,0 1 0 0 0,1 0-1 0 0,-1-1 1 0 0,1 1 0 0 0,-1-1-1 0 0,1 0 1 0 0,-1 0 0 0 0,1 0-1 0 0,4 0 1 0 0,7-3 4 0 0,-1 1-1 0 0,0-2 0 0 0,0 0 1 0 0,-1 0-1 0 0,1-1 0 0 0,-1-1 1 0 0,0 0-1 0 0,0 0 0 0 0,-1-1 1 0 0,0-1-1 0 0,0 0 0 0 0,-1-1 1 0 0,0 1-1 0 0,16-20 1 0 0,-13 17 190 0 0,-13 11-219 0 0,0 0 1 0 0,1 0-1 0 0,-1 0 1 0 0,0 0 0 0 0,0-1-1 0 0,0 1 1 0 0,0 0-1 0 0,0 0 1 0 0,1 0 0 0 0,-1 0-1 0 0,0 1 1 0 0,0-1 0 0 0,0 0-1 0 0,0 0 1 0 0,1 0-1 0 0,-1 0 1 0 0,0 0 0 0 0,0 0-1 0 0,0 0 1 0 0,0 0-1 0 0,0 0 1 0 0,1 0 0 0 0,-1 0-1 0 0,0 0 1 0 0,0 0 0 0 0,0 1-1 0 0,0-1 1 0 0,0 0-1 0 0,0 0 1 0 0,0 0 0 0 0,1 0-1 0 0,-1 0 1 0 0,0 0-1 0 0,0 1 1 0 0,0-1 0 0 0,0 0-1 0 0,0 0 1 0 0,0 0 0 0 0,0 0-1 0 0,0 1 1 0 0,0-1-1 0 0,-1 17 76 0 0,-1-8-1 0 0,0-1 0 0 0,-1 1 0 0 0,0-1 1 0 0,-7 12-1 0 0,-11 25-837 0 0,21-43-156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16703 0 0,'0'0'1882'0'0,"1"2"-1325"0"0,5 12-127 0 0,0 1 1 0 0,0 0 0 0 0,-1 0-1 0 0,-1 0 1 0 0,-1 0-1 0 0,3 24 1 0 0,3 9-70 0 0,-5-25-239 0 0,62 245 585 0 0,-62-256-680 0 0,-3-7-10 0 0,0 0-1 0 0,1 0 1 0 0,0-1 0 0 0,0 1 0 0 0,5 8 0 0 0,-6-12-57 0 0,14-2-976 0 0,-10 0-324 0 0,1 0 0 0 0,-1-1 1 0 0,1 0-1 0 0,7-4 0 0 0,10-7-5428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 10135 0 0,'0'0'5024'0'0,"2"0"-3773"0"0,10-3-909 0 0,0 0 1 0 0,0 1-1 0 0,0 0 0 0 0,1 2 1 0 0,20 0-1 0 0,-30 0-239 0 0,30 3 857 0 0,-32-3-608 0 0,2 3 95 0 0,-3-3-439 0 0,0 0 0 0 0,1 1-1 0 0,-1-1 1 0 0,0 0 0 0 0,0 0-1 0 0,0 0 1 0 0,1 0 0 0 0,-1 0 0 0 0,0 0-1 0 0,0 1 1 0 0,1-1 0 0 0,-1 0-1 0 0,0 0 1 0 0,0 0 0 0 0,0 1 0 0 0,0-1-1 0 0,1 0 1 0 0,-1 0 0 0 0,0 1-1 0 0,0-1 1 0 0,0 0 0 0 0,0 0 0 0 0,0 1-1 0 0,0-1 1 0 0,0 0 0 0 0,0 0-1 0 0,0 1 1 0 0,0-1 0 0 0,1 4 28 0 0,-1-1 1 0 0,0 0-1 0 0,0 1 0 0 0,0-1 1 0 0,-1 1-1 0 0,1-1 0 0 0,-1 0 1 0 0,0 0-1 0 0,0 1 0 0 0,0-1 1 0 0,-3 5-1 0 0,1-1 5 0 0,-1-1 0 0 0,0 0 0 0 0,0 0 0 0 0,-1 0-1 0 0,-5 5 1 0 0,-5 4 27 0 0,-2-1-1 0 0,-30 20 1 0 0,22-18-21 0 0,16-10 22 0 0,0 0 1 0 0,0 0 0 0 0,0 0 0 0 0,1 1 0 0 0,0 1 0 0 0,-8 7 0 0 0,16-14-35 0 0,-1 0-1 0 0,1 0 1 0 0,0 0 0 0 0,-1 0-1 0 0,1-1 1 0 0,0 1 0 0 0,-1 0 0 0 0,1 0-1 0 0,0 0 1 0 0,0 0 0 0 0,0 0 0 0 0,0 0-1 0 0,0 0 1 0 0,0 0 0 0 0,0 0-1 0 0,0 0 1 0 0,1 0 0 0 0,-1 0 0 0 0,0-1-1 0 0,0 1 1 0 0,1 0 0 0 0,-1 0 0 0 0,1 0-1 0 0,-1 0 1 0 0,1-1 0 0 0,-1 1-1 0 0,1 0 1 0 0,-1 0 0 0 0,1-1 0 0 0,0 1-1 0 0,-1 0 1 0 0,1-1 0 0 0,1 2 0 0 0,2 2 53 0 0,1-1 0 0 0,-1 0 0 0 0,1 0 0 0 0,5 3 0 0 0,-1-1 47 0 0,0-2 1 0 0,1 1-1 0 0,0-1 0 0 0,-1 0 1 0 0,1-1-1 0 0,16 2 1 0 0,62-1 472 0 0,-84-3-579 0 0,155-6 331 0 0,-63 2-345 0 0,-88 3-156 0 0,1 1 0 0 0,-1 0 0 0 0,1 1 0 0 0,-1 0 0 0 0,1 0 0 0 0,-1 1 0 0 0,0 0 0 0 0,12 5 0 0 0,-19-7-108 0 0,0 1 0 0 0,-1 0 1 0 0,1-1-1 0 0,0 1 0 0 0,-1 0 0 0 0,1 0 0 0 0,-1-1 1 0 0,1 1-1 0 0,-1 0 0 0 0,1 0 0 0 0,-1 0 1 0 0,0 0-1 0 0,1 0 0 0 0,-1 0 0 0 0,0 0 1 0 0,0 0-1 0 0,0 0 0 0 0,0 0 0 0 0,0 0 1 0 0,0 2-1 0 0,-1 6-6858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11519 0 0,'0'0'887'0'0,"-2"0"-583"0"0,-1 1-41 0 0,-1-1-1 0 0,0 1 1 0 0,1 0-1 0 0,0 0 1 0 0,-1 1 0 0 0,1-1-1 0 0,0 1 1 0 0,-1-1 0 0 0,1 1-1 0 0,0 0 1 0 0,0 0-1 0 0,1 0 1 0 0,-1 1 0 0 0,-4 4-1 0 0,-6 6 1560 0 0,-16 23 0 0 0,27-34-1834 0 0,-205 311 3542 0 0,55-41-3112 0 0,-142 352 0 0 0,159-275-1526 0 0,128-325-181 0 0,3-4-50 0 0</inkml:trace>
  <inkml:trace contextRef="#ctx0" brushRef="#br0" timeOffset="1">709 932 8287 0 0,'0'0'888'0'0,"-21"-14"17120"0"0,17 7-19408 0 0,4-2-104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1005 7367 0 0,'0'0'568'0'0,"2"-2"-196"0"0,85-94 5239 0 0,-23 28-4626 0 0,-27 30-375 0 0,48-44 790 0 0,97-72 0 0 0,39-36-495 0 0,-190 156-883 0 0,-1-2 1 0 0,36-54-1 0 0,-22 28-12 0 0,67-72 54 0 0,-96 117-136 0 0,-14 16-6 0 0,1 3-605 0 0,-1 0 658 0 0,1 0 0 0 0,-1 0 0 0 0,0 0-1 0 0,0 0 1 0 0,1 0 0 0 0,-1 1 0 0 0,-1-1 0 0 0,1 0 0 0 0,0 1-1 0 0,-1-1 1 0 0,1 1 0 0 0,-1-1 0 0 0,0 1 0 0 0,1-1 0 0 0,-1 1-1 0 0,-1-1 1 0 0,1 5 0 0 0,-2 5-19 0 0,-1-1-1 0 0,-6 21 1 0 0,2-11 7 0 0,-50 161 55 0 0,-8 33 220 0 0,40-125-170 0 0,-9 43 32 0 0,29-108-94 0 0,1 0 0 0 0,1 0 0 0 0,1 36 0 0 0,2-55-4 0 0,1 0-1 0 0,-1 0 0 0 0,1 0 1 0 0,0 0-1 0 0,1 1 0 0 0,-1-1 1 0 0,6 11-1 0 0,1-5 42 0 0,-7-11-42 0 0,0 0-1 0 0,0-1 1 0 0,0 1 0 0 0,0-1 0 0 0,0 1 0 0 0,0 0 0 0 0,0-1 0 0 0,0 0 0 0 0,0 1 0 0 0,2 0 0 0 0,-2-1-1 0 0,1 0 0 0 0,-1 0 0 0 0,0 0 0 0 0,0 0 0 0 0,1 0 0 0 0,-1 0 0 0 0,0-1 0 0 0,0 1 0 0 0,1 0 0 0 0,0-1 0 0 0,0 0-114 0 0,0 0-1 0 0,0 0 1 0 0,-1 0-1 0 0,1 0 1 0 0,0 0 0 0 0,-1-1-1 0 0,1 1 1 0 0,-1-1-1 0 0,1 1 1 0 0,-1-1-1 0 0,2-2 1 0 0,3-7-1441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14599 0 0,'0'0'1320'0'0,"-1"3"-1082"0"0,1-1-177 0 0,-1 0 1 0 0,0 0 0 0 0,0 0-1 0 0,1 0 1 0 0,-1 0 0 0 0,1 0-1 0 0,0 0 1 0 0,0 0 0 0 0,0 1-1 0 0,0-1 1 0 0,0 0 0 0 0,0 0 0 0 0,0 0-1 0 0,1 0 1 0 0,-1 0 0 0 0,2 4-1 0 0,0-3 33 0 0,-1 0 0 0 0,1 0 0 0 0,0 0 0 0 0,0-1 0 0 0,0 1 0 0 0,0-1 0 0 0,0 1 0 0 0,0-1 0 0 0,6 5 0 0 0,0-2 35 0 0,0 0 0 0 0,1 0 0 0 0,-1-1 0 0 0,1 0-1 0 0,0 0 1 0 0,17 4 0 0 0,-7-3-5 0 0,-1-2 0 0 0,0 0 0 0 0,1-1-1 0 0,0-1 1 0 0,0 0 0 0 0,-1-2 0 0 0,31-4-1 0 0,-33 2-241 0 0,-1 0-1 0 0,0-2 1 0 0,0 1-1 0 0,-1-2 0 0 0,0 0 1 0 0,0-1-1 0 0,0 0 0 0 0,-1-1 1 0 0,21-16-1 0 0,-4-2-1109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48 6447 0 0,'16'-11'236'0'0,"25"-12"-1"0"0,-15 10 6353 0 0,-24 12-5705 0 0,-12 9-307 0 0,-178 112 507 0 0,143-92-1081 0 0,11-7 102 0 0,-1-1 1 0 0,-1-2 0 0 0,-1-1-1 0 0,-39 11 1 0 0,74-27 75 0 0,14-2-61 0 0,-1-1 0 0 0,0 0 1 0 0,1 0-1 0 0,16-7 0 0 0,-15 5-79 0 0,-8 3-29 0 0,25-9 23 0 0,0 2 0 0 0,32-4 0 0 0,-52 11-35 0 0,1 1 1 0 0,-1-1-1 0 0,1 1 0 0 0,-1 1 1 0 0,1 0-1 0 0,-1 1 0 0 0,1 0 1 0 0,-1 0-1 0 0,19 8 0 0 0,-9-2 1 0 0,-1 0 0 0 0,0 2 0 0 0,-1 0 0 0 0,33 24 0 0 0,-47-31 14 0 0,0 0-1 0 0,0 1 1 0 0,-1-1-1 0 0,1 1 0 0 0,-1 0 1 0 0,0-1-1 0 0,4 8 1 0 0,-6-10 29 0 0,0 1 0 0 0,-1-1 1 0 0,1 1-1 0 0,-1-1 0 0 0,0 1 0 0 0,1 0 1 0 0,-1-1-1 0 0,0 1 0 0 0,0-1 1 0 0,0 1-1 0 0,0 0 0 0 0,0-1 0 0 0,0 1 1 0 0,-1 0-1 0 0,1-1 0 0 0,0 1 0 0 0,-1-1 1 0 0,1 1-1 0 0,-1-1 0 0 0,0 1 1 0 0,0-1-1 0 0,1 1 0 0 0,-1-1 0 0 0,0 0 1 0 0,0 1-1 0 0,-2 1 0 0 0,-3 4 126 0 0,-1-1 0 0 0,0 0 0 0 0,0 0 0 0 0,0 0 0 0 0,0-1 0 0 0,-1 0 0 0 0,0 0 0 0 0,-10 4 0 0 0,-12 3-31 0 0,-31 9 0 0 0,25-9-13 0 0,-43 14-44 0 0,-98 18 0 0 0,166-42-220 0 0,0-1-1 0 0,-21 0 1 0 0,39-14-544 0 0,-4 9 319 0 0,0 0-1 0 0,1 1 1 0 0,-1-1 0 0 0,1 1 0 0 0,0 0-1 0 0,0 0 1 0 0,5-2 0 0 0,-8 4 277 0 0,28-18-1675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3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44 9671 0 0,'0'-7'1004'0'0,"4"-25"4828"0"0,-4 30-5434 0 0,-11 1-61 0 0,9 0-317 0 0,1 1 0 0 0,0 0 0 0 0,0 0 0 0 0,-1 0 0 0 0,1-1-1 0 0,0 1 1 0 0,-1 0 0 0 0,1 1 0 0 0,0-1 0 0 0,-1 0 0 0 0,1 0 0 0 0,0 0 0 0 0,-2 1 0 0 0,-9 5 76 0 0,0 0 1 0 0,0 0-1 0 0,0 1 1 0 0,-12 10 0 0 0,-41 37 59 0 0,54-44-125 0 0,-8 6-20 0 0,-33 31-5 0 0,46-41-6 0 0,0 1 0 0 0,1 0 0 0 0,0 0-1 0 0,0 0 1 0 0,-7 14 0 0 0,12-20 0 0 0,-1-1 0 0 0,1 1 0 0 0,0-1 0 0 0,0 1 0 0 0,-1 0 0 0 0,1-1 0 0 0,0 1 0 0 0,0-1 0 0 0,0 1 0 0 0,0 0 0 0 0,0-1 0 0 0,0 1 0 0 0,0 0 0 0 0,0-1 0 0 0,0 1 0 0 0,0-1 0 0 0,0 1 0 0 0,0 0 0 0 0,1 0 0 0 0,3 2 0 0 0,-3-3 0 0 0,2 3 7 0 0,1-2 0 0 0,-1 1-1 0 0,1 0 1 0 0,0-1 0 0 0,0 1-1 0 0,-1-1 1 0 0,1 0 0 0 0,0 0-1 0 0,0-1 1 0 0,0 1 0 0 0,8-1-1 0 0,7 0 79 0 0,22-3-1 0 0,-33 2-30 0 0,0 0-22 0 0,21-2 109 0 0,48 1-1 0 0,-68 3-128 0 0,0 0-1 0 0,1 0 0 0 0,-1 1 0 0 0,0 0 0 0 0,0 0 0 0 0,0 1 1 0 0,-1 1-1 0 0,1-1 0 0 0,10 7 0 0 0,-16-8-5 0 0,0 0 0 0 0,-1-1-1 0 0,1 1 1 0 0,-1 0 0 0 0,1 1-1 0 0,-1-1 1 0 0,0 0 0 0 0,0 1-1 0 0,0-1 1 0 0,0 1 0 0 0,0-1-1 0 0,-1 1 1 0 0,1 0 0 0 0,-1 0-1 0 0,0 0 1 0 0,1 0 0 0 0,-1 0-1 0 0,-1 0 1 0 0,1 0 0 0 0,0 5-1 0 0,-1-4 28 0 0,0 0 0 0 0,0 1 1 0 0,-1-1-1 0 0,1 0 0 0 0,-1 0 0 0 0,0 0 0 0 0,-1 0 0 0 0,1 0 0 0 0,-1 0 0 0 0,0 0 0 0 0,1 0 0 0 0,-2-1 0 0 0,1 1 0 0 0,0 0 0 0 0,-4 2 0 0 0,-6 8 83 0 0,0-1-1 0 0,-2-1 1 0 0,1 0-1 0 0,-1-1 1 0 0,-1-1-1 0 0,0 0 1 0 0,-21 10-1 0 0,-2-2-8 0 0,0-1 0 0 0,-43 11-1 0 0,47-18-74 0 0,-1 0-1 0 0,0-3 0 0 0,-37 4 1 0 0,69-10-60 0 0,0-1 0 0 0,0 0 0 0 0,0 0 0 0 0,0 0 1 0 0,0 0-1 0 0,0-1 0 0 0,0 1 0 0 0,0-1 1 0 0,0 0-1 0 0,0 0 0 0 0,0 0 0 0 0,0 0 1 0 0,-3-2-1 0 0,5 2-44 0 0,0 1-1 0 0,1-1 1 0 0,-1 0 0 0 0,0 1 0 0 0,1-1 0 0 0,-1 0-1 0 0,1 1 1 0 0,-1-1 0 0 0,1 0 0 0 0,-1 0-1 0 0,1 0 1 0 0,0 0 0 0 0,-1 1 0 0 0,1-1 0 0 0,0 0-1 0 0,-1 0 1 0 0,1-2 0 0 0,0 1-165 0 0,0 0 0 0 0,0 0 0 0 0,1 0 0 0 0,-1 0 0 0 0,0 0 0 0 0,1 0 1 0 0,0 0-1 0 0,-1 0 0 0 0,1 0 0 0 0,2-3 0 0 0,9-14-5934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 2759 0 0,'0'0'126'0'0,"-1"1"438"0"0,-17 17 7811 0 0,1 0-3922 0 0,-1 1-3834 0 0,2 0 1 0 0,-25 38-1 0 0,35-48-443 0 0,1 1 0 0 0,0 0 0 0 0,0 0 1 0 0,1 1-1 0 0,1-1 0 0 0,-5 20 0 0 0,7-25-98 0 0,1 1 0 0 0,-1-1 0 0 0,1 0 1 0 0,0 0-1 0 0,0 0 0 0 0,1 1 0 0 0,-1-1 1 0 0,1 0-1 0 0,1 0 0 0 0,-1 0 0 0 0,0 0 1 0 0,1 0-1 0 0,0 0 0 0 0,0 0 0 0 0,1-1 1 0 0,4 8-1 0 0,-5-9-50 0 0,1-1 1 0 0,-1 1 0 0 0,1 0-1 0 0,-1 0 1 0 0,1-1-1 0 0,0 0 1 0 0,0 0-1 0 0,0 1 1 0 0,1-2-1 0 0,-1 1 1 0 0,0 0-1 0 0,1-1 1 0 0,-1 1 0 0 0,6 0-1 0 0,-4-1 20 0 0,1 0 0 0 0,0 0 1 0 0,0-1-1 0 0,0 0 0 0 0,0 0 0 0 0,0 0 0 0 0,0-1 1 0 0,7-1-1 0 0,6-4 76 0 0,0 0 1 0 0,-1-1 0 0 0,0-1-1 0 0,23-13 1 0 0,-13 5 26 0 0,0-2 0 0 0,-1 0 0 0 0,-1-2 0 0 0,-1-1 0 0 0,25-26 0 0 0,24-41-1735 0 0,-9-8-6847 0 0,-59 86 2772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4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67 301 1839 0 0,'1'2'542'0'0,"0"0"247"0"0,-1 1 0 0 0,1-1 1 0 0,-1 1-1 0 0,0-1 0 0 0,1 0 1 0 0,-1 1-1 0 0,0-1 0 0 0,0 1 0 0 0,-1-1 1 0 0,0 4-1 0 0,0-2-229 0 0,0-1 0 0 0,0 1 1 0 0,-1 0-1 0 0,1-1 0 0 0,-1 0 0 0 0,-2 4 1 0 0,-4 4 188 0 0,0-1 1 0 0,-1 0-1 0 0,-10 9 1 0 0,8-8 738 0 0,9-29-726 0 0,3 14-684 0 0,1-1 1 0 0,-1 1 0 0 0,1 0 0 0 0,-1 0 0 0 0,1 0 0 0 0,0 0 0 0 0,1 0 0 0 0,-1 1 0 0 0,5-6 0 0 0,30-30 63 0 0,-27 29-125 0 0,4-4-37 0 0,0 0 0 0 0,2 1 0 0 0,0 1 1 0 0,0 0-1 0 0,1 1 0 0 0,29-14 1 0 0,-40 23 26 0 0,0-1 1 0 0,0 1-1 0 0,0 0 1 0 0,1 0-1 0 0,-1 1 1 0 0,1-1-1 0 0,0 1 1 0 0,-1 1-1 0 0,1 0 1 0 0,0 0-1 0 0,-1 0 1 0 0,1 0-1 0 0,-1 1 1 0 0,1 0-1 0 0,0 1 1 0 0,-1-1 0 0 0,0 1-1 0 0,1 1 1 0 0,-1-1-1 0 0,0 1 1 0 0,0 0-1 0 0,0 0 1 0 0,8 7-1 0 0,-12-8 3 0 0,0 1 1 0 0,1-1-1 0 0,-1 0 0 0 0,0 1 0 0 0,-1 0 1 0 0,1-1-1 0 0,0 1 0 0 0,-1 0 0 0 0,1 0 1 0 0,-1 0-1 0 0,0 0 0 0 0,0 0 0 0 0,0 0 1 0 0,0 5-1 0 0,1 1-4 0 0,1-1-3 0 0,0 1 18 0 0,-1-10 10 0 0,3-5-11 0 0,69-65 3 0 0,-34 31-287 0 0,70-55 1 0 0,-95 85 236 0 0,1-1 0 0 0,0 2-1 0 0,0 0 1 0 0,1 1 0 0 0,0 0-1 0 0,0 2 1 0 0,1 0 0 0 0,33-7 0 0 0,-42 12 66 0 0,1-1 0 0 0,-1 2 0 0 0,0-1 0 0 0,1 1 0 0 0,-1 1 0 0 0,0-1 0 0 0,11 3 0 0 0,-15-1-10 0 0,0-1 0 0 0,-1 1 0 0 0,0 0-1 0 0,1 0 1 0 0,-1 0 0 0 0,0 0 0 0 0,0 1 0 0 0,0-1-1 0 0,0 1 1 0 0,-1 0 0 0 0,1 1 0 0 0,-1-1-1 0 0,1 0 1 0 0,-1 1 0 0 0,5 7 0 0 0,-4-4-16 0 0,0 1 0 0 0,0-1 1 0 0,0 1-1 0 0,-1 0 0 0 0,0 0 0 0 0,0 0 1 0 0,-1 0-1 0 0,0 0 0 0 0,-1 1 0 0 0,0-1 1 0 0,0 0-1 0 0,-1 15 0 0 0,-1-13 15 0 0,0 1 0 0 0,-1-1 0 0 0,0 1 0 0 0,-1-1-1 0 0,0 0 1 0 0,-1 0 0 0 0,0-1 0 0 0,-1 1 0 0 0,-9 15 0 0 0,-5 3 154 0 0,10-14-105 0 0,0-1 0 0 0,1 1 0 0 0,-9 20 0 0 0,14-23-13 0 0,3-1-104 0 0,1-9-34 0 0,-1 0 0 0 0,1-1 0 0 0,-1 1 0 0 0,1 0-1 0 0,-1 0 1 0 0,1-1 0 0 0,-1 1 0 0 0,1 0 0 0 0,0-1 0 0 0,-1 1-1 0 0,1 0 1 0 0,0-1 0 0 0,-1 1 0 0 0,1-1 0 0 0,0 1 0 0 0,0-1-1 0 0,0 1 1 0 0,-1-1 0 0 0,3 1 0 0 0,9 0-5452 0 0,-1-2-1113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216 212 9991 0 0,'0'0'6784'0'0,"2"0"-6592"0"0,1 2-41 0 0,1 0-1 0 0,-1-1 1 0 0,1 0 0 0 0,-1 0-1 0 0,1 0 1 0 0,0 0-1 0 0,0 0 1 0 0,-1-1 0 0 0,8 0-1 0 0,41-4 1068 0 0,-11 1-539 0 0,-16 4-601 0 0,-1-2 1 0 0,0-1-1 0 0,0-1 1 0 0,0-1-1 0 0,0 0 1 0 0,44-17-1 0 0,-51 15-75 0 0,-1-1 1 0 0,17-11-1 0 0,-29 16-11 0 0,-1 0-1 0 0,1-1 1 0 0,0 1-1 0 0,-1-1 1 0 0,0 0 0 0 0,1 0-1 0 0,-1 0 1 0 0,0-1 0 0 0,-1 1-1 0 0,1-1 1 0 0,-1 0-1 0 0,1 1 1 0 0,-1-1 0 0 0,2-4-1 0 0,-4 5-26 0 0,0 1 0 0 0,1 0 0 0 0,-1 0 0 0 0,0 0 1 0 0,-1 0-1 0 0,1-1 0 0 0,0 1 0 0 0,0 0 0 0 0,-1 0 0 0 0,1 0 0 0 0,-1 0 0 0 0,0 0 0 0 0,0 0 0 0 0,0 0 0 0 0,0 0 0 0 0,0 0 0 0 0,0 0 1 0 0,0 1-1 0 0,0-1 0 0 0,-1 0 0 0 0,1 1 0 0 0,-1-1 0 0 0,1 1 0 0 0,-3-2 0 0 0,-3-3-98 0 0,0 1-1 0 0,0 0 1 0 0,-1 0 0 0 0,-12-6-1 0 0,11 8 4 0 0,0 0 0 0 0,0 0 0 0 0,0 1 0 0 0,-1 0 0 0 0,1 0 0 0 0,-1 1 0 0 0,1 1 0 0 0,-1 0 0 0 0,1 0 0 0 0,-1 1 0 0 0,1 0 0 0 0,-16 4 0 0 0,0 1 15 0 0,0 1-1 0 0,0 2 1 0 0,-32 15-1 0 0,33-12 199 0 0,0 1 0 0 0,2 2 0 0 0,-1 0 0 0 0,2 1 0 0 0,0 1-1 0 0,1 1 1 0 0,-25 29 0 0 0,24-22 103 0 0,1 1 1 0 0,2 0-1 0 0,0 2 0 0 0,2 0 0 0 0,-22 54 0 0 0,36-77-175 0 0,0 1 1 0 0,1-1-1 0 0,-1 1 0 0 0,1-1 1 0 0,0 1-1 0 0,0 0 0 0 0,1-1 0 0 0,0 1 1 0 0,0 6-1 0 0,0-9 5 0 0,1-1 1 0 0,-1 1 0 0 0,1 0-1 0 0,0-1 1 0 0,-1 1-1 0 0,1-1 1 0 0,0 1-1 0 0,1-1 1 0 0,-1 1 0 0 0,0-1-1 0 0,1 0 1 0 0,-1 0-1 0 0,1 0 1 0 0,0 0-1 0 0,0 0 1 0 0,0 0 0 0 0,0 0-1 0 0,0 0 1 0 0,0-1-1 0 0,0 1 1 0 0,4 1 0 0 0,2 1 93 0 0,2 0 1 0 0,-1-1-1 0 0,0 0 1 0 0,1 0-1 0 0,-1-1 1 0 0,19 2-1 0 0,63-2 779 0 0,-40-2-143 0 0,-17 2-390 0 0,0 1 1 0 0,0 2-1 0 0,-1 2 1 0 0,59 18-1 0 0,-47-14-1755 0 0,-35-13-2168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96 3223 0 0,'-2'-15'288'0'0,"1"6"1085"0"0,1 3-388 0 0,-1-1 0 0 0,0 1 0 0 0,0-1 0 0 0,0 1 0 0 0,-1 0 1 0 0,0 0-1 0 0,0 0 0 0 0,-6-11 1077 0 0,5 12 950 0 0,16 49-2656 0 0,1-1-1 0 0,3-1 1 0 0,2-1-1 0 0,1 0 1 0 0,2-2-1 0 0,2 0 1 0 0,42 52-1 0 0,1-10-256 0 0,31 44 14 0 0,-74-93-79 0 0,-11-14-13 0 0,0 0-1 0 0,11 23 0 0 0,-20-34-10 0 0,-1 0-1 0 0,0 0 1 0 0,-1 0-1 0 0,0 0 1 0 0,0 1 0 0 0,0-1-1 0 0,-1 1 1 0 0,0-1-1 0 0,-1 1 1 0 0,0 9-1 0 0,-2 4-202 0 0,-1 1 0 0 0,-7 23-1 0 0,9-43-162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73 11951 0 0,'2'-2'85'0'0,"2"-5"53"0"0,2 1 1 0 0,-1-1-1 0 0,1 1 1 0 0,0 0 0 0 0,0 0-1 0 0,1 1 1 0 0,0 0 0 0 0,11-7-1 0 0,-11 8-22 0 0,8-3 915 0 0,-13 20-772 0 0,-2-10-188 0 0,0 0 0 0 0,0 0-1 0 0,-1 0 1 0 0,1 0 0 0 0,-1 0 0 0 0,0 0 0 0 0,0-1 0 0 0,0 1 0 0 0,0 0 0 0 0,0 0 0 0 0,-1-1 0 0 0,-1 4 0 0 0,-25 30 612 0 0,23-31-594 0 0,-66 79 779 0 0,-88 135 0 0 0,-135 178-556 0 0,275-376-290 0 0,-1 0-1 0 0,-23 19 0 0 0,21-17-407 0 0,21-22-13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18199 0 0,'0'0'1646'0'0,"3"1"-1356"0"0,8 1-235 0 0,26 7 707 0 0,2-2 0 0 0,-1-1 0 0 0,42 0 0 0 0,-39-7-302 0 0,-1-2 0 0 0,43-9 0 0 0,81-24 419 0 0,-80 16-626 0 0,270-65-1759 0 0,-346 83 797 0 0,0 0 0 0 0,1 0-1 0 0,-1 1 1 0 0,11-1 0 0 0,-17 2-966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5983 0 0,'0'0'464'0'0,"2"0"-305"0"0,2 0 583 0 0,0 0 0 0 0,0 0 1 0 0,0 1-1 0 0,0-1 0 0 0,0 1 0 0 0,0 0 0 0 0,0 0 0 0 0,0 1 1 0 0,-1-1-1 0 0,7 4 0 0 0,-8-4-549 0 0,0 1 0 0 0,0-1 0 0 0,0 1 1 0 0,0 0-1 0 0,0 0 0 0 0,-1-1 0 0 0,1 1 0 0 0,-1 0 1 0 0,1 1-1 0 0,-1-1 0 0 0,0 0 0 0 0,0 0 0 0 0,0 0 1 0 0,0 1-1 0 0,0-1 0 0 0,-1 0 0 0 0,1 1 0 0 0,0-1 1 0 0,-1 5-1 0 0,1 3 15 0 0,-1 0-1 0 0,-1 0 1 0 0,0-1 0 0 0,0 1 0 0 0,-1 0 0 0 0,0-1-1 0 0,-5 14 1 0 0,-29 65 583 0 0,31-76-691 0 0,-33 62 227 0 0,37-72-444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11831 0 0,'0'0'1075'0'0,"1"1"-840"0"0,1 3-122 0 0,1 0 0 0 0,-1 0 1 0 0,1-1-1 0 0,0 1 1 0 0,0-1-1 0 0,0 0 0 0 0,1 0 1 0 0,-1 0-1 0 0,1 0 0 0 0,-1-1 1 0 0,8 4-1 0 0,6 3 385 0 0,29 9 0 0 0,-1 0 318 0 0,-31-11-581 0 0,0 1 0 0 0,-1 0 1 0 0,0 1-1 0 0,0 0 0 0 0,-1 1 1 0 0,0 1-1 0 0,0 0 0 0 0,15 19 1 0 0,-22-23-191 0 0,0 0 0 0 0,-1 0 0 0 0,1 0 0 0 0,-1 0-1 0 0,-1 0 1 0 0,0 1 0 0 0,0 0 0 0 0,0 0 0 0 0,-1 0 0 0 0,0 0 0 0 0,-1 0 0 0 0,0 0 0 0 0,0 0 0 0 0,0 1 0 0 0,-1-1 0 0 0,-1 0 0 0 0,1 1 0 0 0,-3 9 0 0 0,0-8-20 0 0,0 1 0 0 0,-1-1 0 0 0,0 0 1 0 0,-1 0-1 0 0,0-1 0 0 0,-1 1 1 0 0,0-1-1 0 0,0 0 0 0 0,-1-1 0 0 0,0 0 1 0 0,0 0-1 0 0,-1 0 0 0 0,0-1 1 0 0,-18 13-1 0 0,7-8-45 0 0,-1 0 1 0 0,0-1-1 0 0,-1-1 1 0 0,0-1-1 0 0,0 0 1 0 0,-25 5-1 0 0,36-12 19 0 0,0 1 0 0 0,0-1 0 0 0,0-1 0 0 0,0 0 0 0 0,-10-1 0 0 0,17 0-122 0 0,0 0 0 0 0,0 0 0 0 0,0-1 0 0 0,0 0-1 0 0,0 0 1 0 0,0 0 0 0 0,0 0 0 0 0,0 0 0 0 0,-3-2 0 0 0,5 2-202 0 0,-1 0 0 0 0,0 0 0 0 0,1 0 0 0 0,0-1 0 0 0,-1 1 0 0 0,1-1 0 0 0,0 1 0 0 0,-1-1 0 0 0,1 1 0 0 0,0-1 0 0 0,0 0 0 0 0,0 1 0 0 0,1-1 0 0 0,-1 0 0 0 0,-1-3 0 0 0,-2-17-5310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 6447 0 0,'-13'-2'609'0'0,"-40"-5"-732"0"0,47 7 1187 0 0,0 0-1 0 0,0 0 1 0 0,-11 2 5129 0 0,17 0-6179 0 0,1-1 0 0 0,-1 1 0 0 0,1-1 1 0 0,-1 0-1 0 0,1 1 0 0 0,-1-1 1 0 0,1 0-1 0 0,0 0 0 0 0,0 1 1 0 0,-1-1-1 0 0,1 0 0 0 0,0 0 1 0 0,0 0-1 0 0,0 0 0 0 0,0 0 0 0 0,2 1 1 0 0,21 15 209 0 0,-21-15-193 0 0,22 14 234 0 0,3 1 186 0 0,0 2 0 0 0,-1 1 0 0 0,-1 1 0 0 0,35 36 0 0 0,-17-3 669 0 0,60 94 0 0 0,22 70-332 0 0,-82-128-760 0 0,9 15 8 0 0,-52-105-41 0 0,-1 0 0 0 0,0 1 0 0 0,0-1 0 0 0,0 0 0 0 0,0 1 0 0 0,0-1 0 0 0,0 0 0 0 0,0 1-1 0 0,0-1 1 0 0,1 0 0 0 0,-1 0 0 0 0,0 1 0 0 0,0-1 0 0 0,0 0 0 0 0,0 0 0 0 0,1 1 0 0 0,-1-1 0 0 0,0 0 0 0 0,0 0 0 0 0,1 0-1 0 0,-1 1 1 0 0,0-1 0 0 0,0 0 0 0 0,1 0 0 0 0,-1 0 0 0 0,0 0 0 0 0,1 0 0 0 0,-1 0 0 0 0,0 0 0 0 0,1 1 0 0 0,-1-1 0 0 0,0 0-1 0 0,1 0 1 0 0,-1 0 0 0 0,0 0 0 0 0,0 0 0 0 0,1 0 0 0 0,-1-1 0 0 0,0 1 0 0 0,1 0 0 0 0,2-5-119 0 0,-1 1-199 0 0,0 0 0 0 0,0 0-1 0 0,-1 0 1 0 0,1 0 0 0 0,0-6-1 0 0,3-14-6928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2303 0 0,'0'0'102'0'0,"0"3"-1"0"0,0 3 1022 0 0,-1 1 0 0 0,0 0 0 0 0,-1-1 0 0 0,1 1 0 0 0,-1 0 0 0 0,-1-1 0 0 0,-3 8 0 0 0,-25 46 5747 0 0,23-46-6921 0 0,-16 23 174 0 0,-2-2 0 0 0,-50 56 1 0 0,55-67-72 0 0,-51 51 17 0 0,-134 106 0 0 0,94-87 16 0 0,55-44-41 0 0,-90 81-221 0 0,144-128 12 0 0,0 1 0 0 0,1-1 0 0 0,-1 0 0 0 0,-4 8 1 0 0,6-9-314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87 10135 0 0,'-1'0'778'0'0,"-25"-1"-366"0"0,14 0 1458 0 0,0 1 0 0 0,1 1 1 0 0,-17 1-1 0 0,26-1-1553 0 0,6-2-257 0 0,0 0 0 0 0,-1 0 0 0 0,1 0 0 0 0,-1 0 0 0 0,1 0 0 0 0,-1-1 0 0 0,1 0 0 0 0,2-2-1 0 0,8-2 136 0 0,10-5 102 0 0,8-4 226 0 0,57-18 0 0 0,-79 31-421 0 0,-1-1 0 0 0,1 1-1 0 0,0 1 1 0 0,-1 0 0 0 0,1 0 0 0 0,0 1-1 0 0,0 0 1 0 0,0 1 0 0 0,0 0-1 0 0,18 5 1 0 0,-25-5-88 0 0,0-1 0 0 0,1 1 0 0 0,-1 1 0 0 0,0-1 0 0 0,0 0 0 0 0,-1 1 0 0 0,1 0 0 0 0,0-1 0 0 0,0 1 0 0 0,-1 0 0 0 0,1 1 0 0 0,-1-1 0 0 0,0 0 0 0 0,0 1 0 0 0,0-1 0 0 0,0 1 0 0 0,0-1 0 0 0,0 1 0 0 0,0 0 0 0 0,-1 0 0 0 0,0 0 0 0 0,0 0 0 0 0,1 0 0 0 0,-2 0 0 0 0,1 0 0 0 0,0 1 0 0 0,-1-1 0 0 0,1 0 0 0 0,-1 0 0 0 0,0 1 0 0 0,0-1 0 0 0,0 0 0 0 0,-1 0 0 0 0,0 6 0 0 0,-2 2 26 0 0,0 0 0 0 0,0 0-1 0 0,-1 0 1 0 0,-1-1 0 0 0,1 1 0 0 0,-2-1 0 0 0,1 0-1 0 0,-13 15 1 0 0,-4 2-40 0 0,-2 0 0 0 0,0-2 0 0 0,-2-1 0 0 0,0-1 0 0 0,-2-1 0 0 0,-55 34 0 0 0,54-37 0 0 0,22-10 0 0 0,7-8 1 0 0,1 0 0 0 0,-1 0 0 0 0,0-1-1 0 0,0 1 1 0 0,0 0 0 0 0,0 0 0 0 0,1-1 0 0 0,-1 1-1 0 0,0 0 1 0 0,1 0 0 0 0,-1-1 0 0 0,1 1 0 0 0,-1 0-1 0 0,1-1 1 0 0,-1 1 0 0 0,1-1 0 0 0,-1 1 0 0 0,1 0-1 0 0,0-1 1 0 0,-1 1 0 0 0,1-1 0 0 0,0 0 0 0 0,-1 1-1 0 0,1-1 1 0 0,0 0 0 0 0,0 1 0 0 0,-1-1 0 0 0,2 0-1 0 0,24 8 44 0 0,-6-7-34 0 0,-1 0 1 0 0,1-1-1 0 0,38-6 1 0 0,-14 1-120 0 0,23 0-1373 0 0,-32 1-92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0,'0'0'1115'0'0,"0"2"733"0"0,2 7-549 0 0,-1-1-1 0 0,1 0 1 0 0,1 0 0 0 0,0 0 0 0 0,3 7-1 0 0,1-2-506 0 0,0 1 0 0 0,11 13 0 0 0,0-3-438 0 0,2-1 0 0 0,25 24-1 0 0,-21-26 77 0 0,45 30-1 0 0,-41-31-221 0 0,35 31 0 0 0,-60-49-207 0 0,-1 0 1 0 0,0 1-1 0 0,0-1 1 0 0,0 0-1 0 0,0 1 1 0 0,0 0 0 0 0,0-1-1 0 0,-1 1 1 0 0,1 0-1 0 0,-1 0 1 0 0,0 0-1 0 0,0 0 1 0 0,0 0-1 0 0,0 0 1 0 0,0 0-1 0 0,-1 0 1 0 0,1 0-1 0 0,-1 6 1 0 0,-1-5-21 0 0,1 0 0 0 0,-1 0 0 0 0,0 0 0 0 0,-1 0 0 0 0,1 0 0 0 0,-1 0 0 0 0,0 0 0 0 0,0 0 1 0 0,0-1-1 0 0,0 1 0 0 0,-1-1 0 0 0,1 0 0 0 0,-5 5 0 0 0,-6 6-175 0 0,-1-2 0 0 0,0 1 0 0 0,-1-2-1 0 0,-21 13 1 0 0,-17 6-2105 0 0,1-3-3374 0 0,16-11-239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90 1839 0 0,'-8'-1'160'0'0,"-30"-5"2595"0"0,0-2 1 0 0,1-2-1 0 0,-61-24 0 0 0,42 13-1240 0 0,49 19-1331 0 0,1 0 0 0 0,-1 0-1 0 0,0 1 1 0 0,0-1-1 0 0,0 2 1 0 0,0-1 0 0 0,-11 1-1 0 0,14 0-59 0 0,0 1-1 0 0,0 0 0 0 0,-1 0 1 0 0,1 0-1 0 0,0 0 0 0 0,0 0 1 0 0,0 1-1 0 0,1 0 0 0 0,-1 0 1 0 0,0 0-1 0 0,1 0 1 0 0,-1 1-1 0 0,-5 4 0 0 0,-3 5-80 0 0,1 0 0 0 0,1 1 1 0 0,0 0-1 0 0,1 0 0 0 0,0 1 0 0 0,1 0 0 0 0,0 1 0 0 0,2 0 0 0 0,-1 0 0 0 0,2 1 0 0 0,0-1 1 0 0,1 1-1 0 0,0 0 0 0 0,-1 18 0 0 0,5-30-39 0 0,0-1 0 0 0,0 1 0 0 0,0-1 0 0 0,0 1 0 0 0,1 0 0 0 0,-1-1 0 0 0,1 0 0 0 0,0 1 0 0 0,0-1 0 0 0,0 1 1 0 0,0-1-1 0 0,1 0 0 0 0,3 6 0 0 0,-4-7 7 0 0,1 0 0 0 0,-1 0 0 0 0,1-1 0 0 0,0 1 0 0 0,-1-1 1 0 0,1 0-1 0 0,0 1 0 0 0,0-1 0 0 0,0 0 0 0 0,0 0 0 0 0,0 0 1 0 0,0 0-1 0 0,0 0 0 0 0,1-1 0 0 0,-1 1 0 0 0,0-1 0 0 0,0 1 0 0 0,1-1 1 0 0,-1 0-1 0 0,0 0 0 0 0,0 0 0 0 0,5-1 0 0 0,4 0 93 0 0,1-1-1 0 0,-1-1 1 0 0,0 0-1 0 0,1 0 1 0 0,-2-1-1 0 0,15-8 1 0 0,63-38 200 0 0,-36 18-249 0 0,-7 7-135 0 0,-45 25 81 0 0,0 0-1 0 0,0 0 1 0 0,0 0-1 0 0,0 0 1 0 0,0 0 0 0 0,0 0-1 0 0,0 0 1 0 0,-1 0-1 0 0,1 0 1 0 0,0 0-1 0 0,0 0 1 0 0,0 0 0 0 0,0 0-1 0 0,0 0 1 0 0,0 0-1 0 0,0 0 1 0 0,0 0 0 0 0,0 1-1 0 0,0-1 1 0 0,0 0-1 0 0,0 0 1 0 0,0 0-1 0 0,0 0 1 0 0,0 0 0 0 0,0 0-1 0 0,0 0 1 0 0,0 0-1 0 0,1 0 1 0 0,-1 0-1 0 0,0 0 1 0 0,0 0 0 0 0,0 0-1 0 0,0 0 1 0 0,0 0-1 0 0,0 0 1 0 0,0 0-1 0 0,0 0 1 0 0,0 0 0 0 0,0 0-1 0 0,0 0 1 0 0,0 0-1 0 0,0 0 1 0 0,0 1-1 0 0,0-1 1 0 0,0 0 0 0 0,0 0-1 0 0,0 0 1 0 0,0 0-1 0 0,0 0 1 0 0,0 0-1 0 0,0 0 1 0 0,0 0 0 0 0,1 0-1 0 0,-1 0 1 0 0,-6 8 60 0 0,-7 11 45 0 0,-70 93-62 0 0,77-103-291 0 0,0-1 0 0 0,1 1 0 0 0,-1 1 0 0 0,-6 16 0 0 0,12-24-1005 0 0,11-1-2690 0 0,2-2-1216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85 4607 0 0,'0'0'354'0'0,"0"2"-233"0"0,1 6 679 0 0,-1 1 0 0 0,0-1 0 0 0,0 0-1 0 0,-1 1 1 0 0,0-1 0 0 0,-1 0 0 0 0,0 0 0 0 0,-3 11 0 0 0,5-19-706 0 0,0 1 0 0 0,-1-1 0 0 0,1 1 0 0 0,0-1 0 0 0,0 0 0 0 0,0 1-1 0 0,-1-1 1 0 0,1 1 0 0 0,0-1 0 0 0,-1 1 0 0 0,1-1 0 0 0,0 0 0 0 0,-1 1 0 0 0,1-1 0 0 0,0 0 0 0 0,-1 1 0 0 0,1-1 0 0 0,-1 0 0 0 0,1 0 0 0 0,-1 1 0 0 0,1-1 0 0 0,-1 0 0 0 0,1 0 0 0 0,-1 0 0 0 0,1 0 0 0 0,0 0 0 0 0,-1 1 0 0 0,1-1 0 0 0,-1 0 0 0 0,1 0 0 0 0,-1 0 0 0 0,0 0 0 0 0,1 0 0 0 0,-1-1 0 0 0,1 1 0 0 0,0 0 0 0 0,-1 0 0 0 0,1 0 0 0 0,-1 0 0 0 0,1 0 0 0 0,-1-1 0 0 0,1 1 0 0 0,-1 0 0 0 0,1-1 0 0 0,-1 1 0 0 0,1 0 0 0 0,0 0 0 0 0,-1-1 0 0 0,1 1 0 0 0,0-1 0 0 0,-1 1 0 0 0,1 0 0 0 0,0-1 0 0 0,0 1-1 0 0,-1-1 1 0 0,1 1 0 0 0,0-1 0 0 0,0 1 0 0 0,0-1 0 0 0,-1 1 0 0 0,1-1 0 0 0,0 1 0 0 0,0-1 0 0 0,0 1 0 0 0,0-1 0 0 0,0 1 0 0 0,0-1 0 0 0,0-3 66 0 0,0 1 0 0 0,1-1 0 0 0,-1 1 0 0 0,1 0 0 0 0,0-1 0 0 0,0 1 0 0 0,0 0-1 0 0,0 0 1 0 0,1 0 0 0 0,-1 0 0 0 0,1 0 0 0 0,0 0 0 0 0,0 0 0 0 0,4-5 0 0 0,2-1 79 0 0,0 0 0 0 0,17-13 0 0 0,-14 13-228 0 0,0 1 0 0 0,0 0 0 0 0,1 0 1 0 0,0 2-1 0 0,0-1 0 0 0,1 2 0 0 0,-1 0 0 0 0,1 0 0 0 0,22-4 0 0 0,-27 7-7 0 0,1 1-1 0 0,-1 0 1 0 0,0 1 0 0 0,1 0-1 0 0,-1 0 1 0 0,1 1-1 0 0,-1 0 1 0 0,0 0-1 0 0,0 1 1 0 0,0 0 0 0 0,0 1-1 0 0,0 0 1 0 0,0 0-1 0 0,0 0 1 0 0,-1 1 0 0 0,14 9-1 0 0,-13-7-200 0 0,-1 0-1 0 0,0 0 1 0 0,0 0 0 0 0,0 1-1 0 0,-1 0 1 0 0,0 0-1 0 0,0 0 1 0 0,-1 1 0 0 0,0 0-1 0 0,0 0 1 0 0,-1 1-1 0 0,0-1 1 0 0,-1 1 0 0 0,0 0-1 0 0,0 0 1 0 0,0 0-1 0 0,-2 0 1 0 0,1 0 0 0 0,0 18-1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150 240 5983 0 0,'0'2'464'0'0,"0"6"-378"0"0,1 2 1234 0 0,-2 0 0 0 0,1-1-1 0 0,-1 1 1 0 0,0-1 0 0 0,-4 15 0 0 0,4-22-1028 0 0,0 0 1 0 0,0 0-1 0 0,1 0 0 0 0,-1 0 0 0 0,-1 0 0 0 0,1 0 1 0 0,0-1-1 0 0,0 1 0 0 0,-1 0 0 0 0,1-1 0 0 0,-1 1 1 0 0,0-1-1 0 0,1 1 0 0 0,-1-1 0 0 0,-3 3 0 0 0,2-3-283 0 0,1-1-1 0 0,0 1 0 0 0,-1 0 1 0 0,1 0-1 0 0,-1-1 0 0 0,1 0 1 0 0,-1 1-1 0 0,1-1 1 0 0,-1 0-1 0 0,-3 0 0 0 0,2-1 54 0 0,0 1-1 0 0,0-1 0 0 0,0 0 0 0 0,0 0 1 0 0,0 0-1 0 0,0-1 0 0 0,0 1 1 0 0,0-1-1 0 0,1 0 0 0 0,-1 0 0 0 0,1 0 1 0 0,-1-1-1 0 0,1 1 0 0 0,0-1 1 0 0,0 0-1 0 0,0 0 0 0 0,0 0 1 0 0,1 0-1 0 0,-1 0 0 0 0,1-1 0 0 0,0 1 1 0 0,0-1-1 0 0,0 0 0 0 0,0 1 1 0 0,1-1-1 0 0,-1 0 0 0 0,1 0 1 0 0,0 0-1 0 0,0 0 0 0 0,0 0 0 0 0,1 0 1 0 0,-1 0-1 0 0,1 0 0 0 0,0-1 1 0 0,1 1-1 0 0,0-6 0 0 0,1-1-53 0 0,1 1-1 0 0,1-1 1 0 0,-1 0-1 0 0,2 1 1 0 0,-1 0-1 0 0,2 0 1 0 0,-1 0-1 0 0,1 1 1 0 0,1 0-1 0 0,0 0 1 0 0,0 0-1 0 0,0 1 1 0 0,1 0-1 0 0,16-12 1 0 0,-9 8-41 0 0,1 2 0 0 0,0-1 1 0 0,0 2-1 0 0,1 0 0 0 0,0 1 1 0 0,0 1-1 0 0,1 0 1 0 0,19-3-1 0 0,-24 7 21 0 0,0 1 0 0 0,0 1 0 0 0,0 0 1 0 0,0 1-1 0 0,0 1 0 0 0,16 2 0 0 0,-1 1 63 0 0,49 15 0 0 0,-63-15 26 0 0,-1 1 1 0 0,0 0 0 0 0,18 10-1 0 0,-28-14-77 0 0,0 1-1 0 0,0 0 0 0 0,-1-1 1 0 0,1 1-1 0 0,-1 0 1 0 0,1 1-1 0 0,-1-1 1 0 0,0 0-1 0 0,1 1 0 0 0,-1-1 1 0 0,-1 1-1 0 0,1 0 1 0 0,0-1-1 0 0,-1 1 1 0 0,1 0-1 0 0,-1 0 0 0 0,0 0 1 0 0,0 0-1 0 0,0 1 1 0 0,1 5-1 0 0,-2-7 1 0 0,0 1 0 0 0,-1-1 0 0 0,1 1 0 0 0,-1-1 0 0 0,1 0 0 0 0,-1 1 1 0 0,0-1-1 0 0,0 0 0 0 0,0 1 0 0 0,0-1 0 0 0,0 0 0 0 0,-1 0 0 0 0,1 0 0 0 0,-1 0 0 0 0,1 0 0 0 0,-1 0 0 0 0,0-1 0 0 0,0 1 0 0 0,1-1 0 0 0,-1 1 0 0 0,0-1 0 0 0,0 1 0 0 0,-1-1 0 0 0,1 0 1 0 0,-3 1-1 0 0,-5 3-4 0 0,0-1 1 0 0,0 0-1 0 0,-1-1 1 0 0,-13 3-1 0 0,-4-3-532 0 0,1 0 0 0 0,-1-2-1 0 0,0-1 1 0 0,-31-4 0 0 0,41 2-1525 0 0,-1 0-1 0 0,-34-11 1 0 0,35 6 158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16871 0 0,'-9'3'185'0'0,"-1"0"-1"0"0,1 0 0 0 0,0 1 0 0 0,0 1 1 0 0,0 0-1 0 0,1 0 0 0 0,0 0 0 0 0,-1 1 1 0 0,2 0-1 0 0,-10 10 0 0 0,-7 9-136 0 0,-33 46-1 0 0,32-38 367 0 0,-23 29-423 0 0,-45 79 0 0 0,67-95-303 0 0,3 0 1 0 0,-32 87 0 0 0,55-131 300 0 0,-1 0-1 0 0,0 1 1 0 0,0-1 0 0 0,1 0-1 0 0,0 1 1 0 0,-1-1 0 0 0,1 1-1 0 0,0-1 1 0 0,0 0 0 0 0,0 1-1 0 0,1 3 1 0 0,0-4-78 0 0,-1-1-1 0 0,1 0 1 0 0,0 1 0 0 0,-1-1 0 0 0,1 0-1 0 0,0 0 1 0 0,0 0 0 0 0,0 0 0 0 0,0 0-1 0 0,0 0 1 0 0,0 0 0 0 0,0 0 0 0 0,0 0-1 0 0,0 0 1 0 0,1 0 0 0 0,-1-1 0 0 0,0 1-1 0 0,1-1 1 0 0,-1 1 0 0 0,2 0 0 0 0,11 3-1557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95 10943 0 0,'-5'1'184'0'0,"-34"8"978"0"0,-53 18 2130 0 0,93-28-2642 0 0,9-6-225 0 0,0-1 1 0 0,0 1-1 0 0,1 1 0 0 0,-1 0 0 0 0,2 0 0 0 0,-1 1 1 0 0,16-4-1 0 0,7-5 187 0 0,82-29 1084 0 0,-98 38-1322 0 0,0 0-1 0 0,0 2 1 0 0,1 0 0 0 0,29-1 0 0 0,-44 4-330 0 0,0 0 0 0 0,0 0 0 0 0,0 1-1 0 0,0 0 1 0 0,0-1 0 0 0,0 1 0 0 0,0 1 0 0 0,0-1 0 0 0,0 0 0 0 0,-1 1 0 0 0,1 0 0 0 0,0 0 0 0 0,-1 0 0 0 0,4 3-1 0 0,-5-4-24 0 0,-1 1-1 0 0,1 0 0 0 0,-1-1 0 0 0,0 1 0 0 0,1 0 0 0 0,-1 0 1 0 0,0 0-1 0 0,0 0 0 0 0,0 0 0 0 0,0 0 0 0 0,0 0 1 0 0,-1 0-1 0 0,1 0 0 0 0,-1 1 0 0 0,1-1 0 0 0,-1 0 0 0 0,0 0 1 0 0,0 0-1 0 0,0 1 0 0 0,0-1 0 0 0,0 0 0 0 0,0 0 0 0 0,-1 1 1 0 0,1-1-1 0 0,-1 0 0 0 0,-1 3 0 0 0,-1 4-47 0 0,-1 0 0 0 0,-1 0 1 0 0,0 0-1 0 0,0 0 0 0 0,0-1 0 0 0,-1 0 0 0 0,0 0 0 0 0,-1 0 1 0 0,-8 7-1 0 0,-12 9-161 0 0,-34 24 1 0 0,46-37 168 0 0,-106 69-63 0 0,80-55 48 0 0,1 2 0 0 0,-62 54 0 0 0,79-60 31 0 0,9-9-2 0 0,0 1 0 0 0,1 1 1 0 0,0 0-1 0 0,2 1 0 0 0,-1 0 0 0 0,-17 33 0 0 0,29-47 26 0 0,1 0 0 0 0,0-1 0 0 0,0 1 0 0 0,0 0 0 0 0,0-1 0 0 0,0 0 1 0 0,0 1-1 0 0,0-1 0 0 0,0 1 0 0 0,0-1 0 0 0,1 0 0 0 0,8 2 66 0 0,0-2 1 0 0,0 1-1 0 0,-1-1 0 0 0,1-1 1 0 0,0 0-1 0 0,0 0 0 0 0,-1-1 1 0 0,16-5-1 0 0,12-1 91 0 0,86-17 288 0 0,-73 13-176 0 0,1 2-1 0 0,1 2 0 0 0,54-1 0 0 0,52 14-231 0 0,-114-8-2218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3223 0 0,'-11'11'58'0'0,"-16"23"0"0"0,15-17 1902 0 0,1 1 0 0 0,-11 24 0 0 0,11-15 1137 0 0,-10 30 0 0 0,6-1-2421 0 0,12-42-572 0 0,1-1 0 0 0,1 0 0 0 0,0 0 0 0 0,1 1 0 0 0,0-1 0 0 0,1 0 0 0 0,1 1 1 0 0,0-1-1 0 0,0 0 0 0 0,2 0 0 0 0,-1 0 0 0 0,2-1 0 0 0,0 1 0 0 0,0-1 0 0 0,10 15 1 0 0,-3-6 318 0 0,2-1 1 0 0,1-1 0 0 0,0 0 0 0 0,1-1-1 0 0,1 0 1 0 0,1-2 0 0 0,30 23 0 0 0,39 21 1477 0 0,-44-31-1019 0 0,0 1-1 0 0,66 64 1 0 0,-107-92-1030 0 0,6-23-4117 0 0,-4 6 2314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2759 0 0,'0'2'810'0'0,"-10"39"10483"0"0,2 2-5985 0 0,-4 24-4075 0 0,4-39-1208 0 0,-1-1 0 0 0,-1-1 0 0 0,-1 0 0 0 0,-1 0 0 0 0,-2-1 0 0 0,0 0 0 0 0,-33 40 0 0 0,25-38-159 0 0,-2-1-1 0 0,0-2 1 0 0,-2 0 0 0 0,-1-2 0 0 0,-1-1-1 0 0,-31 19 1 0 0,-115 55-239 0 0,31-17 354 0 0,123-66-799 0 0,19-11-76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4:5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2303 0 0,'2'0'5615'0'0,"23"3"7125"0"0,17 2-9322 0 0,-34-3-3354 0 0,0 1 0 0 0,-1-1-1 0 0,1 1 1 0 0,-1 1-1 0 0,1 0 1 0 0,-1 0 0 0 0,0 0-1 0 0,-1 0 1 0 0,7 7-1 0 0,-10-9-65 0 0,-1 0 0 0 0,1 1 0 0 0,-1 0 0 0 0,1 0 1 0 0,-1-1-1 0 0,0 1 0 0 0,0 1 0 0 0,0-1 0 0 0,-1 0 0 0 0,1 0 0 0 0,-1 1 0 0 0,0-1 0 0 0,0 0 0 0 0,0 1 0 0 0,0-1 0 0 0,-1 1 0 0 0,1 0 0 0 0,-1-1 0 0 0,0 1 0 0 0,0-1 0 0 0,0 1 0 0 0,-1 4 0 0 0,0-3-8 0 0,0-1-1 0 0,-1 1 0 0 0,1-1 1 0 0,-1 1-1 0 0,0-1 1 0 0,0 0-1 0 0,-1 0 1 0 0,1 0-1 0 0,-1 0 1 0 0,0 0-1 0 0,0 0 0 0 0,0-1 1 0 0,0 1-1 0 0,-8 5 1 0 0,-2 0-46 0 0,0-1 1 0 0,-1 0-1 0 0,-16 7 0 0 0,9-5-35 0 0,-16 3-133 0 0,26-10 153 0 0,1 1-1 0 0,-17 8 0 0 0,26-12-16 0 0,2 0-45 0 0,42-4-429 0 0,-33 2 400 0 0,1 1 0 0 0,0 0-1 0 0,-1 1 1 0 0,17 1 0 0 0,-24 0 165 0 0,0-1 1 0 0,0 1-1 0 0,0 0 1 0 0,0 0-1 0 0,0 0 1 0 0,0 0-1 0 0,0 1 1 0 0,0-1-1 0 0,-1 1 1 0 0,1 0-1 0 0,0-1 0 0 0,-1 1 1 0 0,1 0-1 0 0,-1 1 1 0 0,0-1-1 0 0,0 0 1 0 0,0 1-1 0 0,0-1 1 0 0,3 6-1 0 0,-1 0 60 0 0,0 1 0 0 0,-1-1 0 0 0,0 1 1 0 0,0 0-1 0 0,0 0 0 0 0,-2 1 0 0 0,1-1 0 0 0,-1 0 0 0 0,0 0 0 0 0,-1 1 0 0 0,0-1 0 0 0,-1 1 0 0 0,1-1 0 0 0,-2 0 1 0 0,0 0-1 0 0,0 1 0 0 0,0-1 0 0 0,-1-1 0 0 0,0 1 0 0 0,-1 0 0 0 0,-5 8 0 0 0,4-8-58 0 0,0 0 0 0 0,-1 0 0 0 0,0-1 0 0 0,0 0 0 0 0,-1 0 0 0 0,0 0 0 0 0,0-1 0 0 0,-1 0 0 0 0,0 0-1 0 0,0-1 1 0 0,0 0 0 0 0,-1-1 0 0 0,0 0 0 0 0,0 0 0 0 0,-1-1 0 0 0,1 0 0 0 0,-1 0 0 0 0,0-1 0 0 0,-11 2 0 0 0,6-3-143 0 0,0-1 1 0 0,0-1-1 0 0,0 0 0 0 0,-26-4 1 0 0,1-2-158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1 715 9215 0 0,'0'0'4803'0'0,"10"6"337"0"0,-8-5-5071 0 0,1 0 0 0 0,-1-1 0 0 0,1 1-1 0 0,-1-1 1 0 0,1 0 0 0 0,0 0 0 0 0,-1 0 0 0 0,1 0 0 0 0,-1 0 0 0 0,1 0 0 0 0,-1-1-1 0 0,1 1 1 0 0,-1-1 0 0 0,1 0 0 0 0,-1 1 0 0 0,0-1 0 0 0,1 0 0 0 0,-1-1 0 0 0,0 1-1 0 0,0 0 1 0 0,3-2 0 0 0,5-5 246 0 0,-1 0-1 0 0,1-1 1 0 0,9-11 0 0 0,0 1-14 0 0,75-80 455 0 0,-17 17-301 0 0,-12 13-234 0 0,30-28 245 0 0,-86 87-377 0 0,2 1-1 0 0,-1 0 1 0 0,1 1 0 0 0,1 0-1 0 0,0 1 1 0 0,0 0 0 0 0,0 0-1 0 0,1 2 1 0 0,23-8 0 0 0,-27 11-89 0 0,-9 2-3 0 0,1 0 0 0 0,-1 0 0 0 0,1 0 1 0 0,-1 0-1 0 0,0 0 0 0 0,1 0 0 0 0,-1 1 1 0 0,1-1-1 0 0,-1 0 0 0 0,0 0 0 0 0,1 0 0 0 0,-1 1 1 0 0,0-1-1 0 0,1 0 0 0 0,-1 0 0 0 0,0 1 1 0 0,1-1-1 0 0,-1 0 0 0 0,0 1 0 0 0,1-1 0 0 0,-1 0 1 0 0,0 1-1 0 0,0-1 0 0 0,0 0 0 0 0,1 1 0 0 0,-1-1 1 0 0,0 1-1 0 0,0-1 0 0 0,0 0 0 0 0,0 1 1 0 0,0-1-1 0 0,0 1 0 0 0,0-1 0 0 0,0 0 0 0 0,0 1 1 0 0,0-1-1 0 0,0 1 0 0 0,0-1 0 0 0,0 1 1 0 0,0-1-1 0 0,0 0 0 0 0,0 1 0 0 0,-1 0 0 0 0,-3 19-5 0 0,-5-1 25 0 0,-1 0-1 0 0,-1-1 1 0 0,-1 0 0 0 0,-18 22-1 0 0,6-10-3 0 0,-14 20-13 0 0,-17 22 0 0 0,47-59 0 0 0,-1 0 0 0 0,2 1 0 0 0,-10 23 0 0 0,16-36 3 0 0,1 1 0 0 0,-1 0 0 0 0,0-1-1 0 0,1 1 1 0 0,-1 0 0 0 0,1-1 0 0 0,0 1 0 0 0,0 0-1 0 0,0 0 1 0 0,-1 0 0 0 0,2-1 0 0 0,-1 1 0 0 0,0 0 0 0 0,0 0-1 0 0,0-1 1 0 0,1 1 0 0 0,-1 0 0 0 0,1 0 0 0 0,0-1-1 0 0,-1 1 1 0 0,1-1 0 0 0,0 1 0 0 0,0 0 0 0 0,0-1-1 0 0,0 0 1 0 0,2 3 0 0 0,-1-3 3 0 0,0 1 0 0 0,1-1 0 0 0,-1 1 0 0 0,0-1 0 0 0,1 0-1 0 0,0 0 1 0 0,-1 0 0 0 0,1 0 0 0 0,-1 0 0 0 0,1-1 0 0 0,0 1 0 0 0,0-1 0 0 0,-1 0-1 0 0,1 0 1 0 0,0 0 0 0 0,4 0 0 0 0,5-2 28 0 0,-1 0 0 0 0,1 0 0 0 0,-1-1 0 0 0,20-8 0 0 0,43-24 162 0 0,-62 29-170 0 0,59-30 49 0 0,-1-3-1 0 0,128-94 1 0 0,-166 104-67 0 0,-1-1-1 0 0,-1-1 1 0 0,-1-2 0 0 0,-2-1-1 0 0,-2-1 1 0 0,29-52-1 0 0,7-18-589 0 0,-81 149 534 0 0,-1-1 1 0 0,-51 77-1 0 0,31-65 31 0 0,-92 139-94 0 0,126-181-91 0 0,0 1 0 0 0,0-1 0 0 0,1 1 0 0 0,1 0 0 0 0,1 0 0 0 0,-4 16-1 0 0,7-23-37 0 0,0-1-1 0 0,0 1 0 0 0,1 0 0 0 0,0 0 0 0 0,0-1 0 0 0,1 1 0 0 0,-1 0 0 0 0,1-1 0 0 0,1 1 0 0 0,-1-1 0 0 0,1 1 1 0 0,1-1-1 0 0,-1 1 0 0 0,1-1 0 0 0,6 10 0 0 0,-2-5-7050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72 1839 0 0,'-1'1'134'0'0,"-22"17"1104"0"0,-3 2 14926 0 0,46-49-13391 0 0,-12 22-2616 0 0,1 0-1 0 0,-1 1 1 0 0,1 0-1 0 0,0 0 0 0 0,10-4 1 0 0,50-20 323 0 0,-64 28-436 0 0,-1 1-1 0 0,1-1 1 0 0,1 1-1 0 0,-1 0 1 0 0,0 0-1 0 0,0 0 1 0 0,0 1 0 0 0,10 0-1 0 0,-15 0-37 0 0,1 0 0 0 0,-1 1 0 0 0,1-1-1 0 0,-1 1 1 0 0,1-1 0 0 0,-1 1 0 0 0,0-1-1 0 0,1 1 1 0 0,-1-1 0 0 0,0 1 0 0 0,1-1 0 0 0,-1 1-1 0 0,0-1 1 0 0,0 1 0 0 0,1 0 0 0 0,-1-1 0 0 0,0 1-1 0 0,0-1 1 0 0,0 1 0 0 0,0 1 0 0 0,0-1 5 0 0,1 4-1 0 0,0 0 0 0 0,-1 0-1 0 0,0 0 1 0 0,0 0 0 0 0,0 0-1 0 0,-1 0 1 0 0,1 0 0 0 0,-1 0-1 0 0,0 0 1 0 0,-1 0 0 0 0,1 0-1 0 0,-1-1 1 0 0,0 1 0 0 0,0 0-1 0 0,-4 5 1 0 0,-4 6-22 0 0,-1 0 0 0 0,-20 24 0 0 0,-95 88-1063 0 0,104-109 844 0 0,15-15 165 0 0,1 1-1 0 0,0 1 1 0 0,0-1 0 0 0,0 1 0 0 0,1 1 0 0 0,0-1-1 0 0,-7 13 1 0 0,11-18 62 0 0,0 0 0 0 0,1 0 1 0 0,-1 0-1 0 0,1 0 0 0 0,-1 0 0 0 0,1 1 0 0 0,0-1 0 0 0,-1 0 0 0 0,1 0 0 0 0,0 1 0 0 0,0-1 1 0 0,0 0-1 0 0,0 0 0 0 0,0 0 0 0 0,0 1 0 0 0,0-1 0 0 0,1 0 0 0 0,0 3 0 0 0,0-2 5 0 0,0 0-1 0 0,0 1 1 0 0,0-1-1 0 0,1 0 0 0 0,-1 0 1 0 0,1 0-1 0 0,-1 0 0 0 0,4 3 1 0 0,3 2 27 0 0,1-1 0 0 0,-1 0 1 0 0,14 7-1 0 0,-18-11-18 0 0,7 4 60 0 0,0-1 0 0 0,1-1 0 0 0,-1 0 0 0 0,1 0 0 0 0,0-1 0 0 0,0-1 0 0 0,1 0 0 0 0,-1-1 0 0 0,0 0 0 0 0,1-1 0 0 0,-1 0 0 0 0,16-3 0 0 0,-8 1-171 0 0,1-2 0 0 0,-1-1 0 0 0,0 0 0 0 0,0-1 0 0 0,-1-2 0 0 0,30-14 0 0 0,-37 15-3163 0 0,23-19 0 0 0,-21 16 803 0 0,-13 9 1482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16583 0 0,'0'0'1506'0'0,"-5"3"-1079"0"0,5-3-364 0 0,0 0 0 0 0,0 0 1 0 0,0 0-1 0 0,0 0 0 0 0,0 0 0 0 0,0 0 0 0 0,0 0 1 0 0,-1 0-1 0 0,1 0 0 0 0,0 0 0 0 0,0 0 0 0 0,0 0 1 0 0,0 0-1 0 0,0 0 0 0 0,0 0 0 0 0,0 0 1 0 0,0 0-1 0 0,0 0 0 0 0,-1 0 0 0 0,1 0 0 0 0,0 0 1 0 0,0 0-1 0 0,0 1 0 0 0,0-1 0 0 0,0 0 0 0 0,0 0 1 0 0,0 0-1 0 0,0 0 0 0 0,0 0 0 0 0,0 0 1 0 0,0 0-1 0 0,0 0 0 0 0,0 1 0 0 0,0-1 0 0 0,0 0 1 0 0,0 0-1 0 0,0 0 0 0 0,0 0 0 0 0,0 0 0 0 0,0 0 1 0 0,0 0-1 0 0,0 0 0 0 0,0 1 0 0 0,0-1 0 0 0,0 0 1 0 0,0 0-1 0 0,0 0 0 0 0,0 0 0 0 0,0 0 1 0 0,5 2 57 0 0,-1 0 1 0 0,1-1 0 0 0,0 0 0 0 0,0 0 0 0 0,-1 0 0 0 0,1-1-1 0 0,0 1 1 0 0,0-1 0 0 0,0-1 0 0 0,6 0 0 0 0,55-10 594 0 0,-42 6-430 0 0,121-26 67 0 0,-85 18-3356 0 0,-58 12 1465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9671 0 0,'-7'5'10935'0'0,"9"-3"-10791"0"0,-1-1 1 0 0,1 0-1 0 0,0 0 0 0 0,-1 0 1 0 0,1 0-1 0 0,0 0 1 0 0,0 0-1 0 0,0-1 1 0 0,0 1-1 0 0,0-1 0 0 0,0 1 1 0 0,0-1-1 0 0,0 0 1 0 0,0 1-1 0 0,3-1 0 0 0,33-3 262 0 0,-27 1-145 0 0,59-10 380 0 0,136-41-1 0 0,-152 37-553 0 0,-46 14-195 0 0,0 0 1 0 0,1 0-1 0 0,-1 1 0 0 0,1 0 1 0 0,-1 0-1 0 0,1 1 0 0 0,0 0 1 0 0,10 2-1 0 0,-18-2 12 0 0,-1 0-1 0 0,1 0 1 0 0,-1 0 0 0 0,0 0 0 0 0,1 0-1 0 0,-1 0 1 0 0,1 1 0 0 0,-1-1-1 0 0,0 0 1 0 0,1 0 0 0 0,-1 0 0 0 0,0 1-1 0 0,1-1 1 0 0,-1 0 0 0 0,0 1 0 0 0,0-1-1 0 0,1 0 1 0 0,-1 1 0 0 0,0-1 0 0 0,0 0-1 0 0,1 1 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40 2759 0 0,'1'-1'207'0'0,"36"-10"2261"0"0,-31 8-1338 0 0,0 1 0 0 0,0 0 0 0 0,1 0 0 0 0,-1 1 0 0 0,13-2 0 0 0,-16 2-822 0 0,0 1-1 0 0,0-1 1 0 0,0 1 0 0 0,0-1-1 0 0,0 0 1 0 0,0 0 0 0 0,0 0 0 0 0,3-2-1 0 0,5-2 5869 0 0,-23 7-5824 0 0,-145 42-255 0 0,90-23-289 0 0,10-3 35 0 0,-11 4-356 0 0,-2-4 0 0 0,-88 14 1 0 0,137-31 440 0 0,-10 2-1090 0 0,57-19-328 0 0,-24 16 1462 0 0,-1-1 1 0 0,1 1-1 0 0,0 0 0 0 0,-1 0 1 0 0,1 0-1 0 0,0 0 1 0 0,-1 0-1 0 0,1 0 1 0 0,0 0-1 0 0,-1 0 1 0 0,1 1-1 0 0,0-1 1 0 0,-1 1-1 0 0,1-1 1 0 0,-1 1-1 0 0,3 1 1 0 0,9 8-57 0 0,-11-5 123 0 0,-1-2-24 0 0,1 3-3 0 0,0 0-1 0 0,0 0 1 0 0,0 0-1 0 0,-1 0 1 0 0,0 0-1 0 0,-1 0 1 0 0,1 0-1 0 0,-1 0 1 0 0,0 1-1 0 0,0-1 1 0 0,-1 0-1 0 0,0 0 1 0 0,0 0-1 0 0,-1 0 1 0 0,1 0-1 0 0,-1 0 1 0 0,-1 0 0 0 0,1 0-1 0 0,-4 5 1 0 0,-1 2-16 0 0,-1-1 1 0 0,0 0-1 0 0,0 0 1 0 0,-1-1-1 0 0,-1 0 1 0 0,0-1-1 0 0,-14 12 1 0 0,14-15-11 0 0,-1 0 0 0 0,0-1 0 0 0,0 0 0 0 0,-23 8 0 0 0,-5 3 59 0 0,32-13-24 0 0,15 2 43 0 0,1-4-46 0 0,0 0-1 0 0,1-1 1 0 0,-1 0-1 0 0,0 0 1 0 0,0-1-1 0 0,16-2 1 0 0,-9 1-24 0 0,18-1-11 0 0,19-1 102 0 0,1 3 0 0 0,62 6 0 0 0,-101-4-15 0 0,0 0 1 0 0,0 2-1 0 0,0-1 0 0 0,0 2 1 0 0,-1 0-1 0 0,1 0 0 0 0,-1 2 1 0 0,-1 0-1 0 0,1 0 0 0 0,-1 1 1 0 0,-1 1-1 0 0,17 13 0 0 0,-26-19-62 0 0,0 0 0 0 0,0 0-1 0 0,-1 0 1 0 0,1 0 0 0 0,-1 0 0 0 0,0 1-1 0 0,0-1 1 0 0,0 1 0 0 0,-1-1-1 0 0,1 1 1 0 0,-1 0 0 0 0,2 4 0 0 0,-3-6-7 0 0,0 0 1 0 0,0 0 0 0 0,1 0-1 0 0,-1 0 1 0 0,-1 0 0 0 0,1 0-1 0 0,0 0 1 0 0,0 0 0 0 0,-1 0-1 0 0,1 0 1 0 0,-1 0 0 0 0,0 0-1 0 0,1 0 1 0 0,-1 0 0 0 0,0-1-1 0 0,0 1 1 0 0,0 0 0 0 0,0 0-1 0 0,-1-1 1 0 0,1 1 0 0 0,0-1 0 0 0,-1 1-1 0 0,1-1 1 0 0,-1 0 0 0 0,-1 2-1 0 0,-16 9-13 0 0,-1-1 1 0 0,0-1-1 0 0,-1 0 0 0 0,-40 12 0 0 0,13-4-170 0 0,-187 76-609 0 0,156-71-370 0 0,72-22 462 0 0,6 0-273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11255 0 0,'-1'2'515'0'0,"-9"4"-399"0"0,-1 0 1 0 0,1-1-1 0 0,-1 0 0 0 0,0 0 1 0 0,-15 3-1 0 0,-2 2 91 0 0,-17 8 231 0 0,-58 32-1 0 0,79-36-94 0 0,-1 1 1 0 0,2 2-1 0 0,-36 31 0 0 0,53-42-215 0 0,1-1 0 0 0,-1 1 0 0 0,1 0-1 0 0,1 0 1 0 0,-1 0 0 0 0,1 1 0 0 0,0-1 0 0 0,-4 11-1 0 0,8-15-65 0 0,-1 1 0 0 0,0-1-1 0 0,0 1 1 0 0,1-1-1 0 0,0 1 1 0 0,-1 0 0 0 0,1-1-1 0 0,0 1 1 0 0,0-1-1 0 0,1 1 1 0 0,-1-1-1 0 0,0 1 1 0 0,1 0 0 0 0,0-1-1 0 0,-1 1 1 0 0,1-1-1 0 0,0 0 1 0 0,0 1 0 0 0,0-1-1 0 0,1 0 1 0 0,-1 1-1 0 0,1-1 1 0 0,-1 0 0 0 0,1 0-1 0 0,0 0 1 0 0,-1 0-1 0 0,5 3 1 0 0,0-2 40 0 0,-1 1 1 0 0,1-1-1 0 0,0 1 0 0 0,0-2 0 0 0,0 1 1 0 0,0-1-1 0 0,1 0 0 0 0,-1 0 1 0 0,1 0-1 0 0,-1-1 0 0 0,1 0 1 0 0,0 0-1 0 0,7-1 0 0 0,3 0 93 0 0,1-1-1 0 0,-1 0 0 0 0,32-8 0 0 0,-39 7-158 0 0,0-1 0 0 0,0 0 0 0 0,-1-1-1 0 0,1 1 1 0 0,-1-2 0 0 0,0 0 0 0 0,-1 0-1 0 0,11-7 1 0 0,-15 8-20 0 0,1 0 0 0 0,-1 0 0 0 0,0-1 0 0 0,0 1 0 0 0,0-1-1 0 0,0 0 1 0 0,-1 0 0 0 0,0 0 0 0 0,0 0 0 0 0,-1-1 0 0 0,1 1 0 0 0,-1-1 0 0 0,0 0-1 0 0,-1 1 1 0 0,2-8 0 0 0,-2 3-260 0 0,0 1 0 0 0,0-1 0 0 0,-1 0 0 0 0,-1 1 0 0 0,0-1 0 0 0,0 0 0 0 0,-1 1 0 0 0,0-1 0 0 0,0 1 0 0 0,-1 0 0 0 0,-6-12 0 0 0,7 16 106 0 0,0 1 0 0 0,0-1 0 0 0,-1 1 0 0 0,1 0 0 0 0,-1 0 0 0 0,0 0 0 0 0,-1 0 0 0 0,1 0 0 0 0,-1 1 0 0 0,1 0 0 0 0,-1-1 0 0 0,0 1 0 0 0,0 1 0 0 0,0-1 0 0 0,-1 0 0 0 0,1 1 0 0 0,-1 0 0 0 0,1 0 0 0 0,-1 1 0 0 0,0-1 0 0 0,0 1 0 0 0,0 0 0 0 0,-6-1 0 0 0,-5 2-628 0 0,0 0 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 10535 0 0,'9'-1'292'0'0,"-7"1"-234"0"0,1 0 1 0 0,-1 0-1 0 0,1 0 0 0 0,-1 0 0 0 0,1 0 1 0 0,-1 1-1 0 0,1-1 0 0 0,-1 1 0 0 0,0-1 1 0 0,1 1-1 0 0,-1 0 0 0 0,0 0 1 0 0,0 0-1 0 0,1 0 0 0 0,2 3 0 0 0,-4-3 356 0 0,4 9 708 0 0,-5-8-1073 0 0,1 0-1 0 0,-1-1 0 0 0,0 1 1 0 0,0 0-1 0 0,0 0 0 0 0,0 0 1 0 0,0 0-1 0 0,0 0 1 0 0,-1 0-1 0 0,1-1 0 0 0,-1 1 1 0 0,1 0-1 0 0,-1 0 0 0 0,1 0 1 0 0,-1-1-1 0 0,0 1 0 0 0,0 0 1 0 0,0-1-1 0 0,0 1 1 0 0,0-1-1 0 0,0 1 0 0 0,-1-1 1 0 0,1 1-1 0 0,0-1 0 0 0,-3 2 1 0 0,-5 4 35 0 0,0-1 1 0 0,0 1 0 0 0,-10 4-1 0 0,15-8-24 0 0,-16 7 186 0 0,-1-1 0 0 0,-24 8 0 0 0,29-12-2 0 0,1 1-1 0 0,0 0 1 0 0,0 1-1 0 0,1 1 0 0 0,-27 18 1 0 0,27-15-98 0 0,1 0 0 0 0,0 2 1 0 0,0-1-1 0 0,1 2 0 0 0,1 0 0 0 0,0 0 1 0 0,1 1-1 0 0,1 0 0 0 0,-14 29 1 0 0,22-41-128 0 0,0 0 0 0 0,0-1 0 0 0,0 1 0 0 0,0 0 0 0 0,1 1 0 0 0,-1-1 0 0 0,1 0 0 0 0,0 0 0 0 0,0 0 0 0 0,0 0 0 0 0,0 0 0 0 0,1 0 0 0 0,-1 0 0 0 0,1 0 0 0 0,0 0 0 0 0,0 0 0 0 0,0 0 0 0 0,0 0 1 0 0,2 3-1 0 0,-1-3 18 0 0,0 0 1 0 0,1 0 0 0 0,-1 0 0 0 0,1 0 0 0 0,-1-1 0 0 0,1 1 0 0 0,0-1-1 0 0,0 0 1 0 0,1 0 0 0 0,-1 0 0 0 0,0 0 0 0 0,1 0 0 0 0,-1-1-1 0 0,1 1 1 0 0,4 0 0 0 0,4 1 65 0 0,0 0-1 0 0,0-2 0 0 0,1 0 1 0 0,-1 0-1 0 0,0-1 0 0 0,0 0 1 0 0,0-1-1 0 0,18-4 0 0 0,-9 1 68 0 0,-1-1-1 0 0,0-1 1 0 0,0-1-1 0 0,21-11 0 0 0,-21 8-69 0 0,-1-1 1 0 0,-1 0-1 0 0,0-2 0 0 0,0 0 1 0 0,-1-1-1 0 0,19-20 0 0 0,-29 26-63 0 0,0 0 0 0 0,0 0 1 0 0,-1 0-1 0 0,0-1 0 0 0,0 0 0 0 0,-1 0 0 0 0,0 0 0 0 0,-1-1 0 0 0,0 0 0 0 0,-1 0 1 0 0,0 0-1 0 0,0 0 0 0 0,-1 0 0 0 0,0 0 0 0 0,0-13 0 0 0,-2 19-151 0 0,-1-1 0 0 0,1 1 0 0 0,-1-1 0 0 0,0 0 0 0 0,0 1 0 0 0,0 0 0 0 0,-1-1 0 0 0,1 1 0 0 0,-1 0 0 0 0,0-1 0 0 0,0 1 0 0 0,-1 0 0 0 0,1 1 0 0 0,-1-1 0 0 0,0 0-1 0 0,0 1 1 0 0,0 0 0 0 0,-1-1 0 0 0,1 1 0 0 0,-1 0 0 0 0,-5-3 0 0 0,-6-3-986 0 0,-1 1-1 0 0,0 0 0 0 0,0 1 1 0 0,-20-6-1 0 0,9 5-5215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3679 0 0,'-2'2'3496'0'0,"-34"51"6355"0"0,3 6-7903 0 0,-55 105-1888 0 0,28-52-31 0 0,-222 371-1567 0 0,274-470 380 0 0,4-4-2938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93 217 2759 0 0,'-36'18'272'0'0,"34"-18"-218"0"0,1 1-1 0 0,0-1 0 0 0,0 1 0 0 0,-1 0 1 0 0,1 0-1 0 0,0 0 0 0 0,0 0 0 0 0,0 0 0 0 0,0 0 1 0 0,0 0-1 0 0,0 0 0 0 0,0 1 0 0 0,-5 3 1333 0 0,-30 10 11659 0 0,52-23-11450 0 0,-9 5-1366 0 0,1 1 1 0 0,0-1 0 0 0,0 1 0 0 0,0 1 0 0 0,12-2 0 0 0,8-1 52 0 0,159-24 302 0 0,33-7-11 0 0,-56-4-2105 0 0,187-70 0 0 0,-297 87-1529 0 0,-35 15 1346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0,'0'0'3040'0'0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9007 0 0,'0'0'8158'0'0,"1"13"-6726"0"0,1-11-1295 0 0,0 1 0 0 0,0 0 0 0 0,0 0 0 0 0,1-1 0 0 0,0 0 0 0 0,-1 1 0 0 0,1-1 0 0 0,0 0 0 0 0,6 3 0 0 0,34 14 303 0 0,-9-5-256 0 0,-23-8-155 0 0,0 0 0 0 0,-1 1 0 0 0,0 0 0 0 0,0 0 0 0 0,-1 1 0 0 0,0 0 0 0 0,0 1 0 0 0,9 12 0 0 0,-15-17-23 0 0,0 1 0 0 0,0-1 1 0 0,0 1-1 0 0,-1 0 0 0 0,1 0 0 0 0,-1 0 1 0 0,0 0-1 0 0,-1 1 0 0 0,1-1 0 0 0,-1 0 1 0 0,0 1-1 0 0,0-1 0 0 0,-1 1 0 0 0,0-1 1 0 0,0 1-1 0 0,0 0 0 0 0,-1-1 0 0 0,1 1 1 0 0,-1-1-1 0 0,-2 7 0 0 0,-1-3 28 0 0,1-1 0 0 0,-1 1-1 0 0,-1-1 1 0 0,1 0 0 0 0,-1 0 0 0 0,-1 0-1 0 0,1-1 1 0 0,-2 0 0 0 0,-6 7 0 0 0,-11 8 36 0 0,-32 23 0 0 0,43-36-84 0 0,-6 6-123 0 0,0-2 0 0 0,-2 0 0 0 0,1-1-1 0 0,-25 9 1 0 0,30-15-2924 0 0,-29 6 0 0 0,22-7-3235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55 5063 0 0,'0'0'232'0'0,"-9"2"32"0"0,6 0-129 0 0,-1-1 0 0 0,1 0-1 0 0,0 1 1 0 0,-1-1 0 0 0,1 1-1 0 0,0 0 1 0 0,-5 4-1 0 0,-7 13 8503 0 0,15-21-8021 0 0,1-2-480 0 0,0 0 0 0 0,-1 1 0 0 0,0-1 1 0 0,0 0-1 0 0,0 1 0 0 0,-1-1 0 0 0,1 0 0 0 0,-1 1 1 0 0,0-1-1 0 0,0 1 0 0 0,0-1 0 0 0,0 1 1 0 0,0-1-1 0 0,-5-6 0 0 0,5 8-129 0 0,-1 0-1 0 0,0-1 0 0 0,0 1 1 0 0,0 0-1 0 0,0 0 1 0 0,0 0-1 0 0,-1 1 1 0 0,1-1-1 0 0,-1 0 0 0 0,1 1 1 0 0,-1 0-1 0 0,0-1 1 0 0,1 1-1 0 0,-1 0 1 0 0,0 0-1 0 0,0 1 0 0 0,0-1 1 0 0,1 0-1 0 0,-1 1 1 0 0,-4 0-1 0 0,-3 0-81 0 0,0 1 0 0 0,1 0 0 0 0,-1 0-1 0 0,1 1 1 0 0,-1 0 0 0 0,1 1 0 0 0,-1 0 0 0 0,1 1 0 0 0,0 0-1 0 0,0 0 1 0 0,-9 7 0 0 0,-2 1 102 0 0,2 1 0 0 0,-1 1 0 0 0,-26 28 0 0 0,30-27 133 0 0,2 0 0 0 0,-1 1 0 0 0,2 1 1 0 0,0 0-1 0 0,1 1 0 0 0,1 0 1 0 0,1 1-1 0 0,-10 25 0 0 0,18-41-150 0 0,0 0 0 0 0,1 0-1 0 0,-1 0 1 0 0,0 0 0 0 0,1 0 0 0 0,0 0-1 0 0,-1 0 1 0 0,1 0 0 0 0,0 0 0 0 0,1 0-1 0 0,-1 0 1 0 0,1 1 0 0 0,-1-1-1 0 0,2 3 1 0 0,-1-5 6 0 0,0 1-1 0 0,0-1 1 0 0,0 1-1 0 0,0-1 1 0 0,0 0-1 0 0,0 0 1 0 0,0 1-1 0 0,1-1 1 0 0,-1 0-1 0 0,0 0 0 0 0,1 0 1 0 0,-1 0-1 0 0,1 0 1 0 0,-1-1-1 0 0,1 1 1 0 0,-1 0-1 0 0,1-1 1 0 0,0 1-1 0 0,-1-1 1 0 0,1 0-1 0 0,0 1 1 0 0,-1-1-1 0 0,1 0 1 0 0,0 0-1 0 0,0 0 1 0 0,1 0-1 0 0,7-1 82 0 0,0 0 0 0 0,0-1 0 0 0,0 0 0 0 0,0 0 0 0 0,-1-1-1 0 0,1 0 1 0 0,10-5 0 0 0,62-35-152 0 0,59-45-5625 0 0,-140 87 4667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70 137 10535 0 0,'0'0'5603'0'0,"-7"5"-4427"0"0,3-2-1055 0 0,0 0 0 0 0,0-1 0 0 0,0 1 0 0 0,-1-1 0 0 0,1 0 0 0 0,0 0 0 0 0,-1-1 0 0 0,0 1 0 0 0,1-1 0 0 0,-1 0 0 0 0,-8 0 0 0 0,12-1-33 0 0,2-4-31 0 0,-1-1-1 0 0,1 1 1 0 0,0 0 0 0 0,1-1 0 0 0,-1 1-1 0 0,1 0 1 0 0,0 0 0 0 0,0 0 0 0 0,0 0-1 0 0,1 0 1 0 0,-1 0 0 0 0,1 1 0 0 0,0-1 0 0 0,5-4-1 0 0,7-7-11 0 0,29-22-1 0 0,-42 36-33 0 0,6-5 19 0 0,0 1 1 0 0,0 0 0 0 0,1 0 0 0 0,-1 1-1 0 0,1 0 1 0 0,0 0 0 0 0,0 1 0 0 0,1 0 0 0 0,-1 1-1 0 0,1 0 1 0 0,-1 0 0 0 0,1 1 0 0 0,0 1 0 0 0,15 0-1 0 0,-19 0-1 0 0,1 1 0 0 0,-1 0 0 0 0,0 0-1 0 0,0 1 1 0 0,0 0 0 0 0,0 0 0 0 0,0 0-1 0 0,0 1 1 0 0,0 0 0 0 0,-1 0-1 0 0,1 0 1 0 0,-1 1 0 0 0,0 0 0 0 0,0 0-1 0 0,0 0 1 0 0,0 0 0 0 0,-1 1 0 0 0,0 0-1 0 0,0 0 1 0 0,0 0 0 0 0,-1 1-1 0 0,6 9 1 0 0,-7-10-17 0 0,0-1 1 0 0,-1 1-1 0 0,1-1 0 0 0,-1 1 0 0 0,0 0 1 0 0,0 0-1 0 0,0-1 0 0 0,-1 1 0 0 0,0 0 1 0 0,0 0-1 0 0,-1 9 0 0 0,1-12-150 0 0,-1 0 1 0 0,1 0-1 0 0,-1 0 0 0 0,0 0 0 0 0,1 0 0 0 0,-1 0 1 0 0,0 0-1 0 0,0 0 0 0 0,-1 0 0 0 0,1 0 0 0 0,0 0 0 0 0,-1-1 1 0 0,1 1-1 0 0,-1 0 0 0 0,1-1 0 0 0,-1 1 0 0 0,0-1 0 0 0,1 0 1 0 0,-1 0-1 0 0,0 1 0 0 0,0-1 0 0 0,0 0 0 0 0,0-1 1 0 0,0 1-1 0 0,0 0 0 0 0,0 0 0 0 0,-3-1 0 0 0,-2 1-2420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136 265 8287 0 0,'2'1'639'0'0,"38"12"421"0"0,-15 1 6821 0 0,-26-12-7742 0 0,0-1-113 0 0,0 1 0 0 0,0-1 0 0 0,0 1 0 0 0,0-1 0 0 0,-1 1 0 0 0,1-1 0 0 0,-1 0 0 0 0,1 0 0 0 0,-1 0 0 0 0,1 0 1 0 0,-1 0-1 0 0,0 0 0 0 0,1 0 0 0 0,-1 0 0 0 0,-3 0 0 0 0,1 0 28 0 0,-1 0 0 0 0,1-1 0 0 0,0 1 0 0 0,-1-1 0 0 0,1 0 0 0 0,-7 0 0 0 0,-1-2 97 0 0,-1 0 1 0 0,1-1 0 0 0,-23-8-1 0 0,30 9-75 0 0,0-1-1 0 0,-1 1 1 0 0,1-1-1 0 0,0 0 1 0 0,0 0 0 0 0,1 0-1 0 0,-1-1 1 0 0,-6-6-1 0 0,9 8-38 0 0,1 0 0 0 0,-1 0-1 0 0,1 0 1 0 0,-1 0 0 0 0,1 0-1 0 0,0 0 1 0 0,0-1 0 0 0,0 1-1 0 0,0 0 1 0 0,0-1 0 0 0,1 1 0 0 0,-1-1-1 0 0,1 1 1 0 0,-1-1 0 0 0,1 1-1 0 0,0-1 1 0 0,0 1 0 0 0,0-1-1 0 0,0 1 1 0 0,1-1 0 0 0,-1 1-1 0 0,2-4 1 0 0,1-2-11 0 0,0-1 0 0 0,1 1 1 0 0,0-1-1 0 0,1 1 0 0 0,-1 0 0 0 0,2 1 0 0 0,-1-1 0 0 0,1 1 0 0 0,0 0 0 0 0,13-11 1 0 0,0 2-141 0 0,1 1 1 0 0,39-24 0 0 0,-47 33 77 0 0,-1 0 0 0 0,1 0-1 0 0,0 1 1 0 0,0 1 0 0 0,0 0 0 0 0,1 0 0 0 0,14-1-1 0 0,-22 4 37 0 0,-1 0 0 0 0,1 1-1 0 0,0 0 1 0 0,-1 0-1 0 0,1 1 1 0 0,-1-1 0 0 0,1 1-1 0 0,0 0 1 0 0,-1 0-1 0 0,1 0 1 0 0,-1 1 0 0 0,0-1-1 0 0,1 1 1 0 0,-1 0 0 0 0,0 1-1 0 0,0-1 1 0 0,0 1-1 0 0,0-1 1 0 0,-1 1 0 0 0,1 0-1 0 0,-1 1 1 0 0,6 6 0 0 0,-4-3 13 0 0,-1 0 0 0 0,1 0 0 0 0,-1 1 1 0 0,-1-1-1 0 0,0 1 0 0 0,0 0 0 0 0,0 0 1 0 0,-1 0-1 0 0,0 0 0 0 0,-1 0 0 0 0,0 1 1 0 0,0-1-1 0 0,-1 0 0 0 0,0 13 0 0 0,-1-16-30 0 0,1 1 0 0 0,-1-1 0 0 0,0 0 0 0 0,-1 0-1 0 0,1 1 1 0 0,-1-1 0 0 0,0 0 0 0 0,0-1-1 0 0,0 1 1 0 0,-1 0 0 0 0,0 0 0 0 0,0-1-1 0 0,0 0 1 0 0,0 1 0 0 0,-1-1 0 0 0,1-1-1 0 0,-1 1 1 0 0,0 0 0 0 0,0-1 0 0 0,-1 0 0 0 0,1 0-1 0 0,-1 0 1 0 0,-7 3 0 0 0,-5 1-303 0 0,-1-1 0 0 0,0 0 0 0 0,0-1 0 0 0,0-1 0 0 0,0-1 0 0 0,-1-1 0 0 0,-34 0 0 0 0,36-4-1216 0 0,6-1-2220 0 0,0 0-1639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12439 0 0,'0'0'3879'0'0,"-1"2"-2478"0"0,-6 9-1037 0 0,0 1-1 0 0,-1-1 1 0 0,0 0 0 0 0,-14 14-1 0 0,-44 38-751 0 0,46-44 509 0 0,-53 46-266 0 0,24-22-84 0 0,-64 72 0 0 0,39-20 284 0 0,65-81 4 0 0,0 0 1 0 0,1 1-1 0 0,0 0 0 0 0,1 1 1 0 0,-5 16-1 0 0,11-27-56 0 0,-1 0 0 0 0,1-1 1 0 0,0 1-1 0 0,1 0 0 0 0,-1 0 0 0 0,1 0 0 0 0,0 0 1 0 0,0-1-1 0 0,1 1 0 0 0,-1 0 0 0 0,1 0 0 0 0,0 0 1 0 0,0-1-1 0 0,1 1 0 0 0,-1 0 0 0 0,3 4 1 0 0,6 5-146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76 414 4143 0 0,'-13'6'551'0'0,"-4"2"-578"0"0,6 1 4550 0 0,-19 16 2164 0 0,29-24-6354 0 0,-3 6 3827 0 0,4-7-4095 0 0,6 0 117 0 0,-1-1 0 0 0,1 0 1 0 0,-1 0-1 0 0,0 0 0 0 0,1-1 0 0 0,-1 1 0 0 0,0-1 0 0 0,9-5 0 0 0,40-28 458 0 0,-41 26-563 0 0,197-143 643 0 0,-138 100-678 0 0,46-30 44 0 0,-118 82-86 0 0,0 0 0 0 0,0 0 0 0 0,0-1 0 0 0,0 1 0 0 0,0 0 0 0 0,0 0 0 0 0,0 0 0 0 0,0 0 0 0 0,0 0 0 0 0,0 0 0 0 0,0 0 0 0 0,0 0 0 0 0,0 0 0 0 0,0 0 0 0 0,0 0 0 0 0,0 0 0 0 0,0 0 0 0 0,0 0 0 0 0,0 0 0 0 0,0 0 0 0 0,0-1 0 0 0,1 1 0 0 0,-1 0 0 0 0,0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0,1 0 0 0 0,-1 0 0 0 0,0 0 0 0 0,0 0 0 0 0,0 0 0 0 0,0 0 0 0 0,0 0 0 0 0,0 0 0 0 0,0 0 0 0 0,0 0 0 0 0,0 0 0 0 0,0 1 0 0 0,-3 5 0 0 0,-8 9 0 0 0,-60 63-24 0 0,38-43 0 0 0,-44 60 0 0 0,57-66 24 0 0,20-29 1 0 0,0 0 0 0 0,0 0 0 0 0,0 1 0 0 0,-1-1 0 0 0,1 0 0 0 0,0 0 0 0 0,0 1 0 0 0,0-1 0 0 0,-1 0 0 0 0,1 1-1 0 0,0-1 1 0 0,0 0 0 0 0,0 1 0 0 0,0-1 0 0 0,0 0 0 0 0,0 1 0 0 0,0-1 0 0 0,0 0 0 0 0,0 1 0 0 0,0-1 0 0 0,0 0 0 0 0,0 1 0 0 0,0-1 0 0 0,0 0 0 0 0,0 1 0 0 0,0 0-1 0 0,3-1 24 0 0,0 1 0 0 0,0-1 0 0 0,-1 0-1 0 0,1 0 1 0 0,0 0 0 0 0,0 0 0 0 0,-1-1-1 0 0,1 1 1 0 0,0-1 0 0 0,-1 0-1 0 0,5-1 1 0 0,-5 2-13 0 0,40-14 181 0 0,-1-1-1 0 0,0-2 0 0 0,-1-2 0 0 0,-1-2 0 0 0,69-47 0 0 0,8-31-116 0 0,-81 68-43 0 0,59-44 1 0 0,-86 70-95 0 0,30-17-628 0 0,-38 33 499 0 0,-1-3 192 0 0,0-1 0 0 0,0 0 0 0 0,-1 0-1 0 0,0 0 1 0 0,0 0 0 0 0,-5 8 0 0 0,-22 39 43 0 0,10-21-31 0 0,-34 56-13 0 0,31-52 0 0 0,-28 54 0 0 0,46-79-229 0 0,0-1 0 0 0,0 0 0 0 0,-3 20-1 0 0,6-27 107 0 0,1 1 0 0 0,-1-1-1 0 0,1 1 1 0 0,0-1 0 0 0,0 1-1 0 0,0-1 1 0 0,1 1-1 0 0,-1-1 1 0 0,1 1 0 0 0,0-1-1 0 0,4 9 1 0 0,-5-12-1016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80 3679 0 0,'0'0'284'0'0,"-9"-2"-176"0"0,-1-2 35 0 0,-5-2 8800 0 0,15 5-8762 0 0,0 0 1 0 0,-1 0 0 0 0,1 0 0 0 0,0 0-1 0 0,0-1 1 0 0,0 1 0 0 0,0 0 0 0 0,0 0-1 0 0,0 0 1 0 0,1 0 0 0 0,-1 0 0 0 0,1-2-1 0 0,1 0 14 0 0,0 0 1 0 0,0 0-1 0 0,1 0 0 0 0,0 0 0 0 0,-1 0 0 0 0,1 1 1 0 0,0-1-1 0 0,0 1 0 0 0,0 0 0 0 0,1 0 0 0 0,-1 0 1 0 0,1 0-1 0 0,-1 0 0 0 0,5-1 0 0 0,0 0 81 0 0,0 1 1 0 0,0-1-1 0 0,1 2 0 0 0,-1-1 0 0 0,12 0 1 0 0,-13 2-96 0 0,-1-1 1 0 0,1 2 0 0 0,-1-1-1 0 0,0 1 1 0 0,1 0 0 0 0,-1 0-1 0 0,0 0 1 0 0,0 1 0 0 0,8 3-1 0 0,-12-4-146 0 0,0 0 0 0 0,0 1 1 0 0,-1-1-1 0 0,1 0 0 0 0,0 1 0 0 0,0-1 0 0 0,-1 1 0 0 0,1-1 0 0 0,-1 1 0 0 0,1 0 0 0 0,-1 0 0 0 0,0-1 0 0 0,0 1 0 0 0,0 0 0 0 0,0 0 0 0 0,0 0 0 0 0,0 1 0 0 0,0-1 0 0 0,-1 0 0 0 0,1 0 0 0 0,-1 0 0 0 0,1 0 0 0 0,-1 1 0 0 0,0-1 0 0 0,0 0 0 0 0,0 0 0 0 0,0 1 0 0 0,-1-1 0 0 0,0 4 0 0 0,-1 2-26 0 0,0 0 0 0 0,0-1 0 0 0,-1 1 0 0 0,0-1 0 0 0,-1 1 0 0 0,0-1 0 0 0,0 0 0 0 0,0 0 0 0 0,-1-1 0 0 0,0 1 0 0 0,0-1 0 0 0,-1 0 0 0 0,0 0 0 0 0,0-1 0 0 0,0 0 0 0 0,-10 6 0 0 0,-2 1-73 0 0,0-1 0 0 0,-1-1 1 0 0,0-1-1 0 0,0-1 1 0 0,-23 6-1 0 0,20-8-29 0 0,20-6-10 0 0,4-1-40 0 0,-1-1 107 0 0,1 1 1 0 0,0 0 0 0 0,-1 0-1 0 0,1-1 1 0 0,0 1 0 0 0,0 0-1 0 0,-1 1 1 0 0,5-2 0 0 0,2-1 2 0 0,0 1 1 0 0,0 0 0 0 0,0 1-1 0 0,0 0 1 0 0,1 0 0 0 0,-1 1-1 0 0,0 0 1 0 0,0 0 0 0 0,1 1-1 0 0,-1 0 1 0 0,11 3 0 0 0,-9-2-3 0 0,0 1 0 0 0,0 0 0 0 0,0 1 0 0 0,0 0 0 0 0,0 1 0 0 0,-1 0 0 0 0,0 0 0 0 0,13 11 0 0 0,-16-11 35 0 0,-1 0-1 0 0,0 0 1 0 0,-1 1 0 0 0,0 0-1 0 0,1 0 1 0 0,-2 0 0 0 0,1 0-1 0 0,-1 1 1 0 0,0-1-1 0 0,0 1 1 0 0,-1 0 0 0 0,0 0-1 0 0,0 0 1 0 0,-1 0-1 0 0,1 0 1 0 0,-2 0 0 0 0,1 1-1 0 0,-1-1 1 0 0,0 0 0 0 0,-2 12-1 0 0,1-15 2 0 0,0-1 0 0 0,-1 1 0 0 0,1 0 0 0 0,-1-1 0 0 0,0 1 1 0 0,0-1-1 0 0,-1 1 0 0 0,1-1 0 0 0,-1 0 0 0 0,1 0 0 0 0,-1 0 0 0 0,0 0 0 0 0,0-1 0 0 0,0 1 0 0 0,-1-1 0 0 0,1 0 0 0 0,-1 1 0 0 0,1-2 0 0 0,-1 1 0 0 0,0 0 0 0 0,1-1 0 0 0,-8 2 0 0 0,-7 2 75 0 0,0-2-1 0 0,0 0 0 0 0,-30 1 1 0 0,44-4-58 0 0,-48 3 124 0 0,-74 3 116 0 0,99-7-273 0 0,-1 0 1 0 0,-41-8-1 0 0,67 8-199 0 0,-29-7 0 0 0,19 0-1398 0 0,11 7 1134 0 0,0 0 1 0 0,0 0-1 0 0,1 0 0 0 0,-1 0 0 0 0,0 0 0 0 0,1 0 1 0 0,-1 0-1 0 0,1 0 0 0 0,-1 0 0 0 0,0-2 0 0 0,0-8-5886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68 3223 0 0,'-56'3'1049'0'0,"26"-3"11105"0"0,144-18-8555 0 0,-50 6-2639 0 0,18-3-121 0 0,-33 6-798 0 0,0 1 0 0 0,62-1 0 0 0,-87 12-650 0 0,-23-2 509 0 0,-1-1 1 0 0,0 0-1 0 0,0 1 1 0 0,1-1-1 0 0,-1 1 1 0 0,0-1-1 0 0,0 1 1 0 0,0-1-1 0 0,0 0 1 0 0,0 1-1 0 0,0-1 1 0 0,1 1-1 0 0,-1-1 0 0 0,0 1 1 0 0,0-1-1 0 0,0 1 1 0 0,-1-1-1 0 0,1 1 1 0 0,0-1-1 0 0,0 0 1 0 0,0 1-1 0 0,0-1 1 0 0,0 1-1 0 0,-1 0-162 0 0,-1 11-1298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13415 0 0,'0'0'3510'0'0,"2"0"-2378"0"0,14 1-649 0 0,0 0 0 0 0,0-1 1 0 0,0-1-1 0 0,19-3 0 0 0,65-17 2111 0 0,-71 15-2382 0 0,117-25-9108 0 0,-129 26 2672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13415 0 0,'0'0'1216'0'0,"-1"3"-1000"0"0,-5 13-105 0 0,-1 0 0 0 0,-1 0-1 0 0,-1 0 1 0 0,0-1 0 0 0,-15 18-1 0 0,-19 33 853 0 0,-30 60 952 0 0,-23 44 127 0 0,-32 118-398 0 0,128-287-1642 0 0,-6 15 5 0 0,1 0 1 0 0,0 0-1 0 0,1 1 1 0 0,1 0-1 0 0,-2 19 1 0 0,8-26-267 0 0,-3-10 203 0 0,1 0-1 0 0,-1 0 1 0 0,0 1 0 0 0,1-1-1 0 0,-1 0 1 0 0,1 0 0 0 0,-1 0-1 0 0,1 1 1 0 0,-1-1 0 0 0,1 0-1 0 0,-1 0 1 0 0,1 0 0 0 0,-1 0-1 0 0,1 0 1 0 0,-1 0 0 0 0,1 0-1 0 0,-1 0 1 0 0,1 0 0 0 0,13-4-1330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76 9671 0 0,'0'0'875'0'0,"11"-4"4301"0"0,-8 3-4816 0 0,67-22 3974 0 0,-33 12-3695 0 0,1 1 0 0 0,58-7-1 0 0,-68 13-424 0 0,37-2 290 0 0,-58 6-416 0 0,-1 0 1 0 0,1 1 0 0 0,-1 0-1 0 0,1 0 1 0 0,-1 0 0 0 0,0 1-1 0 0,11 3 1 0 0,-15-4-75 0 0,1 1-1 0 0,-1-1 0 0 0,0 0 1 0 0,-1 1-1 0 0,1-1 0 0 0,0 1 1 0 0,0-1-1 0 0,-1 1 0 0 0,1 0 1 0 0,0 0-1 0 0,-1-1 0 0 0,0 1 1 0 0,1 0-1 0 0,-1 0 1 0 0,0 1-1 0 0,0-1 0 0 0,0 0 1 0 0,-1 0-1 0 0,1 0 0 0 0,0 1 1 0 0,-1-1-1 0 0,0 0 0 0 0,1 1 1 0 0,-1-1-1 0 0,0 1 0 0 0,0-1 1 0 0,0 0-1 0 0,0 1 1 0 0,-1-1-1 0 0,1 0 0 0 0,-2 3 1 0 0,0 3-15 0 0,0 1 1 0 0,0-1-1 0 0,-1-1 1 0 0,-1 1-1 0 0,1 0 1 0 0,-1-1 0 0 0,-9 12-1 0 0,4-8-5 0 0,0-1 0 0 0,-1 0 1 0 0,0 0-1 0 0,-1-1 0 0 0,0 0 0 0 0,-1-1 0 0 0,1 0 0 0 0,-24 10 1 0 0,0-1-237 0 0,-73 21 0 0 0,69-29 134 0 0,-1-1 1 0 0,-74 5-1 0 0,82-10 95 0 0,55-2-12 0 0,0 0-1 0 0,0 2 0 0 0,-1 1 1 0 0,45 13-1 0 0,-56-14 26 0 0,-1 1-1 0 0,1 0 1 0 0,-1 0 0 0 0,0 1-1 0 0,0 1 1 0 0,-1 0 0 0 0,0 0-1 0 0,11 10 1 0 0,-16-13 1 0 0,0 1 0 0 0,0 0-1 0 0,-1 0 1 0 0,0 0 0 0 0,0 0 0 0 0,0 1-1 0 0,0-1 1 0 0,-1 1 0 0 0,0 0 0 0 0,0-1-1 0 0,0 1 1 0 0,0 0 0 0 0,-1 0 0 0 0,0 1-1 0 0,0-1 1 0 0,0 0 0 0 0,-1 0 0 0 0,1 0-1 0 0,-2 10 1 0 0,0-6 44 0 0,-1 1-1 0 0,-1-1 1 0 0,1 0-1 0 0,-1 1 1 0 0,-1-2-1 0 0,0 1 1 0 0,0 0-1 0 0,-1-1 0 0 0,0 1 1 0 0,0-1-1 0 0,-13 14 1 0 0,7-9 23 0 0,-2-1-1 0 0,0 0 1 0 0,0 0 0 0 0,-1-2-1 0 0,-25 16 1 0 0,28-20-31 0 0,0 0-1 0 0,-1-1 1 0 0,1 0-1 0 0,-1-1 1 0 0,-21 4-1 0 0,25-6-22 0 0,1-1 0 0 0,0-1 0 0 0,0 1 0 0 0,-1-1 0 0 0,1 0-1 0 0,0-1 1 0 0,-1 0 0 0 0,1 0 0 0 0,0 0 0 0 0,0-1 0 0 0,-8-3-1 0 0,14 4-66 0 0,-1 1-1 0 0,1-1 0 0 0,0 0 1 0 0,0 0-1 0 0,0 1 0 0 0,0-1 1 0 0,0 0-1 0 0,0 0 0 0 0,0 0 1 0 0,1 0-1 0 0,-1 0 0 0 0,0 0 0 0 0,0 0 1 0 0,1 0-1 0 0,-1 0 0 0 0,1-1 1 0 0,-1 1-1 0 0,1 0 0 0 0,-1 0 1 0 0,1 0-1 0 0,0-1 0 0 0,0 1 1 0 0,-1 0-1 0 0,1 0 0 0 0,0-1 1 0 0,0 1-1 0 0,0 0 0 0 0,1-1 0 0 0,-1 1 1 0 0,0 0-1 0 0,0 0 0 0 0,1-1 1 0 0,-1 1-1 0 0,0 0 0 0 0,1 0 1 0 0,-1 0-1 0 0,1-1 0 0 0,0 1 1 0 0,-1 0-1 0 0,2-1 0 0 0,8-12-1786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59 17711 0 0,'0'0'3324'0'0,"0"2"-3218"0"0,-1 2-130 0 0,1 1-1 0 0,-1-1 1 0 0,0 0 0 0 0,0 0 0 0 0,0 0 0 0 0,-1 0 0 0 0,1 0 0 0 0,-1 0 0 0 0,0-1 0 0 0,0 1 0 0 0,0-1 0 0 0,-1 1 0 0 0,1-1 0 0 0,-1 0 0 0 0,0 1 0 0 0,-4 3 0 0 0,-7 5-244 0 0,-2 1 0 0 0,-21 13 0 0 0,10-9 19 0 0,21-12 201 0 0,-66 50-153 0 0,64-48 304 0 0,0 1 0 0 0,1 0 0 0 0,0 0 0 0 0,0 1 0 0 0,0 0 0 0 0,-5 10 0 0 0,10-15-65 0 0,0 0-1 0 0,0 0 1 0 0,1 0-1 0 0,-1 1 1 0 0,1-1 0 0 0,0 0-1 0 0,0 0 1 0 0,1 1-1 0 0,-1-1 1 0 0,1 1-1 0 0,0-1 1 0 0,0 0 0 0 0,0 1-1 0 0,1-1 1 0 0,0 1-1 0 0,-1-1 1 0 0,2 0-1 0 0,-1 0 1 0 0,0 1 0 0 0,1-1-1 0 0,0 0 1 0 0,0 0-1 0 0,0-1 1 0 0,0 1-1 0 0,5 5 1 0 0,-4-5-2 0 0,1 0 0 0 0,0 0 0 0 0,0 0 1 0 0,0-1-1 0 0,0 0 0 0 0,1 0 0 0 0,-1 0 0 0 0,1 0 0 0 0,0-1 1 0 0,0 1-1 0 0,0-1 0 0 0,0-1 0 0 0,0 1 0 0 0,1-1 0 0 0,-1 0 0 0 0,0 0 1 0 0,1 0-1 0 0,-1-1 0 0 0,0 0 0 0 0,9 0 0 0 0,-1-2 72 0 0,0 0 0 0 0,0-1 1 0 0,0-1-1 0 0,-1 0 0 0 0,0-1 0 0 0,18-9 0 0 0,-13 5 115 0 0,0-1 0 0 0,-1 0 0 0 0,26-24 0 0 0,-35 28-240 0 0,0-1 0 0 0,-1 0-1 0 0,0 0 1 0 0,0 0-1 0 0,-1-1 1 0 0,0 1-1 0 0,-1-1 1 0 0,1-1-1 0 0,-1 1 1 0 0,-1 0-1 0 0,0-1 1 0 0,0 0-1 0 0,2-10 1 0 0,-4 12-104 0 0,0 1 0 0 0,-1-1 0 0 0,0 0 0 0 0,0 1 0 0 0,0-1-1 0 0,-1 1 1 0 0,0-1 0 0 0,0 1 0 0 0,-1-1 0 0 0,0 1 0 0 0,0-1 0 0 0,0 1 0 0 0,-1 0 0 0 0,1 0 0 0 0,-2 0-1 0 0,1 1 1 0 0,-1-1 0 0 0,-8-9 0 0 0,-6-3-364 0 0,0 1 0 0 0,-2 1 0 0 0,-26-18 0 0 0,9 8 73 0 0,36 25 378 0 0,-9-9-135 0 0,9 10 122 0 0,1 0 1 0 0,0-1-1 0 0,0 1 1 0 0,0 0-1 0 0,0-1 1 0 0,0 1-1 0 0,0 0 1 0 0,-1 0-1 0 0,1-1 1 0 0,0 1-1 0 0,0 0 1 0 0,0-1-1 0 0,0 1 1 0 0,0 0-1 0 0,0-1 1 0 0,0 1-1 0 0,0 0 1 0 0,1-1-1 0 0,-1 1 1 0 0,0 0-1 0 0,0-1 1 0 0,0 1-1 0 0,0 0 1 0 0,0 0-1 0 0,0-1 1 0 0,1 1-1 0 0,-1 0 1 0 0,0-1-1 0 0,0 1 1 0 0,0 0-1 0 0,1 0 1 0 0,-1-1-1 0 0,0 1 1 0 0,0 0-1 0 0,1 0 1 0 0,-1 0-1 0 0,0-1 1 0 0,10-4-5960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2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27 14743 0 0,'5'-4'304'0'0,"0"0"0"0"0,1 0-1 0 0,-1 1 1 0 0,1 0 0 0 0,11-6 6517 0 0,-32 17-6679 0 0,6-3-167 0 0,-18 6-16 0 0,-145 67-1081 0 0,146-64 942 0 0,1 1-1 0 0,0 1 1 0 0,1 2 0 0 0,-30 27-1 0 0,46-38 252 0 0,0 1-1 0 0,1 1 0 0 0,0-1 1 0 0,1 1-1 0 0,-1 1 1 0 0,2-1-1 0 0,-1 1 0 0 0,1 0 1 0 0,-6 19-1 0 0,10-25-42 0 0,0 0-1 0 0,0 0 1 0 0,0 0 0 0 0,1 0-1 0 0,-1 0 1 0 0,1 1-1 0 0,0-1 1 0 0,0 0-1 0 0,1 0 1 0 0,-1 0 0 0 0,1 0-1 0 0,0 0 1 0 0,0 0-1 0 0,0 0 1 0 0,0 0 0 0 0,1 0-1 0 0,0 0 1 0 0,0 0-1 0 0,0-1 1 0 0,0 1-1 0 0,0-1 1 0 0,1 0 0 0 0,0 1-1 0 0,-1-1 1 0 0,1 0-1 0 0,0-1 1 0 0,1 1 0 0 0,5 4-1 0 0,2 0 88 0 0,0-1-1 0 0,0 0 1 0 0,1-1-1 0 0,0 0 1 0 0,0 0-1 0 0,0-2 1 0 0,0 1 0 0 0,1-1-1 0 0,-1-1 1 0 0,1-1-1 0 0,0 1 1 0 0,-1-2-1 0 0,1 0 1 0 0,0 0-1 0 0,0-2 1 0 0,0 1-1 0 0,-1-1 1 0 0,1-1-1 0 0,-1 0 1 0 0,0-1 0 0 0,16-7-1 0 0,-17 5-61 0 0,1 0 0 0 0,-1 0 0 0 0,0-1 0 0 0,-1 0 0 0 0,1-1 0 0 0,-2-1 0 0 0,1 1 0 0 0,-1-1 0 0 0,0-1 0 0 0,-1 0 0 0 0,0 0 0 0 0,-1 0 0 0 0,0-1 0 0 0,0 0 0 0 0,-2-1 0 0 0,1 0 0 0 0,-1 1 0 0 0,-1-2 0 0 0,0 1-1 0 0,-1 0 1 0 0,3-19 0 0 0,-4 19-43 0 0,-2 0-1 0 0,1 0 1 0 0,-1-1-1 0 0,-1 1 1 0 0,0 0-1 0 0,-1 0 1 0 0,0 0-1 0 0,-5-13 1 0 0,5 20-108 0 0,1 1-1 0 0,-1 0 1 0 0,0-1-1 0 0,-1 1 1 0 0,1 0-1 0 0,-1 0 1 0 0,0 0-1 0 0,0 0 1 0 0,0 1-1 0 0,-1-1 1 0 0,1 1 0 0 0,-1 0-1 0 0,0 0 1 0 0,1 0-1 0 0,-2 0 1 0 0,1 1-1 0 0,0 0 1 0 0,0 0-1 0 0,-1 0 1 0 0,1 0-1 0 0,-1 0 1 0 0,1 1 0 0 0,-8-1-1 0 0,-7 0-1082 0 0,-1 2-46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1839 0 0,'0'0'83'0'0,"-9"0"10"0"0,-17 3 10642 0 0,23 9-8973 0 0,2-11-1648 0 0,0 1-1 0 0,1-1 0 0 0,-1 1 1 0 0,1-1-1 0 0,0 1 0 0 0,-1-1 1 0 0,1 1-1 0 0,0-1 1 0 0,0 1-1 0 0,0 1 0 0 0,1 1 65 0 0,0 0 0 0 0,1 0-1 0 0,-1 0 1 0 0,1-1-1 0 0,-1 1 1 0 0,1-1 0 0 0,1 1-1 0 0,3 5 1 0 0,25 25 634 0 0,-25-28-648 0 0,10 9 138 0 0,0-2 0 0 0,1 0 0 0 0,1-1 1 0 0,24 13-1 0 0,30 20 431 0 0,-62-37-624 0 0,0-1 1 0 0,-1 1-1 0 0,1 1 1 0 0,-2 0-1 0 0,15 18 0 0 0,-20-22-91 0 0,0 0 0 0 0,0 0 0 0 0,-1 0 0 0 0,0 0 0 0 0,0 0 0 0 0,0 0 0 0 0,0 0 0 0 0,-1 1 0 0 0,0-1 0 0 0,0 1 0 0 0,0-1 0 0 0,-1 1 0 0 0,0-1 0 0 0,0 1 0 0 0,-2 9 0 0 0,0-3-5 0 0,-1 0 1 0 0,-1-1 0 0 0,0 0-1 0 0,-1 1 1 0 0,0-2 0 0 0,0 1-1 0 0,-1 0 1 0 0,-1-1 0 0 0,1 0-1 0 0,-2-1 1 0 0,1 1-1 0 0,-1-2 1 0 0,-1 1 0 0 0,-16 13-1 0 0,-9 3-702 0 0,-1-1 0 0 0,-69 35 0 0 0,68-41-251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8287 0 0,'0'0'639'0'0,"0"4"-183"0"0,-5 17 1303 0 0,0 1 1 0 0,-12 32-1 0 0,4-23-775 0 0,-18 31 1 0 0,-82 116-990 0 0,82-133 308 0 0,-33 52-267 0 0,-93 184 0 0 0,121-198-97 0 0,3 1 0 0 0,-23 90-1 0 0,17-15-513 0 0,-15 55-3050 0 0,50-203 3222 0 0,-2 7-2138 0 0,-1-45 1605 0 0,7 9 882 0 0,1 1 1 0 0,0 0-1 0 0,1 0 0 0 0,1 0 0 0 0,9-31 0 0 0,37-80 1547 0 0,-43 114-1204 0 0,1-1 1 0 0,0 1-1 0 0,1 1 1 0 0,1-1-1 0 0,0 2 1 0 0,1-1 0 0 0,0 1-1 0 0,1 0 1 0 0,0 1-1 0 0,1 1 1 0 0,0 0-1 0 0,1 0 1 0 0,0 1-1 0 0,0 1 1 0 0,1 0-1 0 0,0 1 1 0 0,26-10 0 0 0,-5 7 293 0 0,0 0 1 0 0,1 3 0 0 0,1 1 0 0 0,-1 1-1 0 0,63 1 1 0 0,-60 5-197 0 0,-36-1-218 0 0,7 11 59 0 0,-9-8-221 0 0,1-1 0 0 0,-1 0 0 0 0,0 1 0 0 0,-1-1 0 0 0,1 1 0 0 0,0-1 0 0 0,-1 1 0 0 0,1 0 0 0 0,-1-1 0 0 0,0 1 0 0 0,0-1 0 0 0,0 1 0 0 0,0 0 0 0 0,0-1 0 0 0,-1 1 0 0 0,1-1 0 0 0,-1 1 0 0 0,0 0 0 0 0,0-1 0 0 0,-1 3 0 0 0,-3 7 8 0 0,0-1-1 0 0,-13 19 1 0 0,16-27-14 0 0,-35 54 19 0 0,-4-3 0 0 0,-48 53 0 0 0,58-69-1417 0 0,-40 61 0 0 0,64-88 329 0 0,5-9-358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6911 0 0,'0'0'9127'0'0,"-3"1"-8727"0"0,-40 15 367 0 0,-45 18-117 0 0,77-29-626 0 0,1 1 1 0 0,0 0-1 0 0,0 0 1 0 0,1 1-1 0 0,0 0 0 0 0,-11 11 1 0 0,0 3 198 0 0,1 1 0 0 0,-21 31 0 0 0,34-43-111 0 0,0 0-1 0 0,1 0 1 0 0,0 0 0 0 0,1 1-1 0 0,0 0 1 0 0,0 0-1 0 0,1 0 1 0 0,-3 20-1 0 0,6-28-103 0 0,0 0-1 0 0,1 0 1 0 0,-1 0-1 0 0,0 0 1 0 0,1 0 0 0 0,0 0-1 0 0,0-1 1 0 0,0 1-1 0 0,0 0 1 0 0,0 0-1 0 0,0 0 1 0 0,1-1-1 0 0,-1 1 1 0 0,4 4 0 0 0,-4-7-5 0 0,0 1 1 0 0,-1 0 0 0 0,1-1 0 0 0,-1 1-1 0 0,1-1 1 0 0,0 0 0 0 0,0 1 0 0 0,-1-1-1 0 0,1 0 1 0 0,0 1 0 0 0,0-1 0 0 0,-1 0-1 0 0,1 0 1 0 0,0 1 0 0 0,0-1 0 0 0,0 0 0 0 0,0 0-1 0 0,3 0 7 0 0,3 2 40 0 0,0-2-1 0 0,0 1 1 0 0,0-1-1 0 0,0 0 1 0 0,0 0 0 0 0,1-1-1 0 0,-1 0 1 0 0,0 0 0 0 0,0 0-1 0 0,0-1 1 0 0,-1 0 0 0 0,1-1-1 0 0,0 0 1 0 0,-1 0-1 0 0,0 0 1 0 0,12-8 0 0 0,-3 1 36 0 0,-1-1 0 0 0,1-1 0 0 0,-2-1 0 0 0,1 1 0 0 0,14-22 0 0 0,-18 22-43 0 0,-3 3-19 0 0,-5 7 40 0 0,-4 5-27 0 0,-36 61-808 0 0,37-62 381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8287 0 0,'-1'3'5879'0'0,"0"1"-4991"0"0,1 0 1 0 0,-1-1-1 0 0,1 1 1 0 0,0 0-1 0 0,0 6 1 0 0,6 23 638 0 0,17 32-2516 0 0,-16-44 1548 0 0,2 2-499 0 0,8 39-1 0 0,-16-54-34 0 0,1 1 0 0 0,-1-1-1 0 0,-1 1 1 0 0,0-1 0 0 0,0 1-1 0 0,0-1 1 0 0,-1 1 0 0 0,-2 7-1 0 0,2-14 13 0 0,0 0 1 0 0,1 0-1 0 0,-1 0 0 0 0,0 0 1 0 0,-1 0-1 0 0,1 0 0 0 0,0 0 0 0 0,0-1 1 0 0,-2 3-1 0 0,0-1 2363 0 0,4-3-2392 0 0,0-1-1 0 0,0 1 0 0 0,0 0 1 0 0,0-1-1 0 0,-1 0 0 0 0,1 1 1 0 0,0-1-1 0 0,0 1 0 0 0,0-1 1 0 0,-1 0-1 0 0,2-1 0 0 0,2-1-4 0 0,111-102-407 0 0,-16 13-49 0 0,8 7-3248 0 0,-83 64 1971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189 154 13991 0 0,'0'0'1268'0'0,"1"1"-1041"0"0,10 17-274 0 0,-7-11 764 0 0,1 0 0 0 0,-1-1 0 0 0,1 1-1 0 0,11 11 1 0 0,-14-17-583 0 0,0 1 0 0 0,0-1 0 0 0,0 1 0 0 0,1-1 0 0 0,-1 0 0 0 0,0 1 0 0 0,1-1-1 0 0,-1 0 1 0 0,0-1 0 0 0,1 1 0 0 0,-1 0 0 0 0,1-1 0 0 0,0 0 0 0 0,-1 1 0 0 0,1-1 0 0 0,-1 0 0 0 0,1 0-1 0 0,0 0 1 0 0,-1-1 0 0 0,4 0 0 0 0,1-1-8 0 0,-1 0 0 0 0,1 0 1 0 0,-1-1-1 0 0,0 0 0 0 0,0 0 0 0 0,0-1 0 0 0,0 0 0 0 0,0 0 1 0 0,-1 0-1 0 0,1 0 0 0 0,-1-1 0 0 0,-1 0 0 0 0,1 0 0 0 0,5-8 1 0 0,-4 4-129 0 0,0 0 0 0 0,0 0 0 0 0,-1-1 0 0 0,0 1 0 0 0,-1-1 0 0 0,0 0 0 0 0,-1-1 0 0 0,4-17 0 0 0,-6 25-76 0 0,-1 0 1 0 0,1 0-1 0 0,-1 0 1 0 0,0 0-1 0 0,0 0 1 0 0,0 0-1 0 0,-1 0 1 0 0,1 0-1 0 0,-1 0 0 0 0,0 1 1 0 0,0-1-1 0 0,0 0 1 0 0,-2-5-1 0 0,2 6 26 0 0,0 1 0 0 0,0 0 0 0 0,0 0-1 0 0,0 0 1 0 0,0-1 0 0 0,0 1 0 0 0,-1 0 0 0 0,1 1-1 0 0,0-1 1 0 0,-1 0 0 0 0,1 0 0 0 0,0 0-1 0 0,-1 1 1 0 0,1-1 0 0 0,-1 1 0 0 0,1-1 0 0 0,-1 1-1 0 0,1 0 1 0 0,-1-1 0 0 0,1 1 0 0 0,-1 0-1 0 0,1 0 1 0 0,-1 0 0 0 0,0 0 0 0 0,1 0 0 0 0,-1 1-1 0 0,1-1 1 0 0,-2 1 0 0 0,-7 2-166 0 0,1 1 0 0 0,0-1 0 0 0,1 2 0 0 0,-1-1 0 0 0,1 2 0 0 0,0-1 0 0 0,0 1 0 0 0,-7 7 0 0 0,3-4 24 0 0,-16 14 188 0 0,1 2-1 0 0,1 0 1 0 0,2 2 0 0 0,0 0 0 0 0,2 2 0 0 0,1 1-1 0 0,1 0 1 0 0,2 1 0 0 0,1 1 0 0 0,1 1-1 0 0,-13 42 1 0 0,27-68 33 0 0,-1 0-1 0 0,2 1 1 0 0,-1-1 0 0 0,1 0-1 0 0,0 1 1 0 0,0 9-1 0 0,1-15-9 0 0,0-1 0 0 0,0 1-1 0 0,1 0 1 0 0,-1 0 0 0 0,0-1 0 0 0,1 1-1 0 0,-1 0 1 0 0,1-1 0 0 0,-1 1-1 0 0,1 0 1 0 0,0-1 0 0 0,0 1 0 0 0,0-1-1 0 0,0 1 1 0 0,0-1 0 0 0,0 1-1 0 0,0-1 1 0 0,0 0 0 0 0,0 0-1 0 0,1 0 1 0 0,-1 1 0 0 0,0-1 0 0 0,1 0-1 0 0,-1 0 1 0 0,1-1 0 0 0,0 1-1 0 0,-1 0 1 0 0,1-1 0 0 0,-1 1-1 0 0,1-1 1 0 0,0 1 0 0 0,2 0 0 0 0,3-1 42 0 0,0 1 1 0 0,0-1 0 0 0,0 0 0 0 0,1-1-1 0 0,-1 0 1 0 0,0 0 0 0 0,8-3 0 0 0,49-17-1465 0 0,-31 8-5262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91 186 10799 0 0,'0'0'4958'0'0,"1"2"-4364"0"0,1 1-494 0 0,0 0 0 0 0,0 0 0 0 0,-1 0-1 0 0,1 0 1 0 0,-1 1 0 0 0,0-1 0 0 0,0 1 0 0 0,0-1-1 0 0,0 1 1 0 0,0-1 0 0 0,-1 1 0 0 0,0-1 0 0 0,0 1-1 0 0,0-1 1 0 0,0 1 0 0 0,0 0 0 0 0,-1-1 0 0 0,1 1-1 0 0,-3 6 1 0 0,-1 0-42 0 0,1 1 0 0 0,-2-1 0 0 0,1 0-1 0 0,-1 0 1 0 0,-9 12 0 0 0,10-17-28 0 0,-1 0-1 0 0,1 0 1 0 0,-1 0 0 0 0,0 0 0 0 0,0-1 0 0 0,-1 0-1 0 0,1 0 1 0 0,-7 3 0 0 0,10-6 103 0 0,0-2-55 0 0,-7-9-6 0 0,8 8-63 0 0,0-1 0 0 0,1 0 0 0 0,-1 0 0 0 0,1 0 0 0 0,0 0 0 0 0,-1 0 0 0 0,2 0 0 0 0,-1 0 0 0 0,0 0 0 0 0,0 0 0 0 0,1 0 0 0 0,-1 1 0 0 0,1-1 0 0 0,0 0 0 0 0,0 0 0 0 0,2-3 0 0 0,2-6-9 0 0,1 0 1 0 0,10-15-1 0 0,-1 5 5 0 0,1 0 0 0 0,2 1-1 0 0,0 1 1 0 0,1 1 0 0 0,1 0-1 0 0,0 2 1 0 0,34-22 0 0 0,-43 32 84 0 0,-1 1 0 0 0,1 0 1 0 0,0 1-1 0 0,1 1 1 0 0,-1 0-1 0 0,1 0 1 0 0,0 1-1 0 0,0 0 1 0 0,0 1-1 0 0,0 1 1 0 0,0 0-1 0 0,1 0 0 0 0,-1 1 1 0 0,0 1-1 0 0,0 0 1 0 0,0 1-1 0 0,1 0 1 0 0,-1 1-1 0 0,-1 0 1 0 0,1 1-1 0 0,12 5 1 0 0,-16-6-63 0 0,0 1 1 0 0,0 0 0 0 0,0 0-1 0 0,0 0 1 0 0,-1 1 0 0 0,0 1 0 0 0,0-1-1 0 0,0 1 1 0 0,8 9 0 0 0,-15-14-29 0 0,1-1 0 0 0,-1 1 1 0 0,1-1-1 0 0,-1 1 0 0 0,1 0 1 0 0,-1-1-1 0 0,1 1 0 0 0,-1 0 0 0 0,0-1 1 0 0,1 1-1 0 0,-1 0 0 0 0,0 0 1 0 0,0-1-1 0 0,0 1 0 0 0,0 0 0 0 0,1 0 1 0 0,-1 0-1 0 0,0-1 0 0 0,0 1 1 0 0,0 0-1 0 0,-1 0 0 0 0,1-1 1 0 0,0 1-1 0 0,0 0 0 0 0,0 0 0 0 0,0-1 1 0 0,-1 1-1 0 0,1 0 0 0 0,0-1 1 0 0,-2 2-1 0 0,1 0 9 0 0,0 1-6 0 0,-1 0-1 0 0,0 0 0 0 0,0 0 0 0 0,0 0 0 0 0,0 0 0 0 0,0 0 0 0 0,-1-1 0 0 0,1 1 0 0 0,-1-1 0 0 0,-3 3 0 0 0,-34 19-3 0 0,28-17 3 0 0,-8 5-2 0 0,0 0-4 0 0,-40 19 1 0 0,59-31 0 0 0,0 0 1 0 0,1 1-1 0 0,-1-1 1 0 0,0 0-1 0 0,0 0 1 0 0,1 1-1 0 0,-1-1 1 0 0,0 0-1 0 0,0 0 1 0 0,1 0-1 0 0,-1 0 1 0 0,0 0-1 0 0,0 0 1 0 0,1 0-1 0 0,-1 0 1 0 0,0 0 0 0 0,0-1-1 0 0,0 1 0 0 0,1 0 0 0 0,0 0 0 0 0,0-1 0 0 0,0 1 1 0 0,-1 0-1 0 0,1-1 0 0 0,0 1 0 0 0,0 0 0 0 0,0 0 0 0 0,0-1 0 0 0,0 1 0 0 0,0 0 0 0 0,0-1 0 0 0,0 1 1 0 0,-1 0-1 0 0,1-1 0 0 0,0 1 0 0 0,1 0 0 0 0,-1-1 0 0 0,0 1 0 0 0,0 0 0 0 0,0-1 0 0 0,0 1 0 0 0,0 0 1 0 0,0 0-1 0 0,0-1 0 0 0,14-25-138 0 0,4 3 102 0 0,2 0 0 0 0,0 1 0 0 0,2 1 0 0 0,32-25 0 0 0,-39 34 62 0 0,1 0 0 0 0,0 1 0 0 0,1 1 0 0 0,0 1-1 0 0,0 0 1 0 0,1 1 0 0 0,34-10 0 0 0,-44 16-8 0 0,1 0 1 0 0,-1 0 0 0 0,0 1-1 0 0,0 0 1 0 0,1 1-1 0 0,-1-1 1 0 0,0 2-1 0 0,1-1 1 0 0,-1 1-1 0 0,0 1 1 0 0,1-1-1 0 0,-1 1 1 0 0,0 1-1 0 0,0 0 1 0 0,-1 0-1 0 0,1 0 1 0 0,-1 1 0 0 0,1 0-1 0 0,-1 0 1 0 0,11 9-1 0 0,-16-11-14 0 0,0 0 0 0 0,0 0 0 0 0,0 1 0 0 0,0-1 0 0 0,-1 0 1 0 0,1 0-1 0 0,-1 1 0 0 0,1-1 0 0 0,-1 1 0 0 0,0-1 0 0 0,0 1 0 0 0,0 0 0 0 0,0 0 0 0 0,0-1 0 0 0,-1 1 0 0 0,1 0 0 0 0,-1 0 0 0 0,0 0 0 0 0,0-1 0 0 0,0 1 1 0 0,0 0-1 0 0,0 0 0 0 0,-1 0 0 0 0,1 0 0 0 0,-1-1 0 0 0,0 1 0 0 0,0 0 0 0 0,0-1 0 0 0,-2 4 0 0 0,-3 7-11 0 0,-1-1-1 0 0,0 0 1 0 0,-1 0-1 0 0,-14 16 1 0 0,17-21-6 0 0,-14 15-3 0 0,-23 20 1 0 0,19-18-198 0 0,22-23-373 0 0,3-2-1459 0 0,-1 1 1871 0 0,0-1 0 0 0,0 1 1 0 0,0-1-1 0 0,0 1 0 0 0,0-1 0 0 0,-1 0 0 0 0,1 1 0 0 0,1-2 0 0 0,1-1-362 0 0,13-8-1504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12751 0 0,'0'0'1158'0'0,"1"2"-954"0"0,0 9 337 0 0,-1 0 1 0 0,0 0 0 0 0,0 1-1 0 0,-3 11 1 0 0,2-13-77 0 0,0 0 0 0 0,0 1 0 0 0,1 0 0 0 0,2 17 0 0 0,-1-26 204 0 0,0-2-445 0 0,1 1-178 0 0,-1 0-1 0 0,1-1 1 0 0,-1 1-1 0 0,1-1 0 0 0,-1 0 1 0 0,1 1-1 0 0,-1-1 1 0 0,1 0-1 0 0,0 0 1 0 0,-1 0-1 0 0,1 0 1 0 0,-1 0-1 0 0,1 0 0 0 0,0-1 1 0 0,-1 1-1 0 0,1 0 1 0 0,-1-1-1 0 0,1 0 1 0 0,-1 1-1 0 0,1-1 1 0 0,-1 0-1 0 0,1 1 0 0 0,-1-1 1 0 0,2-2-1 0 0,5-3 169 0 0,0 0 0 0 0,13-15-1 0 0,-14 14-127 0 0,7-7 81 0 0,4-3-38 0 0,25-33 0 0 0,-42 50-130 0 0,-1 0 0 0 0,0 0 0 0 0,0-1 1 0 0,1 1-1 0 0,-1 0 0 0 0,0 0 0 0 0,0 0 0 0 0,0-1 0 0 0,1 1 0 0 0,-1 0 0 0 0,0 0 0 0 0,0 0 1 0 0,0-1-1 0 0,0 1 0 0 0,0 0 0 0 0,1 0 0 0 0,-1-1 0 0 0,0 1 0 0 0,0 0 0 0 0,0-1 0 0 0,0 1 0 0 0,0 0 1 0 0,0 0-1 0 0,0-1 0 0 0,0 1 0 0 0,0 0 0 0 0,0-1 0 0 0,0 1 0 0 0,0 0 0 0 0,0 0 0 0 0,0-1 1 0 0,0 1-1 0 0,0 0 0 0 0,0 0 0 0 0,-1-1 0 0 0,1 1 0 0 0,0 0 0 0 0,0 0 0 0 0,0-1 0 0 0,0 1 0 0 0,-1 0 1 0 0,1 0-1 0 0,0-1 0 0 0,0 1 0 0 0,-1 0 0 0 0,-5-1-25 0 0,3 1 6 0 0,0 1-1 0 0,0-1 1 0 0,0 1-1 0 0,0-1 1 0 0,0 1-1 0 0,0 0 1 0 0,0 0-1 0 0,0 0 1 0 0,0 1-1 0 0,0-1 1 0 0,0 1-1 0 0,-3 1 1 0 0,-32 27-224 0 0,28-21 200 0 0,-53 43-17 0 0,3 2 1 0 0,-84 100 0 0 0,135-142 52 0 0,0 0 0 0 0,0 0 1 0 0,1 1-1 0 0,1 0 0 0 0,0 1 1 0 0,-9 26-1 0 0,16-38 8 0 0,-1-1 0 0 0,1 1 0 0 0,-1-1 0 0 0,1 1 0 0 0,0 0 0 0 0,0-1 0 0 0,0 1 1 0 0,0-1-1 0 0,0 1 0 0 0,0-1 0 0 0,0 1 0 0 0,1 0 0 0 0,-1-1 0 0 0,0 1 0 0 0,1-1 0 0 0,-1 1 0 0 0,1-1 0 0 0,0 1 0 0 0,0-1 0 0 0,0 2 0 0 0,1-2 0 0 0,-1 1 0 0 0,1 0 0 0 0,0-1-1 0 0,-1 0 1 0 0,1 1 0 0 0,0-1 0 0 0,0 0 0 0 0,0 0-1 0 0,0 0 1 0 0,0 0 0 0 0,0 0 0 0 0,4 0 0 0 0,3 1-29 0 0,0-1-1 0 0,0 0 1 0 0,0 0 0 0 0,0-1 0 0 0,16-1 0 0 0,-5-2-585 0 0,0-1-1 0 0,25-7 0 0 0,-17 1-1245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11311 0 0,'0'0'1031'0'0,"-9"1"-830"0"0,2-2-103 0 0,-7 6 6133 0 0,21-5-5472 0 0,-3-1-568 0 0,0 1 0 0 0,1-1 0 0 0,-1 1 0 0 0,0 0 0 0 0,0 0 0 0 0,0 0 0 0 0,0 1 0 0 0,0-1 0 0 0,0 1 0 0 0,0 0 0 0 0,0 1 0 0 0,0-1 0 0 0,-1 0 0 0 0,7 4 0 0 0,-5-2-54 0 0,0 1 1 0 0,0 0 0 0 0,-1-1 0 0 0,0 2 0 0 0,1-1 0 0 0,-1 0 0 0 0,-1 1-1 0 0,1 0 1 0 0,3 5 0 0 0,3 10 14 0 0,0 0-1 0 0,-1 1 1 0 0,-1 0-1 0 0,6 26 1 0 0,-12-39-109 0 0,24 86 40 0 0,27 85 139 0 0,-41-144-181 0 0,3 0 0 0 0,35 63 0 0 0,-44-88-33 0 0,1 0-1 0 0,0 0 1 0 0,0-1 0 0 0,1 0-1 0 0,1 0 1 0 0,-1-1 0 0 0,17 12-1 0 0,-19-16-1 0 0,1 0 0 0 0,-1 0-1 0 0,1-1 1 0 0,0 0-1 0 0,0 0 1 0 0,0-1-1 0 0,0 0 1 0 0,0 0-1 0 0,0-1 1 0 0,1 0-1 0 0,-1 0 1 0 0,1 0-1 0 0,10-2 1 0 0,27-4-88 0 0,-1-2 1 0 0,66-19 0 0 0,-86 18-298 0 0,-22 7 58 0 0,-14 13-3146 0 0,1-2 1274 0 0,-1 0 0 0 0,-17 11 1 0 0,15-12 378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 9215 0 0,'0'0'7800'0'0,"-8"-4"-7448"0"0,0 3-286 0 0,1 0 0 0 0,-1 1 0 0 0,0 0 0 0 0,0 0 0 0 0,0 1 0 0 0,0-1 0 0 0,0 2 0 0 0,-10 2 0 0 0,-5 0-68 0 0,8-1 81 0 0,-1 0-1 0 0,1 1 1 0 0,0 1-1 0 0,0 0 1 0 0,0 2-1 0 0,1-1 0 0 0,0 2 1 0 0,0-1-1 0 0,-16 14 1 0 0,23-16 11 0 0,1 0 0 0 0,-1 1 0 0 0,1 0-1 0 0,1 0 1 0 0,-1 0 0 0 0,1 0 0 0 0,0 1 0 0 0,0 0 0 0 0,1 0 0 0 0,0 1 0 0 0,0-1 0 0 0,1 1 0 0 0,0-1-1 0 0,0 1 1 0 0,1 0 0 0 0,0 0 0 0 0,1 1 0 0 0,-1-1 0 0 0,1 11 0 0 0,1-12-63 0 0,0 1 1 0 0,1 0-1 0 0,0 0 0 0 0,0-1 1 0 0,1 1-1 0 0,0-1 1 0 0,5 14-1 0 0,-6-19-5 0 0,0 0 0 0 0,1 1-1 0 0,-1-1 1 0 0,0 0 0 0 0,1 1 0 0 0,0-1 0 0 0,-1 0-1 0 0,1 0 1 0 0,0 0 0 0 0,0 0 0 0 0,0-1-1 0 0,1 1 1 0 0,-1-1 0 0 0,0 1 0 0 0,0-1-1 0 0,1 0 1 0 0,-1 1 0 0 0,1-1 0 0 0,-1-1 0 0 0,1 1-1 0 0,0 0 1 0 0,-1-1 0 0 0,1 1 0 0 0,0-1-1 0 0,4 1 1 0 0,3-2 91 0 0,1 0-1 0 0,-1-1 1 0 0,0 0 0 0 0,1-1-1 0 0,-1 0 1 0 0,-1 0 0 0 0,1-1-1 0 0,0 0 1 0 0,-1-1 0 0 0,14-9-1 0 0,4-5-69 0 0,0 0-1 0 0,23-25 1 0 0,-49 44-54 0 0,-1 0 0 0 0,0 0 0 0 0,0 0 0 0 0,0 0-1 0 0,0 0 1 0 0,0 0 0 0 0,0-1 0 0 0,0 1 0 0 0,0 0 0 0 0,0 0 0 0 0,0 0 0 0 0,0 0 0 0 0,0 0 0 0 0,0 0 0 0 0,1 0 0 0 0,-1-1 0 0 0,0 1-1 0 0,0 0 1 0 0,0 0 0 0 0,0 0 0 0 0,0 0 0 0 0,0 0 0 0 0,0 0 0 0 0,1 0 0 0 0,-1 0 0 0 0,0 0 0 0 0,0 0 0 0 0,0 0 0 0 0,0 0 0 0 0,0 0-1 0 0,1 0 1 0 0,-1 0 0 0 0,0 0 0 0 0,0 0 0 0 0,0 0 0 0 0,0 0 0 0 0,0 0 0 0 0,0 0 0 0 0,1 0 0 0 0,-1 0 0 0 0,0 0 0 0 0,0 0 0 0 0,0 0-1 0 0,0 0 1 0 0,0 0 0 0 0,0 0 0 0 0,1 1 0 0 0,-1-1 0 0 0,0 0 0 0 0,0 0 0 0 0,0 0 0 0 0,0 0 0 0 0,0 0 0 0 0,0 0 0 0 0,0 1 0 0 0,-1 10-263 0 0,-10 23-138 0 0,9-28 142 0 0,-1 3-1 0 0,3-7-9 0 0,14-5-9824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98 126 8751 0 0,'0'0'399'0'0,"-2"1"-4"0"0,-20 20-396 0 0,-10 15 4830 0 0,13-15-759 0 0,2-5-2176 0 0,12-12 609 0 0,11-11-1657 0 0,41-42-550 0 0,39-37-319 0 0,-70 72-47 0 0,0 1 0 0 0,1 0 0 0 0,31-17 0 0 0,-45 28 62 0 0,1 1 0 0 0,-1-1-1 0 0,0 1 1 0 0,1-1 0 0 0,-1 1-1 0 0,1 0 1 0 0,-1 0 0 0 0,1 1-1 0 0,-1-1 1 0 0,1 1 0 0 0,0 0-1 0 0,5 0 1 0 0,-7 0 8 0 0,0 1 0 0 0,0 0 0 0 0,0-1-1 0 0,0 1 1 0 0,0 0 0 0 0,0 0 0 0 0,-1 0 0 0 0,1 1 0 0 0,0-1-1 0 0,-1 0 1 0 0,1 0 0 0 0,0 1 0 0 0,-1 0 0 0 0,0-1 0 0 0,1 1-1 0 0,-1-1 1 0 0,0 1 0 0 0,0 0 0 0 0,0 0 0 0 0,0 0 0 0 0,0 0-1 0 0,0 0 1 0 0,0 3 0 0 0,2 4 23 0 0,1 1 0 0 0,-2 0 0 0 0,0 0 0 0 0,0 0-1 0 0,-1 1 1 0 0,0-1 0 0 0,0 0 0 0 0,-3 19 0 0 0,-1-10 18 0 0,0 0 1 0 0,-2 0-1 0 0,0 0 1 0 0,-12 24-1 0 0,17-42-350 0 0,15-7-4989 0 0,-2 1 3860 0 0,0-2 1 0 0,0 1 0 0 0,18-15-1 0 0,-8 6-66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73 313 2303 0 0,'81'-76'902'0'0,"-47"41"4991"0"0,41-56 0 0 0,-69 83-5324 0 0,0 0 0 0 0,-1 0-1 0 0,-1-1 1 0 0,0 0 0 0 0,0 0 0 0 0,0 0-1 0 0,-1-1 1 0 0,3-14 0 0 0,-6 23-70 0 0,-9-12 1011 0 0,7 13-1446 0 0,0-1-1 0 0,0 1 1 0 0,0-1-1 0 0,0 1 1 0 0,0-1-1 0 0,0 1 1 0 0,0 0-1 0 0,0 0 0 0 0,0 0 1 0 0,0 0-1 0 0,0 1 1 0 0,0-1-1 0 0,0 0 1 0 0,0 1-1 0 0,1-1 1 0 0,-1 1-1 0 0,0 0 1 0 0,-3 1-1 0 0,-3 2 75 0 0,0 0-1 0 0,-14 11 1 0 0,-1 4-24 0 0,1 1 1 0 0,-29 34 0 0 0,-5 4-102 0 0,47-49-13 0 0,-2 1 0 0 0,1-1 0 0 0,1 2 0 0 0,-14 17 0 0 0,20-19 0 0 0,3-7-1 0 0,1-1 0 0 0,-1 0 0 0 0,1 0 0 0 0,0 0 0 0 0,-1 0 0 0 0,1 0 0 0 0,0-1 0 0 0,0 1 0 0 0,0 0 0 0 0,0 0 0 0 0,0 0 0 0 0,0-1 0 0 0,0 1 0 0 0,0 0-1 0 0,0-1 1 0 0,0 1 0 0 0,0-1 0 0 0,2 1 0 0 0,25 8-58 0 0,-21-7 58 0 0,2 1-7 0 0,9 1 51 0 0,-1 1-1 0 0,0 1 1 0 0,0 0-1 0 0,0 2 1 0 0,-1 0-1 0 0,23 14 0 0 0,-16-4 104 0 0,-2 0-1 0 0,0 2 0 0 0,-1 0 0 0 0,-1 1 0 0 0,23 33 0 0 0,-37-48-133 0 0,0 1-1 0 0,-1 0 1 0 0,-1 0 0 0 0,1 1-1 0 0,-1-1 1 0 0,0 1 0 0 0,-1 0-1 0 0,1 0 1 0 0,0 12 0 0 0,-2-16 22 0 0,-1 0 1 0 0,0 1-1 0 0,0-1 1 0 0,-1 0 0 0 0,1 0-1 0 0,-1 0 1 0 0,0 0-1 0 0,0 0 1 0 0,0 0-1 0 0,0 0 1 0 0,-1 0 0 0 0,0-1-1 0 0,0 1 1 0 0,0 0-1 0 0,0-1 1 0 0,0 1-1 0 0,-1-1 1 0 0,0 0 0 0 0,1 0-1 0 0,-6 4 1 0 0,0-1-34 0 0,0 0 1 0 0,0-1 0 0 0,0 1-1 0 0,-1-2 1 0 0,0 1-1 0 0,0-2 1 0 0,0 1 0 0 0,-19 4-1 0 0,-5-1-129 0 0,-41 3 0 0 0,69-10 102 0 0,-17 3-1398 0 0,-1-2 1 0 0,-29-1-1 0 0,19-4-6464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30 573 1375 0 0,'-1'1'107'0'0,"-28"24"16888"0"0,32-25-16650 0 0,4-2-266 0 0,-2 1 45 0 0,0 0-1 0 0,-1 0 1 0 0,1 1 0 0 0,6-1-1 0 0,0 2 8 0 0,-1 0 0 0 0,20 5-1 0 0,-14-2-130 0 0,1-1 0 0 0,1-2 14 0 0,-11-2 1 0 0,-1 0 1 0 0,0 0 0 0 0,0-1 0 0 0,1 1-1 0 0,-1-2 1 0 0,-1 1 0 0 0,1-1 0 0 0,0 0 0 0 0,0 0-1 0 0,-1 0 1 0 0,0-1 0 0 0,10-8 0 0 0,3-5 53 0 0,32-37 0 0 0,-45 48-60 0 0,275-291 209 0 0,-212 241-232 0 0,-67 55-57 0 0,2 1-2 0 0,5 0 5 0 0,-8 0 66 0 0,0 0 1 0 0,0 0 0 0 0,0 0-1 0 0,0 0 1 0 0,0 0 0 0 0,0 0-1 0 0,1 0 1 0 0,-1 0 0 0 0,0 0-1 0 0,0 0 1 0 0,0 0 0 0 0,0 0-1 0 0,0 0 1 0 0,0 0 0 0 0,0 0-1 0 0,0 0 1 0 0,0 0 0 0 0,1 0-1 0 0,-1 0 1 0 0,0 0 0 0 0,0 0-1 0 0,0 0 1 0 0,0 0 0 0 0,0 0-1 0 0,0 0 1 0 0,0 1 0 0 0,0-1-1 0 0,0 0 1 0 0,0 0 0 0 0,0 0-1 0 0,0 0 1 0 0,0 0 0 0 0,0 0-1 0 0,0 0 1 0 0,0 0 0 0 0,1 0-1 0 0,-1 0 1 0 0,0 1-1 0 0,0-1 1 0 0,0 0 0 0 0,0 0-1 0 0,0 0 1 0 0,0 0 0 0 0,0 0-1 0 0,0 0 1 0 0,0 0 0 0 0,-1 0 0 0 0,3 6 4 0 0,-2-1 0 0 0,1 0 0 0 0,-1 1 0 0 0,1-1 0 0 0,-1 1 0 0 0,-1-1 0 0 0,1 0 0 0 0,-1 1 0 0 0,0-1 0 0 0,0 0 0 0 0,-1 1 0 0 0,1-1 0 0 0,-1 0 0 0 0,-1 0 1 0 0,1 0-1 0 0,0-1 0 0 0,-1 1 0 0 0,0-1 0 0 0,-6 8 0 0 0,-14 13 1 0 0,-1-1 0 0 0,-54 42 0 0 0,51-45 51 0 0,0 1 0 0 0,-41 47 0 0 0,66-66-15 0 0,0 1 0 0 0,0-1 0 0 0,0 1 1 0 0,0 0-1 0 0,1 0 0 0 0,0 0 0 0 0,-1 0 0 0 0,1 0 0 0 0,1 0 0 0 0,-1 1 0 0 0,1-1 0 0 0,-1 0 0 0 0,1 5 1 0 0,0-8-34 0 0,0 0 0 0 0,1 1 0 0 0,-1-1 1 0 0,0 0-1 0 0,0 0 0 0 0,0 0 0 0 0,1 0 1 0 0,-1 0-1 0 0,1 0 0 0 0,-1 0 0 0 0,1 0 1 0 0,-1 0-1 0 0,1-1 0 0 0,-1 1 1 0 0,1 0-1 0 0,1 1 0 0 0,1 2 16 0 0,-1-1-15 0 0,0 1 0 0 0,1-1 0 0 0,-1 0 0 0 0,1 1 1 0 0,0-1-1 0 0,0-1 0 0 0,0 1 0 0 0,0 0 0 0 0,1-1 0 0 0,-1 1 0 0 0,1-1 0 0 0,-1 0 0 0 0,1-1 0 0 0,0 1 0 0 0,0 0 0 0 0,0-1 1 0 0,0 0-1 0 0,0 0 0 0 0,0 0 0 0 0,0 0 0 0 0,0-1 0 0 0,0 0 0 0 0,0 0 0 0 0,0 0 0 0 0,5-1 0 0 0,5 0 41 0 0,-1-1 1 0 0,0-1-1 0 0,0 0 0 0 0,0-1 0 0 0,0 0 1 0 0,18-9-1 0 0,-12 2 64 0 0,0-1 1 0 0,-1 0-1 0 0,29-27 1 0 0,-29 25-85 0 0,28-28 9 0 0,-2-2 0 0 0,-2-1 0 0 0,-2-2 0 0 0,60-92 0 0 0,-76 98-131 0 0,-15 25 22 0 0,0 1 0 0 0,13-17-1 0 0,-9 15-28 0 0,-9 12 66 0 0,0-1 0 0 0,0 1 0 0 0,0 0-1 0 0,1 0 1 0 0,0 0 0 0 0,5-4-1 0 0,2 3-18 0 0,0 3-11 0 0,-10 3-5 0 0,-1 2-6 0 0,-1 1 60 0 0,0 0 0 0 0,0 0 0 0 0,0 0 0 0 0,0 0 0 0 0,-1 0-1 0 0,1 1 1 0 0,-1-1 0 0 0,1 0 0 0 0,-1-1 0 0 0,0 1 0 0 0,0 0 0 0 0,-1 0 0 0 0,1 0 0 0 0,-1 0-1 0 0,1-1 1 0 0,-1 1 0 0 0,-3 4 0 0 0,-7 7-81 0 0,-25 23 0 0 0,23-23 96 0 0,-70 63-90 0 0,-29 30-46 0 0,100-92 115 0 0,-9 9-13 0 0,-23 32-1 0 0,40-48 25 0 0,-1 1 0 0 0,2-1 0 0 0,-1 1 0 0 0,1 0 1 0 0,0 0-1 0 0,1 1 0 0 0,0-1 0 0 0,-3 14 0 0 0,6-20 8 0 0,0 0 1 0 0,-1 0 0 0 0,1-1-1 0 0,0 1 1 0 0,0 0-1 0 0,1 0 1 0 0,-1-1-1 0 0,0 1 1 0 0,1 0 0 0 0,0-1-1 0 0,0 1 1 0 0,0 0-1 0 0,0-1 1 0 0,2 4 0 0 0,7 5-42 0 0,-6-8 51 0 0,1 0 0 0 0,0-1 0 0 0,0 0 0 0 0,0 0 0 0 0,1 0 0 0 0,-1 0 0 0 0,0-1 0 0 0,1 0 0 0 0,-1 0 0 0 0,1-1 0 0 0,-1 1 0 0 0,1-1 0 0 0,6-1 0 0 0,12-1 185 0 0,40-9 0 0 0,-55 9-159 0 0,170-42 247 0 0,-171 42-281 0 0,-4 1 0 0 0,0 1 0 0 0,-1-1 0 0 0,1 1 0 0 0,0 0 0 0 0,0 0 0 0 0,0 0 0 0 0,-1 0 0 0 0,9 2 0 0 0,-7-1-1 0 0,22 4-163 0 0,-2 1-1111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3679 0 0,'2'1'5086'0'0,"1"0"-4191"0"0,-1 1 1 0 0,1-1 0 0 0,-1 1 0 0 0,0-1-1 0 0,1 1 1 0 0,-1 0 0 0 0,0 0-1 0 0,2 3 1 0 0,-3-4-818 0 0,0 1 1 0 0,1 0-1 0 0,-1 0 0 0 0,-1 0 0 0 0,1 0 1 0 0,0 0-1 0 0,0 0 0 0 0,-1 0 0 0 0,1 0 1 0 0,-1 0-1 0 0,0 0 0 0 0,0 0 0 0 0,1 1 1 0 0,-1-1-1 0 0,-1 0 0 0 0,1 0 0 0 0,0 0 1 0 0,0 0-1 0 0,-2 3 0 0 0,-5 20 409 0 0,-2-1 0 0 0,-1 0 0 0 0,0 0-1 0 0,-16 24 1 0 0,0 0 73 0 0,13-23-372 0 0,0 0-2 0 0,1 0-1 0 0,-9 30 1 0 0,14-28-637 0 0,6-25-153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64 8751 0 0,'-2'1'674'0'0,"-21"9"5672"0"0,32-4-5952 0 0,-6-4-230 0 0,0-1 0 0 0,0 0 1 0 0,0-1-1 0 0,0 1 0 0 0,0 0 1 0 0,0-1-1 0 0,0 0 0 0 0,1 1 1 0 0,-1-1-1 0 0,0 0 0 0 0,6-2 1 0 0,37-8 1098 0 0,-41 8-1330 0 0,234-64-2441 0 0,-213 58 1506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16039 0 0,'0'0'1452'0'0,"2"0"-1108"0"0,16 1 140 0 0,0-1 0 0 0,0-1 0 0 0,0 0-1 0 0,-1-2 1 0 0,23-5 0 0 0,3 0-151 0 0,40-6 205 0 0,61-9 538 0 0,-108 19-1337 0 0,0 2 1 0 0,40 3-1 0 0,-41-1-2800 0 0,-22 2 1602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2303 0 0,'0'0'102'0'0,"0"2"-1"0"0,0 11 1936 0 0,-1-1-1 0 0,-1 0 1 0 0,0 0 0 0 0,-6 18-1 0 0,-21 50 2866 0 0,18-51-4914 0 0,-7 11 536 0 0,-2-1-1 0 0,-1-1 1 0 0,-33 44-1 0 0,4-7-246 0 0,-32 45-1684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78 8751 0 0,'12'-12'358'0'0,"1"1"-1"0"0,0 0 0 0 0,25-16 1 0 0,-31 23 1691 0 0,1 0 1 0 0,14-5 5059 0 0,-12 33-6099 0 0,-10-21-963 0 0,0 1 0 0 0,-1 0 1 0 0,0 0-1 0 0,1 0 0 0 0,-1 0 0 0 0,-1-1 0 0 0,1 1 0 0 0,0 0 1 0 0,-1-1-1 0 0,0 0 0 0 0,0 1 0 0 0,0-1 0 0 0,0 0 0 0 0,-1 0 1 0 0,1 0-1 0 0,-1 0 0 0 0,0 0 0 0 0,-3 3 0 0 0,-7 4-24 0 0,0 1 0 0 0,-27 14 0 0 0,15-11-108 0 0,0-2 0 0 0,-1-1 0 0 0,-1-1-1 0 0,-51 13 1 0 0,-114 8-870 0 0,173-29 685 0 0,-32-1 0 0 0,45-1 147 0 0,0-1 0 0 0,0 1 0 0 0,0-1 0 0 0,0-1 0 0 0,0 1 0 0 0,0-1 0 0 0,1 0 0 0 0,-1 0 0 0 0,-6-4 0 0 0,11 6 24 0 0,0-1 0 0 0,1 1 1 0 0,-1-1-1 0 0,0 0 0 0 0,0 1 1 0 0,0-1-1 0 0,1 0 0 0 0,-1 1 1 0 0,0-1-1 0 0,1 0 0 0 0,-1 0 1 0 0,1 0-1 0 0,-1 0 0 0 0,1 0 1 0 0,-1 0-1 0 0,1 1 0 0 0,-1-1 1 0 0,1 0-1 0 0,0 0 0 0 0,0 0 1 0 0,-1 0-1 0 0,1-2 0 0 0,0 2-247 0 0,-9 22 103 0 0,-4-2 360 0 0,-1 0 0 0 0,-1-1 0 0 0,0 0 0 0 0,-24 20 0 0 0,-10 11 279 0 0,34-34-212 0 0,14-14 56 0 0,3 0-170 0 0,7 1 6 0 0,1-1 1 0 0,-1 0 0 0 0,0 0 0 0 0,1-1 0 0 0,-1 0-1 0 0,1-1 1 0 0,12-2 0 0 0,27 0 197 0 0,-8 3-81 0 0,1 3 0 0 0,-1 1 1 0 0,49 13-1 0 0,-62-11 25 0 0,-1 2 1 0 0,-1 1-1 0 0,1 1 0 0 0,-2 2 0 0 0,41 23 0 0 0,-60-31-192 0 0,0 0 0 0 0,0 0 0 0 0,-1 0 0 0 0,0 1 0 0 0,0 0 0 0 0,0 0 0 0 0,-1 0 0 0 0,1 0 0 0 0,3 8 0 0 0,-7-11-7 0 0,1 0 0 0 0,-2 0 1 0 0,1 0-1 0 0,0 1 0 0 0,0-1 0 0 0,-1 0 0 0 0,1 1 0 0 0,-1-1 0 0 0,1 0 0 0 0,-1 1 0 0 0,0-1 1 0 0,0 1-1 0 0,0-1 0 0 0,-1 1 0 0 0,1-1 0 0 0,0 0 0 0 0,-1 1 0 0 0,0-1 0 0 0,1 0 0 0 0,-1 1 1 0 0,0-1-1 0 0,0 0 0 0 0,0 0 0 0 0,-1 0 0 0 0,1 0 0 0 0,0 0 0 0 0,-1 0 0 0 0,0 0 0 0 0,-1 2 0 0 0,-6 4 63 0 0,1-1-1 0 0,-1 0 1 0 0,0 0-1 0 0,-1-1 1 0 0,0 0-1 0 0,0 0 1 0 0,-19 7-1 0 0,-82 22 55 0 0,73-25-125 0 0,27-6 1 0 0,-79 19 0 0 0,75-20-104 0 0,-1 0-1 0 0,0-1 1 0 0,-28-1 0 0 0,42-1 48 0 0,-1 0 0 0 0,1-1 0 0 0,-1 1 0 0 0,1 0 0 0 0,-1-1 0 0 0,1 0 0 0 0,0 1 0 0 0,-1-1 0 0 0,1 0 0 0 0,0 0 0 0 0,0 0 0 0 0,-1-1 0 0 0,1 1 0 0 0,-3-3 0 0 0,4 3-126 0 0,0-1 1 0 0,0 1-1 0 0,0 0 1 0 0,0-1-1 0 0,1 1 1 0 0,-1-1-1 0 0,0 1 1 0 0,1-1-1 0 0,-1 1 1 0 0,1-1-1 0 0,-1 0 1 0 0,1 1-1 0 0,0-1 1 0 0,-1 0-1 0 0,1 1 1 0 0,0-1-1 0 0,0 0 1 0 0,0 1-1 0 0,1-1 1 0 0,-1 0-1 0 0,0 1 1 0 0,1-3-1 0 0,5-17-6654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18 4607 0 0,'6'-3'373'0'0,"0"1"0"0"0,0-1 0 0 0,1 1 0 0 0,-1 1 0 0 0,1-1 0 0 0,9 0 0 0 0,22-1 10434 0 0,-46 24-9405 0 0,-1-8-1167 0 0,-1 0-1 0 0,-1-1 1 0 0,0 0 0 0 0,-1 0-1 0 0,-24 19 1 0 0,-2 1-4 0 0,-50 54 25 0 0,72-67-86 0 0,0 0 0 0 0,-26 41 1 0 0,40-57-119 0 0,-1 1 1 0 0,1 0-1 0 0,1 0 1 0 0,-1 0 0 0 0,0 1-1 0 0,1-1 1 0 0,0 0-1 0 0,-1 8 1 0 0,2-10-29 0 0,0 0 0 0 0,0 0 0 0 0,0 0 1 0 0,0 0-1 0 0,1 0 0 0 0,-1-1 0 0 0,1 1 0 0 0,-1 0 0 0 0,1 0 0 0 0,0 0 0 0 0,0-1 0 0 0,0 1 1 0 0,0 0-1 0 0,0 0 0 0 0,0-1 0 0 0,0 1 0 0 0,0-1 0 0 0,0 1 0 0 0,1-1 0 0 0,-1 0 0 0 0,3 2 0 0 0,1 1 25 0 0,0-1 0 0 0,0 1-1 0 0,0-1 1 0 0,0-1 0 0 0,1 1-1 0 0,-1-1 1 0 0,1 0 0 0 0,0 0-1 0 0,-1 0 1 0 0,9 0 0 0 0,-5-1 7 0 0,1-1 0 0 0,0 0-1 0 0,0 0 1 0 0,0-1 0 0 0,14-3 0 0 0,-6 0 35 0 0,-1 0 0 0 0,34-14 0 0 0,-42 14-58 0 0,0 0-1 0 0,-1-1 1 0 0,0 0 0 0 0,0 0 0 0 0,0-1-1 0 0,-1 1 1 0 0,11-11 0 0 0,-16 13-28 0 0,0 0 1 0 0,0 0-1 0 0,-1 1 0 0 0,1-1 1 0 0,-1 0-1 0 0,1 0 1 0 0,-1-1-1 0 0,0 1 0 0 0,0 0 1 0 0,0 0-1 0 0,0 0 1 0 0,-1-1-1 0 0,1 1 0 0 0,-1 0 1 0 0,0-1-1 0 0,0 1 0 0 0,0-1 1 0 0,-1 1-1 0 0,1 0 1 0 0,-1-1-1 0 0,0 1 0 0 0,0 0 1 0 0,0 0-1 0 0,0 0 1 0 0,-2-4-1 0 0,-4-8-81 0 0,0 1-1 0 0,-2 0 1 0 0,-17-24-1 0 0,20 30-17 0 0,1 1-152 0 0,-1-1-1 0 0,0 1 1 0 0,-1 1 0 0 0,0-1 0 0 0,0 1 0 0 0,0 0-1 0 0,0 1 1 0 0,-1 0 0 0 0,0 0 0 0 0,0 1 0 0 0,-1-1 0 0 0,1 2-1 0 0,-13-5 1 0 0,16 7-87 0 0,-7-3-2483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3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9 8287 0 0,'1'0'639'0'0,"13"-8"-134"0"0,-14 8-326 0 0,1 0-1 0 0,-1 0 0 0 0,1 0 1 0 0,-1 0-1 0 0,1 0 0 0 0,-1 0 1 0 0,1 0-1 0 0,-1 0 1 0 0,1 0-1 0 0,-1 0 0 0 0,1 0 1 0 0,-1 0-1 0 0,1 0 0 0 0,-1 0 1 0 0,1 0-1 0 0,-1 1 0 0 0,0-1 1 0 0,1 0-1 0 0,-1 0 0 0 0,1 1 1 0 0,-1-1-1 0 0,1 0 1 0 0,-1 1-1 0 0,0-1 0 0 0,1 0 1 0 0,-1 1-1 0 0,0-1 0 0 0,1 1 1 0 0,-1-1-1 0 0,0 0 0 0 0,1 1 1 0 0,7 14 1479 0 0,-8-13-1607 0 0,1 0 0 0 0,0 0 1 0 0,-1 0-1 0 0,1 0 0 0 0,-1 1 1 0 0,0-1-1 0 0,0 0 0 0 0,0 0 1 0 0,0 1-1 0 0,0-1 1 0 0,0 0-1 0 0,0 0 0 0 0,-1 0 1 0 0,0 4-1 0 0,-1-2 21 0 0,0 0 0 0 0,0 0 0 0 0,0 0-1 0 0,0 0 1 0 0,-1 0 0 0 0,-4 5 0 0 0,-3 3 86 0 0,-1-2-1 0 0,0 1 1 0 0,-14 8 0 0 0,24-18-154 0 0,-86 58 652 0 0,34-26-306 0 0,-20 16 61 0 0,-152 105 776 0 0,11 15-506 0 0,182-141-638 0 0,-79 72 98 0 0,91-79-207 0 0,1 0 1 0 0,1 1-1 0 0,-18 28 0 0 0,29-37-1483 0 0,5-2-5750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11831 0 0,'2'0'540'0'0,"17"1"677"0"0,36 7-1 0 0,-32-4 2553 0 0,-21-3-3129 0 0,5 4 992 0 0,-6-3-1586 0 0,-1 0 1 0 0,1 1 0 0 0,-1-1 0 0 0,0 1 0 0 0,0-1 0 0 0,0 0 0 0 0,0 1-1 0 0,0-1 1 0 0,-1 1 0 0 0,1-1 0 0 0,-1 0 0 0 0,1 1 0 0 0,-1-1 0 0 0,0 0-1 0 0,0 0 1 0 0,0 0 0 0 0,0 0 0 0 0,-1 1 0 0 0,1-1 0 0 0,0-1 0 0 0,-1 1 0 0 0,-1 2-1 0 0,-5 5 72 0 0,0-1-1 0 0,0 0 0 0 0,-13 9 0 0 0,-16 11-75 0 0,-69 57 94 0 0,89-69-118 0 0,0 0-1 0 0,1 1 1 0 0,-24 34-1 0 0,37-47-13 0 0,1 0 0 0 0,-1 1 0 0 0,1-1 0 0 0,0 0 0 0 0,1 1 0 0 0,-1 0 0 0 0,1-1 0 0 0,0 1-1 0 0,0 0 1 0 0,0 0 0 0 0,0 0 0 0 0,1 0 0 0 0,0-1 0 0 0,0 1 0 0 0,0 0 0 0 0,1 0 0 0 0,0 0 0 0 0,0 0 0 0 0,0-1 0 0 0,0 1 0 0 0,1 0-1 0 0,0-1 1 0 0,0 1 0 0 0,0-1 0 0 0,0 0 0 0 0,1 1 0 0 0,0-1 0 0 0,0 0 0 0 0,0-1 0 0 0,0 1 0 0 0,0 0 0 0 0,1-1 0 0 0,7 6-1 0 0,-2-2 42 0 0,0-1-1 0 0,0 0 0 0 0,1-1 0 0 0,0 0 0 0 0,0 0 1 0 0,0-1-1 0 0,1-1 0 0 0,-1 1 0 0 0,1-2 0 0 0,0 1 1 0 0,0-2-1 0 0,0 1 0 0 0,0-1 0 0 0,0-1 0 0 0,0 0 1 0 0,13-2-1 0 0,-11 0 84 0 0,0 0 0 0 0,-1-1 1 0 0,1-1-1 0 0,-1 0 0 0 0,0-1 0 0 0,0 0 1 0 0,-1 0-1 0 0,1-1 0 0 0,-1-1 0 0 0,-1 0 0 0 0,1 0 1 0 0,-1-1-1 0 0,15-16 0 0 0,-15 13 39 0 0,0 0 1 0 0,-1 0-1 0 0,11-18 0 0 0,-17 23-137 0 0,0 0 0 0 0,0 0 0 0 0,0-1 0 0 0,-1 1 0 0 0,0-1 0 0 0,0 0 0 0 0,-1 1-1 0 0,0-1 1 0 0,1-10 0 0 0,-2 1-5 0 0,-1 0 1 0 0,0 1-1 0 0,-1-1 0 0 0,-1 0 0 0 0,0 0 0 0 0,-10-25 1 0 0,4 18-309 0 0,-2 0 1 0 0,0 1-1 0 0,-22-33 1 0 0,30 49 86 0 0,-1 1 1 0 0,-1 0-1 0 0,1 0 1 0 0,-8-7-1 0 0,-7 1-2215 0 0,18 10 1824 0 0,-1 1 0 0 0,1-1 0 0 0,-1 1-1 0 0,1 0 1 0 0,-1-1 0 0 0,1 1 0 0 0,-1 0 0 0 0,1 0 0 0 0,-1 0 0 0 0,1 0-1 0 0,-3 1 1 0 0,-5 2-5857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14799 0 0,'0'0'1343'0'0,"0"1"-1104"0"0,0 4-219 0 0,1-1 0 0 0,0 1 1 0 0,-1-1-1 0 0,2 0 0 0 0,-1 0 1 0 0,0 1-1 0 0,1-1 1 0 0,2 4-1 0 0,22 36 424 0 0,-7-12-679 0 0,-9-12 556 0 0,-1 1 1 0 0,-1 0 0 0 0,-1 0 0 0 0,-1 1-1 0 0,7 38 1 0 0,-12-50 55 0 0,-1 1 0 0 0,1-1 0 0 0,-2 1 0 0 0,1-1 0 0 0,-2 0 0 0 0,1 1 0 0 0,-1-1 0 0 0,-1 0 0 0 0,0 0 0 0 0,0 0 0 0 0,-1 0 0 0 0,0-1 0 0 0,-8 12-1 0 0,6-12-327 0 0,-2 0 0 0 0,1-1-1 0 0,-1 0 1 0 0,0-1-1 0 0,-1 0 1 0 0,1 0 0 0 0,-1-1-1 0 0,-1 0 1 0 0,1 0-1 0 0,-19 7 1 0 0,-6 0-164 0 0,-68 18-1 0 0,60-22-2188 0 0,20-4-2214 0 0,-4 1-2985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520 310 8287 0 0,'0'0'5822'0'0,"3"-14"-5548"0"0,3-18-46 0 0,2 0 0 0 0,1 1 0 0 0,21-52 0 0 0,-25 73-132 0 0,0-1-1 0 0,4-15 0 0 0,-8 22-52 0 0,0 1-1 0 0,0-1 1 0 0,-1 0-1 0 0,1 0 1 0 0,-1 0-1 0 0,0 0 1 0 0,0 1-1 0 0,-1-1 1 0 0,1 0-1 0 0,-2-7 1 0 0,1 10-30 0 0,1 0 0 0 0,-1 0 0 0 0,1 0 0 0 0,-1 0 0 0 0,1-1 1 0 0,-1 1-1 0 0,1 0 0 0 0,-1 0 0 0 0,0 0 0 0 0,0 1 1 0 0,0-1-1 0 0,1 0 0 0 0,-1 0 0 0 0,0 0 0 0 0,0 1 0 0 0,0-1 1 0 0,0 0-1 0 0,0 1 0 0 0,-2-2 0 0 0,0 2-3 0 0,1-1 1 0 0,0 0-1 0 0,-1 1 0 0 0,1 0 0 0 0,-1-1 1 0 0,1 1-1 0 0,0 0 0 0 0,-1 1 0 0 0,-3-1 1 0 0,-2 2-10 0 0,0 0 1 0 0,0 0 0 0 0,1 1 0 0 0,-15 6-1 0 0,4 1-74 0 0,1 1 0 0 0,0 0 0 0 0,1 1-1 0 0,0 1 1 0 0,-14 15 0 0 0,-67 79-351 0 0,74-80 361 0 0,-34 41 31 0 0,3 3 0 0 0,-58 101 0 0 0,105-161 127 0 0,1 1 1 0 0,0-1 0 0 0,1 1 0 0 0,1 0-1 0 0,0 1 1 0 0,-3 13 0 0 0,6-24-54 0 0,1 1 1 0 0,0 0-1 0 0,-1-1 1 0 0,1 1-1 0 0,0-1 0 0 0,0 1 1 0 0,0 0-1 0 0,1-1 0 0 0,-1 1 1 0 0,1-1-1 0 0,-1 1 1 0 0,1 0-1 0 0,0-1 0 0 0,0 0 1 0 0,0 1-1 0 0,0-1 1 0 0,0 1-1 0 0,1-1 0 0 0,-1 0 1 0 0,1 0-1 0 0,-1 0 0 0 0,1 0 1 0 0,0 0-1 0 0,0 0 1 0 0,0 0-1 0 0,0-1 0 0 0,0 1 1 0 0,0-1-1 0 0,0 1 1 0 0,1-1-1 0 0,-1 0 0 0 0,1 0 1 0 0,-1 0-1 0 0,0 0 0 0 0,1 0 1 0 0,2 0-1 0 0,1 0 31 0 0,0-1 0 0 0,0 1 0 0 0,0-1 0 0 0,-1 0 0 0 0,1-1 0 0 0,0 1 0 0 0,0-1 0 0 0,-1 0 0 0 0,1 0 0 0 0,0-1 0 0 0,-1 0 0 0 0,0 0 0 0 0,1 0 0 0 0,-1-1 0 0 0,5-3 0 0 0,11-6 197 0 0,-1-2 0 0 0,22-17 0 0 0,0-3-165 0 0,-1-1 0 0 0,-2-2 1 0 0,-1-2-1 0 0,41-55 0 0 0,-78 92-179 0 0,-2 5 15 0 0,-34 76-57 0 0,13-26 24 0 0,19-45 45 0 0,-1 0 0 0 0,1 1 0 0 0,1 0 0 0 0,0-1 0 0 0,-2 15 1 0 0,4-21-44 0 0,3-1-766 0 0,-1 0 787 0 0,1-1 0 0 0,0 1 1 0 0,0-1-1 0 0,0 0 0 0 0,-1 0 0 0 0,1 0 0 0 0,0 0 0 0 0,0 0 0 0 0,0-1 0 0 0,-1 1 1 0 0,1-1-1 0 0,0 0 0 0 0,-1 1 0 0 0,5-3 0 0 0,5-3-394 0 0,-1 0 0 0 0,12-8 1 0 0,-5 2-822 0 0,5-2-563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52 206 455 0 0,'5'-1'10'0'0,"-4"1"18"0"0,0-1-1 0 0,1 1 1 0 0,-1 0-1 0 0,1 0 1 0 0,-1 0-1 0 0,1 0 1 0 0,-1 0-1 0 0,1 0 1 0 0,-1 0-1 0 0,1 1 1 0 0,2 0-1 0 0,-4-1 133 0 0,0 0 0 0 0,1 0 0 0 0,-1 1 0 0 0,1-1 0 0 0,-1 0 0 0 0,0 0 0 0 0,1 1 0 0 0,-1-1 0 0 0,0 0 0 0 0,1 1 0 0 0,-1-1 0 0 0,0 0-1 0 0,0 1 1 0 0,1-1 0 0 0,-1 1 0 0 0,0-1 0 0 0,0 0 0 0 0,0 1 0 0 0,1-1 0 0 0,-1 1 0 0 0,0-1 0 0 0,0 1 0 0 0,0-1 0 0 0,0 1 0 0 0,0 0 0 0 0,0 11 2264 0 0,0-8-1963 0 0,0-1 0 0 0,-1 1 0 0 0,0-1-1 0 0,1 1 1 0 0,-1 0 0 0 0,-1-1 0 0 0,1 0 0 0 0,-1 1-1 0 0,1-1 1 0 0,-1 0 0 0 0,0 0 0 0 0,0 1 0 0 0,-5 4 0 0 0,3-4-41 0 0,0 0 0 0 0,0-1 1 0 0,-1 1-1 0 0,0-1 0 0 0,0 0 1 0 0,0 0-1 0 0,-9 3 1 0 0,12-5 129 0 0,0-1-157 0 0,1 0-352 0 0,1 0 1 0 0,-1 0 0 0 0,1 0-1 0 0,0 0 1 0 0,-1 0 0 0 0,1 0-1 0 0,-1-1 1 0 0,1 1-1 0 0,-1 0 1 0 0,1 0 0 0 0,-1 0-1 0 0,1 0 1 0 0,0-1 0 0 0,-1 1-1 0 0,1 0 1 0 0,-1 0 0 0 0,1-1-1 0 0,0 1 1 0 0,-1 0 0 0 0,1-1-1 0 0,0 1 1 0 0,-1 0 0 0 0,1-2-1 0 0,1-3 45 0 0,0-1-1 0 0,1 0 0 0 0,0 0 1 0 0,0 1-1 0 0,0-1 0 0 0,1 1 1 0 0,0 0-1 0 0,0-1 0 0 0,0 1 1 0 0,0 1-1 0 0,7-8 0 0 0,7-5 54 0 0,30-25 0 0 0,-10 9-89 0 0,-25 22-27 0 0,71-63 91 0 0,-71 65-99 0 0,-1 1-1 0 0,1 1 1 0 0,0 0-1 0 0,1 0 1 0 0,24-8-1 0 0,-33 14-14 0 0,0 0 0 0 0,0 0 0 0 0,0 0 0 0 0,0 1 0 0 0,0-1 0 0 0,1 1 0 0 0,-1 0 0 0 0,0 0 0 0 0,0 1 0 0 0,0-1 0 0 0,0 1 0 0 0,0 0 0 0 0,0 0 0 0 0,0 0 0 0 0,0 1 0 0 0,0-1 0 0 0,0 1 0 0 0,0 0 0 0 0,-1 0 0 0 0,1 0 0 0 0,-1 1 0 0 0,1-1 0 0 0,-1 1 0 0 0,0 0 0 0 0,0 0 0 0 0,0 0 0 0 0,2 4 0 0 0,0-1 0 0 0,0 1 0 0 0,-1 0 0 0 0,0 0 0 0 0,0 0 0 0 0,-1 1 0 0 0,0-1 0 0 0,0 1 0 0 0,-1 0 0 0 0,0 0 0 0 0,0 0 0 0 0,-1 0 0 0 0,1 16 0 0 0,-4 7 0 0 0,-5-6-1098 0 0,11-35-2610 0 0,23-20-1899 0 0,-10 12 1132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210 358 8087 0 0,'6'4'110'0'0,"0"0"0"0"0,-1 0 0 0 0,1 0 0 0 0,-1 1 0 0 0,0-1 0 0 0,-1 1 0 0 0,5 6 0 0 0,-2 0-46 0 0,-7-10-3 0 0,0 1-1 0 0,1-1 1 0 0,-1 0-1 0 0,0 0 0 0 0,0 1 1 0 0,1-1-1 0 0,-1 0 0 0 0,0 0 1 0 0,0 1-1 0 0,-1-1 1 0 0,1 0-1 0 0,0 0 0 0 0,0 1 1 0 0,0-1-1 0 0,-1 0 1 0 0,1 0-1 0 0,-1 0 0 0 0,1 1 1 0 0,-1-1-1 0 0,-1 2 0 0 0,1-1 60 0 0,-1 0 0 0 0,0 0 0 0 0,0 0-1 0 0,0 0 1 0 0,0-1 0 0 0,-1 1-1 0 0,1 0 1 0 0,0-1 0 0 0,-4 2-1 0 0,0 0 155 0 0,0-1-1 0 0,0 0 0 0 0,0 0 1 0 0,0-1-1 0 0,0 1 1 0 0,0-1-1 0 0,0 0 0 0 0,-8-1 1 0 0,4-1 84 0 0,0 0 0 0 0,0 0 1 0 0,1-1-1 0 0,-1-1 0 0 0,1 0 0 0 0,-1 0 1 0 0,-12-7-1 0 0,16 7-240 0 0,1 1 0 0 0,0-1-1 0 0,0-1 1 0 0,0 1 0 0 0,1-1-1 0 0,-1 0 1 0 0,1 0 0 0 0,0 0 0 0 0,0-1-1 0 0,0 1 1 0 0,1-1 0 0 0,0 0 0 0 0,-5-9-1 0 0,4 7-34 0 0,2 0 1 0 0,-1 0-1 0 0,1-1 0 0 0,0 1 0 0 0,1 0 1 0 0,0-1-1 0 0,0 1 0 0 0,0-1 0 0 0,1 0 1 0 0,0 1-1 0 0,1-1 0 0 0,-1 1 0 0 0,1-1 1 0 0,1 1-1 0 0,0-1 0 0 0,0 1 0 0 0,0 0 1 0 0,1 0-1 0 0,0 0 0 0 0,0 0 0 0 0,1 1 1 0 0,6-11-1 0 0,4-2-69 0 0,1 0 0 0 0,1 1 0 0 0,0 1 1 0 0,1 0-1 0 0,1 1 0 0 0,0 1 0 0 0,1 1 0 0 0,1 1 0 0 0,0 0 1 0 0,32-13-1 0 0,-44 22-18 0 0,0 1-1 0 0,0 0 1 0 0,0 1 0 0 0,1 0-1 0 0,-1 0 1 0 0,0 1 0 0 0,13-1 0 0 0,-16 2 1 0 0,0 1 1 0 0,0-1 0 0 0,-1 1 0 0 0,1 0-1 0 0,0 0 1 0 0,-1 0 0 0 0,1 1 0 0 0,-1-1-1 0 0,1 1 1 0 0,-1 0 0 0 0,0 1 0 0 0,1-1-1 0 0,-1 1 1 0 0,5 4 0 0 0,0 2 15 0 0,0 0-1 0 0,0 0 1 0 0,-1 1 0 0 0,-1-1-1 0 0,1 2 1 0 0,-2-1 0 0 0,1 1-1 0 0,-2 0 1 0 0,1 0 0 0 0,-2 1-1 0 0,1 0 1 0 0,-2 0 0 0 0,5 20-1 0 0,-7-25-9 0 0,-1 1 0 0 0,1-1 0 0 0,-1 0 0 0 0,-1 0 0 0 0,1 0 0 0 0,-1 1-1 0 0,-1-1 1 0 0,1 0 0 0 0,-1 0 0 0 0,-3 7 0 0 0,0-3-32 0 0,0-1-1 0 0,0-1 1 0 0,-1 1 0 0 0,0-1-1 0 0,-15 18 1 0 0,6-12-76 0 0,0 0 0 0 0,-2-1 0 0 0,1 0 0 0 0,-2-1 0 0 0,0-1 0 0 0,-25 12 1 0 0,16-10-195 0 0,-54 18 0 0 0,68-28 199 0 0,0-1 0 0 0,-1 0 0 0 0,1 0 0 0 0,0-2-1 0 0,-1 1 1 0 0,-22-2 0 0 0,34 0 23 0 0,0 0 1 0 0,0 0-1 0 0,0 0 1 0 0,0-1-1 0 0,0 1 0 0 0,0-1 1 0 0,0 1-1 0 0,1-1 1 0 0,-1 1-1 0 0,0-1 1 0 0,0 0-1 0 0,0 0 0 0 0,1 0 1 0 0,-1 0-1 0 0,1 0 1 0 0,-1 0-1 0 0,0-1 1 0 0,1 1-1 0 0,0-1 0 0 0,-1 1 1 0 0,1-1-1 0 0,0 1 1 0 0,0-1-1 0 0,0 1 1 0 0,0-1-1 0 0,0 0 0 0 0,0 0 1 0 0,1 0-1 0 0,-1 1 1 0 0,0-1-1 0 0,1 0 1 0 0,0 0-1 0 0,-1 0 1 0 0,1 0-1 0 0,0 0 0 0 0,0 0 1 0 0,0 0-1 0 0,0 0 1 0 0,0 0-1 0 0,0 0 1 0 0,1-2-1 0 0,5-16-1894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199 191 6911 0 0,'61'-72'802'0'0,"12"-11"5350"0"0,-67 76-4768 0 0,-1 1 0 0 0,11-17 2750 0 0,-18 25-3828 0 0,-67 100-270 0 0,5 3 0 0 0,-62 136 0 0 0,104-193-160 0 0,2 2 1 0 0,3 0 0 0 0,-13 59-1 0 0,26-91-36 0 0,2 0 0 0 0,-2 20 0 0 0,4-32 31 0 0,0 1 1 0 0,0-1 0 0 0,1 1-1 0 0,0-1 1 0 0,0 1 0 0 0,0-1-1 0 0,1 1 1 0 0,0-1 0 0 0,3 8-1 0 0,6 0-1140 0 0,1-4-306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0 9871 0 0,'0'0'898'0'0,"0"2"-741"0"0,-2 2-153 0 0,0 0 1 0 0,0-1-1 0 0,0 1 1 0 0,0-1-1 0 0,0 0 1 0 0,-1 0-1 0 0,1 0 1 0 0,-5 5-1 0 0,-29 22 71 0 0,22-19-35 0 0,-19 14 111 0 0,-2-1 0 0 0,0-2 0 0 0,-71 33 0 0 0,-124 30 1039 0 0,156-69-641 0 0,45-10 3074 0 0,65 6-3026 0 0,-3-1-634 0 0,58 37 37 0 0,-57-29 0 0 0,0 3 0 0 0,-1 0 0 0 0,37 33 0 0 0,-3-2 0 0 0,-55-44 0 0 0,-1 0 0 0 0,20 21 0 0 0,-22-18 0 0 0,-9-10 7 0 0,1-1-1 0 0,-1 0 1 0 0,1 0 0 0 0,-1 0-1 0 0,0 1 1 0 0,0-1 0 0 0,0 0-1 0 0,0 0 1 0 0,0 1-1 0 0,0-1 1 0 0,0 0 0 0 0,0 0-1 0 0,0 1 1 0 0,-1-1-1 0 0,1 0 1 0 0,0 0 0 0 0,-1 0-1 0 0,1 1 1 0 0,-1-1 0 0 0,1 0-1 0 0,-1 0 1 0 0,0 0-1 0 0,1 0 1 0 0,-1 0 0 0 0,0 0-1 0 0,0 0 1 0 0,0 0-1 0 0,0 0 1 0 0,1-1 0 0 0,-1 1-1 0 0,-1 0 1 0 0,1 0 0 0 0,0-1-1 0 0,-1 1 1 0 0,-5 3 58 0 0,0-1 0 0 0,-1 0 0 0 0,1 0 0 0 0,-10 2 0 0 0,13-4-18 0 0,-40 10 389 0 0,-83 10 0 0 0,-46-8-435 0 0,132-10 22 0 0,6-1-105 0 0,-2 1-23 0 0,-57-3 0 0 0,92 0 87 0 0,0 0-1 0 0,0 0 1 0 0,0-1-1 0 0,0 1 1 0 0,0 0-1 0 0,1-1 1 0 0,-1 1-1 0 0,0-1 1 0 0,0 0-1 0 0,0 1 1 0 0,1-1-1 0 0,-1 0 1 0 0,1 0-1 0 0,-1 0 1 0 0,0 0-1 0 0,1 0 1 0 0,0-1-1 0 0,-1 1 1 0 0,1 0-1 0 0,0-1 1 0 0,-2-2-1 0 0,2 2-101 0 0,0 0-1 0 0,1 0 0 0 0,-1 0 0 0 0,1 0 1 0 0,0 0-1 0 0,0 0 0 0 0,0 0 1 0 0,0 0-1 0 0,0 0 0 0 0,0-1 1 0 0,0 1-1 0 0,1 0 0 0 0,-1 0 1 0 0,1 0-1 0 0,0 0 0 0 0,-1 0 1 0 0,1 0-1 0 0,2-3 0 0 0,9-16-1907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25 1375 0 0,'1'-1'66'0'0,"1"-23"17197"0"0,-3 30-16321 0 0,-1 14-928 0 0,1 24-1 0 0,-1 17-15 0 0,-4-16 28 0 0,-2 1-1 0 0,-2-1 1 0 0,-2 0 0 0 0,-23 58-1 0 0,-2-23-12 0 0,-4-2 0 0 0,-3-2 0 0 0,-3-2-1 0 0,-61 73 1 0 0,-41 20 9 0 0,-13-12-381 0 0,111-103 25 0 0,-30 25-3976 0 0,64-64-1245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 11055 0 0,'-27'16'1398'0'0,"27"-16"-1159"0"0,-1 1 0 0 0,1-1 1 0 0,0 0-1 0 0,-1 1 0 0 0,1-1 1 0 0,-1 0-1 0 0,1 1 0 0 0,-1-1 1 0 0,1 1-1 0 0,0-1 0 0 0,-1 0 1 0 0,1 1-1 0 0,0-1 0 0 0,0 1 1 0 0,-1-1-1 0 0,1 1 0 0 0,0-1 1 0 0,0 1-1 0 0,0 0 0 0 0,0-1 1 0 0,-1 1-1 0 0,1 0 0 0 0,5 5 2988 0 0,2-2-4282 0 0,-2-3 1160 0 0,0 0 1 0 0,-1 0 0 0 0,1 0 0 0 0,0 0 0 0 0,0-1 0 0 0,0 0-1 0 0,7 0 1 0 0,36-7 605 0 0,122-34 344 0 0,-92 20-190 0 0,124-16 0 0 0,-179 34-1207 0 0,1 0-1875 0 0,-1 2 0 0 0,1 0 0 0 0,26 2 0 0 0,-26 2-4381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8 2759 0 0,'-2'0'207'0'0,"-22"-4"4521"0"0,-44 0 0 0 0,39 5-3974 0 0,0 1 1 0 0,-52 11 0 0 0,41-4-550 0 0,1 1 0 0 0,-64 27 1 0 0,78-26 83 0 0,1 2 1 0 0,0 0 0 0 0,0 2-1 0 0,-40 32 1 0 0,47-32 240 0 0,0 0 1 0 0,-25 32-1 0 0,38-42-406 0 0,0 0-1 0 0,0 1 1 0 0,1 0-1 0 0,-1 0 1 0 0,1 0-1 0 0,0 0 1 0 0,1 0-1 0 0,0 0 1 0 0,0 1-1 0 0,0-1 1 0 0,1 1-1 0 0,0 0 1 0 0,0-1-1 0 0,0 8 1 0 0,1-11-104 0 0,1 0-1 0 0,-1-1 1 0 0,0 1 0 0 0,1 0 0 0 0,-1 0-1 0 0,1-1 1 0 0,0 1 0 0 0,0 0 0 0 0,0-1-1 0 0,0 1 1 0 0,1-1 0 0 0,-1 1 0 0 0,1-1-1 0 0,-1 0 1 0 0,1 0 0 0 0,0 1 0 0 0,2 1-1 0 0,-1-2 10 0 0,0 0-1 0 0,0 0 0 0 0,0 0 0 0 0,1 0 0 0 0,-1-1 1 0 0,0 1-1 0 0,1-1 0 0 0,-1 0 0 0 0,1 0 1 0 0,-1 0-1 0 0,7 0 0 0 0,1 0 67 0 0,0-1 0 0 0,-1-1 0 0 0,1 0 0 0 0,0 0 0 0 0,-1-1 0 0 0,1 0 0 0 0,-1-1 0 0 0,11-4 0 0 0,9-6 115 0 0,49-29 0 0 0,-49 24-2042 0 0,38-16 0 0 0,-32 22-860 0 0,-35 12 2518 0 0,0 0 0 0 0,0 0 0 0 0,0 0 0 0 0,0 0 0 0 0,0 0 0 0 0,0 0 0 0 0,0 0 0 0 0,1 0 0 0 0,-1 0 0 0 0,0 0 0 0 0,0 1-1 0 0,0-1 1 0 0,0 1 0 0 0,0-1 0 0 0,0 0 0 0 0,0 1 0 0 0,1 0 0 0 0,15 12-1535 0 0,-13-9 1558 0 0,29 22 5344 0 0,-32-25-5069 0 0,-1-1 0 0 0,0 1 0 0 0,0-1 0 0 0,1 0 0 0 0,-1 1 0 0 0,1-1 0 0 0,-1 0-1 0 0,0 1 1 0 0,1-1 0 0 0,-1 0 0 0 0,1 1 0 0 0,-1-1 0 0 0,1 0 0 0 0,-1 0 0 0 0,0 0 0 0 0,1 0 0 0 0,-1 1-1 0 0,1-1 1 0 0,-1 0 0 0 0,1 0 0 0 0,-1 0 0 0 0,1 0 0 0 0,-1 0 0 0 0,1 0 0 0 0,0 0 0 0 0,-1 0-1 0 0,1 0 1 0 0,0-1 0 0 0,15 0 830 0 0,-7-3-896 0 0,0 1 1 0 0,0-1-1 0 0,-1-1 0 0 0,1 1 1 0 0,-1-2-1 0 0,-1 1 0 0 0,1-1 1 0 0,11-11-1 0 0,-7 6 38 0 0,26-16 0 0 0,0 4-96 0 0,2 2 0 0 0,49-18 0 0 0,-83 37-1 0 0,-1 0-1 0 0,1 0 0 0 0,0 1 1 0 0,-1 0-1 0 0,1 0 1 0 0,0 0-1 0 0,0 1 1 0 0,0 0-1 0 0,0 0 0 0 0,8 1 1 0 0,-11 0 1 0 0,-1 0 0 0 0,1-1 0 0 0,-1 1 0 0 0,1 0 0 0 0,-1 0 0 0 0,1 1-1 0 0,-1-1 1 0 0,0 0 0 0 0,0 1 0 0 0,1 0 0 0 0,-1-1 0 0 0,0 1 0 0 0,-1 0 0 0 0,1 0 0 0 0,0 0 0 0 0,0 0 0 0 0,-1 0 0 0 0,1 0 0 0 0,-1 1 0 0 0,0-1 0 0 0,0 1 0 0 0,0-1 0 0 0,0 1 0 0 0,1 4 0 0 0,0 3 25 0 0,0 1 0 0 0,0-1 0 0 0,-2 0 0 0 0,1 1 1 0 0,-1-1-1 0 0,-1 1 0 0 0,0-1 0 0 0,0 1 0 0 0,-1-1 1 0 0,0 0-1 0 0,-1 0 0 0 0,-5 12 0 0 0,4-10-75 0 0,-2-1 1 0 0,1 0-1 0 0,-1 0 0 0 0,-1 0 1 0 0,1-1-1 0 0,-2 0 0 0 0,0 0 1 0 0,0-1-1 0 0,-18 16 0 0 0,24-24-882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5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9671 0 0,'0'0'440'0'0,"2"-18"9940"0"0,-2 20-10162 0 0,-53 231 2141 0 0,50-218-2203 0 0,-12 63-166 0 0,-9 132 0 0 0,25-169-2363 0 0,1-25 957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297 294 9871 0 0,'14'15'617'0'0,"-2"-2"-445"0"0,14 19-1 0 0,-23-27-14 0 0,0-1-1 0 0,0 1 1 0 0,0 0 0 0 0,-1 0 0 0 0,0 0 0 0 0,0 1-1 0 0,0-1 1 0 0,1 8 0 0 0,-3-12-42 0 0,1 1 0 0 0,-1-1 0 0 0,0 1 0 0 0,0-1 0 0 0,0 1 0 0 0,-1-1 0 0 0,1 1 0 0 0,0-1 0 0 0,0 1 0 0 0,-1-1 0 0 0,1 1 0 0 0,-1-1 0 0 0,0 1 0 0 0,1-1 0 0 0,-1 0 0 0 0,0 0 0 0 0,-1 3 0 0 0,0-2 84 0 0,0 0 0 0 0,-1 1-1 0 0,1-1 1 0 0,-1 0 0 0 0,1 0-1 0 0,-1 0 1 0 0,-5 2 0 0 0,-1 0 222 0 0,1-1-1 0 0,-1 1 1 0 0,0-2 0 0 0,-15 4 0 0 0,6-4-133 0 0,0-1 1 0 0,0 0-1 0 0,0-2 1 0 0,1 0-1 0 0,-1 0 1 0 0,0-2-1 0 0,0 0 0 0 0,-23-8 1 0 0,35 9-189 0 0,-1-1 0 0 0,1 1 0 0 0,0-1-1 0 0,0-1 1 0 0,0 1 0 0 0,0-1 0 0 0,0 0 0 0 0,1 0 0 0 0,0-1 0 0 0,-6-5 0 0 0,8 6-52 0 0,0 1 0 0 0,1-1 0 0 0,-1 0 0 0 0,1 0 1 0 0,0 0-1 0 0,0 0 0 0 0,0 0 0 0 0,0 0 0 0 0,1-1 0 0 0,0 1 0 0 0,-1 0 0 0 0,2-1 1 0 0,-1 1-1 0 0,0-1 0 0 0,1 1 0 0 0,0-7 0 0 0,2-4-47 0 0,0 1-1 0 0,1-1 1 0 0,1 1 0 0 0,0-1-1 0 0,1 1 1 0 0,1 0-1 0 0,0 1 1 0 0,0-1 0 0 0,2 1-1 0 0,-1 1 1 0 0,15-18-1 0 0,-10 15-14 0 0,0 2 0 0 0,0-1-1 0 0,1 2 1 0 0,1 0 0 0 0,0 0-1 0 0,1 2 1 0 0,0 0 0 0 0,1 0-1 0 0,17-7 1 0 0,-20 11 44 0 0,0 2-1 0 0,0-1 1 0 0,0 2 0 0 0,1 0-1 0 0,-1 0 1 0 0,1 1-1 0 0,-1 1 1 0 0,1 0 0 0 0,0 1-1 0 0,0 1 1 0 0,-1 0-1 0 0,27 6 1 0 0,-31-5 5 0 0,0 1-1 0 0,0 0 0 0 0,-1 0 1 0 0,1 1-1 0 0,-1 0 1 0 0,0 0-1 0 0,0 1 1 0 0,-1 0-1 0 0,0 1 0 0 0,1 0 1 0 0,-2 0-1 0 0,1 0 1 0 0,-1 1-1 0 0,0 0 1 0 0,0 0-1 0 0,-1 0 0 0 0,0 1 1 0 0,0 0-1 0 0,-1 0 1 0 0,5 11-1 0 0,-6-12-34 0 0,0 1 0 0 0,-1 0 0 0 0,0 0 1 0 0,0 0-1 0 0,-1 0 0 0 0,0 1 0 0 0,-1-1 0 0 0,0 0 0 0 0,0 0 0 0 0,0 0 0 0 0,-1 1 0 0 0,0-1 0 0 0,-1 0 0 0 0,0 0 1 0 0,0 0-1 0 0,-1 0 0 0 0,0-1 0 0 0,0 1 0 0 0,-1-1 0 0 0,0 0 0 0 0,0 0 0 0 0,-1 0 0 0 0,1 0 0 0 0,-2-1 0 0 0,1 1 1 0 0,-1-1-1 0 0,0-1 0 0 0,-9 8 0 0 0,2-4-49 0 0,0 0-1 0 0,-1-1 1 0 0,0 0 0 0 0,-23 8 0 0 0,-62 17-56 0 0,82-28-58 0 0,-1-1-1 0 0,0 0 1 0 0,1-1-1 0 0,-1-1 1 0 0,0-1-1 0 0,0-1 1 0 0,0 0-1 0 0,0-1 1 0 0,-32-6 0 0 0,46 6-148 0 0,0-1 0 0 0,0 1 0 0 0,0 0 0 0 0,1-1 1 0 0,-1 0-1 0 0,0 0 0 0 0,1 0 0 0 0,0 0 0 0 0,-1-1 1 0 0,-2-2-1 0 0,-9-12-6388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18 11519 0 0,'10'-5'222'0'0,"-7"3"-96"0"0,0 1-1 0 0,0-1 1 0 0,-1 1 0 0 0,1 0-1 0 0,0 0 1 0 0,0 0-1 0 0,6-1 1 0 0,-8 2 136 0 0,0-1 0 0 0,0 1-1 0 0,1 0 1 0 0,-1 0 0 0 0,0 0 0 0 0,0 0-1 0 0,1 0 1 0 0,-1 0 0 0 0,0 0 0 0 0,0 0 0 0 0,0 0-1 0 0,1 0 1 0 0,-1 1 0 0 0,0-1 0 0 0,0 0-1 0 0,0 1 1 0 0,0-1 0 0 0,0 1 0 0 0,0-1 0 0 0,0 1-1 0 0,0 0 1 0 0,0 0 0 0 0,0-1 0 0 0,0 1-1 0 0,0 0 1 0 0,0 0 0 0 0,0 0 0 0 0,0 0 0 0 0,-1 0-1 0 0,2 1 1 0 0,-1 0-126 0 0,0 0-75 0 0,0 0 0 0 0,0 0 0 0 0,0 0 0 0 0,-1 0 0 0 0,1 0 0 0 0,-1 1 0 0 0,1-1 0 0 0,-1 0 0 0 0,0 0 0 0 0,0 0 0 0 0,0 0 0 0 0,0 1 0 0 0,0-1 0 0 0,0 0 0 0 0,-1 0 0 0 0,1 0 0 0 0,-1 0 0 0 0,-1 4 0 0 0,-1 3-51 0 0,-1 0 0 0 0,0 0 0 0 0,-5 7 1 0 0,-74 111 127 0 0,4-7-145 0 0,46-64-138 0 0,-105 180 326 0 0,20 9-1846 0 0,102-206-344 0 0,4-11-2340 0 0,1 1-1833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84 4607 0 0,'0'0'354'0'0,"-2"-8"2158"0"0,0 5-1426 0 0,1 0 0 0 0,-1 0 0 0 0,0 0 0 0 0,0 0 0 0 0,0 0 1 0 0,-5-3-1 0 0,-19-14 1258 0 0,17 14-2288 0 0,0 2 1 0 0,0-1 0 0 0,0 1 0 0 0,-13-3-1 0 0,13 5 53 0 0,0 1 0 0 0,0 0-1 0 0,0 0 1 0 0,0 1 0 0 0,0 0 0 0 0,0 0-1 0 0,0 1 1 0 0,1 1 0 0 0,-1-1 0 0 0,0 1-1 0 0,0 1 1 0 0,1 0 0 0 0,-1 0 0 0 0,1 1-1 0 0,-12 6 1 0 0,-4 4 34 0 0,2 1 0 0 0,0 1 0 0 0,-38 35 0 0 0,46-37-71 0 0,0-1 0 0 0,1 2 0 0 0,0 0 0 0 0,1 0 0 0 0,1 1 0 0 0,0 1 0 0 0,2-1 0 0 0,0 2 0 0 0,-12 31 0 0 0,19-44-26 0 0,1 0 0 0 0,0 1 0 0 0,0-1-1 0 0,0 1 1 0 0,1-1 0 0 0,0 1 0 0 0,0-1-1 0 0,1 12 1 0 0,0-16-24 0 0,-1 1 1 0 0,0-1-1 0 0,1 1 0 0 0,-1-1 1 0 0,1 1-1 0 0,-1-1 0 0 0,1 1 0 0 0,0-1 1 0 0,0 1-1 0 0,0-1 0 0 0,0 0 1 0 0,0 1-1 0 0,0-1 0 0 0,0 0 0 0 0,0 0 1 0 0,0 0-1 0 0,0 0 0 0 0,1 0 1 0 0,-1 0-1 0 0,0 0 0 0 0,1 0 0 0 0,-1-1 1 0 0,1 1-1 0 0,-1 0 0 0 0,1-1 1 0 0,-1 1-1 0 0,1-1 0 0 0,-1 0 0 0 0,1 1 1 0 0,0-1-1 0 0,-1 0 0 0 0,1 0 1 0 0,-1 0-1 0 0,3 0 0 0 0,15-3 223 0 0,-1 0 0 0 0,0-1 0 0 0,0-1 0 0 0,0-1 0 0 0,22-10 1 0 0,13-4 34 0 0,94-25-1490 0 0,-127 36-2525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7855 0 0,'1'2'363'0'0,"26"51"13503"0"0,-26-61-13471 0 0,0-1 0 0 0,1 1-1 0 0,0 0 1 0 0,0 0-1 0 0,6-12 1 0 0,-2 3-196 0 0,9-20-200 0 0,2 2-1 0 0,1 0 1 0 0,38-56 0 0 0,-42 70-233 0 0,1 1 0 0 0,0 1 0 0 0,2 0 0 0 0,0 2-1 0 0,1-1 1 0 0,0 2 0 0 0,1 1 0 0 0,23-15 0 0 0,-38 28 98 0 0,0 0 0 0 0,0 0 0 0 0,0 0 0 0 0,0 0 0 0 0,0 0 0 0 0,1 1 0 0 0,-1 0 0 0 0,1-1 0 0 0,-1 2 0 0 0,1-1 0 0 0,-1 1 0 0 0,1-1 0 0 0,-1 1 0 0 0,1 0 0 0 0,-1 1 0 0 0,1-1 0 0 0,8 3 0 0 0,3 5-1468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4 284 8287 0 0,'0'0'639'0'0,"1"2"-415"0"0,3 16-330 0 0,-2-10 1668 0 0,0 0 1 0 0,1 0-1 0 0,-1-1 0 0 0,1 1 1 0 0,5 7-1 0 0,12 8 3386 0 0,-21-24-4694 0 0,-15-40 82 0 0,9 26-162 0 0,1 0 1 0 0,-7-30-1 0 0,11 35-180 0 0,1 0 1 0 0,0 0-1 0 0,0-1 0 0 0,1 1 0 0 0,0 0 1 0 0,1 0-1 0 0,0 0 0 0 0,1-1 0 0 0,0 1 1 0 0,0 1-1 0 0,1-1 0 0 0,0 0 0 0 0,1 1 0 0 0,0-1 1 0 0,1 1-1 0 0,0 0 0 0 0,0 0 0 0 0,1 1 1 0 0,0 0-1 0 0,0 0 0 0 0,1 0 0 0 0,0 1 1 0 0,1 0-1 0 0,12-10 0 0 0,-15 14 0 0 0,0 0-1 0 0,0 0 1 0 0,0 1 0 0 0,0-1-1 0 0,0 1 1 0 0,1 0-1 0 0,-1 1 1 0 0,1-1-1 0 0,-1 1 1 0 0,9 0 0 0 0,-5 0-2 0 0,1 1 0 0 0,-1 1 0 0 0,1-1 1 0 0,-1 2-1 0 0,16 3 0 0 0,-6 1 8 0 0,0 1 0 0 0,-1 0 0 0 0,0 2 0 0 0,0 0 0 0 0,21 15 0 0 0,-32-20 4 0 0,0 1-1 0 0,0 1 1 0 0,-1-1 0 0 0,0 1 0 0 0,0 0 0 0 0,0 0-1 0 0,0 1 1 0 0,-1 0 0 0 0,6 10 0 0 0,-9-12 2 0 0,0 0 0 0 0,0-1 0 0 0,0 1 1 0 0,-1 0-1 0 0,1 1 0 0 0,-1-1 0 0 0,-1 0 1 0 0,1 0-1 0 0,-1 0 0 0 0,1 1 0 0 0,-2-1 1 0 0,1 0-1 0 0,0 0 0 0 0,-1 0 0 0 0,0 1 1 0 0,-2 6-1 0 0,-3 2 37 0 0,1 0-1 0 0,-2 0 1 0 0,0-1 0 0 0,0 0-1 0 0,-1 0 1 0 0,-1-1 0 0 0,-10 12 0 0 0,-3 0-76 0 0,-1 0 0 0 0,-29 23-1 0 0,36-34-127 0 0,-1-1 0 0 0,-1 0 0 0 0,-35 17 1 0 0,41-24 15 0 0,1 0 0 0 0,-1-1 0 0 0,0 0 0 0 0,-1-1 0 0 0,1 0 0 0 0,0-1 1 0 0,-22 1-1 0 0,32-3 40 0 0,1 0 0 0 0,-1 0 0 0 0,1 0 0 0 0,-1 0 0 0 0,1-1 1 0 0,-1 1-1 0 0,1 0 0 0 0,-1-1 0 0 0,1 1 0 0 0,-1-1 0 0 0,1 0 0 0 0,0 1 0 0 0,-1-1 1 0 0,1 0-1 0 0,-2-1 0 0 0,2 1-458 0 0,0 0 0 0 0,0-1-1 0 0,0 1 1 0 0,0 0 0 0 0,0 0 0 0 0,1-1 0 0 0,-1 1 0 0 0,0-1 0 0 0,0-1 0 0 0,-3-14-6115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10591 0 0,'0'0'819'0'0,"-1"1"-534"0"0,-9 10 1541 0 0,0 1 0 0 0,0 0 0 0 0,1 1 0 0 0,-14 27 1 0 0,-22 61-902 0 0,15-30-706 0 0,-61 119-163 0 0,-51 113-6 0 0,113-224-165 0 0,26-69-2 0 0,1-1 0 0 0,0 1 0 0 0,0-1 0 0 0,1 1 0 0 0,1 0 0 0 0,0 14 0 0 0,0-22-58 0 0,0 0 0 0 0,1 1 0 0 0,-1-1 0 0 0,1 0 0 0 0,0 0 1 0 0,-1 0-1 0 0,1 0 0 0 0,0 0 0 0 0,0 0 0 0 0,0 0 0 0 0,1-1 0 0 0,1 3 1 0 0,6 6-6672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520 451 3223 0 0,'-71'29'312'0'0,"30"-18"2504"0"0,-32 7 6120 0 0,62-16-8456 0 0,0-1 1 0 0,-17 0 0 0 0,7-2-193 0 0,1 0 1 0 0,-1-1-1 0 0,1-2 1 0 0,0 0 0 0 0,0-1-1 0 0,-33-13 1 0 0,46 15-192 0 0,0 0 1 0 0,1 0-1 0 0,-1-1 1 0 0,1 0-1 0 0,0 0 1 0 0,-1-1-1 0 0,2 1 1 0 0,-1-2-1 0 0,1 1 1 0 0,0 0-1 0 0,0-1 1 0 0,0 0-1 0 0,1 0 1 0 0,-1-1-1 0 0,2 1 1 0 0,-1-1-1 0 0,1 0 1 0 0,0 0-1 0 0,0 0 1 0 0,1 0-1 0 0,-2-11 1 0 0,3 10-46 0 0,0 0 0 0 0,1 0 0 0 0,1 0 0 0 0,-1 0 0 0 0,1 0 0 0 0,1 0 0 0 0,0 0 0 0 0,0 0 0 0 0,0 0 0 0 0,1 1 0 0 0,0-1 0 0 0,0 1 0 0 0,6-9 0 0 0,1-1-58 0 0,0 1 0 0 0,2 0-1 0 0,0 1 1 0 0,19-19 0 0 0,-15 18-12 0 0,1 2 0 0 0,1 0 1 0 0,0 1-1 0 0,1 1 0 0 0,0 1 0 0 0,1 0 0 0 0,0 2 0 0 0,1 0 0 0 0,23-6 1 0 0,-35 13 31 0 0,1 0 0 0 0,0 0 1 0 0,0 1-1 0 0,0 1 1 0 0,0 0-1 0 0,-1 0 1 0 0,1 1-1 0 0,0 0 1 0 0,0 1-1 0 0,0 0 0 0 0,-1 0 1 0 0,1 1-1 0 0,-1 0 1 0 0,0 1-1 0 0,1 0 1 0 0,-2 1-1 0 0,1 0 1 0 0,-1 0-1 0 0,1 1 0 0 0,-1 0 1 0 0,-1 0-1 0 0,1 1 1 0 0,8 10-1 0 0,-4-5 10 0 0,-1 1-1 0 0,-1 0 1 0 0,0 0 0 0 0,-1 1-1 0 0,10 22 1 0 0,-16-30-16 0 0,0 0 0 0 0,-1 1 1 0 0,0-1-1 0 0,0 1 0 0 0,0 0 1 0 0,-1-1-1 0 0,0 1 0 0 0,-1 0 1 0 0,1 0-1 0 0,-1 0 0 0 0,-1 0 1 0 0,1 0-1 0 0,-1-1 0 0 0,0 1 1 0 0,-5 13-1 0 0,1-8 10 0 0,-1 1 1 0 0,0-2-1 0 0,0 1 1 0 0,-2-1-1 0 0,1 0 0 0 0,-1 0 1 0 0,-1-1-1 0 0,0 0 1 0 0,-1 0-1 0 0,1-1 1 0 0,-22 14-1 0 0,8-8-14 0 0,0-1 0 0 0,0-1 0 0 0,-1-1 0 0 0,-1-1 0 0 0,-26 7 0 0 0,33-13-13 0 0,0 0 0 0 0,-1-1-1 0 0,-31 2 1 0 0,40-5-52 0 0,-1-1-1 0 0,0 0 1 0 0,0-1 0 0 0,1 0-1 0 0,-1 0 1 0 0,0-1 0 0 0,-19-7-1 0 0,25 7-186 0 0,-1-1-1 0 0,1 0 0 0 0,-1 0 1 0 0,1 0-1 0 0,0 0 0 0 0,0-1 1 0 0,0 0-1 0 0,1 0 0 0 0,-1 0 1 0 0,1-1-1 0 0,-6-7 0 0 0,-3-12-1303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56 9671 0 0,'41'-34'811'0'0,"-37"31"-739"0"0,1 0 0 0 0,-1 1 0 0 0,1-1 0 0 0,-1 1-1 0 0,1 0 1 0 0,0 0 0 0 0,0 1 0 0 0,7-3 0 0 0,-11 4 158 0 0,0 0 1 0 0,0 0 0 0 0,0 0-1 0 0,1 0 1 0 0,-1 1-1 0 0,0-1 1 0 0,0 0 0 0 0,0 0-1 0 0,0 1 1 0 0,0-1 0 0 0,0 0-1 0 0,0 1 1 0 0,0-1-1 0 0,0 1 1 0 0,0 0 0 0 0,0-1-1 0 0,0 1 1 0 0,-1 0 0 0 0,1-1-1 0 0,0 1 1 0 0,0 0-1 0 0,0 0 1 0 0,-1 0 0 0 0,1 0-1 0 0,-1-1 1 0 0,1 1 0 0 0,-1 0-1 0 0,1 0 1 0 0,-1 0-1 0 0,1 1 1 0 0,-1-1 0 0 0,0 0-1 0 0,1 0 1 0 0,-1 0-1 0 0,0 0 1 0 0,0 0 0 0 0,0 1-1 0 0,1 5 341 0 0,-1-1-1 0 0,1 1 0 0 0,-1 0 0 0 0,-2 12 0 0 0,-3 8-521 0 0,-1 0 0 0 0,-1 0 0 0 0,-2-1 0 0 0,-1 0 0 0 0,0 0 0 0 0,-22 36 0 0 0,-100 136 130 0 0,103-158-173 0 0,-136 171-306 0 0,-17 23-140 0 0,132-158-1681 0 0,43-64 390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107 110 17279 0 0,'2'0'794'0'0,"17"1"-275"0"0,0 1 1 0 0,1 1-1 0 0,-2 1 1 0 0,33 11-1 0 0,18 4 720 0 0,-63-18-1217 0 0,0 0 1 0 0,1-1 0 0 0,-1 0-1 0 0,0 0 1 0 0,0 0 0 0 0,1 0 0 0 0,-1-1-1 0 0,0 0 1 0 0,0-1 0 0 0,0 1 0 0 0,0-1-1 0 0,0 0 1 0 0,0-1 0 0 0,0 1 0 0 0,0-1-1 0 0,-1 0 1 0 0,0-1 0 0 0,0 1 0 0 0,0-1-1 0 0,0 0 1 0 0,0 0 0 0 0,-1-1 0 0 0,1 1-1 0 0,-1-1 1 0 0,0 0 0 0 0,-1 0-1 0 0,1-1 1 0 0,-1 1 0 0 0,0-1 0 0 0,-1 1-1 0 0,1-1 1 0 0,-1 0 0 0 0,0 0 0 0 0,0 0-1 0 0,0-9 1 0 0,-1 14-51 0 0,-1-1 0 0 0,0 1-1 0 0,1 0 1 0 0,-1-1 0 0 0,0 1 0 0 0,0 0 0 0 0,0 0-1 0 0,0-1 1 0 0,-1 1 0 0 0,1 0 0 0 0,0-1-1 0 0,0 1 1 0 0,-1 0 0 0 0,1 0 0 0 0,-1-1 0 0 0,1 1-1 0 0,-1 0 1 0 0,0-2 0 0 0,0 3 0 0 0,0-1-1 0 0,0 1 1 0 0,1-1 0 0 0,-1 1-1 0 0,0-1 1 0 0,0 1 0 0 0,0-1 0 0 0,0 1-1 0 0,1 0 1 0 0,-1-1 0 0 0,0 1 0 0 0,0 0-1 0 0,0 0 1 0 0,0 0 0 0 0,0 0 0 0 0,0-1-1 0 0,0 1 1 0 0,0 1 0 0 0,-1-1 0 0 0,-3 1-63 0 0,-1 0 0 0 0,1 0 0 0 0,0 1 0 0 0,0 0 0 0 0,0 0 0 0 0,0 0 0 0 0,-6 5 0 0 0,-27 17-255 0 0,-50 43-1 0 0,-29 37 157 0 0,24-8 138 0 0,83-85 48 0 0,1 1 0 0 0,0 1 0 0 0,1 0 0 0 0,0 0 0 0 0,1 0 0 0 0,-8 25 0 0 0,14-36 4 0 0,0 0 0 0 0,0 1 0 0 0,1-1 0 0 0,-1 0 0 0 0,1 0 0 0 0,0 1 0 0 0,0-1 0 0 0,0 0 0 0 0,0 1 0 0 0,0-1 0 0 0,0 0 0 0 0,0 0 0 0 0,1 1 0 0 0,-1-1 0 0 0,1 0 0 0 0,0 0 0 0 0,0 0 0 0 0,0 0 0 0 0,0 0 0 0 0,0 1 0 0 0,0-2 0 0 0,0 1 0 0 0,1 0 0 0 0,-1 0 0 0 0,1 0 0 0 0,-1-1 0 0 0,1 1 0 0 0,-1-1 0 0 0,1 1 0 0 0,0-1 0 0 0,0 1 0 0 0,0-1 0 0 0,0 0 0 0 0,0 0 0 0 0,0 0 0 0 0,0 0 0 0 0,0-1 0 0 0,1 1 0 0 0,3 0 0 0 0,2 1-141 0 0,0-1-1 0 0,0 0 1 0 0,1 0-1 0 0,-1-1 1 0 0,0 0-1 0 0,0 0 1 0 0,1-1-1 0 0,8-2 1 0 0,10-3-1955 0 0,28-9 0 0 0,-19 2-4111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67 123 17279 0 0,'0'-9'1566'0'0,"0"9"-1524"0"0,0-1 0 0 0,0 0 0 0 0,0 0 0 0 0,0 0 0 0 0,0 1 0 0 0,0-1 0 0 0,0 0 0 0 0,1 0 0 0 0,-1 1 0 0 0,0-1 1 0 0,0 0-1 0 0,1 0 0 0 0,-1 1 0 0 0,0-1 0 0 0,1 0 0 0 0,0-1 0 0 0,-1 2 27 0 0,1 0 1 0 0,-1 0-1 0 0,0 0 0 0 0,1 0 1 0 0,-1-1-1 0 0,0 1 0 0 0,1 0 1 0 0,-1 0-1 0 0,0 0 0 0 0,1 0 1 0 0,-1 0-1 0 0,0 0 0 0 0,1 0 1 0 0,-1 0-1 0 0,0 0 0 0 0,1 0 1 0 0,-1 0-1 0 0,0 0 0 0 0,1 0 1 0 0,-1 0-1 0 0,0 1 0 0 0,1-1 1 0 0,-1 0-1 0 0,1 0 0 0 0,13 12 1032 0 0,-12-8-1088 0 0,1 0-1 0 0,-1 0 1 0 0,0 1 0 0 0,0-1-1 0 0,-1 1 1 0 0,1-1 0 0 0,-1 1-1 0 0,0 0 1 0 0,0 0 0 0 0,-1-1-1 0 0,1 11 1 0 0,-1 1 22 0 0,-2 1-1 0 0,-2 18 1 0 0,-6 12 13 0 0,-3-1-1 0 0,-1 0 1 0 0,-25 55 0 0 0,13-37 267 0 0,25-62-218 0 0,1-1 0 0 0,-1 1-1 0 0,1-1 1 0 0,-1 1-1 0 0,1 0 1 0 0,-1-1-1 0 0,1 1 1 0 0,0 0-1 0 0,0-1 1 0 0,0 1 0 0 0,0 1-1 0 0,1-2-78 0 0,-1-1 1 0 0,0 1-1 0 0,0-1 0 0 0,1 1 1 0 0,-1-1-1 0 0,0 1 0 0 0,0-1 1 0 0,1 0-1 0 0,-1 1 0 0 0,0-1 1 0 0,1 0-1 0 0,-1 1 1 0 0,1-1-1 0 0,-1 0 0 0 0,1 1 1 0 0,-1-1-1 0 0,0 0 0 0 0,1 0 1 0 0,-1 0-1 0 0,1 1 0 0 0,-1-1 1 0 0,1 0-1 0 0,-1 0 0 0 0,1 0 1 0 0,-1 0-1 0 0,1 0 0 0 0,-1 0 1 0 0,1 0-1 0 0,-1 0 0 0 0,1 0 1 0 0,-1 0-1 0 0,1 0 0 0 0,-1 0 1 0 0,1 0-1 0 0,-1-1 0 0 0,2 1 1 0 0,5-3-3 0 0,1 0-1 0 0,0 0 1 0 0,-1-1 0 0 0,1 0 0 0 0,-1 0 0 0 0,0-1-1 0 0,0 0 1 0 0,6-7 0 0 0,-4 5 2 0 0,43-37 70 0 0,67-74 0 0 0,16-42 22 0 0,-33 38-39 0 0,-79 95-121 0 0,25-27-2539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5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9215 0 0,'0'0'7067'0'0,"2"1"-7008"0"0,7 4 103 0 0,0 0 1 0 0,0 1 0 0 0,0 0-1 0 0,-1 0 1 0 0,0 1 0 0 0,0 1-1 0 0,-1-1 1 0 0,0 1 0 0 0,0 0-1 0 0,-1 1 1 0 0,0-1 0 0 0,7 15-1 0 0,-6-9-74 0 0,-2 0-1 0 0,0 0 1 0 0,-1 1 0 0 0,0-1-1 0 0,-1 1 1 0 0,2 22-1 0 0,-4-14 14 0 0,-1 0-1 0 0,-1-1 0 0 0,-6 39 0 0 0,-7 1 88 0 0,-3 0 0 0 0,-26 64-1 0 0,41-121-173 0 0,-234 575 598 0 0,-15 40-475 0 0,205-482-122 0 0,6 2-1 0 0,6 1 1 0 0,7 1-1 0 0,6 2 0 0 0,-3 153 1 0 0,24-182 137 0 0,21 156 0 0 0,-20-235-1403 0 0,-2-34 811 0 0,-1 0-1 0 0,0 0 1 0 0,0-1 0 0 0,0 1-1 0 0,0-1 1 0 0,0 1 0 0 0,0-1-1 0 0,0 0 1 0 0,0 0 0 0 0,-4 2-1 0 0,-4 0-1531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125 477 12439 0 0,'0'0'958'0'0,"2"0"-625"0"0,-1 0-330 0 0,9 0 796 0 0,0 0 0 0 0,-1 0 0 0 0,1 1-1 0 0,0 1 1 0 0,14 3 0 0 0,-22-4-667 0 0,0-1 1 0 0,0 1-1 0 0,-1 0 1 0 0,1 0-1 0 0,0 0 0 0 0,0 0 1 0 0,-1 0-1 0 0,1 0 0 0 0,0 0 1 0 0,-1 1-1 0 0,0-1 1 0 0,1 0-1 0 0,-1 1 0 0 0,0-1 1 0 0,1 1-1 0 0,-1 0 0 0 0,0-1 1 0 0,0 1-1 0 0,0 0 1 0 0,-1 0-1 0 0,1 0 0 0 0,0 0 1 0 0,-1-1-1 0 0,1 1 0 0 0,-1 0 1 0 0,1 0-1 0 0,-1 0 0 0 0,0 0 1 0 0,0 0-1 0 0,0 0 1 0 0,0 0-1 0 0,0 0 0 0 0,-1 0 1 0 0,0 4-1 0 0,-1 3-128 0 0,-1-1 0 0 0,0 1 0 0 0,0-1 0 0 0,0 0-1 0 0,-9 14 1 0 0,-28 37 38 0 0,29-43-32 0 0,-43 52 51 0 0,-8 11-5 0 0,48-60 6 0 0,-11 18-401 0 0</inkml:trace>
  <inkml:trace contextRef="#ctx0" brushRef="#br0" timeOffset="1">579 20 19231 0 0,'0'0'856'0'0,"-9"-5"168"0"0,-2-4-816 0 0,1 5-208 0 0,-3 2 0 0 0,1 2 0 0 0,0 2 0 0 0,1 2 0 0 0,0 1-72 0 0,3 4-5608 0 0,-1 0-1120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69 5983 0 0,'-1'-2'59'0'0,"1"0"-1"0"0,-1 0 0 0 0,1-1 0 0 0,-1 1 0 0 0,1 0 0 0 0,0-1 0 0 0,0 1 0 0 0,0-3 0 0 0,1-21 1114 0 0,3 19 1834 0 0,-3 7-2961 0 0,-1 0 0 0 0,0 0 0 0 0,0-1 0 0 0,0 1 0 0 0,1 0-1 0 0,-1 0 1 0 0,0 0 0 0 0,0 0 0 0 0,0 0 0 0 0,0-1 0 0 0,1 1 0 0 0,-1 0 0 0 0,0 0 0 0 0,0 0 0 0 0,0-1-1 0 0,0 1 1 0 0,0 0 0 0 0,0 0 0 0 0,1 0 0 0 0,-1-1 0 0 0,0 1 0 0 0,0 0 0 0 0,0 0 0 0 0,0-1-1 0 0,0 1 1 0 0,0 0 0 0 0,0 0 0 0 0,0 0 0 0 0,0-1 0 0 0,0 1 0 0 0,0 0 0 0 0,0 0 0 0 0,0-1 0 0 0,0 1-1 0 0,0 0 1 0 0,-1 0 0 0 0,1-1 0 0 0,0 1 0 0 0,0 0 0 0 0,0 0 0 0 0,0 0 0 0 0,0-1 0 0 0,0 1 0 0 0,-1 0-1 0 0,1 0 1 0 0,0 0 0 0 0,0 0 0 0 0,0-1 0 0 0,0 1 0 0 0,-1 0 0 0 0,1 0 0 0 0,0 0 0 0 0,0 0-1 0 0,-1 0 1 0 0,1 0 0 0 0,0 0 0 0 0,0 0 0 0 0,0-1 0 0 0,-1 1 0 0 0,1 0 0 0 0,0 0 0 0 0,0 0 0 0 0,-1 0-1 0 0,1 0 1 0 0,0 0 0 0 0,-7-1 107 0 0,1 1-1 0 0,-1-1 1 0 0,1 1 0 0 0,-1 1-1 0 0,1-1 1 0 0,-1 1-1 0 0,1 0 1 0 0,-1 0-1 0 0,-8 4 1 0 0,4-3 139 0 0,-2 2 67 0 0,1 0 0 0 0,0 0 0 0 0,0 1 0 0 0,1 1 0 0 0,-1 0 0 0 0,-12 9 0 0 0,-60 50 1719 0 0,76-59-2005 0 0,-16 16 131 0 0,0 0 0 0 0,1 1 0 0 0,2 2 0 0 0,0 0 0 0 0,1 1 0 0 0,-16 31 0 0 0,33-52-187 0 0,0 0-1 0 0,1 0 1 0 0,0 0 0 0 0,0 0-1 0 0,0 1 1 0 0,0-1 0 0 0,1 1-1 0 0,0 0 1 0 0,0-1 0 0 0,1 10-1 0 0,0-13-6 0 0,0 0 0 0 0,0 0 0 0 0,0 0 1 0 0,1 0-1 0 0,-1 0 0 0 0,1 0 0 0 0,0 0 0 0 0,0 0 0 0 0,-1 0 0 0 0,1 0 0 0 0,0 0 0 0 0,1 0 0 0 0,-1-1 0 0 0,0 1 0 0 0,0 0 0 0 0,1-1 0 0 0,-1 1 0 0 0,1-1 0 0 0,0 1 1 0 0,-1-1-1 0 0,1 0 0 0 0,0 0 0 0 0,0 0 0 0 0,-1 0 0 0 0,1 0 0 0 0,0 0 0 0 0,0 0 0 0 0,0 0 0 0 0,0-1 0 0 0,4 1 0 0 0,3 1 34 0 0,0-1-1 0 0,0 0 1 0 0,0-1 0 0 0,0 0-1 0 0,0-1 1 0 0,0 0 0 0 0,1 0-1 0 0,-1 0 1 0 0,-1-1 0 0 0,1-1-1 0 0,15-5 1 0 0,6-6 202 0 0,53-32 0 0 0,-58 31-152 0 0,71-48 652 0 0,-95 63-739 0 0,-1 0 1 0 0,0 0-1 0 0,1 0 0 0 0,-1 0 1 0 0,1 0-1 0 0,-1 0 0 0 0,0 0 0 0 0,1 0 1 0 0,-1 0-1 0 0,0 1 0 0 0,1-1 1 0 0,-1 0-1 0 0,0 0 0 0 0,1 0 0 0 0,-1 0 1 0 0,0 1-1 0 0,1-1 0 0 0,-1 0 1 0 0,0 0-1 0 0,1 1 0 0 0,-1-1 0 0 0,0 0 1 0 0,0 0-1 0 0,1 1 0 0 0,-1-1 1 0 0,0 0-1 0 0,0 1 0 0 0,0-1 0 0 0,1 0 1 0 0,-1 1-1 0 0,5 10-62 0 0,-4-6 58 0 0,0 0 0 0 0,0 0 0 0 0,-1 0 0 0 0,0 0 0 0 0,0 0 0 0 0,0 0 0 0 0,-1 0 0 0 0,0 0 0 0 0,0 0 0 0 0,-2 6 0 0 0,-3 8 19 0 0,-10 21 1 0 0,10-26-34 0 0,-1 3 10 0 0,1-5-2 0 0,2 0-1 0 0,-1 0 0 0 0,-3 17 0 0 0,8-27-98 0 0,1-3-22 0 0,0 1 108 0 0,0 0 0 0 0,0-1-1 0 0,0 1 1 0 0,0-1 0 0 0,0 1 0 0 0,0-1 0 0 0,0 0-1 0 0,0 1 1 0 0,-1-1 0 0 0,1 0 0 0 0,1-1 0 0 0,1-1-84 0 0,18-15-1231 0 0,19-22-1 0 0,-29 29 177 0 0,21-22-6051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13823 0 0,'0'0'10207'0'0,"0"3"-9929"0"0,-7 32-216 0 0,-2 0-1 0 0,-1 0 0 0 0,-15 33 1 0 0,7-16-49 0 0,13-39-13 0 0,-111 295 0 0 0,-19-55-1524 0 0,-23-13-608 0 0,108-173-1058 0 0,25-38 1124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105 156 10135 0 0,'-8'-7'385'0'0,"1"1"0"0"0,-1 0-1 0 0,-18-9 1 0 0,23 13 173 0 0,-1 1 0 0 0,1-1-1 0 0,-1 1 1 0 0,0-1 0 0 0,1 1 0 0 0,-1 1-1 0 0,0-1 1 0 0,0 0 0 0 0,0 1-1 0 0,0 0 1 0 0,0 0 0 0 0,-5 0 0 0 0,7 1 506 0 0,8 11-731 0 0,-4-10-351 0 0,0 0 0 0 0,-1-1 0 0 0,1 1 1 0 0,0 0-1 0 0,0 0 0 0 0,0-1 0 0 0,1 1 0 0 0,-1-1 0 0 0,0 0 1 0 0,1 0-1 0 0,-1 0 0 0 0,0 0 0 0 0,1 0 0 0 0,3 1 0 0 0,2 0-67 0 0,1-1-1 0 0,17 2 1 0 0,3-2-119 0 0,-1-2 0 0 0,0-1 0 0 0,51-9 0 0 0,-34 0 102 0 0,69-25 1 0 0,-46 10 364 0 0,1 4 0 0 0,79-16-1 0 0,-130 35-374 0 0,0 2-1 0 0,0 0 0 0 0,36 2 1 0 0,-25 2-302 0 0</inkml:trace>
  <inkml:trace contextRef="#ctx0" brushRef="#br0" timeOffset="1">1010 190 19551 0 0,'0'0'2134'0'0,"1"1"-1859"0"0,0 1-218 0 0,0-1-1 0 0,0 1 0 0 0,0-1 0 0 0,0 1 0 0 0,-1-1 0 0 0,1 1 0 0 0,-1-1 0 0 0,1 1 0 0 0,-1 0 0 0 0,1 0 1 0 0,-1-1-1 0 0,0 1 0 0 0,0 0 0 0 0,0 3 0 0 0,-1-1-31 0 0,1 1 0 0 0,-1 0-1 0 0,0 0 1 0 0,-1-1 0 0 0,-1 6 0 0 0,-2 2-76 0 0,-1-1 0 0 0,0 0 0 0 0,-10 15 0 0 0,2-9-295 0 0,-1 1 0 0 0,-1-2 0 0 0,0 0 0 0 0,-1-1-1 0 0,-1-1 1 0 0,-1 0 0 0 0,-25 13 0 0 0,39-24 728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4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68 7543 0 0,'11'0'11613'0'0,"-10"0"-11321"0"0,-4 13 3084 0 0,-15 20-3740 0 0,16-29 1454 0 0,-33 51 256 0 0,20-34-1147 0 0,2 1 0 0 0,-19 39-1 0 0,22-39-212 0 0,2 1 0 0 0,1-1 0 0 0,0 1 0 0 0,2 0-1 0 0,-4 37 1 0 0,9-58 34 0 0,-1 0-1 0 0,1 0 1 0 0,0 0-1 0 0,0 0 1 0 0,0 0 0 0 0,0 0-1 0 0,1 0 1 0 0,-1 0-1 0 0,1 0 1 0 0,-1 0-1 0 0,1 0 1 0 0,-1 0 0 0 0,1 0-1 0 0,0 0 1 0 0,0-1-1 0 0,0 1 1 0 0,0 0 0 0 0,0-1-1 0 0,1 1 1 0 0,-1 0-1 0 0,0-1 1 0 0,1 0-1 0 0,-1 1 1 0 0,1-1 0 0 0,-1 0-1 0 0,1 0 1 0 0,0 0-1 0 0,-1 0 1 0 0,1 0-1 0 0,0 0 1 0 0,0 0 0 0 0,0 0-1 0 0,0-1 1 0 0,0 1-1 0 0,0-1 1 0 0,0 0 0 0 0,3 1-1 0 0,1-1 16 0 0,-1 0 0 0 0,0 0 0 0 0,1-1 1 0 0,-1 1-1 0 0,0-1 0 0 0,1 0 0 0 0,-1-1 0 0 0,0 0 0 0 0,0 1 0 0 0,0-1 1 0 0,0-1-1 0 0,0 1 0 0 0,-1-1 0 0 0,1 0 0 0 0,5-5 0 0 0,1-1 5 0 0,-1 0 0 0 0,0-1 1 0 0,0 0-1 0 0,14-20 0 0 0,-11 13-90 0 0,-2-1-1 0 0,0 0 1 0 0,-2-1 0 0 0,0 0 0 0 0,0 0 0 0 0,-2-1 0 0 0,-1 0 0 0 0,0 0 0 0 0,3-28-1 0 0,-8 37-119 0 0,0 0 0 0 0,-1 0-1 0 0,-1 0 1 0 0,0-1 0 0 0,-1 1-1 0 0,0 0 1 0 0,-4-12 0 0 0,5 17-12 0 0,-1 0 1 0 0,-1 1-1 0 0,1-1 0 0 0,-1 1 1 0 0,1 0-1 0 0,-2-1 1 0 0,1 1-1 0 0,0 1 0 0 0,-1-1 1 0 0,0 0-1 0 0,0 1 1 0 0,-1 0-1 0 0,1 0 0 0 0,-10-7 1 0 0,11 10 1 0 0,1 0 0 0 0,-1 0 0 0 0,0 0 0 0 0,1 0-1 0 0,-1 0 1 0 0,0 1 0 0 0,1-1 0 0 0,-1 1 0 0 0,0 0 0 0 0,0 0 0 0 0,1 0 0 0 0,-1 0 0 0 0,-4 0 0 0 0,5 1-745 0 0,-1-1-1 0 0,0 1 1 0 0,0 0 0 0 0,1 0 0 0 0,-1 0 0 0 0,1 0-1 0 0,-5 3 1 0 0,-1 2-4455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2303 0 0,'0'0'22075'0'0,"2"1"-21597"0"0,0-1-456 0 0,0 0 1 0 0,0 0-1 0 0,1 1 0 0 0,-1-1 0 0 0,0-1 0 0 0,0 1 0 0 0,0 0 0 0 0,1 0 0 0 0,-1-1 0 0 0,0 0 0 0 0,0 1 0 0 0,0-1 0 0 0,0 0 0 0 0,0 0 0 0 0,0 0 0 0 0,0 0 0 0 0,2-2 0 0 0,6-4-151 0 0,-1 0 0 0 0,9-10 1 0 0,-8 9-37 0 0,4-5 119 0 0,18-17-164 0 0,2 2-1 0 0,1 1 1 0 0,44-27 0 0 0,-75 52 230 0 0,0 0-1 0 0,1 0 1 0 0,-1 0-1 0 0,1 0 1 0 0,0 1-1 0 0,0 0 1 0 0,-1 0-1 0 0,1 0 1 0 0,7 0-1 0 0,-10 1-12 0 0,-1 0-1 0 0,1 0 1 0 0,-1 0 0 0 0,1 0-1 0 0,-1 1 1 0 0,1-1-1 0 0,-1 1 1 0 0,1-1 0 0 0,-1 1-1 0 0,0-1 1 0 0,1 1 0 0 0,-1 0-1 0 0,0 0 1 0 0,1 0-1 0 0,-1 0 1 0 0,0 0 0 0 0,0 0-1 0 0,0 0 1 0 0,0 0-1 0 0,0 0 1 0 0,0 0 0 0 0,0 1-1 0 0,0-1 1 0 0,-1 0 0 0 0,1 1-1 0 0,0-1 1 0 0,-1 0-1 0 0,1 1 1 0 0,-1-1 0 0 0,1 1-1 0 0,-1-1 1 0 0,0 1 0 0 0,1 1-1 0 0,0 10 14 0 0,0 1-1 0 0,-1-1 1 0 0,0 0-1 0 0,-1 1 1 0 0,-1-1-1 0 0,0 0 1 0 0,0 0-1 0 0,-2 0 1 0 0,-5 14-1 0 0,-7 17 51 0 0,-28 50 0 0 0,41-88-60 0 0,-15 31 40 0 0,18-35-188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4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60 13359 0 0,'3'-7'1384'0'0,"-1"-11"-1751"0"0,-2 16 1081 0 0,0 0 0 0 0,0 0 0 0 0,-1 0-1 0 0,1-1 1 0 0,-1 1 0 0 0,0 0 0 0 0,1 0-1 0 0,-1 0 1 0 0,0 0 0 0 0,0 0 0 0 0,0 1-1 0 0,0-1 1 0 0,-1 0 0 0 0,1 0 0 0 0,-3-2-1 0 0,3 4-688 0 0,1 0 0 0 0,-1 0 0 0 0,1 0-1 0 0,-1 0 1 0 0,0 0 0 0 0,1 0 0 0 0,-1 0 0 0 0,1 0-1 0 0,-1 0 1 0 0,1 0 0 0 0,-1 0 0 0 0,1 1-1 0 0,-1-1 1 0 0,0 0 0 0 0,1 0 0 0 0,-1 1-1 0 0,1-1 1 0 0,-1 1 0 0 0,0-1 15 0 0,-7 5-49 0 0,0 1 0 0 0,0 0 0 0 0,0 0 0 0 0,1 0 0 0 0,0 1 0 0 0,0 0 0 0 0,-10 14 0 0 0,-1 0-46 0 0,1-3-75 0 0,0 1 0 0 0,2 1 0 0 0,0 0 0 0 0,1 1-1 0 0,-14 29 1 0 0,27-48 128 0 0,0 1 1 0 0,0-1-1 0 0,0 1 0 0 0,0-1 0 0 0,1 1 1 0 0,-1 0-1 0 0,1-1 0 0 0,0 1 0 0 0,-1 0 0 0 0,1-1 1 0 0,0 1-1 0 0,1 0 0 0 0,-1-1 0 0 0,0 1 1 0 0,1 0-1 0 0,1 3 0 0 0,-1-3 3 0 0,1 0-1 0 0,0 0 0 0 0,-1 0 1 0 0,1-1-1 0 0,0 1 1 0 0,1-1-1 0 0,-1 1 1 0 0,0-1-1 0 0,1 0 1 0 0,-1 0-1 0 0,1 0 1 0 0,5 3-1 0 0,5 3-1 0 0,9 6-16 0 0,25 18-1 0 0,-40-26 15 0 0,0 0-1 0 0,-1 1 1 0 0,0-1-1 0 0,0 1 1 0 0,0 0-1 0 0,-1 1 1 0 0,6 9-1 0 0,-5-5 40 0 0,-1 1-1 0 0,0 0 1 0 0,-1 1 0 0 0,-1-1-1 0 0,0 1 1 0 0,0-1 0 0 0,-1 1-1 0 0,-1 0 1 0 0,-1 0-1 0 0,0 16 1 0 0,-1-21 11 0 0,0 0 0 0 0,-1 0 0 0 0,0-1 0 0 0,-1 1-1 0 0,1 0 1 0 0,-2-1 0 0 0,1 0 0 0 0,-1 0 0 0 0,0 0 0 0 0,-1 0-1 0 0,0-1 1 0 0,0 1 0 0 0,0-1 0 0 0,-1-1 0 0 0,0 1 0 0 0,-1-1 0 0 0,1 0-1 0 0,-1 0 1 0 0,-1-1 0 0 0,1 0 0 0 0,-10 5 0 0 0,5-4-80 0 0,0 0 1 0 0,0-1 0 0 0,-1-1 0 0 0,0 0-1 0 0,0 0 1 0 0,0-2 0 0 0,0 0-1 0 0,-15 1 1 0 0,-17-4-2595 0 0,35-1 507 0 0,0 0 1 0 0,-13-4 0 0 0,-4-4-5404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78 6479 0 0,'32'-7'339'0'0,"57"-20"-1"0"0,0-1 1760 0 0,-72 24-1368 0 0,-1 0-1 0 0,1 1 1 0 0,0 1 0 0 0,-1 0 0 0 0,1 1-1 0 0,29 3 6774 0 0,-57 0-6965 0 0,-32 4-189 0 0,8-2-311 0 0,1 2-1 0 0,-56 17 1 0 0,21 1-104 0 0,-217 74-198 0 0,216-76 221 0 0,-73 23-61 0 0,79-26 73 0 0,-65 16-102 0 0,103-29 107 0 0,0-2 1 0 0,-1-1-1 0 0,-27 0 0 0 0,47-2 20 0 0,0-2-1 0 0,-1 1 0 0 0,1-1 1 0 0,0 0-1 0 0,0-1 0 0 0,0 1 1 0 0,0-1-1 0 0,0-1 0 0 0,0 1 1 0 0,0-1-1 0 0,-10-7 0 0 0,16 9-74 0 0,-1 2-536 0 0,1 0 598 0 0,-1-1 0 0 0,1 1 1 0 0,-1 0-1 0 0,1 0 0 0 0,-1 0 1 0 0,1 0-1 0 0,0 0 0 0 0,0 0 1 0 0,-1 0-1 0 0,1 0 1 0 0,0 1-1 0 0,-2 1 0 0 0,-12 23-57 0 0,5-7 85 0 0,-12 13 67 0 0,37-29 8 0 0,58-1 314 0 0,-55-3-318 0 0,-1 1 0 0 0,1 0 0 0 0,-1 2 0 0 0,18 3 0 0 0,-29-3-66 0 0,-1-1 0 0 0,1 1 0 0 0,-1 0 0 0 0,0 1 0 0 0,0-1 0 0 0,0 1 0 0 0,0 0-1 0 0,0 0 1 0 0,-1 1 0 0 0,1-1 0 0 0,-1 1 0 0 0,0 0 0 0 0,0 0 0 0 0,-1 0 0 0 0,1 1 0 0 0,4 7 0 0 0,-2-1-12 0 0,-1 0-1 0 0,0 0 1 0 0,-1 0 0 0 0,0 0 0 0 0,-1 1 0 0 0,0-1 0 0 0,2 23-1 0 0,-1 87-3 0 0,-5-87 3 0 0,3-17 27 0 0,1-13-12 0 0,-1-3-6 0 0,0 0 6 0 0,-1 0 0 0 0,1 1 0 0 0,0-1 0 0 0,-1 0 0 0 0,1 0 0 0 0,0 0 0 0 0,0 0 0 0 0,0-1 0 0 0,0 1 1 0 0,0 0-1 0 0,0-1 0 0 0,3 1 0 0 0,-3-1 112 0 0,-1 0-7 0 0,7 0-10 0 0,-7 0 259 0 0,-3-13-165 0 0,0-4-99 0 0,4 3 30 0 0,1 1-1 0 0,1 0 1 0 0,0 0-1 0 0,10-22 1 0 0,31-47 273 0 0,-24 51-336 0 0,2 2 0 0 0,40-42 0 0 0,-47 54-67 0 0,4 0-6 0 0,-15 12-27 0 0,-5 3-110 0 0,0-10-3264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5527 0 0,'1'1'8100'0'0,"2"4"-7224"0"0,0 0 0 0 0,0 0 0 0 0,-1 0 0 0 0,3 8 0 0 0,-3-7-632 0 0,-1-1-1 0 0,0 1 1 0 0,0 0-1 0 0,-1-1 1 0 0,0 1-1 0 0,0 0 1 0 0,-1 10-1 0 0,-7 38 481 0 0,-2-1 0 0 0,-20 63 0 0 0,27-107-783 0 0,-1 1 0 0 0,0 0 0 0 0,0-1-1 0 0,-12 18 1 0 0,16-26-337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2759 0 0,'0'0'13210'0'0,"2"1"-12548"0"0,8 0-214 0 0,0-1-1 0 0,-1 1 0 0 0,1-2 1 0 0,0 1-1 0 0,13-4 1 0 0,51-13 630 0 0,-52 12-973 0 0,-21 4-110 0 0,92-20-177 0 0,-31 13-3041 0 0,-40 6-3051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4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28 178 5063 0 0,'50'-48'2211'0'0,"-26"29"1905"0"0,53-30-1 0 0,-57 39-3621 0 0,0 0-1 0 0,0 1 1 0 0,1 2-1 0 0,1 0 0 0 0,-1 1 1 0 0,27-4-1 0 0,-43 9-341 0 0,1 0 0 0 0,0 1 0 0 0,0 0 0 0 0,-1 0 0 0 0,1 1 0 0 0,0-1 0 0 0,11 4 0 0 0,-17-4-130 0 0,1 0 0 0 0,0 1 1 0 0,0-1-1 0 0,0 1 0 0 0,0-1 0 0 0,-1 1 0 0 0,1-1 0 0 0,0 1 0 0 0,-1 0 0 0 0,1-1 0 0 0,0 1 0 0 0,-1 0 1 0 0,1-1-1 0 0,-1 1 0 0 0,1 0 0 0 0,-1 0 0 0 0,1 0 0 0 0,-1 0 0 0 0,0-1 0 0 0,1 1 0 0 0,-1 0 1 0 0,0 0-1 0 0,0 0 0 0 0,0 0 0 0 0,0 0 0 0 0,1 0 0 0 0,-1 1 0 0 0,-1 2 4 0 0,1-1 0 0 0,0 1 1 0 0,-1-1-1 0 0,1 1 0 0 0,-2 4 0 0 0,-2 1-9 0 0,0 1-1 0 0,0-1 1 0 0,0 0-1 0 0,-1-1 0 0 0,-1 1 1 0 0,1-1-1 0 0,-10 9 1 0 0,-52 53 124 0 0,36-41-118 0 0,-181 175 41 0 0,201-194-57 0 0,5-6-1 0 0,1 1 0 0 0,1-1 1 0 0,-1 1-1 0 0,1 1 1 0 0,-1-1-1 0 0,2 1 0 0 0,-1-1 1 0 0,-4 10-1 0 0,7-13 17 0 0,0-1 1 0 0,0 1-1 0 0,1 0 0 0 0,-1-1 0 0 0,1 1 1 0 0,-1 0-1 0 0,1-1 0 0 0,0 1 0 0 0,0 0 1 0 0,0 0-1 0 0,0-1 0 0 0,0 1 0 0 0,0 0 1 0 0,0 0-1 0 0,0-1 0 0 0,1 1 0 0 0,-1 0 1 0 0,1-1-1 0 0,-1 1 0 0 0,1 0 0 0 0,-1-1 1 0 0,1 1-1 0 0,0-1 0 0 0,0 1 0 0 0,0-1 1 0 0,0 1-1 0 0,0-1 0 0 0,0 0 0 0 0,0 0 1 0 0,1 1-1 0 0,-1-1 0 0 0,0 0 0 0 0,4 2 1 0 0,0 0 67 0 0,0 0 1 0 0,0-1 0 0 0,0 1-1 0 0,1-1 1 0 0,-1 0 0 0 0,1 0 0 0 0,0-1-1 0 0,11 2 1 0 0,11-1 166 0 0,1-1-1 0 0,34-3 1 0 0,57-12 179 0 0,-97 11-358 0 0,0 0-93 0 0,203-23 543 0 0,-156 22-1250 0 0,88 4 1 0 0,-130 2-779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64 5983 0 0,'-17'16'12694'0'0,"23"-13"-11984"0"0,0-2-510 0 0,0 0-1 0 0,0 0 0 0 0,0-1 1 0 0,0 0-1 0 0,0 0 1 0 0,0 0-1 0 0,11-3 1 0 0,3-1 180 0 0,19-6 0 0 0,-13 2-154 0 0,133-36 443 0 0,-132 38-734 0 0,0 1-1 0 0,1 2 1 0 0,53 0-1 0 0,-49 8-1596 0 0,-19-3-69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 13247 0 0,'0'-4'3942'0'0,"-45"93"-2561"0"0,44-85-1324 0 0,-41 86 1425 0 0,-69 140-304 0 0,106-220-1209 0 0,-76 155-1306 0 0,80-163 628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63 7831 0 0,'1'-1'603'0'0,"19"-23"557"0"0,-11 3 6876 0 0,-10 20-7900 0 0,0 0 0 0 0,0 0-1 0 0,0-1 1 0 0,0 1 0 0 0,0 0 0 0 0,0 0 0 0 0,0 0 0 0 0,0 0 0 0 0,-1 0-1 0 0,1 1 1 0 0,0-1 0 0 0,-1 0 0 0 0,1 0 0 0 0,-1 1 0 0 0,1-1 0 0 0,-1 1 0 0 0,1 0-1 0 0,-1-1 1 0 0,1 1 0 0 0,-1 0 0 0 0,1 0 0 0 0,-4 0 0 0 0,-4 0-163 0 0,0 0 1 0 0,-17 4-1 0 0,14-2 175 0 0,-7 0-148 0 0,-285 44 0 0 0,274-40 1 0 0,-32 10-1 0 0,50-12-2 0 0,0 1 0 0 0,0 0 0 0 0,1 0 0 0 0,0 1 0 0 0,-15 10 1 0 0,24-14-7 0 0,0 0 1 0 0,0 0 0 0 0,-1-1 0 0 0,1 1-1 0 0,0 1 1 0 0,1-1 0 0 0,-1 0 0 0 0,0 0 0 0 0,0 1-1 0 0,1-1 1 0 0,0 1 0 0 0,-1-1 0 0 0,1 1 0 0 0,0 0-1 0 0,0-1 1 0 0,1 1 0 0 0,-1 0 0 0 0,0 5 0 0 0,1-4-7 0 0,0 0-1 0 0,0 0 1 0 0,1 0 0 0 0,0 0 0 0 0,0 0 0 0 0,0-1 0 0 0,0 1 0 0 0,1 0 0 0 0,-1 0 0 0 0,1-1 0 0 0,4 7 0 0 0,3 3-56 0 0,1 0 0 0 0,1-1 0 0 0,0 0 0 0 0,0-1 0 0 0,19 14 0 0 0,105 64-327 0 0,-3-2 306 0 0,-120-78 91 0 0,0 2 0 0 0,0 0-1 0 0,18 24 1 0 0,-25-29 1 0 0,-1 0 0 0 0,0 0 0 0 0,0 1 0 0 0,0 0 1 0 0,-1 0-1 0 0,0 0 0 0 0,-1 0 0 0 0,1 0 0 0 0,-1 1 0 0 0,1 8 0 0 0,-3-12 15 0 0,0-1 0 0 0,0 0 0 0 0,0 1-1 0 0,-1-1 1 0 0,1 0 0 0 0,-1 1 0 0 0,0-1 0 0 0,0 0 0 0 0,0 0 0 0 0,0 0 0 0 0,0 1 0 0 0,-1-1-1 0 0,0-1 1 0 0,1 1 0 0 0,-1 0 0 0 0,0 0 0 0 0,0-1 0 0 0,-1 1 0 0 0,1-1 0 0 0,0 1 0 0 0,-4 1-1 0 0,-5 5 44 0 0,-1-1 0 0 0,-1 0 0 0 0,-20 10 0 0 0,20-12-31 0 0,-26 14-1 0 0,-67 23-1 0 0,90-37-82 0 0,0-2-1 0 0,0 0 0 0 0,-1-1 1 0 0,1-1-1 0 0,-1 0 1 0 0,0-1-1 0 0,-24-2 0 0 0,35 1 39 0 0,1-1-1 0 0,0 0 1 0 0,-1-1-1 0 0,1 1 1 0 0,0-1-1 0 0,-1 0 1 0 0,1 0-1 0 0,0-1 1 0 0,0 1-1 0 0,1-1 1 0 0,-8-5-1 0 0,10 6 11 0 0,0 0 1 0 0,-1-1-1 0 0,1 1 0 0 0,0-1 1 0 0,0 1-1 0 0,0-1 0 0 0,1 0 0 0 0,-1 1 1 0 0,1-1-1 0 0,-1 0 0 0 0,1 0 0 0 0,0 0 1 0 0,0 0-1 0 0,0 0 0 0 0,1 0 1 0 0,-1-1-1 0 0,1 1 0 0 0,-1 0 0 0 0,1 0 1 0 0,0 0-1 0 0,1-5 0 0 0,1-6 97 0 0,1-1 0 0 0,1 1 0 0 0,0 0 0 0 0,1 0 0 0 0,0 0 0 0 0,1 0 0 0 0,1 1-1 0 0,0 0 1 0 0,0 1 0 0 0,11-13 0 0 0,-6 9 55 0 0,1 2 0 0 0,0-1-1 0 0,1 2 1 0 0,0 0 0 0 0,1 1 0 0 0,0 0-1 0 0,23-12 1 0 0,-3 4 87 0 0,1 2 1 0 0,1 2-1 0 0,1 1 0 0 0,1 2 0 0 0,-1 1 1 0 0,48-7-1 0 0,-77 18-694 0 0,1-1 0 0 0,-1-1 0 0 0,0 0 0 0 0,0 0 1 0 0,0-1-1 0 0,11-6 0 0 0,-19 10 41 0 0,-1-1 0 0 0,1 1 0 0 0,0-1 0 0 0,0 0 0 0 0,-1 1 1 0 0,1-1-1 0 0,0 0 0 0 0,-1 0 0 0 0,1 0 0 0 0,0 1 0 0 0,-1-1 0 0 0,1 0 0 0 0,-1 0 0 0 0,1-2 1 0 0,1-12-2160 0 0,-4 5-1529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31 7831 0 0,'42'-16'1601'0'0,"-4"2"6593"0"0,-36 14-7438 0 0,-2 8-670 0 0,1-7-80 0 0,-1 0 0 0 0,0-1 1 0 0,0 1-1 0 0,0 0 1 0 0,0 0-1 0 0,0 0 1 0 0,0-1-1 0 0,0 1 1 0 0,0 0-1 0 0,-1 0 1 0 0,1-1-1 0 0,0 1 1 0 0,0 0-1 0 0,-1 0 1 0 0,1-1-1 0 0,0 1 0 0 0,-1 0 1 0 0,1-1-1 0 0,0 1 1 0 0,-1 0-1 0 0,1-1 1 0 0,-1 1-1 0 0,1-1 1 0 0,-1 1-1 0 0,0-1 1 0 0,1 1-1 0 0,-2 0 1 0 0,-11 9 136 0 0,-1-1 1 0 0,-29 15 0 0 0,-7 4-17 0 0,31-15-85 0 0,0 0 0 0 0,1 1-1 0 0,1 1 1 0 0,1 1 0 0 0,-22 25-1 0 0,32-34 9 0 0,1 1 0 0 0,-1-1-1 0 0,2 1 1 0 0,-1 0 0 0 0,1 1 0 0 0,0-1 0 0 0,1 1-1 0 0,0-1 1 0 0,0 1 0 0 0,1 0 0 0 0,0 0-1 0 0,0 0 1 0 0,1 0 0 0 0,1 1 0 0 0,-1-1-1 0 0,2 12 1 0 0,0-14-6 0 0,0-1 0 0 0,0 0 0 0 0,1 1 0 0 0,-1-1 0 0 0,1 0-1 0 0,1 0 1 0 0,-1 0 0 0 0,1 0 0 0 0,5 7 0 0 0,-6-10 2 0 0,1 1 0 0 0,0-2 1 0 0,-1 1-1 0 0,1 0 0 0 0,1 0 0 0 0,-1-1 0 0 0,0 0 0 0 0,0 1 1 0 0,1-1-1 0 0,0-1 0 0 0,-1 1 0 0 0,1 0 0 0 0,0-1 1 0 0,0 0-1 0 0,-1 0 0 0 0,7 1 0 0 0,-1-1 79 0 0,1 0 1 0 0,-1-1-1 0 0,1 0 0 0 0,-1-1 1 0 0,1 0-1 0 0,-1 0 0 0 0,1-1 0 0 0,17-6 1 0 0,4-3 319 0 0,37-19-1 0 0,-27 10 30 0 0,47-32-1 0 0,-69 39-340 0 0,-1 0-1 0 0,0-2 1 0 0,-1 0-1 0 0,23-26 1 0 0,-31 30-109 0 0,-1-1-1 0 0,0 0 1 0 0,-1 0 0 0 0,11-24-1 0 0,-15 29-15 0 0,0 0-1 0 0,-1 0 0 0 0,0 0 0 0 0,0 0 0 0 0,-1-1 0 0 0,0 1 0 0 0,0 0 1 0 0,-1-1-1 0 0,0 1 0 0 0,-1-15 0 0 0,0 20-21 0 0,1-1 0 0 0,-1 1 0 0 0,1 0 0 0 0,-1 0 0 0 0,0-1 0 0 0,0 1 0 0 0,-1 0 0 0 0,1 0-1 0 0,0 0 1 0 0,0 0 0 0 0,-1 0 0 0 0,0 0 0 0 0,1 0 0 0 0,-1 1 0 0 0,0-1 0 0 0,0 1 0 0 0,0-1 0 0 0,0 1 0 0 0,0 0 0 0 0,0-1 0 0 0,0 1 0 0 0,0 0-1 0 0,0 0 1 0 0,-1 1 0 0 0,1-1 0 0 0,0 0 0 0 0,-1 1 0 0 0,1-1 0 0 0,-3 1 0 0 0,-8-1-123 0 0,0 1 0 0 0,0 0 1 0 0,0 1-1 0 0,-18 4 0 0 0,6-2-4 0 0,-40 3-558 0 0,-18 1-740 0 0,30 2-6580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1375 0 0,'-4'10'44'0'0,"0"1"0"0"0,1-1 0 0 0,0 1 0 0 0,-2 22 0 0 0,0-2 2407 0 0,0-6 2083 0 0,-1 29 0 0 0,5 63-67 0 0,2-103-4186 0 0,0 95 2255 0 0,-2-99-2393 0 0,0-1 1 0 0,-1 1-1 0 0,-1-1 0 0 0,1 0 1 0 0,-1 0-1 0 0,-1 0 1 0 0,0 0-1 0 0,0 0 0 0 0,-1-1 1 0 0,0 1-1 0 0,0-1 1 0 0,-1-1-1 0 0,-12 15 0 0 0,8-12-384 0 0,0-1 0 0 0,-1 0-1 0 0,-1 0 1 0 0,1-1-1 0 0,-1 0 1 0 0,0-1-1 0 0,-1 0 1 0 0,-24 8 0 0 0,19-9-7033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816 206 1375 0 0,'0'0'66'0'0,"-1"0"-8"0"0,-5 0 86 0 0,4 0 539 0 0,3-2 228 0 0,2-1-667 0 0,-1 0 0 0 0,1-1 0 0 0,0 1 0 0 0,0 0 0 0 0,0 1 0 0 0,0-1 1 0 0,0 1-1 0 0,6-4 0 0 0,34-16-332 0 0,-28 14 325 0 0,193-91 8300 0 0,-131 64-5428 0 0,-75 34-2884 0 0,19-8 459 0 0,-15 8 379 0 0,-11 8 1339 0 0,-2-1-2340 0 0,-1-1-1 0 0,1 0 0 0 0,-1 0 1 0 0,0-1-1 0 0,0 0 0 0 0,-1-1 1 0 0,-11 4-1 0 0,-64 14 62 0 0,15-10-70 0 0,0-4 1 0 0,-87-2 0 0 0,126-4-45 0 0,-240 15 104 0 0,217-10-125 0 0,1 4 0 0 0,-1 1-1 0 0,-52 20 1 0 0,-79 26-1080 0 0,178-56 391 0 0,12-5 652 0 0,17-5 283 0 0,-17 8-209 0 0,0 1 1 0 0,0 0-1 0 0,0 0 0 0 0,0 0 1 0 0,0 1-1 0 0,0 0 0 0 0,-1 0 0 0 0,1 1 1 0 0,0-1-1 0 0,0 1 0 0 0,-1 0 1 0 0,1 1-1 0 0,-1-1 0 0 0,0 1 0 0 0,0 1 1 0 0,0-1-1 0 0,9 8 0 0 0,-3-1 33 0 0,-1 1 0 0 0,-1 0 0 0 0,0 0 0 0 0,0 1-1 0 0,-1 0 1 0 0,8 16 0 0 0,58 114-90 0 0,34 63-24 0 0,-71-147 54 0 0,-23-37 15 0 0,-1 0 1 0 0,0 1-1 0 0,-2 1 0 0 0,10 24 0 0 0,-18-37-13 0 0,-3-2 20 0 0,0-8-12 0 0,0 0 0 0 0,0 1-1 0 0,-1-1 1 0 0,1 0 0 0 0,0 0-1 0 0,0 0 1 0 0,0 1 0 0 0,-1-1-1 0 0,1 0 1 0 0,0 0 0 0 0,0 0-1 0 0,-1 0 1 0 0,1 1 0 0 0,0-1-1 0 0,0 0 1 0 0,-1 0 0 0 0,1 0 0 0 0,0 0-1 0 0,-1 0 1 0 0,1 0 0 0 0,0 0-1 0 0,0 0 1 0 0,-1 0 0 0 0,1 0-1 0 0,0 0 1 0 0,-1 0 0 0 0,1 0-1 0 0,0 0 1 0 0,-1 0 0 0 0,1 0-1 0 0,-10-2 119 0 0,8 1-97 0 0,0 1-1 0 0,0-1 1 0 0,0 0-1 0 0,0 0 1 0 0,0 0-1 0 0,0 0 1 0 0,0-1 0 0 0,0 1-1 0 0,0 0 1 0 0,1-1-1 0 0,-1 0 1 0 0,0 1-1 0 0,1-1 1 0 0,-1 0-1 0 0,1 0 1 0 0,-2-2 0 0 0,2 1 32 0 0,-1-1 0 0 0,1 1 0 0 0,0-1 0 0 0,0 0 0 0 0,0 1 0 0 0,0-1 0 0 0,0 0 0 0 0,1-7 0 0 0,0-4 113 0 0,2-1 0 0 0,0 1 0 0 0,7-27 0 0 0,-7 34-169 0 0,9-32 85 0 0,2 1-1 0 0,2 0 1 0 0,1 2 0 0 0,35-61-1 0 0,10 12 119 0 0,2-2-94 0 0,-57 77-104 0 0,-1 1 1 0 0,1-1 0 0 0,-2-1 0 0 0,1 1 0 0 0,-2-1 0 0 0,5-22-1 0 0,-7 30-4 0 0,-1 0-1 0 0,0 0 1 0 0,0 0-1 0 0,0 0 0 0 0,0-1 1 0 0,-1 1-1 0 0,0 0 0 0 0,-1-5 1 0 0,2 7-17 0 0,-1 0 1 0 0,0 0 0 0 0,0 1-1 0 0,1-1 1 0 0,-1 0-1 0 0,0 0 1 0 0,-1 1 0 0 0,1-1-1 0 0,0 1 1 0 0,0-1-1 0 0,-1 1 1 0 0,1-1 0 0 0,0 1-1 0 0,-1 0 1 0 0,0 0-1 0 0,1-1 1 0 0,-1 1 0 0 0,-2-1-1 0 0,3 2 0 0 0,0 0-1 0 0,1 0 1 0 0,-1 0 0 0 0,1 0-1 0 0,-1 0 1 0 0,0 0 0 0 0,1 0-1 0 0,-1 0 1 0 0,0 1 0 0 0,1-1-1 0 0,-1 0 1 0 0,1 0 0 0 0,-1 0-1 0 0,0 1 1 0 0,1-1 0 0 0,-1 0-1 0 0,1 1 1 0 0,-1-1 0 0 0,1 1-1 0 0,-1-1 1 0 0,1 0 0 0 0,-1 1-1 0 0,1-1 1 0 0,0 1 0 0 0,-1 0-1 0 0,-8 13-141 0 0,8-11 61 0 0,0-1 1 0 0,1 0-1 0 0,-1 1 1 0 0,1-1-1 0 0,-1 1 0 0 0,1-1 1 0 0,0 1-1 0 0,0-1 0 0 0,0 1 1 0 0,0-1-1 0 0,1 1 0 0 0,-1-1 1 0 0,1 0-1 0 0,-1 1 1 0 0,2 2-1 0 0,0 0-944 0 0,0 0 1 0 0,1-1 0 0 0,-1 1-1 0 0,1-1 1 0 0,0 0-1 0 0,5 6 1 0 0,9 6-5587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43 4143 0 0,'-1'1'319'0'0,"-20"8"12846"0"0,27-12-10475 0 0,2-1-2296 0 0,14-5 141 0 0,1 0-1 0 0,0 1 1 0 0,0 1 0 0 0,30-5-1 0 0,-51 12-516 0 0,-1-1 0 0 0,1 1 0 0 0,0 0 0 0 0,0 0 0 0 0,0 0 0 0 0,-1 0 0 0 0,1 1 0 0 0,0-1 0 0 0,-1 0-1 0 0,1 1 1 0 0,0-1 0 0 0,0 1 0 0 0,-1 0 0 0 0,1-1 0 0 0,-1 1 0 0 0,1 0 0 0 0,-1 0 0 0 0,1 0 0 0 0,1 2-1 0 0,-1-2-8 0 0,-1 1 0 0 0,0 0 0 0 0,0 0 0 0 0,1 0 0 0 0,-1 0 0 0 0,0 0 0 0 0,-1 0 0 0 0,1 0 0 0 0,0 0 0 0 0,0 0 0 0 0,-1 0 0 0 0,0 1 0 0 0,1-1 0 0 0,-1 4-1 0 0,0 1-3 0 0,0 0 0 0 0,0-1 0 0 0,-1 1 0 0 0,0 0 0 0 0,0-1 0 0 0,-1 1-1 0 0,0-1 1 0 0,0 0 0 0 0,-1 0 0 0 0,1 1 0 0 0,-5 6 0 0 0,-5 5-92 0 0,0 0 1 0 0,-18 18-1 0 0,13-14-45 0 0,-4 0 41 0 0,0-1-1 0 0,-1 0 1 0 0,-1-2-1 0 0,-45 29 1 0 0,13-9 20 0 0,47-34 73 0 0,1 1-1 0 0,0 0 1 0 0,1 1-1 0 0,-1-1 1 0 0,1 1-1 0 0,-6 9 1 0 0,12-15 2 0 0,0 0 0 0 0,-1-1 0 0 0,1 1 1 0 0,0 0-1 0 0,0-1 0 0 0,0 1 0 0 0,0 0 0 0 0,-1 0 0 0 0,1-1 1 0 0,0 1-1 0 0,0 0 0 0 0,1 0 0 0 0,-1 0 0 0 0,0-1 1 0 0,0 1-1 0 0,0 0 0 0 0,0-1 0 0 0,1 1 0 0 0,-1 0 0 0 0,0 0 1 0 0,1-1-1 0 0,-1 1 0 0 0,0 0 0 0 0,1-1 0 0 0,0 2 1 0 0,14 11 78 0 0,-10-11-41 0 0,0 0 1 0 0,0 0-1 0 0,1 0 1 0 0,-1 0-1 0 0,1-1 0 0 0,-1 0 1 0 0,1-1-1 0 0,0 1 1 0 0,-1-1-1 0 0,1 0 1 0 0,9-1-1 0 0,6-2 122 0 0,35-9 0 0 0,187-45 161 0 0,-222 51-540 0 0,0 0 0 0 0,32-16-1 0 0,-7 3-2747 0 0,-32 14 983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11487 0 0,'-7'5'7594'0'0,"10"-4"-7365"0"0,-1-1 1 0 0,0 1-1 0 0,0-1 1 0 0,0 1-1 0 0,0-1 1 0 0,1 0 0 0 0,-1 0-1 0 0,0 0 1 0 0,0-1-1 0 0,3 1 1 0 0,-2-1-19 0 0,72-7 1331 0 0,-45 4-1139 0 0,42-9 0 0 0,-31 5-241 0 0,54-16-3 0 0,-23 5-275 0 0,-62 17-380 0 0,0 1-1 0 0,1 0 1 0 0,20 0 0 0 0,-5 3-5842 0 0,-10 0-590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5:5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10591 0 0,'2'1'5091'0'0,"2"1"-4515"0"0,0 0 1 0 0,1 0-1 0 0,0-1 0 0 0,-1 1 1 0 0,1-1-1 0 0,0 0 1 0 0,0-1-1 0 0,8 1 0 0 0,45-3-211 0 0,-33 0 21 0 0,153-20-1419 0 0,-168 21 663 0 0,12-3-504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416 284 3223 0 0,'0'0'143'0'0,"2"1"209"0"0,1 1 618 0 0,1-1-1 0 0,-1 1 1 0 0,0-1-1 0 0,1 0 1 0 0,-1 0-1 0 0,1 0 1 0 0,0 0-1 0 0,-1 0 1 0 0,1-1-1 0 0,5 0 1 0 0,13-5 126 0 0,-15 2-781 0 0,1 0 0 0 0,-1 0-1 0 0,0-1 1 0 0,0 0 0 0 0,0-1-1 0 0,-1 1 1 0 0,0-1 0 0 0,11-10-1 0 0,-17 13-70 0 0,2-15 24 0 0,-2 13-252 0 0,-1 0-1 0 0,1-1 1 0 0,-1 1 0 0 0,0 0-1 0 0,0 0 1 0 0,-1 1 0 0 0,1-1-1 0 0,-1 0 1 0 0,0 0 0 0 0,-2-4-1 0 0,-6-6-3 0 0,-13-16-1 0 0,7 10-14 0 0,0-3 6 0 0,8 12-18 0 0,0 0 0 0 0,0 0 0 0 0,-1 1 0 0 0,-20-18 1 0 0,26 25 13 0 0,0 1 1 0 0,0 0 0 0 0,0 0 0 0 0,0 1-1 0 0,0-1 1 0 0,-1 1 0 0 0,1-1 0 0 0,-1 1-1 0 0,1 0 1 0 0,-1 0 0 0 0,1 1 0 0 0,-1-1-1 0 0,1 1 1 0 0,-1 0 0 0 0,0 0 0 0 0,1 0 0 0 0,-1 0-1 0 0,1 0 1 0 0,-1 1 0 0 0,0 0 0 0 0,1 0-1 0 0,-1 0 1 0 0,-5 3 0 0 0,-4 2 47 0 0,1 2 0 0 0,0-1 0 0 0,0 2 0 0 0,1-1 0 0 0,0 1 1 0 0,0 1-1 0 0,1 0 0 0 0,-14 18 0 0 0,-31 46 68 0 0,-80 141-1 0 0,130-206-114 0 0,2-6 0 0 0,1 1 0 0 0,0 0 0 0 0,0 0 0 0 0,0 0 0 0 0,1 0 0 0 0,-1 1 0 0 0,0 5 0 0 0,3 1 11 0 0,0-10 0 0 0,0 0 1 0 0,-1 0-1 0 0,1 0 0 0 0,0-1 1 0 0,0 1-1 0 0,0-1 0 0 0,0 1 1 0 0,0 0-1 0 0,1-1 0 0 0,-1 0 1 0 0,0 1-1 0 0,0-1 0 0 0,0 0 1 0 0,0 1-1 0 0,0-1 0 0 0,1 0 1 0 0,-1 0-1 0 0,0 0 0 0 0,0 0 1 0 0,0 0-1 0 0,0 0 0 0 0,1 0 1 0 0,-1-1-1 0 0,1 1 0 0 0,32-9 264 0 0,-31 7-252 0 0,25-8 319 0 0,-1-1 1 0 0,31-19-1 0 0,48-34 228 0 0,-86 51-592 0 0,12-6 57 0 0,-15 9-10 0 0,-1 0 1 0 0,1-1 0 0 0,22-21-1 0 0,-26 16-39 0 0,-13 16 11 0 0,0 0 1 0 0,0 0-1 0 0,0 0 1 0 0,0 0-1 0 0,0 0 1 0 0,0 0-1 0 0,0 0 1 0 0,0 0-1 0 0,0 0 1 0 0,0 0-1 0 0,0 0 1 0 0,1 0-1 0 0,-1 0 1 0 0,0 0-1 0 0,0 0 1 0 0,0 0-1 0 0,0 0 1 0 0,0 0-1 0 0,0 0 1 0 0,0 0-1 0 0,0 0 1 0 0,0 0 0 0 0,0 0-1 0 0,0 0 1 0 0,0 0-1 0 0,0 0 1 0 0,0 0-1 0 0,-5 24 8 0 0,0-1-1 0 0,-2 0 1 0 0,-1 0-1 0 0,0 0 1 0 0,-2-1-1 0 0,-14 24 1 0 0,-9 7 39 0 0,-40 48-1 0 0,48-67-38 0 0,-37 42 35 0 0,-17 25 37 0 0,76-96-76 0 0,0-1-1 0 0,0 1 1 0 0,1 0-1 0 0,0 0 1 0 0,-3 8-1 0 0,5-12-10 0 0,-1 1-1 0 0,1-1 1 0 0,0 1 0 0 0,-1-1 0 0 0,1 1-1 0 0,0-1 1 0 0,0 1 0 0 0,0-1 0 0 0,0 1-1 0 0,0-1 1 0 0,1 1 0 0 0,-1-1 0 0 0,0 1-1 0 0,1-1 1 0 0,-1 1 0 0 0,1-1 0 0 0,-1 0-1 0 0,1 1 1 0 0,0-1 0 0 0,0 0 0 0 0,0 1-1 0 0,1 1 1 0 0,1-1-88 0 0,-1-1 0 0 0,1 0 1 0 0,0 1-1 0 0,0-1 0 0 0,0 0 0 0 0,0 0 0 0 0,0 0 0 0 0,0-1 0 0 0,0 1 0 0 0,0-1 0 0 0,0 0 1 0 0,0 1-1 0 0,0-1 0 0 0,0-1 0 0 0,1 1 0 0 0,4-1 0 0 0,6-3-838 0 0,0-1-36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11231 0 0,'0'0'1286'0'0,"4"1"-806"0"0,9 4-71 0 0,1 0 1 0 0,-1-1 0 0 0,1 0-1 0 0,15 1 1 0 0,62 5 274 0 0,-76-9-590 0 0,253 3 1127 0 0,2-21 152 0 0,-234 14-1175 0 0,56-5 332 0 0,-1-3 1 0 0,121-31-1 0 0,-10-5 317 0 0,-165 41-684 0 0,1 2 1 0 0,-1 1 0 0 0,56 4-1 0 0,-56 4-425 0 0,-39-3 72 0 0,-3 5-279 0 0,0-1 0 0 0,0 0-1 0 0,-1 0 1 0 0,1 0 0 0 0,-2-1-1 0 0,1 0 1 0 0,0 0 0 0 0,-12 5-1 0 0,-6 5-970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73 1839 0 0,'-1'0'2172'0'0,"-3"-1"-1158"0"0,0 1-1 0 0,1-1 0 0 0,-1 1 1 0 0,0 0-1 0 0,-6 1 1 0 0,-21 7 1186 0 0,-29 17-1392 0 0,52-21-267 0 0,-17 8 60 0 0,1 1 0 0 0,1 1 0 0 0,0 2 0 0 0,1 0 0 0 0,0 1 0 0 0,2 1 0 0 0,0 2 0 0 0,-26 31 0 0 0,42-46-500 0 0,1 0 1 0 0,-1 0-1 0 0,1 0 0 0 0,0 1 1 0 0,0-1-1 0 0,0 1 1 0 0,1 0-1 0 0,0 0 0 0 0,-2 7 1 0 0,4-10-65 0 0,-1 0 1 0 0,1 0 0 0 0,0 0-1 0 0,0 0 1 0 0,0 0 0 0 0,0 0-1 0 0,1 0 1 0 0,-1 0-1 0 0,1 0 1 0 0,-1 0 0 0 0,1 0-1 0 0,0 0 1 0 0,1 0 0 0 0,-1 0-1 0 0,0 0 1 0 0,1-1-1 0 0,0 1 1 0 0,-1 0 0 0 0,1-1-1 0 0,3 3 1 0 0,1 2 34 0 0,1 0-1 0 0,1-1 1 0 0,-1 0 0 0 0,1-1-1 0 0,0 0 1 0 0,0 0 0 0 0,0-1 0 0 0,1 0-1 0 0,0 0 1 0 0,0-1 0 0 0,0 0-1 0 0,0 0 1 0 0,0-1 0 0 0,0 0-1 0 0,1-1 1 0 0,-1 0 0 0 0,1-1 0 0 0,-1 0-1 0 0,1 0 1 0 0,-1-1 0 0 0,0 0-1 0 0,18-5 1 0 0,-5 0 13 0 0,-1-2 0 0 0,0 0 0 0 0,0-2 0 0 0,-1 0 0 0 0,0-1 1 0 0,-1-1-1 0 0,0-1 0 0 0,-1-1 0 0 0,20-19 0 0 0,-36 31-84 0 0,14-12 49 0 0,-1-1 0 0 0,22-28 0 0 0,-34 39-42 0 0,1-1 1 0 0,-1 0-1 0 0,0 0 0 0 0,-1 0 1 0 0,1 0-1 0 0,-1 0 1 0 0,0-1-1 0 0,0 1 1 0 0,-1-1-1 0 0,1 1 0 0 0,-1-1 1 0 0,-1 0-1 0 0,1 0 1 0 0,-1-11-1 0 0,-1 14-14 0 0,0 0 1 0 0,0 0-1 0 0,0-1 0 0 0,0 1 1 0 0,-1 0-1 0 0,1 0 0 0 0,-1 0 0 0 0,0 0 1 0 0,0 1-1 0 0,0-1 0 0 0,0 0 1 0 0,0 1-1 0 0,-1-1 0 0 0,1 1 0 0 0,-1 0 1 0 0,1 0-1 0 0,-1 0 0 0 0,0 0 1 0 0,0 1-1 0 0,-4-3 0 0 0,-7-2-36 0 0,0 0 0 0 0,0 0 0 0 0,-16-3 0 0 0,6 3-70 0 0,1 0 0 0 0,-45-4 0 0 0,55 9 0 0 0,-1-1-1 0 0,0 0 1 0 0,-12-4 0 0 0,22 5-26 0 0,1 1 0 0 0,-1-2 0 0 0,1 1 0 0 0,0 0 0 0 0,-1-1 0 0 0,1 1 0 0 0,0-1 0 0 0,0 0 0 0 0,0 0 0 0 0,0-1 0 0 0,0 1 0 0 0,1 0 0 0 0,-1-1 0 0 0,1 0 0 0 0,-1 1 0 0 0,-2-5 1 0 0,5 6-104 0 0,0 1 0 0 0,-1-1 0 0 0,1 0 1 0 0,0 1-1 0 0,0-1 0 0 0,-1 0 1 0 0,1 1-1 0 0,0-1 0 0 0,0 0 0 0 0,0 1 1 0 0,0-1-1 0 0,0 0 0 0 0,0 1 1 0 0,0-1-1 0 0,0 0 0 0 0,0 0 0 0 0,0 1 1 0 0,0-1-1 0 0,1 0 0 0 0,-1 1 1 0 0,0-1-1 0 0,0 1 0 0 0,1-1 0 0 0,-1 0 1 0 0,1 0-1 0 0,7-10-5786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1375 0 0,'-2'1'66'0'0,"-17"14"-1609"0"0,-4-4 4015 0 0,17-9-370 0 0,0 1 0 0 0,0 0 0 0 0,-12 8 0 0 0,16-9-1643 0 0,1-1 0 0 0,-1 1 0 0 0,0 0 0 0 0,0 0 1 0 0,1 0-1 0 0,-1 0 0 0 0,1 0 0 0 0,0 1 1 0 0,-1-1-1 0 0,1 0 0 0 0,0 1 0 0 0,0-1 0 0 0,1 0 1 0 0,-2 5-1 0 0,2-5-363 0 0,0 0 0 0 0,0 0 0 0 0,0 0 0 0 0,0 0 0 0 0,0 0-1 0 0,1-1 1 0 0,-1 1 0 0 0,1 0 0 0 0,-1 0 0 0 0,1 0 0 0 0,0 0 0 0 0,-1-1 0 0 0,3 4 0 0 0,14 20 501 0 0,-14-23-484 0 0,12 16 523 0 0,26 23-1 0 0,-24-25-270 0 0,16 20-1 0 0,-28-29-322 0 0,1 0 1 0 0,-1 1-1 0 0,-1-1 0 0 0,1 1 1 0 0,-2 0-1 0 0,5 12 0 0 0,-5-12-34 0 0,-1 0 1 0 0,0 0-1 0 0,-1 0 0 0 0,0 1 0 0 0,0-1 0 0 0,-1 0 1 0 0,0 0-1 0 0,0 1 0 0 0,-3 15 0 0 0,0-13-1 0 0,0-1-1 0 0,0 1 0 0 0,-1 0 1 0 0,-1-1-1 0 0,1 0 1 0 0,-11 16-1 0 0,1-7-5 0 0,-2 1 1 0 0,1-2-1 0 0,-2 0 0 0 0,-1-1 1 0 0,0-1-1 0 0,-23 16 0 0 0,29-24-81 0 0,-1 0 0 0 0,0-1-1 0 0,-16 7 1 0 0,27-13-247 0 0,6-13-545 0 0,1 3-226 0 0,0 0-1 0 0,10-12 0 0 0,7-8-821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59 15719 0 0,'0'0'3790'0'0,"-1"-1"-3714"0"0,-12-3-62 0 0,-1 0 0 0 0,-23-3 0 0 0,-14-4-78 0 0,27 4 212 0 0,0 0 1 0 0,0 1-1 0 0,0 2 0 0 0,0 1 0 0 0,-39-1 1 0 0,55 5-111 0 0,0 0 0 0 0,0 1 0 0 0,0 0 0 0 0,1 0 0 0 0,-1 1 0 0 0,0 0 0 0 0,1 0 0 0 0,0 1 0 0 0,0 0 1 0 0,0 0-1 0 0,0 1 0 0 0,1 0 0 0 0,-11 10 0 0 0,1 1 207 0 0,0 1-1 0 0,2 1 1 0 0,-22 31 0 0 0,-14 35 95 0 0,45-73-306 0 0,-1 0 0 0 0,2 1-1 0 0,-1 0 1 0 0,2-1 0 0 0,-5 24-1 0 0,8-33-15 0 0,0 0-1 0 0,-1 0 1 0 0,1 0-1 0 0,0 0 1 0 0,0 0-1 0 0,0 0 1 0 0,1 0-1 0 0,-1 0 1 0 0,0 0-1 0 0,1 0 1 0 0,-1 0-1 0 0,1 0 1 0 0,0 0-1 0 0,0 0 1 0 0,0 0-1 0 0,0-1 1 0 0,0 1-1 0 0,0 0 1 0 0,0-1-1 0 0,0 1 1 0 0,1 0-1 0 0,-1-1 1 0 0,1 0-1 0 0,-1 1 1 0 0,2 0-1 0 0,0 0 2 0 0,-1-1 0 0 0,1 0 0 0 0,0 0 0 0 0,-1 0 0 0 0,1-1 0 0 0,0 1 0 0 0,0-1 0 0 0,-1 1 0 0 0,1-1 0 0 0,0 0 0 0 0,0 0 0 0 0,-1 0 0 0 0,1 0-1 0 0,0-1 1 0 0,0 1 0 0 0,0-1 0 0 0,4-1 0 0 0,9-4-95 0 0,0-1 0 0 0,0 0 0 0 0,0-1 0 0 0,-1-1 0 0 0,0-1 0 0 0,-1 0 0 0 0,0 0 0 0 0,0-2 0 0 0,16-17 0 0 0,-7 7-83 0 0,-21 21 87 0 0,-6 12-62 0 0,1-5 122 0 0,0 0-1 0 0,0 0 1 0 0,0 0 0 0 0,-9 9-1 0 0,-13 22-104 0 0,24-36-379 0 0,4 0-162 0 0,5 0 96 0 0,1 0 0 0 0,0-1 0 0 0,-1 0 0 0 0,1 0 0 0 0,-1-1 1 0 0,14-3-1 0 0,-14 3 44 0 0,22-4-1117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21 151 1839 0 0,'-1'2'574'0'0,"-19"30"17914"0"0,20-34-17998 0 0,1-2-430 0 0,-1 0 0 0 0,1 1 0 0 0,0-1 0 0 0,0 0 0 0 0,1 0-1 0 0,-1 1 1 0 0,1-1 0 0 0,0 1 0 0 0,0-1 0 0 0,0 1 0 0 0,0 0 0 0 0,1-1-1 0 0,-1 1 1 0 0,5-4 0 0 0,4-4 158 0 0,1 1 0 0 0,16-13 0 0 0,-12 12-218 0 0,1 0 0 0 0,0 1 0 0 0,1 0 0 0 0,0 2 0 0 0,36-13 0 0 0,-44 18 0 0 0,0 1 0 0 0,0 0 0 0 0,0 0 0 0 0,0 1 0 0 0,0 0 0 0 0,1 1 0 0 0,-1 0 0 0 0,0 1 0 0 0,0 0 0 0 0,0 0 0 0 0,0 1 0 0 0,0 1 0 0 0,12 4 0 0 0,-17-5-3 0 0,-1 0 0 0 0,0 1 0 0 0,0-1 1 0 0,0 1-1 0 0,0 0 0 0 0,0 0 0 0 0,-1 1 0 0 0,1-1 0 0 0,-1 1 0 0 0,4 5 0 0 0,-1-1-5 0 0,-1 1 0 0 0,1 0 0 0 0,6 17 0 0 0,-11-23 10 0 0,1 0 0 0 0,-1 1-1 0 0,0-1 1 0 0,0 0 0 0 0,-1 1-1 0 0,1-1 1 0 0,-1 1 0 0 0,0-1-1 0 0,1 1 1 0 0,-1-1 0 0 0,-1 6-1 0 0,-2 0-6 0 0,1-1 0 0 0,-1 1 0 0 0,-7 12 0 0 0,-10 24-91 0 0,19-43-405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125 363 8287 0 0,'0'0'3576'0'0,"-1"2"-2086"0"0,1 0-1372 0 0,0 0 0 0 0,-1 0 0 0 0,1 0-1 0 0,-1 0 1 0 0,0-1 0 0 0,1 1 0 0 0,-1 0 0 0 0,0 0 0 0 0,0 0 0 0 0,0-1 0 0 0,0 1 0 0 0,-1 0 0 0 0,1-1 0 0 0,0 1 0 0 0,-1-1 0 0 0,1 0 0 0 0,-1 1 0 0 0,0-1 0 0 0,1 0 0 0 0,-1 0 0 0 0,0 0 0 0 0,1 0 0 0 0,-1 0 0 0 0,0 0 0 0 0,0-1 0 0 0,0 1 0 0 0,0-1 0 0 0,0 1 0 0 0,0-1-1 0 0,0 0 1 0 0,0 1 0 0 0,0-1 0 0 0,0 0 0 0 0,0-1 0 0 0,-3 1 0 0 0,1-1-27 0 0,1 1 0 0 0,-1-1 0 0 0,0 0 0 0 0,1 0 0 0 0,-1-1 0 0 0,1 1 0 0 0,-1-1-1 0 0,1 1 1 0 0,0-1 0 0 0,0 0 0 0 0,0-1 0 0 0,0 1 0 0 0,0 0 0 0 0,0-1 0 0 0,1 1 0 0 0,-1-1 0 0 0,1 0 0 0 0,0 0-1 0 0,-1 0 1 0 0,1 0 0 0 0,-1-4 0 0 0,2 4-54 0 0,1 1 0 0 0,-1-1 0 0 0,1 1 0 0 0,-1-1 0 0 0,1 0 0 0 0,0 1 0 0 0,0-1 0 0 0,1 0-1 0 0,-1 1 1 0 0,0-1 0 0 0,1 1 0 0 0,0-1 0 0 0,-1 1 0 0 0,1-1 0 0 0,2-4 0 0 0,2-2 15 0 0,1 0-1 0 0,11-15 1 0 0,-5 7 13 0 0,8-11-113 0 0,1 1-1 0 0,41-42 1 0 0,-45 53-52 0 0,1 1 1 0 0,0 1-1 0 0,1 0 1 0 0,40-21-1 0 0,-45 29 120 0 0,1 0 0 0 0,0 1-1 0 0,1 1 1 0 0,-1 0 0 0 0,1 1 0 0 0,0 1-1 0 0,-1 0 1 0 0,1 1 0 0 0,0 1 0 0 0,0 0-1 0 0,0 1 1 0 0,0 1 0 0 0,0 1-1 0 0,24 6 1 0 0,-33-7 14 0 0,0 1 1 0 0,0 0-1 0 0,0 0 0 0 0,0 0 0 0 0,-1 1 1 0 0,0 0-1 0 0,1 0 0 0 0,-1 1 0 0 0,-1 0 1 0 0,10 9-1 0 0,-11-10-22 0 0,-1 0-1 0 0,0 0 1 0 0,0 0 0 0 0,-1 1-1 0 0,0-1 1 0 0,1 1 0 0 0,-1-1-1 0 0,-1 1 1 0 0,1 0 0 0 0,-1 0-1 0 0,0 0 1 0 0,0 0 0 0 0,0 0-1 0 0,0 0 1 0 0,-1 0 0 0 0,0 0-1 0 0,-1 6 1 0 0,1-5-5 0 0,-1 0 0 0 0,-1 0 0 0 0,1-1 0 0 0,-1 1 0 0 0,0 0 1 0 0,0 0-1 0 0,0-1 0 0 0,-1 1 0 0 0,0-1 0 0 0,0 0 0 0 0,0 0 0 0 0,-1 0 0 0 0,0 0 0 0 0,0-1 1 0 0,-7 7-1 0 0,1-3-1 0 0,-1 0 0 0 0,0-1 0 0 0,0 0 1 0 0,-1-1-1 0 0,0 0 0 0 0,-13 5 0 0 0,-4-1-44 0 0,0-1 0 0 0,0-1 1 0 0,0-1-1 0 0,-46 4 0 0 0,57-10-348 0 0,0-1 1 0 0,0-1-1 0 0,0 0 1 0 0,1-1-1 0 0,-19-5 1 0 0,20 1-782 0 0,5-2-44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12 12895 0 0,'0'0'595'0'0,"-3"-7"188"0"0,-1 2-594 0 0,3 5-61 0 0,0 1 0 0 0,0-1 1 0 0,1 0-1 0 0,-1 0 0 0 0,0 1 0 0 0,1-1 0 0 0,-1 1 1 0 0,0-1-1 0 0,1 0 0 0 0,-1 1 0 0 0,1-1 0 0 0,-1 1 1 0 0,0 0-1 0 0,0 0 92 0 0,-4 4 175 0 0,-1 1 0 0 0,1 0 1 0 0,0 0-1 0 0,0 0 0 0 0,0 1 1 0 0,-3 7-1 0 0,-21 45-632 0 0,25-51 349 0 0,-17 39-101 0 0,5-9 16 0 0,-32 54-1 0 0,18-45-10 0 0,-1-1 0 0 0,-3-1 0 0 0,-46 47 0 0 0,52-64-44 0 0,-105 110-393 0 0,105-101-1079 0 0,20-24-4711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1216 2 2303 0 0,'0'0'13526'0'0,"-2"0"-13266"0"0,-5-1-214 0 0,1 1 1 0 0,-1-1-1 0 0,0 1 1 0 0,1 0 0 0 0,-1 1-1 0 0,-10 2 1 0 0,-43 12-2 0 0,31-7 13 0 0,-184 45 767 0 0,-269 57-102 0 0,460-105-703 0 0,-223 36 13 0 0,236-40-32 0 0,1 0 1 0 0,-1-1-1 0 0,1 0 0 0 0,-1-1 0 0 0,-15-2 1 0 0,22 2-5 0 0,0 1 0 0 0,0-1-1 0 0,0 0 1 0 0,0 1 0 0 0,0-1 0 0 0,1 0 0 0 0,-1 0 0 0 0,0 0 0 0 0,0 0 0 0 0,1-1 0 0 0,-1 1 0 0 0,1 0 0 0 0,-1-1 0 0 0,1 1 0 0 0,-1-1 0 0 0,1 1 0 0 0,0-1 0 0 0,0 0 0 0 0,0 1 0 0 0,0-1 0 0 0,0 0 0 0 0,0 0 0 0 0,0 0-1 0 0,1 0 1 0 0,-1 0 0 0 0,1 0 0 0 0,-1 0 0 0 0,1 0 0 0 0,0-2 0 0 0,-1-1-22 0 0,1 0-1 0 0,0 1 1 0 0,1-1 0 0 0,-1 0-1 0 0,1 1 1 0 0,2-8-1 0 0,6-30-2 0 0,-9 42 27 0 0,0 0 0 0 0,0 0 0 0 0,0 0 0 0 0,0 0 0 0 0,0 0 0 0 0,0 0 0 0 0,0-1 0 0 0,0 1 0 0 0,0 0 0 0 0,0 0 0 0 0,0 0 0 0 0,0 0 0 0 0,0 0 1 0 0,0 0-1 0 0,0 0 0 0 0,0 0 0 0 0,0 0 0 0 0,0 0 0 0 0,1 0 0 0 0,-1-1 0 0 0,0 1 0 0 0,0 0 0 0 0,0 0 0 0 0,0 0 0 0 0,0 0 0 0 0,0 0 1 0 0,0 0-1 0 0,0 0 0 0 0,0 0 0 0 0,0 0 0 0 0,0 0 0 0 0,0 0 0 0 0,1 0 0 0 0,-1 0 0 0 0,0 0 0 0 0,0 0 0 0 0,0 0 0 0 0,0 0 0 0 0,0 0 0 0 0,0 0 1 0 0,0 0-1 0 0,0 0 0 0 0,0 0 0 0 0,1 0 0 0 0,-1 0 0 0 0,12 0-10 0 0,-10 1 11 0 0,1 0 0 0 0,-1 0 0 0 0,1 0 0 0 0,-1 1 0 0 0,0-1 0 0 0,0 1 0 0 0,0-1 0 0 0,0 1 0 0 0,0 0 0 0 0,0 0 0 0 0,0 0 0 0 0,0 0 0 0 0,-1 0 0 0 0,1 0 0 0 0,1 4 0 0 0,4 6 0 0 0,8 24 0 0 0,-9-23 0 0 0,-1-1-1 0 0,79 171 180 0 0,-68-152-108 0 0,2-1 0 0 0,1-1 0 0 0,42 48 0 0 0,-52-67-54 0 0,16 17 18 0 0,42 60 0 0 0,-61-79-25 0 0,-1 1 0 0 0,0 0 0 0 0,0 0 0 0 0,-1 1 0 0 0,0-1-1 0 0,-1 1 1 0 0,0 0 0 0 0,-1 0 0 0 0,0 0 0 0 0,0 0 0 0 0,0 21 0 0 0,-4-10 54 0 0,0-1 0 0 0,-1 0-1 0 0,-1 0 1 0 0,-10 31 0 0 0,7-16 252 0 0,7-33-107 0 0,2-3-121 0 0,2-2-33 0 0,0 0 0 0 0,0 0 0 0 0,0 0 0 0 0,-1 0-1 0 0,1-1 1 0 0,-1 1 0 0 0,0-1 0 0 0,0 0 0 0 0,5-8 0 0 0,22-45 476 0 0,-26 48-435 0 0,28-66 975 0 0,31-109 0 0 0,-57 164-929 0 0,4-21 82 0 0,-9 32-210 0 0,1 0 1 0 0,0 0-1 0 0,1 0 0 0 0,0 1 1 0 0,0-1-1 0 0,1 1 1 0 0,0 0-1 0 0,0 0 0 0 0,1 0 1 0 0,0 0-1 0 0,0 1 0 0 0,8-9 1 0 0,-11 15-226 0 0,0 0 1 0 0,0 0-1 0 0,0 0 1 0 0,0 0-1 0 0,0 0 0 0 0,0 1 1 0 0,1-1-1 0 0,-1 1 1 0 0,0-1-1 0 0,0 1 1 0 0,0 0-1 0 0,5 0 1 0 0,3 0-1780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81 6447 0 0,'-1'1'298'0'0,"-21"15"90"0"0,-17 15 6965 0 0,50-37-6732 0 0,54-31 755 0 0,-31 16-824 0 0,39-17 0 0 0,-61 33-411 0 0,0 0-1 0 0,0 1 0 0 0,0 1 1 0 0,1 0-1 0 0,-1 0 0 0 0,1 1 1 0 0,19 0-1 0 0,-27 2-105 0 0,0 0-1 0 0,0 1 1 0 0,1 0 0 0 0,-1 0 0 0 0,0 0-1 0 0,0 0 1 0 0,0 1 0 0 0,0-1-1 0 0,0 1 1 0 0,-1 1 0 0 0,7 3 0 0 0,-9-5-36 0 0,-1 0 1 0 0,1 0 0 0 0,-1 1 0 0 0,1-1 0 0 0,-1 0-1 0 0,1 1 1 0 0,-1-1 0 0 0,0 1 0 0 0,0 0 0 0 0,0-1 0 0 0,0 1-1 0 0,0 0 1 0 0,0 0 0 0 0,0 0 0 0 0,-1 0 0 0 0,1 0-1 0 0,-1 0 1 0 0,1 0 0 0 0,-1 0 0 0 0,0 0 0 0 0,1 0-1 0 0,-1 0 1 0 0,0 0 0 0 0,-1 0 0 0 0,1 0 0 0 0,0 0 0 0 0,0 0-1 0 0,-1 0 1 0 0,1 0 0 0 0,-1-1 0 0 0,-1 4 0 0 0,0-1-21 0 0,0-1 0 0 0,0 1 0 0 0,0 0 1 0 0,0 0-1 0 0,-1-1 0 0 0,0 1 0 0 0,0-1 1 0 0,-6 6-1 0 0,-30 20-78 0 0,23-18 95 0 0,2 0-2 0 0,0-2 0 0 0,0 0-1 0 0,-1 0 1 0 0,0-1 0 0 0,-1-1-1 0 0,1 0 1 0 0,-30 7 0 0 0,59-16 16 0 0,0 0 1 0 0,-1 2 0 0 0,1-1 0 0 0,0 2 0 0 0,-1 0 0 0 0,1 0 0 0 0,-1 1 0 0 0,1 1-1 0 0,-1 1 1 0 0,0-1 0 0 0,0 2 0 0 0,0 0 0 0 0,-1 1 0 0 0,1 0 0 0 0,-1 0 0 0 0,-1 1-1 0 0,1 1 1 0 0,17 15 0 0 0,-20-14 43 0 0,-1-1 0 0 0,0 1-1 0 0,0 0 1 0 0,-1 1 0 0 0,0 0 0 0 0,9 16-1 0 0,-15-23-38 0 0,1 0 0 0 0,-1 0-1 0 0,0 0 1 0 0,0 0 0 0 0,0 0-1 0 0,0 0 1 0 0,-1 0 0 0 0,1 1-1 0 0,-1-1 1 0 0,0 0 0 0 0,0 0-1 0 0,0 0 1 0 0,0 1 0 0 0,-1-1-1 0 0,1 0 1 0 0,-1 0 0 0 0,0 0-1 0 0,0 0 1 0 0,0 0 0 0 0,0 0-1 0 0,0 0 1 0 0,-1 0 0 0 0,1 0-1 0 0,-1-1 1 0 0,0 1 0 0 0,0 0-1 0 0,0-1 1 0 0,0 0 0 0 0,0 1-1 0 0,-4 2 1 0 0,-5 3 58 0 0,0-1 0 0 0,0 1 0 0 0,0-2 0 0 0,-1 1 0 0 0,0-2-1 0 0,-1 0 1 0 0,-19 6 0 0 0,-96 17 682 0 0,107-24-621 0 0,-32 6 95 0 0,-100 13 251 0 0,153-23-481 0 0,-25 2 54 0 0,-29-2 0 0 0,48 0-206 0 0,0 0 0 0 0,0-1-1 0 0,-1 0 1 0 0,1 0 0 0 0,0-1-1 0 0,0 1 1 0 0,1-1 0 0 0,-1-1 0 0 0,0 1-1 0 0,-8-6 1 0 0,3-4-4847 0 0,5-4-1635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0,'0'0'7112'0'0,"2"2"-5988"0"0,6 3-621 0 0,0 0 0 0 0,0 0-1 0 0,0-1 1 0 0,0 0 0 0 0,1-1-1 0 0,-1 0 1 0 0,1-1 0 0 0,13 3-1 0 0,15 0-309 0 0,-1-2 0 0 0,1-2 0 0 0,0-1-1 0 0,55-8 1 0 0,-75 5-2127 0 0,-5 1-5520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65 18055 0 0,'-10'-3'1100'0'0,"15"6"677"0"0,21 7-608 0 0,-13-9-1105 0 0,0-1 1 0 0,1 0 0 0 0,-1-1 0 0 0,1 0-1 0 0,-1-1 1 0 0,0-1 0 0 0,23-7 0 0 0,-24 7-13 0 0,78-24 9 0 0,-55 16-1999 0 0,-1 1-3486 0 0,-9 3-1203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60 919 0 0,'32'-33'-1095'0'0,"-6"7"17866"0"0,-106 98-16228 0 0,46-44-390 0 0,-56 62 1 0 0,81-79-146 0 0,0 1 0 0 0,1 0 1 0 0,0 0-1 0 0,1 0 0 0 0,1 1 1 0 0,0 0-1 0 0,-7 20 0 0 0,12-20 4 0 0,3 1 50 0 0,-1-12-39 0 0,1 0 1 0 0,-1 0 0 0 0,1 0 0 0 0,0 0 0 0 0,-1 0 0 0 0,1-1 0 0 0,0 1 0 0 0,0 0-1 0 0,0-1 1 0 0,0 1 0 0 0,1-1 0 0 0,-1 0 0 0 0,0 0 0 0 0,1 0 0 0 0,-1 0 0 0 0,5 1-1 0 0,1 0 131 0 0,0 0-1 0 0,0 0 0 0 0,16 0 0 0 0,170-2 1799 0 0,-183-1-1876 0 0,19 0 151 0 0,1 2 0 0 0,46 6-1 0 0,-53-1-221 0 0,-22-4-52 0 0,1-1-180 0 0,7 2-542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55 7367 0 0,'4'-8'331'0'0,"-2"5"-180"0"0,0 0-1 0 0,-1-1 1 0 0,1 1-1 0 0,1 0 1 0 0,-1 0-1 0 0,0 1 0 0 0,1-1 1 0 0,-1 0-1 0 0,1 1 1 0 0,0-1-1 0 0,0 1 1 0 0,6-3-1 0 0,-8 4 493 0 0,1 0-1 0 0,-1 0 1 0 0,1 0 0 0 0,0 0 0 0 0,-1 1-1 0 0,1-1 1 0 0,0 1 0 0 0,-1-1-1 0 0,1 1 1 0 0,0-1 0 0 0,3 1-1 0 0,-4 0-517 0 0,1 1-1 0 0,0-1 1 0 0,-1 0-1 0 0,1 1 0 0 0,0-1 1 0 0,-1 1-1 0 0,1 0 0 0 0,-1-1 1 0 0,1 1-1 0 0,-1 0 1 0 0,1 0-1 0 0,-1 0 0 0 0,0 0 1 0 0,1 0-1 0 0,-1 0 0 0 0,0 1 1 0 0,0-1-1 0 0,0 0 1 0 0,2 2-1 0 0,-2 0-48 0 0,1-1 1 0 0,-1 1-1 0 0,0 0 1 0 0,1 0-1 0 0,-1 0 1 0 0,0-1 0 0 0,-1 1-1 0 0,1 0 1 0 0,0 0-1 0 0,-1 0 1 0 0,0 0-1 0 0,1 1 1 0 0,-1-1-1 0 0,-1 5 1 0 0,-1 5 77 0 0,0 0 0 0 0,-5 14 1 0 0,5-17-98 0 0,-8 16-4 0 0,0 1 1 0 0,-1-2 0 0 0,-2 1-1 0 0,-23 33 1 0 0,23-37-45 0 0,-123 185-9 0 0,131-200-1 0 0,0 0-14 0 0,0 0 0 0 0,1 1-1 0 0,0-1 1 0 0,-5 15 0 0 0,8-21-93 0 0,16 0-559 0 0,-4-3 612 0 0,1 0 0 0 0,-1-1 0 0 0,0 0 0 0 0,0-1 0 0 0,0 0 0 0 0,13-8 0 0 0,7-2 106 0 0,35-9 23 0 0,120-26 0 0 0,-93 27-860 0 0,-75 17-699 0 0,-6 0-2855 0 0,-3-2-1747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18399 0 0,'0'0'1668'0'0,"-1"2"-1336"0"0,-54 75 643 0 0,19-26-910 0 0,-70 111 186 0 0,67-100-126 0 0,-121 231 315 0 0,99-173-416 0 0,55-109-28 0 0,-71 144 18 0 0,65-125-43 0 0,0 1-1 0 0,2 1 1 0 0,-8 38-1 0 0,18-70 26 0 0,-1 7-55 0 0,0-1-1 0 0,0 1 1 0 0,1 12 0 0 0,0-18-43 0 0,0 0 0 0 0,0 0 0 0 0,0 0 0 0 0,0 0 1 0 0,0 0-1 0 0,0 0 0 0 0,0-1 0 0 0,1 1 1 0 0,-1 0-1 0 0,0 0 0 0 0,1 0 0 0 0,-1 0 1 0 0,0 0-1 0 0,1 0 0 0 0,-1 0 0 0 0,1-1 0 0 0,0 1 1 0 0,-1 0-1 0 0,1 0 0 0 0,0-1 0 0 0,-1 1 1 0 0,1 0-1 0 0,0-1 0 0 0,0 1 0 0 0,-1-1 1 0 0,1 1-1 0 0,0-1 0 0 0,0 1 0 0 0,0-1 1 0 0,0 0-1 0 0,0 1 0 0 0,0-1 0 0 0,0 0 0 0 0,0 0 1 0 0,2 1-1 0 0,12-4-6605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32 15863 0 0,'10'-23'2484'0'0,"-9"23"-2425"0"0,-1 0-1 0 0,0 0 0 0 0,0-1 1 0 0,0 1-1 0 0,0 0 0 0 0,0 0 1 0 0,0-1-1 0 0,0 1 0 0 0,0 0 1 0 0,0 0-1 0 0,0-1 0 0 0,0 1 1 0 0,0 0-1 0 0,0 0 0 0 0,0-1 1 0 0,0 1-1 0 0,0 0 0 0 0,0 0 1 0 0,0-1-1 0 0,0 1 0 0 0,-1 0 1 0 0,1 0-1 0 0,0-1 0 0 0,0 1 1 0 0,0 0-1 0 0,0 0 0 0 0,0 0 1 0 0,-1-1-1 0 0,1 1 0 0 0,0 0 1 0 0,0 0-1 0 0,0 0 1 0 0,-1 0-1 0 0,1 0 0 0 0,0-1 1 0 0,0 1-1 0 0,-1 0 0 0 0,1 0 1 0 0,0 0-1 0 0,0 0 0 0 0,-1 0 1 0 0,1 0-1 0 0,0 0 0 0 0,0 0 1 0 0,-1 0-1 0 0,1 0 0 0 0,0 0 1 0 0,-1 0-1 0 0,-12 0 791 0 0,8 3-813 0 0,0-1 0 0 0,0 2 0 0 0,0-1 0 0 0,0 0 0 0 0,1 1 0 0 0,0 0 0 0 0,-1 0 0 0 0,1 0 0 0 0,1 0 0 0 0,-6 7 0 0 0,-14 15-32 0 0,2-6-4 0 0,1 0 0 0 0,1 2 0 0 0,0 0 0 0 0,2 1 0 0 0,0 1 0 0 0,2 0 0 0 0,-13 29 0 0 0,14-23-16 0 0,2 1 1 0 0,-16 59-1 0 0,25-78 15 0 0,1 1-1 0 0,0-1 0 0 0,1 0 1 0 0,0 1-1 0 0,1-1 1 0 0,0 1-1 0 0,1-1 1 0 0,1 0-1 0 0,0 1 1 0 0,6 21-1 0 0,-6-29 33 0 0,0-1-1 0 0,0 1 1 0 0,0 0-1 0 0,1-1 1 0 0,-1 0-1 0 0,1 0 1 0 0,0 1-1 0 0,1-2 1 0 0,-1 1-1 0 0,1 0 1 0 0,-1-1-1 0 0,1 1 1 0 0,0-1-1 0 0,8 4 1 0 0,-6-4 65 0 0,1 0 1 0 0,-1 0-1 0 0,1-1 0 0 0,-1 0 1 0 0,1 0-1 0 0,0-1 1 0 0,0 0-1 0 0,0 0 1 0 0,11 0-1 0 0,2-2 204 0 0,-1-1 1 0 0,0-1-1 0 0,-1-1 0 0 0,1 0 1 0 0,0-1-1 0 0,31-14 0 0 0,-33 11-101 0 0,0 0 0 0 0,0-1-1 0 0,-1 0 1 0 0,0-2 0 0 0,-1 0 0 0 0,0 0 0 0 0,14-16-1 0 0,-20 18-160 0 0,-1-1-1 0 0,0 0 1 0 0,0 0-1 0 0,-1-1 1 0 0,0 0-1 0 0,-1 0 1 0 0,-1-1-1 0 0,1 0 1 0 0,-2 0-1 0 0,0 0 1 0 0,3-15-1 0 0,-4 11-58 0 0,0-1 0 0 0,-2 1 0 0 0,0-1 0 0 0,0 1 0 0 0,-2 0 0 0 0,0-1 0 0 0,-1 1 0 0 0,-1-1 0 0 0,0 1 0 0 0,-8-22 0 0 0,6 24-94 0 0,0 1 0 0 0,-1 0 0 0 0,-1 1 1 0 0,0 0-1 0 0,-1 0 0 0 0,0 0 0 0 0,-1 1 0 0 0,0 0 0 0 0,0 1 1 0 0,-1 0-1 0 0,-1 0 0 0 0,-15-11 0 0 0,20 17 63 0 0,-1 1 0 0 0,0-1 1 0 0,1 1-1 0 0,-1 0 0 0 0,-1 0 0 0 0,1 1 0 0 0,0 0 0 0 0,0 0 0 0 0,-1 1 1 0 0,-10-1-1 0 0,13 1-256 0 0,-1 1 0 0 0,0 1 1 0 0,0-1-1 0 0,0 1 0 0 0,-11 3 1 0 0,13-3-493 0 0,0 1 1 0 0,0-1 0 0 0,0 1 0 0 0,0 0 0 0 0,0 0-1 0 0,0 1 1 0 0,1-1 0 0 0,-6 5 0 0 0,-5 7-6368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0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0,'0'0'4536'0'0,"4"13"-1600"0"0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 1375 0 0,'11'-7'9760'0'0,"-11"8"-9389"0"0,0 0 0 0 0,0 1 0 0 0,1-1 0 0 0,-1 0 0 0 0,1 0 0 0 0,-1 1 0 0 0,1-1 0 0 0,0 0 0 0 0,-1 0 0 0 0,1 0-1 0 0,0 0 1 0 0,0 0 0 0 0,0 0 0 0 0,1 1 0 0 0,6 4-501 0 0,2 0 238 0 0,-5-4 3 0 0,0 1 0 0 0,1-1 1 0 0,-1 0-1 0 0,1 0 1 0 0,-1-1-1 0 0,1 0 1 0 0,0 0-1 0 0,7 1 1 0 0,2 0 305 0 0,-12-2-382 0 0,1 1 0 0 0,-1 0 0 0 0,0 1 0 0 0,0-1 1 0 0,0 0-1 0 0,0 1 0 0 0,-1 0 0 0 0,1-1 1 0 0,0 1-1 0 0,-1 0 0 0 0,1 0 0 0 0,-1 1 0 0 0,0-1 1 0 0,1 1-1 0 0,-1-1 0 0 0,0 1 0 0 0,-1-1 0 0 0,1 1 1 0 0,2 4-1 0 0,-2-2 9 0 0,-1 0 0 0 0,1 0-1 0 0,-1 0 1 0 0,0 0 0 0 0,0 0 0 0 0,0 0 0 0 0,-1 0 0 0 0,1 0 0 0 0,-1 1-1 0 0,-1-1 1 0 0,-1 9 0 0 0,-4 19-54 0 0,-1 0 1 0 0,-20 52-1 0 0,19-66 2 0 0,-1 0 1 0 0,0 0-1 0 0,-1-1 1 0 0,-1 0-1 0 0,-20 25 1 0 0,11-20-21 0 0,-1 4-47 0 0,-2-2 1 0 0,-1 0-1 0 0,-1-1 1 0 0,-34 25 0 0 0,21-21-497 0 0,15-9-4257 0 0,6-4-955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27 322 7111 0 0,'-1'2'324'0'0,"-13"17"120"0"0,12-17-229 0 0,1 0 0 0 0,0 0 0 0 0,0-1 0 0 0,0 1 0 0 0,0 0 0 0 0,0 0 0 0 0,0 0 0 0 0,0 0 0 0 0,1 0 0 0 0,-1 1 0 0 0,1-1 0 0 0,0 0 0 0 0,-1 0 0 0 0,1 4 0 0 0,1-3-41 0 0,-1-1 0 0 0,1 1 1 0 0,0 0-1 0 0,0-1 0 0 0,0 0 1 0 0,0 1-1 0 0,1-1 0 0 0,-1 0 0 0 0,1 1 1 0 0,-1-1-1 0 0,4 3 0 0 0,2 3 628 0 0,0-1 0 0 0,11 8 1 0 0,-12-10-506 0 0,-1 0 0 0 0,1 0 0 0 0,7 10 0 0 0,-12-13 200 0 0,0-3-470 0 0,0 1 0 0 0,0 0 0 0 0,0-1 1 0 0,-1 1-1 0 0,1-1 0 0 0,0 1 0 0 0,0-1 0 0 0,-1 1 0 0 0,1-1 0 0 0,0 1 0 0 0,-1-1 0 0 0,2-1 0 0 0,0 0 79 0 0,7-8 178 0 0,0-1 1 0 0,0 1 0 0 0,-1-1 0 0 0,-1-1-1 0 0,12-22 1 0 0,-8 12-68 0 0,47-92 216 0 0,-35 65-133 0 0,49-77 0 0 0,-69 121-311 0 0,0 1 0 0 0,1-1-1 0 0,0 1 1 0 0,0 0 0 0 0,0 0-1 0 0,1 0 1 0 0,-1 0 0 0 0,1 1-1 0 0,0-1 1 0 0,0 1 0 0 0,0 1-1 0 0,0-1 1 0 0,0 1 0 0 0,1-1-1 0 0,-1 2 1 0 0,1-1 0 0 0,-1 1-1 0 0,1-1 1 0 0,0 2 0 0 0,0-1-1 0 0,0 1 1 0 0,-1-1 0 0 0,1 2-1 0 0,0-1 1 0 0,0 1 0 0 0,0-1-1 0 0,5 3 1 0 0,5 1-66 0 0,-1 1 1 0 0,0 1-1 0 0,0 0 1 0 0,0 1-1 0 0,-1 1 1 0 0,26 18-1 0 0,28 14-2758 0 0,-54-32-3341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137 154 4143 0 0,'0'0'319'0'0,"2"0"-210"0"0,6-1-25 0 0,10-1 2156 0 0,0 0-1 0 0,-1-2 1 0 0,19-5 0 0 0,-8 1-1353 0 0,-15 4-378 0 0,0-1-1 0 0,18-8 0 0 0,-16 6-141 0 0,23-8-1 0 0,-24 10-168 0 0,1 0-1 0 0,-1-2 0 0 0,0 0 1 0 0,0 0-1 0 0,15-12 0 0 0,-9 4-121 0 0,-19 15-74 0 0,-1 0 0 0 0,0-1 1 0 0,0 1-1 0 0,1 0 0 0 0,-1 0 0 0 0,0 0 0 0 0,0 0 0 0 0,0 0 0 0 0,1-1 0 0 0,-1 1 0 0 0,0 0 1 0 0,0 0-1 0 0,0-1 0 0 0,0 1 0 0 0,0 0 0 0 0,0 0 0 0 0,1 0 0 0 0,-1-1 0 0 0,0 1 1 0 0,0 0-1 0 0,0 0 0 0 0,0-1 0 0 0,0 1 0 0 0,0 0 0 0 0,0 0 0 0 0,0-1 0 0 0,0 1 0 0 0,0 0 1 0 0,0 0-1 0 0,0-1 0 0 0,0 1 0 0 0,0 0 0 0 0,0-1 0 0 0,0 1 0 0 0,0 0 0 0 0,-1 0 0 0 0,1 0 1 0 0,0-1-1 0 0,0 1 0 0 0,0 0 0 0 0,0 0 0 0 0,0-1 0 0 0,-1 1 0 0 0,1 0 0 0 0,0 0 1 0 0,0 0-1 0 0,0 0 0 0 0,-1-1 0 0 0,1 1 0 0 0,0 0 0 0 0,0 0 0 0 0,0 0 0 0 0,-1 0 0 0 0,-10-6 16 0 0,6 5-21 0 0,0 1 0 0 0,0-1-1 0 0,0 1 1 0 0,0 0 0 0 0,-1 0 0 0 0,1 1-1 0 0,0-1 1 0 0,0 1 0 0 0,-9 3-1 0 0,-6 3-80 0 0,-20 9-1 0 0,12-4-9 0 0,-19 6 26 0 0,-87 46-1 0 0,120-56 98 0 0,0 1-1 0 0,1 1 1 0 0,0 0-1 0 0,1 1 1 0 0,0 0-1 0 0,1 1 0 0 0,0 0 1 0 0,0 1-1 0 0,1 0 1 0 0,-8 15-1 0 0,16-24-16 0 0,0 0-1 0 0,0 0 0 0 0,0 0 1 0 0,1 0-1 0 0,0 0 0 0 0,-1 0 1 0 0,1 1-1 0 0,1-1 1 0 0,-1 0-1 0 0,1 1 0 0 0,-1-1 1 0 0,1 1-1 0 0,1-1 0 0 0,-1 0 1 0 0,1 1-1 0 0,-1-1 0 0 0,1 0 1 0 0,2 7-1 0 0,-2-11-5 0 0,-1 1 0 0 0,1 0 0 0 0,-1 0 0 0 0,1 0 0 0 0,-1 0 0 0 0,1-1 0 0 0,0 1 0 0 0,-1 0 0 0 0,1-1 0 0 0,0 1 0 0 0,-1 0 0 0 0,1-1 0 0 0,0 1 0 0 0,0-1 0 0 0,0 1 1 0 0,0-1-1 0 0,1 1 0 0 0,1 1 13 0 0,4 2-1 0 0,0-1 0 0 0,0 1 0 0 0,1-1-1 0 0,-1-1 1 0 0,0 0 0 0 0,1 0 0 0 0,-1 0-1 0 0,1-1 1 0 0,0 0 0 0 0,0 0 0 0 0,13-1 0 0 0,7-2-620 0 0,52-9 0 0 0,-59 6-483 0 0,38-15 0 0 0,-40 14 627 0 0,29-10-908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68 9671 0 0,'5'-7'713'0'0,"26"-35"-11"0"0,-18 24 6241 0 0,-14 19-6869 0 0,-60 45-12 0 0,-15 10-405 0 0,39-34 318 0 0,37-22 22 0 0,-1 0 0 0 0,0 1 0 0 0,1-1 0 0 0,-1 0 1 0 0,1 1-1 0 0,-1-1 0 0 0,1 1 0 0 0,-1-1 0 0 0,1 1 1 0 0,-1-1-1 0 0,1 1 0 0 0,-1-1 0 0 0,1 1 0 0 0,0-1 1 0 0,-1 1-1 0 0,1-1 0 0 0,-1 2 0 0 0,0 1 0 0 0,-4 9 3 0 0,5 4 0 0 0,1-12 14 0 0,1-1 0 0 0,-1 1 0 0 0,1-1 0 0 0,-1 1 0 0 0,1-1 1 0 0,0 0-1 0 0,1 1 0 0 0,-1-1 0 0 0,0 0 0 0 0,1-1 0 0 0,0 1 0 0 0,-1 0 0 0 0,1-1 0 0 0,5 4 0 0 0,4 2 248 0 0,0 0 1 0 0,17 7-1 0 0,-23-12-156 0 0,-4-2 60 0 0,-1 0-144 0 0,0-1 1 0 0,-1 1 0 0 0,1 0 0 0 0,0 0 0 0 0,0-1-1 0 0,0 1 1 0 0,0 0 0 0 0,0-1 0 0 0,-1 1 0 0 0,1-1-1 0 0,2 2 1 0 0,-3-2-6 0 0,2 1 117 0 0,-1 2-122 0 0,-1 0 1 0 0,0-1 0 0 0,0 1 0 0 0,-1-1 0 0 0,1 1 0 0 0,0 0 0 0 0,-1-1 0 0 0,0 1 0 0 0,1-1-1 0 0,-1 1 1 0 0,-2 2 0 0 0,-1 2-53 0 0,-1 0 0 0 0,0 0 0 0 0,0-1 0 0 0,-1 1 0 0 0,0-1 0 0 0,0 0 0 0 0,0-1 0 0 0,-9 6 0 0 0,-10 5-647 0 0,-27 14 0 0 0,10-7-409 0 0,-13 7-662 0 0,49-28 1311 0 0,0 1 1 0 0,0-1 0 0 0,0 0 0 0 0,0-1 0 0 0,0 1 0 0 0,0-1 0 0 0,-9 0 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11519 0 0,'0'0'528'0'0,"0"2"-16"0"0,-1 8-391 0 0,0-1-1 0 0,-1 1 1 0 0,0-1-1 0 0,-1 1 1 0 0,0-1-1 0 0,0 0 1 0 0,-9 17-1 0 0,-21 24 2001 0 0,-46 53 0 0 0,49-67-1700 0 0,1 2 0 0 0,2 0 1 0 0,-28 55-1 0 0,47-75-849 0 0,1 0 0 0 0,0 0 0 0 0,1 1 0 0 0,-3 20 0 0 0,7-24-803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7831 0 0,'4'-15'302'0'0,"-4"10"-260"0"0,1-1 0 0 0,1 1 0 0 0,-1-1 0 0 0,1 1 0 0 0,0-1 0 0 0,0 1 0 0 0,1 0 0 0 0,-1 0 0 0 0,1 0 0 0 0,0 1 0 0 0,0-1 0 0 0,7-7 0 0 0,23-14 1887 0 0,55-34-1 0 0,-32 23-931 0 0,-15 9-499 0 0,1 2 0 0 0,66-30 1 0 0,-87 47-212 0 0,0 1 1 0 0,0 1-1 0 0,0 1 0 0 0,1 0 1 0 0,0 2-1 0 0,0 1 1 0 0,41-1-1 0 0,-56 4-176 0 0,0 0 0 0 0,0 1 0 0 0,0 0 0 0 0,0 1 0 0 0,0-1 1 0 0,0 1-1 0 0,0 0 0 0 0,-1 1 0 0 0,10 4 0 0 0,-13-5-70 0 0,-1 0 1 0 0,1 0-1 0 0,0 0 1 0 0,-1 0-1 0 0,1 0 1 0 0,-1 0-1 0 0,0 1 1 0 0,0-1-1 0 0,0 1 1 0 0,0 0-1 0 0,0-1 1 0 0,-1 1-1 0 0,1 0 1 0 0,-1 0-1 0 0,1 0 1 0 0,-1 0-1 0 0,0 0 1 0 0,0 1-1 0 0,-1-1 1 0 0,1 0 0 0 0,-1 0-1 0 0,1 5 1 0 0,-2-2-19 0 0,1 1 0 0 0,-1 0 1 0 0,0 0-1 0 0,-1 0 1 0 0,0-1-1 0 0,0 1 1 0 0,0-1-1 0 0,-1 1 1 0 0,0-1-1 0 0,0 0 1 0 0,0 0-1 0 0,-7 8 1 0 0,-2 2 87 0 0,-2 1 0 0 0,-27 25 0 0 0,18-22-11 0 0,-1-1-1 0 0,-1-1 0 0 0,-44 25 1 0 0,-87 31 65 0 0,117-61-174 0 0,-1-1 1 0 0,0-1-1 0 0,-42 4 0 0 0,40-11-1991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7367 0 0,'0'0'4210'0'0,"-1"3"-2313"0"0,-25 115 3482 0 0,-20 61-3056 0 0,15-59-1565 0 0,16-66-632 0 0,-3-1-1 0 0,-1 0 1 0 0,-30 53 0 0 0,-11-1-2322 0 0,50-92 1042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87 10135 0 0,'0'0'778'0'0,"2"1"-506"0"0,98 49 4838 0 0,-95-49-4902 0 0,1 1-1 0 0,-1 0 1 0 0,1-1-1 0 0,-1 0 1 0 0,1-1-1 0 0,-1 1 1 0 0,1-1-1 0 0,-1 0 1 0 0,1 0 0 0 0,-1-1-1 0 0,1 0 1 0 0,-1 0-1 0 0,1 0 1 0 0,-1-1-1 0 0,1 1 1 0 0,6-4-1 0 0,7-4 116 0 0,-1-1 0 0 0,33-22 0 0 0,-49 31-329 0 0,4-4 15 0 0,1 0 0 0 0,-1 1 0 0 0,0-2-1 0 0,0 1 1 0 0,9-12 0 0 0,-4-1-12 0 0,-11 13-22 0 0,-1 3-8 0 0,1 1-2 0 0,0 1 0 0 0,-1-1 0 0 0,1 1 0 0 0,0-1 0 0 0,0 1 0 0 0,0-1 0 0 0,0 0 0 0 0,-1 1 0 0 0,1-1 0 0 0,0 1 0 0 0,-1-1 0 0 0,1 1 0 0 0,0-1 0 0 0,-1 1 0 0 0,1-1 0 0 0,0 1 0 0 0,-1 0 0 0 0,1-1 0 0 0,-1 1-1 0 0,1-1 1 0 0,-1 1 0 0 0,1 0 0 0 0,-2-1 0 0 0,-15-2-410 0 0,10 4 246 0 0,1-1-1 0 0,0 1 0 0 0,-11 3 1 0 0,-4 4-208 0 0,1 1-1 0 0,0 1 1 0 0,0 1-1 0 0,1 0 1 0 0,-26 21 0 0 0,3-3 270 0 0,-11 6 507 0 0,2 3 1 0 0,-55 53 0 0 0,100-85-266 0 0,0 0-1 0 0,1 0 1 0 0,0 1 0 0 0,0-1 0 0 0,0 1 0 0 0,1 0 0 0 0,-6 13 0 0 0,9-18-83 0 0,0 0 1 0 0,1 0-1 0 0,-1 0 1 0 0,0 1-1 0 0,1-1 0 0 0,-1 0 1 0 0,1 0-1 0 0,0 0 1 0 0,0 1-1 0 0,0-1 0 0 0,0 0 1 0 0,0 0-1 0 0,1 1 1 0 0,-1-1-1 0 0,0 0 0 0 0,1 0 1 0 0,0 0-1 0 0,0 0 1 0 0,-1 1-1 0 0,1-1 0 0 0,0 0 1 0 0,1 0-1 0 0,-1-1 1 0 0,0 1-1 0 0,0 0 0 0 0,1 0 1 0 0,-1-1-1 0 0,1 1 1 0 0,0-1-1 0 0,-1 1 0 0 0,1-1 1 0 0,3 2-1 0 0,2 1 19 0 0,0 0 1 0 0,0-1-1 0 0,0-1 0 0 0,1 1 0 0 0,-1-1 0 0 0,1 0 0 0 0,-1-1 0 0 0,1 0 1 0 0,12 1-1 0 0,7-2-472 0 0,36-4 1 0 0,-17-3-685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301 656 14367 0 0,'0'0'1306'0'0,"-3"0"-1077"0"0,-3-1-166 0 0,0 1 0 0 0,1-1 0 0 0,-1 1 0 0 0,0 1 1 0 0,0-1-1 0 0,1 1 0 0 0,-1 0 0 0 0,-10 3 0 0 0,-47 20 1081 0 0,39-13-893 0 0,12-6-104 0 0,1 0 0 0 0,0 1 0 0 0,0 1 0 0 0,0 0-1 0 0,1 0 1 0 0,-13 13 0 0 0,17-14-49 0 0,-1 0 0 0 0,2 1 0 0 0,-1 0 0 0 0,1 0-1 0 0,0 0 1 0 0,0 0 0 0 0,1 1 0 0 0,0 0-1 0 0,-6 16 1 0 0,7-9-6 0 0,3-12-84 0 0,0 0 0 0 0,0 0 0 0 0,0 0 0 0 0,0 0 0 0 0,1 0 0 0 0,-1-1 0 0 0,1 1 0 0 0,0 0 0 0 0,0 0 0 0 0,0-1 0 0 0,0 1 0 0 0,0 0-1 0 0,0-1 1 0 0,1 1 0 0 0,-1-1 0 0 0,1 0 0 0 0,2 4 0 0 0,-1-4 4 0 0,1 1 0 0 0,-1 0 1 0 0,1-1-1 0 0,-1 1 0 0 0,1-1 0 0 0,0 0 0 0 0,-1-1 0 0 0,1 1 0 0 0,0 0 0 0 0,7 1 0 0 0,6 0 22 0 0,0-1 0 0 0,0 0 0 0 0,1-2 0 0 0,25-1 0 0 0,-26 1-31 0 0,-6 0-628 0 0,-1 0 0 0 0,0-1 0 0 0,0 0 0 0 0,0-1 0 0 0,19-5 0 0 0,-15 0-654 0 0</inkml:trace>
  <inkml:trace contextRef="#ctx0" brushRef="#br0" timeOffset="1">1206 31 15631 0 0,'20'-30'3750'0'0,"-21"38"-3671"0"0,0-1 0 0 0,0 1 1 0 0,0-1-1 0 0,-1 1 1 0 0,0-1-1 0 0,-1 1 0 0 0,1-1 1 0 0,-1 0-1 0 0,-1 0 1 0 0,-4 7-1 0 0,-8 11 115 0 0,-26 30 0 0 0,11-15-65 0 0,-50 79 35 0 0,33-46-132 0 0,20-28-16 0 0,1 1 0 0 0,-24 60 0 0 0,-30 103 61 0 0,58-147-111 0 0,12-34-1371 0 0,-22 41 1 0 0,24-53 66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 6911 0 0,'-4'-7'271'0'0,"3"5"-217"0"0,0 0 1 0 0,0 0-1 0 0,0 1 0 0 0,-1-1 0 0 0,1 0 0 0 0,-1 1 0 0 0,1-1 0 0 0,-1 1 1 0 0,0-1-1 0 0,1 1 0 0 0,-1 0 0 0 0,-12-7 8561 0 0,15 11-7971 0 0,0-1-495 0 0,1 1 1 0 0,0-1-1 0 0,0 1 0 0 0,0-1 0 0 0,0 1 0 0 0,1-1 0 0 0,-1 0 1 0 0,1 0-1 0 0,-1 0 0 0 0,1 0 0 0 0,0-1 0 0 0,-1 1 0 0 0,1-1 0 0 0,0 1 1 0 0,0-1-1 0 0,6 1 0 0 0,5 2 299 0 0,0-1-1 0 0,23 1 1 0 0,-22-2-259 0 0,44 2 303 0 0,74-5 0 0 0,-46 0-885 0 0,-60 0-1143 0 0,-1 0-495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17135 0 0,'0'0'1551'0'0,"0"3"-1276"0"0,0 85 1834 0 0,-1-80-1950 0 0,0 0 0 0 0,-1-1 0 0 0,0 0 0 0 0,-4 10 0 0 0,4-9-230 0 0,0-3-331 0 0,0-1 0 0 0,0 1 1 0 0,0-1-1 0 0,0 0 0 0 0,-1 0 1 0 0,-4 6-1 0 0,5-8-685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3 108 2303 0 0,'0'0'102'0'0,"0"2"-1"0"0,-2 19 2451 0 0,2 1 0 0 0,0-1 0 0 0,1 0 0 0 0,5 29 0 0 0,22 82 3612 0 0,-27-130-5972 0 0,-1-1-176 0 0,0 0 0 0 0,0 0 0 0 0,0 0 0 0 0,0 0 0 0 0,0 0 1 0 0,1 0-1 0 0,-1-1 0 0 0,0 1 0 0 0,1 0 0 0 0,-1 0 0 0 0,0 0 0 0 0,1 0 0 0 0,-1 0 1 0 0,1 0-1 0 0,-1-1 0 0 0,1 1 0 0 0,-1 0 0 0 0,1 0 0 0 0,0-1 0 0 0,0 1 0 0 0,-1-1 1 0 0,1 1-1 0 0,0 0 0 0 0,0-1 0 0 0,-1 1 0 0 0,1-1 0 0 0,0 0 0 0 0,0 1 0 0 0,0-1 1 0 0,0 0-1 0 0,0 1 0 0 0,0-1 0 0 0,0 0 0 0 0,0 0 0 0 0,0 0 0 0 0,0 0 0 0 0,0 0 0 0 0,-1 0 1 0 0,1 0-1 0 0,0 0 0 0 0,0 0 0 0 0,2-1 0 0 0,2 0 30 0 0,0 0 0 0 0,0 0-1 0 0,0 0 1 0 0,0-1 0 0 0,0 0-1 0 0,7-4 1 0 0,15-12 416 0 0,28-24-1 0 0,-4 3-136 0 0,-8 5-180 0 0,-1-2 1 0 0,46-53-1 0 0,-77 77-1108 0 0,0-2-1 0 0,0 1 0 0 0,-2-1 1 0 0,0-1-1 0 0,0 0 1 0 0,12-31-1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56 186 12895 0 0,'0'0'998'0'0,"2"-1"-657"0"0,1 0-117 0 0,0-1 0 0 0,0 1 1 0 0,0 0-1 0 0,0 0 0 0 0,0 0 0 0 0,0 1 0 0 0,0-1 1 0 0,1 1-1 0 0,-1 0 0 0 0,0 0 0 0 0,5 0 0 0 0,6 0 1013 0 0,10-3-226 0 0,-1-1 0 0 0,1-1 1 0 0,-1-1-1 0 0,25-10 1 0 0,-34 11-919 0 0,-1-1 1 0 0,-1 0-1 0 0,1-1 0 0 0,-1-1 1 0 0,0 0-1 0 0,-1 0 0 0 0,0-1 0 0 0,13-13 1 0 0,-4-7-617 0 0,-19 28 447 0 0,-1 0 1 0 0,0-1-1 0 0,0 1 0 0 0,0 0 1 0 0,0-1-1 0 0,0 1 0 0 0,0 0 1 0 0,0 0-1 0 0,-1-1 0 0 0,1 1 1 0 0,0 0-1 0 0,-1 0 0 0 0,1-1 0 0 0,-1 1 1 0 0,1 0-1 0 0,-1 0 0 0 0,0 0 1 0 0,1 0-1 0 0,-1 0 0 0 0,0 0 1 0 0,0 0-1 0 0,0 0 0 0 0,0 0 1 0 0,0 0-1 0 0,-1-1 0 0 0,-3 1-40 0 0,-1 0-1 0 0,1 0 1 0 0,-1 1-1 0 0,0-1 1 0 0,1 1 0 0 0,-1 0-1 0 0,1 1 1 0 0,-1-1-1 0 0,1 1 1 0 0,-1 0-1 0 0,1 1 1 0 0,0-1 0 0 0,-1 1-1 0 0,1 0 1 0 0,-5 3-1 0 0,-2 1 28 0 0,1 0 0 0 0,-1 1-1 0 0,2 1 1 0 0,-1 0 0 0 0,-14 13 0 0 0,-17 20 314 0 0,-41 53 0 0 0,70-78 63 0 0,1 1 0 0 0,1 0 0 0 0,1 0 0 0 0,0 1 0 0 0,1 1 0 0 0,-13 37 0 0 0,22-55-246 0 0,0 0-1 0 0,0 1 0 0 0,-1-1 1 0 0,1 0-1 0 0,0 0 1 0 0,0 1-1 0 0,0-1 1 0 0,0 0-1 0 0,1 0 1 0 0,-1 1-1 0 0,0-1 0 0 0,0 0 1 0 0,1 0-1 0 0,-1 0 1 0 0,1 1-1 0 0,-1-1 1 0 0,1 0-1 0 0,-1 0 0 0 0,2 2 1 0 0,0-1 3 0 0,0 0 0 0 0,0 0 0 0 0,0 0-1 0 0,0 0 1 0 0,1-1 0 0 0,-1 1 0 0 0,0 0 0 0 0,5 1 0 0 0,2 1 37 0 0,-1-1 0 0 0,1 0 1 0 0,0-1-1 0 0,13 3 0 0 0,-11-4-109 0 0,0 0 0 0 0,20-1 0 0 0,1-5-7482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24 13359 0 0,'1'-2'1027'0'0,"1"-1"-846"0"0,5-15 6271 0 0,-7 21-6373 0 0,-1 1-1 0 0,0 0 1 0 0,0 0-1 0 0,0-1 1 0 0,-1 1 0 0 0,1-1-1 0 0,-3 5 1 0 0,-1 1 32 0 0,-47 89 476 0 0,16-33-243 0 0,-75 146 578 0 0,-113 239-474 0 0,218-435-755 0 0,1 1 0 0 0,0 0 0 0 0,-5 32 0 0 0,10-46-979 0 0,1 0-53 0 0,8 5-5 0 0</inkml:trace>
  <inkml:trace contextRef="#ctx0" brushRef="#br0" timeOffset="1">183 906 2759 0 0,'-2'2'207'0'0,"0"0"834"0"0,0 0-1 0 0,0 0 0 0 0,1 1 1 0 0,-1-1-1 0 0,1 1 0 0 0,-1-1 1 0 0,1 1-1 0 0,0 0 1 0 0,0-1-1 0 0,0 1 0 0 0,0 0 1 0 0,0 3-1 0 0,-2 10 595 0 0,4-14-1522 0 0,-1 0 0 0 0,0 0 0 0 0,1 0 0 0 0,-1-1 0 0 0,1 1 0 0 0,0 0 0 0 0,-1 0 0 0 0,1 0 0 0 0,0-1 1 0 0,0 1-1 0 0,0 0 0 0 0,0-1 0 0 0,1 1 0 0 0,-1-1 0 0 0,3 3 0 0 0,-2-1 82 0 0,11 10-32 0 0,0-1 1 0 0,1 0-1 0 0,0-1 0 0 0,1 0 1 0 0,0-1-1 0 0,1-1 1 0 0,0-1-1 0 0,0 0 0 0 0,1-1 1 0 0,19 6-1 0 0,-26-11-516 0 0,-1 0 0 0 0,1-1 0 0 0,0-1 0 0 0,-1 0 0 0 0,1 0 0 0 0,0 0 0 0 0,-1-1 0 0 0,1-1 0 0 0,-1 0 0 0 0,1 0 0 0 0,-1-1 0 0 0,0 0 0 0 0,17-8 0 0 0,-5-1-1441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52 10135 0 0,'0'-1'166'0'0,"22"-33"902"0"0,-14 17 10955 0 0,-18 24-11496 0 0,6-4-458 0 0,-12 12 86 0 0,0 1-1 0 0,-23 32 0 0 0,11-14-71 0 0,-44 50 54 0 0,-18 20-15 0 0,-85 129 0 0 0,108-130-100 0 0,-108 161 16 0 0,120-184-80 0 0,24-34-70 0 0,-51 59 1 0 0,50-70-987 0 0,-2-2 0 0 0,-41 32 1 0 0,41-41-505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2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19087 0 0,'0'0'3536'0'0,"-11"7"-2752"0"0,1 2-560 0 0,1-2 0 0 0,0 3-8 0 0,2 3-216 0 0,0-1 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299 296 1839 0 0,'2'-1'5971'0'0,"26"-20"-2669"0"0,-13 9-2618 0 0,0 1-1 0 0,1 0 1 0 0,23-11-1 0 0,-20 13 34 0 0,30-18-1 0 0,-48 26-258 0 0,-1 1-448 0 0,0 0 0 0 0,1-1 0 0 0,-1 1 0 0 0,0 0 0 0 0,0 0 0 0 0,0 0 0 0 0,0 0 0 0 0,0-1 0 0 0,0 1 0 0 0,0 0 0 0 0,0 0 0 0 0,0 0 0 0 0,0 0 0 0 0,0-1 0 0 0,1 1 0 0 0,-1 0 0 0 0,0 0 0 0 0,0 0 0 0 0,0 0 0 0 0,0 0 0 0 0,0 0 0 0 0,1-1 0 0 0,-1 1 0 0 0,0 0 0 0 0,0 0 1 0 0,0 0-1 0 0,0 0 0 0 0,1 0 0 0 0,-1 0 0 0 0,0 0 0 0 0,0 0 28 0 0,1 0 0 0 0,-1 0 0 0 0,0 0 0 0 0,1 0 0 0 0,-1-1 0 0 0,0 1 0 0 0,0 0 0 0 0,0 0 0 0 0,1 0 1 0 0,-1 0-1 0 0,0 0 0 0 0,0-1 0 0 0,1 1 0 0 0,-1 0 0 0 0,0 0 0 0 0,0 0 0 0 0,0-1 0 0 0,0 1 0 0 0,0 0 0 0 0,1 0 1 0 0,-1-1-1 0 0,0 1 0 0 0,0 0 0 0 0,0 0 0 0 0,0-1 0 0 0,0 1 0 0 0,0 0 0 0 0,0 0 0 0 0,0-1 0 0 0,0 1 0 0 0,0 0 0 0 0,0-1 1 0 0,0-1-9 0 0,0 0-1 0 0,0 0 1 0 0,0 0 0 0 0,0 0 0 0 0,0 0 0 0 0,-1 1 0 0 0,1-1 0 0 0,-1 0 0 0 0,-1-4 0 0 0,-2-4 35 0 0,1-1 0 0 0,0 0-1 0 0,-2-12 1 0 0,5 18-65 0 0,-6-16 0 0 0,4 17-87 0 0,0 0 0 0 0,0 0 1 0 0,0 0-1 0 0,-1 0 0 0 0,1 1 0 0 0,-1-1 0 0 0,0 1 0 0 0,0 0 0 0 0,-1 0 0 0 0,1 0 0 0 0,-1 0 0 0 0,1 1 1 0 0,-1-1-1 0 0,0 1 0 0 0,0 0 0 0 0,0 0 0 0 0,0 0 0 0 0,0 1 0 0 0,0-1 0 0 0,-1 1 0 0 0,1 0 0 0 0,-7-1 1 0 0,0 1-141 0 0,1 0 1 0 0,-1 0-1 0 0,1 1 1 0 0,-1 0-1 0 0,1 1 1 0 0,0 0-1 0 0,-1 1 0 0 0,-15 4 1 0 0,14-2 271 0 0,1 1 0 0 0,0 1-1 0 0,1-1 1 0 0,-1 1 0 0 0,1 1 0 0 0,0 0 0 0 0,1 1-1 0 0,0 0 1 0 0,0 0 0 0 0,1 0 0 0 0,0 2 0 0 0,0-1-1 0 0,1 1 1 0 0,-8 12 0 0 0,-5 15 277 0 0,1 0 0 0 0,-24 69-1 0 0,34-83-252 0 0,1 0-1 0 0,2 0 1 0 0,0 1 0 0 0,2 0-1 0 0,0 0 1 0 0,0 45-1 0 0,3-63-66 0 0,1 0-5 0 0,6 14 74 0 0,-2-11 19 0 0,-3-8-59 0 0,0 0 0 0 0,-1 0 0 0 0,1-1 0 0 0,0 1 1 0 0,0-1-1 0 0,0 1 0 0 0,-1 0 0 0 0,1-1 0 0 0,0 0 0 0 0,0 1 0 0 0,0-1 0 0 0,0 1 0 0 0,0-1 0 0 0,0 0 0 0 0,0 0 0 0 0,0 0 0 0 0,0 1 0 0 0,1-1 0 0 0,21 0 419 0 0,-19 0-415 0 0,67-4 216 0 0,-45 1-171 0 0,-16-3 130 0 0,-5 2 26 0 0,4-3-80 0 0,0 0-1 0 0,-1 0 1 0 0,0-1-1 0 0,0 0 1 0 0,6-9-1 0 0,32-49-1843 0 0,-27 38 1839 0 0,4-7-218 0 0,22-32 51 0 0,-38 59 18 0 0,0 0 0 0 0,0 0 1 0 0,0 0-1 0 0,1 1 1 0 0,12-8-1 0 0,-19 14 371 0 0,-1 2-360 0 0,-1-1 0 0 0,0 1 0 0 0,1 0 0 0 0,-1 0 0 0 0,0 0 1 0 0,1 0-1 0 0,-1-1 0 0 0,1 1 0 0 0,-1 0 0 0 0,1 0 0 0 0,0 0 0 0 0,-1 2 0 0 0,-1 1 17 0 0,-71 178 721 0 0,48-115-659 0 0,16-41-27 0 0,9-26-62 0 0,0 1 1 0 0,0 0-1 0 0,-1 0 0 0 0,1-1 0 0 0,0 1 0 0 0,0 0 0 0 0,0-1 1 0 0,0 1-1 0 0,1 0 0 0 0,-1-1 0 0 0,0 1 0 0 0,0 0 1 0 0,0-1-1 0 0,0 1 0 0 0,1 0 0 0 0,-1-1 0 0 0,1 2 1 0 0,0 1-2 0 0,4 13-41 0 0,-2-12 24 0 0,3 1-164 0 0,3 7-1172 0 0,0 1-4833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66 552 10303 0 0,'-27'-9'929'0'0,"22"8"-873"0"0,0 0-1 0 0,1 0 1 0 0,-1-1-1 0 0,-5-2 1 0 0,9 4 3 0 0,0-1 1 0 0,1 1-1 0 0,-1-1 1 0 0,1 1-1 0 0,-1-1 1 0 0,1 1-1 0 0,-1-1 1 0 0,1 1-1 0 0,-1-1 1 0 0,1 1-1 0 0,-1-1 1 0 0,1 0-1 0 0,-1 1 1 0 0,1-1-1 0 0,0 0 0 0 0,0 1 1 0 0,-1-1-1 0 0,1 0 1 0 0,0 0-1 0 0,0 1 1 0 0,0-1-1 0 0,0 0 1 0 0,-1 0-1 0 0,1 1 1 0 0,0-1-1 0 0,1 0 1 0 0,-1 0-1 0 0,0 1 0 0 0,0-1 1 0 0,0 0-1 0 0,0 1 1 0 0,1-1-1 0 0,-1 0 1 0 0,0 0-1 0 0,0 1 1 0 0,1-1-1 0 0,-1 1 1 0 0,1-2-1 0 0,2-3 59 0 0,1 0 0 0 0,-1 0 0 0 0,9-8 0 0 0,-6 6 58 0 0,28-30 243 0 0,63-53 0 0 0,-29 30-299 0 0,193-157 974 0 0,-243 204-771 0 0,0 1 0 0 0,34-17 0 0 0,-47 27-205 0 0,1-1-1 0 0,-1 1 1 0 0,0 0 0 0 0,1 1 0 0 0,-1-1 0 0 0,1 1 0 0 0,-1 0 0 0 0,1 1-1 0 0,0-1 1 0 0,0 1 0 0 0,-1 0 0 0 0,1 0 0 0 0,0 1 0 0 0,-1 0-1 0 0,11 2 1 0 0,-13-1-84 0 0,0-1-1 0 0,0 1 1 0 0,0-1 0 0 0,0 1-1 0 0,0 0 1 0 0,-1 0 0 0 0,1 0-1 0 0,0 0 1 0 0,-1 1 0 0 0,0-1-1 0 0,1 1 1 0 0,2 4-1 0 0,-2-2 1 0 0,0 0-1 0 0,-1 1 0 0 0,1-1 0 0 0,-1 0 1 0 0,0 1-1 0 0,1 10 0 0 0,0 3 18 0 0,-1 0 0 0 0,-1 1 0 0 0,-3 26 0 0 0,2-43-45 0 0,-2 40 45 0 0,-2 0 1 0 0,-1-1-1 0 0,-3 1 0 0 0,-26 81 0 0 0,30-114-28 0 0,0 1-1 0 0,-1-1 0 0 0,0 0 1 0 0,-1 0-1 0 0,0 0 1 0 0,-1-1-1 0 0,0 0 0 0 0,0 0 1 0 0,-1-1-1 0 0,0 0 1 0 0,-1 0-1 0 0,0-1 0 0 0,0 0 1 0 0,-19 11-1 0 0,0-4 43 0 0,-1 0-1 0 0,0-2 1 0 0,-32 8-1 0 0,-94 18 45 0 0,-15 5-1766 0 0,167-42 1577 0 0,-14 4-1751 0 0,6-2-2266 0 0,0-1-1757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360 125 2303 0 0,'0'0'4302'0'0,"1"-2"-3829"0"0,3-8-60 0 0,2-1 4303 0 0,-21 9-3548 0 0,3 5-354 0 0,-21 9-1 0 0,31-11-616 0 0,1-1-196 0 0,-9 1 1983 0 0,15-10-1263 0 0,-5 9-789 0 0,3-4 76 0 0,1 1 0 0 0,-1 0 0 0 0,0 0 1 0 0,1 0-1 0 0,-1 0 0 0 0,1 1 0 0 0,0-1 1 0 0,0 1-1 0 0,0 0 0 0 0,7-3 1 0 0,6-1 30 0 0,20-5 1 0 0,-35 10-40 0 0,57-15 1 0 0,55-15 1 0 0,-96 28-5 0 0,0 0 0 0 0,0 1-1 0 0,1 1 1 0 0,23 1 0 0 0,-35 1-9 0 0,-1 0 0 0 0,1 0 1 0 0,-1 0-1 0 0,1 1 0 0 0,7 3 1 0 0,-11-4 12 0 0,0 1 0 0 0,0-1 0 0 0,0 1 0 0 0,0-1 0 0 0,-1 1 0 0 0,1 0 0 0 0,-1 0 0 0 0,1 0 0 0 0,-1 1 1 0 0,0-1-1 0 0,0 0 0 0 0,3 6 0 0 0,2 9 55 0 0,-5-11-42 0 0,-1 1 0 0 0,0 0 0 0 0,0 1 0 0 0,-1-1 0 0 0,0 0 0 0 0,0 0 0 0 0,0 0-1 0 0,-1 0 1 0 0,0 0 0 0 0,-1 0 0 0 0,0 0 0 0 0,0-1 0 0 0,0 1 0 0 0,-1 0 0 0 0,0-1 0 0 0,0 0 0 0 0,0 1 0 0 0,-1-1 0 0 0,-9 10 0 0 0,5-5 17 0 0,-2-1 1 0 0,1-1 0 0 0,-1 0-1 0 0,-1 0 1 0 0,0-1-1 0 0,0 0 1 0 0,0-1-1 0 0,-1 0 1 0 0,-19 7 0 0 0,-89 27 21 0 0,10-4 15 0 0,90-29-60 0 0,0 1 0 0 0,0 1 1 0 0,-23 16-1 0 0,37-20-8 0 0,8-2 0 0 0,6-1 0 0 0,-7-3 0 0 0,3 2-9 0 0,1 0 0 0 0,0-1 0 0 0,0 0 0 0 0,1 0 0 0 0,-1 0 0 0 0,0-1 0 0 0,0 0 0 0 0,0 0 0 0 0,0 0 0 0 0,7-1 0 0 0,5-3-90 0 0,29-8 0 0 0,-33 8 67 0 0,-1 0 0 0 0,1 1 1 0 0,0 1-1 0 0,20-2 0 0 0,-32 4 29 0 0,12 0-14 0 0,0 0 1 0 0,12 3-1 0 0,-20-2 8 0 0,0 0 1 0 0,-1 0-1 0 0,1 1 0 0 0,-1 0 1 0 0,1-1-1 0 0,-1 2 1 0 0,0-1-1 0 0,7 5 1 0 0,1 2-12 0 0,-1 1 1 0 0,0 0-1 0 0,-1 1 1 0 0,11 14-1 0 0,-11-12-28 0 0,5 16 35 0 0,-12-16 15 0 0,-2-5-3 0 0,1 19 46 0 0,-5-17-24 0 0,0-4-11 0 0,1 0 21 0 0,-1-1-1 0 0,1 1 1 0 0,-1-1-1 0 0,-1 1 1 0 0,1-1 0 0 0,-1 0-1 0 0,0-1 1 0 0,0 1-1 0 0,0-1 1 0 0,-7 6-1 0 0,-7 4 175 0 0,-28 17 1 0 0,23-16-125 0 0,-6 3-34 0 0,0-2 0 0 0,-2-1 1 0 0,0-1-1 0 0,-44 13 0 0 0,-134 24 103 0 0,186-47-79 0 0,0-2 1 0 0,1 0 0 0 0,-31-2 0 0 0,13 0-1731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17623 0 0,'7'-18'1720'0'0,"-4"6"632"0"0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1421 117 13015 0 0,'16'-13'455'0'0,"-7"7"-137"0"0,0-2 0 0 0,10-9-1 0 0,-18 15-110 0 0,1 1 0 0 0,-1-1-1 0 0,0 0 1 0 0,0 0 0 0 0,1 1 0 0 0,-1-1-1 0 0,0 0 1 0 0,-1 0 0 0 0,1 0 0 0 0,0 0-1 0 0,0 0 1 0 0,-1 0 0 0 0,1 0 0 0 0,-1 0-1 0 0,0 0 1 0 0,0 0 0 0 0,0 0-1 0 0,0-5 1 0 0,0 5 560 0 0,0 0-6 0 0,-1 1-679 0 0,0-1-1 0 0,0 0 0 0 0,0 1 1 0 0,0-1-1 0 0,0 0 0 0 0,0 1 1 0 0,0-1-1 0 0,0 1 0 0 0,-1 0 1 0 0,1-1-1 0 0,-1 1 0 0 0,1 0 1 0 0,-1 0-1 0 0,1 0 0 0 0,-1 0 1 0 0,0 0-1 0 0,1 0 0 0 0,-1 1 1 0 0,0-1-1 0 0,0 0 0 0 0,1 1 1 0 0,-1-1-1 0 0,0 1 0 0 0,0 0 1 0 0,0 0-1 0 0,0 0 0 0 0,-2 0 1 0 0,-8 0-2 0 0,0 0 1 0 0,0 1-1 0 0,-14 3 1 0 0,23-4-85 0 0,-62 14 30 0 0,-123 44 0 0 0,77-20-230 0 0,-437 152-2642 0 0,502-171 2054 0 0,-53 15 0 0 0,85-31 556 0 0,-1 1 0 0 0,1-2 0 0 0,0 0 0 0 0,-1 0 0 0 0,0-1 1 0 0,1-1-1 0 0,-1-1 0 0 0,-20-3 0 0 0,32 4 151 0 0,0-1 0 0 0,0 0 0 0 0,1 0 0 0 0,-1 0-1 0 0,0 0 1 0 0,1 0 0 0 0,-1 0 0 0 0,1-1 0 0 0,-1 1 0 0 0,1-1 0 0 0,0 0 0 0 0,-1 1 0 0 0,-1-4 0 0 0,3 4 21 0 0,0 0 1 0 0,1 0 0 0 0,-1 0-1 0 0,0-1 1 0 0,1 1 0 0 0,-1 0 0 0 0,1 0-1 0 0,0-1 1 0 0,-1 1 0 0 0,1-1-1 0 0,0 1 1 0 0,0 0 0 0 0,0-1 0 0 0,0 1-1 0 0,0-1 1 0 0,0 1 0 0 0,0 0-1 0 0,0-1 1 0 0,0 1 0 0 0,1 0 0 0 0,-1-1-1 0 0,0 1 1 0 0,1 0 0 0 0,0-1-1 0 0,-1 1 1 0 0,1 0 0 0 0,0 0 0 0 0,1-3-1 0 0,3-2-183 0 0,0-1-1 0 0,0 1 1 0 0,1 1-1 0 0,0-1 1 0 0,0 1 0 0 0,0 0-1 0 0,1 0 1 0 0,-1 0-1 0 0,1 1 1 0 0,0 0-1 0 0,13-5 1 0 0,-7 4 51 0 0,0 1-1 0 0,0 0 1 0 0,0 1 0 0 0,1 0 0 0 0,-1 1 0 0 0,17-1 0 0 0,-27 3 263 0 0,0 0 0 0 0,1 0 0 0 0,-1 0 0 0 0,0 1 0 0 0,0-1 0 0 0,0 1 0 0 0,0 0 1 0 0,1 0-1 0 0,-1 0 0 0 0,0 0 0 0 0,-1 0 0 0 0,1 1 0 0 0,0-1 0 0 0,0 1 0 0 0,0 0 0 0 0,-1-1 0 0 0,1 1 1 0 0,-1 1-1 0 0,0-1 0 0 0,1 0 0 0 0,-1 1 0 0 0,2 2 0 0 0,-1 1 85 0 0,1 0 0 0 0,-1 0 0 0 0,-1 1 0 0 0,1-1 0 0 0,-1 1 0 0 0,0-1 0 0 0,-1 1-1 0 0,0 0 1 0 0,1 9 0 0 0,0 6 156 0 0,-2-1 0 0 0,-1 1 0 0 0,0-1 0 0 0,-2 1 0 0 0,0-1 0 0 0,-2 0 1 0 0,-6 21-1 0 0,1-14 240 0 0,0 0 0 0 0,-2-1 1 0 0,-1 0-1 0 0,-25 38 1 0 0,24-47 126 0 0,-27 29 1 0 0,12-15-291 0 0,-52 48 116 0 0,54-56-495 0 0,-40 47 0 0 0,59-61-676 0 0,0 1-1 0 0,1 0 0 0 0,0 0 1 0 0,1 0-1 0 0,-7 18 0 0 0,7-11-4873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13823 0 0,'3'1'1062'0'0,"10"4"-795"0"0,0-1-1 0 0,0-1 1 0 0,1 0 0 0 0,-1 0 0 0 0,1-1 0 0 0,0-1 0 0 0,0-1 0 0 0,0 0 0 0 0,24-3 0 0 0,-9-1 746 0 0,1-1 0 0 0,-1-2 0 0 0,44-16 0 0 0,-46 13-715 0 0,134-43 1621 0 0,-126 40-3491 0 0,-20 6-176 0 0</inkml:trace>
  <inkml:trace contextRef="#ctx0" brushRef="#br0" timeOffset="1">936 76 6911 0 0,'0'0'528'0'0,"3"0"-341"0"0,8-2 7514 0 0,-11 5-6538 0 0,-2 0-934 0 0,0 1 0 0 0,0-1 1 0 0,0 1-1 0 0,-1-1 0 0 0,1 0 0 0 0,-1 0 1 0 0,0 0-1 0 0,1 0 0 0 0,-8 4 0 0 0,-34 23 1175 0 0,26-19-887 0 0,-101 72 194 0 0,98-66-2639 0 0,-28 29-1 0 0,34-31-4541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7367 0 0,'0'0'10540'0'0,"2"-1"-10141"0"0,34-22 142 0 0,38-31-1559 0 0,-55 38 716 0 0,0 2 0 0 0,1 0 0 0 0,0 1 0 0 0,40-18 0 0 0,-49 27 485 0 0,0 1 0 0 0,1 0 0 0 0,14-2 0 0 0,-24 5 127 0 0,1 2 8 0 0,2 1-195 0 0,0 0 0 0 0,1 1 0 0 0,-1 0 0 0 0,7 7 0 0 0,-12-10-97 0 0,1 1 0 0 0,0 0 0 0 0,-1 0 1 0 0,1 0-1 0 0,-1 0 0 0 0,1 0 0 0 0,-1 0 0 0 0,0 0 0 0 0,0 0 0 0 0,0 0 1 0 0,0 0-1 0 0,0 0 0 0 0,-1 0 0 0 0,1 1 0 0 0,-1 0 34 0 0,0 4 19 0 0,-1 0 0 0 0,-1 0 0 0 0,1-1 0 0 0,-1 1-1 0 0,0-1 1 0 0,0 1 0 0 0,-1-1 0 0 0,0 0 0 0 0,0-1 0 0 0,-1 1 0 0 0,-6 6 0 0 0,3-2-2899 0 0,-14 20 0 0 0,13-12-3210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45 305 13591 0 0,'1'-1'622'0'0,"2"-3"-593"0"0,-1 5 632 0 0,-7 8 2726 0 0,-2 2-3323 0 0,0-3-61 0 0,4-7-46 0 0,2-1 43 0 0,1 0-1 0 0,-1 0 1 0 0,1-1 0 0 0,-1 1-1 0 0,0 0 1 0 0,1 0 0 0 0,-1 0-1 0 0,1 0 1 0 0,-1-1 0 0 0,1 1-1 0 0,-1 0 1 0 0,1 0 0 0 0,-1-1-1 0 0,1 1 1 0 0,-1-1 0 0 0,1 1-1 0 0,-1 0 1 0 0,1-1 0 0 0,-1 1 0 0 0,1-1-1 0 0,0 1 1 0 0,-1-1 0 0 0,1 1-1 0 0,0-1 1 0 0,-1 1 0 0 0,1-1-1 0 0,0 1 1 0 0,0-1 0 0 0,0 0-1 0 0,-1 0 1 0 0,1-1-1 0 0,-4-4 1 0 0,3 3 0 0 0,0 1 0 0 0,-1-1 0 0 0,1 0 0 0 0,0 0 0 0 0,1 0 0 0 0,-1 0 0 0 0,0-5 0 0 0,0 2 0 0 0,0-1 0 0 0,1 1 0 0 0,0 0-1 0 0,0 0 1 0 0,0-1 0 0 0,1 1 0 0 0,0 0 0 0 0,1 0 0 0 0,2-9-1 0 0,-2 7 11 0 0,1 0-1 0 0,1 0 1 0 0,-1 1-1 0 0,2-1 0 0 0,-1 1 1 0 0,8-10-1 0 0,0 4 8 0 0,2 0 0 0 0,-1 1 0 0 0,1 0-1 0 0,1 2 1 0 0,0-1 0 0 0,26-11 0 0 0,-17 11 20 0 0,1 1 0 0 0,0 2 0 0 0,42-9 0 0 0,-37 9 153 0 0,-28 8 120 0 0,-1 0-252 0 0,0 0 1 0 0,0 0 0 0 0,0 0 0 0 0,0 0-1 0 0,0 0 1 0 0,0 1 0 0 0,0-1-1 0 0,0 0 1 0 0,0 0 0 0 0,0 1 0 0 0,0-1-1 0 0,0 1 1 0 0,0-1 0 0 0,0 1 0 0 0,-1 0-1 0 0,1-1 1 0 0,0 1 0 0 0,0 0 0 0 0,-1-1-1 0 0,1 1 1 0 0,1 1 0 0 0,-1 0 6 0 0,0 0 1 0 0,0 0-1 0 0,0 0 0 0 0,-1 0 1 0 0,1 0-1 0 0,0 0 0 0 0,-1 1 1 0 0,0-1-1 0 0,1 4 0 0 0,-1 0 41 0 0,0 1-1 0 0,-1-1 0 0 0,1 0 0 0 0,-1 1 1 0 0,0-1-1 0 0,-3 8 0 0 0,-2-1 35 0 0,1 1-1 0 0,-2-1 1 0 0,0-1-1 0 0,-13 19 1 0 0,-42 45-32 0 0,26-33-38 0 0,-5 12-39 0 0,1-2-878 0 0,12-21-3061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54 13591 0 0,'5'-6'178'0'0,"0"0"83"0"0,0 0 0 0 0,1 0 0 0 0,-1 1 1 0 0,1 0-1 0 0,1 0 0 0 0,13-9 1750 0 0,-22 25-1571 0 0,2-6-376 0 0,-5 12 60 0 0,1 0 0 0 0,-2-1 1 0 0,-9 21-1 0 0,-28 46 61 0 0,34-67-143 0 0,-22 40-36 0 0,-3-2-1 0 0,-47 57 0 0 0,2-7-5 0 0,64-81 0 0 0,1 0 0 0 0,-19 45 0 0 0,30-63-22 0 0,1 1 0 0 0,0 0-1 0 0,0 0 1 0 0,1 0-1 0 0,-1 1 1 0 0,1-1 0 0 0,1 0-1 0 0,-1 0 1 0 0,1 1 0 0 0,0-1-1 0 0,1 0 1 0 0,0 1 0 0 0,0-1-1 0 0,0 0 1 0 0,0 0 0 0 0,4 9-1 0 0,-4-13-437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92 7831 0 0,'22'-19'1133'0'0,"40"-27"1"0"0,-25 23 6053 0 0,-34 22-5682 0 0,2-1-608 0 0,-5 2-862 0 0,0 0-1 0 0,0 0 1 0 0,0 0 0 0 0,0 0 0 0 0,1 0-1 0 0,-1 0 1 0 0,0 0 0 0 0,0 0 0 0 0,0 0-1 0 0,0 0 1 0 0,0 0 0 0 0,0 0 0 0 0,1 0-1 0 0,-1 0 1 0 0,0 0 0 0 0,0 0 0 0 0,0 0 0 0 0,0 0-1 0 0,0 0 1 0 0,0 0 0 0 0,1 0 0 0 0,-1 0-1 0 0,0 0 1 0 0,0 0 0 0 0,0 0 0 0 0,0 0-1 0 0,0 0 1 0 0,0 0 0 0 0,1 0 0 0 0,-1 0-1 0 0,0 0 1 0 0,0 1 0 0 0,0-1 0 0 0,0 0-1 0 0,0 0 1 0 0,0 0 0 0 0,0 0 0 0 0,0 0-1 0 0,0 0 1 0 0,0 0 0 0 0,0 1 0 0 0,0-1-1 0 0,0 0 1 0 0,1 0 0 0 0,-1 0 0 0 0,0 0-1 0 0,0 0 1 0 0,-3 13 13 0 0,0-1-1 0 0,-1 1 0 0 0,-10 22 1 0 0,-23 38-29 0 0,21-43 0 0 0,-351 665 45 0 0,190-399-528 0 0,147-249-224 0 0,23-34-71 0 0,0 0 0 0 0,-1-1 0 0 0,-17 19 0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80 2759 0 0,'0'0'126'0'0,"-12"4"9279"0"0,13 5-7669 0 0,-1-8-1646 0 0,0 0 0 0 0,0-1 0 0 0,1 1 0 0 0,-1 0 0 0 0,0-1 0 0 0,1 1 0 0 0,-1 0 0 0 0,1-1 0 0 0,-1 1 0 0 0,1-1 0 0 0,-1 1 0 0 0,1-1 0 0 0,-1 1 0 0 0,1-1 0 0 0,-1 1 0 0 0,1-1-1 0 0,0 1 1 0 0,-1-1 0 0 0,2 1 0 0 0,1 0 143 0 0,3 3 3 0 0,1 0 0 0 0,0 0 0 0 0,0-1 0 0 0,0 0 0 0 0,0-1 0 0 0,1 1 0 0 0,-1-1 0 0 0,11 1 0 0 0,61 4 936 0 0,-77-7-1147 0 0,54 1 817 0 0,0-3-1 0 0,95-14 0 0 0,106-37-169 0 0,-198 38-1400 0 0,86-32 0 0 0,-123 38-896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36 5063 0 0,'6'-6'172'0'0,"19"-17"474"0"0,-11 17 8626 0 0,-13 6-9147 0 0,-1 1 0 0 0,1 0 0 0 0,0-1 0 0 0,-1 1 1 0 0,1 0-1 0 0,0 0 0 0 0,-1 0 0 0 0,1-1 0 0 0,-1 1 1 0 0,1 0-1 0 0,0 2 0 0 0,-1-3-25 0 0,1 4 41 0 0,0 0-1 0 0,0 0 1 0 0,0-1-1 0 0,0 1 1 0 0,-1 0-1 0 0,0 0 1 0 0,0 0-1 0 0,0 0 0 0 0,0 0 1 0 0,0 0-1 0 0,-1 0 1 0 0,-1 4-1 0 0,-2 10 330 0 0,-9 21 0 0 0,10-31-376 0 0,-139 338 1144 0 0,47-129-1134 0 0,-7 25 182 0 0,81-183-194 0 0,20-57 164 0 0,11-9-122 0 0,-7 5-108 0 0,19-17-141 0 0,-2 0 0 0 0,0-1 0 0 0,-1-1 0 0 0,23-35 0 0 0,-24 32-581 0 0,1 0 0 0 0,1 1-1 0 0,28-26 1 0 0,-46 47 538 0 0,11 33 935 0 0,-12-21-507 0 0,-1 1 1 0 0,0 0-1 0 0,-1 0 1 0 0,-1 0-1 0 0,0-1 1 0 0,0 1-1 0 0,-5 13 1 0 0,-3 18 1 0 0,-3 16 137 0 0,13-56-430 0 0,2 10-1234 0 0,-2-9-727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70 15407 0 0,'0'0'1394'0'0,"3"1"-1150"0"0,9 2 136 0 0,1 0 1 0 0,-1-1 0 0 0,1 0-1 0 0,0-1 1 0 0,-1-1 0 0 0,1 0-1 0 0,22-3 1 0 0,-17 0 325 0 0,1-1 1 0 0,-1-1-1 0 0,-1 0 0 0 0,33-15 1 0 0,-45 18-662 0 0,16-9 139 0 0,-20 11-181 0 0,0-1 0 0 0,0 1 1 0 0,0 0-1 0 0,0-1 0 0 0,0 0 0 0 0,0 1 0 0 0,0-1 1 0 0,0 1-1 0 0,0-1 0 0 0,-1 0 0 0 0,1 0 0 0 0,0 1 0 0 0,-1-1 1 0 0,1 0-1 0 0,0 0 0 0 0,-1 0 0 0 0,1 0 0 0 0,-1 0 1 0 0,1-1-1 0 0,3 0-624 0 0,-6-2 174 0 0,2 4 420 0 0,0 0 0 0 0,0-1 1 0 0,0 1-1 0 0,0 0 0 0 0,0 0 1 0 0,0-1-1 0 0,0 1 0 0 0,0 0 1 0 0,0-1-1 0 0,-1 1 0 0 0,1 0 1 0 0,0-1-1 0 0,0 1 1 0 0,0 0-1 0 0,0 0 0 0 0,-1-1 1 0 0,1 1-1 0 0,0 0 0 0 0,0 0 1 0 0,0 0-1 0 0,-1-1 0 0 0,1 1 1 0 0,0 0-1 0 0,0 0 0 0 0,-1 0 1 0 0,1 0-1 0 0,0-1 0 0 0,-1 1 1 0 0,1 0-1 0 0,-1 0 0 0 0,-3 0-88 0 0,0 0 0 0 0,0 0 0 0 0,0 0-1 0 0,-1 1 1 0 0,1 0 0 0 0,0 0-1 0 0,0 0 1 0 0,0 0 0 0 0,0 0 0 0 0,0 1-1 0 0,0 0 1 0 0,-5 3 0 0 0,-6 5 26 0 0,-23 18 1 0 0,25-18-20 0 0,-19 16 30 0 0,-36 36 0 0 0,55-49 203 0 0,1 1 1 0 0,1 0-1 0 0,1 0 0 0 0,0 1 0 0 0,-13 25 1 0 0,21-35-59 0 0,-1 1 1 0 0,1 0 0 0 0,0 0 0 0 0,1 0-1 0 0,-1 0 1 0 0,1 0 0 0 0,0 12 0 0 0,0-16-52 0 0,2 0 1 0 0,-1 0 0 0 0,0 1-1 0 0,0-1 1 0 0,1 0-1 0 0,-1 0 1 0 0,1 0 0 0 0,0 0-1 0 0,-1 1 1 0 0,1-1-1 0 0,0 0 1 0 0,0 0 0 0 0,1-1-1 0 0,-1 1 1 0 0,0 0-1 0 0,1 0 1 0 0,-1 0 0 0 0,1-1-1 0 0,-1 1 1 0 0,1-1-1 0 0,0 1 1 0 0,-1-1 0 0 0,1 0-1 0 0,4 2 1 0 0,0 0 4 0 0,0-1 0 0 0,1 0 0 0 0,-1 0 0 0 0,1-1 0 0 0,0 0 0 0 0,0 0 0 0 0,-1-1 0 0 0,1 1-1 0 0,0-2 1 0 0,0 1 0 0 0,0-1 0 0 0,-1 0 0 0 0,8-2 0 0 0,11-3 19 0 0,48-19-1 0 0,-63 21 6 0 0,16-6-1004 0 0,28-15 0 0 0,-32 11-131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8751 0 0,'0'0'674'0'0,"-2"-1"-438"0"0,-5-4 5792 0 0,7 6-6003 0 0,0-1 1 0 0,0 0 0 0 0,0 0 0 0 0,0 0 0 0 0,0 0 0 0 0,0 1 0 0 0,0-1 0 0 0,0 0-1 0 0,0 0 1 0 0,0 0 0 0 0,0 0 0 0 0,-1 0 0 0 0,1 1 0 0 0,0-1 0 0 0,0 0-1 0 0,0 0 1 0 0,0 0 0 0 0,0 0 0 0 0,0 0 0 0 0,0 1 0 0 0,-1-1 0 0 0,1 0 0 0 0,0 0-1 0 0,0 0 1 0 0,0 0 0 0 0,0 0 0 0 0,0 0 0 0 0,0 0 0 0 0,-1 0 0 0 0,1 0-1 0 0,0 0 1 0 0,0 0 0 0 0,-1 0 0 0 0,1 0-2 0 0,0 1 0 0 0,0-1-1 0 0,-1 0 1 0 0,1 0 0 0 0,0 0 0 0 0,-1 0 0 0 0,1 0-1 0 0,0 1 1 0 0,0-1 0 0 0,-1 0 0 0 0,1 0 0 0 0,0 0-1 0 0,0 1 1 0 0,-1-1 0 0 0,1 0 0 0 0,0 0 0 0 0,0 1-1 0 0,0-1 1 0 0,0 0 0 0 0,-1 0 0 0 0,1 1 0 0 0,0-1-1 0 0,0 0 1 0 0,0 1 0 0 0,0-1 0 0 0,0 0 0 0 0,0 1-1 0 0,0-1 1 0 0,0 0 0 0 0,0 1 0 0 0,0 0-36 0 0,-1 1 1 0 0,1-1-1 0 0,0 0 1 0 0,1 0-1 0 0,-1 1 1 0 0,0-1 0 0 0,0 0-1 0 0,0 1 1 0 0,1-1-1 0 0,-1 0 1 0 0,1 0-1 0 0,-1 0 1 0 0,1 1-1 0 0,-1-1 1 0 0,1 0-1 0 0,0 0 1 0 0,0 0-1 0 0,-1 0 1 0 0,1 0-1 0 0,0 0 1 0 0,0 0-1 0 0,0 0 1 0 0,0-1-1 0 0,0 1 1 0 0,0 0-1 0 0,0 0 1 0 0,0-1-1 0 0,1 1 1 0 0,-1-1-1 0 0,2 1 1 0 0,12 4-253 0 0,0-4-7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222 131 5063 0 0,'0'0'232'0'0,"-3"1"274"0"0,-54 38 6416 0 0,45-30-6682 0 0,0 1-1 0 0,1 0 1 0 0,0 1 0 0 0,1 0 0 0 0,-10 14 0 0 0,5-4-117 0 0,-4 7 44 0 0,12-16-111 0 0,-1 0 0 0 0,0-1 0 0 0,-12 12-1 0 0,13-14 4 0 0,5-8 562 0 0,5-3-465 0 0,39-30 1 0 0,1 1 0 0 0,64-33 1 0 0,-38 24-86 0 0,-6 5-92 0 0,-38 23 3 0 0,-2-2 0 0 0,44-32-1 0 0,-59 39 44 0 0,-6 5 1212 0 0,4 13-720 0 0,-5-8-425 0 0,0 1 1 0 0,0 0-1 0 0,0-1 1 0 0,0 1 0 0 0,-1 0-1 0 0,1 0 1 0 0,-1 0-1 0 0,0-1 1 0 0,0 1 0 0 0,-1 0-1 0 0,1 0 1 0 0,-2 6 0 0 0,0 2 137 0 0,-1 11-41 0 0,-2 0 1 0 0,0 0 0 0 0,-2 0 0 0 0,-15 35 0 0 0,22-55-307 0 0,0-6-577 0 0,8-16 592 0 0,1 1-1 0 0,1 0 1 0 0,0 1 0 0 0,1-1 0 0 0,1 2-1 0 0,0 0 1 0 0,2 0 0 0 0,15-14 0 0 0,-8 11 13 0 0,1 0 1 0 0,1 2-1 0 0,0 0 1 0 0,1 2-1 0 0,32-16 1 0 0,-48 28 75 0 0,0-1 0 0 0,0 1 1 0 0,0 0-1 0 0,0 0 0 0 0,16-2 0 0 0,-8 6 0 0 0,-15-1 20 0 0,1 1 0 0 0,-1-1 0 0 0,0 1 0 0 0,0 0 0 0 0,1-1 0 0 0,-1 1 0 0 0,0 0 0 0 0,0 0 0 0 0,0 0 0 0 0,0-1 0 0 0,0 1 0 0 0,0 0-1 0 0,0 0 1 0 0,-1 1 0 0 0,1-1 0 0 0,0 0 0 0 0,1 2 0 0 0,-1 0 25 0 0,0 0-1 0 0,0 0 1 0 0,0 1-1 0 0,0-1 1 0 0,-1 0-1 0 0,0 0 0 0 0,1 5 1 0 0,-1 0 147 0 0,-1 1-1 0 0,0-1 1 0 0,0 0 0 0 0,-1 0 0 0 0,-3 11 0 0 0,-11 23 815 0 0,10-26-623 0 0,0 0 0 0 0,-8 34 0 0 0,12-35-357 0 0,-1 8-138 0 0,3-20-65 0 0,0 4-134 0 0,0 6-827 0 0,0-1-3737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69 6911 0 0,'0'0'528'0'0,"2"-1"-341"0"0,0 1 93 0 0,0-1 0 0 0,1 1-1 0 0,-1 0 1 0 0,0 0 0 0 0,0 0 0 0 0,0 0 0 0 0,1 0-1 0 0,-1 0 1 0 0,0 0 0 0 0,0 1 0 0 0,1-1 0 0 0,-1 1-1 0 0,0 0 1 0 0,0 0 0 0 0,0-1 0 0 0,0 1 0 0 0,0 1-1 0 0,0-1 1 0 0,2 2 0 0 0,6 3 1169 0 0,12 4 493 0 0,-20-9-1565 0 0,10 1 328 0 0,-9-2-663 0 0,0 0-1 0 0,-1 0 1 0 0,1 0 0 0 0,0-1-1 0 0,0 1 1 0 0,0-1-1 0 0,-1 1 1 0 0,1-1-1 0 0,0 0 1 0 0,-1 0 0 0 0,1 0-1 0 0,-1-1 1 0 0,1 1-1 0 0,-1-1 1 0 0,0 1 0 0 0,3-3-1 0 0,-2 2-36 0 0,1-1 1 0 0,-1 0-1 0 0,0 0 0 0 0,-1-1 1 0 0,1 1-1 0 0,0 0 0 0 0,-1-1 1 0 0,0 0-1 0 0,2-4 0 0 0,0-1-45 0 0,-4 7-9 0 0,-1 1-1 0 0,1-1 1 0 0,0 1-1 0 0,-1-1 1 0 0,1 1-1 0 0,-1 0 1 0 0,1-1-1 0 0,-1 1 1 0 0,0-1-1 0 0,0 1 1 0 0,1 0-1 0 0,-1 0 1 0 0,0-1-1 0 0,0 1 1 0 0,-2-2-1 0 0,1 2-36 0 0,0-1 0 0 0,0 1-1 0 0,-1 0 1 0 0,1 0-1 0 0,0 0 1 0 0,0 0 0 0 0,-1 0-1 0 0,1 1 1 0 0,0-1 0 0 0,-1 1-1 0 0,1-1 1 0 0,0 1 0 0 0,-1 0-1 0 0,1 0 1 0 0,-1 0 0 0 0,1 0-1 0 0,0 1 1 0 0,-1-1-1 0 0,-3 1 1 0 0,-6 2-233 0 0,0 0 0 0 0,-14 7 0 0 0,25-10 319 0 0,-20 10-23 0 0,1 1 0 0 0,0 0-1 0 0,1 2 1 0 0,0 0 0 0 0,-24 23 0 0 0,-21 14 414 0 0,56-44-346 0 0,-11 7 240 0 0,-29 27 0 0 0,44-36-230 0 0,-1 0 0 0 0,1 1 1 0 0,0 0-1 0 0,1-1 0 0 0,-1 2 1 0 0,1-1-1 0 0,0 0 0 0 0,0 1 1 0 0,0-1-1 0 0,1 1 1 0 0,-3 9-1 0 0,5-13-37 0 0,-1 0 0 0 0,1 0 1 0 0,0 0-1 0 0,0 0 0 0 0,0 0 0 0 0,0 0 1 0 0,0 0-1 0 0,0 0 0 0 0,1 0 0 0 0,-1 0 0 0 0,1-1 1 0 0,-1 1-1 0 0,1 0 0 0 0,-1 0 0 0 0,1 0 1 0 0,0-1-1 0 0,0 1 0 0 0,0 0 0 0 0,2 1 0 0 0,-1 0 4 0 0,1-1-1 0 0,-1 0 1 0 0,1 1-1 0 0,-1-1 0 0 0,1-1 1 0 0,0 1-1 0 0,0 0 1 0 0,0-1-1 0 0,0 1 0 0 0,5 0 1 0 0,5 2 29 0 0,0-2 0 0 0,0 1 0 0 0,0-2 1 0 0,21 1-1 0 0,46-5-531 0 0,-26-3-3701 0 0,-7 0-1261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82 12751 0 0,'0'0'587'0'0,"0"-2"-16"0"0,1-7-147 0 0,0-1-1 0 0,0 1 1 0 0,-2-12 0 0 0,0 3 4170 0 0,1 18-4576 0 0,0 0 1 0 0,0 0-1 0 0,0 0 0 0 0,0 0 1 0 0,-1 0-1 0 0,1 0 0 0 0,0 0 0 0 0,0 0 1 0 0,0 0-1 0 0,0 0 0 0 0,-1 0 1 0 0,1 0-1 0 0,0 0 0 0 0,0 0 1 0 0,0-1-1 0 0,0 1 0 0 0,0 0 1 0 0,0 0-1 0 0,-1 0 0 0 0,1 0 1 0 0,0 0-1 0 0,0 0 0 0 0,0-1 1 0 0,0 1-1 0 0,0 0 0 0 0,0 0 1 0 0,0 0-1 0 0,0 0 0 0 0,0-1 1 0 0,0 1-1 0 0,0 0 0 0 0,0 0 1 0 0,-1-1-1 0 0,1 1-9 0 0,0 0-1 0 0,0-1 1 0 0,0 1-1 0 0,0 0 1 0 0,0-1-1 0 0,0 1 1 0 0,-1 0-1 0 0,1-1 1 0 0,0 1 0 0 0,0 0-1 0 0,0-1 1 0 0,-1 1-1 0 0,1 0 1 0 0,0-1-1 0 0,0 1 1 0 0,-1 0-1 0 0,1 0 1 0 0,0 0 0 0 0,-1-1-1 0 0,1 1 1 0 0,0 0-1 0 0,-1 0 1 0 0,1 0-1 0 0,0 0 1 0 0,-1-1-1 0 0,1 1 1 0 0,-1 0 0 0 0,-4 0-1 0 0,1-1 1 0 0,-1 1 0 0 0,0 0 0 0 0,1 0-1 0 0,-1 1 1 0 0,0-1 0 0 0,1 1 0 0 0,-1 0 0 0 0,1 0-1 0 0,-1 1 1 0 0,1-1 0 0 0,-1 1 0 0 0,-6 4 0 0 0,-7 5 28 0 0,-31 22 1 0 0,33-21-34 0 0,3-2-12 0 0,-1 0 0 0 0,1 1 0 0 0,-12 15 0 0 0,19-20 5 0 0,1 0-1 0 0,0 1 1 0 0,1 0-1 0 0,0 0 0 0 0,0 0 1 0 0,0 1-1 0 0,1-1 1 0 0,-4 13-1 0 0,4-5 4 0 0,3-13 7 0 0,1 0 0 0 0,-1 0 0 0 0,0 0-1 0 0,1 0 1 0 0,-1 0 0 0 0,1 0 0 0 0,-1 0 0 0 0,1 0-1 0 0,0 0 1 0 0,0-1 0 0 0,0 1 0 0 0,0 0 0 0 0,0 0 0 0 0,1-1-1 0 0,-1 1 1 0 0,0-1 0 0 0,1 1 0 0 0,-1-1 0 0 0,1 0-1 0 0,-1 1 1 0 0,1-1 0 0 0,0 0 0 0 0,0 0 0 0 0,-1 0-1 0 0,1 0 1 0 0,0 0 0 0 0,0-1 0 0 0,0 1 0 0 0,0-1 0 0 0,0 1-1 0 0,3 0 1 0 0,3 0 31 0 0,-1 0-1 0 0,1 0 0 0 0,0-1 1 0 0,0 0-1 0 0,0 0 1 0 0,15-3-1 0 0,0-3-679 0 0,0 0 1 0 0,33-14-1 0 0,-33 9-6465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2303 0 0,'0'0'16632'0'0,"1"-1"-15873"0"0,11-10 4 0 0,0-1-1 0 0,11-16 1 0 0,-14 18-711 0 0,0-1-1 0 0,0 1 0 0 0,1 0 1 0 0,18-14-1 0 0,6 2-435 0 0,1 1 0 0 0,53-24 0 0 0,-73 40 211 0 0,-3 1 152 0 0,-12 4 28 0 0,1 0 1 0 0,-1 0 0 0 0,1 0 0 0 0,0 0 0 0 0,-1 0 0 0 0,1 0-1 0 0,0 0 1 0 0,-1 0 0 0 0,1 0 0 0 0,0 0 0 0 0,-1 0 0 0 0,1 0 0 0 0,-1 0-1 0 0,1 0 1 0 0,0 1 0 0 0,-1-1 0 0 0,1 0 0 0 0,0 1 0 0 0,1 0 23 0 0,0-1 219 0 0,-2 1-240 0 0,0-1-1 0 0,0 0 0 0 0,0 0 1 0 0,0 0-1 0 0,0 1 1 0 0,1-1-1 0 0,-1 0 1 0 0,0 0-1 0 0,0 0 0 0 0,0 1 1 0 0,0-1-1 0 0,0 0 1 0 0,0 0-1 0 0,1 0 0 0 0,-1 0 1 0 0,0 0-1 0 0,0 1 1 0 0,0-1-1 0 0,0 0 0 0 0,1 0 1 0 0,-1 0-1 0 0,0 0 1 0 0,0 0-1 0 0,0 0 1 0 0,0 0-1 0 0,1 0 0 0 0,-1 0 1 0 0,0 0-1 0 0,1 1 1 0 0,-1-1 10 0 0,1 0 1 0 0,-1 0-1 0 0,1 0 1 0 0,0 1 0 0 0,-1-1-1 0 0,1 0 1 0 0,-1 1-1 0 0,1-1 1 0 0,0 1 0 0 0,-1-1-1 0 0,1 1 1 0 0,-1-1-1 0 0,0 1 1 0 0,1-1 0 0 0,0 2-1 0 0,4 10 202 0 0,0 0 0 0 0,0 0 0 0 0,-1 0 0 0 0,2 16 0 0 0,3 8-13 0 0,-5-22-122 0 0,1 0-1 0 0,9 20 1 0 0,-11-28-208 0 0,1-1 0 0 0,-1 1 0 0 0,1-1 1 0 0,0 0-1 0 0,0 1 0 0 0,1-2 0 0 0,8 9 0 0 0,-3-6-845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226 424 8783 0 0,'0'0'794'0'0,"3"1"-652"0"0,10 2 5978 0 0,-17 11-4714 0 0,-15-11-562 0 0,16-3-785 0 0,0 1 1 0 0,0 0 0 0 0,0-1-1 0 0,0 0 1 0 0,0 0 0 0 0,0 0-1 0 0,-3 0 1 0 0,-1-2 122 0 0,0 1 1 0 0,1-2-1 0 0,-1 1 1 0 0,0-1-1 0 0,1 0 1 0 0,0 0 0 0 0,-11-8-1 0 0,-39-33 1294 0 0,52 40-1407 0 0,-3-2 84 0 0,0-1-1 0 0,0 1 1 0 0,1-1-1 0 0,0-1 0 0 0,0 1 1 0 0,1-1-1 0 0,0 0 1 0 0,-6-13-1 0 0,9 17-111 0 0,1 0 0 0 0,-1 0-1 0 0,1 0 1 0 0,0-1-1 0 0,1 1 1 0 0,-1 0 0 0 0,1-1-1 0 0,-1 1 1 0 0,1 0 0 0 0,1-1-1 0 0,-1 1 1 0 0,1 0-1 0 0,-1-1 1 0 0,1 1 0 0 0,0 0-1 0 0,1 0 1 0 0,-1 0 0 0 0,1 0-1 0 0,0 0 1 0 0,3-6-1 0 0,2 0-42 0 0,0 1 0 0 0,0 0 0 0 0,1 0 0 0 0,1 1 0 0 0,8-8 0 0 0,50-35-369 0 0,-62 48 341 0 0,12-8-214 0 0,1 0 0 0 0,0 1 0 0 0,0 1 1 0 0,1 1-1 0 0,0 1 0 0 0,1 0 0 0 0,0 1 0 0 0,-1 2 0 0 0,2 0 0 0 0,22-2 0 0 0,-31 5 220 0 0,0 1-1 0 0,0 1 0 0 0,0 0 0 0 0,-1 0 0 0 0,1 1 0 0 0,0 0 0 0 0,-1 1 0 0 0,14 5 0 0 0,-17-4 142 0 0,0-1 0 0 0,-1 1 1 0 0,0 1-1 0 0,0-1 0 0 0,0 1 0 0 0,0 0 0 0 0,-1 1 0 0 0,0-1 1 0 0,0 1-1 0 0,-1 1 0 0 0,1-1 0 0 0,6 12 0 0 0,-11-15-45 0 0,1-1 1 0 0,-1 1-1 0 0,0 0 0 0 0,0 0 1 0 0,0 0-1 0 0,-1 0 0 0 0,1 0 1 0 0,-1 0-1 0 0,1 0 0 0 0,-1 0 0 0 0,0 1 1 0 0,0-1-1 0 0,-1 0 0 0 0,1 0 1 0 0,-2 5-1 0 0,0 0 38 0 0,0 0 0 0 0,-1-1 1 0 0,0 1-1 0 0,-6 9 0 0 0,3-7-87 0 0,0-1 1 0 0,0-1-1 0 0,-1 1 0 0 0,0-1 1 0 0,0-1-1 0 0,-10 9 0 0 0,-55 37-352 0 0,41-31 50 0 0,15-10-97 0 0,0-1 0 0 0,0-1 0 0 0,-1-1 0 0 0,-1 0 0 0 0,1-1 0 0 0,-2-1 0 0 0,-19 6 0 0 0,30-12 6 0 0,1-1 0 0 0,0 0 0 0 0,-7 0 1 0 0,6 0-207 0 0,7 0 485 0 0,0 0 1 0 0,1 0-1 0 0,-1 0 0 0 0,0 0 0 0 0,1-1 0 0 0,-1 1 0 0 0,1 0 1 0 0,-1 0-1 0 0,0 0 0 0 0,1-1 0 0 0,-1 1 0 0 0,1 0 0 0 0,-1-1 1 0 0,0 1-1 0 0,1-1 0 0 0,-1 1 0 0 0,0-1 0 0 0,-4-17-9786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 11055 0 0,'4'-6'3438'0'0,"-14"15"-1955"0"0,-17 19-656 0 0,-15 22-689 0 0,1 1-1 0 0,-52 88 0 0 0,-229 360 269 0 0,277-436-333 0 0,-57 104 0 0 0,91-142-181 0 0,11-23 18 0 0,1 1-26 0 0,-1-2 73 0 0,1 0 1 0 0,0 0-1 0 0,-1 0 1 0 0,1 0-1 0 0,0 0 1 0 0,-1 0 0 0 0,1 0-1 0 0,0 0 1 0 0,0-1-1 0 0,0 1 1 0 0,0 0-1 0 0,0 0 1 0 0,0-1 0 0 0,0 1-1 0 0,0-1 1 0 0,0 1-1 0 0,0-1 1 0 0,0 1 0 0 0,0-1-1 0 0,1 0 1 0 0,0 1-1 0 0,13 0-301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54 11519 0 0,'0'0'5531'0'0,"-1"-2"-5400"0"0,-1-3-59 0 0,1 2-55 0 0,0 1 0 0 0,0 0 1 0 0,0 0-1 0 0,0 0 0 0 0,-1-1 1 0 0,1 1-1 0 0,-1 0 0 0 0,1 1 1 0 0,-1-1-1 0 0,0 0 0 0 0,-2-2 1 0 0,2 2 79 0 0,0 0 1 0 0,-1 0-1 0 0,1 1 0 0 0,-1-1 1 0 0,1 0-1 0 0,-1 1 1 0 0,1 0-1 0 0,-1 0 1 0 0,0 0-1 0 0,1 0 1 0 0,-1 0-1 0 0,0 0 1 0 0,0 1-1 0 0,-3-1 1 0 0,0 1-111 0 0,1-1 1 0 0,-1 2 0 0 0,0-1-1 0 0,1 1 1 0 0,-1 0 0 0 0,-9 3-1 0 0,-3 2-292 0 0,0 1 0 0 0,0 1 0 0 0,-19 12 0 0 0,37-20 304 0 0,-95 60 35 0 0,84-51-2 0 0,0-1 0 0 0,1 2 1 0 0,0-1-1 0 0,0 2 0 0 0,1-1 0 0 0,-8 13 0 0 0,10-8 21 0 0,6-2 14 0 0,2-11-60 0 0,-1 0-1 0 0,1-1 1 0 0,0 0-1 0 0,0 1 1 0 0,0-1 0 0 0,0 1-1 0 0,0-1 1 0 0,0 0-1 0 0,0 0 1 0 0,0 1 0 0 0,0-1-1 0 0,0 0 1 0 0,1 0-1 0 0,-1 0 1 0 0,0 0 0 0 0,1-1-1 0 0,-1 1 1 0 0,1 0-1 0 0,-1-1 1 0 0,1 1 0 0 0,-1-1-1 0 0,1 1 1 0 0,-1-1-1 0 0,1 1 1 0 0,0-1 0 0 0,2 0-1 0 0,4 1 62 0 0,-1-1 0 0 0,1 0 0 0 0,-1-1-1 0 0,11-2 1 0 0,9-2 69 0 0,-1-2 0 0 0,0 0 0 0 0,0-2-1 0 0,45-23 1 0 0,-66 30-142 0 0,0-1-1 0 0,0 0 0 0 0,-1 0 1 0 0,1 0-1 0 0,-1-1 1 0 0,0 0-1 0 0,0 0 1 0 0,0 0-1 0 0,0 0 0 0 0,6-9 1 0 0,-6 2-10 0 0,-4 11 15 0 0,1 0 0 0 0,-1-1 0 0 0,0 1 0 0 0,0 0 0 0 0,0-1 0 0 0,0 1 0 0 0,0 0 0 0 0,0-1 0 0 0,0 1 0 0 0,0 0 0 0 0,0 0 0 0 0,0-1 0 0 0,0 1 0 0 0,0 0 0 0 0,0-1 0 0 0,0 1 0 0 0,0 0 0 0 0,0-1 0 0 0,-1 1 0 0 0,1 0 0 0 0,0 0 0 0 0,0-1 0 0 0,0 1 0 0 0,0 0 0 0 0,-1 0 0 0 0,1-1 0 0 0,0 1 0 0 0,-2 0 0 0 0,1 0 0 0 0,-1 0 0 0 0,0 0 0 0 0,1 0 0 0 0,-1 0 0 0 0,1 0 0 0 0,-1 1 0 0 0,1-1 0 0 0,-1 0 0 0 0,1 1 0 0 0,-1 0 0 0 0,1-1 0 0 0,-1 1 0 0 0,1 0 0 0 0,-1 0 0 0 0,-1 1 0 0 0,-24 17 0 0 0,26-18 0 0 0,-5 3 1 0 0,0 0 0 0 0,1 1 0 0 0,-1 0 0 0 0,1 0 0 0 0,1 1-1 0 0,-1-1 1 0 0,1 1 0 0 0,0 0 0 0 0,0 0 0 0 0,0 1 0 0 0,1-1 0 0 0,0 1-1 0 0,-3 10 1 0 0,6-16 5 0 0,0 0 1 0 0,0 1-1 0 0,0-1 0 0 0,0 0 1 0 0,0 0-1 0 0,0 0 0 0 0,0 0 0 0 0,0 0 1 0 0,1 0-1 0 0,-1 0 0 0 0,1 0 1 0 0,-1 0-1 0 0,0 0 0 0 0,1 0 0 0 0,0 0 1 0 0,-1 0-1 0 0,1 0 0 0 0,0-1 1 0 0,-1 1-1 0 0,2 1 0 0 0,16 12 66 0 0,-14-12-182 0 0,1-1 0 0 0,-1 1 0 0 0,0-1 0 0 0,0 0-1 0 0,8 1 1 0 0,12 0-4467 0 0,0-2-1473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74 436 11055 0 0,'0'0'12508'0'0,"1"2"-12035"0"0,0 6-368 0 0,0-1-1 0 0,0 0 1 0 0,-1 1-1 0 0,1-1 0 0 0,-2 0 1 0 0,1 1-1 0 0,-1-1 1 0 0,0 0-1 0 0,-1 0 0 0 0,-3 11 1 0 0,-5 9-176 0 0,-18 36 0 0 0,1-4-1413 0 0,24-45-1322 0 0</inkml:trace>
  <inkml:trace contextRef="#ctx0" brushRef="#br0" timeOffset="1">342 105 7367 0 0,'9'-21'320'0'0,"-4"6"80"0"0,-1-1-320 0 0,-1 4-80 0 0,1 0 448 0 0,1-1 80 0 0,0-3 560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29 16615 0 0,'2'-7'255'0'0,"-1"6"-134"0"0,-1-1 0 0 0,1 0 0 0 0,-1 1 1 0 0,1-1-1 0 0,0 0 0 0 0,0 1 0 0 0,0-1 1 0 0,0 1-1 0 0,0-1 0 0 0,0 1 0 0 0,0 0 1 0 0,2-2-1 0 0,-6 21 610 0 0,-3-4-531 0 0,0-1 0 0 0,-1 0 0 0 0,0 0 0 0 0,-1-1 1 0 0,0 0-1 0 0,-16 17 0 0 0,-5 8 149 0 0,2 2-28 0 0,1 2 0 0 0,3 0-1 0 0,-30 71 1 0 0,-130 332-92 0 0,140-344-3452 0 0,-109 184 0 0 0,144-270-3659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3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10591 0 0,'0'0'2428'0'0,"-2"1"-984"0"0,0 0-1296 0 0,0 1-1 0 0,0-1 0 0 0,0 1 1 0 0,1-1-1 0 0,-1 1 0 0 0,1 0 1 0 0,-1 0-1 0 0,1 0 0 0 0,0 0 1 0 0,-1 0-1 0 0,1 0 1 0 0,0 0-1 0 0,0 0 0 0 0,1 0 1 0 0,-1 0-1 0 0,0 1 0 0 0,1-1 1 0 0,-1 0-1 0 0,1 0 0 0 0,0 1 1 0 0,0-1-1 0 0,0 0 0 0 0,0 1 1 0 0,0-1-1 0 0,0 0 0 0 0,2 5 1 0 0,-1-1-124 0 0,0-1 0 0 0,1 0 0 0 0,-1 0 0 0 0,1 0 0 0 0,0 0 1 0 0,1 0-1 0 0,-1 0 0 0 0,1-1 0 0 0,0 1 0 0 0,0-1 0 0 0,5 5 0 0 0,0-1 27 0 0,1 0 0 0 0,0-1 0 0 0,0-1 0 0 0,1 1 0 0 0,-1-1 0 0 0,20 8 0 0 0,-9-7-334 0 0,1 0 0 0 0,34 7 0 0 0,-23-7-4165 0 0,-29-7 2784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219 244 12671 0 0,'0'0'579'0'0,"0"-2"-15"0"0,0 0-544 0 0,0 0 1 0 0,0 0-1 0 0,1 0 0 0 0,-1 0 0 0 0,0 0 1 0 0,1 0-1 0 0,-1 0 0 0 0,1 0 1 0 0,0 0-1 0 0,0 0 0 0 0,0 0 1 0 0,0 0-1 0 0,0 0 0 0 0,0 0 0 0 0,0 1 1 0 0,1-1-1 0 0,-1 0 0 0 0,1 1 1 0 0,-1-1-1 0 0,4-2 0 0 0,0 1 162 0 0,0-2 10 0 0,1 1 0 0 0,0 0 0 0 0,0 0-1 0 0,1 1 1 0 0,9-4 0 0 0,10-6 65 0 0,128-67 414 0 0,-120 66-264 0 0,0 1-1 0 0,62-16 1 0 0,-65 22-91 0 0,0 2 1 0 0,0 1-1 0 0,0 1 1 0 0,34 1-1 0 0,-60 2-258 0 0,-1 1 0 0 0,0-1 0 0 0,1 1 1 0 0,-1 0-1 0 0,0 0 0 0 0,1 1 0 0 0,-1-1 0 0 0,0 1 0 0 0,0 0 0 0 0,0 0 0 0 0,0 0 0 0 0,4 4 0 0 0,-6-5-42 0 0,0 1 0 0 0,0 0-1 0 0,-1 0 1 0 0,1 0 0 0 0,-1 0-1 0 0,0 0 1 0 0,1 0 0 0 0,-1 0-1 0 0,0 0 1 0 0,0 0-1 0 0,0 1 1 0 0,-1-1 0 0 0,1 0-1 0 0,0 1 1 0 0,-1-1 0 0 0,0 1-1 0 0,1-1 1 0 0,-1 1 0 0 0,0-1-1 0 0,0 0 1 0 0,-1 1 0 0 0,1-1-1 0 0,-1 5 1 0 0,-1 0-9 0 0,-1 0 0 0 0,1 0 0 0 0,-1-1 0 0 0,0 1 0 0 0,-1-1 0 0 0,1 0-1 0 0,-1 0 1 0 0,0 0 0 0 0,-1-1 0 0 0,-5 7 0 0 0,-9 7 30 0 0,-27 21 1 0 0,-111 72 156 0 0,-9-13-230 0 0,-30 19-404 0 0,146-85 343 0 0,-86 55-62 0 0,106-72 159 0 0,13-7 0 0 0,-17 12 0 0 0,33-21 0 0 0,1 0 0 0 0,0 1 0 0 0,-1-1 0 0 0,1 0 0 0 0,-1 0 0 0 0,1 0 0 0 0,0 1 0 0 0,-1-1 0 0 0,1 0 0 0 0,0 1 0 0 0,-1-1 0 0 0,1 0 0 0 0,0 1 0 0 0,0-1 0 0 0,-1 0 0 0 0,1 1 0 0 0,0-1 0 0 0,0 1 0 0 0,0-1 0 0 0,-1 0 0 0 0,1 2 0 0 0,1-1 0 0 0,0 0 0 0 0,-1 0 0 0 0,1 0 0 0 0,0 0 0 0 0,0 0 0 0 0,0-1 0 0 0,0 1 0 0 0,0 0 0 0 0,0 0 0 0 0,0-1 0 0 0,0 1 0 0 0,0 0 0 0 0,1-1 0 0 0,-1 1 0 0 0,2 0 0 0 0,23 6 0 0 0,-16-5 20 0 0,0-1-1 0 0,0 0 1 0 0,0 0 0 0 0,0-1-1 0 0,1-1 1 0 0,-1 0 0 0 0,0 0-1 0 0,-1-1 1 0 0,1 0 0 0 0,10-4-1 0 0,13-2 168 0 0,-1 1 0 0 0,2 2 0 0 0,36-1 0 0 0,-68 6-181 0 0,32-3 208 0 0,1 2 0 0 0,0 1 0 0 0,0 2 0 0 0,58 11 0 0 0,-77-8-133 0 0,-13-4-259 0 0,-1 0-87 0 0,8 7-1671 0 0,-11-6 426 0 0,-3 8-66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46 3679 0 0,'8'-10'295'0'0,"2"-4"68"0"0,-5 5 3671 0 0,2-4 3472 0 0,-15 21-5162 0 0,2-4-2003 0 0,-5 8 313 0 0,0 0 1 0 0,1 1-1 0 0,-13 22 0 0 0,-21 46 293 0 0,13-21-417 0 0,-25 33-214 0 0,-73 92-1 0 0,-80 75 181 0 0,147-177-441 0 0,52-68-38 0 0,1 0 1 0 0,1 0 0 0 0,-11 31-1 0 0,18-44-17 0 0,0 1 0 0 0,0-1 0 0 0,0 1 0 0 0,0-1 0 0 0,0 1 0 0 0,1-1 0 0 0,-1 1-1 0 0,1 0 1 0 0,0-1 0 0 0,0 1 0 0 0,0 5 0 0 0,1-2-77 0 0,-1-5 20 0 0,0 0 1 0 0,0-1 0 0 0,0 1-1 0 0,0 0 1 0 0,0 0 0 0 0,0-1-1 0 0,0 1 1 0 0,1 0 0 0 0,-1 0-1 0 0,0-1 1 0 0,0 1 0 0 0,1 0-1 0 0,-1-1 1 0 0,0 1 0 0 0,1 0-1 0 0,0 1-140 0 0,0 1-471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65 376 7367 0 0,'0'0'976'0'0,"-1"2"151"0"0,-9 22 3150 0 0,-7 11-2772 0 0,15-32-1420 0 0,1-2 196 0 0,1 0-229 0 0,0-1 1 0 0,-1 1-1 0 0,1-1 1 0 0,-1 1-1 0 0,1-1 1 0 0,0 1-1 0 0,-1 0 1 0 0,1-1-1 0 0,0 1 1 0 0,-1-1-1 0 0,1 1 1 0 0,0 0-1 0 0,0-1 1 0 0,0 1-1 0 0,0 0 1 0 0,0-1-1 0 0,0 1 1 0 0,0 0-1 0 0,0 1 1 0 0,-1 9 326 0 0,-1 17 545 0 0,2-23-876 0 0,-3 4-24 0 0,3-7 36 0 0,-1-1-43 0 0,0-1 1 0 0,0 1-1 0 0,1-1 0 0 0,-1 1 0 0 0,0-1 0 0 0,0 0 0 0 0,0 1 0 0 0,0-1 1 0 0,0 0-1 0 0,0 0 0 0 0,0 0 0 0 0,0 1 0 0 0,-1-1 0 0 0,1-2 7 0 0,0 0-1 0 0,0 1 1 0 0,0-1-1 0 0,0 0 1 0 0,0 0-1 0 0,1 0 1 0 0,-1 0-1 0 0,0 0 1 0 0,1 0-1 0 0,-1 0 1 0 0,1 0-1 0 0,0 0 0 0 0,0 0 1 0 0,0 0-1 0 0,0 0 1 0 0,0 0-1 0 0,0 0 1 0 0,1 0-1 0 0,-1 0 1 0 0,0 0-1 0 0,1 1 1 0 0,1-4-1 0 0,2-8 110 0 0,1 1 0 0 0,9-16 0 0 0,-9 18-44 0 0,12-21 115 0 0,2 0-1 0 0,0 1 1 0 0,48-53-1 0 0,-22 35-132 0 0,64-53 0 0 0,-95 90-131 0 0,-1 0-1 0 0,2 2 1 0 0,-1 0 0 0 0,19-8-1 0 0,-24 12 30 0 0,0 2 0 0 0,1-1-1 0 0,-1 1 1 0 0,1 1 0 0 0,-1 0-1 0 0,1 0 1 0 0,0 1 0 0 0,16 0-1 0 0,-23 1 33 0 0,0 0 0 0 0,0 0 0 0 0,0 1 0 0 0,0-1 0 0 0,0 1 1 0 0,0 0-1 0 0,0 0 0 0 0,-1 0 0 0 0,1 0 0 0 0,0 0 0 0 0,-1 1 0 0 0,1-1 0 0 0,-1 1 0 0 0,1 0 0 0 0,-1 0 0 0 0,0-1 0 0 0,0 2 0 0 0,1-1 0 0 0,-1 0 0 0 0,1 3 0 0 0,2 3-45 0 0,0 1 0 0 0,-1 0-1 0 0,0 0 1 0 0,5 17 0 0 0,-6-15-1131 0 0,1 0 1 0 0,0-1 0 0 0,8 15 0 0 0,-4-13-4370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364 112 1375 0 0,'0'2'10871'0'0,"0"-1"-10698"0"0,-1 0-1 0 0,1 0 1 0 0,0 1-1 0 0,0-1 1 0 0,0 0-1 0 0,0 0 1 0 0,0 0 0 0 0,1 0-1 0 0,-1 0 1 0 0,0 0-1 0 0,0 1 1 0 0,1-1-1 0 0,-1 0 1 0 0,1 0-1 0 0,-1 0 1 0 0,1 0 0 0 0,-1 0-1 0 0,1 0 1 0 0,0-1-1 0 0,-1 1 1 0 0,1 0-1 0 0,2 2 1 0 0,-2-2-67 0 0,1 0 1 0 0,0 0-1 0 0,0 0 0 0 0,0 0 1 0 0,0-1-1 0 0,0 1 0 0 0,0 0 1 0 0,0-1-1 0 0,0 0 0 0 0,1 1 1 0 0,2-1-1 0 0,6 0 121 0 0,0 0 0 0 0,-1-1 0 0 0,20-4 0 0 0,-19 2-123 0 0,1 1 0 0 0,-1-1 0 0 0,0-1 0 0 0,0 0 0 0 0,-1-1 0 0 0,1 0 0 0 0,-1 0 0 0 0,0-1 0 0 0,0 0 0 0 0,-1-1 0 0 0,0 0 0 0 0,0-1 0 0 0,8-9 0 0 0,-8 4-146 0 0,-8 10-34 0 0,0 0 1 0 0,0 0 0 0 0,-1-1 0 0 0,1 1-1 0 0,-1 0 1 0 0,0-5 0 0 0,0 8 51 0 0,0-1 1 0 0,0 0-1 0 0,0 1 1 0 0,-1-1-1 0 0,1 1 1 0 0,0-1-1 0 0,-1 1 0 0 0,1-1 1 0 0,0 1-1 0 0,-1-1 1 0 0,1 1-1 0 0,0 0 1 0 0,-1-1-1 0 0,1 1 0 0 0,-1-1 1 0 0,1 1-1 0 0,-1 0 1 0 0,1-1-1 0 0,-1 1 1 0 0,1 0-1 0 0,-1 0 1 0 0,0-1-1 0 0,0 1 0 0 0,0 0-50 0 0,-3-2 8 0 0,0 0 0 0 0,0 1 0 0 0,0 0 0 0 0,0 0 0 0 0,0 0 0 0 0,0 0 0 0 0,0 1 0 0 0,0 0 0 0 0,0 0 0 0 0,-1 0 0 0 0,1 0 0 0 0,-6 1 1 0 0,-6 2-159 0 0,-28 10 1 0 0,37-11 186 0 0,-9 3-49 0 0,-123 42-359 0 0,100-32 456 0 0,-55 30 1 0 0,71-31 93 0 0,1 1 1 0 0,1 1 0 0 0,1 0 0 0 0,0 2-1 0 0,-18 21 1 0 0,31-32-57 0 0,1 1-1 0 0,-1 0 1 0 0,1 0-1 0 0,1 1 1 0 0,0-1-1 0 0,0 1 1 0 0,-4 11-1 0 0,8-17-38 0 0,0 0 1 0 0,0 1-1 0 0,0-1 0 0 0,0 0 0 0 0,1 1 0 0 0,-1-1 0 0 0,1 0 0 0 0,0 1 0 0 0,0-1 0 0 0,0 1 0 0 0,0-1 0 0 0,1 0 0 0 0,-1 1 0 0 0,1-1 1 0 0,0 0-1 0 0,0 1 0 0 0,0-1 0 0 0,0 0 0 0 0,1 0 0 0 0,-1 0 0 0 0,1 0 0 0 0,0 0 0 0 0,0 0 0 0 0,3 3 0 0 0,1 0 22 0 0,1-1 0 0 0,-1 0-1 0 0,1 0 1 0 0,0-1 0 0 0,0 1 0 0 0,0-1-1 0 0,1-1 1 0 0,0 0 0 0 0,9 3 0 0 0,13 2 126 0 0,33 6 1 0 0,-58-13-144 0 0,23 3-68 0 0,45 1 1 0 0,-6-5-5095 0 0,-27-2-643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13015 0 0,'0'0'1768'0'0,"-1"3"-1374"0"0,0 19 108 0 0,0 0 0 0 0,1 0 1 0 0,1 0-1 0 0,1 0 0 0 0,1 0 1 0 0,1 0-1 0 0,11 31 0 0 0,2-3 32 0 0,31 65 0 0 0,-43-105 481 0 0,-11-23-527 0 0,4 5-448 0 0,0-1-1 0 0,0 0 1 0 0,1 0 0 0 0,0 0 0 0 0,0 0-1 0 0,1 0 1 0 0,0 0 0 0 0,1 0 0 0 0,0-1-1 0 0,0 2 1 0 0,1-1 0 0 0,0 0 0 0 0,1 0-1 0 0,0 1 1 0 0,0-1 0 0 0,1 1 0 0 0,8-15-1 0 0,-1 6 49 0 0,1 0 0 0 0,0 1-1 0 0,1 0 1 0 0,1 1 0 0 0,0 0-1 0 0,31-24 1 0 0,8-3-243 0 0,2 3 1 0 0,65-35-1 0 0,-103 65-375 0 0,27-8 0 0 0,-35 14-1923 0 0,0 0 0 0 0,15-1 1 0 0,-10 2-3682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51 8287 0 0,'2'1'639'0'0,"4"2"-851"0"0,62 28 3331 0 0,-57-26-1783 0 0,1-1 0 0 0,0 0 0 0 0,23 4 0 0 0,-32-8-875 0 0,-1 0-12 0 0,3-1-315 0 0,-1 0 1 0 0,1-1-1 0 0,-1 1 0 0 0,0-1 0 0 0,0 1 0 0 0,0-1 0 0 0,0-1 1 0 0,0 1-1 0 0,0 0 0 0 0,0-1 0 0 0,4-4 0 0 0,0-2-120 0 0,0-1 0 0 0,-1 0 0 0 0,0 0 0 0 0,7-14 0 0 0,-13 22-132 0 0,-1 0-349 0 0,0 1 442 0 0,0 1 1 0 0,0 0 0 0 0,0-1-1 0 0,0 1 1 0 0,1-1-1 0 0,-1 1 1 0 0,0 0-1 0 0,-1-1 1 0 0,1 1-1 0 0,0-1 1 0 0,0 1 0 0 0,0 0-1 0 0,0-1 1 0 0,0 1-1 0 0,0-1 1 0 0,0 1-1 0 0,-1 0 1 0 0,1-1-1 0 0,0 1 1 0 0,0 0 0 0 0,0-1-1 0 0,-1 1 1 0 0,1 0-1 0 0,0-1 1 0 0,0 1-1 0 0,-1 0 1 0 0,1-1-1 0 0,0 1 1 0 0,-1 0 0 0 0,1 0-1 0 0,0 0 1 0 0,-1-1-1 0 0,1 1 1 0 0,-1 0-1 0 0,1 0 1 0 0,-1 0-1 0 0,-1 0-16 0 0,0-1 0 0 0,1 1 0 0 0,-1 0-1 0 0,0 1 1 0 0,0-1 0 0 0,0 0 0 0 0,0 0-1 0 0,0 1 1 0 0,-1 0 0 0 0,-9 3-46 0 0,-20 11 1 0 0,31-14 81 0 0,-24 12 126 0 0,1 1 0 0 0,1 1 0 0 0,0 1 0 0 0,-26 24 0 0 0,36-28 51 0 0,1 1 1 0 0,0 1-1 0 0,1-1 0 0 0,0 2 1 0 0,1 0-1 0 0,1 0 1 0 0,-13 30-1 0 0,19-40-130 0 0,1 0-1 0 0,1 0 0 0 0,-1 1 1 0 0,1-1-1 0 0,0 0 0 0 0,0 1 1 0 0,0-1-1 0 0,1 1 1 0 0,0 0-1 0 0,0-1 0 0 0,1 8 1 0 0,0-9-33 0 0,0-1 1 0 0,0 1 0 0 0,0-1-1 0 0,1 0 1 0 0,-1 1 0 0 0,1-1-1 0 0,-1 0 1 0 0,1 0 0 0 0,0 0-1 0 0,1 0 1 0 0,-1 0 0 0 0,0-1-1 0 0,1 1 1 0 0,-1-1 0 0 0,1 1-1 0 0,0-1 1 0 0,0 0 0 0 0,4 2-1 0 0,0 0-382 0 0,0-1-1 0 0,0 0 0 0 0,9 3 1 0 0,5 0-1341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15119 0 0,'0'0'1366'0'0,"0"-3"-1036"0"0,1 0-29 0 0,1 0 0 0 0,-1 0-1 0 0,1-1 1 0 0,0 1 0 0 0,0 0-1 0 0,0 0 1 0 0,0 1 0 0 0,0-1 0 0 0,1 0-1 0 0,-1 1 1 0 0,4-3 0 0 0,37-25-179 0 0,-23 16 235 0 0,9-4-237 0 0,30-14-1 0 0,11-6-118 0 0,-27 8-4 0 0,-29 20-39 0 0,0 0 0 0 0,1 0-1 0 0,0 2 1 0 0,29-12 0 0 0,-23 13-40 0 0,-17 8 88 0 0,-1-1-1 0 0,-3 0 0 0 0,1 1 1 0 0,-1-1-1 0 0,1 0 0 0 0,-1 1 1 0 0,1-1-1 0 0,-1 0 1 0 0,1 1-1 0 0,-1-1 0 0 0,1 1 1 0 0,-1-1-1 0 0,1 1 1 0 0,-1-1-1 0 0,0 1 0 0 0,1-1 1 0 0,-1 1-1 0 0,0-1 1 0 0,0 1-1 0 0,1 0 0 0 0,-1-1 1 0 0,0 1-1 0 0,0-1 1 0 0,0 2-1 0 0,1-1 8 0 0,0 2 2 0 0,-1 1 1 0 0,1-1-1 0 0,0 0 0 0 0,-1 1 0 0 0,0-1 0 0 0,0 1 1 0 0,0-1-1 0 0,0 1 0 0 0,0-1 0 0 0,-1 1 0 0 0,0 4 0 0 0,-3 6 72 0 0,-9 20-1 0 0,3-8 19 0 0,6-13-79 0 0,-3 5 54 0 0,1 1-1 0 0,1 0 1 0 0,-5 37-1 0 0,10-45-1045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 9215 0 0,'0'0'707'0'0,"0"3"-200"0"0,-19 74 8104 0 0,1-26-6173 0 0,11-26-1894 0 0,0 0 0 0 0,2 0 1 0 0,0 1-1 0 0,-1 49 0 0 0,8-18-29 0 0,10-53-134 0 0,-9-4-336 0 0,0 0-1 0 0,0 0 0 0 0,0-1 1 0 0,0 1-1 0 0,0-1 1 0 0,0 1-1 0 0,-1-1 0 0 0,1 0 1 0 0,0 0-1 0 0,0 0 1 0 0,4-3-1 0 0,29-19 463 0 0,-24 14-339 0 0,19-14 75 0 0,-2-1 0 0 0,27-29 0 0 0,-1 1-99 0 0,-46 42-197 0 0,-1 1 0 0 0,0-1 1 0 0,-1 0-1 0 0,0-1 0 0 0,0 0 0 0 0,-1 0 0 0 0,-1 0 0 0 0,7-18 0 0 0,14-29-5400 0 0,-19 46-2371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11687 0 0,'0'0'3350'0'0,"0"2"-2204"0"0,1 0-974 0 0,-1 0 0 0 0,1-1 0 0 0,-1 1 0 0 0,1 0 0 0 0,0 0 0 0 0,-1 0 0 0 0,1-1 0 0 0,0 1 0 0 0,0 0 0 0 0,0-1 0 0 0,0 1 0 0 0,1-1 0 0 0,-1 0 0 0 0,0 1 0 0 0,3 1 0 0 0,-1 0 68 0 0,1-1 0 0 0,0 1 0 0 0,1-1 0 0 0,-1 1 1 0 0,9 2-1 0 0,-3-2 22 0 0,0 0 0 0 0,1-1 1 0 0,-1 0-1 0 0,0 0 0 0 0,15 0 1 0 0,-8-3-153 0 0,0-1 1 0 0,0 0 0 0 0,0 0-1 0 0,-1-2 1 0 0,1 0 0 0 0,-1-1-1 0 0,0-1 1 0 0,18-9 0 0 0,-22 9-89 0 0,1-1 1 0 0,-1 0 0 0 0,0-1 0 0 0,-1 0 0 0 0,0-1-1 0 0,0 0 1 0 0,-1-1 0 0 0,0 0 0 0 0,-1-1 0 0 0,10-14-1 0 0,-16 21-12 0 0,0-1-1 0 0,-1 1 0 0 0,0-1 0 0 0,0 0 0 0 0,0 1 0 0 0,2-10 0 0 0,-4 13-8 0 0,0 1 0 0 0,0-1 0 0 0,1 0 0 0 0,-1 1-1 0 0,0-1 1 0 0,0 0 0 0 0,0 0 0 0 0,0 1-1 0 0,0-1 1 0 0,-1 0 0 0 0,1 0 0 0 0,0 1-1 0 0,0-2 1 0 0,-1 1-3 0 0,1 0 0 0 0,-1 0 0 0 0,0 0 0 0 0,1 1 0 0 0,-1-1 0 0 0,0 0 1 0 0,1 1-1 0 0,-1-1 0 0 0,0 1 0 0 0,0-1 0 0 0,1 0 0 0 0,-1 1 0 0 0,0 0 0 0 0,0-1 0 0 0,0 1 0 0 0,0-1 0 0 0,0 1 0 0 0,0 0 0 0 0,-1-1 0 0 0,-1 1-9 0 0,1 0 0 0 0,-1 0 0 0 0,1 0 0 0 0,-1 0-1 0 0,1 1 1 0 0,-1-1 0 0 0,-3 1 0 0 0,-1 1-22 0 0,0 1-1 0 0,0 0 1 0 0,0 0 0 0 0,-7 4-1 0 0,-33 24-15 0 0,2 3-1 0 0,1 1 0 0 0,-47 49 1 0 0,79-72 66 0 0,-6 5 16 0 0,1 1 1 0 0,-17 22-1 0 0,30-35-24 0 0,0 0 1 0 0,0 0-1 0 0,1 1 1 0 0,0 0-1 0 0,1-1 1 0 0,-1 1 0 0 0,1 0-1 0 0,0 1 1 0 0,0-1-1 0 0,1 0 1 0 0,0 0-1 0 0,0 1 1 0 0,0 9-1 0 0,2-12 6 0 0,-1 1 0 0 0,2-1-1 0 0,-1 0 1 0 0,0 1 0 0 0,1-1-1 0 0,0 0 1 0 0,0 0 0 0 0,0 0-1 0 0,1 0 1 0 0,-1 0 0 0 0,1 0-1 0 0,0-1 1 0 0,0 1 0 0 0,0-1-1 0 0,0 0 1 0 0,1 0-1 0 0,-1 0 1 0 0,9 4 0 0 0,2 3 158 0 0,1-2 0 0 0,0 0 0 0 0,28 10 0 0 0,-13-8 122 0 0,1-2 0 0 0,48 8 0 0 0,-74-15-285 0 0,-3 0-3 0 0,0-1 1 0 0,0 0-1 0 0,0 0 1 0 0,1 0-1 0 0,-1 0 0 0 0,0 0 1 0 0,0 0-1 0 0,0-1 1 0 0,4 0-1 0 0,-1 0-101 0 0,-3 1 6 0 0,1 0-1 0 0,-1 0 0 0 0,1 0 0 0 0,0-1 0 0 0,-1 1 0 0 0,1-1 0 0 0,-1 0 0 0 0,1 0 0 0 0,-1 0 0 0 0,0 0 0 0 0,1 0 0 0 0,-1 0 0 0 0,0-1 0 0 0,3-1 0 0 0,1-4-1412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94 2303 0 0,'14'-15'336'0'0,"-1"-2"0"0"0,14-21-1 0 0,-10 14 12514 0 0,-18 33-12546 0 0,0 0-1 0 0,-1 0 1 0 0,0 0-1 0 0,0-1 1 0 0,-7 16-1 0 0,-1 5-14 0 0,-23 102 445 0 0,-25 201-1 0 0,55-311-729 0 0,-1 0-1 0 0,-1-1 1 0 0,-1 0-1 0 0,-13 29 1 0 0,14-37-97 0 0,-1 0 0 0 0,-1 0 0 0 0,0-1 0 0 0,0 0 1 0 0,-1-1-1 0 0,0 1 0 0 0,-1-1 0 0 0,-11 10 0 0 0,16-18-26 0 0,-7 3 86 0 0,11-5 33 0 0,0 0 1 0 0,0 0-1 0 0,0 0 1 0 0,0 0-1 0 0,0 0 1 0 0,0 0 0 0 0,0 0-1 0 0,0 0 1 0 0,0 0-1 0 0,0-1 1 0 0,0 1-1 0 0,0 0 1 0 0,0 0-1 0 0,0 0 1 0 0,0 0 0 0 0,0 0-1 0 0,0 0 1 0 0,0 0-1 0 0,0 0 1 0 0,0 0-1 0 0,0 0 1 0 0,0 0 0 0 0,0 0-1 0 0,0 0 1 0 0,0 0-1 0 0,0 0 1 0 0,0 0-1 0 0,0 0 1 0 0,0 0 0 0 0,0 0-1 0 0,0 0 1 0 0,0-1-1 0 0,0 1 1 0 0,0 0-1 0 0,0 0 1 0 0,0 0 0 0 0,-1 0-1 0 0,1 0 1 0 0,0 0-1 0 0,9-10-16 0 0,12-12-2 0 0,14-9 19 0 0,-16 14 0 0 0,23-24 0 0 0,83-90 0 0 0,-114 121-18 0 0,1 0 0 0 0,0 0 0 0 0,0 1 0 0 0,1 0 0 0 0,24-12 0 0 0,-33 19 14 0 0,0 1 0 0 0,0-1-1 0 0,0 0 1 0 0,0 1 0 0 0,1 0-1 0 0,-1 0 1 0 0,0 0 0 0 0,1 1-1 0 0,-1-1 1 0 0,1 1 0 0 0,-1 0-1 0 0,0 1 1 0 0,1-1 0 0 0,-1 1-1 0 0,1-1 1 0 0,-1 1 0 0 0,0 1-1 0 0,1-1 1 0 0,-1 1 0 0 0,0-1-1 0 0,0 1 1 0 0,0 0 0 0 0,0 1 0 0 0,4 3-1 0 0,-3-2 54 0 0,-1 0-1 0 0,0 1 1 0 0,0-1 0 0 0,0 1-1 0 0,0 0 1 0 0,-1 1-1 0 0,0-1 1 0 0,0 0 0 0 0,0 1-1 0 0,-1 0 1 0 0,0 0-1 0 0,0-1 1 0 0,0 1-1 0 0,-1 1 1 0 0,0-1 0 0 0,0 7-1 0 0,0-1 62 0 0,0-1 0 0 0,-2 1-1 0 0,1 0 1 0 0,-1 0 0 0 0,-1 0 0 0 0,0-1-1 0 0,-6 18 1 0 0,5-22-35 0 0,0 0-1 0 0,0 0 0 0 0,-1 0 1 0 0,0-1-1 0 0,0 1 0 0 0,-1-1 1 0 0,-9 10-1 0 0,-42 35 341 0 0,47-44-385 0 0,-9 8 30 0 0,-54 48 59 0 0,58-49-134 0 0,0-1 0 0 0,-2 0-1 0 0,1-1 1 0 0,-1-1 0 0 0,-1 0 0 0 0,0-1 0 0 0,-35 14 0 0 0,28-20-76 0 0,21-4 11 0 0,1-2 20 0 0,2 1 52 0 0,-1 1 1 0 0,0-1-1 0 0,0 0 0 0 0,0 0 1 0 0,1 0-1 0 0,-1 0 1 0 0,0 0-1 0 0,1 0 0 0 0,-1 0 1 0 0,1 0-1 0 0,-1-1 0 0 0,1 1 1 0 0,0 0-1 0 0,-1 0 1 0 0,1 0-1 0 0,0-1 0 0 0,0 1 1 0 0,0 0-1 0 0,0-1 1 0 0,0-2-29 0 0,0 1 1 0 0,1-1 0 0 0,-1 1-1 0 0,1 0 1 0 0,0-1 0 0 0,3-5-1 0 0,2-4-500 0 0,1 1 0 0 0,13-18 0 0 0,-17 25 208 0 0,13-18-771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11975 0 0,'17'-18'9984'0'0,"-20"34"-9920"0"0,-4-2 0 0 0,-2-1-1536 0 0,-2-4-304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34 6911 0 0,'0'0'528'0'0,"-4"-11"5788"0"0,4 10-6159 0 0,0 0-1 0 0,0 0 1 0 0,0 0 0 0 0,0 0-1 0 0,0 1 1 0 0,0-1 0 0 0,0 0-1 0 0,0 0 1 0 0,1 0-1 0 0,-1 0 1 0 0,0 1 0 0 0,0-1-1 0 0,1 0 1 0 0,-1 0-1 0 0,0 1 1 0 0,1-1 0 0 0,-1 0-1 0 0,1 0 1 0 0,-1 1-1 0 0,1-1 1 0 0,0 0 0 0 0,1-1 223 0 0,0 2 131 0 0,-2 0-458 0 0,1-1-1 0 0,-1 1 0 0 0,0 0 1 0 0,1 0-1 0 0,-1-1 0 0 0,1 1 1 0 0,-1 0-1 0 0,0 0 0 0 0,1 0 1 0 0,-1 0-1 0 0,1 0 0 0 0,-1 0 1 0 0,0 0-1 0 0,1 0 1 0 0,-1 0-1 0 0,1 0 0 0 0,-1 0 1 0 0,1 0-1 0 0,-1 0 0 0 0,0 0 1 0 0,1 0-1 0 0,-1 0 0 0 0,1 0 1 0 0,-1 1-1 0 0,0-1 0 0 0,1 0 1 0 0,0 2-31 0 0,0 0 0 0 0,-1 0 0 0 0,1 0 0 0 0,-1 0 1 0 0,1 0-1 0 0,-1 0 0 0 0,0 0 0 0 0,1 0 0 0 0,-1 0 0 0 0,0 0 1 0 0,-1 0-1 0 0,1 0 0 0 0,0-1 0 0 0,-1 5 0 0 0,-1-2 24 0 0,1 1-1 0 0,-1-1 1 0 0,0 1-1 0 0,0-1 1 0 0,-6 8-1 0 0,-1-1 47 0 0,0 0 0 0 0,-1 0-1 0 0,-15 13 1 0 0,-18 13 70 0 0,-97 93 73 0 0,132-122-212 0 0,6-6 36 0 0,18-3-1 0 0,-1-1 0 0 0,1-1 0 0 0,-1 0 0 0 0,0-1 0 0 0,0-1 0 0 0,24-10 0 0 0,29-9 32 0 0,-54 20-85 0 0,27-7-2 0 0,49-8-1 0 0,-84 17-2 0 0,-3 1-1 0 0,-1 1 0 0 0,1-1 0 0 0,-1 1-1 0 0,1-1 1 0 0,-1 1 0 0 0,1 0 0 0 0,-1 0 0 0 0,1 0-1 0 0,4 1 1 0 0,5 1 150 0 0,6 0-4700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1152 13359 0 0,'0'0'1210'0'0,"-1"-1"-996"0"0,-1-1-195 0 0,-4-16 98 0 0,6 18-55 0 0,0-1 0 0 0,0 0 0 0 0,0 0 0 0 0,0 0 0 0 0,0 0 0 0 0,0 0-1 0 0,0 0 1 0 0,1 0 0 0 0,-1 0 0 0 0,0 0 0 0 0,1 1 0 0 0,-1-1 0 0 0,0 0 0 0 0,1 0 0 0 0,-1 0-1 0 0,1 0 1 0 0,0 0 0 0 0,1-3 171 0 0,6-10 205 0 0,1 0 1 0 0,0 1-1 0 0,0 0 1 0 0,1 0-1 0 0,20-18 0 0 0,-9 9-136 0 0,242-259 898 0 0,63-26-893 0 0,-128 127-173 0 0,-128 114-98 0 0,113-85 0 0 0,-174 145-49 0 0,-17 13-29 0 0,-5 2 34 0 0,1 2 0 0 0,-16 17-1 0 0,3 1 9 0 0,-33 50 0 0 0,49-65 0 0 0,2 0 0 0 0,-1 0 0 0 0,2 0 0 0 0,0 1 0 0 0,1 0 0 0 0,-6 26 0 0 0,-90 590-128 0 0,86-543 79 0 0,14-85-199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14279 0 0,'1'-9'1528'0'0,"7"-1"-1528"0"0,6 1 0 0 0,3 0 912 0 0,8-2 136 0 0,4-1 24 0 0,4-1 8 0 0,3 1-664 0 0,4 1-128 0 0,5 3-24 0 0,-1 0-8 0 0,-1 0-152 0 0,-1 2-32 0 0,-3 1-8 0 0,-2 1 0 0 0,-3-1-1520 0 0,-4 0-304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12439 0 0,'0'0'1414'0'0,"-2"0"-748"0"0,-45 19 2248 0 0,30-12-2581 0 0,0 1 1 0 0,0 0 0 0 0,-28 19-1 0 0,19-11-37 0 0,-8 5-446 0 0,-54 45-1 0 0,69-48-500 0 0,17-17 326 0 0,4 2-698 0 0,0 1 1007 0 0,0-1-1 0 0,0 1 0 0 0,1 0 1 0 0,-1-1-1 0 0,1 1 0 0 0,0-1 1 0 0,0 0-1 0 0,0 0 1 0 0,1 0-1 0 0,5 3 0 0 0,5 3 63 0 0,23 11-1 0 0,-22-13 91 0 0,19 13 0 0 0,-21-11 97 0 0,0 1-1 0 0,-1 0 0 0 0,-1 0 0 0 0,20 23 1 0 0,-30-31-186 0 0,1-1 1 0 0,-2 1 0 0 0,1 0 0 0 0,0 0 0 0 0,0-1 0 0 0,0 1 0 0 0,-1 0 0 0 0,1 0-1 0 0,-1 0 1 0 0,0 0 0 0 0,1 0 0 0 0,-1-1 0 0 0,0 1 0 0 0,0 0 0 0 0,0 0 0 0 0,0 0-1 0 0,-1 0 1 0 0,1 0 0 0 0,0 0 0 0 0,-1 0 0 0 0,1-1 0 0 0,-1 1 0 0 0,-1 3 0 0 0,0-2 42 0 0,0 1 1 0 0,0-1-1 0 0,0 1 1 0 0,-1-1-1 0 0,1 0 1 0 0,-1 0 0 0 0,0 0-1 0 0,0 0 1 0 0,-4 3-1 0 0,-5 2 59 0 0,0-1 0 0 0,0-1-1 0 0,0 0 1 0 0,-26 8 0 0 0,-57 11 678 0 0,57-17-718 0 0,-73 16-2229 0 0,87-21 928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 9671 0 0,'0'0'748'0'0,"-2"-1"-492"0"0,-2-1-282 0 0,1 0 570 0 0,0 0 0 0 0,0 1 0 0 0,0 0 0 0 0,0 0 0 0 0,0-1 0 0 0,0 2 0 0 0,0-1 0 0 0,0 0 0 0 0,-1 1 0 0 0,1-1 0 0 0,0 1 0 0 0,0 0 0 0 0,0 0 0 0 0,-4 1 0 0 0,-8-1-194 0 0,12 0-275 0 0,-1 0 0 0 0,1 0-1 0 0,-1 1 1 0 0,1-1 0 0 0,-1 1-1 0 0,1 0 1 0 0,-1-1 0 0 0,1 2-1 0 0,-1-1 1 0 0,1 0 0 0 0,0 1-1 0 0,-3 1 1 0 0,-10 7-52 0 0,14-6-26 0 0,0 0 4 0 0,-2 0-1 0 0,0 0 0 0 0,1 1 0 0 0,0-1 0 0 0,0 1 0 0 0,0 0 0 0 0,-4 8 0 0 0,2-2 0 0 0,2-5 0 0 0,-3 9 0 0 0,1 20 0 0 0,5-18-12 0 0,4 1-36 0 0,-1-12 46 0 0,0 1 0 0 0,0-1-1 0 0,0 0 1 0 0,0 0 0 0 0,1-1 0 0 0,0 1 0 0 0,0-1-1 0 0,1 0 1 0 0,-1 0 0 0 0,1 0 0 0 0,0 0-1 0 0,6 3 1 0 0,1 0 42 0 0,0-1 1 0 0,0-1-1 0 0,1 0 0 0 0,26 8 0 0 0,2 3 427 0 0,-38-16 120 0 0,-2 2-402 0 0,0-2-145 0 0,1 1-1 0 0,-1 0 1 0 0,-1 0-1 0 0,1 0 1 0 0,0 0 0 0 0,0 1-1 0 0,-1-1 1 0 0,1 0 0 0 0,-1 0-1 0 0,0 0 1 0 0,0 0 0 0 0,0 1-1 0 0,0-1 1 0 0,0 0 0 0 0,0 0-1 0 0,-1 4 1 0 0,0-2 10 0 0,0 0 0 0 0,-1-1 1 0 0,0 1-1 0 0,1 0 0 0 0,-1-1 0 0 0,0 1 0 0 0,-1-1 0 0 0,-3 5 1 0 0,-3 2 16 0 0,0-1 0 0 0,0-1 0 0 0,-1 0 1 0 0,0 0-1 0 0,-13 7 0 0 0,-157 103-939 0 0,174-113 655 0 0,4-4-47 0 0,0 1 0 0 0,0 0 0 0 0,0-1 0 0 0,0 1 0 0 0,0-1 1 0 0,0 0-1 0 0,0 0 0 0 0,-1 0 0 0 0,1 0 0 0 0,-3 1 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9671 0 0,'0'0'875'0'0,"0"-2"-719"0"0,1-8 1963 0 0,2 10-955 0 0,2-1-897 0 0,-1 1-1 0 0,1 0 1 0 0,-1 0 0 0 0,9 2 0 0 0,1 3-247 0 0,-11-3-27 0 0,-1 0 1 0 0,1 1-1 0 0,-1-1 0 0 0,0 1 0 0 0,0-1 0 0 0,0 1 0 0 0,0 0 0 0 0,0 0 0 0 0,0 0 0 0 0,-1 0 1 0 0,1 0-1 0 0,-1 0 0 0 0,0 0 0 0 0,0 0 0 0 0,0 1 0 0 0,0-1 0 0 0,0 7 0 0 0,0 1 24 0 0,0 0-1 0 0,-1 0 1 0 0,0 0-1 0 0,-3 14 1 0 0,-16 90 3390 0 0,19-113-2771 0 0,1 0-43 0 0,0 0-497 0 0,-1-1 0 0 0,1 1 0 0 0,0-1 0 0 0,0 1 0 0 0,0-1 0 0 0,0 1-1 0 0,0-1 1 0 0,0 0 0 0 0,0 0 0 0 0,0 1 0 0 0,1-1 0 0 0,-1 0 0 0 0,0 0 0 0 0,1 0 0 0 0,-1 0 0 0 0,1-1 0 0 0,-1 1 0 0 0,1 0 0 0 0,0 0 0 0 0,-1-1 0 0 0,1 1 0 0 0,2-1-1 0 0,4 1 91 0 0,0-1 0 0 0,0 0 0 0 0,0-1 0 0 0,0 0 0 0 0,-1 0 0 0 0,1-1 0 0 0,0 0 0 0 0,-1 0 0 0 0,1-1 0 0 0,-1 0 0 0 0,12-6 0 0 0,5-6 261 0 0,43-33 0 0 0,-38 27-282 0 0,-21 14-139 0 0,-1 1-1 0 0,0-1 1 0 0,0-1-1 0 0,-1 1 1 0 0,0-1-1 0 0,0 0 1 0 0,-1 0-1 0 0,0-1 1 0 0,0 0-1 0 0,3-10 1 0 0,5-14-59 0 0,12-49 1 0 0,-23 72 7 0 0,7-28-1171 0 0,-9 35 465 0 0,1 0-148 0 0,2-11-598 0 0,1 1-255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100 159 10591 0 0,'0'0'819'0'0,"-2"2"-534"0"0,-3 3 135 0 0,0 0 0 0 0,-1 0 0 0 0,0 0 0 0 0,1-1 0 0 0,-1 0 0 0 0,-1 0 0 0 0,1-1-1 0 0,0 1 1 0 0,-1-1 0 0 0,0-1 0 0 0,-8 3 0 0 0,13-5 272 0 0,-2 0-323 0 0,4 0-342 0 0,-1 1-1 0 0,1-1 0 0 0,0 0 1 0 0,-1 0-1 0 0,1 0 0 0 0,-1 0 0 0 0,1 0 1 0 0,-1 0-1 0 0,1 0 0 0 0,0 0 1 0 0,-1 0-1 0 0,1 0 0 0 0,-1 0 1 0 0,1 0-1 0 0,0-1 0 0 0,-1 1 0 0 0,1 0 1 0 0,-1 0-1 0 0,1 0 0 0 0,0 0 1 0 0,-1-1-1 0 0,0-2-20 0 0,1 1 0 0 0,0 0 0 0 0,0-1-1 0 0,0 1 1 0 0,0-1 0 0 0,0 1 0 0 0,1-1 0 0 0,-1 1 0 0 0,1-1 0 0 0,-1 1 0 0 0,1 0-1 0 0,0-1 1 0 0,0 1 0 0 0,0 0 0 0 0,0 0 0 0 0,1 0 0 0 0,-1 0 0 0 0,0 0 0 0 0,4-4 0 0 0,4-5 35 0 0,21-20 1 0 0,-20 22 37 0 0,1 1 0 0 0,0 0 0 0 0,0 0 0 0 0,1 1 0 0 0,21-10 0 0 0,64-18 646 0 0,-71 26-620 0 0,-24 9-43 0 0,-1 0 0 0 0,0 0 0 0 0,1 0 0 0 0,-1 0 0 0 0,1 0 0 0 0,-1 0 0 0 0,1 0 0 0 0,-1 0 0 0 0,0 1 0 0 0,1-1 0 0 0,-1 0 0 0 0,1 1 0 0 0,-1-1 0 0 0,0 1 0 0 0,1 0 0 0 0,-1-1 0 0 0,0 1 0 0 0,0 0 0 0 0,0 0 0 0 0,0 0 0 0 0,1 0 0 0 0,-1 0 0 0 0,1 2 0 0 0,1 0 37 0 0,-1-2-53 0 0,-1 1 1 0 0,0 0-1 0 0,0 0 1 0 0,0 0-1 0 0,0 0 1 0 0,-1 0-1 0 0,1 0 1 0 0,0 0-1 0 0,-1 0 1 0 0,1 0 0 0 0,-1 0-1 0 0,0 0 1 0 0,0 3-1 0 0,1-2 36 0 0,-1 3-8 0 0,0-1 1 0 0,0 1-1 0 0,-1 0 0 0 0,1-1 1 0 0,-1 1-1 0 0,0-1 0 0 0,0 1 1 0 0,-4 9-1 0 0,-3 2 125 0 0,-11 21 0 0 0,11-24-114 0 0,1-1-8 0 0,1-4-10 0 0,5-8-2 0 0,1-3-58 0 0,1-1 0 0 0,0 0 0 0 0,0 0 0 0 0,0 1 0 0 0,0-1 0 0 0,1 0 0 0 0,-1 1 0 0 0,3-4 0 0 0,0-1-15 0 0,6-9-194 0 0,1 0-1 0 0,1 1 1 0 0,0 0-1 0 0,1 1 1 0 0,0 0-1 0 0,1 1 1 0 0,1 1-1 0 0,0 0 1 0 0,1 1 0 0 0,0 1-1 0 0,0 0 1 0 0,24-10-1 0 0,-27 17 123 0 0,-9 2 173 0 0,0 1 0 0 0,0 0 0 0 0,0 0-1 0 0,0 0 1 0 0,0 0 0 0 0,0 0 0 0 0,0 1 0 0 0,0 0-1 0 0,6 2 1 0 0,0 2 206 0 0,-8-4 10 0 0,1 1 3 0 0,2 1-242 0 0,0 1-1 0 0,-1 0 1 0 0,1 0-1 0 0,-1 0 0 0 0,0 1 1 0 0,0 0-1 0 0,0 0 1 0 0,0 0-1 0 0,-1 0 1 0 0,0 0-1 0 0,0 1 1 0 0,0-1-1 0 0,-1 1 1 0 0,0 0-1 0 0,0 0 0 0 0,0 0 1 0 0,-1 0-1 0 0,0 0 1 0 0,0 0-1 0 0,0 11 1 0 0,-3 11-15 0 0,-10 55 0 0 0,5-37-271 0 0,7-35-674 0 0,1-8 546 0 0,-1-1-943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4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10135 0 0,'0'0'10008'0'0,"-1"3"-8822"0"0,-4 9-638 0 0,0 0 0 0 0,-1-1 0 0 0,-1 0 0 0 0,-12 17 1 0 0,11-17-423 0 0,0 0 0 0 0,1 0 0 0 0,0 1 0 0 0,-8 22 0 0 0,11-24-285 0 0,-2 8-445 0 0,3-3-2644 0 0,1-5-4338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11111 0 0,'0'0'1008'0'0,"2"1"-828"0"0,1 0-166 0 0,0 0-1 0 0,-1 1 1 0 0,1-1-1 0 0,0-1 0 0 0,0 1 1 0 0,-1 0-1 0 0,1-1 1 0 0,0 1-1 0 0,5-1 0 0 0,-3 0 25 0 0,-2 0 38 0 0,1-1-1 0 0,-1 1 0 0 0,1-1 0 0 0,-1 1 1 0 0,0-1-1 0 0,1 0 0 0 0,-1-1 1 0 0,0 1-1 0 0,0 0 0 0 0,0-1 1 0 0,0 0-1 0 0,0 1 0 0 0,0-1 0 0 0,0 0 1 0 0,-1-1-1 0 0,5-3 0 0 0,1-4 381 0 0,0 0 0 0 0,-1 0 0 0 0,8-14 1 0 0,-1 3 336 0 0,1-1-109 0 0,0 1 0 0 0,1 1 0 0 0,35-33 1 0 0,-43 47-499 0 0,-1-1 0 0 0,2 1 0 0 0,-1 1 0 0 0,1 0 0 0 0,-1 0 1 0 0,1 0-1 0 0,1 1 0 0 0,-1 1 0 0 0,0-1 0 0 0,1 1 0 0 0,0 1 1 0 0,19-3-1 0 0,-18 5 40 0 0,0-1 1 0 0,0 2-1 0 0,1-1 1 0 0,-1 2-1 0 0,0-1 1 0 0,18 6-1 0 0,-27-6-178 0 0,-1-1-1 0 0,0 1 1 0 0,1 0-1 0 0,-1 0 1 0 0,0 0-1 0 0,0 0 1 0 0,0 0 0 0 0,1 0-1 0 0,-1 0 1 0 0,0 0-1 0 0,0 0 1 0 0,-1 0-1 0 0,1 1 1 0 0,0-1-1 0 0,0 0 1 0 0,0 3-1 0 0,7 21 132 0 0,-7-24-159 0 0,0 7 34 0 0,0 0 1 0 0,0 0 0 0 0,-1 0-1 0 0,0 0 1 0 0,-1 0 0 0 0,1 0 0 0 0,-1 0-1 0 0,-1 0 1 0 0,-2 8 0 0 0,-1 2-1579 0 0,-1 0 1 0 0,-15 29 0 0 0,15-36-5877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34 8287 0 0,'5'-4'11598'0'0,"-20"7"-9605"0"0,-21 8-2637 0 0,6 0 697 0 0,13-6-68 0 0,13-6-27 0 0,2 1-6 0 0,0 0-29 0 0,-1-5-55 0 0,3 5 134 0 0,0-1-1 0 0,0 1 1 0 0,-1 0 0 0 0,1 0-1 0 0,0-1 1 0 0,0 1 0 0 0,0 0 0 0 0,-1 0-1 0 0,1-1 1 0 0,0 1 0 0 0,0 0-1 0 0,0-1 1 0 0,0 1 0 0 0,0 0-1 0 0,0-1 1 0 0,0 1 0 0 0,0 0-1 0 0,0 0 1 0 0,0-1 0 0 0,0 1-1 0 0,0 0 1 0 0,0-1 0 0 0,0 1-1 0 0,0 0 1 0 0,0-1 0 0 0,0 1-1 0 0,0 0 1 0 0,0-1 0 0 0,0 1-1 0 0,0 0 1 0 0,0 0 0 0 0,1-1 0 0 0,2-4-24 0 0,1 1 1 0 0,-1 0 0 0 0,1 0-1 0 0,0 0 1 0 0,0 0 0 0 0,1 1-1 0 0,-1 0 1 0 0,1 0 0 0 0,9-5-1 0 0,-2 6-55 0 0,-12 3 72 0 0,1-1-1 0 0,-1 0 1 0 0,1 1 0 0 0,0-1-1 0 0,-1 0 1 0 0,1 1 0 0 0,-1-1-1 0 0,1 0 1 0 0,-1 1 0 0 0,1-1-1 0 0,-1 1 1 0 0,1-1 0 0 0,-1 1 0 0 0,0 0-1 0 0,1-1 1 0 0,-1 1 0 0 0,0-1-1 0 0,1 1 1 0 0,-1 0 0 0 0,0-1-1 0 0,0 1 1 0 0,1 0 0 0 0,-1 0-6 0 0,1 3 8 0 0,1-1 1 0 0,-1 1 0 0 0,-1 0-1 0 0,1-1 1 0 0,0 1-1 0 0,-1 0 1 0 0,0-1 0 0 0,0 1-1 0 0,0 0 1 0 0,0 0 0 0 0,-1-1-1 0 0,-1 8 1 0 0,-2 4 21 0 0,-11 26 1 0 0,8-24 61 0 0,-167 423 2353 0 0,151-379-1600 0 0,-19 87 0 0 0,18-59-103 0 0,15-55-452 0 0,-2 8 70 0 0,-2-1-1 0 0,-27 57 0 0 0,35-88-327 0 0,0 0-1 0 0,-1 0 0 0 0,-1 0 1 0 0,-9 11-1 0 0,13-18-12 0 0,0 1-1 0 0,0-2 0 0 0,-1 1 1 0 0,1 0-1 0 0,-1 0 1 0 0,1-1-1 0 0,-1 0 1 0 0,0 0-1 0 0,0 0 0 0 0,0 0 1 0 0,0-1-1 0 0,0 1 1 0 0,0-1-1 0 0,-5 1 0 0 0,9-2-66 0 0,-1 0-1 0 0,1 0 0 0 0,-1 0 1 0 0,0 0-1 0 0,1 0 0 0 0,-1 0 1 0 0,1 0-1 0 0,-1 0 0 0 0,1 0 1 0 0,-1 0-1 0 0,0 0 0 0 0,1 0 0 0 0,-1-1 1 0 0,1 1-1 0 0,-1 0 0 0 0,1 0 1 0 0,-1-1-1 0 0,1 1 0 0 0,-1 0 1 0 0,1-1-1 0 0,-1 1 0 0 0,1 0 1 0 0,-1-1-1 0 0,1 1 0 0 0,0 0 0 0 0,-1-1 1 0 0,1 1-1 0 0,0-1 0 0 0,-1 1 1 0 0,1-1-1 0 0,0 1 0 0 0,-1-1 1 0 0,1 1-1 0 0,0-1 0 0 0,0 0 1 0 0,0 1-1 0 0,0-1 0 0 0,-1 0 1 0 0,1-2-969 0 0,0 0 1 0 0,0 0 0 0 0,0 0 0 0 0,0 0-1 0 0,1 0 1 0 0,0-3 0 0 0,3-15-6544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0,'0'0'831'0'0,"3"1"-686"0"0,4 2 478 0 0,0 0 1 0 0,0 1-1 0 0,-1-1 0 0 0,1 1 0 0 0,-1 0 0 0 0,0 1 0 0 0,0 0 0 0 0,-1 0 0 0 0,1 0 0 0 0,8 12 1 0 0,6 9 1062 0 0,20 33 1 0 0,-29-41-1813 0 0,165 218 2836 0 0,20-16-1877 0 0,-171-193-780 0 0,34 28-1 0 0,-48-46-38 0 0,1 0-1 0 0,1-1 1 0 0,-1 0 0 0 0,1-1-1 0 0,26 10 1 0 0,-37-16-37 0 0,0 0 1 0 0,0 0-1 0 0,0-1 0 0 0,0 0 1 0 0,0 1-1 0 0,0-1 0 0 0,0 0 1 0 0,0 0-1 0 0,0 0 0 0 0,0 0 1 0 0,0 0-1 0 0,0 0 0 0 0,0-1 1 0 0,0 1-1 0 0,4-2 0 0 0,-5 2-72 0 0,0-1 0 0 0,1 0-1 0 0,-1 0 1 0 0,0 0-1 0 0,0 0 1 0 0,0 0 0 0 0,0 0-1 0 0,0-1 1 0 0,0 1-1 0 0,0 0 1 0 0,0 0 0 0 0,0-1-1 0 0,0 1 1 0 0,-1-1 0 0 0,1 1-1 0 0,-1 0 1 0 0,1-1-1 0 0,-1 1 1 0 0,1-1 0 0 0,-1 0-1 0 0,0-2 1 0 0,1-17-5222 0 0,-4-4-1681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60 12815 0 0,'4'-14'777'0'0,"13"-27"4485"0"0,-17 37-3683 0 0,-1 9-1172 0 0,-4 17-333 0 0,-5 3 201 0 0,-2-1 1 0 0,-26 41-1 0 0,-39 41-197 0 0,29-41 21 0 0,13-15-94 0 0,-54 102 0 0 0,83-141-12 0 0,-70 138-1184 0 0,54-111 401 0 0,-47 63 1 0 0,56-84-226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73 14567 0 0,'0'-1'41'0'0,"2"-5"143"0"0,0 0 0 0 0,1 0 0 0 0,0 0 0 0 0,0 0 0 0 0,0 1 0 0 0,1-1 0 0 0,-1 1 0 0 0,1 0 0 0 0,1 0 0 0 0,-1 0 0 0 0,8-6 2691 0 0,-12 14-2512 0 0,-1 5-251 0 0,0 1 1 0 0,0 0-1 0 0,-1-1 1 0 0,0 0-1 0 0,0 1 1 0 0,-1-1-1 0 0,-6 15 1 0 0,-36 55-7 0 0,30-54-19 0 0,-29 47-12 0 0,-4-2 0 0 0,-2-3 0 0 0,-3-1 0 0 0,-91 84 0 0 0,91-102-64 0 0,16-14 22 0 0,-51 56 0 0 0,77-75-308 0 0,1 0 0 0 0,0 1-1 0 0,1 0 1 0 0,1 1 0 0 0,-12 31-1 0 0,12-24-624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 15863 0 0,'8'-5'231'0'0,"-1"0"0"0"0,1 0 0 0 0,-1 1 0 0 0,1 0-1 0 0,0 0 1 0 0,1 1 0 0 0,11-3 0 0 0,-9 5 842 0 0,-4 1 1067 0 0,-7 1-2106 0 0,1-1 1 0 0,0 0-1 0 0,0 1 0 0 0,-1-1 1 0 0,1 1-1 0 0,0-1 0 0 0,-1 1 1 0 0,1-1-1 0 0,0 1 0 0 0,-1-1 0 0 0,1 1 1 0 0,-1 0-1 0 0,1-1 0 0 0,-1 1 1 0 0,1 0-1 0 0,-1 0 0 0 0,0-1 0 0 0,1 1 1 0 0,-1 0-1 0 0,0 0 0 0 0,1-1 1 0 0,-1 1-1 0 0,0 0 0 0 0,0 0 1 0 0,0 0-1 0 0,0 0 0 0 0,0-1 0 0 0,0 1 1 0 0,0 1-1 0 0,-1 27 227 0 0,-4-7-129 0 0,-2 0 0 0 0,0-1 1 0 0,-2 0-1 0 0,-17 32 0 0 0,17-35-79 0 0,-23 36 63 0 0,21-38-782 0 0,2 0 1 0 0,-9 18-1 0 0,12-19-1165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11743 0 0,'-1'2'539'0'0,"-5"25"384"0"0,1 1 0 0 0,2 0 1 0 0,0 35-1 0 0,3-45-184 0 0,1-1 0 0 0,1 0 1 0 0,1 0-1 0 0,1 0 0 0 0,0 0 1 0 0,10 27-1 0 0,-4-20-363 0 0,-3-9-192 0 0,0 0 1 0 0,-2 0-1 0 0,0 1 1 0 0,4 22-1 0 0,-8-33-173 0 0,-1-1-1 0 0,0 0 1 0 0,0 0-1 0 0,0 0 1 0 0,0 1 0 0 0,-1-1-1 0 0,1 0 1 0 0,-1 0-1 0 0,0 0 1 0 0,0 0-1 0 0,-1 0 1 0 0,1 0-1 0 0,-1 0 1 0 0,0 0 0 0 0,0 0-1 0 0,0-1 1 0 0,0 1-1 0 0,-1-1 1 0 0,0 0-1 0 0,1 0 1 0 0,-1 1 0 0 0,-5 2-1 0 0,-15 13-89 0 0,-1-1 0 0 0,-40 23 0 0 0,48-33-463 0 0,-1 0-1 0 0,0-1 1 0 0,-1 0 0 0 0,1-2 0 0 0,-25 6 0 0 0,19-8-1284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13303 0 0,'0'0'1202'0'0,"2"1"-988"0"0,8 3 111 0 0,-1 1-1 0 0,-1 0 1 0 0,1 0-1 0 0,-1 1 1 0 0,0 0 0 0 0,0 0-1 0 0,0 1 1 0 0,-1 0-1 0 0,0 0 1 0 0,0 1-1 0 0,5 8 1 0 0,116 140 3422 0 0,-67-83-2813 0 0,-14-22-453 0 0,80 69 1 0 0,-72-72-389 0 0,53 61 0 0 0,-104-104-146 0 0,1 1-1 0 0,-1-1 1 0 0,0 1-1 0 0,-1 0 1 0 0,0 0-1 0 0,0 0 0 0 0,0 0 1 0 0,0 1-1 0 0,-1-1 1 0 0,3 13-1 0 0,-5-18-88 0 0,0 0-1 0 0,0 0 0 0 0,0 0 1 0 0,-1 0-1 0 0,1 0 1 0 0,0 0-1 0 0,0 0 1 0 0,-1 0-1 0 0,1 0 0 0 0,0 0 1 0 0,-1 0-1 0 0,1-1 1 0 0,-1 1-1 0 0,1 0 1 0 0,-1 0-1 0 0,1 0 0 0 0,-1 0 1 0 0,0-1-1 0 0,0 1 1 0 0,-1 1-1 0 0,0 0-174 0 0,0-1 0 0 0,0 1 1 0 0,0-1-1 0 0,0 0 0 0 0,0 0 0 0 0,-5 2 0 0 0,-7 0-1359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6447 0 0,'0'0'499'0'0,"-2"1"-328"0"0,-4 0 325 0 0,0 0 1 0 0,0 1 0 0 0,0 0-1 0 0,0 0 1 0 0,0 1-1 0 0,1-1 1 0 0,-1 1 0 0 0,1 1-1 0 0,0-1 1 0 0,0 1 0 0 0,0 0-1 0 0,-7 7 1 0 0,-6 8 1839 0 0,-27 38 0 0 0,24-29-2463 0 0,-12 18 935 0 0,-30 57 1 0 0,2-2-305 0 0,2-15-742 0 0,-57 90 708 0 0,44-56-7578 0 0,63-105 1344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12095 0 0,'0'0'5379'0'0,"3"0"-4643"0"0,5 2-446 0 0,0-2 0 0 0,1 1 1 0 0,-1-1-1 0 0,0 0 0 0 0,1-1 0 0 0,-1 0 1 0 0,14-4-1 0 0,60-21 560 0 0,-40 12-633 0 0,29-7-95 0 0,-69 20 380 0 0,-1 2-483 0 0,-1-1 1 0 0,1 0-1 0 0,-1 0 0 0 0,1 1 1 0 0,0-1-1 0 0,-1 0 0 0 0,1 1 1 0 0,-1-1-1 0 0,1 0 0 0 0,-1 1 1 0 0,1-1-1 0 0,-1 1 0 0 0,1-1 1 0 0,-1 1-1 0 0,0-1 0 0 0,1 1 1 0 0,-1-1-1 0 0,1 1 0 0 0,-1 0 0 0 0,0-1 1 0 0,0 1-1 0 0,1-1 0 0 0,-1 1 1 0 0,0 0-1 0 0,0-1 0 0 0,0 1 1 0 0,0 0-1 0 0,0-1 0 0 0,0 1 1 0 0,0 0-1 0 0,0-1 0 0 0,0 1 1 0 0,0 1-1 0 0,-3 22 301 0 0,-3-9-194 0 0,0-1-1 0 0,-1-1 0 0 0,-1 1 0 0 0,0-1 0 0 0,-12 14 0 0 0,-15 25 78 0 0,25-34-193 0 0,-3 3 14 0 0,-14 32 1 0 0,24-46-23 0 0,0 1 1 0 0,1-1 0 0 0,0 1 0 0 0,0 0 0 0 0,1 0 0 0 0,0 0 0 0 0,0-1 0 0 0,1 14 0 0 0,-1-17-3 0 0,1 0 0 0 0,9 13 0 0 0,-7-12 0 0 0,0-1 0 0 0,1 0 0 0 0,0 0 0 0 0,0 0 0 0 0,0 0 0 0 0,0-1 0 0 0,0 1 0 0 0,1-1 0 0 0,0 0 0 0 0,-1 0 0 0 0,1 0 0 0 0,1 0 0 0 0,-1-1 0 0 0,0 1 0 0 0,1-1 0 0 0,-1 0 0 0 0,1-1 0 0 0,-1 1 0 0 0,9 1 0 0 0,-1 0-397 0 0,1-1 0 0 0,0 0-1 0 0,18 0 1 0 0,-11-3-1233 0 0,0 0 1 0 0,0-1-1 0 0,26-5 0 0 0,-23 0-5318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3679 0 0,'2'2'167'0'0,"14"19"122"0"0,-7-10 322 0 0,0 0 0 0 0,1 0 0 0 0,19 17 0 0 0,-27-27-325 0 0,62 50 7689 0 0,-3 5-4290 0 0,-57-52-3549 0 0,-1 0 1 0 0,1 0-1 0 0,-1 1 1 0 0,0-1 0 0 0,0 1-1 0 0,-1 0 1 0 0,1 0-1 0 0,-1 0 1 0 0,0 0 0 0 0,-1 0-1 0 0,1 1 1 0 0,-1-1-1 0 0,0 0 1 0 0,0 1 0 0 0,0-1-1 0 0,-1 1 1 0 0,0-1-1 0 0,0 1 1 0 0,-1-1 0 0 0,1 1-1 0 0,-3 9 1 0 0,0-5-31 0 0,0-1 0 0 0,-1 0 0 0 0,0 0 1 0 0,0-1-1 0 0,-1 1 0 0 0,0-1 0 0 0,-1 0 1 0 0,0 0-1 0 0,0 0 0 0 0,0-1 0 0 0,-13 11 0 0 0,-2 0-283 0 0,-1-1-1 0 0,-1-1 0 0 0,0-1 0 0 0,-1-1 1 0 0,-52 22-1 0 0,73-34-354 0 0,-2-1 517 0 0,-10 2-12985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260 157 4607 0 0,'0'0'8038'0'0,"2"-2"-7069"0"0,70-100 1300 0 0,-70 98-2150 0 0,0 0 0 0 0,0 1 1 0 0,0-1-1 0 0,0 0 0 0 0,1-5 0 0 0,4-9 58 0 0,-9 17-123 0 0,-2-1-53 0 0,1 1 0 0 0,-1 1 0 0 0,0-1 0 0 0,0 0 1 0 0,1 1-1 0 0,-1 0 0 0 0,0 0 0 0 0,0 0 1 0 0,1 0-1 0 0,-1 1 0 0 0,-6 0 0 0 0,3 2-2 0 0,-1-1-1 0 0,1 1 1 0 0,-1 0-1 0 0,1 0 1 0 0,-7 6-1 0 0,-8 5 26 0 0,1 2 0 0 0,-26 25 0 0 0,42-38-11 0 0,-13 13 94 0 0,0 1 0 0 0,1 1-1 0 0,1 0 1 0 0,1 1 0 0 0,-20 31-1 0 0,29-39 17 0 0,0 0-1 0 0,0 1 0 0 0,1-1 1 0 0,-4 19-1 0 0,8-27-93 0 0,0 0-1 0 0,0 0 1 0 0,1 0 0 0 0,-1 0-1 0 0,1 0 1 0 0,0 0 0 0 0,0 0-1 0 0,0 0 1 0 0,1 0 0 0 0,-1 1-1 0 0,1-1 1 0 0,-1 0 0 0 0,1-1-1 0 0,0 1 1 0 0,0 0-1 0 0,1 0 1 0 0,-1 0 0 0 0,0 0-1 0 0,1-1 1 0 0,0 1 0 0 0,0-1-1 0 0,-1 1 1 0 0,1-1 0 0 0,4 3-1 0 0,-3-3 17 0 0,0 0 0 0 0,0 0 0 0 0,0-1 0 0 0,1 1 0 0 0,-1-1 0 0 0,1 0 0 0 0,-1 0 0 0 0,1 0 0 0 0,-1 0 0 0 0,1-1 0 0 0,0 1 0 0 0,-1-1 0 0 0,1 0 0 0 0,0 0 0 0 0,-1-1 0 0 0,1 1 0 0 0,-1-1 0 0 0,1 1 0 0 0,0-1 0 0 0,5-3 0 0 0,5-1 125 0 0,0 0 0 0 0,0-1-1 0 0,21-14 1 0 0,-25 14-303 0 0,-1 0 0 0 0,-1-1-1 0 0,1 0 1 0 0,-1 0 0 0 0,0-1-1 0 0,-1 0 1 0 0,0 0 0 0 0,0-1-1 0 0,8-14 1 0 0,-14 22-30 0 0,10 10-1922 0 0,-1-2-2060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20 151 3679 0 0,'0'0'10966'0'0,"-1"2"-9674"0"0,-12 16 3501 0 0,11-19-4381 0 0,2 0-370 0 0,0 1-1 0 0,-1-1 1 0 0,1 1 0 0 0,0 0-1 0 0,-1-1 1 0 0,1 1 0 0 0,0-1-1 0 0,-1 1 1 0 0,1-1 0 0 0,0 0 0 0 0,0 1-1 0 0,0-1 1 0 0,-1 1 0 0 0,1-1-1 0 0,0 1 1 0 0,0-1 0 0 0,0 1-1 0 0,0-1 1 0 0,0 0 0 0 0,0 1 0 0 0,0-1-1 0 0,0 0 1 0 0,7-17 195 0 0,15-15-161 0 0,-14 22-110 0 0,0 2 0 0 0,1-1 1 0 0,0 1-1 0 0,0 1 0 0 0,1-1 1 0 0,0 1-1 0 0,1 1 0 0 0,0 0 1 0 0,0 1-1 0 0,0 0 0 0 0,20-7 1 0 0,-16 11 11 0 0,-14 2 19 0 0,0 0-1 0 0,0 1 1 0 0,0-1-1 0 0,1 0 1 0 0,-1 1-1 0 0,0-1 1 0 0,0 1-1 0 0,0-1 0 0 0,0 1 1 0 0,0 0-1 0 0,1 1 1 0 0,1 1-1 0 0,0 0 1 0 0,0 1-1 0 0,0-1 1 0 0,-1 1-1 0 0,1 0 1 0 0,-1 0-1 0 0,0 0 1 0 0,-1 0-1 0 0,1 0 1 0 0,-1 0-1 0 0,1 0 1 0 0,-1 1-1 0 0,1 7 1 0 0,0 7 12 0 0,-1 36 0 0 0,-1-42-2 0 0,0-1-369 0 0,1 0 1 0 0,3 23 0 0 0,-3-32-619 0 0,11 6-7687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194 246 6911 0 0,'0'0'315'0'0,"-1"3"-7"0"0,-14 34-882 0 0,9-26 1846 0 0,0-1 0 0 0,-1 0 0 0 0,-10 13 0 0 0,12-17-568 0 0,0-1 0 0 0,-1 1 0 0 0,0-1 0 0 0,0 0 0 0 0,0 0 0 0 0,-1 0-1 0 0,0-1 1 0 0,1 0 0 0 0,-1-1 0 0 0,-1 1 0 0 0,-9 2 0 0 0,16-5-661 0 0,-1-1-1 0 0,1 1 1 0 0,-1-1 0 0 0,0 1-1 0 0,1-1 1 0 0,-1 0-1 0 0,0 1 1 0 0,1-1 0 0 0,-1 0-1 0 0,0 0 1 0 0,1 0-1 0 0,-1-1 1 0 0,0 1 0 0 0,1 0-1 0 0,-1 0 1 0 0,1-1-1 0 0,-1 1 1 0 0,0-1 0 0 0,1 0-1 0 0,-1 1 1 0 0,1-1-1 0 0,0 0 1 0 0,-1 0 0 0 0,1 0-1 0 0,-1 0 1 0 0,1 0 0 0 0,0 0-1 0 0,0-1 1 0 0,0 1-1 0 0,0 0 1 0 0,0 0 0 0 0,0-1-1 0 0,0 1 1 0 0,0-1-1 0 0,0 1 1 0 0,1-1 0 0 0,-1 1-1 0 0,1-1 1 0 0,-1 0-1 0 0,1 1 1 0 0,-1-1 0 0 0,1-2-1 0 0,-1-3 110 0 0,0 0 0 0 0,1 0 0 0 0,0 0 0 0 0,0 1 0 0 0,1-1 0 0 0,0 0 0 0 0,0 0 0 0 0,1 1 0 0 0,2-9 0 0 0,2-2-310 0 0,1 0-1 0 0,1 0 1 0 0,0 1-1 0 0,1 0 0 0 0,1 0 1 0 0,0 1-1 0 0,1 0 1 0 0,1 1-1 0 0,0 1 1 0 0,16-15-1 0 0,-6 10-705 0 0,1 0 0 0 0,0 2 0 0 0,42-23 0 0 0,-59 36 927 0 0,1 1-1 0 0,-1 0 1 0 0,0 0-1 0 0,1 0 1 0 0,-1 1 0 0 0,1 0-1 0 0,-1 0 1 0 0,1 0-1 0 0,0 1 1 0 0,-1 0-1 0 0,1 1 1 0 0,0-1 0 0 0,-1 1-1 0 0,1 1 1 0 0,-1-1-1 0 0,1 1 1 0 0,-1 0-1 0 0,10 5 1 0 0,-10-4 84 0 0,-1 0 0 0 0,1 0 0 0 0,-1 0 0 0 0,0 1 0 0 0,0 0 0 0 0,0 0 0 0 0,0 0 0 0 0,-1 1 0 0 0,1-1 0 0 0,-1 1 0 0 0,0 0 0 0 0,-1 0-1 0 0,1 1 1 0 0,-1-1 0 0 0,0 1 0 0 0,-1-1 0 0 0,1 1 0 0 0,-1 0 0 0 0,2 10 0 0 0,-1-3-47 0 0,-1 1 0 0 0,-1-1 0 0 0,0 1 0 0 0,-1 0 0 0 0,-2 24 0 0 0,1-33-77 0 0,0 1-1 0 0,0-1 1 0 0,-1 0 0 0 0,1 1-1 0 0,-1-1 1 0 0,0 0 0 0 0,-1 0-1 0 0,1 0 1 0 0,-1 0 0 0 0,0-1-1 0 0,0 1 1 0 0,-1-1 0 0 0,1 0-1 0 0,-1 0 1 0 0,0 0 0 0 0,0 0-1 0 0,-5 3 1 0 0,-4 2-1604 0 0,1-1 0 0 0,-1-1-1 0 0,0 0 1 0 0,-20 7 0 0 0,14-9-5265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 4607 0 0,'-3'0'354'0'0,"-75"1"1809"0"0,57-2 2286 0 0,0 1 3976 0 0,25-1-8222 0 0,0 1 1 0 0,0-1 0 0 0,0 0-1 0 0,0 0 1 0 0,4-1-1 0 0,7-3 43 0 0,40-6 362 0 0,1 3 0 0 0,98-3 1 0 0,-94 15-889 0 0,-1-1-3361 0 0,-36-3-3481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6447 0 0,'0'0'4812'0'0,"0"2"-2518"0"0,0 13-1697 0 0,-1-1 0 0 0,0 0 1 0 0,-1 0-1 0 0,-1 0 1 0 0,-6 19-1 0 0,1-4-233 0 0,-69 224 1143 0 0,-24-8-1997 0 0,-5-43-3615 0 0,102-195 3919 0 0,0 0 1 0 0,1 0-1 0 0,0 1 1 0 0,-4 13-1 0 0,4 0-3581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0,'2'1'707'0'0,"9"11"-54"0"0,0 0 0 0 0,-1 1 0 0 0,0 0 0 0 0,-1 1 0 0 0,13 26 0 0 0,0-1 1158 0 0,22 35 277 0 0,-15-23-659 0 0,3 0-1 0 0,62 75 1 0 0,-15-35-522 0 0,86 89-172 0 0,-153-167 127 0 0,-5-6-3211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13823 0 0,'0'0'1062'0'0,"-1"3"-544"0"0,-10 14 214 0 0,0-1 1 0 0,-1 1-1 0 0,-1-2 0 0 0,-1 0 0 0 0,-14 13 0 0 0,-12 13-227 0 0,-14 18-267 0 0,-100 114 1156 0 0,12 12-493 0 0,116-149-1122 0 0,-23 38-1386 0 0,43-64 1113 0 0,0 1-1 0 0,1 0 1 0 0,0 1-1 0 0,1-1 1 0 0,-3 13-1 0 0,5-9-6185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3223 0 0,'0'0'143'0'0,"-3"-1"-3"0"0,-19-7 14359 0 0,26 8-14342 0 0,0 1 0 0 0,0 0 0 0 0,0 0 1 0 0,0 0-1 0 0,4 2 0 0 0,13 3 422 0 0,-3-4-194 0 0,-1-2 0 0 0,1 0 0 0 0,-1-1-1 0 0,21-3 1 0 0,33-2 540 0 0,-70 5-902 0 0,0 1-1 0 0,0 0 0 0 0,0 0 0 0 0,0 0 0 0 0,0 0 0 0 0,0 0 0 0 0,0 1 0 0 0,-1-1 0 0 0,1 0 0 0 0,0 0 0 0 0,0 0 0 0 0,0 1 0 0 0,0-1 0 0 0,0 1 0 0 0,0-1 0 0 0,-1 1 0 0 0,1-1 0 0 0,0 1 0 0 0,0-1 0 0 0,-1 1 0 0 0,1-1 0 0 0,0 1 0 0 0,-1 0 0 0 0,1 0 0 0 0,0-1 0 0 0,0 2 0 0 0,-1-1-13 0 0,0 1 0 0 0,1-1 1 0 0,-1 1-1 0 0,0-1 0 0 0,0 0 0 0 0,0 1 1 0 0,0-1-1 0 0,0 1 0 0 0,-1-1 0 0 0,1 1 1 0 0,0-1-1 0 0,-1 0 0 0 0,1 1 0 0 0,-1-1 1 0 0,0 2-1 0 0,-2 4 8 0 0,-1 0 1 0 0,0 0-1 0 0,-1 0 0 0 0,1-1 1 0 0,-9 9-1 0 0,-18 16 47 0 0,-2-1 0 0 0,-1-2 0 0 0,-53 35 0 0 0,71-57-79 0 0,13-5 0 0 0,1 0 0 0 0,-1 0 0 0 0,0 0 1 0 0,1 0-1 0 0,-1 1 0 0 0,1-1 0 0 0,-1 1 0 0 0,1-1 0 0 0,0 1 1 0 0,-1 0-1 0 0,-1 3 0 0 0,2-4-124 0 0,5-2-113 0 0,-3 1 250 0 0,12-6-114 0 0,-1 1 0 0 0,1 0 0 0 0,0 1-1 0 0,0 0 1 0 0,0 1 0 0 0,1 1-1 0 0,17-2 1 0 0,-20 3 102 0 0,-6 1 15 0 0,1 0-1 0 0,-1 0 0 0 0,1 0 1 0 0,-1 0-1 0 0,7 2 0 0 0,-8-2 4 0 0,1 1 1 0 0,-1 0-1 0 0,0 0 0 0 0,0 0 0 0 0,0 0 1 0 0,0 1-1 0 0,0-1 0 0 0,0 1 0 0 0,-1 0 1 0 0,1 0-1 0 0,0 0 0 0 0,-1 0 0 0 0,1 0 1 0 0,-1 1-1 0 0,0-1 0 0 0,0 1 0 0 0,2 3 1 0 0,0-1 10 0 0,-1 0 0 0 0,0 1 1 0 0,0 0-1 0 0,0 0 0 0 0,-1 0 1 0 0,0 0-1 0 0,0 0 0 0 0,1 7 1 0 0,-2-5 74 0 0,0 0 0 0 0,0 1 0 0 0,-1-1 0 0 0,0 0 0 0 0,-1 1 1 0 0,1-1-1 0 0,-2 0 0 0 0,1 0 0 0 0,-1 1 0 0 0,-4 11 0 0 0,3-15-40 0 0,1 0 0 0 0,0 0-1 0 0,-1 0 1 0 0,0-1 0 0 0,0 1 0 0 0,-1-1-1 0 0,1 0 1 0 0,-1 0 0 0 0,0 0 0 0 0,0-1-1 0 0,0 1 1 0 0,0-1 0 0 0,-1 0 0 0 0,1 0-1 0 0,-1-1 1 0 0,0 1 0 0 0,-6 2-1 0 0,-6 0 54 0 0,-1 0 0 0 0,0-1 0 0 0,0 0 0 0 0,-1-2 0 0 0,-29 1 0 0 0,-94-8 65 0 0,133 4-167 0 0,-46-4-921 0 0,52 5-135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269 201 4607 0 0,'0'0'1850'0'0,"2"2"-314"0"0,32 23 4309 0 0,-33-24-5102 0 0,0 0-706 0 0,-1-1 0 0 0,0 0 0 0 0,1 1 0 0 0,-1-1 0 0 0,0 0 0 0 0,1 1 0 0 0,-1-1 0 0 0,1 0 0 0 0,-1 1 0 0 0,0-1 0 0 0,1 0 0 0 0,-1 0-1 0 0,1 0 1 0 0,-1 1 0 0 0,1-1 0 0 0,3 0 3484 0 0,-5-35-3067 0 0,-2 0 0 0 0,-2 0 0 0 0,-15-57 0 0 0,15 77-444 0 0,-3-1-38 0 0,4 14 5 0 0,2 2 5 0 0,1-1 4 0 0,0 1-1 0 0,0-1 1 0 0,0 1-1 0 0,-1-1 1 0 0,1 1 0 0 0,0 0-1 0 0,0-1 1 0 0,-1 1 0 0 0,1 0-1 0 0,0 0 1 0 0,-1 0 0 0 0,1 0-1 0 0,0 0 1 0 0,0 0 0 0 0,-1 1-1 0 0,1-1 1 0 0,0 0 0 0 0,-3 2-1 0 0,-18 9-304 0 0,10-2 144 0 0,1 0-1 0 0,0 1 1 0 0,0 0 0 0 0,1 1-1 0 0,-13 17 1 0 0,-38 64 76 0 0,49-73 205 0 0,1 0 0 0 0,1 1-1 0 0,1 1 1 0 0,0 0 0 0 0,2 0 0 0 0,0 0-1 0 0,2 1 1 0 0,0 0 0 0 0,-2 32 0 0 0,11-26 29 0 0,-1-5 316 0 0,-2-22-424 0 0,0 0 1 0 0,0-1-1 0 0,0 1 0 0 0,0 0 0 0 0,0-1 0 0 0,0 1 0 0 0,0 0 0 0 0,0-1 1 0 0,0 1-1 0 0,1 0 0 0 0,-1-1 2 0 0,2 1 10 0 0,0 0-1 0 0,1 0 1 0 0,-1-1-1 0 0,1 1 1 0 0,-1-1-1 0 0,0 0 1 0 0,1 1 0 0 0,-1-2-1 0 0,1 1 1 0 0,-1 0-1 0 0,1-1 1 0 0,-1 1-1 0 0,1-1 1 0 0,-1 0-1 0 0,0 0 1 0 0,0-1 0 0 0,1 1-1 0 0,-1-1 1 0 0,0 1-1 0 0,3-3 1 0 0,6-4-52 0 0,-1 0 1 0 0,-1 0 0 0 0,18-17-1 0 0,-15 10-261 0 0,0 0-1 0 0,0 0 0 0 0,-2-1 1 0 0,0 0-1 0 0,-1-1 0 0 0,11-24 1 0 0,-18 33 226 0 0,-1 5 846 0 0,-3 7-526 0 0,0 1-275 0 0,0 0 0 0 0,1-1-1 0 0,0 1 1 0 0,0 0 0 0 0,0-1 0 0 0,1 6 0 0 0,-1-7 14 0 0,8 22-12 0 0,1-2 26 0 0,-8-20-34 0 0,9 13-119 0 0,-2-4-1260 0 0,-6-10 544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21 369 8751 0 0,'-1'-1'6922'0'0,"-2"-7"-6152"0"0,-1 1 1 0 0,2-1 0 0 0,-1 1 0 0 0,1-1 0 0 0,0 0 0 0 0,-1-16 0 0 0,3 15-456 0 0,0-1 0 0 0,0 1 1 0 0,1 0-1 0 0,0 0 1 0 0,4-17-1 0 0,-2 16-283 0 0,1 1 0 0 0,-1-1 0 0 0,2 1 0 0 0,-1 0 0 0 0,1 0 0 0 0,0 1 0 0 0,1-1 0 0 0,0 1 0 0 0,0 0 0 0 0,1 1 0 0 0,0 0 0 0 0,12-10-1 0 0,10-5-462 0 0,34-18-1 0 0,1 6-3856 0 0,-43 25-2490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 6447 0 0,'3'0'298'0'0,"49"3"-1331"0"0,27 9 5276 0 0,22 1 3638 0 0,-82-12-6657 0 0,28-1-1 0 0,-24-2-578 0 0,29-5 0 0 0,-43 5-491 0 0,-1 0 1 0 0,0-1-1 0 0,0 0 0 0 0,0 0 0 0 0,0 0 0 0 0,12-8 0 0 0,-11 1 30 0 0,-6 6-160 0 0,4-9-5 0 0,-6-1-42 0 0,-1 12 0 0 0,0 0 0 0 0,-1 0 0 0 0,1-1 0 0 0,-1 1 0 0 0,0 0 0 0 0,1 0 0 0 0,-1 0 0 0 0,0 0 0 0 0,0 0 0 0 0,0 0 0 0 0,-1 0 0 0 0,1 0 0 0 0,0 0 0 0 0,-1 1-1 0 0,1-1 1 0 0,-1 0 0 0 0,0 1 0 0 0,-2-2 0 0 0,1 1-19 0 0,0 0 1 0 0,0 1-1 0 0,-1-1 0 0 0,1 1 0 0 0,-1 0 0 0 0,0-1 0 0 0,1 2 0 0 0,-1-1 1 0 0,0 0-1 0 0,-4 1 0 0 0,-3-1-51 0 0,-1 2 0 0 0,1 0 0 0 0,0 0 0 0 0,-1 1 0 0 0,1 0 0 0 0,-15 6 0 0 0,0 1 46 0 0,0 2-1 0 0,0 1 1 0 0,1 1-1 0 0,1 1 0 0 0,0 1 1 0 0,1 1-1 0 0,1 1 1 0 0,-38 38-1 0 0,52-46 47 0 0,1 0-1 0 0,0 0 0 0 0,0 1 1 0 0,1 0-1 0 0,0 0 1 0 0,1 0-1 0 0,0 1 1 0 0,0 0-1 0 0,1 0 0 0 0,-4 17 1 0 0,7-22-1 0 0,0 0 0 0 0,0 1-1 0 0,1-1 1 0 0,0 0 0 0 0,0 0 0 0 0,0 0 0 0 0,0 1 0 0 0,1-1 0 0 0,0 0 0 0 0,1 0-1 0 0,0 0 1 0 0,-1 0 0 0 0,2 0 0 0 0,-1 0 0 0 0,1-1 0 0 0,0 1 0 0 0,0-1 0 0 0,0 0 0 0 0,1 1-1 0 0,0-2 1 0 0,5 7 0 0 0,0-3 50 0 0,0-1 0 0 0,1 1-1 0 0,-1-2 1 0 0,1 1 0 0 0,1-2-1 0 0,-1 1 1 0 0,1-1 0 0 0,22 7 0 0 0,-16-8 23 0 0,0 0 1 0 0,0 0-1 0 0,0-2 1 0 0,1 0-1 0 0,26-1 1 0 0,-32-1-721 0 0,0-1 1 0 0,0-1-1 0 0,-1 0 1 0 0,1 0-1 0 0,0-1 1 0 0,-1-1 0 0 0,0 0-1 0 0,0 0 1 0 0,0-1-1 0 0,17-10 1 0 0,-16 4-3360 0 0,-4-1-598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9215 0 0,'0'0'12614'0'0,"0"2"-12176"0"0,4 22-140 0 0,-2 0 0 0 0,-1 1-1 0 0,-1-1 1 0 0,-1 1 0 0 0,-1-1-1 0 0,-6 25 1 0 0,6-42-764 0 0,-1 1 1 0 0,0-1-1 0 0,0 0 0 0 0,-1 1 1 0 0,0-2-1 0 0,0 1 0 0 0,-1 0 1 0 0,1-1-1 0 0,-2 0 0 0 0,1 0 1 0 0,-1 0-1 0 0,1-1 0 0 0,-1 0 1 0 0,-1 0-1 0 0,1 0 0 0 0,-1-1 1 0 0,0 0-1 0 0,0 0 0 0 0,0-1 1 0 0,-1 0-1 0 0,1 0 0 0 0,-9 1 1 0 0,-6 1-4873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143 128 11831 0 0,'-20'36'1061'0'0,"8"-15"-666"0"0,-23 33-1 0 0,28-45 441 0 0,0-1-1 0 0,0 0 1 0 0,-15 11-1 0 0,-10 5 5649 0 0,33-26-6279 0 0,57-50-68 0 0,63-45 0 0 0,-34 29-747 0 0,-64 50 393 0 0,0 1 0 0 0,1 1 0 0 0,31-15 0 0 0,-45 26 233 0 0,-8 4 189 0 0,3 11 28 0 0,-2-6-192 0 0,-1 1-26 0 0,0 1-1 0 0,0-1 1 0 0,-1 0 0 0 0,1 1 0 0 0,-1-1 0 0 0,0 1-1 0 0,-1-1 1 0 0,0 1 0 0 0,0 5 0 0 0,-1 11 24 0 0,-5 21 1 0 0,1-5 19 0 0,-2 7 108 0 0,1-7-1084 0 0,5-13-3022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9 401 10135 0 0,'2'-1'778'0'0,"9"-1"-384"0"0,0 0 1 0 0,16-1-1 0 0,-14 3 2086 0 0,26 2 2486 0 0,-39-2-4885 0 0,1 0 1 0 0,-1 0-1 0 0,1 0 1 0 0,-1 0-1 0 0,1 0 0 0 0,-1 0 1 0 0,1 0-1 0 0,-1 0 1 0 0,1 0-1 0 0,0 0 1 0 0,-1 0-1 0 0,1 0 0 0 0,-1 1 1 0 0,1-1-1 0 0,-1 0 1 0 0,0 0-1 0 0,1 0 1 0 0,0 1-1 0 0,-4 5 1611 0 0,-17 6-877 0 0,18-11-782 0 0,-1 1 0 0 0,0-1 0 0 0,0 0-1 0 0,0 0 1 0 0,-1 0 0 0 0,1 0 0 0 0,0 0-1 0 0,0-1 1 0 0,0 1 0 0 0,-1-1 0 0 0,1 0-1 0 0,0 0 1 0 0,-1 0 0 0 0,1 0-1 0 0,0-1 1 0 0,0 1 0 0 0,0-1 0 0 0,-1 0-1 0 0,-3-2 1 0 0,5 3-30 0 0,0-1 0 0 0,0 0-1 0 0,0 0 1 0 0,1 0 0 0 0,-1 0-1 0 0,0 0 1 0 0,1 0 0 0 0,-1 0-1 0 0,1-1 1 0 0,-1 1 0 0 0,1-1 0 0 0,-1 1-1 0 0,1-1 1 0 0,0 1 0 0 0,0-1-1 0 0,0 0 1 0 0,0 1 0 0 0,0-1-1 0 0,0 0 1 0 0,1 0 0 0 0,-1 0 0 0 0,0 0-1 0 0,0-3 1 0 0,1 1 14 0 0,0 0 0 0 0,0-1 0 0 0,1 1 0 0 0,-1 0 1 0 0,1 0-1 0 0,0 0 0 0 0,2-6 0 0 0,-3 9-15 0 0,4-9 11 0 0,0 1 0 0 0,0-1 0 0 0,1 1 0 0 0,0 0-1 0 0,6-8 1 0 0,36-42-88 0 0,-33 42-7 0 0,10-12-377 0 0,50-47-1 0 0,-62 66 365 0 0,0 0 0 0 0,1 1 0 0 0,0 0 0 0 0,0 1 0 0 0,1 0-1 0 0,0 2 1 0 0,18-7 0 0 0,-10 6 44 0 0,28-6 0 0 0,-42 12 44 0 0,0 0 0 0 0,1 0-1 0 0,-1 0 1 0 0,0 1 0 0 0,0 1 0 0 0,0-1-1 0 0,10 3 1 0 0,2 3 4 0 0,-16-4 5 0 0,-2 1 12 0 0,0-2 11 0 0,0 1 0 0 0,1 0-1 0 0,-1 0 1 0 0,0 0-1 0 0,0 0 1 0 0,-1 0-1 0 0,1 0 1 0 0,0 1-1 0 0,-1-1 1 0 0,1 1-1 0 0,-1-1 1 0 0,0 1 0 0 0,0-1-1 0 0,0 1 1 0 0,0 0-1 0 0,1 5 1 0 0,-1-2 48 0 0,0 1 0 0 0,-1-1-1 0 0,0 1 1 0 0,0-1 0 0 0,-1 11 0 0 0,-3 6 8 0 0,0 0-1 0 0,-1-1 0 0 0,-2 0 1 0 0,-13 34-1 0 0,15-45-54 0 0,0-1 0 0 0,0-1 1 0 0,-1 1-1 0 0,0-1 0 0 0,-1 0 0 0 0,0 0 0 0 0,0-1 0 0 0,-1 0 1 0 0,0 0-1 0 0,-1-1 0 0 0,-13 10 0 0 0,6-8-143 0 0,0 0 0 0 0,0-1 0 0 0,-1 0 0 0 0,0-1 0 0 0,-1-1 0 0 0,0-1 0 0 0,-26 4 0 0 0,20-8-5179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11487 0 0,'0'0'4431'0'0,"-2"2"-3874"0"0,-1 3-360 0 0,-1 0 0 0 0,1 0 0 0 0,0 1 0 0 0,0-1 0 0 0,1 1 0 0 0,-2 6 0 0 0,-11 42 632 0 0,8-26-507 0 0,-1-2-218 0 0,0 1 0 0 0,-2-1 0 0 0,-1 0 0 0 0,-1-1 0 0 0,-1-1 0 0 0,-1 0 0 0 0,-1-1 1 0 0,-1 0-1 0 0,-20 21 0 0 0,24-30-59 0 0,-1-1 1 0 0,0 0 0 0 0,-1-1-1 0 0,-27 18 1 0 0,31-23 7 0 0,2-1 11 0 0,7-5 224 0 0,13-6-156 0 0,11-1 52 0 0,32-5 0 0 0,-38 8-150 0 0,-1 0 1 0 0,1-1-1 0 0,0-1 1 0 0,17-7-1 0 0,198-82 102 0 0,-217 89-748 0 0,0 0-1 0 0,-1-1 0 0 0,0-1 1 0 0,0 0-1 0 0,18-13 0 0 0,-23 13-935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11375 0 0,'3'1'522'0'0,"36"18"188"0"0,-28-10-552 0 0,-10-6 2 0 0,1-1 0 0 0,-1 1 1 0 0,0-1-1 0 0,0 1 1 0 0,0-1-1 0 0,0 1 1 0 0,-1 0-1 0 0,1-1 0 0 0,-1 1 1 0 0,1 0-1 0 0,-1-1 1 0 0,0 1-1 0 0,0 0 1 0 0,0 0-1 0 0,-1-1 0 0 0,1 1 1 0 0,0 0-1 0 0,-2 2 1 0 0,-1 6 327 0 0,0-1 0 0 0,-1 0 0 0 0,-6 13 0 0 0,-12 16 711 0 0,-32 46 0 0 0,5-10-340 0 0,-40 78-38 0 0,-78 186 0 0 0,155-309-3299 0 0,11-28 1011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 9215 0 0,'0'0'422'0'0,"2"-1"-13"0"0,11-3-264 0 0,3 1-129 0 0,-5 4 1256 0 0,1 0-1 0 0,-1 0 0 0 0,1 1 1 0 0,21 7-1 0 0,0-1 683 0 0,-17-4-1654 0 0,-2-1 62 0 0,-1 0-1 0 0,1-1 1 0 0,0-1-1 0 0,0 0 1 0 0,0 0-1 0 0,26-4 1 0 0,-25 0-300 0 0,-3-1-63 0 0,-9 3-74 0 0,-5-1-366 0 0,0 1 382 0 0,1-1 0 0 0,-1 1-1 0 0,0 0 1 0 0,0-1 0 0 0,1 1 0 0 0,-1 0 0 0 0,0 0 0 0 0,0 1-1 0 0,0-1 1 0 0,0 0 0 0 0,0 1 0 0 0,-1-1 0 0 0,1 1 0 0 0,-3-1 0 0 0,0 1-45 0 0,0 0 0 0 0,0 0 1 0 0,0 1-1 0 0,0 0 1 0 0,-9 2-1 0 0,-4 3-142 0 0,1 0-1 0 0,-24 14 1 0 0,35-18 199 0 0,-11 8 26 0 0,0 0 0 0 0,0 0 0 0 0,1 2 1 0 0,0 0-1 0 0,-23 23 0 0 0,32-28 66 0 0,0 1 0 0 0,0 0 0 0 0,0 1 0 0 0,1-1 0 0 0,1 1 1 0 0,-1 0-1 0 0,2 1 0 0 0,-1 0 0 0 0,1-1 0 0 0,0 1 0 0 0,1 0 0 0 0,-2 13 1 0 0,4-19-86 0 0,1-1 1 0 0,-1 0-1 0 0,1 1 1 0 0,0-1-1 0 0,0 1 1 0 0,0-1-1 0 0,0 1 1 0 0,1-1-1 0 0,-1 0 1 0 0,1 1-1 0 0,0-1 1 0 0,0 0-1 0 0,0 1 1 0 0,1-1-1 0 0,-1 0 1 0 0,1 0-1 0 0,-1 0 1 0 0,1 0-1 0 0,0 0 1 0 0,0-1-1 0 0,1 1 1 0 0,-1-1-1 0 0,0 1 1 0 0,1-1-1 0 0,0 0 1 0 0,-1 1-1 0 0,1-2 1 0 0,0 1-1 0 0,0 0 1 0 0,0 0-1 0 0,0-1 1 0 0,1 0-1 0 0,-1 1 1 0 0,0-1-1 0 0,0-1 1 0 0,6 2-1 0 0,12 1-6280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6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9215 0 0,'0'0'1254'0'0,"2"2"202"0"0,0 0-1081 0 0,-1 0 0 0 0,0 0 0 0 0,1 0 0 0 0,-1 0 1 0 0,0 0-1 0 0,0 1 0 0 0,0-1 0 0 0,0 0 0 0 0,0 1 0 0 0,-1-1 1 0 0,1 0-1 0 0,-1 1 0 0 0,1 2 0 0 0,-1-1-139 0 0,0-1 1 0 0,0 1-1 0 0,-1 0 1 0 0,1 0-1 0 0,-1-1 0 0 0,0 1 1 0 0,-2 6-1 0 0,-4 3-119 0 0,1 0 0 0 0,-2 0 1 0 0,-13 19-1 0 0,10-17 540 0 0,-57 74 868 0 0,21-31-813 0 0,-92 97 191 0 0,13-18-689 0 0,106-110-440 0 0,-34 58 0 0 0,29-34-6872 0 0,19-38 211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11055 0 0,'16'-20'580'0'0,"1"0"-1"0"0,0 0 1 0 0,38-29-1 0 0,67-42 3033 0 0,-100 76-3496 0 0,1 1 0 0 0,0 0 0 0 0,39-15 0 0 0,-58 28-79 0 0,-1 1 1 0 0,0-1-1 0 0,1 0 1 0 0,-1 1-1 0 0,1 0 1 0 0,-1 0-1 0 0,1 0 1 0 0,-1 0-1 0 0,1 0 1 0 0,-1 1-1 0 0,1 0 1 0 0,-1 0-1 0 0,6 1 1 0 0,-3 1 63 0 0,0-1 0 0 0,0 1 0 0 0,-1 0 0 0 0,1 0 0 0 0,-1 1 0 0 0,7 4 0 0 0,-8-4-17 0 0,3 1 129 0 0,-1 0 0 0 0,1 1 0 0 0,-1 0 0 0 0,0 0-1 0 0,-1 0 1 0 0,0 1 0 0 0,0 0 0 0 0,0 0 0 0 0,5 10 0 0 0,-8-12-59 0 0,0 0 0 0 0,0 1 0 0 0,-1-1 1 0 0,0 1-1 0 0,0-1 0 0 0,0 1 0 0 0,0-1 0 0 0,-1 1 1 0 0,0-1-1 0 0,0 1 0 0 0,0 0 0 0 0,-1-1 0 0 0,0 1 1 0 0,0-1-1 0 0,0 1 0 0 0,-1-1 0 0 0,0 0 0 0 0,0 0 1 0 0,0 1-1 0 0,-1-1 0 0 0,1-1 0 0 0,-5 7 0 0 0,-3 3 29 0 0,-1-1 0 0 0,0-1 0 0 0,0 0-1 0 0,-1-1 1 0 0,0 0 0 0 0,-15 10 0 0 0,-87 50 118 0 0,87-55-275 0 0,-7 4-72 0 0,11-5-304 0 0,-2-1 0 0 0,0-1 0 0 0,-28 10-1 0 0,52-23 139 0 0,1 0 0 0 0,-1 0-1 0 0,1 0 1 0 0,-1 0-1 0 0,0 0 1 0 0,1 1-1 0 0,-1-1 1 0 0,0 0 0 0 0,1 0-1 0 0,-1 0 1 0 0,0-1-1 0 0,1 1 1 0 0,-1 0-1 0 0,0 0 1 0 0,1 0-1 0 0,-1 0 1 0 0,0-1 0 0 0,1 1-1 0 0,-1 0 1 0 0,1 0-1 0 0,-1-1 1 0 0,1 1-1 0 0,-2-1 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78 11975 0 0,'0'0'1083'0'0,"1"2"-891"0"0,2 7 683 0 0,-1 0 1 0 0,0 0-1 0 0,-1 0 0 0 0,0 0 0 0 0,0 0 1 0 0,-2 17-1 0 0,1-17-351 0 0,0-6-444 0 0,2 1 52 0 0,-2-4-113 0 0,0 0 0 0 0,0 1 0 0 0,0-1 0 0 0,0 0 0 0 0,0 0 1 0 0,0 1-1 0 0,0-1 0 0 0,0 0 0 0 0,0 0 0 0 0,0 1 0 0 0,0-1 0 0 0,0 0 0 0 0,0 0 0 0 0,0 1 1 0 0,0-1-1 0 0,0 0 0 0 0,0 0 0 0 0,0 1 0 0 0,0-1 0 0 0,1 0 0 0 0,-1 0 0 0 0,0 1 0 0 0,0-1 1 0 0,0 0-1 0 0,1 0 0 0 0,-1 0 0 0 0,0 0 0 0 0,0 1 0 0 0,0-1 0 0 0,1 0 0 0 0,-1 0 0 0 0,0 0 1 0 0,0 0-1 0 0,1 0 0 0 0,-1 0 0 0 0,0 1 0 0 0,1-1 0 0 0,4-1 17 0 0,1-1 1 0 0,-1 1-1 0 0,0-1 0 0 0,1 0 0 0 0,-1 0 0 0 0,0 0 0 0 0,0-1 1 0 0,0 0-1 0 0,0 0 0 0 0,-1 0 0 0 0,1-1 0 0 0,-1 1 0 0 0,0-1 1 0 0,0 0-1 0 0,6-8 0 0 0,13-12 14 0 0,-10 10-34 0 0,0-1 1 0 0,-1 0 0 0 0,11-17 0 0 0,-12 15-18 0 0,-11 13-4 0 0,-1 2-5 0 0,1 2 6 0 0,0-1 0 0 0,0 1 1 0 0,-1-1-1 0 0,1 1 0 0 0,0-1 0 0 0,-1 1 0 0 0,1 0 0 0 0,-1-1 0 0 0,1 1 1 0 0,0-1-1 0 0,-1 1 0 0 0,1 0 0 0 0,-1-1 0 0 0,1 1 0 0 0,-1 0 0 0 0,1 0 1 0 0,-1-1-1 0 0,1 1 0 0 0,-1 0 0 0 0,1 0 0 0 0,-1 0 0 0 0,0-1 0 0 0,0 1-4 0 0,-2 0-16 0 0,0-1 1 0 0,-1 1-1 0 0,1 0 1 0 0,0 0-1 0 0,-1 0 1 0 0,1 0-1 0 0,0 0 1 0 0,-1 1-1 0 0,1 0 1 0 0,0-1-1 0 0,0 1 1 0 0,-6 3-1 0 0,-4 1-81 0 0,-21 13 0 0 0,-6 8 418 0 0,1 2 0 0 0,1 2 0 0 0,-62 64 0 0 0,78-72 22 0 0,-21 30 0 0 0,38-45-287 0 0,0-1-1 0 0,0 1 1 0 0,1 1-1 0 0,1-1 1 0 0,-1 1-1 0 0,1-1 1 0 0,0 1-1 0 0,1 0 1 0 0,-3 14-1 0 0,4-18-51 0 0,1-1 0 0 0,0 1 0 0 0,0-1 0 0 0,0 1 0 0 0,1-1 0 0 0,-1 0 0 0 0,1 1 0 0 0,0-1 0 0 0,0 1 0 0 0,0-1 0 0 0,0 0 0 0 0,1 0 0 0 0,0 0 0 0 0,-1 0 0 0 0,1 0 0 0 0,0 0 0 0 0,0 0 0 0 0,0-1 0 0 0,1 1 0 0 0,-1-1 1 0 0,1 1-1 0 0,-1-1 0 0 0,1 0 0 0 0,0 0 0 0 0,0 0 0 0 0,0 0 0 0 0,0-1 0 0 0,0 1 0 0 0,0-1 0 0 0,0 0 0 0 0,0 0 0 0 0,1 0 0 0 0,4 1 0 0 0,-4-2-223 0 0,-1 0-1 0 0,1 1 1 0 0,-1-2 0 0 0,0 1 0 0 0,1 0-1 0 0,-1-1 1 0 0,0 1 0 0 0,1-1 0 0 0,-1 0-1 0 0,0 0 1 0 0,0 0 0 0 0,0-1 0 0 0,0 1-1 0 0,3-3 1 0 0,9-6-989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30 308 4143 0 0,'-14'27'-261'0'0,"10"-18"1189"0"0,-8 14 17109 0 0,27-26-16928 0 0,-11 2-1014 0 0,0-1 0 0 0,0 0-1 0 0,0 0 1 0 0,0 0-1 0 0,0-1 1 0 0,0 1-1 0 0,6-7 1 0 0,23-25 267 0 0,-11 10-279 0 0,42-38-28 0 0,107-95 83 0 0,-168 156-138 0 0,12-12-3 0 0,1 2 0 0 0,0 0 0 0 0,32-16 0 0 0,-44 26-45 0 0,6 1 24 0 0,-9 0 19 0 0,0 0 0 0 0,-1 0-1 0 0,1 1 1 0 0,0-1 0 0 0,0 0 0 0 0,0 0 0 0 0,-1 1-1 0 0,1-1 1 0 0,0 0 0 0 0,0 1 0 0 0,-1-1 0 0 0,1 1-1 0 0,0-1 1 0 0,-1 1 0 0 0,1-1 0 0 0,0 1-1 0 0,-1 0 1 0 0,1-1 0 0 0,-1 1 0 0 0,1 0 0 0 0,-1-1-1 0 0,1 2 1 0 0,9 15-9 0 0,-9-11 14 0 0,-1-1 2 0 0,1 6 3 0 0,0 1-1 0 0,-1-1 0 0 0,-1 1 1 0 0,1-1-1 0 0,-2 0 1 0 0,-3 16-1 0 0,-22 66 54 0 0,7-30-30 0 0,15-46-469 0 0,0 0-1 0 0,-11 20 0 0 0,15-35-846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91 557 9671 0 0,'-2'-1'13855'0'0,"-21"-7"-12336"0"0,18 7-1373 0 0,-1-1-1 0 0,1 0 1 0 0,0 0 0 0 0,-6-4-1 0 0,9 5-135 0 0,0 0-1 0 0,0 0 1 0 0,1-1-1 0 0,-1 1 0 0 0,1-1 1 0 0,-1 1-1 0 0,1-1 1 0 0,-1 0-1 0 0,1 1 1 0 0,0-1-1 0 0,0 0 1 0 0,0 0-1 0 0,0 0 1 0 0,0 0-1 0 0,0-2 0 0 0,-2-6-72 0 0,1 0 0 0 0,0 1 0 0 0,0-1 0 0 0,1 0-1 0 0,0 0 1 0 0,1 0 0 0 0,0 0 0 0 0,1 0 0 0 0,2-15-1 0 0,0 12-54 0 0,1 0 0 0 0,0 0-1 0 0,1 1 1 0 0,0 0 0 0 0,1 0-1 0 0,10-16 1 0 0,4-1-360 0 0,2 2-1 0 0,1 0 0 0 0,1 1 1 0 0,42-34-1 0 0,-45 42-34 0 0,2 0 0 0 0,37-22 0 0 0,-48 33 504 0 0,1 0 1 0 0,0 1-1 0 0,0 1 1 0 0,1 0-1 0 0,0 0 1 0 0,27-4 0 0 0,-34 9 281 0 0,0 0 1 0 0,0 0 0 0 0,0 0 0 0 0,11 2 0 0 0,-17-1-225 0 0,0-1-1 0 0,-1 1 1 0 0,1-1 0 0 0,0 0-1 0 0,-1 1 1 0 0,1-1 0 0 0,-1 1-1 0 0,1-1 1 0 0,-1 1 0 0 0,1 0-1 0 0,-1-1 1 0 0,1 1 0 0 0,-1-1-1 0 0,1 1 1 0 0,-1 0 0 0 0,0-1-1 0 0,1 1 1 0 0,-1 0 0 0 0,0 1-1 0 0,1 0 101 0 0,2 4-14 0 0,0 1 0 0 0,-1-1 0 0 0,0 1 0 0 0,0-1 0 0 0,-1 1 0 0 0,1-1 0 0 0,-1 1 0 0 0,-1 0 0 0 0,0 0 0 0 0,0 0 0 0 0,0 7 0 0 0,-2 0 44 0 0,0 0 0 0 0,-1 0 0 0 0,0 0 0 0 0,-7 17 0 0 0,3-13-95 0 0,-1 0 0 0 0,-1 0-1 0 0,-1-1 1 0 0,-1 0 0 0 0,0-1 0 0 0,-1 0-1 0 0,0-1 1 0 0,-2 0 0 0 0,-15 14-1 0 0,12-15-104 0 0,-1 0-1 0 0,0 0 0 0 0,-1-2 0 0 0,-1 0 0 0 0,0-1 0 0 0,0-1 1 0 0,-37 12-1 0 0,54-21-672 0 0,-16 3 1270 0 0,14-2-3669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8751 0 0,'1'3'4571'0'0,"1"3"-4138"0"0,0 0 0 0 0,0 0-1 0 0,0 1 1 0 0,-1-1 0 0 0,0 1 0 0 0,0 0 0 0 0,0-1-1 0 0,-1 1 1 0 0,0 0 0 0 0,-2 8 0 0 0,0-4-188 0 0,0 0 1 0 0,-1 0-1 0 0,0 0 1 0 0,-1-1-1 0 0,-7 16 1 0 0,-7 6-115 0 0,-1-2 1 0 0,-42 52 0 0 0,52-71 120 0 0,-30 39 101 0 0,-86 84 0 0 0,66-83-300 0 0,-80 79 663 0 0,116-107-411 0 0,2 2-1 0 0,0 0 0 0 0,-29 50 0 0 0,42-59-308 0 0,1 0-1 0 0,0 0 0 0 0,1 1 1 0 0,1 0-1 0 0,1 0 1 0 0,0 0-1 0 0,2 0 0 0 0,0 1 1 0 0,0 0-1 0 0,2 17 0 0 0,0-33-826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227 161 12815 0 0,'0'0'2190'0'0,"-2"1"-1296"0"0,1 0-666 0 0,0-1 0 0 0,0 0 0 0 0,0 1-1 0 0,0-1 1 0 0,0 0 0 0 0,0 1 0 0 0,0-1-1 0 0,-1 0 1 0 0,1 0 0 0 0,0 0 0 0 0,0 0 0 0 0,0 0-1 0 0,0 0 1 0 0,-2-1 0 0 0,4 1-17 0 0,-1-1 1 0 0,0 1-1 0 0,0-1 0 0 0,0 1 1 0 0,1-1-1 0 0,-1 1 1 0 0,0-1-1 0 0,1 1 0 0 0,-1-1 1 0 0,1 1-1 0 0,-1 0 1 0 0,0-1-1 0 0,1 1 0 0 0,-1-1 1 0 0,1 1-1 0 0,-1 0 1 0 0,1 0-1 0 0,0-1 0 0 0,19-11 2382 0 0,-1 3-3447 0 0,33-6 908 0 0,-35 10-51 0 0,0 0 0 0 0,30-13 0 0 0,-39 14-49 0 0,-4 2-14 0 0,1 1 0 0 0,-1-1 0 0 0,0-1 0 0 0,0 1 0 0 0,0-1 0 0 0,0 0 0 0 0,0 0-1 0 0,0 0 1 0 0,-1 0 0 0 0,0 0 0 0 0,1-1 0 0 0,-1 0 0 0 0,4-7 0 0 0,-6 10 33 0 0,-1 1 0 0 0,1-1 1 0 0,-1 0-1 0 0,0 0 0 0 0,1 0 0 0 0,-1 0 0 0 0,0 0 0 0 0,1 0 1 0 0,-1 0-1 0 0,0 0 0 0 0,0 0 0 0 0,0 0 0 0 0,0 0 0 0 0,0 0 0 0 0,0 0 1 0 0,0 0-1 0 0,0 1 0 0 0,0-1 0 0 0,-1 0 0 0 0,1 0 0 0 0,0 0 1 0 0,-1 0-1 0 0,1 0 0 0 0,0 0 0 0 0,-1 0 0 0 0,1 0 0 0 0,-1 1 0 0 0,0-1 1 0 0,1 0-1 0 0,-1 0 0 0 0,0 1 0 0 0,1-1 0 0 0,-1 0 0 0 0,0 1 1 0 0,0-1-1 0 0,1 1 0 0 0,-1-1 0 0 0,0 1 0 0 0,0-1 0 0 0,0 1 0 0 0,-2-1 1 0 0,0 0-18 0 0,-1-1 0 0 0,0 1 0 0 0,1 0-1 0 0,-1 1 1 0 0,0-1 0 0 0,0 1 0 0 0,0-1 0 0 0,0 1 0 0 0,0 0 0 0 0,-4 1 0 0 0,-2 1-1 0 0,0 1-1 0 0,1 0 1 0 0,-12 5-1 0 0,-15 5 8 0 0,7-5 14 0 0,1 2 0 0 0,1 0 0 0 0,0 2 0 0 0,-33 19 0 0 0,48-23 23 0 0,1-1 0 0 0,-1 1-1 0 0,1 1 1 0 0,1 0 0 0 0,0 1-1 0 0,0 0 1 0 0,1 0 0 0 0,0 1-1 0 0,0 0 1 0 0,2 1 0 0 0,-9 14-1 0 0,14-22 28 0 0,1 0 0 0 0,-1 0 0 0 0,1 0-1 0 0,0 0 1 0 0,0 0 0 0 0,1 0 0 0 0,-1 1-1 0 0,1-1 1 0 0,0 0 0 0 0,0 0 0 0 0,0 1 0 0 0,0-1-1 0 0,1 0 1 0 0,0 0 0 0 0,0 0 0 0 0,0 1-1 0 0,0-1 1 0 0,1 0 0 0 0,3 7 0 0 0,-2-5-221 0 0,1 0 1 0 0,0-1 0 0 0,0 1-1 0 0,8 8 1 0 0,-5-8-1269 0 0,-1 0 1 0 0,1-1-1 0 0,10 7 1 0 0,-3-3-5408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0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41 928 5983 0 0,'0'0'464'0'0,"-2"2"-305"0"0,-9 15 344 0 0,4-6 2261 0 0,1 0 1 0 0,-6 14 0 0 0,11-22-1667 0 0,0-1-578 0 0,1-2-453 0 0,0 0 0 0 0,0 1 0 0 0,0-1-1 0 0,0 0 1 0 0,0 0 0 0 0,0 0 0 0 0,0 1 0 0 0,0-1 0 0 0,0 0 0 0 0,0 0 0 0 0,0 0 0 0 0,-1 1 0 0 0,1-1 0 0 0,1 0 0 0 0,-1 0 0 0 0,0 0 0 0 0,0 1 0 0 0,0-1 0 0 0,0 0 0 0 0,0 0 0 0 0,0 0 0 0 0,0 0 0 0 0,0 1 0 0 0,0-1 0 0 0,0 0 0 0 0,0 0 0 0 0,0 0 0 0 0,1 1 0 0 0,-1-1 0 0 0,0 0 0 0 0,0 0 0 0 0,0 0 0 0 0,0 0 0 0 0,0 0 0 0 0,1 0 0 0 0,-1 1 0 0 0,0-1 0 0 0,0 0 0 0 0,0 0 0 0 0,0 0 0 0 0,1 0 0 0 0,-1 0 0 0 0,0 0 0 0 0,0 0 0 0 0,0 0 0 0 0,1 0 0 0 0,-1 0 0 0 0,0 0 0 0 0,0 0 0 0 0,0 0 0 0 0,1 0 0 0 0,-1 0-1 0 0,18-6 855 0 0,24-20-1229 0 0,-38 24 572 0 0,121-87-125 0 0,34-22-22 0 0,-147 104-116 0 0,-7 3-2 0 0,0 1-1 0 0,0 1 1 0 0,0-1 0 0 0,0 1-1 0 0,1-1 1 0 0,-1 1-1 0 0,1 1 1 0 0,-1-1-1 0 0,1 1 1 0 0,10-1 0 0 0,-16 2-1 0 0,1 0 0 0 0,-1 0 1 0 0,0 0-1 0 0,0 0 0 0 0,0 0 1 0 0,0 0-1 0 0,0 0 1 0 0,0 0-1 0 0,0 0 0 0 0,0 0 1 0 0,1 0-1 0 0,-1 0 1 0 0,0 0-1 0 0,0 0 0 0 0,0 0 1 0 0,0 0-1 0 0,0 0 0 0 0,0 0 1 0 0,0 0-1 0 0,1 0 1 0 0,-1 0-1 0 0,0 0 0 0 0,0 0 1 0 0,0 0-1 0 0,0 0 1 0 0,0 0-1 0 0,0 1 0 0 0,0-1 1 0 0,0 0-1 0 0,0 0 0 0 0,0 0 1 0 0,0 0-1 0 0,1 0 1 0 0,-1 0-1 0 0,0 0 0 0 0,0 0 1 0 0,0 0-1 0 0,0 1 1 0 0,0-1-1 0 0,0 0 0 0 0,0 0 1 0 0,0 0-1 0 0,1 3 2 0 0,0 1 0 0 0,1-1 0 0 0,-1 0-1 0 0,-1 0 1 0 0,1 1 0 0 0,-1-1 0 0 0,1 1-1 0 0,-1-1 1 0 0,0 1 0 0 0,0-1 0 0 0,0 0 0 0 0,-1 1-1 0 0,1-1 1 0 0,-1 1 0 0 0,0-1 0 0 0,-2 7 0 0 0,-3 3 190 0 0,0 1 0 0 0,-15 22 0 0 0,-5 10 356 0 0,7-4 4 0 0,16-35-474 0 0,2 2-60 0 0,1 2 46 0 0,0-9-307 0 0</inkml:trace>
  <inkml:trace contextRef="#ctx0" brushRef="#br0" timeOffset="1">1329 19 12439 0 0,'2'-2'566'0'0,"20"-14"394"0"0,-21 16-875 0 0,-1 0 1 0 0,1 0 0 0 0,-1 0 0 0 0,1 0 0 0 0,-1 0 0 0 0,1 0-1 0 0,-1 1 1 0 0,1-1 0 0 0,-1 0 0 0 0,0 0 0 0 0,1 1-1 0 0,-1-1 1 0 0,1 0 0 0 0,-1 0 0 0 0,0 1 0 0 0,1-1 0 0 0,-1 0-1 0 0,0 1 1 0 0,1-1 0 0 0,-1 1 0 0 0,0-1 0 0 0,0 0 0 0 0,1 1-1 0 0,-1-1 1 0 0,0 1 0 0 0,1 0 0 0 0,-1-1 77 0 0,1 3 59 0 0,0-1 1 0 0,0 1-1 0 0,0 0 1 0 0,-1 0-1 0 0,1-1 1 0 0,0 1 0 0 0,-1 0-1 0 0,0 0 1 0 0,0 0-1 0 0,0 0 1 0 0,0 0-1 0 0,0 0 1 0 0,-1-1 0 0 0,-1 7-1 0 0,-1 5-3 0 0,-10 24 0 0 0,8-26-34 0 0,-21 50 369 0 0,-2 0 1 0 0,-2-2-1 0 0,-48 68 1 0 0,-129 157 862 0 0,124-176-1038 0 0,-13 28-155 0 0,76-105-165 0 0,1 2-1 0 0,-18 48 1 0 0,34-75-69 0 0,0 0 0 0 0,1 0-1 0 0,0 1 1 0 0,0-1 0 0 0,1 1-1 0 0,0-1 1 0 0,0 1 0 0 0,1 0-1 0 0,0-1 1 0 0,1 1 0 0 0,-1-1-1 0 0,1 1 1 0 0,1 0 0 0 0,-1-1-1 0 0,4 8 1 0 0,-4-14-97 0 0,0 1 0 0 0,0 0 0 0 0,1-1-1 0 0,-1 1 1 0 0,1-1 0 0 0,-1 0 0 0 0,1 1 0 0 0,-1-1-1 0 0,1 0 1 0 0,0 0 0 0 0,0 0 0 0 0,0 0 0 0 0,-1-1-1 0 0,1 1 1 0 0,0 0 0 0 0,0-1 0 0 0,0 1 0 0 0,4-1-1 0 0,-4 1-55 0 0,-1-1 24 0 0,0 0 1 0 0,0 0-1 0 0,0 1 0 0 0,0-1 1 0 0,0 0-1 0 0,-1-1 0 0 0,1 1 0 0 0,0 0 1 0 0,0 0-1 0 0,0 0 0 0 0,0 0 0 0 0,0-1 1 0 0,-1 1-1 0 0,1 0 0 0 0,0-1 1 0 0,0 1-1 0 0,1-2 0 0 0,1 0-330 0 0,15-7-1221 0 0</inkml:trace>
  <inkml:trace contextRef="#ctx0" brushRef="#br0" timeOffset="2">700 634 6447 0 0,'-9'-4'141'0'0,"6"2"-71"0"0,-1 0-1 0 0,-26 0 23656 0 0,36 4-27525 0 0,10 0 4050 0 0,-1-1 0 0 0,0 0 0 0 0,1-1 0 0 0,24-3 0 0 0,-2 1 58 0 0,229-18 104 0 0,-194 10-279 0 0,117-31-1 0 0,-170 35-132 0 0,105-32-550 0 0,-96 27-527 0 0,-1 0 1 0 0,33-20-1 0 0,-40 18-8047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2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24 9671 0 0,'0'0'748'0'0,"1"-2"-492"0"0,10-19 5947 0 0,-13 24-5743 0 0,-141 206 1859 0 0,77-118-1913 0 0,-106 171-70 0 0,103-146-335 0 0,-66 116 52 0 0,125-213-31 0 0,1 0 0 0 0,0 1 0 0 0,-10 37 0 0 0,18-39 10 0 0,1-17-55 0 0,0 0 1 0 0,0-1-1 0 0,1 1 1 0 0,-1 0 0 0 0,0 0-1 0 0,1 0 1 0 0,-1 0 0 0 0,1 0-1 0 0,-1 0 1 0 0,1-1 0 0 0,0 1-1 0 0,-1 0 1 0 0,1-1 0 0 0,0 1-1 0 0,-1 0 1 0 0,1-1-1 0 0,0 1 1 0 0,0-1 0 0 0,0 1-1 0 0,-1-1 1 0 0,1 1 0 0 0,0-1-1 0 0,1 1 1 0 0,1 0-566 0 0,-1-1-1 0 0,1 1 1 0 0,-1-1-1 0 0,1 0 1 0 0,-1 1 0 0 0,1-1-1 0 0,-1 0 1 0 0,4-1 0 0 0,18-3-5746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6591 0 0,'0'0'5236'0'0,"3"-1"-4848"0"0,0 1-175 0 0,1-1-1 0 0,0 1 0 0 0,0 0 1 0 0,-1 0-1 0 0,1 0 0 0 0,0 0 1 0 0,0 1-1 0 0,-1-1 0 0 0,1 1 0 0 0,-1 0 1 0 0,1 0-1 0 0,0 1 0 0 0,5 2 1 0 0,-5-2-51 0 0,1 1-1 0 0,-1-1 1 0 0,0 1 0 0 0,0 0 0 0 0,-1 0-1 0 0,1 0 1 0 0,-1 1 0 0 0,1-1 0 0 0,-1 1-1 0 0,4 6 1 0 0,10 15 307 0 0,-10-16-309 0 0,-1 0 0 0 0,-1 0 0 0 0,6 12 1 0 0,-8-15-103 0 0,2 5 138 0 0,0 1 1 0 0,-1-1 0 0 0,0 1 0 0 0,-1 0 0 0 0,0 0 0 0 0,2 21 0 0 0,-5-31-148 0 0,-1 1 1 0 0,1-1 0 0 0,-1 1 0 0 0,1-1 0 0 0,-1 1 0 0 0,0-1-1 0 0,0 1 1 0 0,0-1 0 0 0,0 0 0 0 0,0 0 0 0 0,-1 1 0 0 0,1-1-1 0 0,-1 0 1 0 0,1 0 0 0 0,-1 0 0 0 0,0 0 0 0 0,0-1 0 0 0,0 1-1 0 0,-3 1 1 0 0,-3 3 1 0 0,0-1-1 0 0,0 0 1 0 0,-14 5-1 0 0,3-1 21 0 0,-6 1-110 0 0,-41 25 1 0 0,65-34-189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652 744 1375 0 0,'-7'11'11752'0'0,"21"-16"-10025"0"0,-2 0-1266 0 0,-1-1 0 0 0,0-1 1 0 0,0 1-1 0 0,11-10 0 0 0,38-36 703 0 0,-49 42-993 0 0,17-15 158 0 0,-2-1 0 0 0,-1-1 0 0 0,0-1 0 0 0,27-42 0 0 0,-44 57-430 0 0,0 0 0 0 0,-1-1 0 0 0,-1 0 0 0 0,0 0 0 0 0,-1-1 0 0 0,0 0 1 0 0,-2 1-1 0 0,1-1 0 0 0,-2-1 0 0 0,0 1 0 0 0,-1 0 0 0 0,0 0 0 0 0,-2-21 0 0 0,-2 10-492 0 0,-1 0-1 0 0,-9-32 1 0 0,10 47 362 0 0,-1 0 1 0 0,0 0 0 0 0,-1 1 0 0 0,0-1 0 0 0,0 1 0 0 0,-1 0 0 0 0,-12-14 0 0 0,13 19-29 0 0,0 1 1 0 0,0-1-1 0 0,-1 1 0 0 0,1 0 1 0 0,-1 1-1 0 0,0-1 0 0 0,0 1 1 0 0,-1 1-1 0 0,-7-3 0 0 0,12 4 219 0 0,0 1-1 0 0,1 0 1 0 0,-1 0-1 0 0,0 1 1 0 0,0-1-1 0 0,0 0 1 0 0,0 1-1 0 0,1-1 1 0 0,-1 1-1 0 0,0-1 1 0 0,0 1-1 0 0,1 0 1 0 0,-3 1-1 0 0,0 0-21 0 0,-5 2 52 0 0,1 0-1 0 0,0 0 1 0 0,1 1-1 0 0,-1 0 1 0 0,1 1 0 0 0,0 0-1 0 0,0 0 1 0 0,1 0-1 0 0,0 1 1 0 0,-9 12-1 0 0,-3 8 132 0 0,-24 48-1 0 0,28-48-47 0 0,-96 209 303 0 0,16 8-231 0 0,6-18 468 0 0,27-35 53 0 0,10-25 126 0 0,45-150-733 0 0,-1-1 1 0 0,0 1 0 0 0,-2-2 0 0 0,1 1 0 0 0,-2-1 0 0 0,0-1 0 0 0,-1 1-1 0 0,0-2 1 0 0,-1 0 0 0 0,0 0 0 0 0,-1-1 0 0 0,0 0 0 0 0,-1-1 0 0 0,0-1-1 0 0,0 0 1 0 0,-1-1 0 0 0,0-1 0 0 0,-20 7 0 0 0,14-8-1180 0 0,0-2-4147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12751 0 0,'0'0'1158'0'0,"-1"-1"-954"0"0,-2-5-131 0 0,2 4 860 0 0,4 3-589 0 0,80 17 1344 0 0,44 9-80 0 0,-93-22-1408 0 0,-1-2-1 0 0,0-2 0 0 0,42-2 0 0 0,100-21 836 0 0,-165 20-1203 0 0,1 0 0 0 0,-1-1-1 0 0,0 0 1 0 0,1-1 0 0 0,-1 0-1 0 0,-1-1 1 0 0,12-6 0 0 0,-5-1-6734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208 242 14279 0 0,'0'0'1646'0'0,"1"3"-778"0"0,0 2-639 0 0,0 0 1 0 0,0 0 0 0 0,-1 1 0 0 0,1-1-1 0 0,-1 0 1 0 0,0 1 0 0 0,-1-1 0 0 0,1 0 0 0 0,-1 0-1 0 0,0 1 1 0 0,0-1 0 0 0,-1 0 0 0 0,0 0-1 0 0,0 0 1 0 0,0 0 0 0 0,-3 5 0 0 0,-7 9-221 0 0,1-1 1 0 0,-26 29-1 0 0,19-26 447 0 0,2-1-289 0 0,2-3-38 0 0,-22 33-1 0 0,22-26-322 0 0,-6 10-584 0 0,8-10-5184 0 0,7-13-360 0 0</inkml:trace>
  <inkml:trace contextRef="#ctx0" brushRef="#br0" timeOffset="1">566 1 9215 0 0,'0'0'976'0'0,"2"19"-976"0"0,-1-1 352 0 0,3 1 32 0 0,-1-1 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39 236 7367 0 0,'-2'0'3310'0'0,"-24"3"7974"0"0,18-1-11532 0 0,5-2 520 0 0,6-2-315 0 0,20-23-390 0 0,2 1-1 0 0,49-36 1 0 0,64-33-623 0 0,-125 85 999 0 0,-4 3 91 0 0,0 0 1 0 0,1 0 0 0 0,0 1 0 0 0,14-5 0 0 0,-22 9 1 0 0,-1 0 0 0 0,0-1 0 0 0,0 1 1 0 0,1 0-1 0 0,-1 0 0 0 0,0 0 0 0 0,0 1 0 0 0,1-1 0 0 0,-1 0 0 0 0,0 0 0 0 0,0 1 0 0 0,0-1 0 0 0,1 0 0 0 0,-1 1 0 0 0,0-1 0 0 0,0 1 0 0 0,0 0 1 0 0,0-1-1 0 0,0 1 0 0 0,0 0 0 0 0,0 0 0 0 0,0-1 0 0 0,0 1 0 0 0,0 0 0 0 0,0 0 0 0 0,-1 0 0 0 0,1 0 0 0 0,0 0 0 0 0,-1 0 0 0 0,1 0 1 0 0,0 2-1 0 0,1 0-10 0 0,-1 1 0 0 0,1 0 1 0 0,-1-1-1 0 0,0 1 1 0 0,0 0-1 0 0,0 0 0 0 0,0-1 1 0 0,-1 6-1 0 0,-1 6-17 0 0,-1 1-1 0 0,0-1 0 0 0,-1 0 1 0 0,-1-1-1 0 0,0 1 0 0 0,-9 19 0 0 0,3-7-927 0 0,6-11-4004 0 0,2 0-1661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12607 0 0,'0'0'1404'0'0,"2"0"-1080"0"0,12 2 2006 0 0,-9 10-1200 0 0,-4-9-1014 0 0,-1 1 0 0 0,1-1 0 0 0,0 0 0 0 0,-1 1-1 0 0,0-1 1 0 0,0 0 0 0 0,0 1 0 0 0,-1 4 0 0 0,1-6 196 0 0,-11 20 3185 0 0,11-23-3484 0 0,0 1 0 0 0,0 0 0 0 0,0 0 0 0 0,0 0-1 0 0,0 0 1 0 0,0 0 0 0 0,0-1 0 0 0,0 1 0 0 0,0 0 0 0 0,0 0-1 0 0,0 0 1 0 0,0 0 0 0 0,0 0 0 0 0,0-1 0 0 0,0 1 0 0 0,0 0-1 0 0,0 0 1 0 0,-1 0 0 0 0,1 0 0 0 0,0 0 0 0 0,0 0 0 0 0,0 0-1 0 0,0-1 1 0 0,0 1 0 0 0,0 0 0 0 0,0 0 0 0 0,-1 0 0 0 0,1 0-1 0 0,0 0 1 0 0,0 0 0 0 0,0 0 0 0 0,0 0 0 0 0,0 0 0 0 0,-1 0-1 0 0,1 0 1 0 0,-1 0 0 0 0,1-1 0 0 0,0 1-1 0 0,-1 0 1 0 0,1 0 0 0 0,0-1-1 0 0,-1 1 1 0 0,1 0 0 0 0,0 0-1 0 0,-1-1 1 0 0,1 1 0 0 0,0 0 0 0 0,0-1-1 0 0,-1 1 1 0 0,1 0 0 0 0,0-1-1 0 0,0 1 1 0 0,0 0 0 0 0,-1-1-1 0 0,1 1 1 0 0,0-1 0 0 0,0 1-1 0 0,0 0 1 0 0,0-1 0 0 0,-1-6 42 0 0,1 1 0 0 0,0 0 0 0 0,0 0 0 0 0,1-1 1 0 0,-1 1-1 0 0,1 0 0 0 0,1 0 0 0 0,-1-1 0 0 0,1 1 0 0 0,0 1 1 0 0,6-12-1 0 0,5-8-7 0 0,20-31 0 0 0,-29 49-41 0 0,11-15-46 0 0,1 1 1 0 0,0 0-1 0 0,2 1 0 0 0,0 1 0 0 0,2 1 0 0 0,0 1 1 0 0,0 0-1 0 0,2 1 0 0 0,0 2 0 0 0,1 0 1 0 0,33-14-1 0 0,-41 21 12 0 0,0 1 1 0 0,1 1 0 0 0,0 1-1 0 0,0 0 1 0 0,1 1 0 0 0,-1 1-1 0 0,0 0 1 0 0,1 1 0 0 0,0 1-1 0 0,-1 1 1 0 0,1 0 0 0 0,-1 1-1 0 0,0 1 1 0 0,1 0 0 0 0,15 6-1 0 0,-30-8 37 0 0,0 0-1 0 0,0 0 0 0 0,0 0 1 0 0,0 0-1 0 0,0 0 0 0 0,0 1 1 0 0,0-1-1 0 0,0 1 0 0 0,0-1 1 0 0,-1 1-1 0 0,1 0 0 0 0,-1-1 1 0 0,1 1-1 0 0,-1 0 0 0 0,1 0 0 0 0,-1 0 1 0 0,0 0-1 0 0,0 0 0 0 0,0 0 1 0 0,-1 1-1 0 0,1-1 0 0 0,0 0 1 0 0,-1 0-1 0 0,1 1 0 0 0,-1-1 1 0 0,0 0-1 0 0,0 1 0 0 0,0-1 1 0 0,0 0-1 0 0,0 1 0 0 0,0-1 0 0 0,-1 4 1 0 0,-1 1 3 0 0,0 1 0 0 0,0-1 0 0 0,-1 1 0 0 0,1-1 0 0 0,-2 0 0 0 0,1 0 1 0 0,-1 0-1 0 0,-7 10 0 0 0,-5 2 34 0 0,0-1 0 0 0,-1 0 0 0 0,-1-1 1 0 0,-1-1-1 0 0,-1-1 0 0 0,-21 14 0 0 0,-13 3-269 0 0,-68 30 0 0 0,32-25-3516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16 12895 0 0,'1'-2'998'0'0,"1"-7"-533"0"0,-2 7 1043 0 0,-12 0 141 0 0,9 2-1592 0 0,1 0 0 0 0,0 0-1 0 0,-1 1 1 0 0,1-1 0 0 0,0 1 0 0 0,0 0-1 0 0,-1-1 1 0 0,1 1 0 0 0,0 0-1 0 0,0 0 1 0 0,0 1 0 0 0,0-1 0 0 0,-2 2-1 0 0,-25 22 300 0 0,25-22-299 0 0,-31 35 361 0 0,2 0 1 0 0,-51 79-1 0 0,49-66-305 0 0,-53 61-1 0 0,-115 82-17 0 0,82-82-11 0 0,92-86-85 0 0,-46 50 51 0 0,69-69-47 0 0,-1 2 0 0 0,1-1 0 0 0,0 1 1 0 0,1 0-1 0 0,0 0 0 0 0,0 0 0 0 0,-5 18 0 0 0,9-23 7 0 0,0-1-1 0 0,0 0 0 0 0,1 0 1 0 0,-1 1-1 0 0,1-1 1 0 0,0 0-1 0 0,0 1 1 0 0,0-1-1 0 0,0 0 0 0 0,1 1 1 0 0,-1-1-1 0 0,1 0 1 0 0,0 0-1 0 0,0 1 0 0 0,0-1 1 0 0,0 0-1 0 0,1 0 1 0 0,-1 0-1 0 0,1 0 0 0 0,0-1 1 0 0,-1 1-1 0 0,5 4 1 0 0,0-2 1 0 0,0 0 0 0 0,0 0 1 0 0,0 0-1 0 0,1-1 0 0 0,-1 0 1 0 0,1 0-1 0 0,0-1 1 0 0,11 4-1 0 0,16 5-1799 0 0,-20-9-5047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9:0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 2303 0 0,'-8'4'1459'0'0,"-19"10"3319"0"0,22-10-4193 0 0,0 0-1 0 0,0 1 0 0 0,0-1 1 0 0,-8 9-1 0 0,12-11-421 0 0,-3 7 59 0 0,4-8-201 0 0,-1-1 0 0 0,1 1 1 0 0,-1-1-1 0 0,1 1 0 0 0,0-1 0 0 0,-1 1 0 0 0,1 0 1 0 0,0-1-1 0 0,-1 1 0 0 0,1-1 0 0 0,0 1 0 0 0,0 0 0 0 0,0-1 1 0 0,0 1-1 0 0,0 0 0 0 0,0-1 0 0 0,0 1 0 0 0,0-1 1 0 0,0 1-1 0 0,0 0 0 0 0,0-1 0 0 0,0 1 0 0 0,0 0 0 0 0,1 0 1 0 0,0 2 33 0 0,1-1-1 0 0,-1 1 1 0 0,1-1 0 0 0,0 1 0 0 0,0-1 0 0 0,0 0 0 0 0,0 1 0 0 0,0-1 0 0 0,1 0 0 0 0,-1-1 0 0 0,1 1 0 0 0,-1 0 0 0 0,1-1 0 0 0,0 1 0 0 0,3 0-1 0 0,0 0 66 0 0,0 0-1 0 0,0 0 0 0 0,1-1 0 0 0,-1 0 1 0 0,0-1-1 0 0,13 1 0 0 0,3-3 212 0 0,0 0 1 0 0,0-2-1 0 0,25-7 0 0 0,-18 4-53 0 0,0 0 0 0 0,1 2 1 0 0,-1 2-1 0 0,1 0 0 0 0,0 2 0 0 0,49 4 0 0 0,-67-2-259 0 0,1 0 1 0 0,-1-1-1 0 0,1 0 0 0 0,0-1 1 0 0,-1 0-1 0 0,22-6 0 0 0,-15 2-83 0 0,0-2 0 0 0,0 0 0 0 0,25-14 0 0 0,37-13-261 0 0,-40 18 288 0 0,-36 14 37 0 0,19-5 0 0 0,-18 6-76 0 0,3-2-289 0 0,0 2-1 0 0,0-1 0 0 0,0 1 1 0 0,10 0-1 0 0,-4 1-5042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9:0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26 127 6447 0 0,'0'0'499'0'0,"-2"1"-243"0"0,0-1 42 0 0,0 0 1 0 0,0 0-1 0 0,-1 0 0 0 0,1 0 1 0 0,0 0-1 0 0,0 0 1 0 0,0-1-1 0 0,-4 0 0 0 0,6 1-272 0 0,0 0-1 0 0,0 0 0 0 0,0 0 1 0 0,0 0-1 0 0,0 0 0 0 0,0 0 1 0 0,0 0-1 0 0,0 0 0 0 0,0 0 1 0 0,0 0-1 0 0,0 0 0 0 0,1 0 1 0 0,-1 0-1 0 0,0-1 0 0 0,0 1 1 0 0,0 0-1 0 0,0 0 0 0 0,0 0 1 0 0,0 0-1 0 0,0 0 0 0 0,0 0 1 0 0,0 0-1 0 0,0 0 1 0 0,0 0-1 0 0,0 0 0 0 0,0 0 1 0 0,0 0-1 0 0,0 0 0 0 0,0 0 1 0 0,0 0-1 0 0,0-1 0 0 0,0 1 1 0 0,0 0-1 0 0,0 0 0 0 0,0 0 1 0 0,0 0-1 0 0,0 0 0 0 0,0 0 1 0 0,0 0-1 0 0,0 0 0 0 0,0 0 1 0 0,0 0-1 0 0,0 0 0 0 0,0 0 1 0 0,0 0-1 0 0,0-1 0 0 0,0 1 1 0 0,0 0-1 0 0,0 0 0 0 0,0 0 1 0 0,0 0-1 0 0,0 0 1 0 0,0 0-1 0 0,0 0 0 0 0,0 0 1 0 0,0 0-1 0 0,-1 0 0 0 0,1 0 1 0 0,0 0-1 0 0,0 0 0 0 0,0 0 1 0 0,0 0-1 0 0,0 0 0 0 0,0 0 1 0 0,0 0-1 0 0,0 0 0 0 0,0 0 1 0 0,17-3 966 0 0,161-15 2524 0 0,-53 4-3006 0 0,4 11-130 0 0,14-2 34 0 0,76-35-407 0 0,-198 35 0 0 0,22-5 82 0 0,-12 3-21 0 0,32-4 1 0 0,-47 9-69 0 0,-1-1-10 0 0,-9 2-187 0 0,0 1-1 0 0,0-1 1 0 0,0 1 0 0 0,0 0 0 0 0,11 2 0 0 0,-7-1-950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06:4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100 118 1375 0 0,'0'0'6416'0'0,"1"3"-6022"0"0,-1 36 1859 0 0,-1-37-2016 0 0,0-6-3739 0 0,0 1 3604 0 0,0 0 0 0 0,1 0 0 0 0,-1 1 0 0 0,1-1 0 0 0,0 0-1 0 0,0 0 1 0 0,0 0 0 0 0,1-5 5609 0 0,-2 12-5549 0 0,1-1-1 0 0,-1 1 1 0 0,1-1-1 0 0,-1 1 1 0 0,-1-1-1 0 0,1 1 1 0 0,-3 5-1 0 0,3-8 127 0 0,0 1-136 0 0,-14 16 872 0 0,13-16-192 0 0,0-1-649 0 0,0 0-96 0 0,-1 1 0 0 0,0 0 0 0 0,1 0 0 0 0,0 0 0 0 0,-1 0 0 0 0,1 1 0 0 0,0-1 0 0 0,0 0 0 0 0,0 1 0 0 0,0 0 0 0 0,1-1 0 0 0,-3 6 0 0 0,3-6 439 0 0,0 0-444 0 0,1 0-1 0 0,-1 1 1 0 0,0-1-1 0 0,0 0 1 0 0,0 0-1 0 0,0 0 1 0 0,-2 2-1 0 0,0 1 74 0 0,2-3 70 0 0,-2 10 203 0 0,3-9-225 0 0,-1-1-130 0 0,-1 6 1 0 0,0 6 18 0 0,2-12 190 0 0,-2 0-188 0 0,1-1 0 0 0,0 1 0 0 0,0-1-1 0 0,0 1 1 0 0,0-1 0 0 0,1 1 0 0 0,-1 0 0 0 0,0 0 0 0 0,1-1-1 0 0,-1 4 1 0 0,0-3 201 0 0,1 1-190 0 0,-1-3-61 0 0,1 1-27 0 0,0-1 0 0 0,0 1 0 0 0,-1 0 0 0 0,1-1 0 0 0,0 1 0 0 0,0-1 0 0 0,0 1 0 0 0,0-1 0 0 0,0 1 0 0 0,0 0 0 0 0,0-1 0 0 0,0 1 0 0 0,0-1 1 0 0,0 1-1 0 0,0 0 0 0 0,0-1 0 0 0,0 1 0 0 0,0-1 0 0 0,1 1 0 0 0,-1-1 0 0 0,0 1 0 0 0,11 14 24 0 0,-6-12-27 0 0,-1-2-3 0 0,5 6 11 0 0,-5-5 20 0 0,18 11-29 0 0,-18-12-15 0 0,9 3 2 0 0,11-1 27 0 0,-16-4-1 0 0,-1 1 0 0 0,0 0 0 0 0,-1-1 0 0 0,1 0-1 0 0,12-3 1 0 0,2 1 75 0 0,14-1 124 0 0,3-1-40 0 0,-35 5-179 0 0,-1-1 1 0 0,1 1-1 0 0,-1-1 0 0 0,1 1 0 0 0,0 0 0 0 0,-1 0 0 0 0,1 0 0 0 0,0 0 0 0 0,-1 1 0 0 0,1-1 0 0 0,0 1 0 0 0,-1 0 0 0 0,5 1 0 0 0,-1 1 16 0 0,7 2 58 0 0,-5-2-35 0 0,1 0 1 0 0,-1 0-1 0 0,1 0 0 0 0,0-1 1 0 0,0-1-1 0 0,0 1 0 0 0,0-1 1 0 0,0-1-1 0 0,18-1 0 0 0,-11 0-42 0 0,1-1 0 0 0,-1 0-1 0 0,20-7 1 0 0,-13 2-6 0 0,24-6 73 0 0,-43 12-59 0 0,-1 1 14 0 0,0-1 1 0 0,0 0-1 0 0,0 1 0 0 0,0 0 0 0 0,0 0 0 0 0,4 0 0 0 0,-2 1-6 0 0,0 0-1 0 0,0 0 1 0 0,0 1-1 0 0,-1-1 1 0 0,1 1 0 0 0,5 3-1 0 0,5 3-18 0 0,11 6 64 0 0,-24-13 0 0 0,1 0 0 0 0,12 3-11 0 0,4 0-31 0 0,-3-1 36 0 0,2-3 33 0 0,-1 0-11 0 0,1 1-64 0 0,-2 1-16 0 0,9 3 0 0 0,-25-5 0 0 0,42 12 0 0 0,-18-5 0 0 0,25 4 0 0 0,-42-10 0 0 0,15 2 0 0 0,-16-4 0 0 0,-2-1 0 0 0,76-15-11 0 0,-56 13-42 0 0,16-7 53 0 0,-26 8 0 0 0,1 0 0 0 0,-1 1 0 0 0,22 0 0 0 0,14 2 59 0 0,71-10-1 0 0,-62 4-47 0 0,-3-1-11 0 0,-56 7 0 0 0,104-13 80 0 0,-86 10-60 0 0,0-1 0 0 0,-1-1 0 0 0,31-13 0 0 0,108-46-108 0 0,-140 59 79 0 0,0 0 0 0 0,0 1 0 0 0,0 0 0 0 0,1 2 0 0 0,32-2 0 0 0,-4 0-1 0 0,33 1 10 0 0,-33 3 0 0 0,-21-1 0 0 0,-18 0 6 0 0,1 1 0 0 0,-1-1 0 0 0,9 2 0 0 0,-5-1 2 0 0,0 0 0 0 0,0 0 0 0 0,-1-1 0 0 0,17-4 0 0 0,-9 2 2 0 0,0 1-1 0 0,1 1 1 0 0,-1 0-1 0 0,0 1 1 0 0,1 0-1 0 0,-1 2 1 0 0,22 4-1 0 0,-19 1 46 0 0,-17-5-48 0 0,1-1 1 0 0,-1 0-1 0 0,1 0 0 0 0,-1 0 0 0 0,1 0 1 0 0,-1 0-1 0 0,7-1 0 0 0,-7 0-7 0 0,10 0 19 0 0,1 1 0 0 0,-1-1-1 0 0,14 4 1 0 0,-20-3-19 0 0,0 0 0 0 0,1 0 0 0 0,8-1 0 0 0,19 1 0 0 0,-27-1 0 0 0,1 0 0 0 0,-1 0 0 0 0,0 0 0 0 0,1-2 0 0 0,-1 1 0 0 0,0-1 0 0 0,9-2 0 0 0,11-3 11 0 0,-13 4 9 0 0,1 1 0 0 0,0-1-1 0 0,-1-1 1 0 0,1-1-1 0 0,-1 0 1 0 0,16-8-1 0 0,-11 4 55 0 0,36-11-1 0 0,-3 1 0 0 0,112-37-73 0 0,-110 46 0 0 0,-24 5 0 0 0,-18 4 0 0 0,0 0 0 0 0,0 1 0 0 0,26 2 0 0 0,16 0 0 0 0,-14-3 0 0 0,35-4 0 0 0,96-25 0 0 0,-123 23 7 0 0,-8 1 12 0 0,1 1 0 0 0,60 2 0 0 0,-61 3 1 0 0,0-2 0 0 0,41-8 0 0 0,-53 6-16 0 0,-8 1-6 0 0,-13 1 5 0 0,1 1-1 0 0,0 0 0 0 0,0 0 0 0 0,-1 1 0 0 0,13 1 0 0 0,4 2 51 0 0,-21-3-53 0 0,-1 0 0 0 0,1 1 0 0 0,-1-1 0 0 0,0 1 0 0 0,0 0 0 0 0,1 0 0 0 0,-1 0 0 0 0,5 3 0 0 0,0 0 0 0 0,2-1 8 0 0,-2-1 15 0 0,0 1 0 0 0,0-2 0 0 0,0 1 0 0 0,0-1 0 0 0,0 0 0 0 0,0-1 0 0 0,12 0 0 0 0,8 0 30 0 0,21 0-42 0 0,-44-2-11 0 0,1 2 0 0 0,16 5 0 0 0,0 2 0 0 0,23 10 0 0 0,-22-8 0 0 0,8-1 0 0 0,71 15 0 0 0,-13-5 0 0 0,-77-16 0 0 0,-10-2 0 0 0,1 1 0 0 0,-1-1 0 0 0,0 0 0 0 0,0 1 0 0 0,1 0 0 0 0,-1-1 0 0 0,4 3 0 0 0,17 8 0 0 0,-18-8 0 0 0,19 8 11 0 0,-14-8 16 0 0,-5-1-24 0 0,0 0 0 0 0,0 0 1 0 0,0 1-1 0 0,0-1 0 0 0,0 1 0 0 0,-1 0 1 0 0,6 6-1 0 0,39 20-3 0 0,-46-27 0 0 0,-1 0 0 0 0,1 0 0 0 0,0 0 0 0 0,0 0 0 0 0,-1-1 0 0 0,1 1 0 0 0,1-1 0 0 0,-1 0 0 0 0,0 0 0 0 0,0 0 0 0 0,6 0 0 0 0,3 1 11 0 0,4 1 33 0 0,-8-2-25 0 0,0 0 0 0 0,-1 1 0 0 0,10 2 0 0 0,73 17 198 0 0,-77-19-205 0 0,17 0-1 0 0,-15 1 31 0 0,1 3-31 0 0,13 9 31 0 0,-23-11-25 0 0,0 0 1 0 0,1-1-1 0 0,-1 0 1 0 0,13 5-1 0 0,2 1 52 0 0,-20-8-66 0 0,5-1-1 0 0,26 7 59 0 0,-18-5-61 0 0,0-2 0 0 0,4 2 8 0 0,-14-1-26 0 0,-3 0 28 0 0,0 0 0 0 0,0 0 1 0 0,1 0-1 0 0,-1 0 0 0 0,0-1 0 0 0,1 1 1 0 0,-1-1-1 0 0,0 1 0 0 0,1-1 1 0 0,-1 1-1 0 0,1-1 0 0 0,-1 0 1 0 0,1 0-1 0 0,1 0 0 0 0,22 2 206 0 0,-22-2-188 0 0,1 0-1 0 0,0 1 0 0 0,-1-1 1 0 0,1 1-1 0 0,-1 0 1 0 0,1 0-1 0 0,-1 0 1 0 0,0 0-1 0 0,6 4 1 0 0,-6-4-11 0 0,9 5-5 0 0,-1 1-1 0 0,0 1 31 0 0,1 1-31 0 0,8 2-11 0 0,-15-10 0 0 0,0-1 0 0 0,-2 2 0 0 0,1-1 0 0 0,0 0 0 0 0,0 0 0 0 0,0 0 0 0 0,0-1 0 0 0,-1 1 0 0 0,6-1 0 0 0,0 0 0 0 0,10 1 0 0 0,-15-2 0 0 0,26 0 0 0 0,-17 0 0 0 0,1 0 14 0 0,-10 1 18 0 0,12 7-14 0 0,-4-2-18 0 0,-2 0-13 0 0,1 0-243 0 0,-9-4 150 0 0,0 0 1 0 0,0 0-1 0 0,0-1 0 0 0,0 1 1 0 0,0 0-1 0 0,0-1 0 0 0,0 1 1 0 0,0-1-1 0 0,3 1 0 0 0,-4-2 12 0 0,0 1-1 0 0,1 0 1 0 0,-1-1-1 0 0,0 1 0 0 0,0-1 1 0 0,0 0-1 0 0,1 1 0 0 0,-1-1 1 0 0,0 0-1 0 0,0 0 0 0 0,0 1 1 0 0,0-1-1 0 0,0 0 0 0 0,-1 0 1 0 0,1 0-1 0 0,0 0 0 0 0,0 0 1 0 0,0-2-1 0 0,12-16-1468 0 0,2-7-62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0,'0'3'11739'0'0,"1"7"-10426"0"0,-1-7 465 0 0,-1 9-1210 0 0,1-10-649 0 0,-1 0 0 0 0,1 0 0 0 0,0 1 0 0 0,0-1 0 0 0,1 0 0 0 0,-1 0 0 0 0,0 0 0 0 0,1 1 0 0 0,-1-1 0 0 0,1 0 0 0 0,1 2 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241 259 455 0 0,'4'-16'443'0'0,"0"1"0"0"0,1-1-1 0 0,1 1 1 0 0,10-19 0 0 0,-12 27 224 0 0,-2 2-419 0 0,0 1-1 0 0,1 0 1 0 0,-1 0-1 0 0,1 0 1 0 0,0 1-1 0 0,0-1 1 0 0,0 1 0 0 0,0-1-1 0 0,0 1 1 0 0,8-5-1 0 0,78-54 3385 0 0,-23 14 3808 0 0,-66 51-7080 0 0,1 5-208 0 0,-2 0-1 0 0,1 0 0 0 0,-1 0 0 0 0,0 0 1 0 0,-1 0-1 0 0,1 0 0 0 0,-6 12 0 0 0,-25 58 551 0 0,19-49-512 0 0,-72 149 554 0 0,18-43-484 0 0,-9 23-225 0 0,-72 177 36 0 0,136-300-859 0 0,3 0-1 0 0,-10 65 1 0 0,19-98-549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13903 0 0,'0'0'2282'0'0,"2"0"-1868"0"0,26-6-158 0 0,0 0-1 0 0,37-15 0 0 0,11-3 181 0 0,14 1 251 0 0,107-45 0 0 0,-107 33-335 0 0,1 3-1 0 0,126-26 1 0 0,-42 28-4607 0 0,-141 25-1681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 15807 0 0,'0'0'727'0'0,"1"-1"-22"0"0,16-7-425 0 0,-7 7-250 0 0,-8 2-4 0 0,0 0 0 0 0,0-1-1 0 0,0 1 1 0 0,0 0 0 0 0,0 0 0 0 0,0 0 0 0 0,-1 0 0 0 0,1 1 0 0 0,0-1 0 0 0,-1 0 0 0 0,1 1 0 0 0,-1-1 0 0 0,1 1 0 0 0,-1-1 0 0 0,0 1 0 0 0,0 0 0 0 0,1 0 0 0 0,-1-1 0 0 0,0 1 0 0 0,-1 0 0 0 0,1 0 0 0 0,0 0 0 0 0,0 2 0 0 0,1 4-16 0 0,0 0 0 0 0,0 1 1 0 0,-1-1-1 0 0,1 13 0 0 0,-2 0 7 0 0,-1 0 1 0 0,-1 0-1 0 0,0-1 0 0 0,-9 32 0 0 0,-31 79 160 0 0,19-62-74 0 0,-19 49-8 0 0,-6-2 0 0 0,-108 193 0 0 0,139-283-52 0 0,0 0-1 0 0,-22 23 1 0 0,37-47 94 0 0,2-5-69 0 0,0-2-56 0 0,0 0-1 0 0,0 0 1 0 0,1 0 0 0 0,0 0-1 0 0,0 1 1 0 0,0-1-1 0 0,0 0 1 0 0,1 0-1 0 0,2-4 1 0 0,22-43-85 0 0,-21 43 69 0 0,6-8-59 0 0,0 0 0 0 0,1 0 0 0 0,1 1 0 0 0,0 1 0 0 0,1 0 0 0 0,1 1 0 0 0,0 1 0 0 0,21-15 0 0 0,-32 25 87 0 0,0 1 0 0 0,1-1 0 0 0,-1 1 0 0 0,0-1-1 0 0,1 1 1 0 0,-1 0 0 0 0,1 1 0 0 0,0-1 0 0 0,8 0 0 0 0,-10 2-8 0 0,0-1 0 0 0,0 2 1 0 0,0-1-1 0 0,0 0 1 0 0,0 1-1 0 0,0-1 1 0 0,0 1-1 0 0,-1 0 1 0 0,1 0-1 0 0,0 0 1 0 0,0 0-1 0 0,-1 1 1 0 0,1-1-1 0 0,-1 1 0 0 0,1 0 1 0 0,-1-1-1 0 0,3 4 1 0 0,0-1 11 0 0,0 1 0 0 0,-1 0 0 0 0,0 1 0 0 0,0-1 0 0 0,0 1 0 0 0,0 0 0 0 0,-1 0 0 0 0,0 0 0 0 0,-1 0 0 0 0,1 0 0 0 0,-1 1 0 0 0,0-1-1 0 0,-1 1 1 0 0,1-1 0 0 0,-1 8 0 0 0,0-2-84 0 0,0-1 1 0 0,-1 1-1 0 0,0-1 0 0 0,-1 1 0 0 0,-1-1 0 0 0,0 1 0 0 0,-6 19 0 0 0,7-29-235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47 13503 0 0,'0'0'1224'0'0,"0"2"-1008"0"0,-1 12-21 0 0,2 0 0 0 0,0 0 0 0 0,0 0 1 0 0,1 0-1 0 0,6 21 0 0 0,-7-33-165 0 0,0 1 1 0 0,0 0 0 0 0,0-1-1 0 0,0 1 1 0 0,0-1 0 0 0,0 0-1 0 0,1 1 1 0 0,-1-1 0 0 0,1 0-1 0 0,0 0 1 0 0,0 0 0 0 0,0 0-1 0 0,0 0 1 0 0,0 0 0 0 0,0-1-1 0 0,0 1 1 0 0,0-1 0 0 0,1 1-1 0 0,-1-1 1 0 0,1 0 0 0 0,-1 0-1 0 0,1 0 1 0 0,-1 0 0 0 0,1 0 0 0 0,0-1-1 0 0,-1 1 1 0 0,1-1 0 0 0,0 0-1 0 0,-1 0 1 0 0,1 0 0 0 0,0 0-1 0 0,0 0 1 0 0,-1 0 0 0 0,1-1-1 0 0,0 1 1 0 0,-1-1 0 0 0,4-1-1 0 0,11-3 312 0 0,-1 0 0 0 0,1-1 1 0 0,29-17-1 0 0,-39 19-305 0 0,1 0 1 0 0,-2-1 0 0 0,1 0 0 0 0,-1 0 0 0 0,1 0-1 0 0,-1-1 1 0 0,-1 0 0 0 0,1 0 0 0 0,-1-1-1 0 0,7-11 1 0 0,-11 16-64 0 0,0 0 0 0 0,0-1-1 0 0,0 1 1 0 0,0 0 0 0 0,0-1-1 0 0,-1 1 1 0 0,1-1 0 0 0,-1 1-1 0 0,0-1 1 0 0,1 1 0 0 0,-1-1 0 0 0,0 1-1 0 0,-1-1 1 0 0,1 1 0 0 0,0-1-1 0 0,-1 1 1 0 0,1-1 0 0 0,-1 1-1 0 0,0-1 1 0 0,0 1 0 0 0,0 0-1 0 0,0-1 1 0 0,0 1 0 0 0,-1 0 0 0 0,1 0-1 0 0,0 0 1 0 0,-1 0 0 0 0,0 0-1 0 0,0 0 1 0 0,1 0 0 0 0,-1 1-1 0 0,0-1 1 0 0,0 1 0 0 0,0-1-1 0 0,-1 1 1 0 0,1 0 0 0 0,0 0 0 0 0,0 0-1 0 0,-1 0 1 0 0,1 0 0 0 0,-1 0-1 0 0,1 1 1 0 0,-1-1 0 0 0,1 1-1 0 0,-1 0 1 0 0,1-1 0 0 0,-1 1-1 0 0,1 0 1 0 0,-1 1 0 0 0,1-1 0 0 0,-4 1-1 0 0,-7 2 26 0 0,0 0 0 0 0,0 1-1 0 0,0 1 1 0 0,1 0 0 0 0,-1 1-1 0 0,1 0 1 0 0,-19 14 0 0 0,1 2 230 0 0,-42 40 0 0 0,-27 39 194 0 0,88-88-408 0 0,0 1-1 0 0,1 0 0 0 0,1 1 0 0 0,0 0 0 0 0,1 0 1 0 0,-6 18-1 0 0,12-29-7 0 0,1 0-1 0 0,0 0 1 0 0,0 0-1 0 0,0 0 1 0 0,0 0 0 0 0,1 1-1 0 0,0-1 1 0 0,0 0 0 0 0,0 0-1 0 0,0 0 1 0 0,2 6 0 0 0,-2-8 4 0 0,1 0 0 0 0,0 0 1 0 0,0 1-1 0 0,0-1 0 0 0,0 0 1 0 0,0 0-1 0 0,0-1 1 0 0,0 1-1 0 0,1 0 0 0 0,-1 0 1 0 0,1 0-1 0 0,-1-1 0 0 0,1 1 1 0 0,0-1-1 0 0,0 0 1 0 0,-1 1-1 0 0,1-1 0 0 0,0 0 1 0 0,0 0-1 0 0,0 0 0 0 0,1 0 1 0 0,1 0-1 0 0,6 2 48 0 0,0-1-1 0 0,0 0 0 0 0,0 0 1 0 0,0-1-1 0 0,1-1 0 0 0,-1 0 1 0 0,19-2-1 0 0,72-18-457 0 0,-70 13-130 0 0,13-3-106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15 3679 0 0,'0'0'284'0'0,"-2"-8"4871"0"0,2 7-4928 0 0,-1 1-1 0 0,1 0 1 0 0,-2-4 2945 0 0,1 4-2945 0 0,1 0 0 0 0,0-1-1 0 0,0 1 1 0 0,-1 0-1 0 0,1 0 1 0 0,-1 0 0 0 0,-5 5 2792 0 0,-2 2-3572 0 0,-25 18 640 0 0,-1-3 0 0 0,-70 36 1 0 0,92-52-38 0 0,-7 3 52 0 0,-21 7 0 0 0,-15 6 101 0 0,57-23-197 0 0,0 1 0 0 0,1 0 0 0 0,-1 0 1 0 0,0 0-1 0 0,0 0 0 0 0,0 0 0 0 0,0 0 0 0 0,1 0 1 0 0,2 1-1 0 0,2 1-3 0 0,15 0-29 0 0,1 1 0 0 0,-2 2 0 0 0,1 0 1 0 0,-1 1-1 0 0,25 11 0 0 0,-31-10 33 0 0,-1 0 0 0 0,0 0-1 0 0,-1 2 1 0 0,0 0 0 0 0,0 0 0 0 0,-1 1 0 0 0,0 0 0 0 0,12 15 0 0 0,-22-23 10 0 0,0 1-1 0 0,0 0 1 0 0,0-1 0 0 0,0 1 0 0 0,0 0-1 0 0,0 0 1 0 0,-1 1 0 0 0,1-1-1 0 0,-1 0 1 0 0,0 0 0 0 0,0 1 0 0 0,0-1-1 0 0,-1 0 1 0 0,1 1 0 0 0,-1-1-1 0 0,0 6 1 0 0,0-6 13 0 0,-1 0 0 0 0,1 0-1 0 0,-1 0 1 0 0,0 1 0 0 0,0-1 0 0 0,-1 0 0 0 0,1 0-1 0 0,-1 0 1 0 0,1-1 0 0 0,-1 1 0 0 0,0 0-1 0 0,0 0 1 0 0,0-1 0 0 0,0 1 0 0 0,-1-1-1 0 0,1 0 1 0 0,-5 3 0 0 0,-10 7 163 0 0,-2-1 1 0 0,1-1-1 0 0,-1-1 0 0 0,-1 0 1 0 0,-38 11-1 0 0,13-7-156 0 0,-1-2 1 0 0,0-2-1 0 0,0-3 0 0 0,-80 3 1 0 0,122-9-139 0 0,-25-2 11 0 0,28 2 24 0 0,1 0 0 0 0,-1 0 0 0 0,0-1 1 0 0,0 1-1 0 0,0 0 0 0 0,1 0 0 0 0,-1 0 0 0 0,0-1 1 0 0,1 1-1 0 0,-1-1 0 0 0,0 1 0 0 0,1 0 0 0 0,-1-1 1 0 0,0 1-1 0 0,1-1 0 0 0,-1 1 0 0 0,1-1 0 0 0,-1 0 1 0 0,1 1-1 0 0,-1-1 0 0 0,1 0 0 0 0,-1 1 0 0 0,1-1 1 0 0,0 0-1 0 0,-1 1 0 0 0,1-1 0 0 0,0 0 0 0 0,-1 0 1 0 0,1 1-1 0 0,0-3 0 0 0,1-8-961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80 11519 0 0,'19'-16'704'0'0,"31"-24"305"0"0,-45 37-449 0 0,0 0 0 0 0,0 0-1 0 0,0 0 1 0 0,1 0 0 0 0,-1 1 0 0 0,1 0-1 0 0,-1 0 1 0 0,7-1 0 0 0,-11 3-541 0 0,0 0 1 0 0,-1 0-1 0 0,1 0 1 0 0,0 0-1 0 0,0 0 1 0 0,-1 0-1 0 0,1 1 1 0 0,0-1-1 0 0,-1 0 1 0 0,1 0-1 0 0,0 0 0 0 0,-1 1 1 0 0,1-1-1 0 0,0 0 1 0 0,-1 1-1 0 0,1-1 1 0 0,-1 1-1 0 0,1-1 1 0 0,0 0-1 0 0,-1 1 1 0 0,1-1-1 0 0,-1 1 1 0 0,1 0-1 0 0,-1-1 1 0 0,0 1-1 0 0,1-1 0 0 0,-1 1 1 0 0,0 0-1 0 0,1-1 1 0 0,-1 1-1 0 0,0 0 1 0 0,0-1-1 0 0,1 1 1 0 0,-1 0-1 0 0,0-1 1 0 0,0 1-1 0 0,0 0 1 0 0,0 26-249 0 0,-2-15 177 0 0,-1 0 0 0 0,0 0 0 0 0,-1-1 0 0 0,0 1 1 0 0,-8 14-1 0 0,2-5 24 0 0,-138 267 164 0 0,85-173 165 0 0,-100 145 532 0 0,103-172-684 0 0,-53 106-38 0 0,74-107-3013 0 0,35-76 1887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16783 0 0,'0'0'1522'0'0,"1"0"-1250"0"0,13 2-45 0 0,0 0 0 0 0,0-2 0 0 0,27-1 0 0 0,45-9 20 0 0,-66 7-268 0 0,33-7 245 0 0,95-32-1 0 0,-66 17 146 0 0,8-3-125 0 0,53-14 192 0 0,-114 35-974 0 0,1 2 0 0 0,56-4 0 0 0,-58 10-4261 0 0,-5 6-1564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57 8431 0 0,'0'0'766'0'0,"1"-1"-628"0"0,4-3-75 0 0,-5 4-25 0 0,1-1-1 0 0,-1 1 1 0 0,1-1-1 0 0,0 1 1 0 0,-1-1 0 0 0,1 0-1 0 0,-1 1 1 0 0,1-1-1 0 0,-1 0 1 0 0,1 1 0 0 0,-1-1-1 0 0,0 0 1 0 0,1 1-1 0 0,-1-1 1 0 0,0 0 0 0 0,0 0-1 0 0,1 0 1 0 0,-1 1-1 0 0,0-1 1 0 0,0 0 0 0 0,0 0-1 0 0,0 0 1 0 0,0 1-1 0 0,0-1 1 0 0,0 0 0 0 0,0 0-1 0 0,-1 0 1 0 0,1 1-1 0 0,0-1 1 0 0,0 0 0 0 0,-1 0-1 0 0,1 1 1 0 0,0-1-1 0 0,-1 0 1 0 0,0 0 0 0 0,0-1 0 0 0,0 1 1 0 0,0-1-1 0 0,0 1 1 0 0,0-1 0 0 0,0 1-1 0 0,-1 0 1 0 0,1 0 0 0 0,-1 0-1 0 0,1 0 1 0 0,-1 0 0 0 0,1 0-1 0 0,-1 0 1 0 0,1 0 0 0 0,-3 0-1 0 0,-8-2 365 0 0,1 1-1 0 0,-1 1 0 0 0,0 0 0 0 0,0 1 1 0 0,0 0-1 0 0,0 1 0 0 0,-22 3 0 0 0,10 2 509 0 0,0 0 0 0 0,-42 17 0 0 0,44-13-593 0 0,1 0 0 0 0,1 2 1 0 0,0 0-1 0 0,0 1 0 0 0,1 1 0 0 0,1 1 1 0 0,1 1-1 0 0,0 0 0 0 0,-21 27 1 0 0,33-36-296 0 0,0 0 1 0 0,0 0-1 0 0,1 1 1 0 0,0-1-1 0 0,1 1 1 0 0,0 0-1 0 0,-4 12 1 0 0,7-8 0 0 0,1-11-21 0 0,-1 0 0 0 0,1 0 1 0 0,0-1-1 0 0,0 1 0 0 0,-1 0 0 0 0,1 0 1 0 0,0-1-1 0 0,0 1 0 0 0,0-1 1 0 0,0 1-1 0 0,0-1 0 0 0,0 1 1 0 0,0-1-1 0 0,0 1 0 0 0,0-1 1 0 0,0 0-1 0 0,0 0 0 0 0,0 1 1 0 0,0-1-1 0 0,0 0 0 0 0,0 0 1 0 0,0 0-1 0 0,0 0 0 0 0,0 0 1 0 0,0-1-1 0 0,0 1 0 0 0,0 0 1 0 0,1-1-1 0 0,4 0 6 0 0,-1 0 0 0 0,0-1 0 0 0,0 1 0 0 0,6-4 0 0 0,112-61 79 0 0,-16 7-2700 0 0,-99 57-76 0 0,-5 9 203 0 0,-3-5 2802 0 0,2 8-1380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0 185 919 0 0,'11'2'67'0'0,"-2"0"520"0"0,7 9 13198 0 0,-16-10-13440 0 0,1-1 0 0 0,0 1 0 0 0,-1-1 0 0 0,1 1 0 0 0,-1-1 0 0 0,1 1 0 0 0,-1-1 0 0 0,1 1 0 0 0,-1-1 0 0 0,0 1 0 0 0,1 0 0 0 0,-1-1 0 0 0,0 1 0 0 0,1 0 0 0 0,-1-1 0 0 0,0 1 0 0 0,0 0 0 0 0,1-1 0 0 0,-1 2 0 0 0,7-13-331 0 0,13-19 28 0 0,1 1-1 0 0,37-41 0 0 0,-51 63-38 0 0,0 0 0 0 0,0 1-1 0 0,0 0 1 0 0,1 0 0 0 0,0 0-1 0 0,0 1 1 0 0,0 1 0 0 0,1-1-1 0 0,0 1 1 0 0,-1 1 0 0 0,1 0-1 0 0,1 0 1 0 0,-1 0 0 0 0,0 1-1 0 0,10 0 1 0 0,-15 2-8 0 0,0 0 1 0 0,0 0-1 0 0,0 0 0 0 0,-1 1 1 0 0,1 0-1 0 0,0 0 0 0 0,-1 0 1 0 0,1 0-1 0 0,-1 0 0 0 0,1 1 1 0 0,-1 0-1 0 0,0 0 0 0 0,1-1 1 0 0,-1 2-1 0 0,5 4 0 0 0,2 2-44 0 0,0 1 0 0 0,-1 0 0 0 0,8 14 0 0 0,8 7-109 0 0,0 0-1326 0 0,-12-15-3708 0 0,-1-2-1415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183 457 4607 0 0,'0'0'208'0'0,"0"2"-9"0"0,-2 10-276 0 0,-6 26 9902 0 0,3-24-8557 0 0,5-13-1223 0 0,-1 0-1 0 0,0 0 1 0 0,1 0 0 0 0,-1 0 0 0 0,1 0-1 0 0,-1 0 1 0 0,0 0 0 0 0,0 0-1 0 0,0-1 1 0 0,1 1 0 0 0,-1 0 0 0 0,0 0-1 0 0,0-1 1 0 0,0 1 0 0 0,0-1 0 0 0,0 1-1 0 0,0-1 1 0 0,0 1 0 0 0,0-1-1 0 0,-1 0 1 0 0,1 1 0 0 0,0-1 0 0 0,0 0-1 0 0,0 0 1 0 0,0 0 0 0 0,0 0-1 0 0,0 0 1 0 0,-1 0 0 0 0,1 0 0 0 0,-2-1-1 0 0,-1 1 126 0 0,0-1 1 0 0,0 0-1 0 0,0-1 0 0 0,0 1 0 0 0,0-1 0 0 0,-6-3 0 0 0,2 0-17 0 0,0 0 0 0 0,0-1 0 0 0,0 0 0 0 0,1-1 0 0 0,0 0 0 0 0,0 0 0 0 0,1 0 0 0 0,-1-1 0 0 0,2 0 0 0 0,-9-14 0 0 0,11 17-152 0 0,0-1 0 0 0,1-1 1 0 0,0 1-1 0 0,0 0 0 0 0,0-1 1 0 0,1 1-1 0 0,0 0 0 0 0,0-1 1 0 0,1 0-1 0 0,0 1 0 0 0,0-1 1 0 0,0 1-1 0 0,1-1 0 0 0,0 1 1 0 0,0-1-1 0 0,4-10 1 0 0,-1 5-137 0 0,2 0 1 0 0,0 0 0 0 0,0 0 0 0 0,1 1 0 0 0,0 0 0 0 0,10-11 0 0 0,57-57-1050 0 0,-71 75 1135 0 0,13-12-216 0 0,1 1 1 0 0,0 1 0 0 0,1 0 0 0 0,1 1-1 0 0,0 1 1 0 0,0 1 0 0 0,1 1 0 0 0,1 0-1 0 0,0 2 1 0 0,22-7 0 0 0,-37 14 303 0 0,0-1 0 0 0,1 1 0 0 0,-1 0 0 0 0,0 1-1 0 0,1 0 1 0 0,-1 0 0 0 0,0 0 0 0 0,1 0 0 0 0,-1 1 0 0 0,0 0 0 0 0,12 4 0 0 0,-14-3 44 0 0,0-1 0 0 0,0 1 0 0 0,-1 0 0 0 0,1 1 0 0 0,-1-1 0 0 0,1 1 0 0 0,-1-1 0 0 0,0 1 0 0 0,0 0 1 0 0,0 0-1 0 0,0 1 0 0 0,-1-1 0 0 0,1 0 0 0 0,-1 1 0 0 0,0-1 0 0 0,0 1 0 0 0,0 0 0 0 0,2 7 0 0 0,-1-1 8 0 0,0-1-1 0 0,-1 1 1 0 0,0-1-1 0 0,0 1 0 0 0,-1 0 1 0 0,-1 0-1 0 0,1 0 1 0 0,-2 0-1 0 0,1-1 1 0 0,-1 1-1 0 0,-1 0 0 0 0,0 0 1 0 0,0-1-1 0 0,-1 1 1 0 0,0-1-1 0 0,-1 0 1 0 0,0 0-1 0 0,0 0 0 0 0,-1 0 1 0 0,0-1-1 0 0,-1 0 1 0 0,-10 13-1 0 0,0-4-205 0 0,0-1 1 0 0,-2 0-1 0 0,0-1 0 0 0,-1-1 0 0 0,0-1 0 0 0,-1 0 1 0 0,-1-2-1 0 0,0 0 0 0 0,-27 9 0 0 0,29-14-1798 0 0,1-2-4090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347 229 2303 0 0,'-2'1'3778'0'0,"-15"1"1764"0"0,-1 1 1594 0 0,19-6-7038 0 0,0 1 0 0 0,0 0 0 0 0,0 0 0 0 0,1 0 0 0 0,-1 0 0 0 0,0 0 0 0 0,1 0 0 0 0,0 0 0 0 0,-1 1 0 0 0,1-1 0 0 0,3-2 0 0 0,-2 1 46 0 0,17-13 154 0 0,0 1-1 0 0,1 0 1 0 0,26-13 0 0 0,-12 7-93 0 0,-4 3-79 0 0,1 2-1 0 0,0 2 1 0 0,1 0-1 0 0,0 3 1 0 0,1 0-1 0 0,1 2 1 0 0,68-8-1 0 0,-101 17 323 0 0,-4 14-336 0 0,0-7-112 0 0,0 0 0 0 0,-1 0 0 0 0,0-1 0 0 0,0 0 0 0 0,-1 1 0 0 0,-5 8 0 0 0,-31 34 0 0 0,30-38 0 0 0,-29 31 37 0 0,-3-2 1 0 0,-63 49-1 0 0,89-77-32 0 0,-56 52 9 0 0,-13 9-17 0 0,-95 62-238 0 0,63-49 114 0 0,51-42 127 0 0,58-35 0 0 0,7-8 0 0 0,1 0 0 0 0,0-1 0 0 0,-1 1 0 0 0,1-1 0 0 0,0 1 0 0 0,0-1 0 0 0,0 1 0 0 0,0-1 0 0 0,-1 1 0 0 0,1 0 0 0 0,0-1 0 0 0,0 1 0 0 0,0-1 0 0 0,0 1 0 0 0,0 0 0 0 0,0-1 0 0 0,1 1 0 0 0,-1 1 0 0 0,1-1 0 0 0,0 0 0 0 0,0-1 0 0 0,0 1 0 0 0,0 0 0 0 0,0 0 0 0 0,0 0 0 0 0,0-1 0 0 0,0 1 0 0 0,0 0 0 0 0,1-1 0 0 0,-1 1 0 0 0,0-1 0 0 0,0 1 0 0 0,1-1 0 0 0,-1 0 0 0 0,0 0 0 0 0,2 1 0 0 0,26 1 0 0 0,-11-4 36 0 0,-1 0 0 0 0,1-1 0 0 0,-1-1 0 0 0,27-8 0 0 0,5-2 171 0 0,101-16 726 0 0,-128 25-771 0 0,-4 3-79 0 0,0-1 1 0 0,-1 2 0 0 0,28 1-1 0 0,-43 0-507 0 0,10 7-5952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13247 0 0,'0'0'1195'0'0,"-1"2"-936"0"0,-240 292 973 0 0,49-39-1133 0 0,152-191-78 0 0,3 0 0 0 0,-36 89 0 0 0,65-136-202 0 0,2 2 0 0 0,-6 23 1 0 0,10-37 103 0 0,1 1 1 0 0,1-1 0 0 0,-1 1 0 0 0,1-1 0 0 0,0 1-1 0 0,0-1 1 0 0,0 1 0 0 0,1-1 0 0 0,0 0 0 0 0,0 1-1 0 0,0-1 1 0 0,4 9 0 0 0,3 0-831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77 2303 0 0,'2'-14'16603'0'0,"-2"14"-16601"0"0,1-5-8 0 0,0 1 0 0 0,0-1 0 0 0,-1 1 0 0 0,1-1 0 0 0,-1 1-1 0 0,0-1 1 0 0,-1-4 0 0 0,0 7 0 0 0,1 1-1 0 0,-1 0 1 0 0,1 0-1 0 0,-1 0 1 0 0,1 0-1 0 0,-1 0 1 0 0,0 0-1 0 0,0 0 1 0 0,1 0 0 0 0,-1 0-1 0 0,0 0 1 0 0,0 0-1 0 0,0 0 1 0 0,0 0-1 0 0,0 1 1 0 0,0-1-1 0 0,0 0 1 0 0,0 1-1 0 0,-1-1 1 0 0,1 1-1 0 0,0-1 1 0 0,0 1-1 0 0,0 0 1 0 0,-1-1-1 0 0,1 1 1 0 0,0 0 0 0 0,-1 0-1 0 0,1 0 1 0 0,0 0-1 0 0,-2 0 1 0 0,-2 1-1 0 0,0 0 0 0 0,0 0 0 0 0,0 1 0 0 0,0 0 0 0 0,0 0 0 0 0,-7 4 0 0 0,-10 8 96 0 0,1 1 0 0 0,0 0 1 0 0,-32 32-1 0 0,53-46-89 0 0,-24 22 104 0 0,-39 46 1 0 0,56-60-80 0 0,1 0 0 0 0,0 0 0 0 0,0 1 0 0 0,0 0 0 0 0,2 0 0 0 0,-1 0 0 0 0,1 0 0 0 0,0 1 0 0 0,-2 14 0 0 0,6-24-11 0 0,-1 0 0 0 0,1 1 1 0 0,0-1-1 0 0,0 1 0 0 0,0-1 1 0 0,0 1-1 0 0,0-1 0 0 0,0 0 0 0 0,0 1 1 0 0,0-1-1 0 0,0 1 0 0 0,1-1 1 0 0,-1 1-1 0 0,1-1 0 0 0,-1 0 0 0 0,1 1 1 0 0,-1-1-1 0 0,1 0 0 0 0,0 1 0 0 0,-1-1 1 0 0,1 0-1 0 0,0 0 0 0 0,0 0 1 0 0,0 0-1 0 0,0 0 0 0 0,0 0 0 0 0,0 0 1 0 0,1 0-1 0 0,-1 0 0 0 0,0 0 1 0 0,0-1-1 0 0,1 1 0 0 0,-1 0 0 0 0,0-1 1 0 0,1 1-1 0 0,-1-1 0 0 0,1 0 0 0 0,-1 1 1 0 0,0-1-1 0 0,1 0 0 0 0,-1 0 1 0 0,1 0-1 0 0,2 0 0 0 0,2 0 83 0 0,1 0 0 0 0,-1-1-1 0 0,1 0 1 0 0,-1 0 0 0 0,1-1-1 0 0,-1 0 1 0 0,0 0 0 0 0,9-4 0 0 0,-1-1-46 0 0,0-1 0 0 0,-1 0 1 0 0,0-1-1 0 0,0 0 1 0 0,-1-1-1 0 0,0-1 1 0 0,-1 0-1 0 0,0 0 1 0 0,0-1-1 0 0,-2-1 1 0 0,1 1-1 0 0,8-19 1 0 0,3-8-483 0 0,-20 37 342 0 0,-10 22-370 0 0,-17 34-527 0 0,25-39-2584 0 0</inkml:trace>
  <inkml:trace contextRef="#ctx0" brushRef="#br0" timeOffset="1">558 401 1839 0 0,'-2'2'83'0'0,"-21"11"-886"0"0,-7-1 3331 0 0,-2-6 3894 0 0,28-6-4245 0 0,0 1-1 0 0,0-1 0 0 0,0 0 1 0 0,-7-1-1 0 0,10 0-2096 0 0,0 1-1 0 0,0 0 1 0 0,0-1-1 0 0,0 1 1 0 0,0 0 0 0 0,0-1-1 0 0,1 1 1 0 0,-1-1-1 0 0,0 0 1 0 0,0 1-1 0 0,0-1 1 0 0,1 0 0 0 0,-1 1-1 0 0,0-1 1 0 0,1 0-1 0 0,-1 0 1 0 0,1 1-1 0 0,-1-1 1 0 0,1 0-1 0 0,-1 0 1 0 0,1 0 0 0 0,-1 0-1 0 0,1 0 1 0 0,0 0-1 0 0,0 0 1 0 0,-1 0-1 0 0,1 0 1 0 0,0 0 0 0 0,0 0-1 0 0,0 0 1 0 0,0 0-1 0 0,0 0 1 0 0,0 0-1 0 0,0 0 1 0 0,1 0-1 0 0,-1 0 1 0 0,0 0 0 0 0,1-1-1 0 0,1-4 24 0 0,0 0-1 0 0,0 0 1 0 0,0 0 0 0 0,5-8-1 0 0,2 0-97 0 0,0 1 0 0 0,0 1 1 0 0,1 0-1 0 0,1 0 0 0 0,0 0 0 0 0,13-9 0 0 0,81-56-1290 0 0,-65 50 189 0 0,4-5-591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53 160 3567 0 0,'41'12'384'0'0,"46"20"0"0"0,-82-29 56 0 0,-1 0 0 0 0,1-1 0 0 0,0 1 0 0 0,-1 1 0 0 0,0-1 0 0 0,1 1-1 0 0,-2 0 1 0 0,1 0 0 0 0,3 4 0 0 0,-6-7-139 0 0,0 1-1 0 0,-1-1 1 0 0,1 1 0 0 0,-1 0 0 0 0,1-1-1 0 0,-1 1 1 0 0,0-1 0 0 0,0 1-1 0 0,0 0 1 0 0,0-1 0 0 0,0 1-1 0 0,0-1 1 0 0,0 1 0 0 0,-1 2-1 0 0,1-2 201 0 0,-1 3-71 0 0,-1 1 0 0 0,1-1 1 0 0,-1 0-1 0 0,0 0 0 0 0,0 0 1 0 0,-1-1-1 0 0,1 1 0 0 0,-1-1 0 0 0,0 1 1 0 0,0-1-1 0 0,0 0 0 0 0,-1 0 1 0 0,-6 6-1 0 0,-7 5 711 0 0,-35 23 1 0 0,40-31-856 0 0,-4 5-21 0 0,-20 13 181 0 0,33-24-403 0 0,-1 1 0 0 0,1-1 0 0 0,0 1 0 0 0,0-1 0 0 0,-1 0 0 0 0,1 0 0 0 0,-1 0 0 0 0,1-1 0 0 0,-6 1 0 0 0,9-1-35 0 0,-1 0 0 0 0,0 0 0 0 0,0 0 0 0 0,1-1 0 0 0,-1 1 0 0 0,0 0 0 0 0,1 0 0 0 0,-1-1 0 0 0,0 1 0 0 0,1 0 0 0 0,-1-1-1 0 0,0 1 1 0 0,1 0 0 0 0,-1-1 0 0 0,1 1 0 0 0,-1-1 0 0 0,1 1 0 0 0,-1-1 0 0 0,1 1 0 0 0,-1-1 0 0 0,1 0 0 0 0,-1 1 0 0 0,1-1 0 0 0,0 0 0 0 0,-1 1 0 0 0,1-1 0 0 0,0 0 0 0 0,0 1 0 0 0,-1-1-1 0 0,1 0 1 0 0,0 0 0 0 0,0 1 0 0 0,0-1 0 0 0,0 0 0 0 0,0-1 0 0 0,0-1 26 0 0,0 0-1 0 0,0 0 0 0 0,0 0 1 0 0,1 0-1 0 0,-1 0 1 0 0,2-5-1 0 0,6-12-172 0 0,1 0-1 0 0,0 1 1 0 0,1 0 0 0 0,2 0-1 0 0,18-23 1 0 0,-3 9-347 0 0,54-52 0 0 0,-58 63 351 0 0,0 1 1 0 0,2 1-1 0 0,47-28 0 0 0,-63 43 177 0 0,0 0 0 0 0,1 0 0 0 0,0 1-1 0 0,0 0 1 0 0,0 1 0 0 0,1 0 0 0 0,-1 1 0 0 0,1 0-1 0 0,0 1 1 0 0,-1 0 0 0 0,1 0 0 0 0,0 1 0 0 0,0 1-1 0 0,17 2 1 0 0,-15 0-12 0 0,-1 0-1 0 0,1 0 1 0 0,-1 1-1 0 0,20 10 1 0 0,-29-12-17 0 0,0-1 1 0 0,1 1 0 0 0,-1 1-1 0 0,-1-1 1 0 0,1 0 0 0 0,0 1-1 0 0,0-1 1 0 0,-1 1 0 0 0,0 0-1 0 0,1-1 1 0 0,-1 1 0 0 0,0 1-1 0 0,0-1 1 0 0,-1 0 0 0 0,1 0-1 0 0,-1 1 1 0 0,0-1 0 0 0,1 1-1 0 0,-1-1 1 0 0,-1 1-1 0 0,2 4 1 0 0,-2 2 28 0 0,0-1 1 0 0,-1 1-1 0 0,0-1 0 0 0,0 0 1 0 0,-1 0-1 0 0,0 0 0 0 0,0 0 1 0 0,-1 0-1 0 0,-1 0 0 0 0,1 0 1 0 0,-9 13-1 0 0,5-10-45 0 0,-1-1 1 0 0,0 0 0 0 0,0 0-1 0 0,-1 0 1 0 0,0-1-1 0 0,-1-1 1 0 0,-15 13-1 0 0,17-17-130 0 0,1-1 1 0 0,-1 1-1 0 0,0-1 0 0 0,0 0 0 0 0,0-1 0 0 0,-14 4 0 0 0,18-6-258 0 0,0 0 0 0 0,-1 0 0 0 0,1 0 0 0 0,0-1-1 0 0,-1 0 1 0 0,1 0 0 0 0,0 0 0 0 0,-1 0-1 0 0,1 0 1 0 0,0-1 0 0 0,0 0 0 0 0,-1 0 0 0 0,1 0-1 0 0,0-1 1 0 0,-6-2 0 0 0,1-3-5620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29 6911 0 0,'18'-28'5284'0'0,"-21"56"-572"0"0,-10 15-3246 0 0,-18 24-1789 0 0,-101 143 970 0 0,85-142-514 0 0,-8 15 26 0 0,-122 193-77 0 0,168-262-120 0 0,-4 7 65 0 0,2 0 0 0 0,-15 35 0 0 0,24-51-71 0 0,0 0 1 0 0,0 0 0 0 0,1 0-1 0 0,0 0 1 0 0,0 0-1 0 0,0 0 1 0 0,1 1 0 0 0,-1-1-1 0 0,1 0 1 0 0,1 0-1 0 0,-1 1 1 0 0,1-1 0 0 0,-1 0-1 0 0,2 0 1 0 0,-1 0-1 0 0,0 0 1 0 0,5 9 0 0 0,8 6-355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153 389 5983 0 0,'0'0'2630'0'0,"0"2"-1530"0"0,1 1-760 0 0,7 14 617 0 0,17 31 2368 0 0,-24-47-2205 0 0,1 1-309 0 0,1 4 3810 0 0,-12-2-4533 0 0,0 0 0 0 0,-1-1 1 0 0,1 0-1 0 0,-1 0 0 0 0,0-1 0 0 0,0-1 0 0 0,0 1 0 0 0,0-2 1 0 0,0 1-1 0 0,0-1 0 0 0,0-1 0 0 0,0 0 0 0 0,0 0 0 0 0,0-1 1 0 0,1-1-1 0 0,-11-3 0 0 0,19 6-86 0 0,0 0 0 0 0,0-1 0 0 0,0 1 0 0 0,0-1 0 0 0,0 1 0 0 0,1-1 0 0 0,-1 1 0 0 0,0-1 0 0 0,0 1 0 0 0,1-1 0 0 0,-1 0 0 0 0,0 0 0 0 0,1 1 0 0 0,-1-1 0 0 0,0 0 0 0 0,1 0 0 0 0,-1 0 0 0 0,1 0 0 0 0,0 0 0 0 0,-1 1 0 0 0,1-1 0 0 0,0 0 0 0 0,-1 0 0 0 0,1 0 0 0 0,0 0 0 0 0,0 0 0 0 0,0 0 0 0 0,0 0 0 0 0,0 0 0 0 0,0 0 0 0 0,0 0 0 0 0,0 0 0 0 0,0 0 0 0 0,0 0 0 0 0,1 0 0 0 0,-1 0 0 0 0,0 0 0 0 0,1 0 0 0 0,-1 0 0 0 0,1-1 0 0 0,3-4 17 0 0,-1-1-1 0 0,1 1 1 0 0,1 0-1 0 0,6-8 0 0 0,-4 6-11 0 0,29-36-76 0 0,3 2-1 0 0,1 2 1 0 0,2 1 0 0 0,1 3-1 0 0,2 1 1 0 0,2 3 0 0 0,1 1-1 0 0,61-29 1 0 0,-104 58 64 0 0,52-24-53 0 0,-52 25 55 0 0,-1-1 1 0 0,1 1-1 0 0,0-1 1 0 0,-1 1-1 0 0,1 1 1 0 0,0-1-1 0 0,0 1 1 0 0,0 0-1 0 0,0 0 1 0 0,5 1 0 0 0,-7 0-5 0 0,0 0 1 0 0,0 0-1 0 0,-1 0 1 0 0,1 1 0 0 0,-1-1-1 0 0,1 1 1 0 0,-1-1 0 0 0,0 1-1 0 0,1 0 1 0 0,-1 0 0 0 0,0 0-1 0 0,0 0 1 0 0,0 1 0 0 0,-1-1-1 0 0,1 0 1 0 0,0 1 0 0 0,-1-1-1 0 0,0 1 1 0 0,1 0 0 0 0,-1-1-1 0 0,0 1 1 0 0,-1 0 0 0 0,2 4-1 0 0,1 5-4 0 0,-1 1-1 0 0,0-1 1 0 0,-1 0 0 0 0,-1 15-1 0 0,0-10 6 0 0,-1 0 1 0 0,-1 0-1 0 0,0-1 0 0 0,-2 1 0 0 0,1 0 1 0 0,-2-1-1 0 0,-1 0 0 0 0,-8 18 0 0 0,9-23 23 0 0,-1-1 0 0 0,0 1 0 0 0,0-1 0 0 0,-1-1 0 0 0,-1 1 0 0 0,0-1 0 0 0,0-1 0 0 0,0 1 0 0 0,-1-1 0 0 0,-1-1 0 0 0,1 0 0 0 0,-15 9 0 0 0,7-9 2 0 0,0 0-1 0 0,-1 0 1 0 0,1-2-1 0 0,-1 0 1 0 0,0-1-1 0 0,-1-1 0 0 0,1 0 1 0 0,0-2-1 0 0,-1 0 1 0 0,-20-2-1 0 0,34 1-87 0 0,0-1-1 0 0,0 1 0 0 0,0-1 1 0 0,1 0-1 0 0,-9-3 0 0 0,12 3-47 0 0,0 1 0 0 0,-1-1 0 0 0,1 1 0 0 0,0-1 0 0 0,0 0 0 0 0,-1 1 0 0 0,1-1 0 0 0,0 0 0 0 0,0 0 0 0 0,0 0 0 0 0,0 0 0 0 0,0 0 0 0 0,0 0 0 0 0,0 0 0 0 0,0 0 0 0 0,1-1 0 0 0,-1 1 0 0 0,0 0 0 0 0,1 0-1 0 0,-1-1 1 0 0,1 1 0 0 0,-1 0 0 0 0,1-1 0 0 0,-1-1 0 0 0,2-11-1363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12351 0 0,'0'0'2131'0'0,"0"2"-1702"0"0,-6 21-185 0 0,0-1-1 0 0,-2 1 0 0 0,-11 23 1 0 0,-3 7 208 0 0,16-36-340 0 0,-119 285 1821 0 0,108-268-2017 0 0,-1-2 0 0 0,-2 1 0 0 0,-1-2 0 0 0,-2-1 0 0 0,-1-1 0 0 0,-45 43 0 0 0,20-33-1100 0 0,-7-3-59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39 8207 0 0,'-25'12'766'0'0,"-23"15"-541"0"0,44-25-56 0 0,1 0 1 0 0,0 0-1 0 0,1 0 0 0 0,-1 1 0 0 0,0-1 0 0 0,1 1 0 0 0,-1 0 0 0 0,1 0 0 0 0,0 0 0 0 0,0 0 0 0 0,-2 5 0 0 0,3-7 294 0 0,2 2 233 0 0,-1-2-604 0 0,1 0 1 0 0,-1 0-1 0 0,0 0 1 0 0,0 0 0 0 0,1 0-1 0 0,-1 0 1 0 0,0 0-1 0 0,1 0 1 0 0,-1 0-1 0 0,1 0 1 0 0,-1 0-1 0 0,2 1 1 0 0,4 1 210 0 0,-1 0-1 0 0,0-1 1 0 0,1 0 0 0 0,0 0 0 0 0,-1-1 0 0 0,1 1 0 0 0,0-1 0 0 0,0 0 0 0 0,0-1 0 0 0,10 1 0 0 0,9-2 685 0 0,29-4 0 0 0,-51 4-912 0 0,23-2 397 0 0,0-3 0 0 0,0 0 1 0 0,0-1-1 0 0,-1-1 0 0 0,38-19 1 0 0,-58 25-468 0 0,0 0 0 0 0,0-1 0 0 0,-1 0 0 0 0,1 0 0 0 0,-1-1 0 0 0,1 1 1 0 0,-1-1-1 0 0,0 0 0 0 0,-1 0 0 0 0,1 0 0 0 0,-1 0 0 0 0,1-1 1 0 0,-1 1-1 0 0,-1-1 0 0 0,4-6 0 0 0,-6 11-8 0 0,0-1 1 0 0,0 1-1 0 0,1 0 0 0 0,-1-1 0 0 0,0 1 1 0 0,0 0-1 0 0,0-1 0 0 0,0 1 0 0 0,0 0 1 0 0,0-1-1 0 0,0 1 0 0 0,1 0 0 0 0,-1-1 1 0 0,0 1-1 0 0,0-1 0 0 0,-1 1 0 0 0,1 0 1 0 0,0-1-1 0 0,0 1 0 0 0,0 0 0 0 0,0-1 1 0 0,0 1-1 0 0,0 0 0 0 0,0-1 0 0 0,-1 1 1 0 0,1-1-1 0 0,0 1 0 0 0,0 0 0 0 0,0 0 1 0 0,-1-1-1 0 0,1 1 0 0 0,0 0 0 0 0,0-1 1 0 0,-1 1-1 0 0,1 0 0 0 0,0 0 0 0 0,-1 0 1 0 0,1-1-1 0 0,0 1 0 0 0,-1 0 0 0 0,1 0 1 0 0,0 0-1 0 0,-1 0 0 0 0,1 0 1 0 0,0-1-1 0 0,-1 1 0 0 0,1 0 0 0 0,-1 0 1 0 0,1 0-1 0 0,-1 0-16 0 0,-3-1-28 0 0,0-1-1 0 0,-1 1 1 0 0,0 0 0 0 0,1 1 0 0 0,-1-1 0 0 0,1 1-1 0 0,-1 0 1 0 0,0 0 0 0 0,1 0 0 0 0,-1 1-1 0 0,-7 1 1 0 0,-5 3-120 0 0,-29 10-1 0 0,23-7 48 0 0,-222 89-217 0 0,227-88 336 0 0,1 0 0 0 0,1 1 0 0 0,-1 0 0 0 0,2 1 0 0 0,-1 1 0 0 0,-14 16 0 0 0,27-26 15 0 0,1 0-1 0 0,1 0 0 0 0,-1 0 1 0 0,0 0-1 0 0,1 1 0 0 0,-1-1 1 0 0,1 1-1 0 0,-1-1 0 0 0,1 1 1 0 0,0 0-1 0 0,0-1 0 0 0,1 1 1 0 0,-1 0-1 0 0,0 0 0 0 0,1-1 1 0 0,0 1-1 0 0,-1 5 0 0 0,2-6 0 0 0,-1 1 0 0 0,1-1 0 0 0,0 0 1 0 0,0 0-1 0 0,-1 1 0 0 0,2-1 0 0 0,-1 0 0 0 0,0 0 0 0 0,0 0 0 0 0,1 0 0 0 0,-1 0 0 0 0,1-1 0 0 0,-1 1 0 0 0,1 0 1 0 0,0-1-1 0 0,0 1 0 0 0,-1-1 0 0 0,1 1 0 0 0,0-1 0 0 0,0 0 0 0 0,4 2 0 0 0,11 3 25 0 0,0 0 0 0 0,0-2-1 0 0,0 0 1 0 0,1 0 0 0 0,-1-2-1 0 0,19 1 1 0 0,-13-1-114 0 0,20 2-1419 0 0,3-4-5576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72 18167 0 0,'0'0'1646'0'0,"-1"1"-1356"0"0,-4 4-258 0 0,1-1 0 0 0,0 1-1 0 0,0 0 1 0 0,0 0 0 0 0,1 1 0 0 0,-1-1-1 0 0,1 1 1 0 0,-2 6 0 0 0,-18 51 397 0 0,13-29-423 0 0,1 1 0 0 0,1-1-1 0 0,3 1 1 0 0,-4 62 0 0 0,10-82 58 0 0,3 23 0 0 0,-3-36 63 0 0,0 2 15 0 0,-1-4-105 0 0,0 1 1 0 0,0-1-1 0 0,0 0 1 0 0,0 0-1 0 0,0 1 0 0 0,0-1 1 0 0,0 0-1 0 0,0 1 1 0 0,0-1-1 0 0,0 0 1 0 0,1 1-1 0 0,-1-1 1 0 0,0 0-1 0 0,0 0 1 0 0,0 1-1 0 0,0-1 1 0 0,0 0-1 0 0,1 1 0 0 0,-1-1 1 0 0,0 0-1 0 0,0 0 1 0 0,1 0-1 0 0,-1 1 1 0 0,0-1-1 0 0,0 0 1 0 0,1 0-1 0 0,1 1 33 0 0,1-1-1 0 0,-1 0 1 0 0,1 0-1 0 0,-1 0 1 0 0,1 0 0 0 0,-1 0-1 0 0,1 0 1 0 0,-1-1-1 0 0,0 1 1 0 0,1-1 0 0 0,-1 0-1 0 0,0 0 1 0 0,1 0-1 0 0,-1 0 1 0 0,0 0-1 0 0,0 0 1 0 0,0-1 0 0 0,0 1-1 0 0,0-1 1 0 0,0 1-1 0 0,3-4 1 0 0,6-6 237 0 0,0-1-1 0 0,12-16 1 0 0,-14 17-109 0 0,117-122 540 0 0,-42 49-992 0 0,-35 34-706 0 0,56-44-1 0 0,-72 71-688 0 0,-11 9-4288 0 0,-6 3-913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209 401 18199 0 0,'0'0'2048'0'0,"1"2"-1441"0"0,0 5-284 0 0,0 0 0 0 0,0 0-1 0 0,-1 0 1 0 0,1 0 0 0 0,-2 0 0 0 0,1 0 0 0 0,-1 0-1 0 0,-2 12 1 0 0,-19 56-322 0 0,21-73 35 0 0,-12 31-283 0 0,-2-1-1 0 0,-1 0 0 0 0,-26 38 0 0 0,27-47-302 0 0,-26 37-2219 0 0,10-23-4268 0 0,18-24 1635 0 0</inkml:trace>
  <inkml:trace contextRef="#ctx0" brushRef="#br0" timeOffset="1">707 1 3223 0 0,'0'0'288'0'0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382 139 13359 0 0,'7'-31'4143'0'0,"-4"24"-3947"0"0,-1-1 0 0 0,-1 1 0 0 0,1-1 0 0 0,-1 0 0 0 0,0-15 0 0 0,-2 21-209 0 0,1 0 0 0 0,-1 0 0 0 0,1 0 0 0 0,-1-1-1 0 0,0 1 1 0 0,0 0 0 0 0,1 1 0 0 0,-1-1 0 0 0,-1 0-1 0 0,1 0 1 0 0,0 0 0 0 0,0 0 0 0 0,-1 1 0 0 0,1-1-1 0 0,-1 1 1 0 0,1-1 0 0 0,-1 1 0 0 0,0 0 0 0 0,0-1-1 0 0,1 1 1 0 0,-1 0 0 0 0,0 0 0 0 0,0 0 0 0 0,0 1-1 0 0,-3-2 1 0 0,1 1 83 0 0,0 0-1 0 0,0 0 1 0 0,0 1 0 0 0,-1-1-1 0 0,1 1 1 0 0,0 0-1 0 0,0 0 1 0 0,-1 0 0 0 0,1 1-1 0 0,0 0 1 0 0,0-1-1 0 0,0 1 1 0 0,0 1 0 0 0,0-1-1 0 0,0 1 1 0 0,-6 2-1 0 0,-6 5 101 0 0,0 0-1 0 0,-20 17 0 0 0,26-20-156 0 0,-5 5 48 0 0,-85 66 259 0 0,88-66-293 0 0,-1 0-1 0 0,2 2 1 0 0,-1-1-1 0 0,2 1 1 0 0,-12 19-1 0 0,20-29-18 0 0,0 0-1 0 0,1 0 1 0 0,-1 0-1 0 0,1 0 0 0 0,0 0 1 0 0,0 0-1 0 0,1 0 1 0 0,-2 6-1 0 0,2-7 0 0 0,0-1 0 0 0,0 1 0 0 0,0-1 0 0 0,0 0 0 0 0,1 1 0 0 0,-1-1 0 0 0,0 1 0 0 0,1-1 0 0 0,-1 0 1 0 0,1 1-1 0 0,-1-1 0 0 0,1 0 0 0 0,-1 0 0 0 0,1 1 0 0 0,0-1 0 0 0,0 0 0 0 0,0 0 0 0 0,0 0 0 0 0,0 0 0 0 0,2 2 0 0 0,-3-3 10 0 0,1 1 0 0 0,0-1 1 0 0,0 0-1 0 0,0 1 0 0 0,-1-1 1 0 0,1 0-1 0 0,0 0 0 0 0,0 1 0 0 0,0-1 1 0 0,0 0-1 0 0,0 0 0 0 0,-1 0 1 0 0,1 0-1 0 0,0 0 0 0 0,0 0 1 0 0,0 0-1 0 0,1-1 0 0 0,1 1 37 0 0,6-1 37 0 0,0 0 1 0 0,0-1-1 0 0,0 0 0 0 0,0 0 1 0 0,-1-1-1 0 0,14-6 0 0 0,50-30 421 0 0,-19 9-239 0 0,-14 13 135 0 0,-37 19-315 0 0,-1-1-91 0 0,0 0-1 0 0,0 0 0 0 0,0 0 0 0 0,0 0 0 0 0,0 0 0 0 0,0 0 0 0 0,0 0 0 0 0,-1 1 0 0 0,1-1 0 0 0,0 0 0 0 0,-1 1 0 0 0,1-1 0 0 0,0 0 0 0 0,-1 1 0 0 0,0-1 0 0 0,1 1 0 0 0,-1-1 0 0 0,0 1 0 0 0,0 1 0 0 0,1 2-3 0 0,0 5-441 0 0,0-1 1 0 0,-1 15-1 0 0,0-16-574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18 9215 0 0,'0'0'1200'0'0,"-6"-7"1543"0"0,4 6-2494 0 0,0-1 0 0 0,0 1 0 0 0,0 0 0 0 0,-1 0 0 0 0,1 0 0 0 0,0 0 0 0 0,-1 0 0 0 0,1 1 0 0 0,-1-1 0 0 0,1 1 0 0 0,0-1 0 0 0,-1 1 0 0 0,1 0 0 0 0,-1 0 0 0 0,-3 1 0 0 0,-5 0-196 0 0,-22 5 0 0 0,29-5 60 0 0,-11 4-59 0 0,-1 1 1 0 0,1 1-1 0 0,0 0 1 0 0,1 1-1 0 0,-1 0 1 0 0,-14 13-1 0 0,4-5 69 0 0,-12 10 216 0 0,2 1 1 0 0,0 2 0 0 0,-33 36-1 0 0,57-54-122 0 0,-14 21 0 0 0,22-28-171 0 0,0 1-1 0 0,0-1 1 0 0,1 1 0 0 0,-1 0 0 0 0,1 0-1 0 0,0-1 1 0 0,1 1 0 0 0,-3 8 0 0 0,4-12-30 0 0,0 0 0 0 0,0-1 1 0 0,0 1-1 0 0,0 0 0 0 0,0-1 1 0 0,0 1-1 0 0,0 0 0 0 0,0-1 1 0 0,0 1-1 0 0,0 0 1 0 0,0-1-1 0 0,0 1 0 0 0,1 0 1 0 0,-1-1-1 0 0,0 1 0 0 0,0 0 1 0 0,1-1-1 0 0,-1 1 0 0 0,0-1 1 0 0,1 1-1 0 0,-1-1 1 0 0,1 1-1 0 0,-1-1 0 0 0,1 1 1 0 0,-1-1-1 0 0,1 1 0 0 0,-1-1 1 0 0,1 1-1 0 0,-1-1 0 0 0,1 0 1 0 0,-1 1-1 0 0,1-1 1 0 0,0 0-1 0 0,-1 0 0 0 0,1 1 1 0 0,0-1-1 0 0,-1 0 0 0 0,1 0 1 0 0,0 0-1 0 0,-1 0 0 0 0,1 0 1 0 0,0 0-1 0 0,-1 0 1 0 0,1 0-1 0 0,1 0 0 0 0,4-1 57 0 0,0 1-1 0 0,-1-1 0 0 0,1-1 1 0 0,7-1-1 0 0,-8 1-73 0 0,28-7 194 0 0,60-27-1 0 0,-80 30-151 0 0,-1 0 0 0 0,0-1 0 0 0,0-1 0 0 0,-1 0 0 0 0,0-1 0 0 0,0 0 0 0 0,14-17 0 0 0,-16 15-77 0 0,-1-1 0 0 0,-1 0 0 0 0,9-18 0 0 0,-15 28 8 0 0,0 0-431 0 0,-1 1-1 0 0,0 0 1 0 0,1 0-1 0 0,-1 0 1 0 0,0 0 0 0 0,0-1-1 0 0,1 1 1 0 0,-1 0-1 0 0,0 0 1 0 0,0-2 0 0 0,-1 2 394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83 129 10247 0 0,'-2'-1'466'0'0,"0"0"-310"0"0,-19-1 2584 0 0,20-1-1696 0 0,1 3-990 0 0,0 0 0 0 0,0 0 0 0 0,0-1 0 0 0,-1 1 0 0 0,1 0 0 0 0,0-1 1 0 0,0 1-1 0 0,0 0 0 0 0,0 0 0 0 0,0-1 0 0 0,0 1 0 0 0,0 0 0 0 0,-1-1 0 0 0,1 1 0 0 0,0 0 0 0 0,0-1 0 0 0,0 1 0 0 0,0 0 0 0 0,0-1 0 0 0,1 1 0 0 0,-1 0 0 0 0,0-1 0 0 0,0 1 1 0 0,0 0-1 0 0,0-1 0 0 0,0 1 0 0 0,0 0 0 0 0,0-1 0 0 0,1 1 0 0 0,-1 0 0 0 0,0 0 0 0 0,0-1 0 0 0,0 1 0 0 0,1 0 0 0 0,-1-1 0 0 0,51-21 1325 0 0,0 2 0 0 0,63-16-1 0 0,-68 24-929 0 0,-26 6-213 0 0,0 0 0 0 0,30-3-1 0 0,-19 10 97 0 0,-29-1-172 0 0,0 15 108 0 0,-1-13-258 0 0,-1 0 0 0 0,1 0 0 0 0,-1-1 0 0 0,0 1 0 0 0,1 0 0 0 0,-1 0 1 0 0,0 0-1 0 0,-1 2 0 0 0,0 1 6 0 0,0 0 1 0 0,-1 0-1 0 0,0 0 1 0 0,0 0-1 0 0,0 0 0 0 0,-1 0 1 0 0,1 0-1 0 0,-1-1 1 0 0,0 0-1 0 0,-6 7 1 0 0,0-1 1 0 0,-1 0 1 0 0,-20 15 0 0 0,3-7-4 0 0,0-2 1 0 0,-1-1-1 0 0,-40 16 0 0 0,-11 5 0 0 0,44-18 28 0 0,0 1-1 0 0,-34 27 1 0 0,69-45-38 0 0,0-1 0 0 0,1 1 0 0 0,-1-1-1 0 0,0 1 1 0 0,0-1 0 0 0,0 1 0 0 0,0-1 0 0 0,1 1 0 0 0,-1-1-1 0 0,0 0 1 0 0,0 1 0 0 0,1-1 0 0 0,-1 1 0 0 0,0-1-1 0 0,1 0 1 0 0,-1 1 0 0 0,1-1 0 0 0,-1 0 0 0 0,0 1 0 0 0,1-1-1 0 0,-1 0 1 0 0,1 0 0 0 0,0 1 0 0 0,-1-1-4 0 0,3 2 6 0 0,0-1 0 0 0,0 1-1 0 0,1-1 1 0 0,-1 0 0 0 0,1 0 0 0 0,-1 0-1 0 0,1 0 1 0 0,-1-1 0 0 0,1 1-1 0 0,5-1 1 0 0,40-3 16 0 0,-28 1 15 0 0,184-16 38 0 0,-89 5-67 0 0,-71 7-189 0 0,85-2-1 0 0,-78 7-1628 0 0,-28-1-46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81 16783 0 0,'2'-15'360'0'0,"-1"9"-197"0"0,0 0 0 0 0,0 0-1 0 0,-1 0 1 0 0,1 0 0 0 0,-1 0-1 0 0,-1 0 1 0 0,1 0 0 0 0,-3-10-1 0 0,3 16-158 0 0,0 0-1 0 0,0 0 0 0 0,0 0 1 0 0,0 0-1 0 0,0 0 0 0 0,0 0 1 0 0,0-1-1 0 0,0 1 1 0 0,0 0-1 0 0,0 0 0 0 0,0 0 1 0 0,0 0-1 0 0,0 0 1 0 0,0 0-1 0 0,0 0 0 0 0,0 0 1 0 0,-1 0-1 0 0,1 0 0 0 0,0 0 1 0 0,0 0-1 0 0,0 0 1 0 0,0 0-1 0 0,0 0 0 0 0,0 0 1 0 0,0 0-1 0 0,0 0 0 0 0,0 0 1 0 0,0 0-1 0 0,0 0 1 0 0,0 0-1 0 0,0-1 0 0 0,0 1 1 0 0,-1 0-1 0 0,1 0 0 0 0,0 0 1 0 0,0 0-1 0 0,0 0 1 0 0,0 1-1 0 0,0-1 0 0 0,0 0 1 0 0,0 0-1 0 0,0 0 1 0 0,0 0-1 0 0,0 0 0 0 0,0 0 1 0 0,0 0-1 0 0,0 0 0 0 0,0 0 1 0 0,-1 0-1 0 0,1 0 1 0 0,0 0-1 0 0,0 0 0 0 0,0 0 1 0 0,0 0-1 0 0,0 0 0 0 0,0 0 1 0 0,0 0-1 0 0,-4 7 476 0 0,-7 17 670 0 0,5-9-765 0 0,-50 96-285 0 0,-39 87 1167 0 0,-83 250 1654 0 0,155-388-2888 0 0,22-59-57 0 0,-64 152 76 0 0,26-81-2276 0 0,25-51-1830 0 0,-21 25 0 0 0,21-29-2361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33 229 8751 0 0,'-7'-1'499'0'0,"5"0"-449"0"0,1 1 0 0 0,-1 0 0 0 0,0 0 1 0 0,1 0-1 0 0,-1 0 0 0 0,1 0 0 0 0,-1 0 0 0 0,1 0 0 0 0,-1 0 0 0 0,1 0 0 0 0,-7 3 6279 0 0,72-8-1788 0 0,-14 2-3751 0 0,13-4-183 0 0,231-32 827 0 0,-206 22-1271 0 0,568-118-1353 0 0,-556 112-948 0 0,-97 22 1223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203 154 4607 0 0,'0'0'354'0'0,"0"2"-233"0"0,-1 8 2298 0 0,1-1 0 0 0,-1 1-1 0 0,-4 15 1 0 0,1-12 69 0 0,-10 26-1 0 0,-41 60-586 0 0,36-68-1151 0 0,-18 41-1 0 0,-19 43-3155 0 0,46-97-5089 0 0</inkml:trace>
  <inkml:trace contextRef="#ctx0" brushRef="#br0" timeOffset="1">452 0 11975 0 0,'0'0'5072'0'0,"9"6"-11760"0"0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13359 0 0,'-2'0'1027'0'0,"-4"0"-746"0"0,0 1-1 0 0,0 0 1 0 0,0 1-1 0 0,1-1 1 0 0,-1 1 0 0 0,0 0-1 0 0,1 1 1 0 0,-1-1 0 0 0,1 1-1 0 0,-7 4 1 0 0,-5 5 1531 0 0,-26 23 0 0 0,21-15-1650 0 0,1 0 1 0 0,-21 28 0 0 0,33-37-156 0 0,1 0-1 0 0,0 1 1 0 0,1 0 0 0 0,1 0-1 0 0,0 0 1 0 0,-8 24-1 0 0,13-33 19 0 0,0 0 1 0 0,0 0-1 0 0,1 0 0 0 0,-1 0 1 0 0,1 1-1 0 0,0-1 0 0 0,0 0 0 0 0,0 0 1 0 0,0 0-1 0 0,1 1 0 0 0,-1-1 0 0 0,1 0 1 0 0,0 0-1 0 0,0 0 0 0 0,0 0 0 0 0,0 0 1 0 0,1 0-1 0 0,-1 0 0 0 0,1 0 1 0 0,-1-1-1 0 0,3 4 0 0 0,-2-4 33 0 0,0 0 0 0 0,1-1 0 0 0,-1 1 0 0 0,0 0 0 0 0,1 0 0 0 0,-1-1 0 0 0,1 0 0 0 0,-1 1 0 0 0,1-1 0 0 0,-1 0 0 0 0,1 0 0 0 0,0 0 0 0 0,0-1 0 0 0,0 1 0 0 0,-1-1 0 0 0,1 1 0 0 0,0-1 0 0 0,0 0 0 0 0,0 0 0 0 0,0 0 0 0 0,0-1 0 0 0,0 1 0 0 0,3-2 0 0 0,10-2 85 0 0,0 0-1 0 0,0-2 1 0 0,-1 0-1 0 0,0-1 1 0 0,0 0 0 0 0,-1-1-1 0 0,1-1 1 0 0,-2 0-1 0 0,1-1 1 0 0,-1 0-1 0 0,-1-1 1 0 0,0-1 0 0 0,19-24-1 0 0,-24 25-208 0 0,-1 0 0 0 0,-1-1 0 0 0,0 0 0 0 0,0 0 0 0 0,-1-1 0 0 0,-1 1 0 0 0,0-1 0 0 0,1-15 0 0 0,3-8-3486 0 0,-4 19-4326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19751 0 0,'0'0'903'0'0,"1"-1"-18"0"0,20-23 298 0 0,1 2-1 0 0,44-33 1 0 0,-40 33-730 0 0,8-5-125 0 0,0 2 0 0 0,59-33-1 0 0,-70 45-290 0 0,1 2-1 0 0,0 1 1 0 0,1 1 0 0 0,0 1-1 0 0,36-6 1 0 0,-41 10-37 0 0,-10 1-9 0 0,1 1 0 0 0,0 1 0 0 0,-1 0 0 0 0,15 0 0 0 0,-23 1 6 0 0,0 0 0 0 0,0 0 0 0 0,1 0 0 0 0,-1 1 0 0 0,0-1 0 0 0,0 1 1 0 0,0-1-1 0 0,0 1 0 0 0,0 0 0 0 0,0 0 0 0 0,0 0 0 0 0,-1 0 1 0 0,1 0-1 0 0,0 0 0 0 0,0 0 0 0 0,-1 1 0 0 0,1-1 0 0 0,-1 1 0 0 0,1-1 1 0 0,-1 1-1 0 0,1 0 0 0 0,-1-1 0 0 0,0 1 0 0 0,0 0 0 0 0,0 0 0 0 0,0 0 1 0 0,1 2-1 0 0,0 8 0 0 0,0-1 1 0 0,0 1 0 0 0,-1-1 0 0 0,0 1-1 0 0,-1-1 1 0 0,-3 23 0 0 0,2-17 21 0 0,0 0 1 0 0,2 19-1 0 0,0-28 2 0 0,0 1 0 0 0,1-1 0 0 0,0 0 0 0 0,0 0 0 0 0,1 0 0 0 0,0-1 0 0 0,0 1 0 0 0,1-1 0 0 0,0 0 0 0 0,8 12 0 0 0,-8-14-271 0 0,0-1 0 0 0,1 1 1 0 0,0-1-1 0 0,-1 1 0 0 0,1-1 0 0 0,1-1 1 0 0,-1 1-1 0 0,1-1 0 0 0,-1 0 0 0 0,1 0 1 0 0,0 0-1 0 0,0-1 0 0 0,0 0 0 0 0,8 1 0 0 0,12 2-8167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65 3679 0 0,'0'0'284'0'0,"-7"-3"1036"0"0,4 2-948 0 0,0 1-1 0 0,1-1 0 0 0,-1 1 0 0 0,1 0 0 0 0,-1 0 1 0 0,0 0-1 0 0,1 0 0 0 0,-1 0 0 0 0,0 1 1 0 0,-4 1-1 0 0,-27 10 635 0 0,22-7-861 0 0,-18 9 333 0 0,1 1 1 0 0,0 1-1 0 0,-43 34 0 0 0,7-6 1186 0 0,62-42-1474 0 0,0 0 0 0 0,0 1 0 0 0,0-1 0 0 0,0 1 0 0 0,1-1 0 0 0,-3 4 0 0 0,4-5 304 0 0,1 1-10 0 0,0 2-351 0 0,0-1 0 0 0,1 1 0 0 0,-1-1 0 0 0,1 1-1 0 0,-1-1 1 0 0,1 1 0 0 0,0-1 0 0 0,1 0 0 0 0,-1 0 0 0 0,0 1-1 0 0,1-1 1 0 0,0 0 0 0 0,0 0 0 0 0,3 4 0 0 0,-2-4-18 0 0,1 1 0 0 0,0-1 0 0 0,-1 0 0 0 0,1 0-1 0 0,1 0 1 0 0,-1 0 0 0 0,0-1 0 0 0,1 1 0 0 0,6 1 0 0 0,-2-1 11 0 0,1 0-1 0 0,0 0 0 0 0,0-2 1 0 0,-1 1-1 0 0,1-1 1 0 0,1 0-1 0 0,-1-1 0 0 0,0 0 1 0 0,18-3-1 0 0,1-4 80 0 0,1-2 0 0 0,-1 0 0 0 0,0-2 0 0 0,-1-1-1 0 0,-1-2 1 0 0,0 0 0 0 0,44-32 0 0 0,-64 41-182 0 0,-2 1 2 0 0,1 0-1 0 0,-1 0 0 0 0,-1 0 0 0 0,1-1 1 0 0,0 1-1 0 0,6-11 0 0 0,-6 8-36 0 0,-4 6-6 0 0,-1 0 1 0 0,1-1-1 0 0,0 1 0 0 0,-1 0 0 0 0,1-1 0 0 0,-1 1 1 0 0,1 0-1 0 0,-1-1 0 0 0,0 1 0 0 0,0-1 0 0 0,1-2 1 0 0,-2 1-29 0 0,1-1 1 0 0,-1 1 0 0 0,0 0 0 0 0,0-1 0 0 0,0 1 0 0 0,-3-6 0 0 0,-1 0 20 0 0,0 0 0 0 0,0 0 1 0 0,-1 0-1 0 0,0 1 0 0 0,0 0 1 0 0,-1 0-1 0 0,0 1 0 0 0,-1 0 0 0 0,1 0 1 0 0,-1 1-1 0 0,-1-1 0 0 0,-16-8 1 0 0,20 13-46 0 0,1 1 0 0 0,0 0 0 0 0,-1 0 0 0 0,1 1 1 0 0,-1-1-1 0 0,1 1 0 0 0,-1 0 0 0 0,1 0 1 0 0,-1 0-1 0 0,1 1 0 0 0,-1 0 0 0 0,-6 1 0 0 0,0 1-243 0 0,0 1-1 0 0,0 1 1 0 0,-17 8-1 0 0,25-11 218 0 0,1-1 0 0 0,-1 1 0 0 0,0 0 0 0 0,1 1 0 0 0,-1-1 0 0 0,1 0 0 0 0,-4 5 0 0 0,5-5-128 0 0,0 5-891 0 0,9 0-4114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690 902 2303 0 0,'-23'11'1'0'0,"-16"7"1996"0"0,12-10 2921 0 0,26-8-3872 0 0,0 0-954 0 0,0-1 1 0 0,1 1-1 0 0,-1-1 0 0 0,1 0 1 0 0,-1 1-1 0 0,0-1 1 0 0,1 0-1 0 0,0 1 0 0 0,-1-1 1 0 0,1 0-1 0 0,-1 0 1 0 0,1 0-1 0 0,0 1 1 0 0,0-1-1 0 0,-1 0 0 0 0,1 0 1 0 0,0 0-1 0 0,0 0 1 0 0,0 0-1 0 0,0 1 0 0 0,0-1 1 0 0,0 0-1 0 0,0 0 1 0 0,0 0-1 0 0,1 0 1 0 0,-1 0-1 0 0,0 1 0 0 0,1-2 1 0 0,9-26 1075 0 0,-10 27-1072 0 0,144-267 2735 0 0,-39 84-2728 0 0,-98 170-108 0 0,75-158-7 0 0,-71 146-158 0 0,-2 0 1 0 0,-1-1 0 0 0,-1 0 0 0 0,6-49-1 0 0,-12 72 114 0 0,-1-1 1 0 0,0 1-1 0 0,0 0 0 0 0,0 0 0 0 0,-1 0 0 0 0,0-1 1 0 0,1 1-1 0 0,-1 0 0 0 0,-2-5 0 0 0,2 8 43 0 0,1 0-1 0 0,-1-1 1 0 0,0 1-1 0 0,0 0 0 0 0,1 0 1 0 0,-1 0-1 0 0,0 0 1 0 0,0 0-1 0 0,0 0 1 0 0,0 0-1 0 0,0 0 1 0 0,0 0-1 0 0,-1 0 0 0 0,1 1 1 0 0,0-1-1 0 0,0 0 1 0 0,0 1-1 0 0,-1-1 1 0 0,1 1-1 0 0,0-1 0 0 0,-1 1 1 0 0,1 0-1 0 0,0 0 1 0 0,-1-1-1 0 0,1 1 1 0 0,-1 0-1 0 0,1 0 1 0 0,0 0-1 0 0,-1 1 0 0 0,1-1 1 0 0,-3 1-1 0 0,-3 0 14 0 0,0 2 0 0 0,0-1 0 0 0,0 1 0 0 0,0 0 0 0 0,0 0 0 0 0,-6 5 0 0 0,-38 27 0 0 0,48-33 0 0 0,-28 23 48 0 0,0 1 0 0 0,-31 36-1 0 0,-49 66 157 0 0,47-52-193 0 0,47-57-30 0 0,2 0 1 0 0,0 1-1 0 0,1 0 0 0 0,1 1 1 0 0,1 1-1 0 0,1 0 1 0 0,1 1-1 0 0,0 0 1 0 0,2 0-1 0 0,-5 26 1 0 0,-14 65 527 0 0,-4-1 1 0 0,-5-2 0 0 0,-74 155-1 0 0,-21-15-365 0 0,68-128-449 0 0,62-121 130 0 0,2-5-859 0 0,6-10 572 0 0,4-9-2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11055 0 0,'0'0'1002'0'0,"2"1"-824"0"0,1 0 58 0 0,1 0 1 0 0,-1 0-1 0 0,0 0 0 0 0,1-1 0 0 0,-1 1 0 0 0,1-1 1 0 0,-1 0-1 0 0,1 0 0 0 0,-1-1 0 0 0,4 0 0 0 0,38-9 2711 0 0,-31 7-2478 0 0,64-17 515 0 0,129-29-74 0 0,59 2-2440 0 0,-242 43-84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64 6911 0 0,'17'-45'995'0'0,"-15"44"-601"0"0,-1-1 0 0 0,1 1-1 0 0,-1 0 1 0 0,1 0 0 0 0,-1 0 0 0 0,1 0 0 0 0,0 0-1 0 0,-1 0 1 0 0,1 0 0 0 0,0 0 0 0 0,0 1-1 0 0,0-1 1 0 0,3 0 0 0 0,1 0 837 0 0,-5 0-1155 0 0,0 1 0 0 0,0-1 0 0 0,0 1 0 0 0,0-1 0 0 0,1 1 0 0 0,-1 0 0 0 0,0 0 0 0 0,0 0-1 0 0,0 0 1 0 0,1 0 0 0 0,-1 0 0 0 0,0 0 0 0 0,0 0 0 0 0,0 0 0 0 0,1 1 0 0 0,-1-1 0 0 0,0 0 0 0 0,0 1 0 0 0,0-1 0 0 0,0 1 0 0 0,0-1 0 0 0,0 1 0 0 0,0 0 0 0 0,0-1 0 0 0,0 1 0 0 0,0 0-1 0 0,0 0 1 0 0,0 0 0 0 0,0-1 0 0 0,0 1 0 0 0,-1 0 0 0 0,1 0 0 0 0,1 2 0 0 0,-1 0-57 0 0,0-1 0 0 0,0 1 0 0 0,0 0 0 0 0,0 0 0 0 0,0 0 0 0 0,0 1 0 0 0,-1-1 0 0 0,0 0 0 0 0,1 0 0 0 0,-1 0 0 0 0,0 0 0 0 0,-1 4 0 0 0,-3 15 136 0 0,0-1 0 0 0,-2-1 0 0 0,-15 41 0 0 0,-36 57 420 0 0,48-99-494 0 0,-33 61 142 0 0,-3-1-1 0 0,-4-3 0 0 0,-3-2 1 0 0,-77 87-1 0 0,11-37-181 0 0,-164 194 116 0 0,268-299-369 0 0,14-18 62 0 0,2-2-1692 0 0,4-3 1197 0 0,0-1 0 0 0,0 1 0 0 0,0-1 0 0 0,5-6 0 0 0,-1 1-26 0 0,22-22-1343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96 334 6447 0 0,'-61'3'751'0'0,"26"-1"6864"0"0,38-3-7352 0 0,0 1 0 0 0,0-1 0 0 0,0 0 0 0 0,0 0 0 0 0,0 0 0 0 0,4-3-1 0 0,11-3 58 0 0,43-8 199 0 0,97-9 0 0 0,-106 17-391 0 0,820-152 2251 0 0,-836 151-2300 0 0,5 0-111 0 0,-1-2 0 0 0,48-18 0 0 0,-80 25-42 0 0,-1-1 0 0 0,0 0 0 0 0,9-5 1 0 0,-15 8-45 0 0,1 0 0 0 0,-1 0 0 0 0,1 0 0 0 0,-1-1 0 0 0,1 1 0 0 0,-1 0 1 0 0,0-1-1 0 0,0 1 0 0 0,0-1 0 0 0,1 1 0 0 0,-2-1 0 0 0,1 1 1 0 0,0-1-1 0 0,0 0 0 0 0,0 0 0 0 0,-1 1 0 0 0,1-1 0 0 0,-1 0 0 0 0,1-3 1 0 0,-3-6-1141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10591 0 0,'0'0'819'0'0,"3"-1"-534"0"0,185-23 5647 0 0,-36 2-3888 0 0,-49 11-1071 0 0,247-37 1302 0 0,255-19-459 0 0,-507 59-1689 0 0,145-4-575 0 0,-208 16-2321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46 14711 0 0,'23'-26'1240'0'0,"-8"11"-806"0"0,-14 15-439 0 0,4-4 1480 0 0,-2 11-972 0 0,-2 2-488 0 0,0-1 0 0 0,0 1 0 0 0,-1-1 0 0 0,0 0 0 0 0,-1 1-1 0 0,0-1 1 0 0,-2 12 0 0 0,-21 60 252 0 0,14-48-197 0 0,-101 304 585 0 0,85-271-330 0 0,-3 0-1 0 0,-3-2 0 0 0,-40 59 0 0 0,52-95-222 0 0,-1-1 0 0 0,0 0 0 0 0,-2-2 0 0 0,-1-1 0 0 0,-1-1 1 0 0,-1-1-1 0 0,-1-1 0 0 0,-1-1 0 0 0,0-2 0 0 0,-2-1 0 0 0,-37 16 0 0 0,58-29-149 0 0,1 0 0 0 0,-1 0 1 0 0,0-1-1 0 0,0 0 0 0 0,0-1 0 0 0,-11 1 0 0 0,17-2 35 0 0,1 0 0 0 0,-1 0 1 0 0,0-1-1 0 0,0 1 0 0 0,1-1 0 0 0,-1 1 0 0 0,0-1 0 0 0,1 0 1 0 0,-1 0-1 0 0,1 0 0 0 0,-3-1 0 0 0,3 1 3 0 0,1 0 1 0 0,0 0-1 0 0,0-1 1 0 0,0 1-1 0 0,-1 0 1 0 0,1 0-1 0 0,0 0 1 0 0,1-1-1 0 0,-1 1 1 0 0,0 0-1 0 0,0-1 1 0 0,1 1-1 0 0,-1-1 1 0 0,0 1-1 0 0,1-1 0 0 0,0 1 1 0 0,-1-1-1 0 0,1 0 1 0 0,0 1-1 0 0,0-3 1 0 0,0 1-15 0 0,0-1-1 0 0,0 1 1 0 0,1-1 0 0 0,0 1-1 0 0,-1 0 1 0 0,1-1 0 0 0,1 1 0 0 0,-1 0-1 0 0,0 0 1 0 0,1 0 0 0 0,-1 0 0 0 0,1 0-1 0 0,0 0 1 0 0,0 0 0 0 0,0 0 0 0 0,4-3-1 0 0,5-4-121 0 0,-1 1 0 0 0,19-14 0 0 0,-27 22 128 0 0,32-22-211 0 0,1 2-1 0 0,1 1 1 0 0,1 2 0 0 0,76-26 0 0 0,-98 40 237 0 0,-1 0 0 0 0,0 0 1 0 0,1 1-1 0 0,0 1 1 0 0,-1 1-1 0 0,1 0 1 0 0,24 2-1 0 0,-35-1 19 0 0,1 1 0 0 0,0 0-1 0 0,-1 0 1 0 0,1 0 0 0 0,-1 0-1 0 0,1 1 1 0 0,-1-1 0 0 0,1 1 0 0 0,-1 0-1 0 0,0 1 1 0 0,0-1 0 0 0,0 1 0 0 0,0 0-1 0 0,0-1 1 0 0,-1 2 0 0 0,1-1-1 0 0,-1 0 1 0 0,0 1 0 0 0,0 0 0 0 0,0-1-1 0 0,-1 1 1 0 0,1 0 0 0 0,-1 1 0 0 0,0-1-1 0 0,0 0 1 0 0,0 1 0 0 0,1 5 0 0 0,0 1 12 0 0,-1 0 0 0 0,0 1 0 0 0,-1-1 1 0 0,-1 1-1 0 0,0-1 0 0 0,0 1 0 0 0,-1-1 1 0 0,0 1-1 0 0,-5 15 0 0 0,1-6-177 0 0,-2 0 0 0 0,-1 0 0 0 0,-1-1 0 0 0,-11 19 0 0 0,18-35-220 0 0,0 0-28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150 166 7831 0 0,'2'-1'603'0'0,"1"1"-332"0"0,0 0-1 0 0,0 0 1 0 0,0 0-1 0 0,0 0 1 0 0,0 0 0 0 0,0 0-1 0 0,0 1 1 0 0,0-1-1 0 0,0 1 1 0 0,-1 0 0 0 0,1 0-1 0 0,0 0 1 0 0,0 0-1 0 0,-1 1 1 0 0,1-1-1 0 0,0 1 1 0 0,-1 0 0 0 0,0-1-1 0 0,1 1 1 0 0,-1 0-1 0 0,0 0 1 0 0,0 1 0 0 0,3 2-1 0 0,-3-2-109 0 0,1 0 0 0 0,0 0 0 0 0,1 0-1 0 0,-1-1 1 0 0,0 1 0 0 0,6 2 0 0 0,-4-3-17 0 0,-1-1-1 0 0,1 1 1 0 0,0-1 0 0 0,0 0 0 0 0,0-1-1 0 0,0 1 1 0 0,0-1 0 0 0,-1 0 0 0 0,1 0-1 0 0,0 0 1 0 0,0-1 0 0 0,0 0 0 0 0,9-2-1 0 0,5-3 232 0 0,-1-1-1 0 0,22-11 0 0 0,-22 9-108 0 0,-6 3-63 0 0,77-40 708 0 0,-80 41-849 0 0,0-1 0 0 0,-1 0-1 0 0,0-1 1 0 0,0 1 0 0 0,0-2 0 0 0,-1 1-1 0 0,9-13 1 0 0,-15 19-51 0 0,0 0-1 0 0,0-1 1 0 0,0 1-1 0 0,0-1 1 0 0,-1 1-1 0 0,1-1 1 0 0,0 1-1 0 0,-1-1 0 0 0,1 1 1 0 0,-1-1-1 0 0,0 1 1 0 0,1-1-1 0 0,-1 0 1 0 0,0 1-1 0 0,0-1 1 0 0,0 0-1 0 0,0 1 1 0 0,-1-3-1 0 0,1 3 5 0 0,-1 0 0 0 0,1-1 0 0 0,-1 1 0 0 0,0 0 0 0 0,1 0 0 0 0,-1-1 0 0 0,0 1 0 0 0,0 0-1 0 0,0 0 1 0 0,0 0 0 0 0,0 0 0 0 0,0 0 0 0 0,0 0 0 0 0,0 1 0 0 0,0-1 0 0 0,-3-1 0 0 0,-1 0 11 0 0,1 0-1 0 0,-1 1 1 0 0,0-1 0 0 0,0 1 0 0 0,0 0-1 0 0,1 1 1 0 0,-1-1 0 0 0,0 1 0 0 0,0 0-1 0 0,-8 1 1 0 0,-1 1-20 0 0,1 1-1 0 0,0 1 1 0 0,1 0-1 0 0,-1 1 1 0 0,1 0-1 0 0,0 1 1 0 0,0 0 0 0 0,-19 14-1 0 0,-5 8-76 0 0,-40 37 1 0 0,74-63 73 0 0,-192 206-3 0 0,179-190 16 0 0,-24 38 0 0 0,35-50-13 0 0,0 1 0 0 0,1 0 0 0 0,0-1 0 0 0,0 1 0 0 0,1 1 0 0 0,-1-1 0 0 0,2 0-1 0 0,-1 0 1 0 0,1 1 0 0 0,0 7 0 0 0,1-13-3 0 0,0 0 0 0 0,0 0-1 0 0,0 0 1 0 0,0 0 0 0 0,1 0 0 0 0,-1 0 0 0 0,1 0-1 0 0,0-1 1 0 0,-1 1 0 0 0,1 0 0 0 0,0 0-1 0 0,0 0 1 0 0,0-1 0 0 0,0 1 0 0 0,0 0 0 0 0,1-1-1 0 0,1 2 1 0 0,0 0-1 0 0,-1-1 0 0 0,1 0-1 0 0,0 0 1 0 0,0-1 0 0 0,0 1-1 0 0,0-1 1 0 0,1 1 0 0 0,-1-1-1 0 0,5 1 1 0 0,2 0-9 0 0,2 0 1 0 0,-1-1-1 0 0,0 0 0 0 0,0 0 0 0 0,13-3 0 0 0,50-7-885 0 0,-26-3-4346 0 0,-5 0-1451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214 414 919 0 0,'0'0'17472'0'0,"-9"2"-16877"0"0,-5-1-189 0 0,0-1 0 0 0,0 0 0 0 0,0-1 0 0 0,-27-4 0 0 0,33 3-326 0 0,0 0 0 0 0,1 0 0 0 0,-1-1 0 0 0,0 0 0 0 0,1 0 0 0 0,0-1-1 0 0,0 0 1 0 0,0 0 0 0 0,-13-10 0 0 0,19 12-62 0 0,-1 0 0 0 0,0 0 1 0 0,0 0-1 0 0,1 0 0 0 0,-1 0 0 0 0,1 0 0 0 0,-1 0 0 0 0,1-1 0 0 0,0 1 1 0 0,0-1-1 0 0,0 1 0 0 0,0 0 0 0 0,0-1 0 0 0,1 0 0 0 0,-1-4 0 0 0,1 3 3 0 0,0 0 0 0 0,0 0-1 0 0,0 0 1 0 0,1 0-1 0 0,0 0 1 0 0,0 0 0 0 0,0 0-1 0 0,0 0 1 0 0,3-4-1 0 0,1-4 26 0 0,2 1-1 0 0,0 0 0 0 0,0 1 1 0 0,1-1-1 0 0,12-12 0 0 0,-2 5-62 0 0,0 1-1 0 0,1 1 0 0 0,1 1 1 0 0,0 1-1 0 0,1 1 1 0 0,24-12-1 0 0,-7 7-61 0 0,0 2 0 0 0,74-19 0 0 0,-86 29 71 0 0,0 1 0 0 0,0 1 0 0 0,0 1 0 0 0,1 1 0 0 0,-1 2 0 0 0,1 1 0 0 0,-1 1 0 0 0,32 6 0 0 0,-49-6 5 0 0,-1 0 0 0 0,1 1 1 0 0,-1 0-1 0 0,0 0 0 0 0,0 1 0 0 0,0 0 0 0 0,0 0 0 0 0,-1 1 0 0 0,0 0 1 0 0,0 0-1 0 0,8 8 0 0 0,-12-11-1 0 0,-1 1 0 0 0,1 1 1 0 0,-1-1-1 0 0,1 0 0 0 0,-1 0 0 0 0,0 1 0 0 0,0-1 1 0 0,-1 1-1 0 0,1 0 0 0 0,-1 0 0 0 0,1-1 1 0 0,-1 1-1 0 0,0 0 0 0 0,-1 0 0 0 0,1 0 1 0 0,-1 0-1 0 0,0 0 0 0 0,0 0 0 0 0,0 0 1 0 0,0 0-1 0 0,-1 0 0 0 0,1 0 0 0 0,-1 0 0 0 0,0 0 1 0 0,0 0-1 0 0,-2 4 0 0 0,-1 0 7 0 0,-1 0-1 0 0,1-1 1 0 0,-1 1 0 0 0,-1-1-1 0 0,0 0 1 0 0,1 0 0 0 0,-2 0-1 0 0,1-1 1 0 0,-1 0 0 0 0,0-1-1 0 0,-14 10 1 0 0,-3-1 8 0 0,0-1-1 0 0,-41 16 1 0 0,-72 17 89 0 0,44-16-9 0 0,51-14-62 0 0,15-6-249 0 0,0-1 0 0 0,-35 7 0 0 0,57-15 40 0 0,-26 3-486 0 0,30-4 548 0 0,0 0-1 0 0,0 0 0 0 0,1 0 0 0 0,-1 0 0 0 0,0 0 0 0 0,0 0 0 0 0,0-1 0 0 0,0 1 0 0 0,0 0 1 0 0,0-1-1 0 0,0 1 0 0 0,0 0 0 0 0,0-1 0 0 0,1 1 0 0 0,-1-1 0 0 0,0 0 0 0 0,0 1 0 0 0,1-1 1 0 0,-1 1-1 0 0,0-1 0 0 0,1 0 0 0 0,-1 0 0 0 0,0 1 0 0 0,1-1 0 0 0,-1 0 0 0 0,1 0 0 0 0,-1-1 1 0 0,0-6-1540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31 11519 0 0,'4'-7'199'0'0,"2"1"26"0"0,13-6 578 0 0,-12 7 256 0 0,-1 30 2383 0 0,-6-19-3406 0 0,-1 0 0 0 0,-1 0-1 0 0,1 0 1 0 0,-1 0 0 0 0,0 0-1 0 0,0 0 1 0 0,0-1 0 0 0,-1 1-1 0 0,0-1 1 0 0,0 0 0 0 0,-6 8 0 0 0,-3 3-73 0 0,-1-1 0 0 0,-17 17 1 0 0,-30 27-67 0 0,-81 107-1 0 0,15 16 642 0 0,42-57 28 0 0,59-91-401 0 0,-2-1 0 0 0,-1-1-1 0 0,-36 31 1 0 0,17-23-129 0 0,-78 52 0 0 0,-76 39-959 0 0,197-129 715 0 0,-9 8 555 0 0,13-8-230 0 0,8-2-598 0 0,11-4-3816 0 0,7-2-1605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87 1839 0 0,'21'1'176'0'0,"-7"-1"1003"0"0,29-3 5498 0 0,-50-11-4285 0 0,3 9-2079 0 0,1 0-1 0 0,-1 0 1 0 0,0 0 0 0 0,-1 0-1 0 0,1 0 1 0 0,-1 1-1 0 0,0 0 1 0 0,0 0-1 0 0,0 0 1 0 0,0 1 0 0 0,-1 0-1 0 0,0 0 1 0 0,1 0-1 0 0,-1 0 1 0 0,0 1 0 0 0,0 0-1 0 0,-1 1 1 0 0,1-1-1 0 0,0 1 1 0 0,0 0-1 0 0,-1 1 1 0 0,-12-1 0 0 0,11 3-275 0 0,-1-1 1 0 0,1 1-1 0 0,0 1 1 0 0,0-1-1 0 0,0 1 1 0 0,-10 6-1 0 0,-44 28 204 0 0,35-19-207 0 0,-42 23-3 0 0,-47 32 97 0 0,90-55-103 0 0,1 1 1 0 0,-30 30-1 0 0,51-46-26 0 0,1 0 0 0 0,0 0 0 0 0,0 1 0 0 0,0 0 0 0 0,0-1 0 0 0,1 1 0 0 0,-1 0 0 0 0,1 1 0 0 0,-2 4 0 0 0,3 2 0 0 0,2-10 4 0 0,-1 0-1 0 0,1 0 1 0 0,0 0-1 0 0,0 0 0 0 0,0 0 1 0 0,0 0-1 0 0,0 0 1 0 0,0 0-1 0 0,0 0 1 0 0,0-1-1 0 0,0 1 1 0 0,0 0-1 0 0,1-1 1 0 0,-1 1-1 0 0,0-1 1 0 0,0 1-1 0 0,1-1 0 0 0,-1 0 1 0 0,0 1-1 0 0,1-1 1 0 0,-1 0-1 0 0,0 0 1 0 0,2 0-1 0 0,37 0 123 0 0,-33-1-103 0 0,19-1 64 0 0,0-2 0 0 0,0-1-1 0 0,34-10 1 0 0,73-33 189 0 0,-104 37-224 0 0,-21 8-41 0 0,-1 0 1 0 0,1-1-1 0 0,-1 0 0 0 0,0 0 1 0 0,0-1-1 0 0,-1 0 0 0 0,1 0 1 0 0,-1-1-1 0 0,10-10 0 0 0,-15 14-115 0 0,-2 3-18 0 0,-4 4 95 0 0,0 1 1 0 0,0-1 0 0 0,-5 10 0 0 0,5-8 17 0 0,4-6 9 0 0,0 0 0 0 0,0 0 0 0 0,0 0 0 0 0,1 0 0 0 0,-1 0 0 0 0,0 0 0 0 0,1 1 0 0 0,-1-1 0 0 0,1 0 0 0 0,-1 0 0 0 0,1 0 0 0 0,0 1 0 0 0,-1-1 0 0 0,1 0 0 0 0,0 0 0 0 0,0 1 0 0 0,0-1 0 0 0,0 0 0 0 0,0 0 0 0 0,0 1 0 0 0,1 0 0 0 0,-1 3 0 0 0,-1-2 0 0 0,1 1 0 0 0,5 11 0 0 0,7 4 1 0 0,-7-13-11 0 0,-1 0 0 0 0,-1 1 0 0 0,1 0 0 0 0,-1 0 0 0 0,3 10 1 0 0,7 21-1251 0 0,-8-22-4035 0 0,-2-5-860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28 9271 0 0,'14'-6'307'0'0,"-4"2"-21"0"0,-1-1-1 0 0,13-7 9411 0 0,-22 15-8950 0 0,-7 23-180 0 0,-2 0 1 0 0,0 0-1 0 0,-1-1 0 0 0,-15 24 0 0 0,-61 97-607 0 0,66-115 127 0 0,8-12-182 0 0,-49 73-2660 0 0,59-90 1964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 9671 0 0,'0'0'1298'0'0,"-2"-1"250"0"0,0 1-1071 0 0,-1-1 0 0 0,1 1 0 0 0,-1-1 0 0 0,1 1 0 0 0,-1 0 0 0 0,1 0 1 0 0,0 0-1 0 0,-1 0 0 0 0,1 0 0 0 0,-1 1 0 0 0,1-1 0 0 0,-5 2 0 0 0,2 0-123 0 0,0 0-1 0 0,0 1 1 0 0,0-1-1 0 0,1 1 0 0 0,-8 5 1 0 0,1 2-158 0 0,0 0-1 0 0,1 0 1 0 0,-15 20 0 0 0,6-4-88 0 0,1 1 0 0 0,2 1 0 0 0,1 0 0 0 0,-14 37 0 0 0,-35 124 232 0 0,-11 25 31 0 0,41-142-542 0 0,-4-2 0 0 0,-2-1 1 0 0,-65 83-1 0 0,88-129-2662 0 0,10-14 1146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0,'0'0'1144'0'0,"1"3"726"0"0,3 5 223 0 0,0 0 1 0 0,3 16 0 0 0,6 45 392 0 0,-4-19-2360 0 0,-3-19-116 0 0,2 1 0 0 0,19 47 0 0 0,-24-70-30 0 0,1 0 0 0 0,1-1 0 0 0,-1 0 0 0 0,1 0 0 0 0,1 0-1 0 0,0 0 1 0 0,0-1 0 0 0,0 0 0 0 0,1 0 0 0 0,0-1 0 0 0,0 1 0 0 0,1-2 0 0 0,11 9 0 0 0,-15-13 28 0 0,0 0-1 0 0,-1 1 0 0 0,1-1 1 0 0,0 0-1 0 0,0-1 0 0 0,0 1 1 0 0,0-1-1 0 0,0 1 1 0 0,0-1-1 0 0,0 0 0 0 0,0-1 1 0 0,0 1-1 0 0,0-1 1 0 0,0 0-1 0 0,0 0 0 0 0,4-1 1 0 0,3-2-346 0 0,0-1-1 0 0,0 0 1 0 0,-1 0 0 0 0,12-9 0 0 0,-4 2-553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10591 0 0,'0'0'819'0'0,"-1"2"-318"0"0,-38 98 5105 0 0,-36 45-3209 0 0,-79 80-1390 0 0,-59 36 553 0 0,-47 63-509 0 0,128-121-896 0 0,131-202-174 0 0,-6 12-608 0 0,-1-1 0 0 0,0 0-1 0 0,-12 14 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16 279 5063 0 0,'1'1'4034'0'0,"14"18"-1450"0"0,-2 0 1 0 0,15 27 0 0 0,-23-36-2382 0 0,0 0 0 0 0,0 0 0 0 0,-2 0 0 0 0,1 1 0 0 0,-1-1 0 0 0,-1 1 0 0 0,2 14 0 0 0,-4-15-121 0 0,-4-1 14 0 0,3-7-61 0 0,-1 0 0 0 0,1 0 0 0 0,-1-1 0 0 0,0 1 0 0 0,1-1 0 0 0,-1 1 1 0 0,0-1-1 0 0,0 0 0 0 0,0 0 0 0 0,0 0 0 0 0,0 0 0 0 0,-1 0 0 0 0,1 0 1 0 0,0 0-1 0 0,0-1 0 0 0,-1 1 0 0 0,1-1 0 0 0,0 0 0 0 0,-1 1 1 0 0,1-1-1 0 0,0 0 0 0 0,-1 0 0 0 0,1-1 0 0 0,0 1 0 0 0,-1 0 0 0 0,1-1 1 0 0,0 0-1 0 0,-4-1 0 0 0,4 1-9 0 0,0 1 0 0 0,0-1 0 0 0,0 0 0 0 0,0 0 0 0 0,0 0 0 0 0,0 0 0 0 0,1 0 0 0 0,-1-1-1 0 0,0 1 1 0 0,1 0 0 0 0,-1-1 0 0 0,1 1 0 0 0,0-1 0 0 0,-1 0 0 0 0,1 1 0 0 0,0-1 0 0 0,0 0 0 0 0,0 0 0 0 0,0 0 0 0 0,0 0 0 0 0,1 0 0 0 0,-1 0 0 0 0,0 0 0 0 0,1 0 0 0 0,0 0 0 0 0,-1 0 0 0 0,1 0 0 0 0,0 0 0 0 0,0 0 0 0 0,0 0 0 0 0,0 0 0 0 0,1-3 0 0 0,3-9 146 0 0,0 0 0 0 0,2 1 0 0 0,-1-1 1 0 0,2 1-1 0 0,-1 0 0 0 0,2 1 1 0 0,10-14-1 0 0,71-78 871 0 0,-43 53-851 0 0,97-101-63 0 0,-134 143-129 0 0,0 4-12 0 0,-6 5 4 0 0,-1 0 0 0 0,0-1 0 0 0,0 1 0 0 0,1 0 0 0 0,-1 0-1 0 0,0 1 1 0 0,0-1 0 0 0,1 0 0 0 0,-1 1 0 0 0,0 0 0 0 0,0-1 0 0 0,0 1-1 0 0,0 0 1 0 0,1 0 0 0 0,-1 0 0 0 0,3 3 0 0 0,4 2-21 0 0,0 1-1 0 0,10 9 1 0 0,-6-4-20 0 0,0-1-123 0 0,-2 0-394 0 0,1-1 0 0 0,0-1 0 0 0,1 0 0 0 0,0 0-1 0 0,26 11 1 0 0,-20-14-1170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437 158 8751 0 0,'0'0'794'0'0,"1"-2"-652"0"0,1-2 342 0 0,1 0-1 0 0,1 0 0 0 0,-1 1 1 0 0,0-1-1 0 0,1 1 1 0 0,0 0-1 0 0,0 0 0 0 0,0 0 1 0 0,0 0-1 0 0,8-3 1 0 0,7-2 979 0 0,26-9 0 0 0,-16 7-1173 0 0,-19 7-133 0 0,120-43 1477 0 0,-99 37-1082 0 0,1 0 0 0 0,37-3 1 0 0,-63 11-471 0 0,1 1 1 0 0,-1 0 0 0 0,0 0-1 0 0,0 0 1 0 0,0 1-1 0 0,7 2 1 0 0,-12-3-71 0 0,1 1 0 0 0,-1 0-1 0 0,0 0 1 0 0,0 0 0 0 0,0 0-1 0 0,0 0 1 0 0,0 0 0 0 0,0 0-1 0 0,-1 0 1 0 0,1 0 0 0 0,0 0-1 0 0,-1 1 1 0 0,1-1 0 0 0,0 0-1 0 0,-1 1 1 0 0,1-1 0 0 0,-1 0-1 0 0,0 1 1 0 0,1-1 0 0 0,-1 2-1 0 0,0 1-8 0 0,0-1 0 0 0,0 0 0 0 0,0 1 0 0 0,0-1 0 0 0,-1 1 0 0 0,1-1 0 0 0,-1 0 0 0 0,0 0-1 0 0,0 1 1 0 0,0-1 0 0 0,-1 0 0 0 0,1 0 0 0 0,-1 0 0 0 0,-2 4 0 0 0,-4 5 8 0 0,-19 20 1 0 0,27-31-12 0 0,-28 28-62 0 0,0-2 0 0 0,-38 28 0 0 0,-70 43-192 0 0,87-66 2 0 0,-61 28 0 0 0,-58 19-198 0 0,-70 36 196 0 0,197-91 440 0 0,39-23 372 0 0,5 1-518 0 0,0-1 0 0 0,0 1-1 0 0,0-1 1 0 0,0 0 0 0 0,0 0 0 0 0,1 0-1 0 0,-1-1 1 0 0,0 1 0 0 0,1-1-1 0 0,5 0 1 0 0,-5 0-2 0 0,28 0 128 0 0,0-1 1 0 0,57-10 0 0 0,-40 4-62 0 0,557-49 1911 0 0,-524 48-2180 0 0,-31-1-3593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124 252 2303 0 0,'0'0'488'0'0,"7"8"5771"0"0,-6-6-5951 0 0,1-1 0 0 0,0 1 0 0 0,0-1 1 0 0,-1 1-1 0 0,1-1 0 0 0,0 0 0 0 0,0 0 0 0 0,0 0 0 0 0,0 0 0 0 0,1 0 1 0 0,-1 0-1 0 0,0 0 0 0 0,0-1 0 0 0,0 1 0 0 0,1-1 0 0 0,-1 0 0 0 0,0 0 0 0 0,4 0 1 0 0,-1 0-29 0 0,0-1 1 0 0,0 0-1 0 0,0-1 1 0 0,0 1-1 0 0,0-1 1 0 0,0 0-1 0 0,5-3 1 0 0,36-17 837 0 0,-13 6-249 0 0,51-32 1 0 0,-73 41-848 0 0,12-8 115 0 0,35-32 1 0 0,-52 42-122 0 0,-1-1 1 0 0,1 1 0 0 0,-1-1 0 0 0,-1-1 0 0 0,1 1-1 0 0,-1-1 1 0 0,0 0 0 0 0,0 0 0 0 0,-1 0-1 0 0,4-13 1 0 0,-7 20-15 0 0,1-1-1 0 0,-1 0 0 0 0,0 0 1 0 0,0 1-1 0 0,0-1 0 0 0,0 0 1 0 0,0 0-1 0 0,0 1 1 0 0,0-1-1 0 0,0 0 0 0 0,0 0 1 0 0,0 1-1 0 0,0-1 0 0 0,0 0 1 0 0,0 0-1 0 0,-1 1 1 0 0,1-1-1 0 0,0 0 0 0 0,-1 0 1 0 0,1 1-1 0 0,0-1 0 0 0,-1 0 1 0 0,1 1-1 0 0,-1-1 0 0 0,1 1 1 0 0,-1-1-1 0 0,1 1 1 0 0,-1-1-1 0 0,0 1 0 0 0,1-1 1 0 0,-1 1-1 0 0,0-1 0 0 0,1 1 1 0 0,-1 0-1 0 0,0-1 1 0 0,1 1-1 0 0,-1 0 0 0 0,0 0 1 0 0,0-1-1 0 0,1 1 0 0 0,-1 0 1 0 0,0 0-1 0 0,0 0 1 0 0,0 0-1 0 0,0 0 0 0 0,-1 0 0 0 0,-12-1-42 0 0,0 2 0 0 0,0-1 1 0 0,0 2-1 0 0,0 0 0 0 0,-26 6 0 0 0,14-1 25 0 0,0 0 0 0 0,1 2 1 0 0,0 0-1 0 0,0 2 0 0 0,1 1 0 0 0,0 0 1 0 0,1 2-1 0 0,0 1 0 0 0,-40 35 1 0 0,48-36 2 0 0,1 1 0 0 0,1 0 0 0 0,0 1 1 0 0,1 0-1 0 0,-13 22 0 0 0,22-33 24 0 0,0 1 1 0 0,1-1-1 0 0,0 1 0 0 0,-1 0 0 0 0,2 0 1 0 0,-1-1-1 0 0,1 1 0 0 0,0 1 0 0 0,0-1 0 0 0,0 0 1 0 0,1 0-1 0 0,0 0 0 0 0,1 0 0 0 0,-1 0 1 0 0,1 0-1 0 0,0 0 0 0 0,0 0 0 0 0,1 0 1 0 0,0 0-1 0 0,0 0 0 0 0,5 8 0 0 0,-2-5 60 0 0,1 0-1 0 0,0-1 0 0 0,1 0 1 0 0,0 0-1 0 0,0-1 1 0 0,0 0-1 0 0,1 0 1 0 0,0-1-1 0 0,12 8 0 0 0,11 4 69 0 0,44 19 0 0 0,-59-29-149 0 0,81 30-1923 0 0,-77-32 86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42 179 3223 0 0,'2'1'8172'0'0,"-1"1"-7906"0"0,1 0-1 0 0,-1 0 1 0 0,0 0-1 0 0,0 0 1 0 0,0 0-1 0 0,0 1 1 0 0,0-1-1 0 0,0 0 1 0 0,-1 1-1 0 0,1-1 1 0 0,-1 0-1 0 0,1 1 1 0 0,-1-1-1 0 0,0 0 1 0 0,0 1-1 0 0,0-1 1 0 0,0 1-1 0 0,-1-1 0 0 0,1 0 1 0 0,-1 1-1 0 0,0 2 1 0 0,-3 8 6 0 0,0 1-1 0 0,-9 18 1 0 0,6-16 292 0 0,2-3-307 0 0,0 0 0 0 0,1 0 0 0 0,1 0-1 0 0,0 1 1 0 0,1-1 0 0 0,1 1 0 0 0,0 0 0 0 0,0-1-1 0 0,2 17 1 0 0,1-23-112 0 0,-1 0 0 0 0,1 0 0 0 0,0-1 0 0 0,1 1 0 0 0,-1-1 0 0 0,1 0 0 0 0,5 8 0 0 0,-7-13-20 0 0,0 0-18 0 0,0 0-86 0 0,0-1 1 0 0,0 1-1 0 0,-1-1 0 0 0,1 1 1 0 0,0-1-1 0 0,0 0 0 0 0,0 1 1 0 0,0-1-1 0 0,0 0 0 0 0,-1 1 0 0 0,1-1 1 0 0,0 0-1 0 0,0 0 0 0 0,0 0 1 0 0,0 0-1 0 0,0 0 0 0 0,0 0 1 0 0,0 0-1 0 0,1-1 0 0 0,1 0 16 0 0,-1 1 1 0 0,1-1-1 0 0,-1-1 0 0 0,0 1 1 0 0,1 0-1 0 0,-1 0 0 0 0,2-3 1 0 0,5-3 139 0 0,-1 0 1 0 0,11-13 0 0 0,-18 19-156 0 0,99-126 390 0 0,9-11-320 0 0,-87 114-207 0 0,0 1 1 0 0,2 1-1 0 0,0 1 0 0 0,2 2 1 0 0,36-23-1 0 0,-51 36-123 0 0,54-29-600 0 0,-20 16-2467 0 0,-26 17-3175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78 134 1839 0 0,'10'31'-120'0'0,"-3"-7"1321"0"0,-1-5 9092 0 0,-4-17-9942 0 0,-1 0 0 0 0,0 0 1 0 0,1 0-1 0 0,0-1 1 0 0,-1 1-1 0 0,1 0 0 0 0,0-1 1 0 0,2 2-1 0 0,-1-1-140 0 0,0 0 1 0 0,0-1-1 0 0,1 1 0 0 0,-1-1 0 0 0,0 1 0 0 0,1-1 0 0 0,-1 0 0 0 0,1-1 0 0 0,0 1 1 0 0,-1-1-1 0 0,1 1 0 0 0,-1-1 0 0 0,1 0 0 0 0,0 0 0 0 0,5-2 0 0 0,5 0 239 0 0,-1-1 0 0 0,23-8 0 0 0,-30 9-323 0 0,8-4-142 0 0,-1 1 1 0 0,-1-1 0 0 0,1-1-1 0 0,-1 0 1 0 0,0-1-1 0 0,-1 0 1 0 0,0-1 0 0 0,0-1-1 0 0,-1 1 1 0 0,0-1-1 0 0,0-1 1 0 0,-2 0 0 0 0,1 0-1 0 0,12-24 1 0 0,-20 34-11 0 0,0-1-1 0 0,0 1 1 0 0,-1-1 0 0 0,1 0-1 0 0,0 1 1 0 0,-1-1 0 0 0,1 0-1 0 0,-1 1 1 0 0,0-1 0 0 0,1 0-1 0 0,-1 0 1 0 0,0 0 0 0 0,0 1-1 0 0,0-1 1 0 0,-1 0 0 0 0,1 0-1 0 0,0 1 1 0 0,-1-1 0 0 0,1 0-1 0 0,-1 0 1 0 0,1 1 0 0 0,-1-1-1 0 0,0 0 1 0 0,0 1 0 0 0,0-1-1 0 0,1 1 1 0 0,-2-1 0 0 0,1 1-1 0 0,0 0 1 0 0,0-1 0 0 0,0 1-1 0 0,-1 0 1 0 0,1 0 0 0 0,0 0-1 0 0,-1 0 1 0 0,1 0 0 0 0,-1 0-1 0 0,0 0 1 0 0,1 0 0 0 0,-1 1-1 0 0,0-1 1 0 0,1 0 0 0 0,-1 1-1 0 0,0 0 1 0 0,-3-1 0 0 0,-4 0-20 0 0,0 0 1 0 0,-1 1 0 0 0,1 0 0 0 0,0 1 0 0 0,0 0 0 0 0,0 0 0 0 0,0 1 0 0 0,0 0 0 0 0,0 0 0 0 0,0 1 0 0 0,1 0 0 0 0,-1 1 0 0 0,1 0-1 0 0,-13 8 1 0 0,0 2 31 0 0,1 0-1 0 0,1 1 0 0 0,0 2 1 0 0,-21 23-1 0 0,25-24 28 0 0,1 2-1 0 0,0 0 0 0 0,2 1 1 0 0,0 0-1 0 0,1 0 0 0 0,1 2 1 0 0,0-1-1 0 0,-12 43 0 0 0,20-53 59 0 0,0 0 0 0 0,0 0 0 0 0,1 0 0 0 0,1 19 0 0 0,0-23-48 0 0,1-1 0 0 0,0 1 0 0 0,0 0 0 0 0,0-1 0 0 0,1 1 0 0 0,0 0 0 0 0,0-1 0 0 0,0 0 0 0 0,5 9 0 0 0,-6-12-176 0 0,1-1 0 0 0,-1 1 0 0 0,0-1 0 0 0,1 0 0 0 0,-1 1 0 0 0,1-1 0 0 0,-1 0 0 0 0,1 0 0 0 0,0 0-1 0 0,-1 0 1 0 0,1 0 0 0 0,0-1 0 0 0,0 1 0 0 0,0 0 0 0 0,0-1 0 0 0,3 1 0 0 0,10 3-1311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1839 0 0,'0'0'15454'0'0,"2"-8"-13944"0"0,-1 4-1312 0 0,1 0 0 0 0,0 0 0 0 0,0 0 0 0 0,0 1 0 0 0,0-1 0 0 0,1 1 0 0 0,-1-1 0 0 0,1 1 0 0 0,0 0 0 0 0,0 0 0 0 0,3-2 0 0 0,8-6 261 0 0,21-12 0 0 0,2-2 3 0 0,-15 6-256 0 0,84-63 230 0 0,-84 68-449 0 0,-1 0 1 0 0,2 1-1 0 0,26-11 0 0 0,-25 13-67 0 0,-16 7 16 0 0,0 1-1 0 0,0-1 1 0 0,1 1-1 0 0,-1 1 1 0 0,17-3-1 0 0,-25 5 59 0 0,0 1-1 0 0,1-1 1 0 0,-1 1-1 0 0,1-1 1 0 0,-1 1-1 0 0,0-1 1 0 0,1 1 0 0 0,-1 0-1 0 0,0-1 1 0 0,0 1-1 0 0,1-1 1 0 0,-1 1-1 0 0,0 0 1 0 0,0-1-1 0 0,0 1 1 0 0,0 0-1 0 0,0-1 1 0 0,0 2 0 0 0,0-2-1 0 0,1 10 17 0 0,-1 0 1 0 0,-1 0-1 0 0,1 0 0 0 0,-4 13 1 0 0,0 8 43 0 0,2-16-45 0 0,2 0-1 0 0,-1 0 0 0 0,2 0 0 0 0,0 0 1 0 0,1-1-1 0 0,0 1 0 0 0,1 0 0 0 0,1 0 1 0 0,0-1-1 0 0,7 15 0 0 0,-8-24-6 0 0,-2-3 2 0 0,0 0 1 0 0,0-1 0 0 0,0 1 0 0 0,-1 0 0 0 0,1-1-1 0 0,0 1 1 0 0,-1 0 0 0 0,0 0 0 0 0,1 0 0 0 0,-1-1 0 0 0,0 1-1 0 0,0 3 1 0 0,0-4-3 0 0,1 0 0 0 0,-1 0-1 0 0,0-1 1 0 0,0 1 0 0 0,0 0-1 0 0,0-1 1 0 0,0 1 0 0 0,0 0-1 0 0,0-1 1 0 0,0 1 0 0 0,0 0-1 0 0,0 0 1 0 0,0-1 0 0 0,0 1-1 0 0,0 0 1 0 0,-1-1 0 0 0,1 1-1 0 0,0 0 1 0 0,0-1 0 0 0,-1 1-1 0 0,1 0 1 0 0,-1-1 0 0 0,1 1-1 0 0,0-1 1 0 0,-1 1 0 0 0,-1 1 7 0 0,-1 2-33 0 0,0 0 0 0 0,0-1-1 0 0,0 1 1 0 0,0-1-1 0 0,0 0 1 0 0,-1 0-1 0 0,1 0 1 0 0,-1-1-1 0 0,0 1 1 0 0,0-1 0 0 0,-5 3-1 0 0,7-5-1173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140 187 8287 0 0,'0'0'382'0'0,"0"-9"126"0"0,-4-6 9112 0 0,0 18-9493 0 0,0 1 0 0 0,0-1 0 0 0,1 1 0 0 0,0 0 0 0 0,0 1 1 0 0,0-1-1 0 0,0 0 0 0 0,0 1 0 0 0,-2 7 0 0 0,-17 52 559 0 0,11-26-303 0 0,-33 96 735 0 0,37-106-922 0 0,1 1 1 0 0,-4 53-1 0 0,9-76-186 0 0,3 15 71 0 0,-2-20-64 0 0,0 0-1 0 0,0 0 0 0 0,1 0 1 0 0,-1-1-1 0 0,0 1 0 0 0,1 0 1 0 0,-1 0-1 0 0,0 0 0 0 0,1-1 1 0 0,-1 1-1 0 0,1 0 0 0 0,-1-1 1 0 0,1 1-1 0 0,0 0 1 0 0,-1-1-1 0 0,1 1 0 0 0,0-1 1 0 0,-1 1-1 0 0,1-1 0 0 0,0 1 1 0 0,-1-1-1 0 0,1 1 0 0 0,0-1 1 0 0,0 0-1 0 0,0 0 1 0 0,0 1-1 0 0,-1-1 0 0 0,1 0 1 0 0,0 0-1 0 0,0 0 0 0 0,0 0 1 0 0,0 0-1 0 0,0 0 0 0 0,-1 0 1 0 0,1 0-1 0 0,0 0 1 0 0,0 0-1 0 0,1-1 0 0 0,3 0 53 0 0,0 0-1 0 0,-1 0 0 0 0,1-1 0 0 0,-1 0 1 0 0,6-2-1 0 0,8-6 126 0 0,-1-1 1 0 0,-1-1-1 0 0,26-21 0 0 0,40-49-106 0 0,-15 15-29 0 0,61-49-115 0 0,42-41-1132 0 0,-143 133-225 0 0,1 1 0 0 0,1 1 0 0 0,41-22 0 0 0,-42 28-295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3 329 5063 0 0,'0'0'390'0'0,"2"0"-252"0"0,101-21 7856 0 0,-54 16-7364 0 0,-27 4-96 0 0,0-1 1 0 0,-1-2-1 0 0,31-7 1 0 0,-38 4-30 0 0,1 0 1 0 0,-1 0 0 0 0,-1-1 0 0 0,0-1 0 0 0,0-1-1 0 0,22-20 1 0 0,-17 15-5 0 0,39-27 0 0 0,32-9-330 0 0,76-48 34 0 0,-287 173 155 0 0,36-30-354 0 0,-121 58 52 0 0,37-11 6 0 0,156-82-18 0 0,0 0-1 0 0,1 0 1 0 0,0 1-1 0 0,0 1 1 0 0,-21 23 0 0 0,31-29 12 0 0,-1-1 0 0 0,1 1 0 0 0,-1 0 0 0 0,1 0 0 0 0,1 1 0 0 0,-1-1 0 0 0,1 0 0 0 0,0 1 0 0 0,0 0 0 0 0,1 0 0 0 0,-1-1 0 0 0,1 1 0 0 0,0 0 0 0 0,1 0 0 0 0,0 0 1 0 0,0 0-1 0 0,0 0 0 0 0,0 0 0 0 0,3 8 0 0 0,5 15 337 0 0,2 0-1 0 0,1-1 1 0 0,25 46 0 0 0,-24-51-213 0 0,-11-20-173 0 0,0-1 1 0 0,0 1-1 0 0,1-1 1 0 0,-1 1-1 0 0,1-1 0 0 0,-1 0 1 0 0,1 0-1 0 0,0 0 0 0 0,0 0 1 0 0,0 0-1 0 0,0 0 1 0 0,0 0-1 0 0,0-1 0 0 0,1 1 1 0 0,-1-1-1 0 0,0 0 0 0 0,1 1 1 0 0,-1-1-1 0 0,1 0 1 0 0,0-1-1 0 0,-1 1 0 0 0,1 0 1 0 0,0-1-1 0 0,-1 1 0 0 0,1-1 1 0 0,0 0-1 0 0,0 0 1 0 0,-1 0-1 0 0,1 0 0 0 0,0-1 1 0 0,0 1-1 0 0,-1-1 0 0 0,5-1 1 0 0,146-56-574 0 0,-108 39-119 0 0,-20 8 224 0 0,0 1-1091 0 0,-8 3-4103 0 0,-4 1-1393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27:5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9671 0 0,'0'0'748'0'0,"-8"8"1506"0"0,-10 9 2895 0 0,12-11-3652 0 0,-1 0 0 0 0,1 0 0 0 0,-10 14 1 0 0,14-18-1366 0 0,0 0-1 0 0,1 1 1 0 0,0 0 0 0 0,0-1 0 0 0,0 1 0 0 0,0 0 0 0 0,0-1 0 0 0,0 1-1 0 0,1 0 1 0 0,-1 0 0 0 0,1 0 0 0 0,0 0 0 0 0,0 0 0 0 0,0 0 0 0 0,0-1 0 0 0,1 5-1 0 0,4 13-2061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 4143 0 0,'1'-1'319'0'0,"10"-16"8618"0"0,-10 20-8737 0 0,0 7-39 0 0,0 1 0 0 0,0-1-1 0 0,-1 0 1 0 0,0 1-1 0 0,0-1 1 0 0,-5 21 0 0 0,-20 66 435 0 0,12-50-429 0 0,-6 28-77 0 0,-72 249 290 0 0,77-286-333 0 0,-1-1 0 0 0,-1-1 0 0 0,-3 0 1 0 0,-1-1-1 0 0,-1-1 0 0 0,-30 35 0 0 0,1-13 29 0 0,49-54 24 0 0,14-13-388 0 0,34-37-1668 0 0,-29 29 944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157 386 2303 0 0,'-2'1'167'0'0,"-76"59"7134"0"0,29-17-5759 0 0,31-28-403 0 0,18-15-1116 0 0,0 0 0 0 0,0 0 0 0 0,0 0 0 0 0,0 0 0 0 0,0 0 0 0 0,-1 0 0 0 0,1 0 0 0 0,0 0 0 0 0,0 0 0 0 0,0 0 0 0 0,0 0 0 0 0,0 0 0 0 0,0 0 0 0 0,0 0 0 0 0,0 0 0 0 0,0 0 0 0 0,0 0 0 0 0,0 0 0 0 0,0 0 0 0 0,-1 0 0 0 0,1 0 1 0 0,0 0-1 0 0,0 0 0 0 0,0 0 0 0 0,0 0 0 0 0,0 0 0 0 0,0 0 0 0 0,0 0 0 0 0,0 0 0 0 0,0 0 0 0 0,0 0 0 0 0,0 0 0 0 0,0 0 0 0 0,-1 0 0 0 0,1 0 0 0 0,0 0 0 0 0,0 0 0 0 0,0 0 0 0 0,0 0 0 0 0,0-1 0 0 0,0 1 0 0 0,0 0 0 0 0,0 0 0 0 0,0 0 0 0 0,0 0 0 0 0,0 0 0 0 0,0 0 0 0 0,0 0 0 0 0,0 0 0 0 0,0 0 0 0 0,0 0 0 0 0,0 0 0 0 0,0 0 0 0 0,0-1 0 0 0,0 1 0 0 0,4-10 537 0 0,62-87 76 0 0,-40 60-552 0 0,114-144 62 0 0,-122 161-118 0 0,0 1 0 0 0,1 0 0 0 0,1 2 0 0 0,1 0 0 0 0,0 1 0 0 0,2 1 0 0 0,44-23 0 0 0,-59 35-10 0 0,0 0-1 0 0,0 0 0 0 0,0 1 1 0 0,1 0-1 0 0,-1 1 0 0 0,1 0 1 0 0,0 0-1 0 0,-1 0 0 0 0,1 1 1 0 0,-1 1-1 0 0,12 1 0 0 0,-15-1-17 0 0,-1 0-1 0 0,1 0 0 0 0,-1 0 1 0 0,0 1-1 0 0,0 0 0 0 0,1 0 1 0 0,-1 0-1 0 0,-1 0 0 0 0,1 1 1 0 0,0 0-1 0 0,0 0 0 0 0,-1 0 1 0 0,0 0-1 0 0,0 0 0 0 0,1 0 1 0 0,-2 1-1 0 0,1 0 0 0 0,0 0 1 0 0,-1-1-1 0 0,0 1 0 0 0,0 1 1 0 0,0-1-1 0 0,1 4 0 0 0,-1-1-4 0 0,0 0-1 0 0,-1 0 0 0 0,0-1 1 0 0,0 1-1 0 0,0 0 0 0 0,-1 0 1 0 0,0 0-1 0 0,-2 12 1 0 0,-3 5-36 0 0,-8 27 0 0 0,3-8 21 0 0,-12 51 116 0 0,-64 180 0 0 0,68-232 124 0 0,-26 44-1 0 0,31-64-70 0 0,-2 0 0 0 0,0-1 0 0 0,-29 30 0 0 0,24-29 57 0 0,-1-2 0 0 0,-1 0 1 0 0,0-2-1 0 0,-2 0 0 0 0,-30 17 0 0 0,34-25 10 0 0,0 0 1 0 0,-27 9-1 0 0,40-17-194 0 0,0 0 0 0 0,0 0 0 0 0,-1-1 0 0 0,1 0 0 0 0,0 0 1 0 0,0 0-1 0 0,-1-1 0 0 0,1-1 0 0 0,0 1 0 0 0,-13-3 0 0 0,19 2-16 0 0,-1 1 0 0 0,0-1 0 0 0,0 0 0 0 0,0 0 0 0 0,1 0-1 0 0,-1 0 1 0 0,1 0 0 0 0,-1 0 0 0 0,-2-2 0 0 0,1 0 7 0 0,3 3-12 0 0,0 0 0 0 0,0 0 0 0 0,0 0 0 0 0,0 0 0 0 0,0 0 0 0 0,0 0 0 0 0,0 0 0 0 0,0 0 0 0 0,0 0 0 0 0,-1 0 0 0 0,1 0 0 0 0,0 0 0 0 0,0 0 0 0 0,0-1 0 0 0,0 1 0 0 0,0 0 0 0 0,0 0 0 0 0,0 0 0 0 0,0 0 0 0 0,0 0 0 0 0,0 0 0 0 0,0 0 0 0 0,0 0 0 0 0,0 0 0 0 0,0 0 0 0 0,0-1 0 0 0,0 1 0 0 0,0 0 0 0 0,0 0 0 0 0,0 0 0 0 0,0 0 0 0 0,0 0 0 0 0,0 0 0 0 0,0 0 0 0 0,0 0 0 0 0,0 0 0 0 0,0 0 0 0 0,0-1 0 0 0,0 1 0 0 0,0 0 0 0 0,0 0 0 0 0,1 0 0 0 0,-1 0 0 0 0,0 0 0 0 0,0 0 0 0 0,0 0 0 0 0,0 0 0 0 0,1-3-21 0 0,1 0-1 0 0,0 1 0 0 0,-1-1 1 0 0,1 1-1 0 0,0-1 0 0 0,1 1 1 0 0,-1 0-1 0 0,0 0 0 0 0,0 0 1 0 0,1 0-1 0 0,-1 0 0 0 0,6-2 1 0 0,0 0-711 0 0,1 0 1 0 0,17-4 0 0 0,-23 7 452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0 919 0 0,'-1'2'9526'0'0,"-8"7"-6595"0"0,4-5-2734 0 0,0 0 0 0 0,1 0 0 0 0,0 1 0 0 0,0-1 0 0 0,0 1 0 0 0,1 0 0 0 0,-1 0 0 0 0,1 1 0 0 0,0-1 0 0 0,1 1 0 0 0,-1-1 0 0 0,1 1 0 0 0,-1 7 0 0 0,2-12-336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6447 0 0,'0'0'10146'0'0,"3"0"-9478"0"0,43-3 572 0 0,-1-2 1 0 0,73-17 0 0 0,-117 22-1233 0 0,179-26 753 0 0,-11 3-591 0 0,48-32-17 0 0,-54 11-538 0 0,-111 33-1798 0 0,62-6 1 0 0,-111 17 760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3679 0 0,'0'0'167'0'0,"-1"2"300"0"0,-4 16 3014 0 0,-10 24 1 0 0,-27 47-514 0 0,9-21-2291 0 0,9-16-331 0 0,-24 59 137 0 0,30-65-399 0 0,-111 259 119 0 0,118-285-377 0 0,-13 28-1035 0 0,23-47 794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198 634 2303 0 0,'2'-1'6196'0'0,"73"-97"-2144"0"0,46-60-1078 0 0,-12 15-2057 0 0,-85 115-701 0 0,1 1 0 0 0,53-44 0 0 0,-72 67-176 0 0,85-62 647 0 0,-81 61-561 0 0,0-1-1 0 0,0 1 0 0 0,0 1 1 0 0,0 0-1 0 0,1 0 1 0 0,0 1-1 0 0,20-3 1 0 0,-26 5-78 0 0,0 1 0 0 0,1 0 1 0 0,-1 1-1 0 0,0-1 0 0 0,0 1 1 0 0,5 2-1 0 0,-9-3-38 0 0,1 1-1 0 0,-1-1 1 0 0,0 1-1 0 0,0 0 1 0 0,0 0-1 0 0,0 0 1 0 0,0-1 0 0 0,1 1-1 0 0,-1 0 1 0 0,-1 0-1 0 0,1 0 1 0 0,0 1-1 0 0,0-1 1 0 0,0 0-1 0 0,-1 0 1 0 0,1 0-1 0 0,0 2 1 0 0,6 20 104 0 0,-6-11-102 0 0,0-1 0 0 0,-1 0 0 0 0,-1 0 0 0 0,0 0 0 0 0,0 0 0 0 0,-1 0 1 0 0,-1 0-1 0 0,1 0 0 0 0,-2 0 0 0 0,0-1 0 0 0,0 1 0 0 0,-1-1 0 0 0,0 0 0 0 0,0 0 1 0 0,-1-1-1 0 0,-1 0 0 0 0,0 0 0 0 0,-9 10 0 0 0,-241 213-2009 0 0,255-230 1970 0 0,-144 115-1116 0 0,-10-12 608 0 0,115-80 522 0 0,-52 27-15 0 0,78-45 26 0 0,0 0-1 0 0,-1-1 0 0 0,0-1 1 0 0,-20 4-1 0 0,35-9 15 0 0,0 1 0 0 0,-1-1-1 0 0,1 0 1 0 0,-1 0 0 0 0,1 0 0 0 0,0 0-1 0 0,-1 0 1 0 0,1 0 0 0 0,-1 0-1 0 0,1-1 1 0 0,0 1 0 0 0,-1 0 0 0 0,1-1-1 0 0,0 1 1 0 0,0-1 0 0 0,-1 0-1 0 0,1 1 1 0 0,0-1 0 0 0,0 0 0 0 0,-2-1-1 0 0,2 1 0 0 0,1 1 1 0 0,-1-1-1 0 0,1 0 0 0 0,0 0 0 0 0,-1 0 0 0 0,1 1 0 0 0,0-1 1 0 0,-1 0-1 0 0,1 0 0 0 0,0 0 0 0 0,0 0 0 0 0,-1 0 0 0 0,1 0 1 0 0,0 0-1 0 0,0 0 0 0 0,0 1 0 0 0,0-1 0 0 0,1 0 0 0 0,-1 0 0 0 0,0 0 1 0 0,0 0-1 0 0,0 0 0 0 0,1 0 0 0 0,-1 0 0 0 0,1 1 0 0 0,-1-1 1 0 0,0 0-1 0 0,1 0 0 0 0,-1 0 0 0 0,2-1 0 0 0,5-8 170 0 0,1 1 1 0 0,0-1-1 0 0,0 2 0 0 0,1-1 0 0 0,0 1 0 0 0,0 0 0 0 0,1 1 0 0 0,0 0 0 0 0,1 0 1 0 0,-1 1-1 0 0,1 1 0 0 0,20-8 0 0 0,-29 13-140 0 0,1-1-1 0 0,-1 1 1 0 0,1-1 0 0 0,-1 1 0 0 0,1 0 0 0 0,0 0-1 0 0,-1 0 1 0 0,1 0 0 0 0,0 0 0 0 0,-1 1-1 0 0,1-1 1 0 0,-1 1 0 0 0,1 0 0 0 0,-1-1 0 0 0,1 1-1 0 0,-1 0 1 0 0,0 1 0 0 0,1-1 0 0 0,-1 0 0 0 0,0 1-1 0 0,0-1 1 0 0,0 1 0 0 0,0 0 0 0 0,0-1-1 0 0,0 1 1 0 0,-1 0 0 0 0,1 0 0 0 0,0 0 0 0 0,-1 1-1 0 0,0-1 1 0 0,1 0 0 0 0,1 5 0 0 0,2 6 55 0 0,0 1 1 0 0,-1 0-1 0 0,0 0 1 0 0,3 24-1 0 0,-4-23 1 0 0,2 15-58 0 0,2 0 0 0 0,2 0 0 0 0,0-1 0 0 0,2 0-1 0 0,2-1 1 0 0,15 28 0 0 0,-24-51-32 0 0,-1 0 0 0 0,1 0 1 0 0,0 0-1 0 0,0-1 0 0 0,0 1 0 0 0,1-1 0 0 0,-1 0 0 0 0,1 0 0 0 0,0-1 1 0 0,0 1-1 0 0,1-1 0 0 0,-1 0 0 0 0,8 3 0 0 0,2-1 13 0 0,0-1 0 0 0,0 0 0 0 0,0-1 0 0 0,17 1 0 0 0,-13-2-373 0 0,0 2 0 0 0,21 7 1 0 0,-38-11-659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0,'0'0'11952'0'0,"1"2"-12200"0"0,5 27-1556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2759 0 0,'1'0'8434'0'0,"45"-30"-4588"0"0,30-9-2456 0 0,-57 29-942 0 0,14-7 39 0 0,1 1 0 0 0,0 3 0 0 0,1 0 0 0 0,46-9 1 0 0,-71 20-554 0 0,0 0 0 0 0,0 1 0 0 0,1 1 1 0 0,-1-1-1 0 0,0 2 0 0 0,15 1 1 0 0,-15 4-2373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5983 0 0,'2'0'2728'0'0,"47"-13"4582"0"0,27-12-5283 0 0,3-2-1570 0 0,-74 26-432 0 0,262-67 987 0 0,-255 66-1340 0 0,-1 1-1 0 0,0 0 1 0 0,1 0 0 0 0,-1 1 0 0 0,16 3 0 0 0,-25-3-1076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225 469 3223 0 0,'0'0'143'0'0,"-2"1"-3"0"0,-1-1-83 0 0,-1 1 1 0 0,1-1-1 0 0,0 1 0 0 0,-1-1 0 0 0,1 0 1 0 0,-6-1-1 0 0,-3-3 4614 0 0,12 3-4439 0 0,0 0 0 0 0,0-1 1 0 0,0 1-1 0 0,0 0 0 0 0,0-1 0 0 0,0 1 0 0 0,0 0 1 0 0,0-1-1 0 0,0 1 0 0 0,1 0 0 0 0,-1 0 0 0 0,1-1 0 0 0,0-1 1 0 0,7-11-20 0 0,1 0 1 0 0,0 0-1 0 0,1 0 1 0 0,0 1-1 0 0,1 1 1 0 0,13-12-1 0 0,252-219 2710 0 0,-253 225-2531 0 0,43-24 0 0 0,-53 35-261 0 0,-1 1 1 0 0,1 0-1 0 0,1 1 0 0 0,-1 1 1 0 0,22-5-1 0 0,-31 8-120 0 0,0 1 0 0 0,-1-1 1 0 0,1 1-1 0 0,0 0 0 0 0,0 1 1 0 0,-1-1-1 0 0,1 0 0 0 0,0 1 0 0 0,-1 0 1 0 0,1 0-1 0 0,3 2 0 0 0,-5-3-7 0 0,0 1 0 0 0,-1 0-1 0 0,1 0 1 0 0,0 0 0 0 0,-1 0 0 0 0,0 0-1 0 0,1 0 1 0 0,-1 1 0 0 0,1-1 0 0 0,-1 0 0 0 0,0 1-1 0 0,0-1 1 0 0,0 1 0 0 0,0-1 0 0 0,0 1-1 0 0,0 0 1 0 0,-1-1 0 0 0,1 1 0 0 0,0 0-1 0 0,-1 0 1 0 0,1-1 0 0 0,-1 1 0 0 0,0 0-1 0 0,1 2 1 0 0,-1 7 9 0 0,0-1 0 0 0,-1 0 0 0 0,0 1 0 0 0,-1-1 0 0 0,0 0 0 0 0,-1 1 0 0 0,0-1 0 0 0,-9 19 0 0 0,-1-3 25 0 0,-31 49-1 0 0,-9-2 31 0 0,-106 112 0 0 0,-6-31-109 0 0,-14-16-30 0 0,101-78 51 0 0,63-48 21 0 0,-2 1-43 0 0,-33 20-1 0 0,42-29 54 0 0,7-3 44 0 0,4-6-34 0 0,0 2 1 0 0,1-1-1 0 0,-1 0 1 0 0,1 1-1 0 0,0-1 1 0 0,0 1-1 0 0,9-5 1 0 0,2-1 30 0 0,1 0 1 0 0,0 1-1 0 0,0 1 1 0 0,1 1 0 0 0,0 0-1 0 0,0 1 1 0 0,0 1-1 0 0,1 0 1 0 0,0 1 0 0 0,27 0-1 0 0,81 1 302 0 0,-27 1-224 0 0,21-1-118 0 0,8 2-846 0 0,-111-8-1436 0 0,-9 3 510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3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6911 0 0,'1'2'2214'0'0,"0"-1"-1948"0"0,0 0 0 0 0,1 1 0 0 0,-1-1 0 0 0,0 1 0 0 0,0 0 0 0 0,0-1 1 0 0,-1 1-1 0 0,1 0 0 0 0,0 0 0 0 0,-1-1 0 0 0,1 1 0 0 0,-1 0 0 0 0,1 0 0 0 0,-1 0 0 0 0,0 0 1 0 0,0 0-1 0 0,0-1 0 0 0,0 1 0 0 0,0 0 0 0 0,-1 4 0 0 0,-1 2-153 0 0,0 0 0 0 0,-1 0 0 0 0,-6 13 0 0 0,2-3 149 0 0,-3 4-259 0 0,-24 38 0 0 0,24-44-251 0 0,9-15-223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6911 0 0,'0'0'5259'0'0,"-1"2"-5103"0"0,-2 5-58 0 0,-1 1 0 0 0,-1-1 0 0 0,0 0 0 0 0,0-1 0 0 0,0 1 0 0 0,-9 8 0 0 0,-6 8 31 0 0,-221 260 1743 0 0,178-222-1778 0 0,-25 28-136 0 0,79-78 22 0 0,0 0 1 0 0,0 1-1 0 0,1 0 0 0 0,1 1 1 0 0,0 0-1 0 0,-7 18 0 0 0,11-22 23 0 0,0 0-1 0 0,1-1 1 0 0,0 1-1 0 0,1 0 1 0 0,-1 0-1 0 0,2 0 0 0 0,-1 0 1 0 0,2 0-1 0 0,-1 0 1 0 0,1 0-1 0 0,3 14 1 0 0,-3-18 27 0 0,1 0 0 0 0,-1 0 0 0 0,1 0 0 0 0,1-1 0 0 0,-1 1 0 0 0,0-1 0 0 0,1 1 1 0 0,0-1-1 0 0,0 0 0 0 0,0 0 0 0 0,1 0 0 0 0,0-1 0 0 0,-1 1 0 0 0,1-1 0 0 0,0 0 1 0 0,0 0-1 0 0,1 0 0 0 0,-1-1 0 0 0,1 1 0 0 0,-1-1 0 0 0,9 3 0 0 0,9 1 166 0 0,0 0-1 0 0,1-1 1 0 0,-1-1-1 0 0,1-2 1 0 0,0 0-1 0 0,0-1 1 0 0,0-1-1 0 0,0-1 0 0 0,26-5 1 0 0,-25 0-28 0 0,0 0 0 0 0,0-2 1 0 0,43-20-1 0 0,64-43 417 0 0,-118 63-514 0 0,24-14 145 0 0,0-1-1 0 0,-2-2 0 0 0,58-52 1 0 0,-77 60-152 0 0,22-28 1 0 0,-33 37-51 0 0,0 1 0 0 0,0-1 0 0 0,0 0 1 0 0,-1 0-1 0 0,-1 0 0 0 0,1 0 0 0 0,1-10 0 0 0,-4 16-16 0 0,0-1 0 0 0,-1 0 0 0 0,1 0 0 0 0,-1 1 0 0 0,0-1 0 0 0,0 0-1 0 0,0 0 1 0 0,0 0 0 0 0,-1 0 0 0 0,1 1 0 0 0,-1-1 0 0 0,0 0 0 0 0,1 0 0 0 0,-1 1 0 0 0,0-1 0 0 0,-1 1-1 0 0,1-1 1 0 0,0 1 0 0 0,-3-3 0 0 0,3 3-2 0 0,-1 0 0 0 0,0 0 0 0 0,0 0 0 0 0,0 1 0 0 0,-1-1 0 0 0,1 1 0 0 0,0 0-1 0 0,0-1 1 0 0,-1 1 0 0 0,1 0 0 0 0,-1 1 0 0 0,1-1 0 0 0,-1 0 0 0 0,1 1 0 0 0,-1-1 0 0 0,0 1 0 0 0,1 0-1 0 0,-1 0 1 0 0,1 0 0 0 0,-5 0 0 0 0,-5 1-93 0 0,0 1 0 0 0,0 0 0 0 0,0 1 0 0 0,1 0 0 0 0,-1 1 0 0 0,1 0 0 0 0,0 0 0 0 0,0 1 0 0 0,-20 13 0 0 0,24-13 126 0 0,1 0 0 0 0,-1 0 0 0 0,1 1 0 0 0,0 0 0 0 0,1 0 0 0 0,-1 0 0 0 0,1 1 0 0 0,1-1 0 0 0,-1 1 0 0 0,1 0 0 0 0,0 1 1 0 0,1-1-1 0 0,0 1 0 0 0,0-1 0 0 0,-3 12 0 0 0,-12 105-78 0 0,17-115 284 0 0,1-3-2671 0 0,11-9 669 0 0,5-5 969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11887 0 0,'0'0'4280'0'0,"-2"1"-4122"0"0,-121 106 495 0 0,-44 71-476 0 0,150-159-168 0 0,-49 65 34 0 0,55-68-37 0 0,0 1 0 0 0,1 0 0 0 0,-10 25 0 0 0,14-27-6 0 0,1 1 0 0 0,0-1 0 0 0,1 1 0 0 0,1 1 0 0 0,0-1 0 0 0,1 0 0 0 0,1 19 0 0 0,1-31 14 0 0,0 1 0 0 0,1-1 0 0 0,-1 0 0 0 0,1 1 0 0 0,0-1 0 0 0,1 0 0 0 0,-1 0 0 0 0,1 0 0 0 0,0 0 0 0 0,0 0 0 0 0,0 0 0 0 0,0-1 0 0 0,1 1 0 0 0,-1-1 0 0 0,1 1 0 0 0,0-1 0 0 0,0 0 0 0 0,0 0 0 0 0,5 3 0 0 0,-3-2 12 0 0,0-2 0 0 0,1 1-1 0 0,-1 0 1 0 0,0-1 0 0 0,1 0 0 0 0,-1 0-1 0 0,1-1 1 0 0,0 1 0 0 0,-1-1-1 0 0,1-1 1 0 0,0 1 0 0 0,0-1 0 0 0,11-1-1 0 0,-4 0 110 0 0,0-2-1 0 0,0 0 1 0 0,0 0-1 0 0,0-1 1 0 0,0-1-1 0 0,18-9 1 0 0,69-45 628 0 0,-91 54-700 0 0,15-12 61 0 0,-1 0 1 0 0,0-2-1 0 0,-1 0 0 0 0,-1-2 0 0 0,-1 0 0 0 0,-1-1 1 0 0,-1-1-1 0 0,-1-1 0 0 0,-1-1 0 0 0,-1 0 0 0 0,-1-1 0 0 0,-1 0 1 0 0,12-40-1 0 0,-20 48-113 0 0,-2 0-1 0 0,0 0 1 0 0,-1 0 0 0 0,-1-30-1 0 0,-1 45-14 0 0,0 1 0 0 0,0-1 0 0 0,0 0 0 0 0,-1 0 0 0 0,1 0 0 0 0,-1 1 1 0 0,0-1-1 0 0,0 0 0 0 0,0 1 0 0 0,0-1 0 0 0,-1 0 0 0 0,1 1 0 0 0,-1 0 0 0 0,1-1 0 0 0,-4-2 0 0 0,2 2-11 0 0,0 0 0 0 0,0 0 0 0 0,-1 0 0 0 0,1 1 1 0 0,-1 0-1 0 0,0 0 0 0 0,1 0 0 0 0,-1 0 0 0 0,-6-2 0 0 0,-1 1-23 0 0,1 1-1 0 0,-1 0 1 0 0,0 0-1 0 0,0 1 1 0 0,0 1-1 0 0,0 0 1 0 0,-14 1-1 0 0,10 1-494 0 0,0 1-1 0 0,0 0 1 0 0,1 0-1 0 0,-1 2 1 0 0,1 0-1 0 0,-1 0 1 0 0,-21 13-1 0 0,28-12-758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0,'0'0'10971'0'0,"0"3"-10639"0"0,1 20-180 0 0,1 0-1 0 0,0 0 1 0 0,2 0 0 0 0,1 0 0 0 0,0-1-1 0 0,2 0 1 0 0,1 0 0 0 0,0 0-1 0 0,2-1 1 0 0,0 0 0 0 0,1-1 0 0 0,1 0-1 0 0,1-1 1 0 0,1 0 0 0 0,1-1-1 0 0,0-1 1 0 0,1 0 0 0 0,23 18 0 0 0,95 62 416 0 0,23 18 230 0 0,-98-66-321 0 0,-24-22-101 0 0,0 3 0 0 0,53 59 1 0 0,-72-73-381 0 0,-11-8-75 0 0,-4-7-37 0 0,1-10-1667 0 0,-1-9-563 0 0,-2 8 372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 11519 0 0,'0'0'887'0'0,"2"-1"-379"0"0,0 1-338 0 0,0-1 0 0 0,0 1 1 0 0,0-1-1 0 0,0 1 0 0 0,1 0 0 0 0,-1 0 1 0 0,0 0-1 0 0,0 0 0 0 0,0 0 1 0 0,0 1-1 0 0,0-1 0 0 0,0 0 0 0 0,0 1 1 0 0,0 0-1 0 0,0-1 0 0 0,0 1 0 0 0,0 0 1 0 0,0 0-1 0 0,0 0 0 0 0,-1 0 0 0 0,1 0 1 0 0,0 1-1 0 0,-1-1 0 0 0,1 1 0 0 0,-1-1 1 0 0,1 1-1 0 0,-1-1 0 0 0,0 1 0 0 0,1 0 1 0 0,-1-1-1 0 0,0 1 0 0 0,0 0 0 0 0,-1 0 1 0 0,1 0-1 0 0,0 0 0 0 0,0 0 0 0 0,-1 0 1 0 0,1 3-1 0 0,1 6 39 0 0,0-1 1 0 0,-1 1-1 0 0,0-1 0 0 0,-1 1 1 0 0,-1 10-1 0 0,-9 54 317 0 0,10-71-495 0 0,-13 56 248 0 0,-3 0 1 0 0,-37 92-1 0 0,4-16-173 0 0,33-93-115 0 0,7-22 9 0 0,-8 33 1 0 0,16-49-34 0 0,0 0 0 0 0,0 1 1 0 0,0-1-1 0 0,1 1 0 0 0,0-1 1 0 0,0 1-1 0 0,0-1 1 0 0,1 1-1 0 0,-1-1 0 0 0,1 1 1 0 0,3 6-1 0 0,-3-9-127 0 0,0-1 0 0 0,0 1-1 0 0,1 0 1 0 0,-1 0 0 0 0,1-1 0 0 0,0 1-1 0 0,0-1 1 0 0,0 0 0 0 0,0 1 0 0 0,0-1-1 0 0,3 2 1 0 0,-3-2-562 0 0,1-1-1 0 0,-1 1 1 0 0,0-1-1 0 0,1 0 1 0 0,-1 0 0 0 0,1 0-1 0 0,5 1 1 0 0,14 1-5408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9439 0 0,'0'0'6340'0'0,"0"2"-6129"0"0,-5 13 52 0 0,1 0 0 0 0,-2-1 0 0 0,0 1 0 0 0,-9 14 0 0 0,6-10-90 0 0,-18 28 73 0 0,-1-1-1 0 0,-66 80 1 0 0,-114 105 0 0 0,157-177-233 0 0,-1-1 24 0 0,-44 49 10 0 0,74-76-18 0 0,1 0 0 0 0,-19 33 0 0 0,36-51-19 0 0,-8 13-106 0 0,18-29-672 0 0,4-4-288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4607 0 0,'0'0'354'0'0,"2"0"-233"0"0,19-7 3104 0 0,1 1 1242 0 0,-10 2-4596 0 0,-11 3 666 0 0,9 1 5440 0 0,-6 11-5759 0 0,-1 0 0 0 0,0 0 0 0 0,-1 0-1 0 0,1 15 1 0 0,1 50 256 0 0,-2-28-325 0 0,8 73 10 0 0,2 25-118 0 0,-13-104-969 0 0,-1-22-128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4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10247 0 0,'0'0'6594'0'0,"2"0"-6372"0"0,8 3 86 0 0,0-1 0 0 0,0-1-1 0 0,0 0 1 0 0,20 0 0 0 0,46-8 835 0 0,-21 2-618 0 0,-18 1-115 0 0,69-14 1 0 0,34-21-7 0 0,-23 6-206 0 0,45-4-1201 0 0,-160 37 660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11231 0 0,'0'0'3308'0'0,"1"2"-2757"0"0,14 95 2652 0 0,-12-72-2754 0 0,0 2-237 0 0,-2 0 0 0 0,0 0-1 0 0,-2 0 1 0 0,-1 0 0 0 0,-1 0 0 0 0,-2 0 0 0 0,0-1 0 0 0,-11 30 0 0 0,-1-9-179 0 0,-2 0 1 0 0,-2-1 0 0 0,-40 61-1 0 0,55-97-37 0 0,0 0-1 0 0,1 0 1 0 0,0 1 0 0 0,0 0-1 0 0,1 0 1 0 0,-4 14 0 0 0,8-24-152 0 0,15-2-5832 0 0,2-3-294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57 4863 0 0,'0'0'892'0'0,"-5"10"434"0"0,2-5-1037 0 0,-2 2 358 0 0,0-1 0 0 0,-1 1 0 0 0,0-1 1 0 0,-8 7-1 0 0,-10 12 1586 0 0,23-24-1778 0 0,-15 8 2392 0 0,11-8-2924 0 0,5-1 197 0 0,-1 0 1 0 0,1 0-1 0 0,-1 0 0 0 0,1 0 0 0 0,-1 0 0 0 0,1 0 0 0 0,0 0 0 0 0,-1 0 1 0 0,1 0-1 0 0,-1 0 0 0 0,1 0 0 0 0,-1 1 0 0 0,1-1 0 0 0,-1 0 0 0 0,1 0 1 0 0,-1 0-1 0 0,1 1 0 0 0,0-1 0 0 0,-1 1 0 0 0,-1 1 0 0 0,1 0 0 0 0,-1 0 0 0 0,1 0 0 0 0,0 1-1 0 0,-1-1 1 0 0,1 0 0 0 0,0 1 0 0 0,0 3 0 0 0,-4 3 16 0 0,-5 7 813 0 0,10-15-882 0 0,-2 5-54 0 0,1 1-2 0 0,0-5 234 0 0,1-1-191 0 0,-2 5-44 0 0,-4 5-19 0 0,-3-2 146 0 0,9-8-73 0 0,-1 1-10 0 0,-4 5-33 0 0,1-1 38 0 0,3-5 519 0 0,69-59-330 0 0,-19 19-248 0 0,-13 9 0 0 0,78-50 0 0 0,-100 72 0 0 0,-1 1 0 0 0,1 1 0 0 0,0 0 0 0 0,1 1 0 0 0,0 0 0 0 0,-1 1 0 0 0,1 1 0 0 0,25-3 0 0 0,-25 5 0 0 0,-9 2-20 0 0,-3 0-13 0 0,5 4 22 0 0,0 2 11 0 0,-2 1 0 0 0,6 5 0 0 0,-11-12 0 0 0,0 1 0 0 0,0-1 0 0 0,0 0 0 0 0,0 0 0 0 0,-1 1 0 0 0,1-1 0 0 0,0 1 0 0 0,-1-1 0 0 0,1 1 0 0 0,-1-1 0 0 0,1 1 0 0 0,-1-1 0 0 0,1 4 0 0 0,-1-2-3 0 0,1 1 1 0 0,-1-1-1 0 0,0 0 0 0 0,0 1 1 0 0,0-1-1 0 0,-1 0 0 0 0,1 1 1 0 0,-1-1-1 0 0,1 0 0 0 0,-1 0 0 0 0,0 0 1 0 0,0 1-1 0 0,-1-1 0 0 0,1 0 1 0 0,-1 0-1 0 0,-1 2 0 0 0,-5 8-11 0 0,-1-1 0 0 0,-13 14 0 0 0,12-14 20 0 0,-93 101-58 0 0,58-65 38 0 0,-42 33-70 0 0,16-16 36 0 0,29-23-10 0 0,-2-1 1 0 0,-2-3-1 0 0,-84 55 1 0 0,123-88 40 0 0,-33 19-34 0 0,0-1 0 0 0,-85 33 0 0 0,122-54 51 0 0,-16 0 11 0 0,25-20 42 0 0,-3 13-42 0 0,1 1-1 0 0,0 0 1 0 0,-1 0-1 0 0,1 0 1 0 0,1 0-1 0 0,-1 0 1 0 0,1 1 0 0 0,-1 0-1 0 0,1 0 1 0 0,0 0-1 0 0,0 0 1 0 0,0 1-1 0 0,0 0 1 0 0,11-3-1 0 0,7-1 47 0 0,0 2 0 0 0,29-3-1 0 0,-41 6-45 0 0,261-18 106 0 0,-254 19-117 0 0,-1 1 0 0 0,1 1 0 0 0,-1 0 0 0 0,34 10 0 0 0,-39-9 0 0 0,0-1 0 0 0,-3 0 0 0 0,-6-2-79 0 0,-1 1-1 0 0,0-1 1 0 0,0 0 0 0 0,1 0-1 0 0,-1-1 1 0 0,0 1-1 0 0,0 0 1 0 0,1-1 0 0 0,-1 0-1 0 0,0 1 1 0 0,0-1-1 0 0,0 0 1 0 0,0 0 0 0 0,0 0-1 0 0,0 0 1 0 0,0-1-1 0 0,0 1 1 0 0,2-3 0 0 0,1 1-265 0 0,15-13-5918 0 0,-8 7 280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9215 0 0,'0'0'11426'0'0,"1"2"-11342"0"0,0 5-87 0 0,0 1 1 0 0,-1-1 0 0 0,0 1 0 0 0,0 0 0 0 0,-1-1 0 0 0,1 1 0 0 0,-2-1 0 0 0,-3 15 0 0 0,0-1-241 0 0,5-20 11 0 0,10 6-2736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95 4607 0 0,'-1'0'354'0'0,"-20"5"-15"0"0,17-4 841 0 0,1 0 0 0 0,-1 0 1 0 0,0 1-1 0 0,1 0 0 0 0,-1-1 1 0 0,-5 5 4668 0 0,22-2-5063 0 0,-5-3-822 0 0,-1-1 0 0 0,1 1 1 0 0,-1-1-1 0 0,0-1 1 0 0,1 1-1 0 0,9-3 0 0 0,45-13 387 0 0,-30 7-100 0 0,79-23 364 0 0,22-6-101 0 0,-105 31-382 0 0,1 2 1 0 0,48-3-1 0 0,-66 8-112 0 0,0 0 0 0 0,0 0 0 0 0,0 1 0 0 0,0 0 0 0 0,-1 1 0 0 0,1 0 0 0 0,20 8 0 0 0,-22-6-20 0 0,-2 3 0 0 0,3 11-90 0 0,-9-17 36 0 0,-1 1 1 0 0,2 4 45 0 0,0 0 0 0 0,-1 1-1 0 0,0-1 1 0 0,0 1 0 0 0,-1-1 0 0 0,1 1 0 0 0,-1-1 0 0 0,-1 1 0 0 0,0 6 0 0 0,-2 0 9 0 0,0 0 1 0 0,-1 0 0 0 0,-9 21-1 0 0,-9 11-1 0 0,-54 81 0 0 0,56-96 0 0 0,11-16 0 0 0,-66 108 0 0 0,60-96 0 0 0,3 1 0 0 0,-18 51 0 0 0,24-63-2 0 0,4-8-50 0 0,-1 0-1 0 0,1 0 1 0 0,-1 13-1 0 0,3-20-12 0 0,0 0 1 0 0,1 1-1 0 0,-1-1 0 0 0,0 0 0 0 0,1 1 0 0 0,-1-1 1 0 0,0 0-1 0 0,1 1 0 0 0,-1-1 0 0 0,1 0 0 0 0,-1 0 1 0 0,1 0-1 0 0,-1 1 0 0 0,1-1 0 0 0,-1 0 1 0 0,1 0-1 0 0,-1 0 0 0 0,1 0 0 0 0,-1 0 0 0 0,1 0 1 0 0,-1 0-1 0 0,1 0 0 0 0,-1 0-3 0 0,13-2-1912 0 0,4-4-4286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707 131 12463 0 0,'1'-2'572'0'0,"7"-5"-37"0"0,1-3-380 0 0,21-15-1 0 0,21-8 1322 0 0,7-5-573 0 0,-43 30-588 0 0,-3 0 1278 0 0,-19 10 1163 0 0,-16 7-2581 0 0,2 0-1 0 0,-26 15 1 0 0,-4 1-131 0 0,8-5-22 0 0,-153 66 6 0 0,-6-15-321 0 0,185-66 222 0 0,-1-1-1 0 0,-23 2 1 0 0,34-5 7 0 0,0-1-1 0 0,0 0 1 0 0,-1 0 0 0 0,1-1 0 0 0,0 0 0 0 0,0 0 0 0 0,0-1-1 0 0,-11-3 1 0 0,17 4-44 0 0,0 3-288 0 0,-48 130 248 0 0,40-112 151 0 0,-1 0-1 0 0,-1 0 0 0 0,-1-1 1 0 0,-18 23-1 0 0,4-9 9 0 0,26-32-7 0 0,1-1 0 0 0,0 1 0 0 0,-1-1 0 0 0,1 1 0 0 0,-1-1 0 0 0,1 1 1 0 0,0-1-1 0 0,0 0 0 0 0,-1 1 0 0 0,1-1 0 0 0,0 0 0 0 0,1 1 0 0 0,4 0-30 0 0,1 0 0 0 0,0-1 0 0 0,-1 1 0 0 0,1-1-1 0 0,0-1 1 0 0,0 1 0 0 0,-1-1 0 0 0,1 0 0 0 0,0-1-1 0 0,10-3 1 0 0,11-2-158 0 0,3 1-223 0 0,63-2 1 0 0,-76 7 354 0 0,-1 2 0 0 0,1 1 0 0 0,-1 0 0 0 0,0 1 0 0 0,22 6 0 0 0,-7 1 16 0 0,40 19-1 0 0,-61-24 38 0 0,0 1 0 0 0,-1 0 0 0 0,1 1-1 0 0,-1 0 1 0 0,-1 0 0 0 0,0 1-1 0 0,10 10 1 0 0,-16-13 12 0 0,1 0 0 0 0,-1 0 1 0 0,0 0-1 0 0,0 0 0 0 0,0 0 0 0 0,-1 1 0 0 0,0-1 0 0 0,0 1 0 0 0,0 0 0 0 0,-1-1 0 0 0,0 1 0 0 0,0 0 1 0 0,0 0-1 0 0,-1 0 0 0 0,0 0 0 0 0,0 0 0 0 0,-1 7 0 0 0,0-8 32 0 0,0 0-1 0 0,0 0 1 0 0,0 1-1 0 0,0-1 1 0 0,-1 0-1 0 0,0-1 1 0 0,0 1-1 0 0,0 0 1 0 0,-1 0-1 0 0,0-1 1 0 0,0 1 0 0 0,0-1-1 0 0,0 0 1 0 0,0 0-1 0 0,-1 0 1 0 0,0-1-1 0 0,0 1 1 0 0,0-1-1 0 0,-7 5 1 0 0,-12 3 145 0 0,-1 0 0 0 0,-39 11 0 0 0,-53 9 381 0 0,98-27-455 0 0,-226 53 876 0 0,236-55-1019 0 0,0-1-1 0 0,0 1 0 0 0,-15-1 1 0 0,22-1-549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8 919 0 0,'-10'-2'202'0'0,"0"0"-1"0"0,0 1 1 0 0,-19-1-1 0 0,8 2 3270 0 0,0 1-1 0 0,-27 6 1 0 0,-5 7-97 0 0,55-14-2895 0 0,10 4-122 0 0,0 1 1 0 0,0 1-1 0 0,-1-1 1 0 0,0 2-1 0 0,0 0 1 0 0,0 0-1 0 0,-1 1 1 0 0,0 0-1 0 0,17 18 1 0 0,4 10 537 0 0,36 51 0 0 0,-64-83-852 0 0,60 95 645 0 0,-44-66-619 0 0,1-2 1 0 0,2 0 0 0 0,37 40-1 0 0,-44-58-60 0 0,0 0-1 0 0,1-1 0 0 0,1-1 1 0 0,0-1-1 0 0,0 0 0 0 0,1-1 1 0 0,0-1-1 0 0,27 8 0 0 0,-9-1-24 0 0,-34-14-61 0 0,-2 0-938 0 0,0 0 922 0 0,1 0-1 0 0,-1 0 0 0 0,0-1 0 0 0,0 1 0 0 0,0 0 0 0 0,0 0 0 0 0,0-1 0 0 0,0 1 1 0 0,0 0-1 0 0,0 0 0 0 0,-1-1 0 0 0,1 1 0 0 0,0 0 0 0 0,0 0 0 0 0,-1-1 0 0 0,1 1 0 0 0,0 0 1 0 0,-1-1-1 0 0,1 1 0 0 0,0 0 0 0 0,-1-1 0 0 0,0 2 0 0 0,-15 11-6244 0 0,6-8 783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96 3679 0 0,'3'-11'478'0'0,"1"-1"-1"0"0,9-19 0 0 0,-10 26 750 0 0,0 1 0 0 0,-1-1 0 0 0,2 1 0 0 0,6-8 0 0 0,0 1 2600 0 0,-18 22-1518 0 0,-25 34-1827 0 0,-44 46-1 0 0,14-19-131 0 0,-15 25 62 0 0,-83 99 174 0 0,-11-11-424 0 0,112-133-152 0 0,-3 3-668 0 0,62-54 324 0 0,3-3-1657 0 0,-1 1 1859 0 0,0 0 0 0 0,0-1 1 0 0,0 1-1 0 0,0 0 0 0 0,1 0 0 0 0,-1 1 0 0 0,0-1 0 0 0,3-1 0 0 0,-1 0-216 0 0,10-7-1092 0 0,2-1-316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445 237 1839 0 0,'0'0'12111'0'0,"2"-2"-11319"0"0,8-6-238 0 0,0 0 1 0 0,1 1-1 0 0,0 1 0 0 0,0 0 1 0 0,0 0-1 0 0,22-7 1 0 0,21-11 149 0 0,41-25 494 0 0,126-47 0 0 0,-213 93-1177 0 0,0 1 0 0 0,-1 0 0 0 0,11-1 0 0 0,-17 2-18 0 0,-1 1 0 0 0,1 0-1 0 0,-1 0 1 0 0,1 0-1 0 0,-1 0 1 0 0,1 0 0 0 0,-1 0-1 0 0,1 0 1 0 0,-1 0 0 0 0,1 0-1 0 0,-1 0 1 0 0,1 0 0 0 0,-1 0-1 0 0,0 0 1 0 0,1 1 0 0 0,-1-1-1 0 0,1 0 1 0 0,-1 0 0 0 0,1 1-1 0 0,-1-1 1 0 0,1 0 0 0 0,-1 0-1 0 0,1 1 1 0 0,-1 0-4 0 0,0 0 0 0 0,1 0 0 0 0,-1 0-1 0 0,0 0 1 0 0,0 0 0 0 0,0 0 0 0 0,0 1 0 0 0,0-1-1 0 0,-1 0 1 0 0,1 0 0 0 0,0 0 0 0 0,0 0 0 0 0,-1 0 0 0 0,1 0-1 0 0,0 0 1 0 0,-2 1 0 0 0,-9 19-115 0 0,11-21 113 0 0,-13 21-101 0 0,-1-1-1 0 0,-1 0 1 0 0,-20 19-1 0 0,-57 50-213 0 0,32-32 128 0 0,-109 86-111 0 0,-10-15 26 0 0,175-125 268 0 0,-157 114-129 0 0,131-92 132 0 0,1 1 0 0 0,2 1 0 0 0,-27 33 0 0 0,48-52 3 0 0,1-1 0 0 0,-7 14-1 0 0,3-6 29 0 0,0 0 0 0 0,-19 22 1 0 0,27-35 46 0 0,4-2 49 0 0,29 1 81 0 0,0-2 0 0 0,63-9 0 0 0,-21 0-35 0 0,5 2 2 0 0,-6 0 348 0 0,101 2-1 0 0,-165 6-520 0 0,-1 1 1 0 0,0 0-1 0 0,0 1 0 0 0,0 0 0 0 0,14 5 0 0 0,-20-6-211 0 0,9 7-2019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84 8663 0 0,'0'0'787'0'0,"-13"-5"2275"0"0,7 1 2529 0 0,7 0-5467 0 0,0 1-1 0 0,0 0 0 0 0,0-1 1 0 0,1 1-1 0 0,0 0 0 0 0,0 0 1 0 0,0 0-1 0 0,0 0 1 0 0,0 0-1 0 0,0 0 0 0 0,1 0 1 0 0,0 1-1 0 0,-1 0 1 0 0,1-1-1 0 0,5-2 0 0 0,-3 2-61 0 0,-1 0-1 0 0,1 1 0 0 0,-1 0 0 0 0,1 0 1 0 0,0 0-1 0 0,0 0 0 0 0,0 1 0 0 0,0 0 1 0 0,0 0-1 0 0,10-1 0 0 0,14 1 41 0 0,-22 0-84 0 0,0 0 0 0 0,0 1 0 0 0,0 0 0 0 0,-1 0 0 0 0,1 0 1 0 0,0 1-1 0 0,0 0 0 0 0,0 1 0 0 0,-1-1 0 0 0,11 5 1 0 0,-9-1-9 0 0,-1 2-10 0 0,-6-4 2 0 0,-1 0 0 0 0,1 0-1 0 0,0 0 1 0 0,-1 0 0 0 0,0 0 0 0 0,0 1-1 0 0,0-1 1 0 0,0 0 0 0 0,0 0 0 0 0,-1 0-1 0 0,1 0 1 0 0,-1 0 0 0 0,0 0 0 0 0,0 0-1 0 0,0 0 1 0 0,-2 4 0 0 0,-1 1 16 0 0,0-1 1 0 0,0 1-1 0 0,-1-1 0 0 0,-10 13 1 0 0,-51 46 240 0 0,15-15-570 0 0,14-13 295 0 0,-1 0-23 0 0,-63 84 0 0 0,93-111 39 0 0,3-5 0 0 0,0 1 0 0 0,1-1 0 0 0,0 1 0 0 0,0 0 0 0 0,0 1 0 0 0,1-1 0 0 0,0 0 0 0 0,-4 15 0 0 0,7-21 0 0 0,0-1 0 0 0,0 1 0 0 0,0 0 0 0 0,0-1 0 0 0,-1 1 0 0 0,1 0 0 0 0,0-1 0 0 0,0 1 0 0 0,0 0 0 0 0,0-1 0 0 0,0 1 0 0 0,1 0 0 0 0,-1-1 0 0 0,0 1 0 0 0,0 0 0 0 0,0-1 0 0 0,1 1 0 0 0,-1-1 0 0 0,0 1 0 0 0,0 0 0 0 0,1-1 0 0 0,-1 1 0 0 0,1-1 0 0 0,-1 1 0 0 0,0-1 0 0 0,1 1 0 0 0,-1-1 0 0 0,1 1 0 0 0,0 0 0 0 0,1 0 0 0 0,0 1 4 0 0,1 1 0 0 0,0 0-1 0 0,0-1 1 0 0,0 0 0 0 0,1 0 0 0 0,-1 0-1 0 0,0 0 1 0 0,1 0 0 0 0,-1-1-1 0 0,1 1 1 0 0,0-1 0 0 0,-1 0 0 0 0,1 0-1 0 0,0 0 1 0 0,0-1 0 0 0,0 1 0 0 0,6-1-1 0 0,7-1 136 0 0,1 0 0 0 0,27-5-1 0 0,-29 4 19 0 0,62-11 157 0 0,131-13 772 0 0,-194 26-1217 0 0,0 1 1 0 0,24 5-1 0 0,-37-6-69 0 0,1 2-144 0 0,-3-2 304 0 0,1 0-1 0 0,-1 0 0 0 0,0 0 1 0 0,1 0-1 0 0,-1 1 1 0 0,0-1-1 0 0,0 0 0 0 0,1 0 1 0 0,-1 0-1 0 0,0 0 0 0 0,1 0 1 0 0,-1 0-1 0 0,0 1 1 0 0,0-1-1 0 0,0 0 0 0 0,1 0 1 0 0,-1 0-1 0 0,0 1 1 0 0,0-1-1 0 0,0 0 0 0 0,1 0 1 0 0,-1 1-1 0 0,0-1 0 0 0,0 0 1 0 0,0 1-1 0 0,1 1-229 0 0,0 0-1 0 0,-1 0 1 0 0,1 0-1 0 0,-1 0 1 0 0,1 0 0 0 0,-1 1-1 0 0,0-1 1 0 0,0 0-1 0 0,0 0 1 0 0,0 0-1 0 0,-1 0 1 0 0,1 1 0 0 0,0-1-1 0 0,-1 0 1 0 0,0 0-1 0 0,-1 3 1 0 0,-3 4-5837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91 107 9703 0 0,'0'0'875'0'0,"-18"8"-43"0"0,8 0 189 0 0,1 1 1 0 0,0 0-1 0 0,-12 14 0 0 0,-1-1 2421 0 0,22-21-2891 0 0,0 0-497 0 0,0-1 1 0 0,-1 0-1 0 0,1 0 1 0 0,0 1-1 0 0,0-1 1 0 0,0 0-1 0 0,0 0 1 0 0,0 1-1 0 0,0-1 1 0 0,0 0-1 0 0,0 0 1 0 0,0 1-1 0 0,0-1 1 0 0,0 0-1 0 0,0 0 1 0 0,0 1-1 0 0,0-1 0 0 0,0 0 1 0 0,0 1-1 0 0,0-1 1 0 0,0 0-1 0 0,0 0 1 0 0,0 1-1 0 0,0-1 1 0 0,0 0-1 0 0,1 0 1 0 0,-1 1-1 0 0,0-1 1 0 0,0 0-1 0 0,0 0 1 0 0,1 1-1 0 0,18-1 270 0 0,0 0 0 0 0,0-1 0 0 0,0-1-1 0 0,27-6 1 0 0,2 1-63 0 0,235-48 391 0 0,-4-19-687 0 0,-175 45-62 0 0,-81 21-19 0 0,-18 6-170 0 0,0 0 0 0 0,0 0 0 0 0,0 1 1 0 0,0 0-1 0 0,1-1 0 0 0,-1 2 0 0 0,11-2 1 0 0,-23 22-2587 0 0,-1-9 1042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10 9215 0 0,'1'-9'3751'0'0,"-12"24"1333"0"0,5-6-6352 0 0,-3 4 1462 0 0,1 1 1 0 0,0 0-1 0 0,1 0 1 0 0,1 1-1 0 0,-9 29 1 0 0,-13 85 696 0 0,10-41-356 0 0,-6 1-148 0 0,-41 99 0 0 0,26-105-376 0 0,-2 4-12 0 0,35-70-52 0 0,7-14 15 0 0,0-1 1 0 0,-1 0-91 0 0,1-1-861 0 0,7 2-3618 0 0,4-2-1549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568 174 8287 0 0,'0'0'639'0'0,"-1"0"-208"0"0,-12 0 1558 0 0,1 0-1 0 0,-13 3 1 0 0,23-3-1255 0 0,15-1-457 0 0,0-1-167 0 0,-1 0 1 0 0,0-2 0 0 0,0 1-1 0 0,17-9 1 0 0,45-26 329 0 0,-36 17-241 0 0,-9 3 73 0 0,0 3 0 0 0,1 0 1 0 0,1 2-1 0 0,41-12 0 0 0,-65 23-177 0 0,0 0-1 0 0,-1 1 0 0 0,1 0 1 0 0,0 0-1 0 0,0 1 1 0 0,-1 0-1 0 0,1 0 0 0 0,0 1 1 0 0,9 1-1 0 0,-15-2-83 0 0,0 1-1 0 0,0-1 1 0 0,-1 1-1 0 0,1-1 1 0 0,0 1-1 0 0,0-1 1 0 0,-1 1-1 0 0,1-1 1 0 0,0 1-1 0 0,0 0 1 0 0,-1-1-1 0 0,1 1 1 0 0,-1 0-1 0 0,1 0 1 0 0,-1-1-1 0 0,1 1 0 0 0,-1 0 1 0 0,1 0-1 0 0,-1 0 1 0 0,0 0-1 0 0,1 1 1 0 0,-1 0-4 0 0,0 0 0 0 0,1 0 1 0 0,-1 0-1 0 0,0 0 0 0 0,-1 0 0 0 0,1 0 0 0 0,0 0 1 0 0,0 0-1 0 0,-2 2 0 0 0,-1 5-4 0 0,0-1 1 0 0,-1 0-1 0 0,-6 11 0 0 0,9-18 1 0 0,-9 15-4 0 0,-1 0 0 0 0,-1 0 0 0 0,-20 20 0 0 0,-47 38 0 0 0,50-48 0 0 0,-168 136 80 0 0,107-90-16 0 0,-84 64 18 0 0,-89 75-28 0 0,183-132-54 0 0,80-79 1 0 0,0 0 1 0 0,0 0-1 0 0,0 0 0 0 0,0 0 0 0 0,0 0 0 0 0,0 0 0 0 0,0 0 1 0 0,1 0-1 0 0,-1 0 0 0 0,0 0 0 0 0,0 0 0 0 0,0 0 1 0 0,0 0-1 0 0,0 0 0 0 0,0 0 0 0 0,0 0 0 0 0,0 0 0 0 0,0 1 1 0 0,0-1-1 0 0,0 0 0 0 0,0 0 0 0 0,0 0 0 0 0,0 0 1 0 0,0 0-1 0 0,0 0 0 0 0,0 0 0 0 0,0 0 0 0 0,0 0 0 0 0,0 0 1 0 0,0 0-1 0 0,0 0 0 0 0,0 0 0 0 0,0 0 0 0 0,0 0 1 0 0,0 0-1 0 0,0 0 0 0 0,0 0 0 0 0,0 0 0 0 0,0 1 0 0 0,0-1 1 0 0,0 0-1 0 0,0 0 0 0 0,0 0 0 0 0,0 0 0 0 0,0 0 1 0 0,0 0-1 0 0,0 0 0 0 0,0 0 0 0 0,0 0 0 0 0,0 0 0 0 0,0 0 1 0 0,0 0-1 0 0,0 0 0 0 0,0 0 0 0 0,0 0 0 0 0,0 0 1 0 0,0 0-1 0 0,0 0 0 0 0,8-2 66 0 0,12-6 68 0 0,31-17 425 0 0,101-31 0 0 0,-108 44-273 0 0,1 2 0 0 0,0 2 0 0 0,47-1 0 0 0,148 3 128 0 0,-235 6-423 0 0,-3 0-66 0 0,5 9-5547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5983 0 0,'0'2'2876'0'0,"-9"33"5357"0"0,5-24-7771 0 0,1 0 0 0 0,1 0 0 0 0,0 1 0 0 0,0-1 0 0 0,1 17 1 0 0,1-26-669 0 0,6 3-4386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547 379 11055 0 0,'0'0'1110'0'0,"2"1"-1014"0"0,1 1-89 0 0,0 0 1 0 0,0-1 0 0 0,0 0-1 0 0,0 0 1 0 0,0 0-1 0 0,1 0 1 0 0,-1 0 0 0 0,0-1-1 0 0,0 1 1 0 0,1-1-1 0 0,-1 0 1 0 0,0 0 0 0 0,1 0-1 0 0,-1 0 1 0 0,0-1 0 0 0,1 1-1 0 0,-1-1 1 0 0,0 0-1 0 0,0 0 1 0 0,0 0 0 0 0,0 0-1 0 0,1-1 1 0 0,-2 1 0 0 0,1-1-1 0 0,0 0 1 0 0,0 0-1 0 0,2-2 1 0 0,8-8 268 0 0,0 0 1 0 0,-2 0-1 0 0,1-1 1 0 0,-2-1-1 0 0,1 0 1 0 0,-2 0-1 0 0,0-1 1 0 0,-1 0-1 0 0,0 0 0 0 0,-1-1 1 0 0,4-17-1 0 0,-9 25-225 0 0,0 0 0 0 0,-1 0-1 0 0,0 0 1 0 0,0 0 0 0 0,-1 0-1 0 0,0 0 1 0 0,0 0 0 0 0,-1 0-1 0 0,0 0 1 0 0,0 0 0 0 0,-1 1-1 0 0,0-1 1 0 0,-4-8 0 0 0,4 12-59 0 0,0-1 0 0 0,0 1 0 0 0,0 0 0 0 0,-1 0 0 0 0,0 0 1 0 0,0 1-1 0 0,0-1 0 0 0,0 1 0 0 0,0 0 0 0 0,-1-1 0 0 0,0 1 1 0 0,1 1-1 0 0,-1-1 0 0 0,0 1 0 0 0,0-1 0 0 0,-1 1 0 0 0,1 0 1 0 0,0 1-1 0 0,-1-1 0 0 0,1 1 0 0 0,-1 0 0 0 0,0 0 0 0 0,-6-1 1 0 0,0 2-32 0 0,-1 0 1 0 0,1 0 0 0 0,-1 1 0 0 0,1 1-1 0 0,-1 0 1 0 0,1 1 0 0 0,-12 3-1 0 0,-77 33-152 0 0,97-37 191 0 0,-36 16 2 0 0,0 1-1 0 0,2 3 1 0 0,1 1 0 0 0,-44 35-1 0 0,55-37 123 0 0,1 1-1 0 0,0 2 1 0 0,2 0-1 0 0,1 1 0 0 0,1 1 1 0 0,-20 35-1 0 0,33-49-75 0 0,0 0 0 0 0,0 1 0 0 0,2-1 0 0 0,0 1 0 0 0,0 1 0 0 0,1-1 0 0 0,0 1 0 0 0,-1 19 0 0 0,4-31-34 0 0,1 0 0 0 0,0 0-1 0 0,0 0 1 0 0,0 0 0 0 0,1 0 0 0 0,-1 0-1 0 0,0 0 1 0 0,1 0 0 0 0,-1 0 0 0 0,1 0-1 0 0,0 0 1 0 0,-1 0 0 0 0,1 0-1 0 0,0 0 1 0 0,0 0 0 0 0,1 0 0 0 0,-1-1-1 0 0,0 1 1 0 0,0 0 0 0 0,1-1-1 0 0,-1 1 1 0 0,4 1 0 0 0,-2-1 17 0 0,0-1 0 0 0,0 1 1 0 0,0-1-1 0 0,0 0 0 0 0,0-1 0 0 0,0 1 0 0 0,0 0 1 0 0,0-1-1 0 0,1 0 0 0 0,-1 1 0 0 0,0-1 1 0 0,0-1-1 0 0,0 1 0 0 0,5-1 0 0 0,22-6 133 0 0,0 0 0 0 0,-1-3-1 0 0,30-13 1 0 0,-16 7-59 0 0,152-64 20 0 0,-155 61-104 0 0,0-2-1 0 0,62-45 1 0 0,-82 52 91 0 0,-18 14 413 0 0,-4 1-378 0 0,-24 23-101 0 0,-36 40 1 0 0,44-44-39 0 0,4-5-8 0 0,1 0 0 0 0,1 1 0 0 0,0 1 0 0 0,1-1 0 0 0,1 2 0 0 0,1 0 0 0 0,1 0 0 0 0,-10 27 0 0 0,3 3 104 0 0,-2-1-1 0 0,-2-1 1 0 0,-3-1-1 0 0,-48 78 1 0 0,-16-11-254 0 0,85-110-847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5527 0 0,'0'0'10624'0'0,"-1"1"-9621"0"0,-10 5-763 0 0,0 1 1 0 0,-18 17 0 0 0,5-5-102 0 0,-176 139-443 0 0,12 15 0 0 0,163-147 291 0 0,1 2 1 0 0,2 0-1 0 0,0 1 0 0 0,-26 48 0 0 0,44-69 35 0 0,1 0 0 0 0,-1 1-1 0 0,1-1 1 0 0,1 1 0 0 0,0 0-1 0 0,-2 11 1 0 0,4-18-11 0 0,0 1-1 0 0,0-1 1 0 0,0 1-1 0 0,0-1 1 0 0,0 1 0 0 0,1-1-1 0 0,-1 1 1 0 0,1-1-1 0 0,0 1 1 0 0,0-1 0 0 0,1 4-1 0 0,-1-4-4 0 0,0-1-1 0 0,0 1 0 0 0,0-1 0 0 0,1 0 1 0 0,-1 0-1 0 0,0 0 0 0 0,0 1 1 0 0,1-1-1 0 0,-1 0 0 0 0,1-1 1 0 0,-1 1-1 0 0,1 0 0 0 0,-1 0 1 0 0,1-1-1 0 0,-1 1 0 0 0,1-1 1 0 0,0 1-1 0 0,-1-1 0 0 0,3 1 1 0 0,9 0 143 0 0,0 0 1 0 0,-1-1-1 0 0,1-1 1 0 0,0 0-1 0 0,0 0 1 0 0,-1-1-1 0 0,15-4 1 0 0,86-34 679 0 0,-78 27-618 0 0,-10 4-101 0 0,-1-2 0 0 0,1-1 0 0 0,-2-1 0 0 0,0-1 0 0 0,0-1 1 0 0,-1-1-1 0 0,-1-1 0 0 0,-1-1 0 0 0,21-24 0 0 0,-30 30-89 0 0,0-1-1 0 0,-2 0 1 0 0,1-1-1 0 0,-2 0 1 0 0,0-1-1 0 0,-1 1 1 0 0,0-1-1 0 0,-1-1 1 0 0,-1 1-1 0 0,0-1 1 0 0,-1 0 0 0 0,-1 0-1 0 0,0-1 1 0 0,-2 1-1 0 0,0-1 1 0 0,-1-19-1 0 0,0 28-22 0 0,-2 0 1 0 0,1 1-1 0 0,-1-1 0 0 0,0 0 1 0 0,0 0-1 0 0,-1 1 0 0 0,0-1 0 0 0,-1 1 1 0 0,-6-12-1 0 0,7 15-208 0 0,0-1 0 0 0,-1 1 0 0 0,1 0 0 0 0,-1 0 0 0 0,0 0 0 0 0,0 1 0 0 0,0-1 0 0 0,0 1 0 0 0,-1 0 0 0 0,1 0 0 0 0,-1 0 0 0 0,0 1 1 0 0,0 0-1 0 0,-10-4 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5527 0 0,'0'2'250'0'0,"-3"5"-163"0"0,1-1 0 0 0,-1 0 0 0 0,-6 9 0 0 0,5-8-19 0 0,0 0-1 0 0,0 0 0 0 0,-4 11 0 0 0,5-7 653 0 0,1 0 0 0 0,0 0-1 0 0,0 0 1 0 0,1 1 0 0 0,0-1 0 0 0,1 0-1 0 0,0 0 1 0 0,3 14 0 0 0,0-9-268 0 0,0 1 0 0 0,2-1 0 0 0,0 0-1 0 0,13 28 1 0 0,6-1 74 0 0,1-1 0 0 0,53 67 0 0 0,-70-98-225 0 0,148 183 2704 0 0,-111-140-1970 0 0,-9-9-226 0 0,51 49 0 0 0,-72-78-797 0 0,-10-11-19 0 0,0 1-1 0 0,1 0 0 0 0,10 8 1 0 0,-15-14-36 0 0,0 1 1 0 0,1-1 0 0 0,-1 1-1 0 0,0-1 1 0 0,0 0 0 0 0,0 1-1 0 0,0-1 1 0 0,0 0-1 0 0,1 0 1 0 0,-1 0 0 0 0,0 0-1 0 0,0 0 1 0 0,0 0-1 0 0,1 0 1 0 0,-1 0 0 0 0,0 0-1 0 0,0 0 1 0 0,0-1 0 0 0,1 1-1 0 0,-1-1 1 0 0,0 1-1 0 0,2-2 1 0 0,21-13-2836 0 0,-13 6-1873 0 0,1-3-1312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6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 10135 0 0,'0'0'1934'0'0,"-1"2"-992"0"0,0 4-643 0 0,-1 1-1 0 0,0-1 0 0 0,0 1 0 0 0,-1-1 1 0 0,1 0-1 0 0,-1 0 0 0 0,-1 0 0 0 0,1 0 1 0 0,-8 9-1 0 0,-7 5-146 0 0,-21 21 0 0 0,18-20 100 0 0,-269 311 208 0 0,181-182-253 0 0,-15 18 178 0 0,101-141-701 0 0,-2 0 1 0 0,-1-2-1 0 0,-1-2 1 0 0,-1 0-1 0 0,-1-2 1 0 0,-1 0-1 0 0,0-3 0 0 0,-63 29 1 0 0,91-46 138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0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40 9215 0 0,'0'0'10398'0'0,"2"0"-9904"0"0,10-2-414 0 0,-1 1 1 0 0,1-1-1 0 0,0-1 0 0 0,12-4 0 0 0,-9 2-26 0 0,51-8 249 0 0,-30 7 415 0 0,-34 6-660 0 0,0 0 1 0 0,1 0-1 0 0,-1 0 0 0 0,0 1 1 0 0,0-1-1 0 0,1 1 0 0 0,-1 0 0 0 0,0-1 1 0 0,0 1-1 0 0,0 0 0 0 0,0 0 1 0 0,0 0-1 0 0,3 3 0 0 0,-4-4-49 0 0,1 1 1 0 0,0 0-1 0 0,-1 0 0 0 0,1 0 1 0 0,-1 0-1 0 0,0 0 0 0 0,1 0 1 0 0,-1 1-1 0 0,0-1 0 0 0,0 0 0 0 0,1 1 1 0 0,-1-1-1 0 0,0 1 0 0 0,-1-1 1 0 0,1 1-1 0 0,0-1 0 0 0,1 3 1 0 0,0 1-2 0 0,0-1-19 0 0,-1 0-1 0 0,1 0 1 0 0,-1 0-1 0 0,0 0 1 0 0,0 0 0 0 0,0 0-1 0 0,0 1 1 0 0,-1-1-1 0 0,1 0 1 0 0,-1 0-1 0 0,0 1 1 0 0,-1-1 0 0 0,1 0-1 0 0,-1 0 1 0 0,1 1-1 0 0,-1-1 1 0 0,-1 0-1 0 0,1 0 1 0 0,0 0 0 0 0,-3 4-1 0 0,0-2-8 0 0,0 0 0 0 0,1 0 0 0 0,-2-1 0 0 0,1 0 0 0 0,-1 0 0 0 0,1 0 0 0 0,-2 0 0 0 0,1-1 0 0 0,0 0 0 0 0,-1 0 0 0 0,-11 6 0 0 0,-78 37 163 0 0,-15 7 34 0 0,95-44-188 0 0,14-9-42 0 0,3-1-11 0 0,14 1-11 0 0,1 0 0 0 0,30-4 0 0 0,4 0-20 0 0,-34 3 119 0 0,0 1-1 0 0,1 0 1 0 0,-1 1 0 0 0,32 9-1 0 0,-44-10-14 0 0,0 1-1 0 0,0 0 1 0 0,0 0-1 0 0,-1 0 1 0 0,1 0-1 0 0,0 1 1 0 0,-1 0-1 0 0,1 0 1 0 0,-1 0-1 0 0,0 1 1 0 0,0-1-1 0 0,-1 1 1 0 0,1 0-1 0 0,-1 0 1 0 0,1 0-1 0 0,-1 1 1 0 0,-1-1-1 0 0,1 1 1 0 0,4 9-1 0 0,-2 4 92 0 0,-1 1 0 0 0,0 0 0 0 0,-2-1 0 0 0,0 1-1 0 0,-1 0 1 0 0,-1 0 0 0 0,0 0 0 0 0,-6 29 0 0 0,5-42-40 0 0,-1 0 0 0 0,0 0 0 0 0,0 0 0 0 0,-1-1 1 0 0,1 1-1 0 0,-1-1 0 0 0,-1 1 0 0 0,1-1 0 0 0,-1 0 0 0 0,0 0 1 0 0,0-1-1 0 0,0 1 0 0 0,-5 3 0 0 0,-5 4 64 0 0,0-1 0 0 0,-1 0 0 0 0,-19 10 0 0 0,-3-1-143 0 0,-62 23 1 0 0,5-10-3451 0 0,64-24-4182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8951 0 0,'-2'1'407'0'0,"-5"1"-295"0"0,1-1 0 0 0,-1 1-1 0 0,0-1 1 0 0,-8 0 0 0 0,-1 1 13 0 0,15-2 143 0 0,-1 1 1 0 0,1-1-1 0 0,-1 1 1 0 0,1-1-1 0 0,-1 1 0 0 0,1 0 1 0 0,-1 0-1 0 0,1-1 1 0 0,-1 1-1 0 0,1 0 0 0 0,0 0 1 0 0,0 0-1 0 0,-1 1 1 0 0,0 0-1 0 0,-1 1 2270 0 0,3-1-2426 0 0,1 0 0 0 0,-1 0 0 0 0,1-1 0 0 0,-1 1 0 0 0,1 0 1 0 0,0-1-1 0 0,0 1 0 0 0,-1 0 0 0 0,1-1 0 0 0,0 1 0 0 0,0-1 0 0 0,1 1 0 0 0,-1-1 0 0 0,0 0 1 0 0,0 1-1 0 0,1-1 0 0 0,-1 0 0 0 0,1 0 0 0 0,-1 0 0 0 0,1 0 0 0 0,-1 0 0 0 0,1 0 0 0 0,0 0 1 0 0,-1-1-1 0 0,3 2 0 0 0,6 1 137 0 0,1 0 1 0 0,-1 0 0 0 0,12 1-1 0 0,4-1 181 0 0,0-1 0 0 0,1-1-1 0 0,33-3 1 0 0,115-20 712 0 0,-29 3-614 0 0,-93 11-433 0 0,-36 4-134 0 0,0 2 1 0 0,23-2-1 0 0,-36 4-70 0 0,-1 0 0 0 0,1-1 1 0 0,-1 0-1 0 0,0 0 0 0 0,1 0 0 0 0,3-2 0 0 0,8-2-760 0 0,-9 2 510 0 0,4-2-357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59 5239 0 0,'15'-1'287'0'0,"-2"-1"0"0"0,1-1 0 0 0,0 0-1 0 0,0-1 1 0 0,17-7 0 0 0,10-2 2552 0 0,-26 9-871 0 0,23-11 0 0 0,-36 14-1264 0 0,3 0 3349 0 0,-12 1-2799 0 0,-23 10-1119 0 0,0 1 1 0 0,0 1 0 0 0,-51 31-1 0 0,39-20-160 0 0,-116 71-218 0 0,16-10 89 0 0,101-62 25 0 0,-68 25-1 0 0,106-45 121 0 0,-89 28-100 0 0,79-27 30 0 0,0 0 0 0 0,0-1 0 0 0,0 0 0 0 0,0-1 0 0 0,-15-1 0 0 0,24 0 0 0 0,1-1-1 0 0,-1 1 1 0 0,1-1-1 0 0,-1 0 1 0 0,1 0-1 0 0,0 0 1 0 0,-4-2-1 0 0,5 2-253 0 0,3-11-748 0 0,-1 7 765 0 0,1 0 0 0 0,0 0 1 0 0,0 0-1 0 0,0 0 1 0 0,4-7-1 0 0,-4 10 127 0 0,-1 6-17 0 0,0 0 243 0 0,0 0 0 0 0,-1 0 0 0 0,0 0 0 0 0,1 0-1 0 0,-4 7 1 0 0,0 4 158 0 0,-6 29 0 0 0,5-19-9 0 0,-1 0 0 0 0,-2 0 0 0 0,0-1 0 0 0,-2 0-1 0 0,-15 29 1 0 0,-75 109 255 0 0,48-82-397 0 0,11-17-44 0 0,-22 38 0 0 0,22-26 0 0 0,24-46 0 0 0,13-20 0 0 0,3-8 0 0 0,0 0 0 0 0,1 1 0 0 0,-1-1 1 0 0,0 0-1 0 0,1 1 0 0 0,0-1 0 0 0,-1 1 0 0 0,1-1 0 0 0,0 1 0 0 0,0-1 0 0 0,0 1 0 0 0,0-1 0 0 0,0 1 0 0 0,0-1 0 0 0,0 2 0 0 0,1 1 10 0 0,-1-3 9 0 0,1 0 0 0 0,-1 0 0 0 0,0 0 1 0 0,1 0-1 0 0,-1 0 0 0 0,0 0 0 0 0,1 0 0 0 0,0 0 0 0 0,-1 0 1 0 0,1 0-1 0 0,0 0 0 0 0,-1 0 0 0 0,1-1 0 0 0,0 1 1 0 0,0 0-1 0 0,-1 0 0 0 0,1-1 0 0 0,0 1 0 0 0,0-1 0 0 0,0 1 1 0 0,0 0-1 0 0,2 0 0 0 0,21 7 308 0 0,-13-8-282 0 0,0-1 1 0 0,-1 0-1 0 0,1 0 0 0 0,0-1 1 0 0,0 0-1 0 0,-1-1 1 0 0,15-6-1 0 0,-17 7-29 0 0,53-17 63 0 0,66-12 1 0 0,-96 26-8 0 0,0 1-1 0 0,0 2 1 0 0,0 0-1 0 0,40 5 1 0 0,143 5 61 0 0,-191-6-147 0 0,-1-6-244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9327 0 0,'0'0'846'0'0,"1"-2"-700"0"0,0 0 53 0 0,-1 0 0 0 0,1 0 0 0 0,0 0 0 0 0,0 0 0 0 0,0 0 0 0 0,0 1 0 0 0,0-1 0 0 0,1 0 0 0 0,-1 0 0 0 0,1 1 0 0 0,-1-1 0 0 0,1 1 0 0 0,-1-1 0 0 0,1 1 0 0 0,0 0 0 0 0,0 0 0 0 0,-1 0 0 0 0,1 0 0 0 0,0 0 0 0 0,0 0 0 0 0,0 0 0 0 0,4-1 0 0 0,-1 2 7 0 0,0 0 1 0 0,0 0 0 0 0,0 0-1 0 0,0 1 1 0 0,0-1 0 0 0,0 1 0 0 0,6 2-1 0 0,6 1 250 0 0,-13-4-408 0 0,12 3 154 0 0,0 0 1 0 0,1-2 0 0 0,0 0 0 0 0,19-1 0 0 0,16-8-579 0 0,1-2 0 0 0,-1-2-1 0 0,75-29 1 0 0,-91 29-1275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8287 0 0,'0'0'1940'0'0,"-1"0"-769"0"0,-4 0-1014 0 0,0 1-1 0 0,0 0 1 0 0,0 0 0 0 0,0 0 0 0 0,0 1-1 0 0,0 0 1 0 0,0 0 0 0 0,0 0 0 0 0,1 0-1 0 0,-1 1 1 0 0,-6 5 0 0 0,-7 5 810 0 0,-22 23 0 0 0,21-18-741 0 0,-17 14-189 0 0,-92 87 518 0 0,106-95-415 0 0,1 0 1 0 0,1 1-1 0 0,-24 40 1 0 0,25-33 141 0 0,2 0 1 0 0,1 2-1 0 0,-15 47 1 0 0,26-66-195 0 0,1 0 1 0 0,1 1-1 0 0,0-1 0 0 0,1 1 1 0 0,1 0-1 0 0,0-1 1 0 0,1 1-1 0 0,1 0 0 0 0,0 0 1 0 0,5 22-1 0 0,-4-30-385 0 0,0-1-1 0 0,0 0 0 0 0,1 0 0 0 0,0 0 1 0 0,0 0-1 0 0,1 0 0 0 0,0-1 1 0 0,0 1-1 0 0,0-1 0 0 0,1 0 0 0 0,0 0 1 0 0,0-1-1 0 0,0 0 0 0 0,1 1 1 0 0,0-2-1 0 0,0 1 0 0 0,0-1 0 0 0,0 0 1 0 0,1 0-1 0 0,10 4 0 0 0,4-2-5066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10159 0 0,'0'0'2544'0'0,"-2"1"-2100"0"0,-2 7-374 0 0,0-1 1 0 0,0 1-1 0 0,0 0 0 0 0,1 0 0 0 0,0 0 0 0 0,0 1 0 0 0,1-1 0 0 0,0 0 0 0 0,-1 11 0 0 0,1-4 183 0 0,-1-2-1 0 0,-8 25 1 0 0,-6-4 26 0 0,-1-1 1 0 0,-37 52-1 0 0,-13 23-89 0 0,54-82-158 0 0,5-10-14 0 0,0 1-1 0 0,1 0 1 0 0,-7 25 0 0 0,14-40-138 0 0,2-2-211 0 0,7-6-86 0 0,4-4-21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83 515 3223 0 0,'-2'1'9302'0'0,"-5"0"-8864"0"0,0 1 0 0 0,0 1 0 0 0,-6 2-1 0 0,-18 6 1334 0 0,30-11-1731 0 0,0-1 0 0 0,0 1 0 0 0,0-1 0 0 0,0 0 0 0 0,0 1 0 0 0,1-1 0 0 0,-1 0 0 0 0,0 0 0 0 0,1 0 0 0 0,-1 0 0 0 0,0 1 0 0 0,1-1 0 0 0,-1 0 0 0 0,1 0 0 0 0,0 0 0 0 0,-1 0 0 0 0,0-2 0 0 0,0-3 54 0 0,0 0 0 0 0,1 0-1 0 0,0-1 1 0 0,0 1 0 0 0,0 0-1 0 0,0 0 1 0 0,1 0 0 0 0,0-1-1 0 0,0 1 1 0 0,3-7 0 0 0,4-9 135 0 0,14-29 0 0 0,-16 39-182 0 0,4-7-15 0 0,1-1-1 0 0,1 1 0 0 0,1 1 1 0 0,1 0-1 0 0,21-22 0 0 0,-4 10 39 0 0,63-49 0 0 0,-61 55-70 0 0,43-25 0 0 0,-62 42 0 0 0,0 0 0 0 0,0 0 0 0 0,1 2 0 0 0,0-1 0 0 0,0 2 0 0 0,20-4 0 0 0,-29 8 1 0 0,-1-1 1 0 0,1 1-1 0 0,-1 0 0 0 0,0 0 1 0 0,1 1-1 0 0,-1 0 0 0 0,0 0 0 0 0,1 0 1 0 0,-1 0-1 0 0,0 1 0 0 0,0 0 1 0 0,0 0-1 0 0,0 0 0 0 0,0 1 0 0 0,-1-1 1 0 0,1 1-1 0 0,-1 1 0 0 0,1-1 1 0 0,-1 0-1 0 0,0 1 0 0 0,0 0 0 0 0,-1 0 1 0 0,1 0-1 0 0,4 8 0 0 0,-4-5 1 0 0,1 1 0 0 0,-1-1 1 0 0,-1 1-1 0 0,0 0 0 0 0,0 1 0 0 0,0-1 0 0 0,-1 0 0 0 0,0 1 0 0 0,-1-1 1 0 0,0 1-1 0 0,0 0 0 0 0,-1-1 0 0 0,0 1 0 0 0,-2 14 0 0 0,-3 4-19 0 0,-1-1-1 0 0,-2 0 0 0 0,-1 0 1 0 0,-12 26-1 0 0,1-11-26 0 0,-41 62 0 0 0,44-80 56 0 0,-1 0-1 0 0,-1-2 0 0 0,-34 32 1 0 0,-71 48 318 0 0,1-14 34 0 0,108-79-329 0 0,0 0 0 0 0,-1-1 0 0 0,-30 9 0 0 0,43-15-35 0 0,0-1 0 0 0,1 1 0 0 0,-1-1 0 0 0,1 0 0 0 0,-1 0 0 0 0,0 0 0 0 0,1 0-1 0 0,-1-1 1 0 0,1 1 0 0 0,-1-1 0 0 0,-3-1 0 0 0,-4 0-15 0 0,8 1-62 0 0,-3-6-110 0 0,5 6 149 0 0,-1-1 0 0 0,0 1 1 0 0,1-1-1 0 0,0 1 0 0 0,-1-1 0 0 0,1 1 0 0 0,0-1 0 0 0,0 1 0 0 0,0-1 1 0 0,0 0-1 0 0,0 1 0 0 0,0-1 0 0 0,0 1 0 0 0,1-1 0 0 0,-1 1 0 0 0,0-1 1 0 0,1 1-1 0 0,1-3 0 0 0,-1 1-198 0 0,1-1 1 0 0,-1 1-1 0 0,1 0 1 0 0,0 0-1 0 0,1 1 0 0 0,-1-1 1 0 0,4-3-1 0 0,6-5-1352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11431 0 0,'0'0'4070'0'0,"0"2"-3840"0"0,-11 19 287 0 0,8-16-495 0 0,0-1-1 0 0,0 1 1 0 0,1 0-1 0 0,0 0 1 0 0,0 0-1 0 0,0 0 1 0 0,1 1-1 0 0,-1 6 1 0 0,2-9-365 0 0,1 6-29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11743 0 0,'0'0'4112'0'0,"0"1"-3760"0"0,-12 27 64 0 0,-64 145 392 0 0,32-85-704 0 0,25-48-53 0 0,-37 60 0 0 0,-40 36 107 0 0,55-80-5518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230 437 7543 0 0,'20'-30'820'0'0,"1"0"-1"0"0,1 2 1 0 0,1 0 0 0 0,2 1-1 0 0,39-33 1 0 0,-35 36-66 0 0,1 2 0 0 0,2 1 0 0 0,0 2 0 0 0,66-30 0 0 0,-44 27 222 0 0,1 3-1 0 0,83-18 1 0 0,-108 31-588 0 0,1 0 1 0 0,0 2-1 0 0,51 0 0 0 0,-78 4-370 0 0,-1 0 1 0 0,1 1-1 0 0,0-1 0 0 0,-1 1 0 0 0,1 0 1 0 0,-1 0-1 0 0,1 0 0 0 0,-1 1 0 0 0,1-1 0 0 0,-1 1 1 0 0,5 2-1 0 0,-7-3-15 0 0,-1 0 1 0 0,1 0-1 0 0,0-1 1 0 0,0 1-1 0 0,0 0 1 0 0,-1 0-1 0 0,1 0 0 0 0,0 0 1 0 0,-1 0-1 0 0,1 0 1 0 0,-1 0-1 0 0,1 0 1 0 0,-1 0-1 0 0,0 0 0 0 0,1 0 1 0 0,-1 2-1 0 0,0-1-1 0 0,0-1-1 0 0,0 1 1 0 0,0 0-1 0 0,0-1 1 0 0,-1 1-1 0 0,1 0 1 0 0,-1-1 0 0 0,1 1-1 0 0,-1-1 1 0 0,1 1-1 0 0,-1-1 1 0 0,0 1-1 0 0,0-1 1 0 0,-1 3-1 0 0,-21 23 40 0 0,0 0 0 0 0,-38 33 0 0 0,53-52-40 0 0,-20 17-16 0 0,-2-1 1 0 0,-34 21-1 0 0,-69 35-79 0 0,41-26 32 0 0,48-27-33 0 0,-383 213-796 0 0,288-188 19 0 0,115-44 730 0 0,27-9 146 0 0,1 0 0 0 0,-1 1 0 0 0,1-1 0 0 0,-1 1 0 0 0,0 0 0 0 0,1 0 1 0 0,-1 0-1 0 0,1 0 0 0 0,-1 0 0 0 0,1 1 0 0 0,-1-1 0 0 0,0 1 0 0 0,1 0 0 0 0,-1 0 0 0 0,0 1 0 0 0,0-1 0 0 0,0 0 0 0 0,0 1 0 0 0,0 0 0 0 0,0 0 0 0 0,4 3 0 0 0,5 5 38 0 0,-1 1 0 0 0,-1 0 0 0 0,16 21 0 0 0,-10-12-27 0 0,35 49-12 0 0,-32-41 0 0 0,45 48-1 0 0,-53-65 2 0 0,0-2 0 0 0,1 1 0 0 0,20 11 0 0 0,-30-20-188 0 0,24 9-5041 0 0,-15-8 3658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0,'2'0'5856'0'0,"21"5"1797"0"0,-18-3-7192 0 0,-2 10-255 0 0,-2-3-139 0 0,-1-8-56 0 0,0-1 0 0 0,0 0 1 0 0,0 0-1 0 0,0 1 0 0 0,0-1 0 0 0,0 0 1 0 0,0 0-1 0 0,0 1 0 0 0,0-1 1 0 0,0 0-1 0 0,0 0 0 0 0,0 1 0 0 0,0-1 1 0 0,0 0-1 0 0,-1 0 0 0 0,1 1 0 0 0,0-1 1 0 0,0 0-1 0 0,0 0 0 0 0,0 0 0 0 0,-1 1 1 0 0,1-1-1 0 0,0 0 0 0 0,0 0 0 0 0,0 0 1 0 0,-1 1-1 0 0,1-1 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 7831 0 0,'-72'-6'802'0'0,"42"7"4503"0"0,55 8-4396 0 0,55 17 579 0 0,107 51 0 0 0,-151-61-1165 0 0,-1 2-1 0 0,-1 1 1 0 0,-1 2-1 0 0,0 1 1 0 0,45 41-1 0 0,-62-48-225 0 0,-1 1 0 0 0,0 0 0 0 0,-1 1 0 0 0,-1 1 0 0 0,-1 0 0 0 0,0 0 0 0 0,-2 2 0 0 0,0-1 0 0 0,-1 1 0 0 0,-1 1 0 0 0,8 31 0 0 0,-11-30-81 0 0,-2 1 0 0 0,0 0 0 0 0,-2-1 0 0 0,-1 1 0 0 0,0 0-1 0 0,-2 0 1 0 0,0-1 0 0 0,-9 35 0 0 0,2-22-77 0 0,-2 0-1 0 0,-1-1 0 0 0,-2 0 0 0 0,-29 52 1 0 0,21-51-93 0 0,-1-1 1 0 0,-2-1 0 0 0,-1-1 0 0 0,-42 39 0 0 0,-132 103-1079 0 0,160-141 887 0 0,1-1-1190 0 0,3-3-4577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31 2759 0 0,'-7'0'177'0'0,"0"0"0"0"0,-1 0 0 0 0,1 1-1 0 0,0 0 1 0 0,0 0 0 0 0,0 1 0 0 0,-9 3-1 0 0,6-2 1241 0 0,10-3-1217 0 0,-1 0 0 0 0,1 0 0 0 0,0 0 0 0 0,-1 0 0 0 0,1 0 0 0 0,0 0 0 0 0,-1 0 0 0 0,1 0 1 0 0,0 0-1 0 0,0 0 0 0 0,-1 0 0 0 0,1 0 0 0 0,0 1 0 0 0,-1-1 0 0 0,1 0 0 0 0,0 0 0 0 0,0 0 0 0 0,-2 2 1200 0 0,2-2-1200 0 0,0 0 0 0 0,-1 0 0 0 0,1 1 1 0 0,0-1-1 0 0,0 0 0 0 0,0 0 0 0 0,0 1 0 0 0,0-1 0 0 0,-1 1 0 0 0,12 2 1411 0 0,20 0-1191 0 0,-10-5 286 0 0,0 0-1 0 0,37-9 1 0 0,-35 6-382 0 0,-1 1-1 0 0,27-1 1 0 0,92-8 449 0 0,-93 6-685 0 0,0 3-1 0 0,58 2 0 0 0,-105 2-73 0 0,0 0 0 0 0,1 0 1 0 0,-1 0-1 0 0,0 0 0 0 0,0 0 0 0 0,1 1 1 0 0,-1-1-1 0 0,0 0 0 0 0,0 1 0 0 0,0-1 0 0 0,1 1 1 0 0,-1-1-1 0 0,0 1 0 0 0,0 0 0 0 0,0-1 1 0 0,0 1-1 0 0,0 0 0 0 0,0 0 0 0 0,0 0 1 0 0,0 0-1 0 0,-1 0 0 0 0,1 0 0 0 0,0 0 1 0 0,0 0-1 0 0,-1 0 0 0 0,1 0 0 0 0,-1 0 1 0 0,1 2-1 0 0,0-1-13 0 0,-1 1 0 0 0,0-1 0 0 0,0 0 0 0 0,0 0 0 0 0,0 0 0 0 0,0 1 0 0 0,0-1 0 0 0,-1 0 0 0 0,1 0 0 0 0,-1 0 0 0 0,1 0 0 0 0,-1 0 0 0 0,0 1 0 0 0,0-1 0 0 0,-2 3 0 0 0,-3 4-1 0 0,-1 0 0 0 0,1 0 0 0 0,-2 0 0 0 0,0-1 0 0 0,0 0 0 0 0,-16 12 0 0 0,-59 36 0 0 0,63-44 0 0 0,-148 76-36 0 0,-8-14-60 0 0,82-36 92 0 0,59-22 4 0 0,29-13 0 0 0,8 0-2 0 0,9 0-11 0 0,-10-3 7 0 0,74 13-342 0 0,-50-9 271 0 0,0 0 0 0 0,33 11 0 0 0,-21 0 0 0 0,1 2 0 0 0,35 22 0 0 0,-13-6 74 0 0,-47-27 46 0 0,-1 1 1 0 0,-1 1-1 0 0,15 11 1 0 0,-21-15 10 0 0,0 1-1 0 0,0 1 1 0 0,0-1 0 0 0,0 1-1 0 0,-1-1 1 0 0,0 1 0 0 0,0 0-1 0 0,3 8 1 0 0,-6-12-44 0 0,0 0 1 0 0,0-1-1 0 0,0 1 0 0 0,-1 0 1 0 0,1 0-1 0 0,-1-1 0 0 0,1 1 1 0 0,-1 0-1 0 0,0 0 0 0 0,0 0 1 0 0,0 0-1 0 0,0 0 0 0 0,0 0 1 0 0,0-1-1 0 0,0 1 0 0 0,-1 0 1 0 0,1 0-1 0 0,-1 0 0 0 0,1-1 1 0 0,-1 1-1 0 0,1 0 0 0 0,-1 0 1 0 0,0-1-1 0 0,0 1 0 0 0,0-1 1 0 0,0 1-1 0 0,0-1 0 0 0,-1 1 1 0 0,1-1-1 0 0,0 1 0 0 0,-1-1 1 0 0,1 0-1 0 0,-1 0 0 0 0,1 0 1 0 0,-1 0-1 0 0,-2 1 0 0 0,-5 3 40 0 0,-1-1-1 0 0,0-1 1 0 0,0 1-1 0 0,0-2 0 0 0,-13 3 1 0 0,15-4-28 0 0,-197 28 532 0 0,145-23-522 0 0,0 3 1 0 0,-105 28 0 0 0,131-26-87 0 0,-55 29-1 0 0,86-39-110 0 0,7 0-1385 0 0,5-1 1017 0 0,1-1 0 0 0,0 1 0 0 0,-1-2 0 0 0,12-2 0 0 0,24-6-842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7831 0 0,'0'0'706'0'0,"10"0"5864"0"0,57-4-3457 0 0,-35-1-2985 0 0,-1-1-1 0 0,60-20 0 0 0,-71 19-159 0 0,38-8 1 0 0,-24 12-5290 0 0,-18 3-362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2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3223 0 0,'2'-1'3472'0'0,"30"-14"4580"0"0,3 1-3788 0 0,-14 6-3909 0 0,0 1-1 0 0,1 1 1 0 0,0 1-1 0 0,0 1 0 0 0,44-2 1 0 0,-57 6-318 0 0,1 1 1 0 0,-1 0-1 0 0,0 0 1 0 0,0 1-1 0 0,14 5 1 0 0,-1 1-751 0 0,21 13 1 0 0,-23-12-123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481 262 6911 0 0,'-12'0'-447'0'0,"5"-1"2485"0"0,-6 1 4582 0 0,19-14-4452 0 0,-1 8-1913 0 0,-1 0 1 0 0,2 0-1 0 0,-1 1 1 0 0,0 0-1 0 0,1-1 1 0 0,0 2-1 0 0,0-1 1 0 0,13-6-1 0 0,2-3 98 0 0,40-27 663 0 0,85-43 0 0 0,-124 73-816 0 0,0 1 0 0 0,1 2 0 0 0,44-11 0 0 0,-62 17-190 0 0,-1 1 1 0 0,0 0-1 0 0,1 1 0 0 0,-1-1 1 0 0,1 1-1 0 0,-1 0 0 0 0,1 0 1 0 0,-1 0-1 0 0,1 0 1 0 0,-1 1-1 0 0,1 0 0 0 0,-1 0 1 0 0,7 2-1 0 0,0 5-10 0 0,-10-6-5 0 0,0 1 0 0 0,1-1 0 0 0,-1 1 0 0 0,0-1 1 0 0,0 1-1 0 0,-1-1 0 0 0,1 1 0 0 0,0-1 0 0 0,-1 1 0 0 0,0 0 0 0 0,1-1 0 0 0,-1 1 0 0 0,0 0 0 0 0,0-1 0 0 0,-1 1 0 0 0,1-1 0 0 0,0 1 0 0 0,-1 0 1 0 0,0-1-1 0 0,1 1 0 0 0,-2 2 0 0 0,-2 4-41 0 0,1-1 1 0 0,-1 1-1 0 0,-1-1 1 0 0,-9 14-1 0 0,-20 22-117 0 0,-3-1 0 0 0,-1-1 0 0 0,-69 57 0 0 0,-64 30-215 0 0,64-51 264 0 0,-12 9 70 0 0,-45 35 8 0 0,109-82 34 0 0,31-23 7 0 0,0 1-1 0 0,-28 28 1 0 0,51-44 57 0 0,12 3 138 0 0,-2-2-122 0 0,-1 0 0 0 0,1-1 0 0 0,0 0 1 0 0,-1 0-1 0 0,1-1 0 0 0,16 1 1 0 0,55-7 272 0 0,-58 3-259 0 0,55-5 220 0 0,-23 1-129 0 0,0 2 1 0 0,67 4 0 0 0,-42 2-663 0 0,-77-2-249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9671 0 0,'0'0'10418'0'0,"1"1"-10232"0"0,-1-1-185 0 0,0 1 4 0 0,0-1 0 0 0,1 1-1 0 0,-1-1 1 0 0,0 1 0 0 0,0-1 0 0 0,0 1-1 0 0,0 0 1 0 0,1-1 0 0 0,-1 1-1 0 0,0-1 1 0 0,0 1 0 0 0,0 0 0 0 0,0-1-1 0 0,0 1 1 0 0,-1-1 0 0 0,1 1 0 0 0,0 0-1 0 0,0-1 1 0 0,0 1 0 0 0,0-1-1 0 0,-1 1 1 0 0,1-1 0 0 0,0 1 0 0 0,-1 0-1 0 0,-6 11 25 0 0,7-11-427 0 0,-3 4 1057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6911 0 0,'-2'1'4676'0'0,"-4"6"-3758"0"0,-1-1-1 0 0,1 1 0 0 0,-1-2 0 0 0,-1 1 1 0 0,-9 5-1 0 0,-45 23-1086 0 0,26-15 474 0 0,-197 84-329 0 0,98-47-4 0 0,117-49 64 0 0,1 2 0 0 0,1 0 0 0 0,0 0 0 0 0,0 2 0 0 0,0 0 0 0 0,2 1 0 0 0,-1 0 0 0 0,2 1-1 0 0,-1 1 1 0 0,2 0 0 0 0,0 1 0 0 0,1 0 0 0 0,0 1 0 0 0,-10 20 0 0 0,-6 15 4 0 0,-17 37-431 0 0,39-77 277 0 0,1 1 1 0 0,1 1 0 0 0,-1-1 0 0 0,2 0-1 0 0,-3 23 1 0 0,5-32 105 0 0,0 0 1 0 0,0 0-1 0 0,1 0 0 0 0,-1 0 0 0 0,0 0 0 0 0,1 0 1 0 0,0 0-1 0 0,0 0 0 0 0,0 0 0 0 0,0 0 0 0 0,0-1 1 0 0,1 1-1 0 0,-1 0 0 0 0,1-1 0 0 0,1 4 0 0 0,0-3 22 0 0,1 0 0 0 0,-1 0 0 0 0,0 0-1 0 0,1 0 1 0 0,0 0 0 0 0,0 0 0 0 0,0-1 0 0 0,0 0-1 0 0,5 2 1 0 0,2 0 140 0 0,0 0 0 0 0,1-1 1 0 0,-1 0-1 0 0,1-1 0 0 0,0-1 0 0 0,22 1 0 0 0,-2-3 170 0 0,1-2 1 0 0,-1-2-1 0 0,0 0 0 0 0,41-14 1 0 0,80-35 378 0 0,-62 20-224 0 0,-68 25-379 0 0,-1 0-1 0 0,0-2 0 0 0,27-17 1 0 0,-36 20-66 0 0,-2 0 0 0 0,1-1 0 0 0,-1 0 0 0 0,0-1 0 0 0,-1-1 0 0 0,17-21 0 0 0,-23 26-25 0 0,-1-1 0 0 0,0 0 0 0 0,0 0 0 0 0,0 0 0 0 0,-1-1 0 0 0,1 1 0 0 0,0-11 0 0 0,-3 17-15 0 0,1-1 0 0 0,-1 1 0 0 0,0 0 0 0 0,0 0 0 0 0,0-1 1 0 0,0 1-1 0 0,0 0 0 0 0,0 0 0 0 0,0 0 0 0 0,0-1 0 0 0,-1 1 0 0 0,1 0 0 0 0,0 0 0 0 0,-1 0 0 0 0,1 0 0 0 0,-1 0 0 0 0,1-1 0 0 0,-1 1 0 0 0,0 0 0 0 0,1 0 0 0 0,-1 0 0 0 0,0 0 0 0 0,0 1 0 0 0,1-1 1 0 0,-1 0-1 0 0,0 0 0 0 0,0 0 0 0 0,0 1 0 0 0,0-1 0 0 0,-2 0 0 0 0,0-1-19 0 0,-1 1 0 0 0,1 0 1 0 0,-1 0-1 0 0,1 0 0 0 0,-1 0 1 0 0,0 1-1 0 0,1-1 0 0 0,-7 1 1 0 0,-3 1-11 0 0,1 0 0 0 0,-1 1 0 0 0,0 0 1 0 0,1 1-1 0 0,0 1 0 0 0,-1 0 0 0 0,2 0 1 0 0,-1 1-1 0 0,0 1 0 0 0,1 0 0 0 0,0 1 1 0 0,0 0-1 0 0,1 0 0 0 0,-14 13 0 0 0,3 1-22 0 0,0 0 0 0 0,1 2-1 0 0,0 0 1 0 0,2 1 0 0 0,-15 27-1 0 0,29-43-44 0 0,-1-1 0 0 0,2 1 0 0 0,-1 0 1 0 0,1 0-1 0 0,1 0 0 0 0,-1 0 0 0 0,-1 9 0 0 0,4-15 31 0 0,0 0 1 0 0,-1 0-1 0 0,1 0 0 0 0,0 0 1 0 0,0 0-1 0 0,0 0 0 0 0,0 0 0 0 0,0 0 1 0 0,1 0-1 0 0,-1 0 0 0 0,1-1 1 0 0,-1 1-1 0 0,1 0 0 0 0,0 0 1 0 0,-1 0-1 0 0,1-1 0 0 0,0 1 1 0 0,0 0-1 0 0,0-1 0 0 0,1 1 1 0 0,-1 0-1 0 0,0-1 0 0 0,0 0 1 0 0,1 1-1 0 0,-1-1 0 0 0,1 0 0 0 0,-1 0 1 0 0,1 0-1 0 0,0 0 0 0 0,0 0 1 0 0,-1 0-1 0 0,1 0 0 0 0,0 0 1 0 0,0-1-1 0 0,0 1 0 0 0,2 0 1 0 0,32 2-2184 0 0,-16-4 1010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 9215 0 0,'6'-4'9535'0'0,"-18"18"-9426"0"0,-2 0-1 0 0,0-2 1 0 0,-22 17 0 0 0,-25 21 97 0 0,27-14-246 0 0,0 1 0 0 0,3 1 0 0 0,1 1 0 0 0,1 2 0 0 0,-26 54 0 0 0,48-83 36 0 0,2 1-1 0 0,0 0 1 0 0,0 0-1 0 0,1 1 1 0 0,1-1 0 0 0,0 1-1 0 0,-1 17 1 0 0,4-26 1 0 0,0 0-1 0 0,0 0 1 0 0,1 0 0 0 0,-1 1 0 0 0,1-1 0 0 0,0 0 0 0 0,1 0 0 0 0,-1 0 0 0 0,5 8 0 0 0,-5-9 3 0 0,1-1 0 0 0,1 0 0 0 0,-1 0 0 0 0,0 0 0 0 0,1 0 1 0 0,0 0-1 0 0,-1-1 0 0 0,1 1 0 0 0,0-1 0 0 0,0 1 0 0 0,0-1 1 0 0,1 0-1 0 0,-1 0 0 0 0,7 2 0 0 0,-2-2 44 0 0,1 1 1 0 0,0-1-1 0 0,0-1 0 0 0,-1 0 0 0 0,1 0 0 0 0,0-1 1 0 0,0 0-1 0 0,0 0 0 0 0,0-1 0 0 0,0 0 0 0 0,0-1 1 0 0,10-3-1 0 0,8-3 338 0 0,0-1 0 0 0,39-19 1 0 0,-50 20-236 0 0,0-1 1 0 0,-1-1 0 0 0,0 0 0 0 0,0-2 0 0 0,-1 1 0 0 0,-1-2 0 0 0,0 0 0 0 0,0 0 0 0 0,-1-1 0 0 0,-1-1 0 0 0,11-18 0 0 0,-16 23-92 0 0,0-1 0 0 0,-1 0-1 0 0,0-1 1 0 0,-1 1 0 0 0,-1-1-1 0 0,1 0 1 0 0,1-21 0 0 0,-4 24-37 0 0,0 0-1 0 0,-1 0 1 0 0,-1 0 0 0 0,1 0 0 0 0,-2 0-1 0 0,1 0 1 0 0,-1 0 0 0 0,0 0 0 0 0,-1 1 0 0 0,0-1-1 0 0,-5-9 1 0 0,3 9-49 0 0,-1 0 1 0 0,1 0-1 0 0,-1 1 0 0 0,-1 0 1 0 0,0 1-1 0 0,0-1 0 0 0,0 1 0 0 0,-1 0 1 0 0,0 1-1 0 0,0 0 0 0 0,-1 0 1 0 0,1 1-1 0 0,-1 0 0 0 0,0 1 0 0 0,-1 0 1 0 0,1 0-1 0 0,-1 1 0 0 0,0 0 1 0 0,0 0-1 0 0,-12 0 0 0 0,7 0-224 0 0,-1 1-1771 0 0,-25-2 0 0 0,31 4-4727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55 5527 0 0,'34'-31'386'0'0,"-8"7"10096"0"0,-33 35-9896 0 0,-8 5-449 0 0,0-1 1 0 0,0 0 0 0 0,-2-2 0 0 0,-31 22 0 0 0,-80 36 7 0 0,60-40 91 0 0,-1-4 0 0 0,-1-2 0 0 0,-133 28 0 0 0,165-45-103 0 0,-78 4-1 0 0,102-12-97 0 0,0 0 1 0 0,0 0-1 0 0,0-2 1 0 0,1 0-1 0 0,-1 0 0 0 0,0-1 1 0 0,1-1-1 0 0,0-1 0 0 0,-14-6 1 0 0,22 9 1 0 0,1-1-1 0 0,0 1 1 0 0,0-1 0 0 0,1 0 0 0 0,-1-1-1 0 0,0 1 1 0 0,1-1 0 0 0,0 1-1 0 0,0-1 1 0 0,0 0 0 0 0,-3-6 0 0 0,5 8-43 0 0,0-1 1 0 0,0 1-1 0 0,0 0 1 0 0,0 0 0 0 0,0 0-1 0 0,0-1 1 0 0,1 1-1 0 0,-1 0 1 0 0,1-1-1 0 0,0 1 1 0 0,-1 0 0 0 0,1-1-1 0 0,0 1 1 0 0,0-1-1 0 0,1 1 1 0 0,-1 0 0 0 0,1-1-1 0 0,-1 1 1 0 0,1 0-1 0 0,0-1 1 0 0,-1 1-1 0 0,1 0 1 0 0,0 0 0 0 0,3-4-1 0 0,-3 4-1 0 0,0 1 1 0 0,0-1-1 0 0,0 1 0 0 0,0-1 0 0 0,1 1 1 0 0,-1 0-1 0 0,0-1 0 0 0,1 1 0 0 0,-1 0 1 0 0,1 0-1 0 0,0 0 0 0 0,-1 0 0 0 0,1 0 1 0 0,0 0-1 0 0,-1 1 0 0 0,1-1 0 0 0,0 0 1 0 0,3 0-1 0 0,-1 0 3 0 0,7 0 4 0 0,-7 2-3 0 0,-1 0 1 0 0,1 0-1 0 0,-1 0 0 0 0,0 1 0 0 0,1-1 0 0 0,-1 1 0 0 0,0 0 1 0 0,0 0-1 0 0,0 0 0 0 0,0 0 0 0 0,0 0 0 0 0,-1 0 1 0 0,1 1-1 0 0,0 0 0 0 0,-1-1 0 0 0,0 1 0 0 0,0 0 0 0 0,0 0 1 0 0,0 0-1 0 0,0 1 0 0 0,-1-1 0 0 0,1 0 0 0 0,-1 1 1 0 0,0-1-1 0 0,2 7 0 0 0,-1 1-4 0 0,0 0 0 0 0,-1 0 0 0 0,0 0 1 0 0,0 0-1 0 0,-1 1 0 0 0,-1-1 0 0 0,-2 13 0 0 0,-3 7 7 0 0,-1-1 0 0 0,-1 0 0 0 0,-14 30 0 0 0,-45 82 0 0 0,41-91 0 0 0,-3-2 0 0 0,-2-1 0 0 0,-2-1 0 0 0,-61 67 0 0 0,69-89 0 0 0,-42 46 0 0 0,58-59 0 0 0,0-1 0 0 0,0 2 0 0 0,1-1 0 0 0,-8 19 0 0 0,13-25 8 0 0,0 0-1 0 0,1 1 1 0 0,0-1 0 0 0,0 1-1 0 0,1-1 1 0 0,0 1-1 0 0,0-1 1 0 0,1 1 0 0 0,-1 8-1 0 0,3-12 23 0 0,-1 0 1 0 0,1 0-1 0 0,-1 0 0 0 0,1 0 0 0 0,0 0 0 0 0,0-1 0 0 0,0 1 1 0 0,0-1-1 0 0,1 1 0 0 0,-1-1 0 0 0,1 0 0 0 0,-1 0 0 0 0,1 0 1 0 0,0 0-1 0 0,4 2 0 0 0,-2-1 33 0 0,1-1-1 0 0,0 0 1 0 0,0 0 0 0 0,0 0 0 0 0,0-1-1 0 0,0 0 1 0 0,0 0 0 0 0,0-1 0 0 0,0 1-1 0 0,8-2 1 0 0,10 0 222 0 0,29-7-1 0 0,-42 6-190 0 0,234-56 1472 0 0,-126 26-1011 0 0,-86 22-701 0 0,14-3 202 0 0,-15 10-6511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207 188 1839 0 0,'-131'5'1305'0'0,"75"3"8321"0"0,37-3-2942 0 0,29-6-6177 0 0,362-82 1832 0 0,-246 51-1928 0 0,119-46-4448 0 0,-214 66-2838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17 7367 0 0,'9'-2'266'0'0,"2"1"396"0"0,0-1 0 0 0,0-1 1 0 0,17-5 8096 0 0,-30 9-8360 0 0,-2 6-294 0 0,-1-1 0 0 0,0-1-1 0 0,-1 1 1 0 0,1-1 0 0 0,-12 8 0 0 0,-37 22-151 0 0,18-12 111 0 0,-48 38 462 0 0,-95 91-1 0 0,146-122-449 0 0,2 1 0 0 0,0 2 1 0 0,3 1-1 0 0,0 2 0 0 0,-22 40 0 0 0,42-63-67 0 0,2 0 0 0 0,0 1 1 0 0,0 0-1 0 0,1 0 0 0 0,1 1 0 0 0,0-1 0 0 0,1 1 1 0 0,-1 21-1 0 0,3-32-26 0 0,1 0 0 0 0,1-1 0 0 0,-1 1 0 0 0,1-1 1 0 0,-1 1-1 0 0,1 0 0 0 0,0-1 0 0 0,0 1 0 0 0,0-1 0 0 0,1 0 1 0 0,-1 0-1 0 0,1 1 0 0 0,0-1 0 0 0,0 0 0 0 0,0 0 0 0 0,0 0 1 0 0,1-1-1 0 0,3 5 0 0 0,-3-5-479 0 0,0 0 0 0 0,-1 0 0 0 0,1 0 0 0 0,0-1 0 0 0,0 1 0 0 0,0-1-1 0 0,0 0 1 0 0,0 1 0 0 0,0-2 0 0 0,0 1 0 0 0,0 0 0 0 0,1-1 0 0 0,4 1 0 0 0,14-2-5460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8751 0 0,'0'0'674'0'0,"-9"-1"-412"0"0,7 1-15 0 0,1 0 1 0 0,-1 0-1 0 0,0 0 0 0 0,0 0 0 0 0,0 1 0 0 0,1-1 0 0 0,-1 0 0 0 0,0 1 0 0 0,1 0 1 0 0,-1-1-1 0 0,0 1 0 0 0,1 0 0 0 0,-1 0 0 0 0,1 0 0 0 0,-1 0 0 0 0,1 0 0 0 0,-1 0 1 0 0,1 0-1 0 0,-2 3 0 0 0,1-2-53 0 0,1 0 1 0 0,-1 1-1 0 0,1-1 1 0 0,0 1 0 0 0,0-1-1 0 0,0 1 1 0 0,0 0-1 0 0,1 0 1 0 0,-1-1-1 0 0,1 1 1 0 0,-1 4 0 0 0,1 5-6 0 0,1 0 1 0 0,0 1-1 0 0,0-1 1 0 0,5 18 0 0 0,2-1 74 0 0,1 0 1 0 0,1-1-1 0 0,1 0 1 0 0,1-1-1 0 0,2 0 1 0 0,1-1-1 0 0,0-1 1 0 0,2 0-1 0 0,1-1 1 0 0,2-1-1 0 0,0-1 1 0 0,27 24-1 0 0,-9-13 347 0 0,1-1-1 0 0,54 32 1 0 0,-77-55-834 0 0,-14-8-593 0 0,7 2-3966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42 15087 0 0,'1'-1'694'0'0,"6"-9"-22"0"0,1-2-432 0 0,4 5-96 0 0,-4 1 119 0 0,2 0 2329 0 0,-10 7-2551 0 0,0-1-1 0 0,1 1 0 0 0,-1-1 0 0 0,0 1 0 0 0,0-1 0 0 0,0 1 0 0 0,0 0 0 0 0,0-1 0 0 0,0 1 0 0 0,1-1 0 0 0,-1 1 0 0 0,-1-1 0 0 0,1 1 0 0 0,0-1 0 0 0,0 1 0 0 0,0-1 0 0 0,0 1 0 0 0,0 0 1 0 0,0-1-1 0 0,-1 1 0 0 0,1-1 0 0 0,0 1 0 0 0,0-1 0 0 0,-1 1 0 0 0,-2 7-7 0 0,0 0 0 0 0,-1 0 0 0 0,0 0 1 0 0,0 0-1 0 0,-1-1 0 0 0,-5 8 0 0 0,-37 40-152 0 0,14-20-177 0 0,13-7-1157 0 0,19-25 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1375 0 0,'-6'1'-130'0'0,"0"1"-1"0"0,0 0 1 0 0,0 0-1 0 0,0 1 1 0 0,-10 5-1 0 0,7-2 1035 0 0,0 0 0 0 0,1 1 0 0 0,0 0 0 0 0,0 0 0 0 0,-8 11 0 0 0,-4 7 4471 0 0,-32 56-1 0 0,51-79-5294 0 0,-214 359 2813 0 0,191-321-2719 0 0,-3-2 0 0 0,-1 0-1 0 0,-2-2 1 0 0,-39 38 0 0 0,37-44-497 0 0,-60 55-1619 0 0,87-80 1455 0 0,0 0 0 0 0,0 0 0 0 0,-6 10 0 0 0,10-13-510 0 0</inkml:trace>
  <inkml:trace contextRef="#ctx0" brushRef="#br0" timeOffset="1">793 1060 18399 0 0,'0'0'1668'0'0,"2"1"-1376"0"0,3 1-213 0 0,0 0 1 0 0,0 0-1 0 0,0 1 0 0 0,0 0 0 0 0,-1 0 1 0 0,1 0-1 0 0,-1 0 0 0 0,1 1 1 0 0,-1 0-1 0 0,0 0 0 0 0,-1 0 0 0 0,1 0 1 0 0,-1 0-1 0 0,0 1 0 0 0,0 0 0 0 0,5 9 1 0 0,-6-8-161 0 0,1 0 0 0 0,-1 1 1 0 0,-1-1-1 0 0,1 0 1 0 0,-1 1-1 0 0,0-1 1 0 0,0 0-1 0 0,-1 1 0 0 0,0-1 1 0 0,0 1-1 0 0,-1-1 1 0 0,1 1-1 0 0,-2-1 0 0 0,-2 11 1 0 0,-1 5-573 0 0,3-14 220 0 0,0-1-1 0 0,-6 15 1 0 0,7-21 95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14655 0 0,'0'0'1328'0'0,"-1"1"-1090"0"0,-1 6-74 0 0,0 1 1 0 0,1-1-1 0 0,0 0 1 0 0,0 0-1 0 0,0 1 1 0 0,1-1-1 0 0,0 0 1 0 0,0 1-1 0 0,1-1 1 0 0,0 0-1 0 0,0 0 1 0 0,1 1-1 0 0,0-1 1 0 0,0 0-1 0 0,1-1 1 0 0,3 8-1 0 0,5 9 70 0 0,1 0-1 0 0,2-1 1 0 0,20 27-1 0 0,54 61 472 0 0,38 54 169 0 0,-109-138-645 0 0,-1 1 1 0 0,-2 1-1 0 0,0 0 0 0 0,11 36 1 0 0,-19-45-119 0 0,-1-1 0 0 0,-1 1 0 0 0,-1 0 0 0 0,-1 0 0 0 0,0 0 0 0 0,-1 0 0 0 0,-2 0 0 0 0,-2 22 0 0 0,-1-14-11 0 0,-2 0 0 0 0,0 0 0 0 0,-20 48 0 0 0,6-30-79 0 0,-32 54 1 0 0,28-60-304 0 0,-2-2 0 0 0,-1-1 0 0 0,-34 35 0 0 0,-8-2-8240 0 0,58-60 2268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43 191 9671 0 0,'0'0'875'0'0,"-2"0"-719"0"0,-2 0-63 0 0,-17 2 651 0 0,5 3 9162 0 0,28 0-9745 0 0,-6-4-123 0 0,1-1 0 0 0,0 1 1 0 0,0-1-1 0 0,0-1 0 0 0,0 0 1 0 0,-1 0-1 0 0,1 0 0 0 0,0-1 1 0 0,7-2-1 0 0,8-2 132 0 0,81-20 383 0 0,30-6-119 0 0,312-78-153 0 0,-422 103-408 0 0,24-7-1254 0 0,-46 14 160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30 9615 0 0,'16'-17'722'0'0,"-3"4"3807"0"0,-3 21-2277 0 0,-7-5-2081 0 0,0 1 1 0 0,-1-1-1 0 0,0 1 1 0 0,1 0-1 0 0,-1-1 1 0 0,-1 1-1 0 0,1 0 1 0 0,1 6-1 0 0,9 36 819 0 0,-9-34-714 0 0,2 11-51 0 0,-1 1 0 0 0,0-1-1 0 0,-2 0 1 0 0,-1 1 0 0 0,-1-1-1 0 0,0 1 1 0 0,-2-1 0 0 0,-1 1-1 0 0,-1-1 1 0 0,-1 0-1 0 0,-15 43 1 0 0,-2-16-69 0 0,-42 66-1 0 0,23-44 310 0 0,36-64-515 0 0,3-4-272 0 0,0 0 0 0 0,0 0 0 0 0,0-1 0 0 0,0 1 0 0 0,1 0 0 0 0,-1 1 0 0 0,0 3 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402 211 8751 0 0,'0'0'674'0'0,"10"-5"3964"0"0,-1-7-3175 0 0,-1 0 0 0 0,-1-1 0 0 0,10-22 0 0 0,-14 30-1288 0 0,0-1 0 0 0,0 1-1 0 0,1 1 1 0 0,-1-1 0 0 0,1 1-1 0 0,0-1 1 0 0,0 1 0 0 0,1 0-1 0 0,-1 0 1 0 0,8-4 0 0 0,6-3-64 0 0,30-14-1 0 0,-31 17 15 0 0,-5 2-9 0 0,0 0 0 0 0,1 1 0 0 0,-1 1 0 0 0,1 0 0 0 0,1 0 0 0 0,24-2 0 0 0,-31 5-87 0 0,-1 1 0 0 0,0 0 0 0 0,0 1 0 0 0,1-1 0 0 0,-1 1 0 0 0,0 0 1 0 0,0 1-1 0 0,0-1 0 0 0,0 1 0 0 0,0 1 0 0 0,0-1 0 0 0,-1 1 0 0 0,1 0 1 0 0,-1 0-1 0 0,0 0 0 0 0,0 1 0 0 0,7 5 0 0 0,-10-7-30 0 0,0 0-1 0 0,0 0 0 0 0,-1 0 1 0 0,1 0-1 0 0,0 0 1 0 0,-1 1-1 0 0,0-1 1 0 0,1 0-1 0 0,-1 1 1 0 0,0-1-1 0 0,0 1 0 0 0,0 0 1 0 0,-1-1-1 0 0,1 1 1 0 0,0 5-1 0 0,-1-4-3 0 0,0 0-1 0 0,0 0 1 0 0,-1-1-1 0 0,1 1 1 0 0,-1 0-1 0 0,0 0 1 0 0,0 0-1 0 0,-1 0 1 0 0,-2 6-1 0 0,-2 1-5 0 0,-1-1-1 0 0,0 0 1 0 0,0-1-1 0 0,-1 0 1 0 0,0 0 0 0 0,-12 10-1 0 0,-181 142-132 0 0,89-72 119 0 0,-36 25-14 0 0,96-78 39 0 0,2 1 0 0 0,2 3 0 0 0,-46 49 0 0 0,85-79 0 0 0,0 1 0 0 0,1 0 0 0 0,0 0 0 0 0,-8 17 0 0 0,15-28 0 0 0,1 1 0 0 0,0-1 0 0 0,-1 1 0 0 0,1 0 0 0 0,0-1 0 0 0,-1 1 0 0 0,1-1 0 0 0,0 1 0 0 0,0 0 0 0 0,0-1 0 0 0,0 1 0 0 0,-1 0 0 0 0,1-1 0 0 0,0 1 0 0 0,0 0 0 0 0,0-1 0 0 0,1 1 0 0 0,-1 0 0 0 0,0-1 0 0 0,0 1 0 0 0,0 1 0 0 0,6 0 0 0 0,-5-2 0 0 0,6 2 0 0 0,0 0 0 0 0,0 0 0 0 0,0-1 0 0 0,0 0 0 0 0,0-1 0 0 0,0 0 0 0 0,1 0 0 0 0,6-1 0 0 0,1 0 0 0 0,182-22 445 0 0,-35 2-91 0 0,-82 18-214 0 0,-78 3-340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7367 0 0,'38'-8'909'0'0,"-26"6"1063"0"0,-1 1 0 0 0,1 0 0 0 0,0 0 0 0 0,-1 1 0 0 0,20 2 1 0 0,-29-1-1164 0 0,18 9 1192 0 0,-19-8-1881 0 0,12 9-179 0 0,-11-10-272 0 0,-1 0 0 0 0,1 0-1 0 0,0 0 1 0 0,-1 0-1 0 0,1 0 1 0 0,0 0 0 0 0,-1-1-1 0 0,1 1 1 0 0,0-1-1 0 0,0 1 1 0 0,0-1-1 0 0,3 0 1 0 0,4 1-3990 0 0,2-2-1887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291 129 10479 0 0,'-56'6'1529'0'0,"-105"25"0"0"0,88-8 4845 0 0,108-29-5528 0 0,0-2 0 0 0,56-21 0 0 0,-44 13-508 0 0,48-15 110 0 0,103-31 196 0 0,-151 48-554 0 0,-22 7-56 0 0,34-6 0 0 0,-52 12-31 0 0,1 0-1 0 0,0 0 1 0 0,0 1 0 0 0,0 1 0 0 0,-1-1 0 0 0,1 1 0 0 0,0 0 0 0 0,13 4 0 0 0,-19-4-3 0 0,-1-1 1 0 0,1 1-1 0 0,-1 0 1 0 0,1-1-1 0 0,-1 1 0 0 0,1 0 1 0 0,-1 0-1 0 0,0 0 0 0 0,1 0 1 0 0,-1 0-1 0 0,0 0 0 0 0,0 1 1 0 0,0-1-1 0 0,0 0 0 0 0,0 0 1 0 0,0 1-1 0 0,0-1 0 0 0,0 1 1 0 0,1 2-1 0 0,-1-1-2 0 0,-1 0 1 0 0,1-1-1 0 0,-1 1 0 0 0,0 0 0 0 0,1 0 1 0 0,-1 0-1 0 0,-1-1 0 0 0,1 1 0 0 0,0 0 1 0 0,-2 5-1 0 0,-1 3-24 0 0,-1 0-1 0 0,-1 0 1 0 0,0 0-1 0 0,-10 15 1 0 0,-122 167-353 0 0,126-179 350 0 0,-72 85-48 0 0,48-60 78 0 0,2 2 1 0 0,-36 58 0 0 0,60-84-12 0 0,-9 25 0 0 0,16-35-50 0 0,0-1 1 0 0,0 1-1 0 0,1 0 0 0 0,0 0 1 0 0,0 0-1 0 0,0 0 1 0 0,1 0-1 0 0,0 0 1 0 0,0 8-1 0 0,1-11-801 0 0,10 1-2579 0 0,2-1-3411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60 9671 0 0,'12'-8'422'0'0,"0"1"0"0"0,0 1 0 0 0,1-1 0 0 0,0 2-1 0 0,0 0 1 0 0,0 1 0 0 0,16-4 0 0 0,46 0 3987 0 0,-75 8-4374 0 0,0-1-1 0 0,1 1 1 0 0,-1 0 0 0 0,1 0-1 0 0,-1 0 1 0 0,1 0 0 0 0,-1 0-1 0 0,1 0 1 0 0,-1 0 0 0 0,0 0-1 0 0,1 0 1 0 0,-1 0-1 0 0,1 0 1 0 0,-1 0 0 0 0,1 0-1 0 0,-1 0 1 0 0,1 0 0 0 0,-1 1-1 0 0,1-1 1 0 0,-1 0-1 0 0,0 0 1 0 0,1 0 0 0 0,-1 1-1 0 0,1-1 1 0 0,-1 0 0 0 0,0 0-1 0 0,1 1 1 0 0,-1-1-1 0 0,0 0 1 0 0,0 1 0 0 0,1-1-1 0 0,-1 1 1 0 0,0-1 0 0 0,0 0-1 0 0,1 1 1 0 0,-1-1 0 0 0,0 1-1 0 0,0-1 1 0 0,0 1-1 0 0,0-1 1 0 0,1 0 0 0 0,-1 2-1 0 0,0-1 16 0 0,0 0 0 0 0,-1 1 0 0 0,1-1 0 0 0,0 0 0 0 0,0 1 0 0 0,-1-1 0 0 0,1 0 0 0 0,-1 0 0 0 0,1 1-1 0 0,-1-1 1 0 0,0 0 0 0 0,1 0 0 0 0,-2 2 0 0 0,-1 0 43 0 0,0 0-1 0 0,0-1 1 0 0,0 1-1 0 0,0-1 1 0 0,-1 0-1 0 0,1 1 1 0 0,-1-1-1 0 0,1-1 1 0 0,-1 1-1 0 0,-5 1 0 0 0,-43 11 451 0 0,38-11-395 0 0,-85 25 218 0 0,-11 2-348 0 0,-44 11 2 0 0,26-5 9 0 0,96-29-24 0 0,0-1 0 0 0,-35 1 0 0 0,52-7-5 0 0,15 0-2 0 0,-1 0 1 0 0,1 0-1 0 0,-1 0 0 0 0,1 0 1 0 0,-1 0-1 0 0,1 0 0 0 0,-1 0 0 0 0,1 0 1 0 0,-1 0-1 0 0,1 0 0 0 0,-1 0 0 0 0,1 0 1 0 0,-1-1-1 0 0,1 1 0 0 0,-1 0 0 0 0,1 0 1 0 0,0 0-1 0 0,-1-1 0 0 0,1 1 1 0 0,-1 0-1 0 0,1-1 0 0 0,0 1 0 0 0,-1 0 1 0 0,1-1-1 0 0,0 1 0 0 0,-1 0 0 0 0,1-1 1 0 0,0 1-1 0 0,0-1 0 0 0,-1 1 1 0 0,1-1-1 0 0,0 0 0 0 0,2-7-109 0 0,-2 8 102 0 0,1-1-21 0 0,0-1 1 0 0,-1 0-1 0 0,1 0 1 0 0,0 1 0 0 0,0-1-1 0 0,0 0 1 0 0,0 1-1 0 0,0 0 1 0 0,1-1-1 0 0,-1 1 1 0 0,2-2-1 0 0,1 1-1 0 0,-1-1-1 0 0,1 2 0 0 0,-1-1 1 0 0,1 0-1 0 0,0 1 0 0 0,0-1 1 0 0,4 0-1 0 0,2 2 32 0 0,-8 0 0 0 0,-1 0 0 0 0,1 1-1 0 0,-1-1 1 0 0,0 1-1 0 0,1 0 1 0 0,-1 0 0 0 0,0-1-1 0 0,1 1 1 0 0,-1 0 0 0 0,0 0-1 0 0,0 0 1 0 0,0 0 0 0 0,0 0-1 0 0,0 0 1 0 0,0 1 0 0 0,0-1-1 0 0,1 3 1 0 0,-1-1-5 0 0,1 0 1 0 0,-1 0-1 0 0,0 0 0 0 0,0 0 0 0 0,-1 1 1 0 0,1-1-1 0 0,0 6 0 0 0,-1 2-1 0 0,-1 0 1 0 0,0-1-1 0 0,0 1 1 0 0,-4 10-1 0 0,-2 11-7 0 0,-3-1 1 0 0,0 0-1 0 0,-2-1 0 0 0,-24 44 0 0 0,26-55 16 0 0,1 0 0 0 0,1 0-1 0 0,-6 22 1 0 0,14-39 4 0 0,-1-1-1 0 0,1 0 1 0 0,0 0-1 0 0,0 0 1 0 0,-1 1 0 0 0,1-1-1 0 0,0 0 1 0 0,0 0 0 0 0,0 1-1 0 0,1-1 1 0 0,-1 0 0 0 0,0 0-1 0 0,0 0 1 0 0,1 1 0 0 0,-1-1-1 0 0,1 0 1 0 0,-1 0 0 0 0,1 0-1 0 0,-1 0 1 0 0,1 0 0 0 0,-1 0-1 0 0,2 2 1 0 0,0-2-1 0 0,0 1 0 0 0,0 0-1 0 0,0 0 1 0 0,1-1 0 0 0,-1 1 0 0 0,0-1-1 0 0,1 0 1 0 0,-1 1 0 0 0,6 0 0 0 0,0 1 8 0 0,0-1 1 0 0,1 0 0 0 0,0-1-1 0 0,-1 0 1 0 0,16 0 0 0 0,71-9-7 0 0,-53 3 24 0 0,47 1 1 0 0,-74 5-14 0 0,-1 0 0 0 0,1 1 0 0 0,-1 0 0 0 0,1 1 0 0 0,-1 1 0 0 0,0 0 0 0 0,15 7 0 0 0,-14-4 65 0 0,0 0 1 0 0,0 1-1 0 0,27 20 1 0 0,-36-23-60 0 0,-1 0 0 0 0,1 0 0 0 0,-1 1 1 0 0,0-1-1 0 0,0 1 0 0 0,-1 0 1 0 0,0 0-1 0 0,0 1 0 0 0,0 0 1 0 0,-1-1-1 0 0,4 10 0 0 0,-6-11-8 0 0,0-1 0 0 0,-1 0-1 0 0,0 0 1 0 0,1 1 0 0 0,-1-1-1 0 0,0 0 1 0 0,-1 1 0 0 0,1-1-1 0 0,-1 0 1 0 0,0 0 0 0 0,0 0 0 0 0,0 0-1 0 0,-1 0 1 0 0,1 0 0 0 0,-1 0-1 0 0,0 0 1 0 0,0 0 0 0 0,-1 0-1 0 0,-2 3 1 0 0,-7 9 109 0 0,0-2 0 0 0,-27 25 0 0 0,11-13-88 0 0,0-1 0 0 0,-2-2 0 0 0,-50 30 0 0 0,53-38-233 0 0,0-1 1 0 0,0-2-1 0 0,-1-1 0 0 0,-1-1 1 0 0,0-1-1 0 0,0-2 1 0 0,-1-1-1 0 0,-44 4 0 0 0,69-10-22 0 0,1 1-1 0 0,-1-1 1 0 0,0 0-1 0 0,1-1 1 0 0,-1 1-1 0 0,0-1 1 0 0,1 0-1 0 0,-1 0 0 0 0,1 0 1 0 0,0 0-1 0 0,-1-1 1 0 0,1 0-1 0 0,-6-3 1 0 0,-4-7-1162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62 7831 0 0,'101'-37'2855'0'0,"-54"21"2678"0"0,-47 16-5492 0 0,0 0 0 0 0,0 0-1 0 0,0 0 1 0 0,0 0 0 0 0,1 0 0 0 0,-1 0-1 0 0,0 0 1 0 0,0 0 0 0 0,0 0-1 0 0,0 0 1 0 0,0 0 0 0 0,0 0 0 0 0,1 0-1 0 0,-1 0 1 0 0,0 0 0 0 0,0 0 0 0 0,0 0-1 0 0,0 0 1 0 0,0 0 0 0 0,0 0-1 0 0,0 0 1 0 0,1 0 0 0 0,-1-1 0 0 0,0 1-1 0 0,0 0 1 0 0,0 0 0 0 0,0 0-1 0 0,0 0 1 0 0,0 0 0 0 0,0 0 0 0 0,0 0-1 0 0,0 0 1 0 0,1 0 0 0 0,-1 0 0 0 0,0-1-1 0 0,0 1 1 0 0,0 0 0 0 0,0 0-1 0 0,0 0 1 0 0,0 0 0 0 0,0 0 0 0 0,0 0-1 0 0,0-1 1 0 0,0 1 0 0 0,0 0-1 0 0,0 0 1 0 0,0 0 0 0 0,0 0 0 0 0,0 0-1 0 0,0 0 1 0 0,0 0 0 0 0,0-1-1 0 0,0 1 1 0 0,0 0 0 0 0,0 0 0 0 0,-10-2 742 0 0,-26 0-781 0 0,25 1 458 0 0,-16 1-172 0 0,0 1 1 0 0,0 1-1 0 0,1 1 1 0 0,-1 2 0 0 0,-49 14-1 0 0,-124 58-76 0 0,139-51-151 0 0,-65 29-99 0 0,-175 63-1847 0 0,300-118 1847 0 0,1 0 0 0 0,0 1 0 0 0,0-1 0 0 0,-1 0 1 0 0,1 0-1 0 0,0 0 0 0 0,-1 0 0 0 0,1 0 0 0 0,0 1 0 0 0,0-1 0 0 0,-1 0 1 0 0,1 0-1 0 0,0 0 0 0 0,-1 0 0 0 0,1 0 0 0 0,0 0 0 0 0,-1 0 0 0 0,1 0 1 0 0,0 0-1 0 0,-1 0 0 0 0,1 0 0 0 0,0 0 0 0 0,0 0 0 0 0,-1 0 0 0 0,1-1 0 0 0,0 1 1 0 0,-1 0-1 0 0,1 0 0 0 0,0 0 0 0 0,-1 0 0 0 0,1 0 0 0 0,0-1 0 0 0,0 1 1 0 0,0 0-1 0 0,-1 0 0 0 0,1-1 0 0 0,6-11-398 0 0,22-17 330 0 0,-25 27 6 0 0,40-35 117 0 0,2 1 0 0 0,83-48 0 0 0,-75 50 502 0 0,-49 33 50 0 0,-4 4-218 0 0,-9 11-121 0 0,-19 24-362 0 0,24-33 208 0 0,-100 129-76 0 0,-117 156 0 0 0,14 10 0 0 0,201-292 0 0 0,-25 41 0 0 0,-42 87 0 0 0,69-126 0 0 0,0-1 0 0 0,1 1 0 0 0,0 1 0 0 0,1-1 0 0 0,-1 12 0 0 0,3-5 4 0 0,1-14 4 0 0,-1-2-1 0 0,0 0-1 0 0,0-1 1 0 0,0 1-1 0 0,0 0 1 0 0,1 0 0 0 0,-1 0-1 0 0,0-1 1 0 0,0 1-1 0 0,1 0 1 0 0,-1 0-1 0 0,0-1 1 0 0,1 1-1 0 0,-1 0 1 0 0,1 0-1 0 0,-1-1 1 0 0,1 1 0 0 0,-1 0-1 0 0,1-1 1 0 0,0 1-1 0 0,-1-1 1 0 0,1 1-1 0 0,0-1 1 0 0,-1 1-1 0 0,1-1 1 0 0,0 0 0 0 0,0 1-1 0 0,0-1 1 0 0,2 2 37 0 0,0 0 13 0 0,1-1-1 0 0,-1 1 1 0 0,0-1-1 0 0,1 0 1 0 0,-1 1-1 0 0,1-1 1 0 0,-1-1-1 0 0,1 1 1 0 0,0 0-1 0 0,-1-1 1 0 0,1 0-1 0 0,-1 0 1 0 0,1 0-1 0 0,4-1 1 0 0,6-1 181 0 0,0-1 1 0 0,18-6-1 0 0,-10 3 23 0 0,425-81 2478 0 0,-445 87-2925 0 0,-23 0-15047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69 155 6911 0 0,'-5'-2'319'0'0,"0"0"-1"0"0,0 0 1 0 0,0 0-1 0 0,0 1 0 0 0,-1-1 1 0 0,1 1-1 0 0,-1 1 1 0 0,1-1-1 0 0,0 1 1 0 0,-12 1 3674 0 0,18 0-3917 0 0,-1 0 0 0 0,1 0 0 0 0,0 1 0 0 0,0-1 0 0 0,-1 0 0 0 0,1 0 0 0 0,0 0 0 0 0,0 0 0 0 0,0 0 0 0 0,0 0 0 0 0,1 0 1 0 0,-1-1-1 0 0,0 1 0 0 0,0 0 0 0 0,0 0 0 0 0,3 0 0 0 0,4 2 146 0 0,1-1 0 0 0,-1 0 0 0 0,1 0 1 0 0,0-1-1 0 0,-1 0 0 0 0,1-1 0 0 0,0 0 0 0 0,11-1 0 0 0,4 0 162 0 0,69 0 1406 0 0,154-22 1 0 0,-199 15-1669 0 0,0-2 1 0 0,0-3-1 0 0,-1-1 0 0 0,86-40 1 0 0,-101 35-494 0 0,-31 18 138 0 0,0 1-1 0 0,0-1 1 0 0,1 0 0 0 0,-1 0-1 0 0,0-1 1 0 0,0 1-1 0 0,0 0 1 0 0,0 0 0 0 0,0-1-1 0 0,0 1 1 0 0,0 0-1 0 0,-1-1 1 0 0,1 1 0 0 0,0-1-1 0 0,-1 1 1 0 0,1-1-1 0 0,-1 1 1 0 0,1-3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6911 0 0,'0'0'9787'0'0,"-2"1"-9080"0"0,-2 0-539 0 0,1 0 1 0 0,0 1-1 0 0,0 0 1 0 0,0 0-1 0 0,0 0 1 0 0,0 0-1 0 0,0 0 1 0 0,0 1-1 0 0,1-1 1 0 0,-1 1-1 0 0,1 0 1 0 0,-2 3-1 0 0,-28 44 568 0 0,19-28-389 0 0,-44 71 163 0 0,-31 47-139 0 0,25-45-262 0 0,-68 105 134 0 0,87-124-135 0 0,39-66-84 0 0,1 0-1 0 0,0 0 1 0 0,1 0 0 0 0,0 1 0 0 0,-3 17 0 0 0,6-27-20 0 0,0 0 1 0 0,0 0-1 0 0,0-1 0 0 0,0 1 1 0 0,0 0-1 0 0,0 0 0 0 0,0-1 1 0 0,1 1-1 0 0,-1 0 0 0 0,0-1 1 0 0,1 1-1 0 0,-1 0 0 0 0,0-1 1 0 0,1 1-1 0 0,-1 0 0 0 0,1-1 1 0 0,-1 1-1 0 0,1-1 0 0 0,0 2 1 0 0,1 0-2 0 0,0 0-165 0 0,-1 0-1 0 0,1 0 1 0 0,0 0-1 0 0,0 0 0 0 0,0 0 1 0 0,0 0-1 0 0,4 2 0 0 0,12-9-11749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22 10135 0 0,'2'-1'778'0'0,"19"-19"6599"0"0,-28 31-6444 0 0,-17 23-579 0 0,-2-2 0 0 0,-43 44 1 0 0,-68 51 65 0 0,15-16-199 0 0,105-95-208 0 0,-20 20 88 0 0,-44 55-1 0 0,72-80-85 0 0,1 2 0 0 0,-1-1-1 0 0,2 1 1 0 0,0 0-1 0 0,1 0 1 0 0,0 1-1 0 0,1 0 1 0 0,0 0 0 0 0,-4 22-1 0 0,9-33-115 0 0,-1 1-1 0 0,1-1 1 0 0,0 1 0 0 0,0 0-1 0 0,0-1 1 0 0,0 1-1 0 0,1 0 1 0 0,-1-1 0 0 0,1 1-1 0 0,0-1 1 0 0,0 1-1 0 0,0-1 1 0 0,1 1 0 0 0,-1-1-1 0 0,1 0 1 0 0,0 0-1 0 0,0 0 1 0 0,4 6 0 0 0,-3-6-225 0 0,1 0 1 0 0,-1 0 0 0 0,1 0 0 0 0,0 0-1 0 0,0-1 1 0 0,0 0 0 0 0,0 0 0 0 0,0 0-1 0 0,0 0 1 0 0,1 0 0 0 0,-1-1 0 0 0,1 0-1 0 0,-1 0 1 0 0,8 1 0 0 0,14 0-5910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11055 0 0,'0'0'1002'0'0,"-2"0"-824"0"0,0 1-92 0 0,0 0-1 0 0,0 0 1 0 0,0 1 0 0 0,0-1-1 0 0,0 0 1 0 0,0 1-1 0 0,0 0 1 0 0,1-1-1 0 0,-1 1 1 0 0,0 0-1 0 0,1 0 1 0 0,0 0 0 0 0,-3 3-1 0 0,2 0 301 0 0,-1 0 0 0 0,1 1 0 0 0,0-1-1 0 0,1 0 1 0 0,-2 10 0 0 0,1 3 260 0 0,0 1-1 0 0,2 28 1 0 0,3 17-511 0 0,16 99 1 0 0,-13-134 346 0 0,0-1 0 0 0,2 0 0 0 0,2 0 0 0 0,0-1 0 0 0,26 47 1 0 0,-29-62-323 0 0,1-1 0 0 0,0 0 1 0 0,1 0-1 0 0,0-1 1 0 0,1 0-1 0 0,12 10 1 0 0,-15-15-194 0 0,-1 0 0 0 0,1 0 1 0 0,0-1-1 0 0,1 0 1 0 0,-1 0-1 0 0,1-1 0 0 0,-1 0 1 0 0,1 0-1 0 0,0 0 1 0 0,0-1-1 0 0,12 1 1 0 0,-18-2-185 0 0,0-1 0 0 0,0 0 1 0 0,0 0-1 0 0,0 0 0 0 0,0 0 1 0 0,0 0-1 0 0,0-1 0 0 0,0 1 1 0 0,0-1-1 0 0,-1 1 1 0 0,1-1-1 0 0,0 0 0 0 0,0 1 1 0 0,-1-1-1 0 0,1 0 0 0 0,0 0 1 0 0,-1 0-1 0 0,4-3 1 0 0,0-4-1634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4607 0 0,'-2'1'354'0'0,"-22"5"-169"0"0,18-6 468 0 0,1 2 0 0 0,-1-1 1 0 0,1 0-1 0 0,0 1 0 0 0,0 0 0 0 0,-10 5 0 0 0,-35 29 4646 0 0,-22 24-3871 0 0,7-6-1236 0 0,-72 53-108 0 0,14-14 123 0 0,-113 115 0 0 0,223-196-41 0 0,1 1 0 0 0,1 1 0 0 0,-14 21 0 0 0,21-28-293 0 0,0 1 0 0 0,0-1 0 0 0,0 1 0 0 0,1 0 0 0 0,1 0 0 0 0,-1 0 0 0 0,1 0 0 0 0,1 0 0 0 0,-2 12 0 0 0,3-4-787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3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15695 0 0,'0'0'1418'0'0,"2"-1"-1168"0"0,16-3-74 0 0,1-2 0 0 0,-1 0-1 0 0,27-14 1 0 0,41-21-83 0 0,-70 33-106 0 0,-11 5 84 0 0,1 0 0 0 0,0 1-1 0 0,0-1 1 0 0,0 1 0 0 0,0 1 0 0 0,0-1 0 0 0,0 1-1 0 0,9-1 1 0 0,-14 2 455 0 0,6 11 172 0 0,-6-7-651 0 0,1 1-1 0 0,-1-1 1 0 0,0 1 0 0 0,0 0-1 0 0,-1-1 1 0 0,1 1-1 0 0,-1 0 1 0 0,0 0-1 0 0,-1-1 1 0 0,1 1 0 0 0,-1 0-1 0 0,0-1 1 0 0,0 1-1 0 0,-2 4 1 0 0,-2 7-45 0 0,-1 0-1 0 0,-13 23 1 0 0,7-18-41 0 0,-2 0-1 0 0,-20 24 1 0 0,9-13 13 0 0,17-22 26 0 0,-24 36 0 0 0,29-41 0 0 0,1 0 0 0 0,-1 0 0 0 0,1 0 0 0 0,0 0 0 0 0,1 0 0 0 0,-1 0 0 0 0,1 1 0 0 0,-1 5 0 0 0,2-9 3 0 0,-1 0-1 0 0,1 0 1 0 0,0 0-1 0 0,0 0 0 0 0,0 0 1 0 0,0 0-1 0 0,1 0 1 0 0,-1 0-1 0 0,0 0 1 0 0,1 0-1 0 0,-1 0 1 0 0,1 0-1 0 0,0 0 0 0 0,0 0 1 0 0,0 0-1 0 0,1 2 1 0 0,1 0 19 0 0,-2 0 19 0 0,1-2 0 0 0,0 1 0 0 0,1 0 0 0 0,-1 0 0 0 0,0-1 1 0 0,1 1-1 0 0,0-1 0 0 0,-1 1 0 0 0,1-1 0 0 0,0 0 0 0 0,0 0 0 0 0,0-1 0 0 0,0 1 0 0 0,1-1 0 0 0,-1 1 0 0 0,0-1 0 0 0,1 0 0 0 0,-1 0 0 0 0,1-1 0 0 0,5 2 0 0 0,3-1 47 0 0,0-1 0 0 0,0 0 0 0 0,0 0 0 0 0,19-4-1 0 0,1-1-13 0 0,-1-1 0 0 0,36-13 0 0 0,-48 12-1015 0 0,-1 0 0 0 0,0-1 0 0 0,-1-1 0 0 0,30-20 0 0 0,-21 10-5541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12895 0 0,'0'0'1172'0'0,"-1"1"-966"0"0,-1 1-130 0 0,0 1 0 0 0,0 0 0 0 0,1 0 1 0 0,-1 0-1 0 0,1 0 0 0 0,-1 0 1 0 0,1 0-1 0 0,0 0 0 0 0,0 0 0 0 0,1 0 1 0 0,-1 1-1 0 0,1-1 0 0 0,-1 0 1 0 0,1 1-1 0 0,0-1 0 0 0,0 0 0 0 0,1 0 1 0 0,-1 1-1 0 0,1-1 0 0 0,1 6 1 0 0,2 7 179 0 0,1-1 0 0 0,13 29 0 0 0,69 113 290 0 0,-27-56 275 0 0,-43-68-192 0 0,-1 0 1 0 0,-1 2-1 0 0,-2-1 1 0 0,-2 2-1 0 0,11 49 1 0 0,-19-63-411 0 0,0-1 1 0 0,-1 1-1 0 0,-2 0 1 0 0,0 1-1 0 0,-1-1 0 0 0,-1-1 1 0 0,-1 1-1 0 0,-1 0 1 0 0,-1-1-1 0 0,-10 29 0 0 0,0-15-86 0 0,-1 0 0 0 0,-1-2-1 0 0,-35 49 1 0 0,14-29-1830 0 0,-55 58 0 0 0,73-91-6057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11687 0 0,'0'0'532'0'0,"-1"-1"-4"0"0,-5 0-337 0 0,-8 2 5800 0 0,14-1-5959 0 0,0 0-1 0 0,0 0 0 0 0,0 0 0 0 0,0 0 0 0 0,0 0 0 0 0,0 1 1 0 0,0-1-1 0 0,0 0 0 0 0,0 0 0 0 0,0 0 0 0 0,0 0 1 0 0,0 1-1 0 0,0-1 0 0 0,0 0 0 0 0,0 0 0 0 0,0 0 0 0 0,0 0 1 0 0,0 1-1 0 0,0-1 0 0 0,0 0 0 0 0,0 0 0 0 0,0 0 1 0 0,0 0-1 0 0,0 0 0 0 0,0 1 0 0 0,1-1 0 0 0,-1 0 0 0 0,0 0 1 0 0,0 0-1 0 0,0 0 0 0 0,0 0 0 0 0,0 0 0 0 0,0 0 1 0 0,0 1-1 0 0,1-1 0 0 0,-1 0 0 0 0,0 0 0 0 0,16 11-30 0 0,-7-8 185 0 0,0-1 1 0 0,0 0-1 0 0,-1-1 0 0 0,1 1 0 0 0,0-2 0 0 0,0 1 0 0 0,17-2 1 0 0,-5 0 50 0 0,192-14 430 0 0,0-18-177 0 0,253-18-9098 0 0,-447 49 2400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4607 0 0,'0'0'354'0'0,"1"1"-233"0"0,1 0 279 0 0,0 0 0 0 0,-1 1 0 0 0,1-1 0 0 0,0 1 0 0 0,-1-1 0 0 0,0 1 0 0 0,1 0 0 0 0,-1 0 0 0 0,0-1 0 0 0,0 1 0 0 0,0 0 0 0 0,0 0 0 0 0,0 0 0 0 0,-1 0 0 0 0,1 0-1 0 0,0 0 1 0 0,-1 1 0 0 0,0-1 0 0 0,1 0 0 0 0,-1 0 0 0 0,0 0 0 0 0,0 3 0 0 0,-1 7 246 0 0,1-1 1 0 0,-1 0-1 0 0,-3 12 0 0 0,-6 16-333 0 0,-1-1 0 0 0,-1 0-1 0 0,-3-1 1 0 0,-28 55 0 0 0,30-67-259 0 0,-55 117 367 0 0,59-121-340 0 0,2 1 0 0 0,0 0 1 0 0,1 1-1 0 0,-5 39 0 0 0,11-56 23 0 0,-1 0 1 0 0,1-1-1 0 0,1 1 0 0 0,1 10 1 0 0,5 3-925 0 0,-6-18 325 0 0,0 0 0 0 0,0 1 0 0 0,0-1 0 0 0,0 0 0 0 0,1 0 0 0 0,-1 1 0 0 0,0-1 0 0 0,1 0 0 0 0,2 1 0 0 0,11 5-5537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314 302 11375 0 0,'-11'-1'371'0'0,"7"1"-256"0"0,0 0 1 0 0,0-1-1 0 0,0 1 1 0 0,-1-1-1 0 0,-6-3 1 0 0,11 4-89 0 0,-1 0 1 0 0,0-1-1 0 0,0 1 0 0 0,1-1 1 0 0,-1 1-1 0 0,0-1 1 0 0,1 1-1 0 0,-1-1 0 0 0,0 1 1 0 0,1-1-1 0 0,-1 0 0 0 0,1 1 1 0 0,-1-1-1 0 0,1 0 0 0 0,-1 0 1 0 0,1 1-1 0 0,0-1 1 0 0,-1 0-1 0 0,1 0 0 0 0,0 0 1 0 0,0 1-1 0 0,-1-1 0 0 0,1 0 1 0 0,0 0-1 0 0,0 0 0 0 0,0 0 1 0 0,0 1-1 0 0,0-1 0 0 0,0 0 1 0 0,0 0-1 0 0,0 0 1 0 0,1 0-1 0 0,-1 0 0 0 0,0 0 1 0 0,2-3 205 0 0,0-1 0 0 0,-1 1 0 0 0,1 0 0 0 0,1 1 0 0 0,-1-1 0 0 0,1 0 1 0 0,-1 1-1 0 0,1-1 0 0 0,0 1 0 0 0,4-3 0 0 0,35-30 453 0 0,-38 33-659 0 0,32-23 259 0 0,1 2-1 0 0,1 2 1 0 0,1 1 0 0 0,0 3-1 0 0,2 0 1 0 0,0 3 0 0 0,57-14-1 0 0,-80 25 17 0 0,29-4-1 0 0,-41 7-232 0 0,-1 1-1 0 0,0 0 1 0 0,1 0-1 0 0,-1 0 1 0 0,0 1 0 0 0,1 0-1 0 0,-1 0 1 0 0,0 0-1 0 0,0 0 1 0 0,7 3 0 0 0,-11-3-63 0 0,1 1 1 0 0,0-1-1 0 0,-1 0 1 0 0,1 0 0 0 0,-1 1-1 0 0,1-1 1 0 0,-1 0 0 0 0,0 1-1 0 0,1 0 1 0 0,-1-1-1 0 0,0 1 1 0 0,0 0 0 0 0,0-1-1 0 0,0 1 1 0 0,-1 0-1 0 0,1 0 1 0 0,0 0 0 0 0,-1 0-1 0 0,1 0 1 0 0,-1 0 0 0 0,0 0-1 0 0,1 0 1 0 0,-1 0-1 0 0,0 0 1 0 0,0 0 0 0 0,-1 0-1 0 0,1 0 1 0 0,0 0 0 0 0,-1 0-1 0 0,0 3 1 0 0,-2 4 12 0 0,0 0 1 0 0,0 0 0 0 0,-1-1-1 0 0,0 1 1 0 0,-6 9-1 0 0,-4 3-66 0 0,-2 0-1 0 0,0-1 1 0 0,0-1-1 0 0,-38 33 1 0 0,-88 57-378 0 0,77-61 286 0 0,-149 106-581 0 0,165-119 677 0 0,-54 51-1 0 0,82-68 72 0 0,1 2 0 0 0,0 0 0 0 0,-30 42 0 0 0,47-56-2 0 0,-1-1 0 0 0,1 1 0 0 0,0 0-1 0 0,0 0 1 0 0,0 0 0 0 0,1 1 0 0 0,0-1-1 0 0,0 1 1 0 0,1-1 0 0 0,0 1 0 0 0,0-1 0 0 0,0 1-1 0 0,1 0 1 0 0,0 0 0 0 0,1-1 0 0 0,-1 1-1 0 0,3 10 1 0 0,-2-15-10 0 0,-1-1 0 0 0,1 1 1 0 0,0 0-1 0 0,0-1 0 0 0,0 1 0 0 0,0-1 0 0 0,0 1 0 0 0,0-1 0 0 0,1 0 1 0 0,-1 1-1 0 0,0-1 0 0 0,1 0 0 0 0,-1 0 0 0 0,1 0 0 0 0,-1 0 0 0 0,1 0 1 0 0,-1 0-1 0 0,1 0 0 0 0,3 1 0 0 0,3 1 143 0 0,1-1 1 0 0,15 3-1 0 0,-18-4-57 0 0,21 3 90 0 0,-1-1-1 0 0,1-1 1 0 0,0-2 0 0 0,0 0-1 0 0,0-2 1 0 0,0-1 0 0 0,-1-1-1 0 0,43-12 1 0 0,-57 12-534 0 0,0-1-1 0 0,-1 0 1 0 0,12-7-1 0 0,0-3-6003 0 0,-12 8 90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11519 0 0,'0'0'1248'0'0,"-7"7"-1248"0"0,0 4 0 0 0,-2 1 1024 0 0,0 2 192 0 0,-2 2 32 0 0,2-2 0 0 0,2 1-912 0 0,0-3-184 0 0,2-3-40 0 0,0 0-8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544 495 13303 0 0,'0'0'1202'0'0,"2"-1"-988"0"0,16-14 267 0 0,0 0 1 0 0,22-25-1 0 0,-35 34-411 0 0,1-1 0 0 0,-1 0 0 0 0,-1 0 1 0 0,1 0-1 0 0,-1-1 0 0 0,-1 0 0 0 0,1 0 1 0 0,-1 0-1 0 0,0 0 0 0 0,1-10 0 0 0,-2 6-30 0 0,-1-1-1 0 0,-1 1 1 0 0,1-1-1 0 0,-2 1 1 0 0,0-1-1 0 0,-1 1 1 0 0,0-1-1 0 0,0 1 1 0 0,-2 0-1 0 0,-8-22 1 0 0,5 18 44 0 0,0 1 0 0 0,-1 0 1 0 0,-1 0-1 0 0,0 1 0 0 0,-1 0 1 0 0,-1 1-1 0 0,-18-18 1 0 0,25 26-59 0 0,-1 2 1 0 0,1-1-1 0 0,-1 0 1 0 0,0 1-1 0 0,0 0 1 0 0,0 0-1 0 0,-1 0 1 0 0,1 1 0 0 0,-1 0-1 0 0,1 0 1 0 0,-1 0-1 0 0,0 1 1 0 0,0 0-1 0 0,0 0 1 0 0,0 0-1 0 0,-7 1 1 0 0,4 0 6 0 0,0 1 1 0 0,0 1-1 0 0,0-1 0 0 0,0 1 1 0 0,0 1-1 0 0,0 0 1 0 0,1 0-1 0 0,0 1 0 0 0,0 0 1 0 0,-9 5-1 0 0,-9 7 2 0 0,1 1 0 0 0,0 2 0 0 0,1 0 0 0 0,-38 41 0 0 0,46-42-8 0 0,2 0 0 0 0,0 1 1 0 0,1 1-1 0 0,1 0 0 0 0,1 0 0 0 0,-17 44 1 0 0,24-52-6 0 0,0 1 1 0 0,0-1 0 0 0,2 1 0 0 0,-1 0 0 0 0,1 0 0 0 0,1 0 0 0 0,1 0 0 0 0,1 22 0 0 0,0-27-3 0 0,0 0 0 0 0,1-1 1 0 0,0 1-1 0 0,0-1 1 0 0,1 0-1 0 0,0 0 0 0 0,0 0 1 0 0,1 0-1 0 0,0 0 0 0 0,0-1 1 0 0,0 1-1 0 0,1-1 0 0 0,0 0 1 0 0,0-1-1 0 0,12 11 1 0 0,-10-11 14 0 0,-1-1 1 0 0,1 1 0 0 0,0-1 0 0 0,0-1 0 0 0,0 1 0 0 0,0-1 0 0 0,1-1 0 0 0,-1 1 0 0 0,1-1 0 0 0,0 0 0 0 0,0-1 0 0 0,0 0 0 0 0,0 0 0 0 0,0-1-1 0 0,0 0 1 0 0,-1 0 0 0 0,1-1 0 0 0,0 0 0 0 0,0 0 0 0 0,11-4 0 0 0,-5 0 15 0 0,1 0 1 0 0,-1-1-1 0 0,0 0 0 0 0,-1-1 1 0 0,1-1-1 0 0,-1 0 0 0 0,-1-1 1 0 0,0 0-1 0 0,20-19 1 0 0,-29 25-38 0 0,-1 1 1 0 0,1-1 0 0 0,-1 0-1 0 0,0 1 1 0 0,1-1 0 0 0,-1 0-1 0 0,0-1 1 0 0,-1 1 0 0 0,1 0-1 0 0,0-1 1 0 0,-1 1 0 0 0,0-1-1 0 0,1-5 1 0 0,-2 8 38 0 0,-1 0 1 0 0,1 0-59 0 0,0 0 1 0 0,-1 1-1 0 0,1-1 1 0 0,-1 0-1 0 0,0 1 1 0 0,1-1-1 0 0,-1 0 1 0 0,0 1-1 0 0,1-1 1 0 0,-1 1 0 0 0,0-1-1 0 0,1 1 1 0 0,-1-1-1 0 0,0 1 1 0 0,0 0-1 0 0,0-1 1 0 0,1 1-1 0 0,-1 0 1 0 0,0 0 0 0 0,0 0-1 0 0,0 0 1 0 0,0-1-1 0 0,0 1 1 0 0,0 0-1 0 0,1 0 1 0 0,-1 1-1 0 0,0-1 1 0 0,0 0 0 0 0,0 0-1 0 0,0 0 1 0 0,0 1-1 0 0,0-1 1 0 0,-3 1-24 0 0,2 0 20 0 0,-1-1-1 0 0,0 1 1 0 0,1 0 0 0 0,-1 0 0 0 0,1 0 0 0 0,0 0 0 0 0,-1 1-1 0 0,1-1 1 0 0,0 0 0 0 0,0 1 0 0 0,0 0 0 0 0,0 0-1 0 0,0-1 1 0 0,0 1 0 0 0,0 0 0 0 0,0 0 0 0 0,1 1-1 0 0,-2 2 1 0 0,-1 0-32 0 0,-57 92 25 0 0,38-59 44 0 0,-30 39 0 0 0,-95 130 107 0 0,70-87-393 0 0,43-70-3408 0 0,28-39-2691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7367 0 0,'-1'1'2666'0'0,"-9"7"-652"0"0,1 1 0 0 0,-9 9 0 0 0,-14 24-87 0 0,-23 48-2556 0 0,36-57 1343 0 0,-29 54-222 0 0,-43 112 0 0 0,-123 252-88 0 0,196-421-400 0 0,2-4-777 0 0,-23 53 0 0 0,34-61-3631 0 0,3-2-1422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3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1276 40 5983 0 0,'2'-2'464'0'0,"1"1"-377"0"0,12-16 254 0 0,-11 12-104 0 0,11-9 9145 0 0,-17 16-9286 0 0,-68 44 313 0 0,9-7-242 0 0,-63 39 98 0 0,101-62-265 0 0,0 1 0 0 0,1 1 0 0 0,0 1 0 0 0,-26 31 0 0 0,1-2 0 0 0,19-19 40 0 0,0 2 0 0 0,2 1-1 0 0,2 2 1 0 0,-36 62 0 0 0,-82 170 748 0 0,-31 56 225 0 0,92-187-652 0 0,-71 131-14 0 0,119-201-294 0 0,2 3 0 0 0,-24 77 0 0 0,45-112-41 0 0,1 1 0 0 0,2 0 0 0 0,2 0 0 0 0,0 0 0 0 0,2 62 0 0 0,4-74-2 0 0,1 0 0 0 0,1 0-1 0 0,1 0 1 0 0,0 0 0 0 0,2-1-1 0 0,1 0 1 0 0,0 0 0 0 0,2 0-1 0 0,0-1 1 0 0,14 20 0 0 0,-6-14 73 0 0,2-1 0 0 0,1 0 0 0 0,2-2 1 0 0,0 0-1 0 0,47 36 0 0 0,-19-22 447 0 0,111 60 1 0 0,-95-63 380 0 0,112 40 1 0 0,-129-58-115 0 0,0-2 0 0 0,1-2-1 0 0,62 6 1 0 0,-57-16 291 0 0,-52-2 423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 3223 0 0,'-2'1'13200'0'0,"-9"5"-12814"0"0,0 0-1 0 0,1 1 0 0 0,-1 0 0 0 0,-9 10 1 0 0,3-4-321 0 0,-24 20-64 0 0,-25 19-12 0 0,43-35-60 0 0,1 1 0 0 0,0 0 0 0 0,2 2 1 0 0,-20 22-1 0 0,29-27 82 0 0,-1 0 0 0 0,2 1 0 0 0,0 0-1 0 0,0 1 1 0 0,2 0 0 0 0,-13 35 0 0 0,19-47 9 0 0,1-1 0 0 0,0 1 0 0 0,0-1 0 0 0,1 1 0 0 0,-1 0 0 0 0,1-1 0 0 0,0 1 0 0 0,0 0 0 0 0,0-1 0 0 0,1 1 0 0 0,0 0 0 0 0,0-1 0 0 0,2 8 0 0 0,-2-10 9 0 0,0 1 1 0 0,1-1-1 0 0,-1 1 1 0 0,1-1-1 0 0,-1 0 1 0 0,1 0-1 0 0,0 0 0 0 0,0 0 1 0 0,0 0-1 0 0,0 0 1 0 0,0 0-1 0 0,0-1 1 0 0,1 1-1 0 0,-1-1 1 0 0,1 0-1 0 0,-1 1 1 0 0,1-1-1 0 0,-1 0 0 0 0,1-1 1 0 0,-1 1-1 0 0,1 0 1 0 0,0-1-1 0 0,-1 1 1 0 0,4-1-1 0 0,4 0 125 0 0,0 0 0 0 0,0 0 0 0 0,0-1 0 0 0,-1-1 0 0 0,1 1 0 0 0,0-2 0 0 0,-1 1 0 0 0,0-1 0 0 0,18-9 1 0 0,-4 1 101 0 0,-1-2 1 0 0,33-24 0 0 0,-25 14-268 0 0,-1-1-1 0 0,-1-2 1 0 0,-2-1 0 0 0,0-1 0 0 0,-2-1-1 0 0,-1-1 1 0 0,-2-1 0 0 0,23-44 0 0 0,-38 64-180 0 0,-1-1 1 0 0,0 0 0 0 0,5-16 0 0 0,-9 24 107 0 0,0 0 1 0 0,-1-1-1 0 0,1 1 0 0 0,-1 0 1 0 0,1 0-1 0 0,-1 0 0 0 0,-1 0 0 0 0,1-1 1 0 0,0 1-1 0 0,-1 0 0 0 0,0 0 0 0 0,0 0 1 0 0,0 0-1 0 0,-2-4 0 0 0,2 6 35 0 0,-1 1 0 0 0,1-1 0 0 0,0 0-1 0 0,0 1 1 0 0,-1-1 0 0 0,1 1 0 0 0,-1 0-1 0 0,0-1 1 0 0,1 1 0 0 0,-1 0 0 0 0,0 0 0 0 0,1 0-1 0 0,-1 0 1 0 0,0 1 0 0 0,0-1 0 0 0,0 0-1 0 0,0 1 1 0 0,0-1 0 0 0,0 1 0 0 0,0 0 0 0 0,0-1-1 0 0,0 1 1 0 0,-4 1 0 0 0,-5-1-131 0 0,-1 1 0 0 0,0 1 0 0 0,-11 2 0 0 0,5 0-40 0 0,-69 12-812 0 0,37-6-3523 0 0,18-4-473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10 11575 0 0,'0'0'1047'0'0,"2"-1"-859"0"0,2-7 5806 0 0,-3 8-5894 0 0,-19-1 1088 0 0,-22 4-1281 0 0,15 1 376 0 0,-30 8-1 0 0,14-2-55 0 0,-252 61 125 0 0,185-42-346 0 0,-27 6 43 0 0,106-30-46 0 0,1 0 0 0 0,-52 1 0 0 0,79-6-6 0 0,0 0 1 0 0,0 0-1 0 0,0 0 0 0 0,0 0 0 0 0,1 0 0 0 0,-1 0 1 0 0,0 0-1 0 0,0 0 0 0 0,0-1 0 0 0,1 1 0 0 0,-1 0 0 0 0,0 0 1 0 0,0-1-1 0 0,1 1 0 0 0,-1-1 0 0 0,0 1 0 0 0,0 0 1 0 0,1-1-1 0 0,-1 1 0 0 0,1-1 0 0 0,-1 1 0 0 0,0-1 1 0 0,1 0-1 0 0,-2-1 0 0 0,2 1-7 0 0,0 0 0 0 0,0 0 0 0 0,-1-1 0 0 0,1 1 0 0 0,0 0 0 0 0,0 0 0 0 0,0-1 0 0 0,1 1 0 0 0,-1 0 0 0 0,0 0 0 0 0,0 0 0 0 0,1-1 0 0 0,-1 1 0 0 0,0 0 0 0 0,1 0 0 0 0,0-1 0 0 0,1-3-15 0 0,0 1 1 0 0,0 0-1 0 0,1 0 0 0 0,0 1 1 0 0,-1-1-1 0 0,1 0 0 0 0,0 1 0 0 0,1 0 1 0 0,-1 0-1 0 0,1 0 0 0 0,-1 0 1 0 0,8-4-1 0 0,-3 1-30 0 0,-6 5-25 0 0,-3 16-184 0 0,0 0 243 0 0,-1 0-1 0 0,-1-1 1 0 0,0 1-1 0 0,-8 19 0 0 0,-26 57-103 0 0,22-57 110 0 0,-21 47-11 0 0,-3-1 0 0 0,-83 126 0 0 0,-115 90-1220 0 0,177-227 1050 0 0,14-16 196 0 0,39-45 0 0 0,7-8 0 0 0,0 0 0 0 0,0 0 0 0 0,0 0 0 0 0,-1 0 0 0 0,1 0 0 0 0,0 1 0 0 0,0-1 0 0 0,0 0 0 0 0,0 0 0 0 0,0 0 0 0 0,0 0 0 0 0,0 1 0 0 0,-1-1 0 0 0,1 0 0 0 0,0 0 0 0 0,0 0 0 0 0,0 1 0 0 0,0-1 0 0 0,0 0 0 0 0,0 0 0 0 0,0 0 0 0 0,0 0 0 0 0,0 1 0 0 0,0-1 0 0 0,0 0 0 0 0,0 0 0 0 0,0 0 0 0 0,0 1 0 0 0,0-1 0 0 0,1 0 0 0 0,-1 0 0 0 0,0 0 0 0 0,0 1 0 0 0,1-1 6 0 0,1 1 0 0 0,-1 0 0 0 0,1-1 0 0 0,-1 0 0 0 0,0 1 0 0 0,1-1 0 0 0,-1 0 0 0 0,1 1 0 0 0,0-1 0 0 0,-1 0 0 0 0,1 0 0 0 0,-1-1 0 0 0,2 1 0 0 0,24-4 157 0 0,-25 4-155 0 0,79-16 1048 0 0,2 4 0 0 0,114-3 0 0 0,-11 14 685 0 0,-185 1-1720 0 0,0-2-399 0 0,0-1 10 0 0,1 1 0 0 0,-2-1 1 0 0,1 0-1 0 0,0 0 0 0 0,0 0 0 0 0,-1 0 1 0 0,0 0-1 0 0,1 0 0 0 0,-2-5 1 0 0,1-2-1355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59 149 9991 0 0,'-15'0'374'0'0,"6"0"25"0"0,1-1 0 0 0,-17-3 0 0 0,24 4 702 0 0,3 0-895 0 0,1-1 0 0 0,-1 1 0 0 0,0-1 0 0 0,1 1 0 0 0,-1-1 0 0 0,4-2-1 0 0,7-2 252 0 0,217-44 4449 0 0,-185 40-4287 0 0,85-11 824 0 0,-67 11-1441 0 0,73-18 0 0 0,-109 19-1498 0 0,-6 3-3292 0 0,-3 0-1774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7 14279 0 0,'4'-6'4554'0'0,"-16"14"-4341"0"0,-1-1 0 0 0,-14 7 1 0 0,-7 4-57 0 0,16-8-82 0 0,-250 152 383 0 0,241-144-356 0 0,0 2 0 0 0,2 1 0 0 0,-25 26 0 0 0,37-33-33 0 0,0 1 0 0 0,1 0 0 0 0,0 1 0 0 0,1 0 0 0 0,1 1 0 0 0,-11 26 0 0 0,17-34-90 0 0,1 0 0 0 0,0 0 1 0 0,0 0-1 0 0,1 1 0 0 0,0-1 0 0 0,1 0 1 0 0,0 1-1 0 0,1-1 0 0 0,0 1 0 0 0,0-1 1 0 0,1 1-1 0 0,0-1 0 0 0,1 1 0 0 0,0-1 1 0 0,0 0-1 0 0,1 0 0 0 0,0 0 0 0 0,1 0 1 0 0,0 0-1 0 0,0-1 0 0 0,1 1 0 0 0,0-1 1 0 0,1-1-1 0 0,0 1 0 0 0,0-1 0 0 0,0 0 1 0 0,1 0-1 0 0,0 0 0 0 0,0-1 0 0 0,1 0 1 0 0,8 5-1 0 0,7 0-1304 0 0,2-4-61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0,'0'0'639'0'0,"1"2"-415"0"0,11 32 3747 0 0,14 65 0 0 0,-17-62-3414 0 0,2 10 217 0 0,30 113 1001 0 0,-27-115-1082 0 0,29 64-1 0 0,-24-75-291 0 0,1 0 0 0 0,2-2-1 0 0,37 43 1 0 0,-35-45-185 0 0,-11-15-121 0 0,0 1 0 0 0,1-2-1 0 0,0 0 1 0 0,2 0 0 0 0,-1-2 0 0 0,24 15 0 0 0,-39-26-91 0 0,1-1 0 0 0,0 1 0 0 0,0-1 0 0 0,0 0 0 0 0,0 1 0 0 0,-1-1-1 0 0,1 0 1 0 0,0 1 0 0 0,0-1 0 0 0,0 0 0 0 0,0 0 0 0 0,0 0 0 0 0,1 0 0 0 0,2-3-10 0 0,-3 2 10 0 0,2-1-152 0 0,0-1-1 0 0,0 0 1 0 0,0 1-1 0 0,-1-1 0 0 0,1 0 1 0 0,-1 0-1 0 0,0-1 1 0 0,0 1-1 0 0,0 0 1 0 0,0-1-1 0 0,1-3 1 0 0,7-26-6347 0 0,-4 7-340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 5983 0 0,'-1'0'3075'0'0,"-21"8"3568"0"0,2 4-3597 0 0,-16 21-2249 0 0,15-13-55 0 0,-60 57 212 0 0,-34 28-164 0 0,-62 39-11 0 0,-130 114-464 0 0,272-226-299 0 0,-2 1 6 0 0,2 1 1 0 0,-44 55-1 0 0,78-87-22 0 0,-17 25-62 0 0,18-25 50 0 0,-1 0-1 0 0,0-1 1 0 0,0 1 0 0 0,1 0 0 0 0,-1-1-1 0 0,1 1 1 0 0,0 0 0 0 0,-1 0-1 0 0,1 0 1 0 0,0-1 0 0 0,0 1-1 0 0,0 0 1 0 0,0 0 0 0 0,1 3-1 0 0,-1-5-42 0 0,1 1-1 0 0,-1 0 0 0 0,0-1 0 0 0,1 1 0 0 0,-1-1 0 0 0,1 1 0 0 0,-1 0 0 0 0,0-1 0 0 0,1 1 1 0 0,-1-1-1 0 0,1 0 0 0 0,-1 1 0 0 0,1-1 0 0 0,0 1 0 0 0,-1-1 0 0 0,1 0 0 0 0,-1 1 1 0 0,1-1-1 0 0,0 0 0 0 0,-1 0 0 0 0,1 1 0 0 0,0-1 0 0 0,-1 0 0 0 0,1 0 0 0 0,0 0 0 0 0,-1 0 1 0 0,1 0-1 0 0,0 0 0 0 0,-1 0 0 0 0,1 0 0 0 0,0 0 0 0 0,-1 0 0 0 0,1 0 0 0 0,0 0 0 0 0,0-1 1 0 0,20-4-7487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 3679 0 0,'0'0'684'0'0,"2"1"898"0"0,7-1-24 0 0,0 0 0 0 0,0 0 1 0 0,1-1-1 0 0,-1 0 0 0 0,12-3 1 0 0,-10 1-679 0 0,0 1 1 0 0,0 1 0 0 0,21 0 0 0 0,13-4 3140 0 0,-45 5-4016 0 0,1 1-1 0 0,0 0 0 0 0,0 0 1 0 0,-1 0-1 0 0,1 0 1 0 0,-1 0-1 0 0,1 0 1 0 0,-1 0-1 0 0,1 0 1 0 0,-1 0-1 0 0,1 0 0 0 0,-1 0 1 0 0,0 0-1 0 0,0 0 1 0 0,1 0-1 0 0,-1 0 1 0 0,0 2-1 0 0,-1 3-8 0 0,0-1 0 0 0,0 1 0 0 0,0-1 0 0 0,0 0-1 0 0,-1 1 1 0 0,0-1 0 0 0,0 0 0 0 0,0 0 0 0 0,-6 8 0 0 0,-30 41-42 0 0,35-51 45 0 0,-9 12 1 0 0,-22 21 0 0 0,20-22 0 0 0,8-7 14 0 0,4-4-3 0 0,0 0-1 0 0,-1-1 0 0 0,0 1 0 0 0,1-1 0 0 0,-5 3 0 0 0,6-4 86 0 0,2 0-101 0 0,1 0 0 0 0,-1 0 0 0 0,1 0 0 0 0,0 0 0 0 0,0 0 0 0 0,0 0 0 0 0,-1-1 0 0 0,1 1 0 0 0,3 0 0 0 0,-4-1-1 0 0,15 3-58 0 0,1 0 1 0 0,-1-1-1 0 0,23-1 0 0 0,27 4-145 0 0,-58-4 199 0 0,-1 1 1 0 0,1 0-1 0 0,-1 0 1 0 0,0 0-1 0 0,0 1 1 0 0,12 7-1 0 0,-16-8 16 0 0,0 0-1 0 0,0 0 0 0 0,0 1 0 0 0,-1-1 1 0 0,1 1-1 0 0,-1 0 0 0 0,0 0 1 0 0,0 0-1 0 0,0 0 0 0 0,0 0 1 0 0,0 0-1 0 0,-1 1 0 0 0,1-1 1 0 0,-1 0-1 0 0,0 1 0 0 0,0-1 1 0 0,0 1-1 0 0,-1-1 0 0 0,1 1 1 0 0,-1 6-1 0 0,0-2 29 0 0,0-1-1 0 0,0 0 1 0 0,-1 0-1 0 0,0 1 1 0 0,-1-1 0 0 0,1 0-1 0 0,-2 0 1 0 0,1 0 0 0 0,-5 10-1 0 0,-4 1 28 0 0,1-1 0 0 0,-2 0 0 0 0,0 0 0 0 0,-2-1 0 0 0,1-1 0 0 0,-2 0 0 0 0,-31 24 0 0 0,-4 0 127 0 0,-74 44 0 0 0,106-75-287 0 0,17-7-415 0 0,12-14-930 0 0,39-35-2873 0 0,-28 29 2411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11111 0 0,'0'0'1008'0'0,"2"2"-828"0"0,12 11 32 0 0,19 25 0 0 0,4 3 164 0 0,83 75 1553 0 0,52 53 556 0 0,-130-124-1259 0 0,67 96 1 0 0,-94-118-915 0 0,-2 0 0 0 0,0 1 1 0 0,-2 1-1 0 0,0-1 0 0 0,-2 2 1 0 0,-1 0-1 0 0,6 31 0 0 0,-10-36-139 0 0,-2 0-1 0 0,0 0 1 0 0,-1 0-1 0 0,-1 0 1 0 0,-1 0 0 0 0,-1 0-1 0 0,-1 0 1 0 0,-1-1-1 0 0,-12 38 1 0 0,-1-14 32 0 0,-2 1-1 0 0,-3-2 1 0 0,-1-1 0 0 0,-2-1 0 0 0,-45 58 0 0 0,-2-13-990 0 0,-101 95 1 0 0,142-153-795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5527 0 0,'0'0'498'0'0,"2"0"-406"0"0,4 0 542 0 0,1-1 0 0 0,0 0 0 0 0,-1 0 0 0 0,1-1 1 0 0,-1 1-1 0 0,1-2 0 0 0,-1 1 0 0 0,8-4 0 0 0,50-32 1928 0 0,-13 7-1349 0 0,-22 16-673 0 0,2 1 1 0 0,-1 2-1 0 0,48-12 0 0 0,-57 19-443 0 0,1 1 0 0 0,0 1 0 0 0,0 1 0 0 0,0 1 0 0 0,0 0 0 0 0,25 4 0 0 0,-39-2-131 0 0,0 1 0 0 0,0-1 0 0 0,0 2 0 0 0,-1-1 0 0 0,1 1 0 0 0,-1 0 0 0 0,12 6 0 0 0,-1 4-158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4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82 104 11975 0 0,'-15'-7'1275'0'0,"12"6"-1201"0"0,0 0-1 0 0,0 0 1 0 0,-1 1-1 0 0,1 0 1 0 0,0-1 0 0 0,0 1-1 0 0,-1 0 1 0 0,-4 1-1 0 0,-23 8 4198 0 0,29-8-3863 0 0,24 9 282 0 0,-16-8-530 0 0,1-1 0 0 0,0 1 1 0 0,0-1-1 0 0,0-1 1 0 0,0 1-1 0 0,0-1 1 0 0,10-2-1 0 0,50-9 803 0 0,-34 4-696 0 0,236-47 485 0 0,-109 19-1896 0 0,-110 24 469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52 4143 0 0,'0'0'4923'0'0,"1"-2"-4654"0"0,3-2 91 0 0,0 0-1 0 0,0 0 0 0 0,0 0 1 0 0,0 0-1 0 0,1 1 0 0 0,9-6 1 0 0,-1 0 227 0 0,-11 8-47 0 0,2-6 4275 0 0,-16 14-3962 0 0,-19 16-1172 0 0,-16 36 428 0 0,7-7-42 0 0,32-43-67 0 0,1 1 0 0 0,-1-1 0 0 0,-9 20 0 0 0,12-16 11 0 0,3-2 42 0 0,1-9 203 0 0,4-1-202 0 0,0 0-54 0 0,1 0 1 0 0,0 0 0 0 0,-1-1-1 0 0,1 1 1 0 0,0-1 0 0 0,-1 0 0 0 0,1 0-1 0 0,0 0 1 0 0,0 0 0 0 0,-1-1-1 0 0,1 1 1 0 0,0-1 0 0 0,6-3 0 0 0,4 0-1 0 0,84-17 162 0 0,32-7 84 0 0,-86 19-195 0 0,-42 9-115 0 0,-12 7-1781 0 0,-3 1 445 0 0,3-2 642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5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476 115 1375 0 0,'-1'1'348'0'0,"-25"19"6129"0"0,-7 6 3778 0 0,123-63-8955 0 0,-6 2-1248 0 0,-6 7-20 0 0,132-27 0 0 0,-197 53-39 0 0,-1 0 0 0 0,1 0 0 0 0,20 2 0 0 0,-29 0 4 0 0,-1 0 0 0 0,1 1-1 0 0,0-1 1 0 0,-1 1 0 0 0,0 0 0 0 0,1 0-1 0 0,5 4 1 0 0,-7-5 2 0 0,0 1-1 0 0,-1 0 1 0 0,0 0-1 0 0,1 1 1 0 0,-1-1-1 0 0,1 0 0 0 0,-1 0 1 0 0,0 1-1 0 0,0-1 1 0 0,0 1-1 0 0,0-1 1 0 0,0 1-1 0 0,0-1 1 0 0,0 1-1 0 0,-1 0 1 0 0,2 2-1 0 0,-2 0-12 0 0,1-1-1 0 0,-1 0 1 0 0,0 1-1 0 0,0-1 1 0 0,0 1 0 0 0,-1-1-1 0 0,1 0 1 0 0,-1 1-1 0 0,0-1 1 0 0,0 0-1 0 0,0 1 1 0 0,0-1-1 0 0,-1 0 1 0 0,1 0 0 0 0,-5 6-1 0 0,-1 3-71 0 0,-2-1 1 0 0,-13 16-1 0 0,-8 4 38 0 0,-1-1 1 0 0,-46 34-1 0 0,-77 44-73 0 0,26-19-4 0 0,-224 204-320 0 0,208-167-161 0 0,136-119 524 0 0,0 1-1 0 0,-9 11 0 0 0,16-17 19 0 0,0 0 11 0 0,1-2 53 0 0,0 0 0 0 0,0 1 0 0 0,0-1 0 0 0,0 0 0 0 0,0 1 0 0 0,0-1 0 0 0,0 0 0 0 0,-1 1 0 0 0,1-1 0 0 0,0 1 1 0 0,0-1-1 0 0,0 0 0 0 0,0 1 0 0 0,1-1 0 0 0,-1 0 0 0 0,0 1 0 0 0,0-1 0 0 0,0 0 0 0 0,0 1 0 0 0,0-1 0 0 0,0 0 0 0 0,1 1 0 0 0,-1-1 0 0 0,0 0 0 0 0,0 1 0 0 0,0-1 0 0 0,1 0 1 0 0,-1 0-1 0 0,0 1 0 0 0,0-1 0 0 0,1 0 0 0 0,-1 0 0 0 0,0 1 0 0 0,1-1 0 0 0,-1 0 0 0 0,0 0 0 0 0,1 0 0 0 0,-1 0 0 0 0,0 1 0 0 0,1-1 0 0 0,-1 0 0 0 0,0 0 0 0 0,1 0 0 0 0,-1 0 1 0 0,0 0-1 0 0,1 0 0 0 0,-1 0 0 0 0,1 0 0 0 0,-1 0 0 0 0,1 0 4 0 0,11 2 113 0 0,1-1 0 0 0,0-1 0 0 0,0 0 0 0 0,-1 0 0 0 0,22-4 0 0 0,-9 1 43 0 0,20-1 85 0 0,4-2 114 0 0,0 3-1 0 0,80 4 0 0 0,-80 2-273 0 0,18 3-498 0 0,-65-6-629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5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9215 0 0,'0'0'9284'0'0,"0"1"-8792"0"0,-22 53 462 0 0,21-53-1120 0 0,2 4 64 0 0,-2-3-1024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5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9671 0 0,'0'0'8878'0'0,"-2"1"-8682"0"0,-23 3-144 0 0,16-4-36 0 0,1 2 0 0 0,0-1-1 0 0,0 1 1 0 0,0 0 0 0 0,0 1 0 0 0,-9 4-1 0 0,5 0-1 0 0,-19 8 207 0 0,1 2 0 0 0,-45 34-1 0 0,54-34-89 0 0,-48 38 176 0 0,-116 119-1 0 0,181-169-305 0 0,-1 0-1 0 0,1 1 0 0 0,0 0 1 0 0,1-1-1 0 0,-1 1 1 0 0,1 1-1 0 0,0-1 0 0 0,1 0 1 0 0,-1 1-1 0 0,1 0 1 0 0,1-1-1 0 0,-2 10 0 0 0,2-10-4 0 0,1 0 0 0 0,0 0-1 0 0,1-1 1 0 0,-1 1 0 0 0,1 0-1 0 0,0 0 1 0 0,1 0 0 0 0,-1 0-1 0 0,1-1 1 0 0,0 1 0 0 0,1-1-1 0 0,-1 1 1 0 0,1-1 0 0 0,5 7-1 0 0,0-2 12 0 0,0 0-1 0 0,0-1 0 0 0,1 0 1 0 0,0-1-1 0 0,0 0 1 0 0,1-1-1 0 0,0 0 0 0 0,1 0 1 0 0,-1-1-1 0 0,1 0 1 0 0,1-1-1 0 0,-1 0 1 0 0,1-1-1 0 0,-1 0 0 0 0,1-1 1 0 0,0 0-1 0 0,1-1 1 0 0,-1-1-1 0 0,0 0 0 0 0,23 0 1 0 0,-21-3 43 0 0,23-4 1 0 0,-7 0 79 0 0,-10 2-31 0 0,-1-1 1 0 0,0 0 0 0 0,0-2 0 0 0,34-16-1 0 0,68-46 28 0 0,-105 60-106 0 0,-1-2-31 0 0,0 0-1 0 0,-1 0 0 0 0,-1-1 1 0 0,0-1-1 0 0,18-22 0 0 0,-26 27 11 0 0,-4 7 0 0 0,-1 0 0 0 0,0 1 0 0 0,1-1 0 0 0,-1 0 0 0 0,0 1 0 0 0,1-1 0 0 0,-1 0 0 0 0,0 0 0 0 0,0 1 0 0 0,0-1 0 0 0,0 0 0 0 0,0 1 0 0 0,0-1 0 0 0,0 0 0 0 0,0 0 0 0 0,0 1 0 0 0,0-1 0 0 0,0 0 0 0 0,0 0 0 0 0,0 1 0 0 0,-1-1 0 0 0,1 0 0 0 0,0 1 0 0 0,0-1 0 0 0,-1 0 0 0 0,1 1 0 0 0,-1-1 0 0 0,1 0 0 0 0,0 1 0 0 0,-1-1 0 0 0,1 1 0 0 0,-1-1 0 0 0,0 0 0 0 0,-1 0 0 0 0,0-1-8 0 0,1 0 0 0 0,-1 0-1 0 0,0 1 1 0 0,0-1 0 0 0,0 1-1 0 0,-1-1 1 0 0,1 1 0 0 0,0 0 0 0 0,0 0-1 0 0,-1 0 1 0 0,1 0 0 0 0,-1 0 0 0 0,-4 0-1 0 0,2 0-48 0 0,0 1-1 0 0,0 0 1 0 0,0 0-1 0 0,-1 0 1 0 0,1 0-1 0 0,-7 2 1 0 0,-4 2-34 0 0,0 1 1 0 0,0 0 0 0 0,-17 10-1 0 0,15-6 79 0 0,0 2 0 0 0,1 0 0 0 0,1 1 0 0 0,-28 26-1 0 0,16-13 10 0 0,20-19-6 0 0,0 1 0 0 0,0 1 0 0 0,1-1 0 0 0,0 1-1 0 0,1 1 1 0 0,-9 13 0 0 0,14-21-16 0 0,0 1-1 0 0,1-1 1 0 0,-1 1 0 0 0,0-1-1 0 0,1 1 1 0 0,-1-1-1 0 0,1 1 1 0 0,0-1-1 0 0,-1 1 1 0 0,1 0 0 0 0,0-1-1 0 0,0 1 1 0 0,0 2-1 0 0,1-3 14 0 0,-1 0-1 0 0,0 0 0 0 0,0 0 1 0 0,1 0-1 0 0,-1 0 0 0 0,1-1 1 0 0,-1 1-1 0 0,1 0 0 0 0,-1 0 1 0 0,1-1-1 0 0,-1 1 1 0 0,1 0-1 0 0,-1-1 0 0 0,1 1 1 0 0,0-1-1 0 0,0 1 0 0 0,0 0 1 0 0,2 0-158 0 0,0 1 1 0 0,-1-1 0 0 0,1 0-1 0 0,0-1 1 0 0,-1 1-1 0 0,1 0 1 0 0,0-1 0 0 0,0 0-1 0 0,4 0 1 0 0,12-1-1394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7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21 9671 0 0,'14'-21'9343'0'0,"-24"28"-8878"0"0,-28 22-462 0 0,-43 31-142 0 0,61-45 139 0 0,1 1 0 0 0,0 1 0 0 0,-20 23 0 0 0,31-31 57 0 0,0 1-1 0 0,0 0 0 0 0,1 0 1 0 0,0 0-1 0 0,1 1 0 0 0,0 0 1 0 0,1 0-1 0 0,0 1 1 0 0,1 0-1 0 0,0-1 0 0 0,1 1 1 0 0,1 0-1 0 0,-1 1 1 0 0,2-1-1 0 0,0 0 0 0 0,0 1 1 0 0,1-1-1 0 0,1 1 0 0 0,0-1 1 0 0,5 24-1 0 0,-5-33-44 0 0,0 0 0 0 0,0 0 0 0 0,0 0 0 0 0,0 0 0 0 0,1 0 0 0 0,-1 0 0 0 0,1 0 0 0 0,0 0 0 0 0,0 0 0 0 0,0-1 0 0 0,0 1 0 0 0,0-1 0 0 0,1 0 0 0 0,-1 1 0 0 0,1-1 0 0 0,0 0 0 0 0,-1-1 0 0 0,1 1 0 0 0,0 0-1 0 0,0-1 1 0 0,0 1 0 0 0,0-1 0 0 0,0 0 0 0 0,1 0 0 0 0,-1 0 0 0 0,0-1 0 0 0,0 1 0 0 0,1-1 0 0 0,-1 0 0 0 0,0 1 0 0 0,5-2 0 0 0,1 0 30 0 0,1 0-1 0 0,-1-1 1 0 0,1 0-1 0 0,-1 0 1 0 0,0-1 0 0 0,0 0-1 0 0,0-1 1 0 0,0 0-1 0 0,14-9 1 0 0,27-22 75 0 0,-1-3 0 0 0,44-45 0 0 0,-82 74-91 0 0,11-13 91 0 0,-1 0 1 0 0,28-35-1 0 0,-46 51-100 0 0,1 0 0 0 0,0 1 0 0 0,-1-1 0 0 0,0-1 0 0 0,-1 1 0 0 0,1 0 0 0 0,-1-1 0 0 0,0 1 0 0 0,-1-1 0 0 0,2-11 0 0 0,-3 16-15 0 0,0-1 0 0 0,0 1 0 0 0,0-1 0 0 0,0 0-1 0 0,-1 1 1 0 0,1-1 0 0 0,-1 1 0 0 0,1-1 0 0 0,-1 1-1 0 0,0-1 1 0 0,0 1 0 0 0,0-1 0 0 0,0 1 0 0 0,0 0-1 0 0,-1 0 1 0 0,1-1 0 0 0,-1 1 0 0 0,0 0 0 0 0,1 0-1 0 0,-1 1 1 0 0,0-1 0 0 0,0 0 0 0 0,0 1 0 0 0,0-1-1 0 0,0 1 1 0 0,-1-1 0 0 0,1 1 0 0 0,0 0 0 0 0,-6-2-1 0 0,-2 0-57 0 0,0 1-1 0 0,0 0 0 0 0,-1 1 1 0 0,1 0-1 0 0,-1 0 0 0 0,0 1 0 0 0,-12 1 1 0 0,-75 14-442 0 0,90-14 443 0 0,5 0 2 0 0,-4 0-178 0 0,0 1 1 0 0,0-2-1 0 0,-1 1 0 0 0,-12-1 1 0 0,19 0 128 0 0,0 0 0 0 0,0-1 1 0 0,0 1-1 0 0,0 0 1 0 0,0 0-1 0 0,0-1 0 0 0,0 1 1 0 0,0-1-1 0 0,0 1 1 0 0,0-1-1 0 0,0 1 0 0 0,0-1 1 0 0,0 1-1 0 0,0-1 0 0 0,1 0 1 0 0,-1 1-1 0 0,-1-2 1 0 0,2 1-67 0 0,-1-1 1 0 0,1 1-1 0 0,-1 0 1 0 0,1 0-1 0 0,0 0 0 0 0,0 0 1 0 0,0 0-1 0 0,-1 0 1 0 0,1-1-1 0 0,0 1 1 0 0,1 0-1 0 0,-1 0 1 0 0,0 0-1 0 0,0 0 1 0 0,0 0-1 0 0,1-1 1 0 0,-1 1-1 0 0,0 0 1 0 0,1 0-1 0 0,0-1 1 0 0,8-16-3725 0 0,2-4-818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6447 0 0,'0'0'12154'0'0,"0"2"-11502"0"0,-3 3-701 0 0,1 0 0 0 0,-1 0 0 0 0,1 1 0 0 0,-1-1 0 0 0,-1-1 0 0 0,1 1 0 0 0,-7 6 0 0 0,-33 30 434 0 0,9-11-120 0 0,-267 267 119 0 0,244-236-384 0 0,-60 82 0 0 0,100-120 0 0 0,-27 49 0 0 0,40-64 0 0 0,0-1 0 0 0,1 1 0 0 0,0 0 0 0 0,1 0 0 0 0,-1 0 0 0 0,1 0 0 0 0,1 1 0 0 0,0-1 0 0 0,0 1 0 0 0,1-1 0 0 0,0 12 0 0 0,1-17 9 0 0,-1 1 0 0 0,1-1-1 0 0,0 1 1 0 0,0-1 0 0 0,0 1-1 0 0,1-1 1 0 0,-1 0 0 0 0,1 1-1 0 0,0-1 1 0 0,0 0 0 0 0,0 0-1 0 0,0 0 1 0 0,1 0 0 0 0,2 3-1 0 0,0-3 24 0 0,0 1 1 0 0,-1 0-1 0 0,1-1 0 0 0,1 0 0 0 0,-1 0 0 0 0,0-1 1 0 0,1 0-1 0 0,5 2 0 0 0,8 1 59 0 0,0-1-1 0 0,0-1 1 0 0,0 0 0 0 0,26-1 0 0 0,3-3-450 0 0,89-14 0 0 0,-127 14 138 0 0,12-6-1370 0 0,-21 6 835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 5063 0 0,'1'-1'390'0'0,"15"-15"-275"0"0,-7 7 1558 0 0,0-1 6213 0 0,-8 10-7685 0 0,-1 0-1 0 0,0 0 0 0 0,1-1 1 0 0,-1 1-1 0 0,0 0 0 0 0,1 0 0 0 0,-1 0 1 0 0,1 0-1 0 0,-1-1 0 0 0,1 1 1 0 0,-1 0-1 0 0,1 0 0 0 0,-1 0 1 0 0,0 0-1 0 0,1 0 0 0 0,-1 0 1 0 0,1 0-1 0 0,-1 0 0 0 0,1 0 1 0 0,0 1-1 0 0,0 2-168 0 0,0-1 0 0 0,0 1 0 0 0,-1 0 0 0 0,1 0 0 0 0,-1 0 0 0 0,1 1-1 0 0,-1-1 1 0 0,0 0 0 0 0,0 0 0 0 0,0 0 0 0 0,-1 0 0 0 0,1 0 0 0 0,-1 0 0 0 0,0 0 0 0 0,-1 4 0 0 0,-3 7 157 0 0,-14 26 0 0 0,13-29-93 0 0,-6 14 63 0 0,-73 140 529 0 0,57-117-560 0 0,-45 59 1 0 0,55-83-136 0 0,-122 146-562 0 0,137-166 357 0 0,-12 11 249 0 0,14-10-669 0 0,7-8-1277 0 0,8-6 829 0 0,2-4-36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18 3223 0 0,'10'-2'651'0'0,"55"-10"-1553"0"0,-43 9 3160 0 0,0 2 3819 0 0,-21 1-5934 0 0,0 0 0 0 0,-1 1 0 0 0,1-1-1 0 0,0 0 1 0 0,0 0 0 0 0,0 1 0 0 0,-1-1-1 0 0,1 0 1 0 0,0 1 0 0 0,-1-1 0 0 0,1 1-1 0 0,0-1 1 0 0,-1 1 0 0 0,1-1 0 0 0,0 1-1 0 0,-1-1 1 0 0,1 1 0 0 0,-1 0 0 0 0,1-1-1 0 0,-1 1 1 0 0,1 0 0 0 0,-1-1 0 0 0,0 1-1 0 0,1 0 1 0 0,-1 0 0 0 0,0-1-1 0 0,1 1 1 0 0,-1 0 0 0 0,0 0 0 0 0,0 0-1 0 0,0-1 1 0 0,0 1 0 0 0,0 2 0 0 0,0-1-87 0 0,1 0 1 0 0,-1 0-1 0 0,-1 1 1 0 0,1-1-1 0 0,0 0 1 0 0,0 0 0 0 0,-1 1-1 0 0,1-1 1 0 0,-1 0-1 0 0,0 0 1 0 0,-1 3-1 0 0,-3 2 123 0 0,0 0 0 0 0,-1-1 1 0 0,0 0-1 0 0,0 0 0 0 0,-1 0 0 0 0,1-1 0 0 0,-1 0 0 0 0,-12 7 0 0 0,-5 1 275 0 0,-34 13 0 0 0,-19 3 326 0 0,-151 35 0 0 0,217-61-810 0 0,-1-1-1 0 0,1-1 0 0 0,-1 0 1 0 0,-16-1-1 0 0,24 0-53 0 0,1 0 0 0 0,-1 0 0 0 0,0-1 0 0 0,1 0 0 0 0,-1 0 0 0 0,1 0 0 0 0,0 0 0 0 0,-1 0 0 0 0,1 0 0 0 0,0-1 0 0 0,0 0 0 0 0,-1 0 0 0 0,1 1 0 0 0,1-2 0 0 0,-1 1 0 0 0,0 0 0 0 0,-4-5 0 0 0,7 6-219 0 0,10 26-713 0 0,-10-19 1016 0 0,0 0 0 0 0,0 0 0 0 0,-1 0 0 0 0,0 0 0 0 0,0 1 0 0 0,0-1 0 0 0,0 0 0 0 0,-1-1 0 0 0,0 1 0 0 0,-1 0 0 0 0,1 0 0 0 0,-7 9 0 0 0,-1 1 0 0 0,-1 0 0 0 0,-23 24 0 0 0,22-27 190 0 0,0 0-1 0 0,-1-1 1 0 0,-1 0-1 0 0,0-1 1 0 0,-1-1-1 0 0,-23 13 1 0 0,47-27-136 0 0,0 1 0 0 0,19-5 0 0 0,-5 2-55 0 0,-20 5 3 0 0,192-49-22 0 0,-174 46 14 0 0,0 2 1 0 0,-1 0-1 0 0,1 1 0 0 0,0 1 0 0 0,0 1 1 0 0,0 1-1 0 0,33 7 0 0 0,-48-7 35 0 0,0 0 0 0 0,0 0 0 0 0,0 0 0 0 0,0 0 0 0 0,0 1 0 0 0,-1 0 0 0 0,0 1 0 0 0,1-1 0 0 0,-1 1 0 0 0,5 4 0 0 0,-8-6-10 0 0,0 1 1 0 0,0-1-1 0 0,0 1 0 0 0,0 0 1 0 0,-1-1-1 0 0,1 1 1 0 0,-1 0-1 0 0,1 0 0 0 0,-1 0 1 0 0,0 0-1 0 0,0 0 1 0 0,0 0-1 0 0,-1 0 0 0 0,1 0 1 0 0,-1 0-1 0 0,0 1 1 0 0,1-1-1 0 0,-2 0 0 0 0,1 0 1 0 0,0 0-1 0 0,-2 5 1 0 0,1-1 9 0 0,-1-1 0 0 0,-1 1 1 0 0,0-1-1 0 0,1 0 0 0 0,-2 0 1 0 0,1-1-1 0 0,-1 1 1 0 0,0-1-1 0 0,0 0 0 0 0,0 1 1 0 0,-1-2-1 0 0,-10 10 1 0 0,-5 2 28 0 0,-43 25 1 0 0,63-41-58 0 0,-49 30 52 0 0,-1-4 1 0 0,-1-1 0 0 0,-1-2 0 0 0,-1-3-1 0 0,-78 19 1 0 0,124-37-95 0 0,0-1 1 0 0,0-1-1 0 0,0 1 0 0 0,-1-1 0 0 0,1 0 1 0 0,-7-2-1 0 0,12 2-299 0 0,5-8-1895 0 0,3 0 583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14511 0 0,'0'0'1314'0'0,"-2"1"-989"0"0,-15 7 161 0 0,1 2 0 0 0,0 0 0 0 0,-22 19 0 0 0,-1 0 43 0 0,-15 10-345 0 0,-56 53 0 0 0,105-87-118 0 0,0 1 0 0 0,1 0 0 0 0,-1 0 0 0 0,-3 8 0 0 0,7-12 52 0 0,1-1 2 0 0,0 2-56 0 0,1 0 0 0 0,0 0-1 0 0,0 0 1 0 0,0 0 0 0 0,0 0-1 0 0,0-1 1 0 0,1 1 0 0 0,-1 0-1 0 0,1-1 1 0 0,0 1 0 0 0,-1-1-1 0 0,1 1 1 0 0,0-1 0 0 0,1 0-1 0 0,-1 0 1 0 0,0 0 0 0 0,1 0-1 0 0,-1-1 1 0 0,1 1 0 0 0,-1 0-1 0 0,1-1 1 0 0,0 0 0 0 0,-1 0 0 0 0,6 2-1 0 0,-1-1-20 0 0,1 0 0 0 0,-1-1-1 0 0,1 1 1 0 0,-1-1 0 0 0,1-1-1 0 0,0 0 1 0 0,-1 0 0 0 0,1 0 0 0 0,0-1-1 0 0,-1 0 1 0 0,15-4 0 0 0,-17 3-38 0 0,-1 1-1 0 0,0-1 1 0 0,1 0 0 0 0,-1 0 0 0 0,0-1 0 0 0,0 1-1 0 0,0-1 1 0 0,-1 0 0 0 0,1 0 0 0 0,-1 0 0 0 0,1 0-1 0 0,-1-1 1 0 0,0 0 0 0 0,-1 1 0 0 0,1-1 0 0 0,0 0-1 0 0,-1 0 1 0 0,0 0 0 0 0,0-1 0 0 0,2-6 0 0 0,-2 0-155 0 0,0 0 0 0 0,0 0 0 0 0,-1 0 0 0 0,-1 0 0 0 0,-1-19 0 0 0,0 4-370 0 0,0 17 48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92 13791 0 0,'2'1'630'0'0,"-2"-1"-569"0"0,0 0 1 0 0,1 0 0 0 0,-1 0 0 0 0,0 0 0 0 0,0 0 0 0 0,0 0 0 0 0,0 0 0 0 0,1 0-1 0 0,-1 0 1 0 0,0 0 0 0 0,0 0 0 0 0,0 0 0 0 0,0 0 0 0 0,1 0 0 0 0,-1 0-1 0 0,0 0 1 0 0,0 0 0 0 0,0 0 0 0 0,0 0 0 0 0,0 0 0 0 0,1 0 0 0 0,-1 0 0 0 0,0 0-1 0 0,0 1 1 0 0,0-1 0 0 0,0 0 0 0 0,0 0 0 0 0,0 0 0 0 0,0 0 0 0 0,1 0-1 0 0,-1 0 1 0 0,0 1 0 0 0,0-1 0 0 0,0 0 0 0 0,0 0 0 0 0,0 0 0 0 0,0 0-1 0 0,0 0 1 0 0,0 1 0 0 0,0-1 0 0 0,0 0 0 0 0,0 0 0 0 0,0 0 0 0 0,0 0 0 0 0,0 1-1 0 0,0-1 1 0 0,0 0 0 0 0,0 0 0 0 0,0 0 0 0 0,0 0 0 0 0,0 1 0 0 0,0-1-1 0 0,-10 8 516 0 0,-19 7-764 0 0,-11-3 339 0 0,31-10 5 0 0,0 0 0 0 0,0 1-1 0 0,0 0 1 0 0,0 1 0 0 0,1-1 0 0 0,0 2 0 0 0,-1-1 0 0 0,-8 8 0 0 0,14-9-103 0 0,0 0 1 0 0,1 0 0 0 0,-1 0-1 0 0,1 1 1 0 0,0-1 0 0 0,0 1-1 0 0,0 0 1 0 0,0 0 0 0 0,0-1-1 0 0,1 1 1 0 0,0 0 0 0 0,-1 5-1 0 0,-1 9-70 0 0,-2 27-1 0 0,3-20 46 0 0,-1-8-28 0 0,2-11 0 0 0,0 0 0 0 0,0 0 0 0 0,1 0 0 0 0,0-1-1 0 0,0 1 1 0 0,0 0 0 0 0,1 0 0 0 0,0 0 0 0 0,0 0 0 0 0,3 9 0 0 0,-4-14 2 0 0,1-1 0 0 0,-1 1 0 0 0,1 0 0 0 0,-1 0 0 0 0,1 0 0 0 0,0-1 0 0 0,-1 1 0 0 0,1 0 0 0 0,0-1 0 0 0,0 1 0 0 0,-1 0 0 0 0,1-1 0 0 0,0 1 1 0 0,0-1-1 0 0,0 1 0 0 0,0-1 0 0 0,0 0 0 0 0,0 1 0 0 0,1-1 0 0 0,16 3 73 0 0,-7-4 43 0 0,0-1 0 0 0,-1-1 0 0 0,1 0 0 0 0,-1 0 0 0 0,0-1 0 0 0,0 0 0 0 0,13-8 0 0 0,-16 9-35 0 0,121-62 1083 0 0,-101 49-988 0 0,0-1 0 0 0,37-30 0 0 0,-45 26-110 0 0,-18 20-67 0 0,-1 0 0 0 0,1 0-1 0 0,0 0 1 0 0,-1 0 0 0 0,1 0-1 0 0,-1 0 1 0 0,0 0-1 0 0,1 0 1 0 0,-1 0 0 0 0,0 0-1 0 0,1 0 1 0 0,-1 0 0 0 0,0 0-1 0 0,0 0 1 0 0,0 0-1 0 0,0 0 1 0 0,0 0 0 0 0,0 0-1 0 0,0 0 1 0 0,-1-1 0 0 0,1 1-1 0 0,0 0 1 0 0,-1 0-1 0 0,1 0 1 0 0,0 0 0 0 0,-1 0-1 0 0,1 0 1 0 0,-1 0-1 0 0,0 0 1 0 0,1 1 0 0 0,-1-1-1 0 0,0 0 1 0 0,1 0 0 0 0,-1 0-1 0 0,0 1 1 0 0,0-1-1 0 0,0 0 1 0 0,0 1 0 0 0,0-1-1 0 0,0 1 1 0 0,0-1 0 0 0,0 1-1 0 0,0-1 1 0 0,-1 0-1 0 0,1 1 1 0 0,-13-6-103 0 0,1 1 1 0 0,-1 1-1 0 0,1 0 0 0 0,-1 0 0 0 0,-1 2 0 0 0,-14-2 1 0 0,16 3-133 0 0,1-1 0 0 0,-1 0 0 0 0,0 0 0 0 0,1-2 1 0 0,-1 0-1 0 0,1 0 0 0 0,-23-12 0 0 0,34 15 156 0 0,-1 0-1 0 0,1 0 1 0 0,0 0 0 0 0,-1 0-1 0 0,1 0 1 0 0,0 0-1 0 0,-1 0 1 0 0,1 0 0 0 0,0-1-1 0 0,0 1 1 0 0,0-1 0 0 0,0 1-1 0 0,0 0 1 0 0,0-1-1 0 0,1 0 1 0 0,-1 1 0 0 0,0-1-1 0 0,1 1 1 0 0,-1-1-1 0 0,1 0 1 0 0,0 1 0 0 0,-1-1-1 0 0,1 0 1 0 0,0 0 0 0 0,0 1-1 0 0,0-1 1 0 0,0 0-1 0 0,0 0 1 0 0,1 1 0 0 0,0-4-1 0 0,1 1-222 0 0,0-1 0 0 0,0 1 0 0 0,0 0 0 0 0,1 1 0 0 0,-1-1 0 0 0,1 0 0 0 0,0 1 0 0 0,0-1-1 0 0,0 1 1 0 0,7-5 0 0 0,10-8-1168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 14511 0 0,'-2'0'66'0'0,"-8"-1"244"0"0,-1 0 1 0 0,1 1-1 0 0,-1 0 0 0 0,-19 4 0 0 0,27-3-261 0 0,1-1 0 0 0,-1 1 0 0 0,1 0 0 0 0,-1 0-1 0 0,1 0 1 0 0,-1 0 0 0 0,1 1 0 0 0,0-1 0 0 0,0 1 0 0 0,-1-1 0 0 0,1 1 0 0 0,0 0 0 0 0,1 0 0 0 0,-1 0-1 0 0,0 0 1 0 0,0 0 0 0 0,1 0 0 0 0,-1 0 0 0 0,1 0 0 0 0,0 1 0 0 0,0-1 0 0 0,0 1 0 0 0,0-1-1 0 0,0 1 1 0 0,-1 2 0 0 0,1 3-27 0 0,0 1 0 0 0,0-1 0 0 0,1 1 0 0 0,0-1 0 0 0,1 0-1 0 0,-1 1 1 0 0,2-1 0 0 0,-1 0 0 0 0,1 0 0 0 0,0 0 0 0 0,1 0 0 0 0,0 0 0 0 0,0 0-1 0 0,1-1 1 0 0,0 1 0 0 0,6 8 0 0 0,3 3 203 0 0,1 0 0 0 0,1-1 0 0 0,0-1-1 0 0,31 26 1 0 0,-29-29-17 0 0,40 35 1116 0 0,60 67 0 0 0,-108-106-1164 0 0,-1 1 0 0 0,1 0 0 0 0,-2 0 0 0 0,1 1 0 0 0,-2 0 0 0 0,9 20 0 0 0,-13-27-131 0 0,0 1 0 0 0,-1-1 1 0 0,0 0-1 0 0,0 1 0 0 0,0-1 0 0 0,-1 0 0 0 0,1 1 1 0 0,-1-1-1 0 0,-1 1 0 0 0,1-1 0 0 0,-1 1 0 0 0,0-1 1 0 0,0 0-1 0 0,-1 1 0 0 0,1-1 0 0 0,-1 0 1 0 0,0 0-1 0 0,-1 0 0 0 0,-4 7 0 0 0,-7 8 26 0 0,0 0 0 0 0,-2-1 1 0 0,0-1-1 0 0,-30 26 0 0 0,-84 53-1024 0 0,35-37-2244 0 0,49-33-3969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 7799 0 0,'0'0'706'0'0,"0"-2"-465"0"0,1 2-23 0 0,-1-1 1 0 0,0 1-1 0 0,0 0 0 0 0,0-1 0 0 0,0 1 1 0 0,0 0-1 0 0,1-1 0 0 0,-1 1 0 0 0,0 0 0 0 0,0 0 1 0 0,0-1-1 0 0,1 1 0 0 0,-1 0 0 0 0,0 0 1 0 0,0-1-1 0 0,1 1 0 0 0,-1 0 0 0 0,0 0 1 0 0,1 0-1 0 0,-1-1 0 0 0,0 1 0 0 0,1 0 1 0 0,-1 0-1 0 0,0 0 0 0 0,1 0 0 0 0,-1 0 1 0 0,0 0-1 0 0,1 0 0 0 0,-1 0 0 0 0,0 0 1 0 0,1 0-1 0 0,-1 0 0 0 0,1 0 0 0 0,4 2-793 0 0,-3-1 1335 0 0,0 14-310 0 0,-2-12-408 0 0,0 0 0 0 0,1 0 1 0 0,-1 0-1 0 0,0-1 0 0 0,-1 1 0 0 0,1 0 1 0 0,0 0-1 0 0,-1 0 0 0 0,0 3 0 0 0,-3 2 60 0 0,-1 1 0 0 0,0-1 0 0 0,0 0 0 0 0,0 0 0 0 0,-1 0-1 0 0,0 0 1 0 0,-1-1 0 0 0,-11 9 0 0 0,-6 9 173 0 0,-43 48 284 0 0,-83 100-266 0 0,139-157-272 0 0,1 0-1 0 0,1 0 0 0 0,1 1 1 0 0,0 0-1 0 0,1 1 0 0 0,-7 29 1 0 0,13-45-112 0 0,3 1-595 0 0,17 28-1285 0 0,-17-28 948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93 8719 0 0,'-1'0'399'0'0,"-17"1"329"0"0,11-2-1605 0 0,-9-2 11429 0 0,25 4-8966 0 0,27 1-1084 0 0,0-2-1 0 0,59-6 1 0 0,-57 3-307 0 0,231-38 626 0 0,7 1-821 0 0,-274 39-41 0 0,6 1-264 0 0,0-1-1 0 0,-1 1 0 0 0,13 1 0 0 0,-18 0-768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8287 0 0,'0'0'756'0'0,"-1"0"-622"0"0,-2 1 75 0 0,0 0 0 0 0,0 0 0 0 0,1 0 1 0 0,-1 1-1 0 0,0-1 0 0 0,1 1 0 0 0,-1-1 0 0 0,1 1 1 0 0,0 0-1 0 0,0 0 0 0 0,-1 0 0 0 0,1 0 0 0 0,1 0 1 0 0,-1 1-1 0 0,0-1 0 0 0,0 0 0 0 0,1 1 0 0 0,-1 0 1 0 0,1-1-1 0 0,-2 5 0 0 0,-6 26 631 0 0,1 0-1 0 0,2 0 1 0 0,-3 51 0 0 0,-5 25 54 0 0,9-80-776 0 0,-2 0 0 0 0,-1 0 0 0 0,-1-1 0 0 0,-1 0-1 0 0,-1-1 1 0 0,-2 0 0 0 0,-18 27 0 0 0,-49 57-786 0 0,79-110-443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311 150 6447 0 0,'0'0'499'0'0,"-2"1"-328"0"0,-27 13 2287 0 0,7-4 5690 0 0,23-12-7737 0 0,4-6-155 0 0,2 0 0 0 0,-1 0 0 0 0,1 1 1 0 0,0 0-1 0 0,0 0 0 0 0,1 0 0 0 0,13-8 0 0 0,65-35 798 0 0,-84 49-1020 0 0,10-6 97 0 0,11-5 401 0 0,33-13-1 0 0,-51 23-453 0 0,1 0 0 0 0,0 0 0 0 0,-1 1 0 0 0,1 0 0 0 0,0 0-1 0 0,0 0 1 0 0,0 1 0 0 0,0-1 0 0 0,0 2 0 0 0,0-1-1 0 0,11 2 1 0 0,-15-1-69 0 0,0 0-1 0 0,0-1 0 0 0,-1 1 1 0 0,1 0-1 0 0,0 0 1 0 0,0 0-1 0 0,0 0 0 0 0,-1 1 1 0 0,1-1-1 0 0,-1 0 0 0 0,1 1 1 0 0,-1-1-1 0 0,1 1 1 0 0,-1 0-1 0 0,0-1 0 0 0,0 1 1 0 0,0 0-1 0 0,0 0 1 0 0,0-1-1 0 0,0 1 0 0 0,0 0 1 0 0,-1 0-1 0 0,1 0 1 0 0,-1 0-1 0 0,1 0 0 0 0,-1 0 1 0 0,0 0-1 0 0,0 0 1 0 0,0 1-1 0 0,0-1 0 0 0,0 2 1 0 0,-1 6-15 0 0,-1 0 0 0 0,1-1 1 0 0,-2 1-1 0 0,1 0 0 0 0,-6 10 1 0 0,0-1-94 0 0,0-1 0 0 0,-2-1 0 0 0,0 0 1 0 0,-1 0-1 0 0,-1-1 0 0 0,0 0 0 0 0,-19 17 0 0 0,-6 3-459 0 0,-67 50 0 0 0,-45 6 229 0 0,59-39 322 0 0,73-42 7 0 0,0 1 0 0 0,-25 23 0 0 0,37-32 0 0 0,1 1 0 0 0,0 0 0 0 0,1 1 0 0 0,-1-1 0 0 0,1 1 0 0 0,0-1 0 0 0,0 1 0 0 0,0 0 0 0 0,1 0 0 0 0,0 0 0 0 0,0 1 0 0 0,0-1 0 0 0,0 0 0 0 0,-1 10 0 0 0,3-11 17 0 0,0-1-1 0 0,0 1 1 0 0,0-1-1 0 0,1 1 1 0 0,-1-1-1 0 0,1 1 1 0 0,0-1-1 0 0,0 0 1 0 0,0 1-1 0 0,0-1 1 0 0,1 0-1 0 0,-1 0 0 0 0,1 0 1 0 0,0 0-1 0 0,3 5 1 0 0,-1-4 33 0 0,0 0 0 0 0,0 0 1 0 0,1 0-1 0 0,-1-1 0 0 0,1 0 0 0 0,-1 0 1 0 0,1 0-1 0 0,0 0 0 0 0,6 1 0 0 0,3 1 72 0 0,0 0-1 0 0,0-2 1 0 0,1 0-1 0 0,0 0 0 0 0,-1-1 1 0 0,24-1-1 0 0,-17-1-39 0 0,-1-2 1 0 0,0 0-1 0 0,27-8 0 0 0,58-20-177 0 0,-60 16-340 0 0,-14 3-2121 0 0,-19 6-4799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17303 0 0,'0'0'1572'0'0,"1"1"-1294"0"0,6 1 99 0 0,0 1 1 0 0,-1-1-1 0 0,1 0 1 0 0,0-1-1 0 0,0 1 1 0 0,8-1-1 0 0,-14-1-761 0 0,6-3-5017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23 137 9215 0 0,'-8'-2'950'0'0,"-6"-7"4623"0"0,25 4-1254 0 0,-9 5-5499 0 0,291-70 2348 0 0,-219 55-927 0 0,-39 8-180 0 0,9-3 505 0 0,0 2 1 0 0,47-2-1 0 0,-88 9-521 0 0,0 1 0 0 0,0 0-1 0 0,1 1 1 0 0,-1-1 0 0 0,0 0 0 0 0,0 1 0 0 0,0 0 0 0 0,0-1 0 0 0,0 1 0 0 0,0 0-1 0 0,0 1 1 0 0,0-1 0 0 0,-1 0 0 0 0,6 4 0 0 0,-6-3-27 0 0,-1 0-1 0 0,1 0 1 0 0,0 0-1 0 0,-1 0 1 0 0,1 0 0 0 0,-1 1-1 0 0,1-1 1 0 0,-1 0 0 0 0,0 1-1 0 0,0-1 1 0 0,0 1 0 0 0,-1-1-1 0 0,1 1 1 0 0,0 0 0 0 0,-1-1-1 0 0,0 1 1 0 0,0 4-1 0 0,0 5-15 0 0,0 0 0 0 0,-2 0-1 0 0,0 0 1 0 0,0 0 0 0 0,-1-1-1 0 0,0 1 1 0 0,-10 21 0 0 0,2-7-3 0 0,-2-1 0 0 0,-21 29 0 0 0,7-15-33 0 0,-2-2 0 0 0,-2 0 1 0 0,-2-2-1 0 0,-48 40 0 0 0,14-14-525 0 0,66-60 304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 11055 0 0,'0'0'852'0'0,"2"-1"-560"0"0,5-3 6083 0 0,5 20-5464 0 0,-12-15-898 0 0,1 0 0 0 0,-1 0 0 0 0,0 1 0 0 0,0-1 0 0 0,1 0 0 0 0,-1 0 0 0 0,0 0 0 0 0,0 1 0 0 0,0-1 0 0 0,0 0 0 0 0,0 0 0 0 0,0 1 0 0 0,-1-1 0 0 0,1 0 0 0 0,0 0-1 0 0,0 0 1 0 0,-1 0 0 0 0,0 3 0 0 0,-12 17 93 0 0,8-17-102 0 0,1 1 0 0 0,-1-1 0 0 0,0 0 0 0 0,0 0 1 0 0,0-1-1 0 0,-1 0 0 0 0,1 0 0 0 0,-1 0 0 0 0,0 0 1 0 0,0-1-1 0 0,0 0 0 0 0,0 0 0 0 0,0-1 0 0 0,-10 2 1 0 0,-10 0 17 0 0,1-2 1 0 0,-34-1 0 0 0,24-1-16 0 0,33 1-7 0 0,-102-4-259 0 0,92 3 208 0 0,1-1 0 0 0,-1 0 0 0 0,1-1 0 0 0,-1 0 0 0 0,1-1 0 0 0,-19-9 0 0 0,22 7-186 0 0,7 5 76 0 0,-1 0 0 0 0,1 0 0 0 0,0 0 0 0 0,0 0 0 0 0,-1 0 0 0 0,1 0 0 0 0,-1 0 0 0 0,1 1 0 0 0,-2-2 1 0 0,1 2 159 0 0,0 0 0 0 0,-1-1 0 0 0,1 1 0 0 0,0 0 0 0 0,0 0 1 0 0,0 0-1 0 0,0 1 0 0 0,0-1 0 0 0,0 1 0 0 0,0-1 0 0 0,0 1 1 0 0,0-1-1 0 0,0 1 0 0 0,0 0 0 0 0,0 0 0 0 0,0 0 0 0 0,0 0 1 0 0,-2 3-1 0 0,0-2-1 0 0,-12 9 25 0 0,1 0 0 0 0,1 2 0 0 0,-23 22-1 0 0,-31 49 167 0 0,64-78-144 0 0,0 0-1 0 0,0 0 1 0 0,0 0-1 0 0,1 1 1 0 0,0-1 0 0 0,0 1-1 0 0,1 0 1 0 0,-3 9-1 0 0,5-15-18 0 0,0 1 0 0 0,-1 0-1 0 0,1 0 1 0 0,0 0 0 0 0,0 0-1 0 0,0 0 1 0 0,0 0 0 0 0,1 0 0 0 0,-1 0-1 0 0,0 0 1 0 0,1-1 0 0 0,0 1-1 0 0,-1 0 1 0 0,1 0 0 0 0,0 0 0 0 0,0-1-1 0 0,0 1 1 0 0,0 0 0 0 0,0-1-1 0 0,0 1 1 0 0,0-1 0 0 0,1 1 0 0 0,-1-1-1 0 0,0 0 1 0 0,1 1 0 0 0,-1-1-1 0 0,1 0 1 0 0,0 0 0 0 0,-1 0 0 0 0,1 0-1 0 0,0 0 1 0 0,0-1 0 0 0,-1 1-1 0 0,1 0 1 0 0,2-1 0 0 0,4 2 18 0 0,0 0 1 0 0,0-1-1 0 0,0 0 1 0 0,0 0-1 0 0,1-1 0 0 0,9-1 1 0 0,53-9-27 0 0,-42 5-14 0 0,40-7-212 0 0,40-6-76 0 0,-94 16 259 0 0,1 1 1 0 0,0 1-1 0 0,-1 1 0 0 0,29 4 0 0 0,-36-4 46 0 0,0 1-1 0 0,-1 1 0 0 0,1-1 1 0 0,-1 1-1 0 0,0 0 1 0 0,0 1-1 0 0,0 0 0 0 0,0 0 1 0 0,0 0-1 0 0,-1 1 1 0 0,0 0-1 0 0,0 0 0 0 0,0 1 1 0 0,-1-1-1 0 0,10 13 1 0 0,-10-10 76 0 0,-1 0 1 0 0,1 1-1 0 0,-1 0 1 0 0,0-1-1 0 0,-1 1 1 0 0,0 1 0 0 0,-1-1-1 0 0,0 0 1 0 0,0 0-1 0 0,-1 1 1 0 0,0-1-1 0 0,-1 18 1 0 0,0-17-23 0 0,-1 0-1 0 0,-1 0 1 0 0,1-1 0 0 0,-1 1-1 0 0,-1-1 1 0 0,0 1 0 0 0,0-1-1 0 0,-1 0 1 0 0,0 0 0 0 0,-1 0-1 0 0,1 0 1 0 0,-2-1 0 0 0,1 0-1 0 0,-1 0 1 0 0,-1 0 0 0 0,1-1-1 0 0,-1 0 1 0 0,-1 0 0 0 0,1-1-1 0 0,-1 0 1 0 0,0 0 0 0 0,0-1-1 0 0,-1 0 1 0 0,-11 5-1 0 0,-6 1 148 0 0,-1-1-1 0 0,0-2 0 0 0,0 0 0 0 0,-37 4 0 0 0,14-5-110 0 0,-78-1 0 0 0,86-9-3416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72 1375 0 0,'61'-24'128'0'0,"52"-23"18111"0"0,-123 52-17975 0 0,-56 36 308 0 0,-102 84 0 0 0,-44 71-224 0 0,165-148-326 0 0,3 1 0 0 0,1 3 0 0 0,-47 75 0 0 0,86-120-16 0 0,-1 1 0 0 0,2 0 0 0 0,-1 0 0 0 0,1 0 0 0 0,0 0 0 0 0,0 1 0 0 0,1-1 0 0 0,1 1 0 0 0,-1 0 0 0 0,1 15 0 0 0,1-18 22 0 0,0 1-1 0 0,1 0 0 0 0,0 0 1 0 0,1-1-1 0 0,0 1 1 0 0,0-1-1 0 0,0 1 0 0 0,1-1 1 0 0,-1 0-1 0 0,1 0 1 0 0,1 0-1 0 0,-1 0 0 0 0,1-1 1 0 0,7 8-1 0 0,-2-4 34 0 0,0 1-1 0 0,1-2 1 0 0,0 1 0 0 0,1-2-1 0 0,0 1 1 0 0,0-1 0 0 0,13 5-1 0 0,87 32 175 0 0,-100-40-226 0 0,29 9-431 0 0,0-3 0 0 0,69 10 0 0 0,-105-19 294 0 0,6 0-833 0 0,0 0-1 0 0,17 0 1 0 0,-15-3-1186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13 4143 0 0,'1'-1'319'0'0,"20"-11"10964"0"0,-26 24-5782 0 0,0-5-7658 0 0,-6 1 2277 0 0,0 0 1 0 0,0-1-1 0 0,0 0 1 0 0,-1-1-1 0 0,0 0 1 0 0,0 0 0 0 0,-14 3-1 0 0,-94 22 78 0 0,114-30-188 0 0,-75 16 59 0 0,-130 11 0 0 0,190-26-494 0 0,-1-1 0 0 0,0-2 0 0 0,-42-5 0 0 0,63 6 378 0 0,1 0-1 0 0,-1 0 1 0 0,0 0 0 0 0,0 0-1 0 0,1 0 1 0 0,-1 0 0 0 0,0-1-1 0 0,1 1 1 0 0,-1 0 0 0 0,0 0-1 0 0,1-1 1 0 0,-1 1-1 0 0,0 0 1 0 0,1-1 0 0 0,-1 1-1 0 0,0-1 1 0 0,1 1 0 0 0,-1-1-1 0 0,1 1 1 0 0,-1-1 0 0 0,1 1-1 0 0,-1-1 1 0 0,1 0-1 0 0,0 1 1 0 0,-1-1 0 0 0,1 0-1 0 0,0 1 1 0 0,-1-1 0 0 0,1 0-1 0 0,0 1 1 0 0,0-1 0 0 0,0 0-1 0 0,-1 1 1 0 0,1-1-1 0 0,0 0 1 0 0,0 0 0 0 0,0 1-1 0 0,0-1 1 0 0,1-1 0 0 0,0 0 3 0 0,0 0 1 0 0,0 0-1 0 0,0 0 1 0 0,0 0-1 0 0,1 1 1 0 0,-1-1-1 0 0,1 1 1 0 0,-1-1-1 0 0,1 1 1 0 0,0-1-1 0 0,0 1 1 0 0,-1 0-1 0 0,1 0 1 0 0,0 0-1 0 0,0 0 1 0 0,0 0-1 0 0,3-1 1 0 0,-5 2 44 0 0,1 0-1 0 0,-1 0 1 0 0,0 1-1 0 0,0-1 1 0 0,1 0 0 0 0,-1 0-1 0 0,0 0 1 0 0,0 0-1 0 0,1 0 1 0 0,-1 0 0 0 0,0 1-1 0 0,0-1 1 0 0,1 0-1 0 0,-1 0 1 0 0,0 0 0 0 0,0 1-1 0 0,0-1 1 0 0,1 0-1 0 0,-1 0 1 0 0,0 1 0 0 0,0-1-1 0 0,0 0 1 0 0,0 0-1 0 0,0 1 1 0 0,0-1 0 0 0,0 0-1 0 0,1 1 1 0 0,-1-1-1 0 0,0 0 1 0 0,0 0 0 0 0,0 1-1 0 0,0-1 1 0 0,0 0-1 0 0,0 1 1 0 0,0-1 0 0 0,0 11 26 0 0,0-8-27 0 0,-1 1 0 0 0,0-1 0 0 0,1 0 0 0 0,-2 1 0 0 0,1-1 0 0 0,0 0 0 0 0,-1 0 0 0 0,1 0 0 0 0,-1 0 0 0 0,0-1 0 0 0,-2 4 0 0 0,-29 29 0 0 0,16-19 0 0 0,-15 16 34 0 0,16-16 9 0 0,0 0 0 0 0,1 1 0 0 0,-17 26 0 0 0,29-38 23 0 0,2-3-35 0 0,0 0 0 0 0,1 0 0 0 0,-1 0 0 0 0,0 0 0 0 0,1 1-1 0 0,0-1 1 0 0,0 0 0 0 0,-1 0 0 0 0,1 0 0 0 0,0 0 0 0 0,1 0 0 0 0,-1 0 0 0 0,0 1-1 0 0,0-1 1 0 0,1 0 0 0 0,0 0 0 0 0,-1 0 0 0 0,1 0 0 0 0,0 0 0 0 0,0 0 0 0 0,0 0-1 0 0,0-1 1 0 0,0 1 0 0 0,2 2 0 0 0,4 4 44 0 0,0-1-1 0 0,0 1 1 0 0,15 10-1 0 0,-12-9-53 0 0,-1-2-12 0 0,2 1-1 0 0,-1-2 1 0 0,1 1 0 0 0,0-2 0 0 0,0 1-1 0 0,1-1 1 0 0,-1-1 0 0 0,14 3 0 0 0,16 3-4 0 0,44 4 1 0 0,-25-5 83 0 0,-26-3 219 0 0,45 14 0 0 0,-68-16-127 0 0,0 0 0 0 0,0 1 1 0 0,0 0-1 0 0,0 1 0 0 0,-1 0 1 0 0,0 1-1 0 0,14 12 0 0 0,-22-19-159 0 0,-1 1 1 0 0,-1 0-1 0 0,1 0 0 0 0,0 0 0 0 0,0 0 0 0 0,0 0 0 0 0,0 0 1 0 0,-1 1-1 0 0,1-1 0 0 0,0 0 0 0 0,-1 0 0 0 0,1 0 1 0 0,-1 1-1 0 0,0-1 0 0 0,1 0 0 0 0,-1 1 0 0 0,0-1 1 0 0,0 0-1 0 0,0 1 0 0 0,1-1 0 0 0,-2 3 0 0 0,1-2 3 0 0,-1 0-1 0 0,0 0 0 0 0,0 1 1 0 0,0-1-1 0 0,0 0 1 0 0,0 0-1 0 0,0 0 0 0 0,0 0 1 0 0,-1-1-1 0 0,1 1 0 0 0,-4 3 1 0 0,-1 1 26 0 0,-1 0 0 0 0,0-1 0 0 0,-1 0 1 0 0,0 0-1 0 0,-14 6 0 0 0,-5-1 51 0 0,-1-2-1 0 0,0 0 1 0 0,-56 6 0 0 0,41-7 13 0 0,-183 21 254 0 0,211-29-401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7367 0 0,'0'0'667'0'0,"-1"1"-319"0"0,-50 44 6307 0 0,31-25-6605 0 0,0-1 445 0 0,0 1 0 0 0,2 1 0 0 0,0 1 0 0 0,1 1 0 0 0,2 0-1 0 0,-20 39 1 0 0,33-58-401 0 0,0 0 0 0 0,1 0 0 0 0,0 0 0 0 0,0 0 0 0 0,0 0 0 0 0,0 0 0 0 0,1 0 0 0 0,0 0 0 0 0,-1 0-1 0 0,2 0 1 0 0,-1 0 0 0 0,0 0 0 0 0,1 0 0 0 0,0 0 0 0 0,-1 0 0 0 0,4 6 0 0 0,-3-8-68 0 0,0 1 0 0 0,0-1 0 0 0,0 0 0 0 0,0 1-1 0 0,1-1 1 0 0,-1 0 0 0 0,1 0 0 0 0,0 0 0 0 0,0-1 0 0 0,0 1 0 0 0,0 0 0 0 0,0 0 0 0 0,0-1-1 0 0,0 0 1 0 0,0 1 0 0 0,0-1 0 0 0,1 0 0 0 0,-1 0 0 0 0,1 0 0 0 0,-1 0 0 0 0,0-1 0 0 0,1 1 0 0 0,0-1-1 0 0,-1 1 1 0 0,1-1 0 0 0,3 0 0 0 0,12-1 113 0 0,0-1 0 0 0,0-1 0 0 0,0-1-1 0 0,-1 0 1 0 0,1-1 0 0 0,-1-1 0 0 0,0-1 0 0 0,-1-1-1 0 0,30-17 1 0 0,-38 20-121 0 0,0-1 0 0 0,0 1 0 0 0,-1-1 0 0 0,1 0-1 0 0,-2-1 1 0 0,1 0 0 0 0,-1 0 0 0 0,10-13 0 0 0,-15 17-59 0 0,1 0 1 0 0,0 0-1 0 0,-1 0 1 0 0,1 0-1 0 0,-1 0 1 0 0,0-1-1 0 0,0 1 1 0 0,0 0-1 0 0,0-1 1 0 0,-1 1-1 0 0,0 0 1 0 0,1-1-1 0 0,-1 1 1 0 0,0-1-1 0 0,-1 1 1 0 0,1 0-1 0 0,-1-1 1 0 0,1 1-1 0 0,-1 0 0 0 0,0-1 1 0 0,0 1-1 0 0,0 0 1 0 0,-1 0-1 0 0,1 0 1 0 0,-1 0-1 0 0,-3-5 1 0 0,-1 1-299 0 0,0 0 0 0 0,0 1 1 0 0,-1-1-1 0 0,-12-8 0 0 0,-9-8-1166 0 0,27 22 917 0 0,1-1-654 0 0,0-5-280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34 1839 0 0,'32'-29'15683'0'0,"-53"24"-13538"0"0,11 5-2213 0 0,1 1 0 0 0,-1-1-1 0 0,1 1 1 0 0,0 1 0 0 0,-1 0-1 0 0,-8 3 1 0 0,-55 23-630 0 0,56-21 672 0 0,-11 5-38 0 0,0 1 1 0 0,1 2-1 0 0,-40 27 1 0 0,53-31 40 0 0,0 1 1 0 0,0 0 0 0 0,1 0-1 0 0,1 2 1 0 0,0-1-1 0 0,1 2 1 0 0,-14 21-1 0 0,24-34 34 0 0,0 0-1 0 0,0 0 1 0 0,0 0 0 0 0,0 0-1 0 0,0 1 1 0 0,0-1-1 0 0,0 0 1 0 0,1 1 0 0 0,-1-1-1 0 0,1 0 1 0 0,0 1 0 0 0,-1-1-1 0 0,1 1 1 0 0,0-1-1 0 0,0 0 1 0 0,1 1 0 0 0,-1-1-1 0 0,1 0 1 0 0,-1 1-1 0 0,1-1 1 0 0,0 0 0 0 0,-1 1-1 0 0,3 2 1 0 0,-1-1 16 0 0,1-1-1 0 0,0 0 1 0 0,-1 0 0 0 0,1-1 0 0 0,0 1-1 0 0,0 0 1 0 0,0-1 0 0 0,1 0 0 0 0,-1 0 0 0 0,1 0-1 0 0,-1 0 1 0 0,1 0 0 0 0,5 1 0 0 0,9 3 124 0 0,0-1 0 0 0,1 0 0 0 0,-1-1 0 0 0,1-2 0 0 0,0 0 0 0 0,0 0 1 0 0,0-2-1 0 0,-1 0 0 0 0,1-2 0 0 0,0 0 0 0 0,0-1 0 0 0,-1 0 1 0 0,1-2-1 0 0,-1 0 0 0 0,0-1 0 0 0,-1-1 0 0 0,1-1 0 0 0,-1 0 0 0 0,-1-2 1 0 0,0 1-1 0 0,17-14 0 0 0,-28 18-207 0 0,0 0-1 0 0,0 0 1 0 0,-1-1 0 0 0,1 1-1 0 0,-1-1 1 0 0,0 0 0 0 0,-1 0 0 0 0,0 0-1 0 0,0-1 1 0 0,0 1 0 0 0,0-1-1 0 0,-1 0 1 0 0,0 1 0 0 0,-1-1 0 0 0,0 0-1 0 0,0 0 1 0 0,0 0 0 0 0,-1 0-1 0 0,0 0 1 0 0,0 0 0 0 0,0-1 0 0 0,-1 1-1 0 0,-1 1 1 0 0,1-1 0 0 0,-1 0-1 0 0,0 0 1 0 0,-6-12 0 0 0,3 8-1417 0 0,-1 0-65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11 171 2303 0 0,'-10'-2'8634'0'0,"12"2"-7389"0"0,216-11 4061 0 0,44-5-3196 0 0,198-46-139 0 0,-259 28-1574 0 0,69-7-5 0 0,-249 39-396 0 0,0 0 0 0 0,-1 2 0 0 0,1 0 0 0 0,0 1 0 0 0,-1 1 0 0 0,1 2 0 0 0,21 5 0 0 0,-39-8-32 0 0,0 0 0 0 0,0 0 0 0 0,0 0 0 0 0,0 1-1 0 0,0 0 1 0 0,0-1 0 0 0,0 1 0 0 0,0 0 0 0 0,4 5 0 0 0,-6-6-63 0 0,0 0 0 0 0,0 0 0 0 0,0 1 0 0 0,0-1 1 0 0,-1 0-1 0 0,1 1 0 0 0,0-1 0 0 0,-1 1 0 0 0,1-1 0 0 0,-1 0 0 0 0,0 1 0 0 0,1-1 0 0 0,-1 1 0 0 0,0-1 0 0 0,0 1 0 0 0,0-1 1 0 0,0 1-1 0 0,0-1 0 0 0,0 1 0 0 0,0-1 0 0 0,-1 1 0 0 0,1-1 0 0 0,-1 3 0 0 0,-9 14-1293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9991 0 0,'-2'0'456'0'0,"-4"2"-300"0"0,0 1 0 0 0,1-1 0 0 0,-10 7 0 0 0,6-1-156 0 0,9-7 3 0 0,0 0 0 0 0,0 0 0 0 0,0 0 1 0 0,0 0-1 0 0,0 0 0 0 0,0 0 0 0 0,0 0 0 0 0,1 0 0 0 0,-1 0 0 0 0,0 0 0 0 0,0 0 0 0 0,1 0 0 0 0,-1 0 0 0 0,1 0 0 0 0,-1 0 0 0 0,1 0 0 0 0,-1 0 0 0 0,1 0 0 0 0,0 0 0 0 0,-1 0 0 0 0,1 0 0 0 0,0-1 0 0 0,0 1 0 0 0,-1 0 1 0 0,1-1-1 0 0,2 2 0 0 0,26 18 194 0 0,-28-19-177 0 0,58 32 526 0 0,27 17 1764 0 0,-73-41-1692 0 0,-1 1 1 0 0,0-1-1 0 0,0 2 1 0 0,15 17-1 0 0,-16-13-56 0 0,0 1-1 0 0,-1-1 0 0 0,-1 2 1 0 0,0 0-1 0 0,-1 0 0 0 0,-1 0 1 0 0,-1 1-1 0 0,0 0 1 0 0,4 22-1 0 0,-4-1-92 0 0,-1 1 0 0 0,-1-1 1 0 0,-3 53-1 0 0,-2-71-514 0 0,-1 0 1 0 0,-1 0 0 0 0,-1 0-1 0 0,0-1 1 0 0,-2 1 0 0 0,0-1-1 0 0,-13 26 1 0 0,12-30-660 0 0,-2 0 0 0 0,0-1 0 0 0,-1 0 0 0 0,0-1 0 0 0,-1 0 0 0 0,-1 0 0 0 0,0-1 0 0 0,-28 23 0 0 0,17-20-840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12959 0 0,'6'0'1172'0'0,"19"2"-765"0"0,0-1-1 0 0,0-2 1 0 0,41-5-1 0 0,74-21 1421 0 0,-126 24-1764 0 0,134-34 1267 0 0,71-14 242 0 0,-184 46-1364 0 0,64-2 0 0 0,-86 8-406 0 0,0-1 1 0 0,0 1-1 0 0,0 1 1 0 0,0 0-1 0 0,-1 1 1 0 0,1 1-1 0 0,-1 0 1 0 0,16 7-1 0 0,-17-4-4496 0 0,-1 0-1536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0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5983 0 0,'0'0'464'0'0,"2"-1"-305"0"0,-1 0 82 0 0,0 0 0 0 0,1 0 0 0 0,-1 1 0 0 0,1-1-1 0 0,-1 0 1 0 0,1 1 0 0 0,-1-1 0 0 0,1 1 0 0 0,0 0 0 0 0,-1 0 0 0 0,1-1-1 0 0,0 1 1 0 0,-1 0 0 0 0,1 1 0 0 0,0-1 0 0 0,-1 0 0 0 0,1 0 0 0 0,-1 1 0 0 0,1-1-1 0 0,2 1 1 0 0,-2 1 56 0 0,1-1 0 0 0,0 1 0 0 0,-1 0 0 0 0,1 0 0 0 0,-1-1-1 0 0,1 2 1 0 0,-1-1 0 0 0,0 0 0 0 0,0 0 0 0 0,3 4 0 0 0,-1 1-70 0 0,0-1 1 0 0,0 1 0 0 0,0 0 0 0 0,-1 1 0 0 0,0-1 0 0 0,0 1 0 0 0,-1-1 0 0 0,2 10 0 0 0,-3-2-94 0 0,0 1 0 0 0,-1-1 1 0 0,-1 1-1 0 0,-1-1 1 0 0,0 0-1 0 0,0 0 1 0 0,-2 0-1 0 0,0 0 1 0 0,-7 18-1 0 0,-6 8 112 0 0,-43 75 0 0 0,25-62-233 0 0,-45 55 1 0 0,9-14-19 0 0,65-87 2 0 0,2-1 0 0 0,-1 1 0 0 0,1 0 0 0 0,0 0 0 0 0,-4 13 1 0 0,8-19 0 0 0,-1 0 1 0 0,1-1-1 0 0,0 1 1 0 0,-1 0-1 0 0,1-1 1 0 0,0 1 0 0 0,0 0-1 0 0,0 0 1 0 0,1-1-1 0 0,-1 1 1 0 0,0 0-1 0 0,0-1 1 0 0,1 1 0 0 0,-1 0-1 0 0,2 1 1 0 0,-2-2-1 0 0,1 0 1 0 0,0 0-1 0 0,0 0 1 0 0,0 0 0 0 0,0 0-1 0 0,0 0 1 0 0,0 0-1 0 0,1 0 1 0 0,-1-1-1 0 0,0 1 1 0 0,0 0 0 0 0,0-1-1 0 0,1 1 1 0 0,-1-1-1 0 0,0 1 1 0 0,1-1-1 0 0,-1 0 1 0 0,0 0 0 0 0,1 1-1 0 0,-1-1 1 0 0,1 0-1 0 0,0 0 1 0 0,18-2-78 0 0,4-3-1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305 173 1375 0 0,'-2'2'10289'0'0,"-11"6"-9259"0"0,4-5 2405 0 0,15-8-2264 0 0,22-15-1237 0 0,-21 16 526 0 0,35-22 65 0 0,1 2 0 0 0,2 2 0 0 0,0 2 0 0 0,93-27 0 0 0,-123 42-376 0 0,0 1 0 0 0,22-3 0 0 0,-33 7-123 0 0,-1-1 1 0 0,0 1 0 0 0,0 0 0 0 0,0 0-1 0 0,0 0 1 0 0,1 0 0 0 0,-1 1 0 0 0,0-1-1 0 0,0 1 1 0 0,0 0 0 0 0,0 0 0 0 0,0 0-1 0 0,0 0 1 0 0,0 0 0 0 0,0 1 0 0 0,-1-1-1 0 0,1 1 1 0 0,0 0 0 0 0,2 2 0 0 0,-3-2-25 0 0,-1 0 0 0 0,0-1 1 0 0,0 1-1 0 0,0 0 1 0 0,-1 0-1 0 0,1-1 0 0 0,0 1 1 0 0,-1 0-1 0 0,1 0 1 0 0,-1 0-1 0 0,1 0 1 0 0,-1 0-1 0 0,0 0 0 0 0,0 0 1 0 0,0 0-1 0 0,0 0 1 0 0,0 0-1 0 0,-1 0 1 0 0,1 0-1 0 0,0 0 0 0 0,-1 0 1 0 0,0 0-1 0 0,1-1 1 0 0,-3 4-1 0 0,-1 4 10 0 0,-1 0-1 0 0,0-1 1 0 0,-9 13-1 0 0,14-21-11 0 0,-12 16-36 0 0,-1-2 0 0 0,0 0 0 0 0,0 0-1 0 0,-2-1 1 0 0,1-1 0 0 0,-20 12 0 0 0,-102 52-302 0 0,105-60 316 0 0,-2 2 18 0 0,1 2 0 0 0,-30 24 0 0 0,-55 52 6 0 0,79-63-3 0 0,2-1 1 0 0,0 2 0 0 0,-49 62 0 0 0,67-69 0 0 0,15-16 0 0 0,3-11 0 0 0,0 1 0 0 0,0-1 0 0 0,0 0 0 0 0,0 1 0 0 0,0-1 0 0 0,1 1 0 0 0,-1-1 0 0 0,0 1 0 0 0,0-1 0 0 0,0 1 0 0 0,1-1 0 0 0,-1 1 0 0 0,0-1 0 0 0,0 0 0 0 0,1 1 0 0 0,-1-1 0 0 0,0 0 0 0 0,1 1 0 0 0,1 0 0 0 0,0 0 0 0 0,0 0 0 0 0,-1 0 0 0 0,1 0 0 0 0,0 0 0 0 0,1 0 0 0 0,-1-1 0 0 0,0 1 0 0 0,0-1 0 0 0,0 0 0 0 0,0 1 0 0 0,0-1 0 0 0,0 0 0 0 0,1 0 0 0 0,2-1 0 0 0,39-7 4 0 0,-31 5 4 0 0,123-36 166 0 0,-40 9-80 0 0,0 5 90 0 0,122-15 0 0 0,-175 38-485 0 0,-41 2-56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14079 0 0,'0'0'1276'0'0,"0"2"-1049"0"0,0 1-171 0 0,0 0 0 0 0,0 0 0 0 0,0 0 0 0 0,-1 0 0 0 0,0 0 0 0 0,1 0 0 0 0,-1 0 0 0 0,0-1 0 0 0,0 1 0 0 0,-1 0 0 0 0,1 0 0 0 0,0-1 0 0 0,-1 1 0 0 0,0-1 0 0 0,0 1 0 0 0,-2 2 0 0 0,-7 7 420 0 0,-20 19 1 0 0,30-30-479 0 0,-17 15 13 0 0,8-6-159 0 0,0 0 0 0 0,-1-1 0 0 0,0 0 0 0 0,-1-1-1 0 0,-23 12 1 0 0,34-19-969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637 306 8751 0 0,'0'0'5864'0'0,"-1"-1"-5309"0"0,-6 0-376 0 0,-11-3 342 0 0,-33-10 1 0 0,45 12-423 0 0,0-1 0 0 0,1 1 0 0 0,0-1 0 0 0,-1 0 1 0 0,1-1-1 0 0,0 1 0 0 0,1-1 0 0 0,-1 0 0 0 0,-7-9 0 0 0,7 8 64 0 0,1-1 1 0 0,0 0-1 0 0,0-1 0 0 0,0 1 0 0 0,1-1 1 0 0,0 1-1 0 0,-2-9 0 0 0,1 0 162 0 0,1 0-1 0 0,-3-20 1 0 0,4 16-122 0 0,2 12-177 0 0,0 0 0 0 0,-1-1-1 0 0,0 1 1 0 0,0 0 0 0 0,-1 1 0 0 0,0-1 0 0 0,0 0 0 0 0,-1 0 0 0 0,1 1 0 0 0,-9-13 0 0 0,10 18-27 0 0,-1-1 1 0 0,1 1-1 0 0,-1 0 0 0 0,1 0 1 0 0,-1 0-1 0 0,0 0 0 0 0,0 0 1 0 0,1 0-1 0 0,-1 0 0 0 0,0 0 0 0 0,0 1 1 0 0,0-1-1 0 0,0 1 0 0 0,0-1 1 0 0,0 1-1 0 0,0 0 0 0 0,0 0 1 0 0,0 0-1 0 0,0 0 0 0 0,0 0 0 0 0,0 0 1 0 0,-4 2-1 0 0,-3 0-23 0 0,1 0 1 0 0,0 0-1 0 0,-16 8 1 0 0,2 1-1 0 0,0 1 0 0 0,1 1 0 0 0,1 1 0 0 0,0 1 0 0 0,1 1 0 0 0,0 1 0 0 0,2 0 0 0 0,-17 21 0 0 0,13-12 86 0 0,1 1 0 0 0,1 2 0 0 0,2 0 0 0 0,1 0 0 0 0,-17 43 0 0 0,30-65-44 0 0,1-1 0 0 0,-1 1 1 0 0,2 0-1 0 0,-1 0 1 0 0,1-1-1 0 0,0 1 1 0 0,0 0-1 0 0,1 14 1 0 0,0-18-8 0 0,1 0-1 0 0,-1 0 1 0 0,1-1-1 0 0,0 1 1 0 0,0 0 0 0 0,0-1-1 0 0,0 1 1 0 0,0-1 0 0 0,1 1-1 0 0,-1-1 1 0 0,1 0-1 0 0,0 0 1 0 0,-1 1 0 0 0,1-1-1 0 0,0 0 1 0 0,0-1 0 0 0,0 1-1 0 0,1 0 1 0 0,-1 0-1 0 0,0-1 1 0 0,1 0 0 0 0,-1 1-1 0 0,1-1 1 0 0,-1 0 0 0 0,4 1-1 0 0,2 0 24 0 0,0 0-1 0 0,0 0 0 0 0,0-1 1 0 0,0 0-1 0 0,0-1 0 0 0,0 0 1 0 0,0 0-1 0 0,0 0 1 0 0,0-1-1 0 0,0-1 0 0 0,10-2 1 0 0,11-4 67 0 0,46-19 1 0 0,-61 21-92 0 0,8-3 12 0 0,1-1 0 0 0,32-21 0 0 0,-43 23-13 0 0,0-1 1 0 0,-1-1-1 0 0,1 0 0 0 0,-2 0 0 0 0,0-1 0 0 0,10-13 0 0 0,-19 23 57 0 0,-3 2-61 0 0,0-1 1 0 0,0 1-1 0 0,1 0 1 0 0,-1 0 0 0 0,0 0-1 0 0,1 0 1 0 0,-1 0-1 0 0,0 1 1 0 0,1-1 0 0 0,-3 3-1 0 0,0 0-9 0 0,-13 12-9 0 0,0 1 0 0 0,2 0-1 0 0,0 1 1 0 0,-21 35 0 0 0,-42 87-77 0 0,12-17 51 0 0,22-48-577 0 0,42-63-2373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1839 0 0,'9'0'10554'0'0,"-10"8"-8662"0"0,-3-1-1603 0 0,0 1 1 0 0,-1 0-1 0 0,0-1 1 0 0,-1 0-1 0 0,1 0 1 0 0,-14 11-1 0 0,4-3-163 0 0,-182 228 484 0 0,184-225-419 0 0,-19 37 1 0 0,29-48-121 0 0,0-1 1 0 0,0 1 0 0 0,1-1 0 0 0,0 1 0 0 0,0 0 0 0 0,1 0 0 0 0,-1 0 0 0 0,2 0 0 0 0,-1 0 0 0 0,1 7 0 0 0,0-11-26 0 0,1 0 1 0 0,-1 0-1 0 0,1 0 1 0 0,-1-1 0 0 0,1 1-1 0 0,0 0 1 0 0,0-1 0 0 0,0 1-1 0 0,1 0 1 0 0,-1-1-1 0 0,1 0 1 0 0,-1 1 0 0 0,1-1-1 0 0,0 0 1 0 0,3 3 0 0 0,-2-2 21 0 0,1 0 1 0 0,0-1 0 0 0,-1 0-1 0 0,1 0 1 0 0,0 0 0 0 0,0 0 0 0 0,0-1-1 0 0,0 1 1 0 0,6 0 0 0 0,2 0 91 0 0,0 0 0 0 0,0-1 0 0 0,0-1 1 0 0,0 0-1 0 0,0 0 0 0 0,17-4 0 0 0,2-3 82 0 0,-1-1-1 0 0,0-1 0 0 0,0-1 1 0 0,40-22-1 0 0,-30 13-193 0 0,-2-2 1 0 0,42-29-1 0 0,-75 46-38 0 0,0 0-1 0 0,0 0 1 0 0,-1 0 0 0 0,1-1-1 0 0,-1 0 1 0 0,0 0 0 0 0,0 0-1 0 0,0-1 1 0 0,-1 1 0 0 0,0-1-1 0 0,0 0 1 0 0,0 0-1 0 0,2-7 1 0 0,-4 8-11 0 0,0-1 0 0 0,0 0 0 0 0,-1 1 0 0 0,1-1 0 0 0,-1 0 0 0 0,0 1 0 0 0,0-1 0 0 0,-1 0 0 0 0,0 1 0 0 0,0-1 0 0 0,0 1 0 0 0,-1-1 0 0 0,0 1 0 0 0,0 0 0 0 0,-3-7 0 0 0,0 3-43 0 0,-1-1 0 0 0,1 2 0 0 0,-1-1 0 0 0,-1 1 0 0 0,0 0 0 0 0,0 0 0 0 0,-15-12 0 0 0,4 7-169 0 0,0 0 1 0 0,-33-16 0 0 0,47 27 93 0 0,0 0 1 0 0,0-1 0 0 0,0 1-1 0 0,0-1 1 0 0,0 0 0 0 0,1 0-1 0 0,-7-7 1 0 0,9 9-41 0 0,1 0 0 0 0,-1 0-1 0 0,0 0 1 0 0,1 0 0 0 0,-1-1 0 0 0,1 1-1 0 0,-1 0 1 0 0,1-1 0 0 0,-1 1 0 0 0,1 0-1 0 0,0-1 1 0 0,0 1 0 0 0,0-1 0 0 0,0 1 0 0 0,0 0-1 0 0,0-1 1 0 0,0 1 0 0 0,0 0 0 0 0,0-1-1 0 0,1 1 1 0 0,-1-1 0 0 0,0 1 0 0 0,1 0 0 0 0,0 0-1 0 0,-1-1 1 0 0,1 1 0 0 0,0 0 0 0 0,-1 0-1 0 0,1 0 1 0 0,1-2 0 0 0,10-9-5600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12 9671 0 0,'2'-1'748'0'0,"0"0"-614"0"0,10-8 191 0 0,-25 17 6086 0 0,-61 36-6109 0 0,28-14-35 0 0,2 2 0 0 0,-70 66 1 0 0,-118 150 768 0 0,202-211-929 0 0,2 2 0 0 0,1 1 0 0 0,2 2 0 0 0,2 0 0 0 0,-18 46 0 0 0,36-73-91 0 0,0 1 0 0 0,0-1 0 0 0,2 1 0 0 0,0 0 0 0 0,1 0 0 0 0,0 1 0 0 0,1-1 0 0 0,2 21 0 0 0,0-29-14 0 0,0 0 0 0 0,0 1 0 0 0,1-1 0 0 0,0 0 1 0 0,0 0-1 0 0,1 0 0 0 0,0 0 0 0 0,0-1 0 0 0,1 1 0 0 0,0-1 0 0 0,0 0 0 0 0,0 0 0 0 0,1 0 0 0 0,1-1 0 0 0,-1 1 0 0 0,1-1 0 0 0,10 8 1 0 0,-11-10-104 0 0,0-1 1 0 0,1 0 0 0 0,-1 0 0 0 0,1 0 0 0 0,-1-1 0 0 0,1 0 0 0 0,0 0 0 0 0,0 0-1 0 0,0-1 1 0 0,0 1 0 0 0,0-2 0 0 0,7 1 0 0 0,-5-1-567 0 0,-1 0 0 0 0,1-1 0 0 0,0 0 0 0 0,-1 0 0 0 0,13-4 0 0 0,4-3-4923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44 11055 0 0,'0'0'506'0'0,"-2"1"-10"0"0,-63 19 7842 0 0,76-23-7288 0 0,-1 0-816 0 0,132-35 1362 0 0,-106 31-1470 0 0,73-7 0 0 0,-78 16-73 0 0,-20 0-42 0 0,-3 5-11 0 0,-7-5 0 0 0,-1-1 0 0 0,0 1 0 0 0,1 0 0 0 0,-1-1 0 0 0,0 1 0 0 0,0 0 0 0 0,0-1 0 0 0,0 1 1 0 0,0 0-1 0 0,0 0 0 0 0,-1-1 0 0 0,1 1 0 0 0,0 0 0 0 0,-1-1 0 0 0,1 1 0 0 0,-1-1 0 0 0,0 1 0 0 0,0-1 0 0 0,-1 3 0 0 0,-1 2-17 0 0,-1-1 0 0 0,0 1 0 0 0,-7 7 0 0 0,-3 1-1 0 0,0-2-1 0 0,0 0 1 0 0,-1 0-1 0 0,-21 11 1 0 0,-69 32-128 0 0,-3 2 67 0 0,102-54 81 0 0,4-2-3 0 0,1-1 0 0 0,0 1 1 0 0,0-1-1 0 0,-1 1 0 0 0,1 0 0 0 0,0-1 0 0 0,0 1 1 0 0,0 0-1 0 0,0 0 0 0 0,0 0 0 0 0,0 0 1 0 0,0 0-1 0 0,0 0 0 0 0,0 0 0 0 0,0 2 0 0 0,1-3-1 0 0,0 1-1 0 0,0-1 0 0 0,0 1 0 0 0,0-1 1 0 0,1 1-1 0 0,-1 0 0 0 0,0-1 0 0 0,0 1 1 0 0,1-1-1 0 0,-1 1 0 0 0,0-1 0 0 0,1 0 0 0 0,-1 1 1 0 0,1-1-1 0 0,-1 1 0 0 0,1-1 0 0 0,-1 0 1 0 0,1 1-1 0 0,-1-1 2 0 0,6 5-2 0 0,0-1-1 0 0,0 0 0 0 0,1 0 1 0 0,-1 0-1 0 0,1-1 1 0 0,0 0-1 0 0,0 0 0 0 0,0-1 1 0 0,0 0-1 0 0,0 0 1 0 0,10 0-1 0 0,-5 1-1 0 0,-1 0 0 0 0,1 0-1 0 0,11 6 1 0 0,-13-5 8 0 0,1 1 31 0 0,1 1 1 0 0,16 11-1 0 0,-24-15-23 0 0,-1 1-1 0 0,0 0 1 0 0,0 0-1 0 0,0 1 1 0 0,0-1-1 0 0,0 0 1 0 0,0 1-1 0 0,-1 0 1 0 0,0 0-1 0 0,1 0 1 0 0,0 4-1 0 0,-1-4 6 0 0,0 1 0 0 0,0-1 0 0 0,-1 1-1 0 0,1-1 1 0 0,-1 1 0 0 0,-1-1 0 0 0,1 1 0 0 0,0 0-1 0 0,-1-1 1 0 0,0 1 0 0 0,0 0 0 0 0,-1-1 0 0 0,1 1-1 0 0,-1 0 1 0 0,0-1 0 0 0,0 1 0 0 0,-1-1 0 0 0,1 1-1 0 0,-1-1 1 0 0,0 0 0 0 0,0 0 0 0 0,0 1 0 0 0,-1-1-1 0 0,1-1 1 0 0,-1 1 0 0 0,-4 4 0 0 0,-6 5 4 0 0,0-1-1 0 0,0 0 1 0 0,-2-1 0 0 0,1-1 0 0 0,-1 0 0 0 0,-1-1-1 0 0,-22 10 1 0 0,4-4 28 0 0,-1-2 0 0 0,-56 13-1 0 0,39-15-62 0 0,51-11-149 0 0,12-5-6097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19 5063 0 0,'1'-1'390'0'0,"39"-16"9706"0"0,-42 19-9763 0 0,-10 13-136 0 0,0-1-1 0 0,-1 0 1 0 0,-1-1 0 0 0,0 0-1 0 0,-23 14 1 0 0,14-10 79 0 0,-31 31 0 0 0,40-33 69 0 0,0 2 1 0 0,-13 18-1 0 0,23-29-175 0 0,0 1 0 0 0,0 0 0 0 0,0 0 0 0 0,1 1 0 0 0,0-1 0 0 0,0 1-1 0 0,1 0 1 0 0,-2 12 0 0 0,3-17-121 0 0,1 0 0 0 0,0 0 0 0 0,0 0 0 0 0,1 0 0 0 0,-1 0 0 0 0,0 0-1 0 0,1 0 1 0 0,0 0 0 0 0,0 0 0 0 0,0-1 0 0 0,0 1 0 0 0,0 0 0 0 0,1 0 0 0 0,-1-1 0 0 0,1 1 0 0 0,-1-1 0 0 0,1 1-1 0 0,0-1 1 0 0,0 0 0 0 0,3 3 0 0 0,-1-2 16 0 0,-1 0 0 0 0,1-1-1 0 0,-1 0 1 0 0,1 1 0 0 0,0-1 0 0 0,0 0-1 0 0,0-1 1 0 0,0 1 0 0 0,0-1 0 0 0,0 0-1 0 0,1 0 1 0 0,-1 0 0 0 0,6 0-1 0 0,5 0 151 0 0,0-1 0 0 0,-1-1 0 0 0,1 0 0 0 0,21-6 0 0 0,-27 5-142 0 0,0 0 1 0 0,0-1-1 0 0,-1-1 0 0 0,0 0 1 0 0,1 0-1 0 0,-1 0 0 0 0,-1-1 1 0 0,12-8-1 0 0,-15 9-60 0 0,1 1 0 0 0,-1-1 0 0 0,0 0-1 0 0,0 0 1 0 0,-1 0 0 0 0,1 0 0 0 0,-1-1 0 0 0,0 0-1 0 0,0 0 1 0 0,0 1 0 0 0,0-2 0 0 0,-1 1 0 0 0,0 0-1 0 0,0 0 1 0 0,-1-1 0 0 0,1 1 0 0 0,-1-1 0 0 0,0 1-1 0 0,0-11 1 0 0,-1 9-108 0 0,0-1-1 0 0,-1 0 1 0 0,0 0-1 0 0,0 0 1 0 0,0 1 0 0 0,-5-15-1 0 0,5 20 57 0 0,-1-1 0 0 0,1 0 0 0 0,-1 1 0 0 0,1-1 0 0 0,-1 1 0 0 0,0-1 0 0 0,0 1 0 0 0,0 0 0 0 0,0 0 0 0 0,0 0 0 0 0,-1 0 0 0 0,1 0 0 0 0,0 0-1 0 0,-1 0 1 0 0,0 1 0 0 0,1 0 0 0 0,-1-1 0 0 0,0 1 0 0 0,0 0 0 0 0,-4-1 0 0 0,-22-6-1323 0 0,27 7 804 0 0,5-6-5368 0 0,3-1 332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45 13039 0 0,'5'-6'136'0'0,"0"1"91"0"0,0 0 0 0 0,0 0 0 0 0,1 0 0 0 0,0 1 0 0 0,10-7 0 0 0,-14 10 191 0 0,-1 0 133 0 0,0 1-492 0 0,-1-1 1 0 0,0 1-1 0 0,1 0 0 0 0,-1 0 1 0 0,0 0-1 0 0,1 0 1 0 0,-1-1-1 0 0,1 1 0 0 0,-1 0 1 0 0,0 0-1 0 0,1 0 0 0 0,-1 0 1 0 0,0 0-1 0 0,1 0 0 0 0,-1 0 1 0 0,1 0-1 0 0,-1 0 1 0 0,0 0-1 0 0,1 0 0 0 0,0 1 1 0 0,-1-1-33 0 0,0 1 0 0 0,0-1-1 0 0,1 1 1 0 0,-1 0 0 0 0,0-1 0 0 0,0 1 0 0 0,0-1 0 0 0,0 1 0 0 0,0 0 0 0 0,0-1 0 0 0,0 1 0 0 0,0 0-1 0 0,0-1 1 0 0,0 1 0 0 0,0 0 0 0 0,0-1 0 0 0,0 1 0 0 0,0-1 0 0 0,-1 1 0 0 0,1 0 0 0 0,-1 0 0 0 0,-6 21 269 0 0,-2 0-1 0 0,-1-1 1 0 0,-16 29 0 0 0,11-24-198 0 0,-19 48 1 0 0,30-62-78 0 0,3 0 43 0 0,0-10-8 0 0,1 0 0 0 0,0 1 0 0 0,0-1 1 0 0,0 0-1 0 0,0 0 0 0 0,1 1 0 0 0,-1-1 0 0 0,1 0 1 0 0,-1 0-1 0 0,1 0 0 0 0,0 0 0 0 0,0 1 0 0 0,-1-1 1 0 0,2 0-1 0 0,-1 0 0 0 0,0 0 0 0 0,0-1 0 0 0,1 1 1 0 0,-1 0-1 0 0,1 0 0 0 0,-1-1 0 0 0,1 1 0 0 0,0-1 0 0 0,-1 0 1 0 0,1 1-1 0 0,0-1 0 0 0,0 0 0 0 0,0 0 0 0 0,4 1 1 0 0,4 2 24 0 0,0 0 1 0 0,1-1-1 0 0,-1-1 1 0 0,20 2-1 0 0,39 4 23 0 0,90-2 0 0 0,-111-7-457 0 0,0-3 0 0 0,83-16 1 0 0,-83 6-2124 0 0,-26 7 1026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10591 0 0,'0'0'819'0'0,"-2"1"-534"0"0,-24 15 2149 0 0,-36 14 0 0 0,1 1-1315 0 0,15-6-685 0 0,1 2-1 0 0,-49 39 1 0 0,69-46-319 0 0,-5 4-34 0 0,-34 35 0 0 0,56-50-67 0 0,0 0-1 0 0,0 1 0 0 0,1 0 1 0 0,0 0-1 0 0,0 1 0 0 0,2 0 1 0 0,-1 0-1 0 0,-3 13 1 0 0,7-19 66 0 0,1 0 1 0 0,0 0 0 0 0,0 1 0 0 0,1-1 0 0 0,0 0 0 0 0,0 1-1 0 0,0-1 1 0 0,0 0 0 0 0,1 1 0 0 0,0-1 0 0 0,0 0 0 0 0,1 0-1 0 0,-1 0 1 0 0,1 0 0 0 0,0 0 0 0 0,0 0 0 0 0,1 0-1 0 0,0 0 1 0 0,-1-1 0 0 0,1 0 0 0 0,1 1 0 0 0,-1-1 0 0 0,1 0-1 0 0,5 4 1 0 0,-3-2 21 0 0,1 0 0 0 0,0 0-1 0 0,0-1 1 0 0,0 0-1 0 0,1-1 1 0 0,0 1 0 0 0,0-2-1 0 0,0 1 1 0 0,0-1 0 0 0,1 0-1 0 0,-1-1 1 0 0,1 1 0 0 0,-1-2-1 0 0,10 2 1 0 0,-8-3-35 0 0,-1-1 1 0 0,1 1 0 0 0,-1-2-1 0 0,0 1 1 0 0,1-1 0 0 0,-1-1-1 0 0,0 1 1 0 0,0-2 0 0 0,16-7-1 0 0,-19 8-50 0 0,-1 0-1 0 0,0 0 0 0 0,0 0 1 0 0,0-1-1 0 0,-1 1 1 0 0,1-1-1 0 0,-1 0 0 0 0,0-1 1 0 0,0 1-1 0 0,-1-1 0 0 0,1 0 1 0 0,-1 0-1 0 0,0 0 0 0 0,0 0 1 0 0,0 0-1 0 0,3-12 0 0 0,-3 4 4 0 0,-1 0 0 0 0,0 0 0 0 0,-1-1 0 0 0,0 1 0 0 0,-1 0 0 0 0,-1-1-1 0 0,-3-22 1 0 0,-4-2-163 0 0,-17-49-1 0 0,3 13-972 0 0,21 71 867 0 0,0 0 0 0 0,0 0 0 0 0,0 0 0 0 0,1 0 0 0 0,0 0 0 0 0,-1 1 0 0 0,1-1-1 0 0,0 0 1 0 0,0 0 0 0 0,1 0 0 0 0,-1 0 0 0 0,0 0 0 0 0,2-4 0 0 0,3 0-1565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0,'1'1'483'0'0,"4"3"891"0"0,-1 0-1 0 0,0 0 1 0 0,0 0 0 0 0,-1 0-1 0 0,1 1 1 0 0,5 9 0 0 0,15 35 2457 0 0,-9-16-2573 0 0,21 32 836 0 0,64 87 0 0 0,-61-97-1288 0 0,-3 1 1 0 0,37 80-1 0 0,-66-121-602 0 0,-1 0 1 0 0,-1-1-1 0 0,0 2 0 0 0,-1-1 1 0 0,3 26-1 0 0,-6-29-75 0 0,0-1-1 0 0,-1 1 0 0 0,-1 0 1 0 0,0 0-1 0 0,-1-1 0 0 0,0 1 0 0 0,0-1 1 0 0,-6 15-1 0 0,-6 9 59 0 0,-1 0 1 0 0,-24 39-1 0 0,-46 61-413 0 0,16-25-2709 0 0,51-80 1406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887 165 1375 0 0,'2'-1'107'0'0,"2"-1"-136"0"0,5-3 1993 0 0,1 1 0 0 0,18-6 0 0 0,119-30 1034 0 0,-123 33-2481 0 0,0-1-1 0 0,40-20 0 0 0,-20 7 201 0 0,-5-1 258 0 0,-11 5 1736 0 0,-32 29-2279 0 0,2-9-380 0 0,1 0 0 0 0,-1 0 0 0 0,0 0 0 0 0,0-1 0 0 0,0 1 0 0 0,0-1 0 0 0,-1 1-1 0 0,1-1 1 0 0,-1 0 0 0 0,-3 3 0 0 0,-3 2 41 0 0,-4 3 82 0 0,0 0-1 0 0,-17 10 0 0 0,15-11-43 0 0,-45 27 77 0 0,-2-4 1 0 0,-109 42 0 0 0,87-46-177 0 0,-124 26 0 0 0,163-46-23 0 0,-1-1 0 0 0,0-3 1 0 0,-1-1-1 0 0,1-3 0 0 0,0-1 0 0 0,-63-11 0 0 0,37 2 11 0 0,-48-9 24 0 0,96 12-124 0 0,17 2-56 0 0,5 1 96 0 0,2 3 19 0 0,-1 0-1 0 0,1 1 1 0 0,-1-1-1 0 0,1 0 1 0 0,-1 0 0 0 0,1 0-1 0 0,0 0 1 0 0,0 0-1 0 0,-1 0 1 0 0,1 0-1 0 0,0 0 1 0 0,0 0 0 0 0,0 0-1 0 0,0 0 1 0 0,0 0-1 0 0,0 0 1 0 0,1 0-1 0 0,-1 0 1 0 0,0 0-1 0 0,0 0 1 0 0,1 0 0 0 0,-1 0-1 0 0,0 0 1 0 0,2-1-1 0 0,13-20-495 0 0,-11 16 458 0 0,-3 5-93 0 0,3-2-215 0 0,-4 3 349 0 0,0 0 1 0 0,0-1-1 0 0,0 1 0 0 0,0 0 0 0 0,1 0 1 0 0,-1 0-1 0 0,0-1 0 0 0,0 1 1 0 0,0 0-1 0 0,1 0 0 0 0,-1 0 1 0 0,0 0-1 0 0,0-1 0 0 0,1 1 0 0 0,-1 0 1 0 0,0 0-1 0 0,0 0 0 0 0,1 0 1 0 0,-1 0-1 0 0,0 0 0 0 0,0 0 1 0 0,1 0-1 0 0,-1 0 0 0 0,0 0 0 0 0,0 0 1 0 0,1 0-1 0 0,-1 0 0 0 0,0 0 1 0 0,1 0-1 0 0,-1 0 0 0 0,0 0 0 0 0,0 0 1 0 0,1 0-1 0 0,-1 0 0 0 0,0 0 1 0 0,0 0-1 0 0,1 1 0 0 0,3 4 12 0 0,-1-1 0 0 0,0 1 0 0 0,0 1 0 0 0,0-1 0 0 0,-1 0 0 0 0,1 1 0 0 0,-1-1 0 0 0,-1 1 0 0 0,1 0 0 0 0,-1-1 0 0 0,1 10 0 0 0,0 8 22 0 0,-1 39 0 0 0,-2-32 14 0 0,36 455 357 0 0,-15-277-310 0 0,-16-60 50 0 0,-4-119 28 0 0,-7 32 253 0 0,6-47-344 0 0,0-10-65 0 0,-4 6 14 0 0,5-8 49 0 0,0-2-16 0 0,-1 0-28 0 0,1 1-1 0 0,0-1 1 0 0,0 0 0 0 0,-1 1 0 0 0,1-1-1 0 0,0 0 1 0 0,-1 0 0 0 0,1 0 0 0 0,0 1-1 0 0,-1-1 1 0 0,1 0 0 0 0,-1 0-1 0 0,1 0 1 0 0,0 0 0 0 0,-1 1 0 0 0,1-1-1 0 0,-1 0 1 0 0,1 0 0 0 0,0 0 0 0 0,-1 0-1 0 0,-2-6 42 0 0,1 0 0 0 0,0 1 0 0 0,0-1 0 0 0,0 0 0 0 0,1-1 0 0 0,0 1 0 0 0,0 0 0 0 0,1 0 0 0 0,-1 0 0 0 0,1-1 0 0 0,1-8 0 0 0,2-4 63 0 0,-1 1 1 0 0,9-30-1 0 0,17-39 146 0 0,-26 83-259 0 0,-1 0 0 0 0,1 0-1 0 0,0 0 1 0 0,1 0 0 0 0,3-6 0 0 0,4-4 2 0 0,5-12 33 0 0,22-27-1 0 0,-4 6-2 0 0,68-136 182 0 0,-22 35-73 0 0,-38 85-150 0 0,-30 50 0 0 0,1 5 0 0 0,-11 7-18 0 0,0 1 0 0 0,0-1 0 0 0,0 1 1 0 0,0 0-1 0 0,0 0 0 0 0,0-1 0 0 0,0 1 0 0 0,0 0 0 0 0,0 0 0 0 0,0 0 0 0 0,0 0 0 0 0,0 0 0 0 0,0 0 0 0 0,0 1 1 0 0,0-1-1 0 0,0 0 0 0 0,1 1 0 0 0,7 1-204 0 0,-7 0-10 0 0,0 3 24 0 0,-1 0-1 0 0,1-1 0 0 0,-1 1 1 0 0,0 0-1 0 0,0 0 0 0 0,-1-1 1 0 0,1 1-1 0 0,-1 0 1 0 0,0 0-1 0 0,0 0 0 0 0,-1 0 1 0 0,0 0-1 0 0,0-1 1 0 0,-1 6-1 0 0,-1-3-325 0 0,-2 6-1017 0 0,4-6-4501 0 0,-17-21 2640 0 0,14 10 3207 0 0,3 2 142 0 0,-1 1 1 0 0,1 0 0 0 0,-1 0-1 0 0,1 0 1 0 0,-1 0 0 0 0,1 0 0 0 0,-1 0-1 0 0,0 1 1 0 0,0-1 0 0 0,1 0-1 0 0,-1 1 1 0 0,0-1 0 0 0,-3 1-1 0 0,1-1 156 0 0,1 0 0 0 0,-1 0 0 0 0,1 1 0 0 0,-1-1 0 0 0,1 1 0 0 0,-1 0 0 0 0,0 0 0 0 0,1 0 0 0 0,-1 1 0 0 0,1-1 0 0 0,-6 2 0 0 0,9-2-42 0 0,-1 1-1 0 0,0-1 1 0 0,0 0-1 0 0,1 1 0 0 0,-1-1 1 0 0,0 0-1 0 0,1 1 1 0 0,-1-1-1 0 0,1 1 0 0 0,-1-1 1 0 0,1 1-1 0 0,-1 0 0 0 0,1-1 1 0 0,-1 1-1 0 0,1-1 1 0 0,-1 1-1 0 0,1 0 0 0 0,-1-1 1 0 0,1 1-1 0 0,0 0 1 0 0,-1 0-1 0 0,-4 9-1396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 1839 0 0,'9'-4'9732'0'0,"-9"4"-9556"0"0,5 16 1828 0 0,-2 23-1832 0 0,-6-17 110 0 0,0-1 0 0 0,-2-1 0 0 0,0 1 0 0 0,-1-1 0 0 0,-1 1 0 0 0,-16 29 0 0 0,-68 108-62 0 0,72-128-216 0 0,-2-2 0 0 0,0 0 0 0 0,-2-2 1 0 0,-27 25-1 0 0,42-43 17 0 0,6-7-123 0 0,7-11-499 0 0,-2 5-164 0 0,9-17-4519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186 330 4111 0 0,'-1'2'191'0'0,"0"2"-19"0"0,-1 0 0 0 0,1 0 1 0 0,-1 0-1 0 0,0-1 0 0 0,-1 1 0 0 0,1-1 0 0 0,-4 4 0 0 0,-3 5 972 0 0,-1 0-690 0 0,1 0 0 0 0,-2 0 0 0 0,1-1 0 0 0,-2 0 0 0 0,1-1 0 0 0,-15 10 0 0 0,24-19-199 0 0,-1 1 0 0 0,1-1 0 0 0,-1 0 1 0 0,1 0-1 0 0,-1 0 0 0 0,0-1 1 0 0,1 1-1 0 0,-1-1 0 0 0,0 1 0 0 0,-3-1 1 0 0,4 0 74 0 0,1-1-30 0 0,-1 0-249 0 0,0-1 0 0 0,1 1 0 0 0,0 0 0 0 0,-1-1 0 0 0,1 1 0 0 0,0-1 0 0 0,0 0-1 0 0,0 1 1 0 0,0-1 0 0 0,0 0 0 0 0,0 1 0 0 0,0-1 0 0 0,0 0 0 0 0,1 0 0 0 0,-1 0 0 0 0,1 0-1 0 0,0 0 1 0 0,-1-3 0 0 0,1 2 11 0 0,1-1 0 0 0,-1 1-1 0 0,1-1 1 0 0,-1 1 0 0 0,1 0 0 0 0,0-1-1 0 0,0 1 1 0 0,1 0 0 0 0,2-6 0 0 0,3-2 32 0 0,0 1-1 0 0,0 1 1 0 0,1-1 0 0 0,0 1 0 0 0,11-9 0 0 0,193-173 166 0 0,-185 167-260 0 0,40-28 0 0 0,-51 40 0 0 0,2 1 0 0 0,-1 2 0 0 0,37-16 0 0 0,-34 19 0 0 0,-2 5 0 0 0,-17 1-2 0 0,1 1-1 0 0,-1-1 0 0 0,1 1 0 0 0,-1-1 0 0 0,1 1 1 0 0,-1-1-1 0 0,0 1 0 0 0,1 0 0 0 0,-1 0 1 0 0,0 0-1 0 0,0 0 0 0 0,1 0 0 0 0,-1 0 1 0 0,0 0-1 0 0,0 0 0 0 0,0 0 0 0 0,0 1 1 0 0,0 0-1 0 0,1 1 1 0 0,-1 0-1 0 0,0 0 1 0 0,0-1 0 0 0,0 1-1 0 0,0 0 1 0 0,-1 0 0 0 0,1 0-1 0 0,-1 6 1 0 0,0 3 6 0 0,-1 0 0 0 0,0 0 0 0 0,-6 19 0 0 0,7-30-3 0 0,-7 27 69 0 0,-1-1-1 0 0,-2-1 0 0 0,0 0 1 0 0,-2 0-1 0 0,-23 37 0 0 0,-2-8 4 0 0,-53 62 0 0 0,65-90 93 0 0,0-2 1 0 0,-2 0 0 0 0,-57 39-1 0 0,52-45-62 0 0,0-2 0 0 0,0-1-1 0 0,-52 17 1 0 0,81-32-51 0 0,4-3-83 0 0,0 0-1 0 0,0 0 0 0 0,1-1 1 0 0,-1 1-1 0 0,0 1 0 0 0,1-1 1 0 0,-1 0-1 0 0,1 0 0 0 0,-1 0 1 0 0,1 1-1 0 0,3-3 1 0 0,-1 0-51 0 0,42-33-4857 0 0,-16 16-268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66 9095 0 0,'1'-2'415'0'0,"9"-21"154"0"0,6 0 986 0 0,-15 22-1364 0 0,0-1 0 0 0,0 1 0 0 0,0-1 1 0 0,0 1-1 0 0,1-1 0 0 0,-1 1 0 0 0,0 0 0 0 0,1 0 0 0 0,-1 0 0 0 0,1 0 1 0 0,0 0-1 0 0,-1 0 0 0 0,3-1 0 0 0,-2 13 14 0 0,-2-7-94 0 0,0 0-1 0 0,0 0 0 0 0,-1 0 0 0 0,1 0 1 0 0,-1 0-1 0 0,0 0 0 0 0,-1-1 0 0 0,-2 8 1 0 0,-18 30 543 0 0,15-29-533 0 0,-127 233 827 0 0,98-182-840 0 0,-57 75 0 0 0,85-131-514 0 0,9-15-562 0 0,10-17-1144 0 0,17-28-1514 0 0,-11 25-382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222 366 8783 0 0,'0'0'794'0'0,"1"-3"-652"0"0,1-6 140 0 0,1 0 0 0 0,1 0-1 0 0,-1 0 1 0 0,1 1-1 0 0,1 0 1 0 0,-1 0 0 0 0,1 0-1 0 0,9-11 1 0 0,9-6 725 0 0,25-24 0 0 0,-10 12-769 0 0,90-85 361 0 0,-122 116-533 0 0,0 2 1 0 0,0-1-1 0 0,0 1 1 0 0,1 0-1 0 0,-1 0 1 0 0,1 1-1 0 0,0 0 1 0 0,11-3-1 0 0,-16 5-46 0 0,0 0-1 0 0,0 1 0 0 0,1 0 0 0 0,-1-1 0 0 0,0 1 0 0 0,0 0 0 0 0,1 0 1 0 0,-1 0-1 0 0,0 0 0 0 0,0 0 0 0 0,0 1 0 0 0,1-1 0 0 0,-1 1 1 0 0,0-1-1 0 0,0 1 0 0 0,0 0 0 0 0,0 0 0 0 0,0 0 0 0 0,0 0 0 0 0,0 0 1 0 0,0 1-1 0 0,0-1 0 0 0,-1 0 0 0 0,1 1 0 0 0,0-1 0 0 0,-1 1 0 0 0,1 0 1 0 0,-1 0-1 0 0,0-1 0 0 0,1 1 0 0 0,-1 0 0 0 0,1 2 0 0 0,1 3 38 0 0,-1-1 0 0 0,0 1 0 0 0,0 0 0 0 0,-1-1 0 0 0,0 1-1 0 0,0 0 1 0 0,0 0 0 0 0,-1 0 0 0 0,0 0 0 0 0,0 0 0 0 0,-1 0-1 0 0,-1 9 1 0 0,-3 6 65 0 0,0-1 0 0 0,-13 32-1 0 0,9-34-72 0 0,1 0-1 0 0,-2-1 1 0 0,-1 0-1 0 0,-18 24 1 0 0,2-8-14 0 0,-35 33-1 0 0,29-35-34 0 0,-2-1 0 0 0,-1-2 0 0 0,-1-1 0 0 0,-1-2 0 0 0,-1-1 0 0 0,-1-2 0 0 0,-50 19 0 0 0,82-38 0 0 0,0-1 0 0 0,0 0 0 0 0,0-1 0 0 0,0 0 0 0 0,-1 0 0 0 0,1-1 0 0 0,-15 1 0 0 0,3-7-14 0 0,14 0 11 0 0,6 4-15 0 0,0 1 0 0 0,0 0-1 0 0,0 0 1 0 0,0-1 0 0 0,0 1 0 0 0,-1 0-1 0 0,1 0 1 0 0,0-1 0 0 0,0 1 0 0 0,0 0 0 0 0,-1 0-1 0 0,1 0 1 0 0,0 0 0 0 0,0-1 0 0 0,0 1 0 0 0,-1 0-1 0 0,1 0 1 0 0,0 0 0 0 0,0 0 0 0 0,-1 0 0 0 0,1 0-1 0 0,0 0 1 0 0,-1 0 0 0 0,1 0 0 0 0,0 0 0 0 0,0 0-1 0 0,-1 0 1 0 0,1 0 0 0 0,-1-1-184 0 0,1 1 178 0 0,0-1-1 0 0,0 1 1 0 0,-1-1 0 0 0,1 1-1 0 0,0 0 1 0 0,0-1 0 0 0,0 1 0 0 0,-1-1-1 0 0,1 1 1 0 0,0-1 0 0 0,0 1-1 0 0,0-1 1 0 0,0 1 0 0 0,0-1-1 0 0,0 1 1 0 0,0-1 0 0 0,0 1-1 0 0,0 0 1 0 0,0-1 0 0 0,1 1 0 0 0,-1-1-1 0 0,0 1 1 0 0,0-1 0 0 0,3-1 43 0 0,0 1 0 0 0,0 0 0 0 0,0 0 0 0 0,0 0 1 0 0,0 1-1 0 0,0-1 0 0 0,0 1 0 0 0,1-1 1 0 0,-1 1-1 0 0,0 0 0 0 0,0 0 0 0 0,0 1 0 0 0,0-1 1 0 0,0 1-1 0 0,1-1 0 0 0,-1 1 0 0 0,0 0 0 0 0,0 0 1 0 0,4 3-1 0 0,7 3 164 0 0,0 0 0 0 0,23 18 0 0 0,-19-12-50 0 0,233 169 927 0 0,-241-175-1022 0 0,1-1 1 0 0,0 0-1 0 0,0 0 0 0 0,20 7 1 0 0,-27-12-146 0 0,1 0 0 0 0,0 1 0 0 0,0-2 1 0 0,0 1-1 0 0,0 0 0 0 0,0-1 1 0 0,-1 0-1 0 0,1 0 0 0 0,0-1 0 0 0,0 1 1 0 0,0-1-1 0 0,0 0 0 0 0,0-1 1 0 0,7-2-1 0 0,3-3-720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 6447 0 0,'-1'-1'298'0'0,"-27"-23"374"0"0,28 24-435 0 0,-1-1 1 0 0,1 1 0 0 0,-1 0-1 0 0,1 0 1 0 0,-1 0 0 0 0,1 0-1 0 0,-1 0 1 0 0,1 0 0 0 0,-1 0-1 0 0,1 0 1 0 0,-1 0 0 0 0,1 0-1 0 0,-1 0 1 0 0,1 0 0 0 0,-1 0-1 0 0,1 0 1 0 0,-1 0 0 0 0,1 1-1 0 0,-1-1 1 0 0,1 0-1 0 0,-1 0 1 0 0,1 1 0 0 0,-1-1-1 0 0,1 0 1 0 0,-1 0 0 0 0,1 1-1 0 0,-1 0 1 0 0,-10 9 964 0 0,8-8-1187 0 0,3-1-15 0 0,-1-1 0 0 0,0 1 0 0 0,1 0 0 0 0,-1 0 0 0 0,1-1 0 0 0,-1 1 0 0 0,1 0 0 0 0,0 0 0 0 0,-1 0 0 0 0,1 0 0 0 0,0 0 0 0 0,-1 0-1 0 0,1 0 1 0 0,0-1 0 0 0,0 1 0 0 0,0 2 0 0 0,-1 0-2 0 0,0 12 23 0 0,1-14 14 0 0,0 0 0 0 0,0 1-1 0 0,1-1 1 0 0,-1 0 0 0 0,1 0 0 0 0,-1 1 0 0 0,1-1 0 0 0,-1 0-1 0 0,1 0 1 0 0,0 0 0 0 0,0 0 0 0 0,-1 0 0 0 0,1 0 0 0 0,0 0-1 0 0,0 0 1 0 0,0 0 0 0 0,0 0 0 0 0,2 1 0 0 0,18 10 334 0 0,-13-9-249 0 0,1 0 0 0 0,-1-1 0 0 0,1 0 0 0 0,-1-1 0 0 0,1 0 0 0 0,0 0 1 0 0,11-1-1 0 0,62-7 155 0 0,38-14-680 0 0,-69 8-4532 0 0,-26 6-327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4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 13791 0 0,'0'0'630'0'0,"-2"-1"-13"0"0,-6 0-276 0 0,6 1 291 0 0,4 0-410 0 0,1-1-1 0 0,-1 1 1 0 0,0-1-1 0 0,0 1 1 0 0,1-1-1 0 0,-1 0 1 0 0,0 0-1 0 0,3-2 1 0 0,6-1 210 0 0,28-7 154 0 0,-1 2 1 0 0,1 2 0 0 0,0 1-1 0 0,46 0 1 0 0,-51 7-436 0 0,-1 1-1 0 0,59 13 1 0 0,-63-9-660 0 0,0-2-1 0 0,1 0 0 0 0,-1-2 1 0 0,30-2-1 0 0,-37-3-1610 0 0,-1-2-4219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21 950 9151 0 0,'0'0'831'0'0,"-2"-8"-670"0"0,-2 1-54 0 0,3 6 445 0 0,1 0-195 0 0,-1 0 1 0 0,1 1-1 0 0,0-1 1 0 0,-1 0-1 0 0,1 1 1 0 0,0-1-1 0 0,-1 0 1 0 0,1 1-1 0 0,-1-1 1 0 0,1 1-1 0 0,-1-1 1 0 0,0 1-1 0 0,1-1 1 0 0,-2 0-1 0 0,2 1-298 0 0,0 0 0 0 0,0 0-1 0 0,-1 0 1 0 0,1 0 0 0 0,0 0-1 0 0,0 0 1 0 0,0 0-1 0 0,0 0 1 0 0,-1 1 0 0 0,1-1-1 0 0,0 0 1 0 0,0 0 0 0 0,0 0-1 0 0,-1 0 1 0 0,1 0-1 0 0,0 0 1 0 0,0 1 0 0 0,0-1-1 0 0,0 0 1 0 0,0 0 0 0 0,0 0-1 0 0,-1 0 1 0 0,1 1-1 0 0,0-1 1 0 0,0 0 0 0 0,0 0-1 0 0,0 0 1 0 0,0 0 0 0 0,0 1-1 0 0,0-1 1 0 0,0 0-1 0 0,0 1 1 0 0,-2 24 172 0 0,4-15-209 0 0,0 1 1 0 0,1 0-1 0 0,0-1 0 0 0,1 0 1 0 0,0 0-1 0 0,1 0 1 0 0,0 0-1 0 0,0 0 1 0 0,8 8-1 0 0,13 29 29 0 0,121 221 5 0 0,-57-108-38 0 0,-60-105 9 0 0,3-1 0 0 0,50 65-1 0 0,46 47 246 0 0,-112-142-255 0 0,-1 1 0 0 0,-2 1 0 0 0,0 0 1 0 0,-2 0-1 0 0,-1 1 0 0 0,-1 1 0 0 0,-1 0 0 0 0,-1 0 0 0 0,-2 1 0 0 0,4 46 0 0 0,-9-59 14 0 0,-1 1-1 0 0,0 0 1 0 0,-5 23-1 0 0,-16 52 229 0 0,6-32-96 0 0,12-45-115 0 0,1-3-25 0 0,2-8 20 0 0,-2 5-22 0 0,2-1 44 0 0,-1 10 1043 0 0,-2-27 499 0 0,-2-26-614 0 0,8-22-703 0 0,12-70 0 0 0,-3 33-110 0 0,-1 16-235 0 0,31-118 0 0 0,39-71-78 0 0,-76 252 131 0 0,43-157-180 0 0,33-218 1 0 0,-73 334 111 0 0,-3 0-1 0 0,-2-1 1 0 0,-2 0 0 0 0,-9-78-1 0 0,-3 64 18 0 0,-3-25-54 0 0,14 85 77 0 0,1-1 0 0 0,-1 1 0 0 0,2-1 1 0 0,0 1-1 0 0,0 0 0 0 0,5-14 0 0 0,30-65-350 0 0,-25 65 286 0 0,-2-1-1 0 0,11-36 1 0 0,-14 35 90 0 0,10-54-31 0 0,-15 71 31 0 0,-1 0 0 0 0,0 0 0 0 0,-1 0-1 0 0,0-1 1 0 0,-3-18 0 0 0,0 12-51 0 0,-1 6 38 0 0,-5-12 17 0 0,3-4-64 0 0,4 20 64 0 0,1-1 1 0 0,3-21-13 0 0,-1 22-44 0 0,-1 5-18 0 0,6 43-57 0 0,-4 23 131 0 0,1-45 0 0 0,-1-16 0 0 0,3 6 0 0 0,4-5 0 0 0,-7-3 4 0 0,1-1 0 0 0,-1 1 0 0 0,0 0 0 0 0,1-1 0 0 0,-1 0 0 0 0,1 0 0 0 0,-1 0 0 0 0,1 0 0 0 0,-1 0 0 0 0,1 0 0 0 0,-1 0 0 0 0,3-1 0 0 0,3-1 8 0 0,58-5-12 0 0,-16 18 0 0 0,-30-6 0 0 0,0 0 0 0 0,0-2 0 0 0,39 3 0 0 0,41-6 4 0 0,169-20-1 0 0,-245 17 1 0 0,31 1 37 0 0,0 1-1 0 0,67 8 1 0 0,-17 0-35 0 0,204-5 111 0 0,-265-4-104 0 0,1 2 0 0 0,-1 2 0 0 0,0 2-1 0 0,59 13 1 0 0,-32-2 23 0 0,0-4 1 0 0,1-2-1 0 0,0-4 0 0 0,94-4 0 0 0,-61-5 8 0 0,125 0 59 0 0,104 7-39 0 0,-204-3-64 0 0,12 0 0 0 0,-48 3 0 0 0,-18 0 0 0 0,89-2 64 0 0,-129 1-24 0 0,48 8 0 0 0,3 0 8 0 0,228 17-48 0 0,226 2 0 0 0,-410-23 0 0 0,-11-6 0 0 0,335 0 0 0 0,-267 2 0 0 0,-115 0 0 0 0,49 6 0 0 0,73 0 0 0 0,34-17 0 0 0,-151 4 0 0 0,289-4 0 0 0,-21 11 86 0 0,37 3 49 0 0,-197-1-194 0 0,5 1 77 0 0,-132 0-12 0 0,150 4-40 0 0,-205-9 34 0 0,44-1 0 0 0,78 7 0 0 0,-20-1 0 0 0,9 0 0 0 0,28 6 0 0 0,-97-6 0 0 0,85-4 0 0 0,-100-1 0 0 0,36 4 0 0 0,7 1 0 0 0,67 4 0 0 0,9 1 0 0 0,124-6 0 0 0,224 8 0 0 0,104-15 72 0 0,34-8-72 0 0,-610 10 3 0 0,63-4 73 0 0,105 9 0 0 0,-136-1-25 0 0,66-5-1 0 0,0 0-34 0 0,-89 2-16 0 0,172 12 0 0 0,-154-7 0 0 0,26 4 0 0 0,-10 0 0 0 0,1-3 0 0 0,91-3 0 0 0,8 0 0 0 0,148 22 227 0 0,-151-13-174 0 0,69 3-53 0 0,0-1 0 0 0,-213-12 1 0 0,323 29 62 0 0,-129-33-63 0 0,-144-2 0 0 0,0 4 0 0 0,101 12 0 0 0,-95-4 0 0 0,115-2 0 0 0,-12-16 0 0 0,-82 2 0 0 0,72-12 0 0 0,-31 1 0 0 0,-72 13 8 0 0,31-4 58 0 0,163 5 0 0 0,-190 10 9 0 0,429 20-26 0 0,-322-20-49 0 0,172 24 64 0 0,-100-6-64 0 0,-75-22 28 0 0,37 3 8 0 0,-38 16 76 0 0,-81-8-32 0 0,-66-10-76 0 0,1-1 0 0 0,46-3 0 0 0,57-16 252 0 0,-114 16-188 0 0,1 0 30 0 0,38 1-1 0 0,3 0 12 0 0,-57 0-109 0 0,26 2 0 0 0,-19 1 0 0 0,1 2 0 0 0,-2 1-13 0 0,-2-1-69 0 0,-5-3-70 0 0,8-12-5095 0 0,-3-1 3637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 9991 0 0,'0'0'904'0'0,"-1"-1"-745"0"0,-5-5 1778 0 0,5 9-1641 0 0,-18 92 2417 0 0,14-64-1806 0 0,-15 51 0 0 0,3-36-395 0 0,-44 85 1 0 0,-37 35-302 0 0,85-147-200 0 0,4-6-12 0 0,1 1-1 0 0,0 0 1 0 0,0 0-1 0 0,2 0 1 0 0,-9 27 0 0 0,15-41-203 0 0,-1 1 1 0 0,1-1-1 0 0,0 1 1 0 0,0 0-1 0 0,0-1 1 0 0,0 1-1 0 0,1 0 1 0 0,-1-1-1 0 0,0 1 1 0 0,0 0-1 0 0,0-1 1 0 0,0 1-1 0 0,1-1 1 0 0,-1 1-1 0 0,0 0 1 0 0,1-1-1 0 0,-1 1 1 0 0,0-1-1 0 0,1 1 1 0 0,-1-1-1 0 0,1 1 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0,'0'0'1960'0'0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57 2303 0 0,'0'0'5420'0'0,"-10"0"-4844"0"0,6 1-302 0 0,1 0 0 0 0,0 0 0 0 0,0 0 0 0 0,0 1 0 0 0,1-1 0 0 0,-1 1 0 0 0,0 0-1 0 0,0-1 1 0 0,1 1 0 0 0,-4 3 0 0 0,-23 28 1794 0 0,21-24-1574 0 0,1-1 0 0 0,-11 9 0 0 0,-58 41 987 0 0,75-57-1337 0 0,-5 3 1159 0 0,32-29-1137 0 0,0 2 0 0 0,2 1-1 0 0,0 1 1 0 0,49-27 0 0 0,-56 37-27 0 0,-1 1 1 0 0,2 1-1 0 0,-1 1 1 0 0,1 1-1 0 0,0 1 1 0 0,1 1-1 0 0,-1 0 0 0 0,28 0 1 0 0,-42 4-120 0 0,0 1-1 0 0,1 1 1 0 0,-1-1 0 0 0,1 1 0 0 0,-1 1 0 0 0,12 3 0 0 0,-18-5-17 0 0,-1 1 1 0 0,0-1-1 0 0,0 1 0 0 0,1-1 1 0 0,-1 1-1 0 0,0-1 1 0 0,0 1-1 0 0,0 0 1 0 0,0 0-1 0 0,0 0 1 0 0,0-1-1 0 0,0 1 1 0 0,0 0-1 0 0,0 0 1 0 0,0 0-1 0 0,0 0 1 0 0,0 0-1 0 0,-1 1 1 0 0,1-1-1 0 0,-1 0 1 0 0,1 0-1 0 0,-1 0 1 0 0,1 1-1 0 0,-1-1 1 0 0,1 0-1 0 0,-1 1 1 0 0,0-1-1 0 0,0 0 1 0 0,0 1-1 0 0,0-1 1 0 0,0 0-1 0 0,0 1 1 0 0,0-1-1 0 0,0 2 1 0 0,-1 1 10 0 0,-1-1-1 0 0,1 1 1 0 0,0-1 0 0 0,-1 1 0 0 0,0-1 0 0 0,1 0 0 0 0,-1 1-1 0 0,-4 3 1 0 0,-6 6 25 0 0,-1-1-1 0 0,0 0 0 0 0,-1-1 1 0 0,-27 16-1 0 0,-8 7-15 0 0,-15 21 34 0 0,-96 106 0 0 0,135-134-54 0 0,-47 52-3 0 0,-50 51 0 0 0,95-104 0 0 0,-1-2 0 0 0,-55 37 0 0 0,75-54-10 0 0,7-7 9 0 0,1 0 1 0 0,0 0-1 0 0,0 0 1 0 0,0 0-1 0 0,0 1 1 0 0,0-1-1 0 0,0 0 1 0 0,-1 0-1 0 0,1 0 1 0 0,0 0-1 0 0,0 0 1 0 0,0 1-1 0 0,0-1 1 0 0,0 0-1 0 0,0 0 1 0 0,0 0-1 0 0,0 0 1 0 0,0 0-1 0 0,0 1 1 0 0,0-1-1 0 0,0 0 1 0 0,0 0-1 0 0,0 0 1 0 0,0 0-1 0 0,0 1 1 0 0,0-1-1 0 0,0 0 1 0 0,0 0-1 0 0,0 0 1 0 0,0 0 0 0 0,0 1-1 0 0,0-1 1 0 0,0 0-1 0 0,0 0 1 0 0,0 0-1 0 0,0 0 1 0 0,0 1-1 0 0,0-1 1 0 0,0 0-1 0 0,1 0 1 0 0,-1 0-1 0 0,0 0 1 0 0,0 0-1 0 0,0 0 1 0 0,0 1-1 0 0,0-1 1 0 0,0 0-1 0 0,1 0 1 0 0,-1 0-1 0 0,0 0 1 0 0,0 0-1 0 0,0 0 1 0 0,0 0-1 0 0,0 0 1 0 0,1 0-1 0 0,-1 0 1 0 0,0 0-1 0 0,0 0 1 0 0,0 0-1 0 0,1 0 1 0 0,-1 0-1 0 0,0 0 1 0 0,0 0 0 0 0,0 0-1 0 0,0 0 1 0 0,1 0-1 0 0,-1 0 1 0 0,14 2-21 0 0,-14-2 21 0 0,19 0 81 0 0,0-1 1 0 0,0-1-1 0 0,29-6 0 0 0,25-2 154 0 0,-45 7-185 0 0,1 2 1 0 0,-1 1-1 0 0,1 2 0 0 0,0 0 1 0 0,-1 2-1 0 0,31 8 0 0 0,-43-8-50 0 0,-13-3 0 0 0,8 8 0 0 0,8 1-80 0 0,-10-11-1 0 0,-5 0 41 0 0,2-1-217 0 0,0 0 0 0 0,0-1 0 0 0,0 0 1 0 0,0 0-1 0 0,0 0 0 0 0,-1-1 0 0 0,1 0 0 0 0,7-7 0 0 0,3-1-1083 0 0,7-4-3125 0 0,2-2-1209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3679 0 0,'0'0'13840'0'0,"-1"2"-13336"0"0,-1 8 177 0 0,-1 0-1 0 0,-7 17 1 0 0,-6 18 131 0 0,14-31-1198 0 0,3-12 899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25 5983 0 0,'2'0'464'0'0,"30"-14"1181"0"0,1 4 6860 0 0,-31 10-7484 0 0,8 6-428 0 0,-10-4-546 0 0,1 0-1 0 0,0 0 1 0 0,-1 0-1 0 0,0 0 1 0 0,1 0-1 0 0,-1-1 1 0 0,0 1-1 0 0,0 0 1 0 0,0 0-1 0 0,0 0 1 0 0,0 0-1 0 0,-1 0 1 0 0,1 0-1 0 0,-1 0 1 0 0,1 0-1 0 0,-1-1 1 0 0,1 1-1 0 0,-1 0 1 0 0,0 0-1 0 0,0-1 1 0 0,0 1-1 0 0,0 0 1 0 0,0-1 0 0 0,0 1-1 0 0,-1-1 1 0 0,-1 2-1 0 0,-4 4-9 0 0,0-1-1 0 0,-1 0 1 0 0,0-1-1 0 0,-10 6 1 0 0,-6 4 3 0 0,-78 69 18 0 0,7-5-63 0 0,61-54 5 0 0,-80 62 0 0 0,92-67 0 0 0,0 0 0 0 0,-34 41 0 0 0,50-54 1 0 0,1 1 0 0 0,-1 0 0 0 0,1 0-1 0 0,1 0 1 0 0,-1 1 0 0 0,-4 13 0 0 0,8-19-4 0 0,1-1 1 0 0,-1 0 0 0 0,1 1 0 0 0,-1-1-1 0 0,1 1 1 0 0,0-1 0 0 0,0 1-1 0 0,0-1 1 0 0,0 1 0 0 0,0-1-1 0 0,0 1 1 0 0,1-1 0 0 0,0 1-1 0 0,-1-1 1 0 0,1 1 0 0 0,0-1-1 0 0,0 0 1 0 0,0 0 0 0 0,0 1-1 0 0,0-1 1 0 0,1 0 0 0 0,-1 0-1 0 0,1 0 1 0 0,0 0 0 0 0,-1 0-1 0 0,1-1 1 0 0,0 1 0 0 0,0 0 0 0 0,4 1-1 0 0,6 5 53 0 0,1-1 0 0 0,-1-1 0 0 0,2 0 0 0 0,-1-1 0 0 0,1-1 0 0 0,18 4 0 0 0,-8-3 173 0 0,1-1 0 0 0,46 0 0 0 0,-59-4-191 0 0,1-2 1 0 0,0 1-1 0 0,-1-2 1 0 0,0 0-1 0 0,1 0 1 0 0,-1-1-1 0 0,22-10 0 0 0,78-50 313 0 0,-73 40-296 0 0,-30 18-41 0 0,10-4 24 0 0,-1-2 0 0 0,0 0 0 0 0,26-24 0 0 0,-37 28-32 0 0,1-4-27 0 0,-8 8 7 0 0,0 1 3 0 0,1-5-47 0 0,-1 7 0 0 0,0-1-18 0 0,-2-2 25 0 0,1 0 1 0 0,-1 1-1 0 0,0-1 1 0 0,0 1-1 0 0,-1-1 1 0 0,1 1 0 0 0,-1 0-1 0 0,1 0 1 0 0,-1 0-1 0 0,0 0 1 0 0,0 0 0 0 0,0 0-1 0 0,-1 1 1 0 0,1 0-1 0 0,-1 0 1 0 0,1 0-1 0 0,-1 0 1 0 0,0 0 0 0 0,0 1-1 0 0,1-1 1 0 0,-1 1-1 0 0,0 0 1 0 0,0 0 0 0 0,-1 1-1 0 0,1-1 1 0 0,0 1-1 0 0,0 0 1 0 0,0 0-1 0 0,0 0 1 0 0,0 1 0 0 0,-4 0-1 0 0,1 1 51 0 0,0 0 0 0 0,0 0 0 0 0,1 0 0 0 0,-1 1 0 0 0,1 0 0 0 0,-1 1 0 0 0,1-1 0 0 0,1 1 0 0 0,-1 0 0 0 0,0 1 0 0 0,-6 6 0 0 0,3-2-6 0 0,1 1 0 0 0,1 0 0 0 0,-1 0 0 0 0,1 1 0 0 0,-7 16 0 0 0,8-17 20 0 0,1 1-1 0 0,1-1 1 0 0,0 1 0 0 0,0 0-1 0 0,1 0 1 0 0,-3 15 0 0 0,6-17-26 0 0,0-7-118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1839 0 0,'-1'1'10738'0'0,"-42"34"-8546"0"0,-51 57 1 0 0,61-59-1606 0 0,-10 8-79 0 0,20-19-262 0 0,0 0 1 0 0,2 1-1 0 0,-27 38 0 0 0,41-50-197 0 0,1 1 1 0 0,0 0 0 0 0,0 0-1 0 0,1 0 1 0 0,1 1-1 0 0,-4 17 1 0 0,6-20-10 0 0,1-1 0 0 0,0 1 0 0 0,0 0 0 0 0,1 0 0 0 0,0 0 0 0 0,1 0 0 0 0,0-1 0 0 0,4 19 0 0 0,-4-26-30 0 0,-1 0 1 0 0,1-1 0 0 0,0 1 0 0 0,0-1 0 0 0,0 1 0 0 0,0-1 0 0 0,0 1 0 0 0,0-1 0 0 0,1 0 0 0 0,-1 1 0 0 0,0-1 0 0 0,1 0 0 0 0,-1 0-1 0 0,1 0 1 0 0,-1 0 0 0 0,1 0 0 0 0,0-1 0 0 0,2 2 0 0 0,-1-1 63 0 0,1 1 0 0 0,0-1-1 0 0,0 0 1 0 0,0 0 0 0 0,0-1 0 0 0,6 1 0 0 0,0-1 102 0 0,-1-1 0 0 0,1-1 1 0 0,-1 1-1 0 0,0-2 1 0 0,0 1-1 0 0,13-6 0 0 0,-7 2 44 0 0,-1-1-1 0 0,28-18 1 0 0,-26 14-162 0 0,-1-1-1 0 0,0-1 1 0 0,0-1 0 0 0,-1 0-1 0 0,-1 0 1 0 0,-1-2 0 0 0,13-18-1 0 0,-18 23-25 0 0,-1 0 0 0 0,0 0-1 0 0,0-1 1 0 0,-1 0 0 0 0,-1 0-1 0 0,0 0 1 0 0,-1 0 0 0 0,0-1-1 0 0,-1 0 1 0 0,0 1 0 0 0,-1-1-1 0 0,0-14 1 0 0,-2 13-75 0 0,-1 1 0 0 0,-1-1 0 0 0,0 0 0 0 0,-1 1-1 0 0,0 0 1 0 0,-1 0 0 0 0,0 0 0 0 0,-1 0 0 0 0,-1 1 0 0 0,-11-16-1 0 0,18 27 18 0 0,-1 0 0 0 0,0 0-1 0 0,1 0 1 0 0,-1 0 0 0 0,0 0-1 0 0,1 0 1 0 0,-1 0 0 0 0,0 0-1 0 0,0 0 1 0 0,0 0-1 0 0,0 1 1 0 0,0-1 0 0 0,0 0-1 0 0,0 1 1 0 0,0-1 0 0 0,0 1-1 0 0,0-1 1 0 0,0 1-1 0 0,0 0 1 0 0,0-1 0 0 0,-1 1-1 0 0,1 0 1 0 0,0 0 0 0 0,0 0-1 0 0,0 0 1 0 0,0 0 0 0 0,-1 0-1 0 0,1 0 1 0 0,0 0-1 0 0,0 0 1 0 0,0 0 0 0 0,0 1-1 0 0,-1-1 1 0 0,1 0 0 0 0,0 1-1 0 0,0-1 1 0 0,0 1-1 0 0,0-1 1 0 0,0 1 0 0 0,0 0-1 0 0,0 0 1 0 0,0-1 0 0 0,-1 2-1 0 0,-1 2-324 0 0,-1 0 0 0 0,1 0-1 0 0,0 0 1 0 0,0 0-1 0 0,0 0 1 0 0,1 0 0 0 0,-1 1-1 0 0,-2 8 1 0 0,1-1-1052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8:5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 6935 0 0,'0'0'316'0'0,"-2"0"-2"0"0,-13 1-82 0 0,-1 0 1 0 0,-15 5-1 0 0,1-1 801 0 0,17-2-579 0 0,1 1 0 0 0,-1 0 0 0 0,-21 11 0 0 0,15-7 260 0 0,-8 5 5556 0 0,46-26-5134 0 0,2 1-825 0 0,0 1-1 0 0,0 1 1 0 0,1 1-1 0 0,1 1 1 0 0,-1 1-1 0 0,34-6 1 0 0,-50 12-215 0 0,1 0 1 0 0,-1 1-1 0 0,1 0 1 0 0,8 1-1 0 0,-15-1-86 0 0,1 1 0 0 0,-1-1 0 0 0,1 0 1 0 0,-1 1-1 0 0,1-1 0 0 0,-1 0 0 0 0,1 1 0 0 0,-1-1 0 0 0,1 1 0 0 0,-1-1 0 0 0,1 1 0 0 0,-1-1 0 0 0,0 1 0 0 0,1-1 0 0 0,-1 1 1 0 0,0-1-1 0 0,1 1 0 0 0,-1 0 0 0 0,0-1 0 0 0,0 1 0 0 0,1-1 0 0 0,-1 2 0 0 0,3 11-1 0 0,-3-13-7 0 0,0 5 2 0 0,0-1 0 0 0,-1 1-1 0 0,1-1 1 0 0,-1 1 0 0 0,0-1 0 0 0,0 1 0 0 0,0-1 0 0 0,0 0 0 0 0,-1 1 0 0 0,0-1-1 0 0,0 0 1 0 0,0 0 0 0 0,0 0 0 0 0,-5 5 0 0 0,-2 3-6 0 0,-1 1 1 0 0,-21 18-1 0 0,16-16 2 0 0,0-1 0 0 0,-1-1 0 0 0,-1-1 0 0 0,0 0 0 0 0,0-1 0 0 0,-1-1 0 0 0,-1 0 0 0 0,-24 8 0 0 0,37-15 0 0 0,5-3 0 0 0,0 0 0 0 0,1 0 0 0 0,-1 0 0 0 0,1 1 0 0 0,-1-1 0 0 0,1 0 0 0 0,-1 1 0 0 0,1-1 0 0 0,-1 0 0 0 0,1 1 0 0 0,-1-1 0 0 0,1 1 0 0 0,-1-1 0 0 0,1 1 0 0 0,0-1 0 0 0,-1 1 0 0 0,1-1 0 0 0,0 1 0 0 0,-1-1 0 0 0,1 1 0 0 0,0 0 0 0 0,0-1 0 0 0,-1 2 0 0 0,1 0 0 0 0,-5 6 0 0 0,1 0 0 0 0,2 1 13 0 0,2-8 11 0 0,0 1-1 0 0,0 0 0 0 0,0-1 0 0 0,0 1 0 0 0,0-1 1 0 0,1 1-1 0 0,-1-1 0 0 0,0 1 0 0 0,1-1 0 0 0,-1 0 0 0 0,1 1 1 0 0,-1-1-1 0 0,1 1 0 0 0,0-1 0 0 0,0 0 0 0 0,0 0 0 0 0,-1 1 1 0 0,1-1-1 0 0,0 0 0 0 0,0 0 0 0 0,1 0 0 0 0,-1 0 1 0 0,0 0-1 0 0,0 0 0 0 0,0 0 0 0 0,1 0 0 0 0,-1-1 0 0 0,0 1 1 0 0,1 0-1 0 0,-1-1 0 0 0,1 1 0 0 0,1-1 0 0 0,4 3 90 0 0,0-1 0 0 0,0-1 0 0 0,0 1 0 0 0,15 0 0 0 0,4-3 241 0 0,39-4 0 0 0,-34 2-240 0 0,130-22 49 0 0,-148 24-1018 0 0,1-1 1 0 0,23 2-1 0 0,-23 0 131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46 6447 0 0,'7'-2'151'0'0,"-1"-1"0"0"0,1 1 0 0 0,0 0-1 0 0,0 0 1 0 0,0 1 0 0 0,0 0 0 0 0,0 0 0 0 0,10 0-1 0 0,33 6 4652 0 0,-34-4-3932 0 0,25 0-1 0 0,-25-1-127 0 0,-12-1-456 0 0,0 0-1 0 0,-1 0 1 0 0,1 0-1 0 0,0-1 0 0 0,-1 1 1 0 0,1-1-1 0 0,-1 0 1 0 0,0 0-1 0 0,0 0 0 0 0,1 0 1 0 0,4-5-1 0 0,-3 3 666 0 0,-5 4-913 0 0,0 0-1 0 0,1 0 1 0 0,-1 0 0 0 0,0-1-1 0 0,0 1 1 0 0,1 0-1 0 0,-1 0 1 0 0,0 0-1 0 0,0-1 1 0 0,1 1 0 0 0,-1 0-1 0 0,0 0 1 0 0,0-1-1 0 0,0 1 1 0 0,1 0-1 0 0,-1 0 1 0 0,0-1 0 0 0,0 1-1 0 0,0 0 1 0 0,0-1-1 0 0,0 1 1 0 0,0 0-1 0 0,0-1 1 0 0,0 1 0 0 0,0-1-1 0 0,-5-1 693 0 0,-13 2-463 0 0,-30 14-262 0 0,-50 21 0 0 0,46-16-5 0 0,34-12 0 0 0,-311 123-64 0 0,177-65-4 0 0,119-52 46 0 0,-1-3-1 0 0,-56 11 0 0 0,80-19 14 0 0,0-1 0 0 0,0 0 0 0 0,0-1 0 0 0,0-1-1 0 0,0 1 1 0 0,-10-3 0 0 0,15 2 5 0 0,0 0 0 0 0,1 0-1 0 0,-1-1 1 0 0,0 1 0 0 0,1-1 0 0 0,0 0-1 0 0,-1-1 1 0 0,1 1 0 0 0,0-1 0 0 0,0 0-1 0 0,0 0 1 0 0,1 0 0 0 0,-1 0-1 0 0,-4-6 1 0 0,6 8 4 0 0,1-1 0 0 0,0 0 0 0 0,-1 0 0 0 0,1 0 0 0 0,0 0 0 0 0,0 0 0 0 0,0 0 0 0 0,0 0 0 0 0,0 0 0 0 0,0 0 0 0 0,0-4 0 0 0,-1-2 0 0 0,1 6-4 0 0,0 0 1 0 0,0 0-1 0 0,0 0 1 0 0,0 0 0 0 0,1 0 0 0 0,-1 0-1 0 0,1 0 1 0 0,-1 0 0 0 0,1 0-1 0 0,0 0 1 0 0,0 0 0 0 0,0 0 0 0 0,0 0-1 0 0,0 0 1 0 0,0-3 0 0 0,4-4-9 0 0,-4 9 10 0 0,1-1 0 0 0,-1 1 0 0 0,0 0 0 0 0,0 0 0 0 0,0-1 0 0 0,0 1 0 0 0,0 0 0 0 0,0-1 0 0 0,1 1 0 0 0,-1 0 0 0 0,0 0 0 0 0,0-1 0 0 0,0 1 0 0 0,1 0 0 0 0,-1 0 0 0 0,0 0 0 0 0,0-1 0 0 0,1 1 0 0 0,-1 0 0 0 0,0 0 0 0 0,1 0 0 0 0,-1 0 0 0 0,0-1 0 0 0,0 1 0 0 0,1 0 0 0 0,0 0 2 0 0,1-1 0 0 0,-1 1-1 0 0,1-1 1 0 0,-1 1 0 0 0,0 0 0 0 0,1 0 0 0 0,-1 0 0 0 0,1 0 0 0 0,-1 0-1 0 0,1 0 1 0 0,-1 0 0 0 0,0 0 0 0 0,1 0 0 0 0,-1 1 0 0 0,1-1-1 0 0,-1 1 1 0 0,0-1 0 0 0,1 1 0 0 0,-1-1 0 0 0,0 1 0 0 0,0 0 0 0 0,1-1-1 0 0,-1 1 1 0 0,0 0 0 0 0,0 0 0 0 0,1 1 0 0 0,0 0 4 0 0,6 5 4 0 0,0 1 1 0 0,-1 0-1 0 0,0 1 0 0 0,0 0 1 0 0,-1 0-1 0 0,0 0 1 0 0,-1 1-1 0 0,0-1 0 0 0,0 1 1 0 0,-1 1-1 0 0,-1-1 0 0 0,1 1 1 0 0,1 12-1 0 0,10 30-8 0 0,2 16 0 0 0,32 247 272 0 0,-47-306-273 0 0,-2 1-1 0 0,1 0 0 0 0,-2 19 1 0 0,-14 46 82 0 0,13-67-24 0 0,2-8 1483 0 0,20-14-912 0 0,-7 5-533 0 0,5-5-45 0 0,2 0-28 0 0,-2-1 1 0 0,27-25 0 0 0,-39 33-25 0 0,-1 0 0 0 0,0-1 1 0 0,0 1-1 0 0,-1-1 0 0 0,0 0 0 0 0,0 0 1 0 0,0-1-1 0 0,-1 1 0 0 0,0-1 1 0 0,-1 0-1 0 0,3-9 0 0 0,-2-9-7 0 0,0-1-1 0 0,-2 1 1 0 0,-3-42 0 0 0,0 45 4 0 0,1-1 1 0 0,2 0-1 0 0,0 0 1 0 0,8-39-1 0 0,-9 60 1 0 0,0 2 2 0 0,1 0-1 0 0,-1 0 0 0 0,0 0 0 0 0,1 0 1 0 0,-1 0-1 0 0,0 0 0 0 0,1 0 0 0 0,-1 0 1 0 0,1 1-1 0 0,0-1 0 0 0,-1 0 1 0 0,1 0-1 0 0,0 0 0 0 0,-1 1 0 0 0,1-1 1 0 0,0 0-1 0 0,0 1 0 0 0,0-1 0 0 0,-1 1 1 0 0,1-1-1 0 0,0 1 0 0 0,2-1 0 0 0,23-12-85 0 0,-10 5 18 0 0,-14 7-12 0 0,8-5-636 0 0,5-11-1690 0 0,-14 16 1737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7831 0 0,'0'0'603'0'0,"-1"1"-396"0"0,-3 6 582 0 0,0-1 0 0 0,0 0 0 0 0,1 1 1 0 0,0-1-1 0 0,0 1 0 0 0,0 0 0 0 0,1 0 1 0 0,0 0-1 0 0,-1 11 0 0 0,-1 12 462 0 0,0 32-1 0 0,0 6-129 0 0,0-48-966 0 0,0 0 0 0 0,-1-1 0 0 0,-1 1 0 0 0,-1-1-1 0 0,0-1 1 0 0,-2 1 0 0 0,-18 29 0 0 0,10-16-392 0 0,16-31 63 0 0,19-17-9042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75 2303 0 0,'-8'7'13930'0'0,"24"-9"-11959"0"0,20-8-2240 0 0,31-19 1011 0 0,-37 16 195 0 0,41-14 0 0 0,-69 27 71 0 0,-3 12-944 0 0,0-7-64 0 0,-1 0 0 0 0,0 0 0 0 0,0 0 0 0 0,0-1 0 0 0,0 1-1 0 0,-1-1 1 0 0,-5 7 0 0 0,-25 28 39 0 0,28-33-23 0 0,-111 103-5 0 0,24-25-12 0 0,75-64 12 0 0,16-17 32 0 0,1-2-41 0 0,0 0 0 0 0,0 0 0 0 0,0 0 0 0 0,0 0 0 0 0,0 0 0 0 0,1 0 0 0 0,-1 0 0 0 0,0 0 0 0 0,1 0 0 0 0,-1 0 0 0 0,1 0 1 0 0,-1-1-1 0 0,1 1 0 0 0,-1 0 0 0 0,1 0 0 0 0,-1 0 0 0 0,1 0 0 0 0,0-1 0 0 0,-1 1 0 0 0,1 0 0 0 0,0-1 0 0 0,0 1 0 0 0,0-1 1 0 0,0 1-1 0 0,-1-1 0 0 0,1 1 0 0 0,0-1 0 0 0,0 1 0 0 0,0-1 0 0 0,0 0 0 0 0,0 1 0 0 0,0-1 0 0 0,0 0 0 0 0,0 0 0 0 0,0 0 1 0 0,0 0-1 0 0,2 0 0 0 0,0 0 28 0 0,24 3 62 0 0,0-2-1 0 0,0-1 1 0 0,48-5 0 0 0,-14 0-30 0 0,12-2-74 0 0,-47 3-890 0 0,0 2 0 0 0,0 0-1 0 0,36 4 1 0 0,-48 0-597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91 223 2759 0 0,'-4'0'72'0'0,"-1"0"-1"0"0,1 0 0 0 0,0 0 0 0 0,0-1 1 0 0,0 1-1 0 0,0-1 0 0 0,-6-2 0 0 0,3 0 987 0 0,-1 0 1 0 0,1-1-1 0 0,0 0 0 0 0,0 0 0 0 0,-9-7 10233 0 0,61 11-10225 0 0,77-10 0 0 0,48-19-1145 0 0,283-86 1 0 0,-435 109-476 0 0,20-10 1 0 0,-17 4-5889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52 2303 0 0,'0'0'102'0'0,"-3"1"-1"0"0,-63 5 1528 0 0,45 1 12501 0 0,61-12-12810 0 0,92-5 418 0 0,163-1-865 0 0,-178-4-1530 0 0,-40-2-3548 0 0,-53 10-2242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1375 0 0,'0'0'66'0'0,"1"0"-8"0"0,5 2 493 0 0,1 3 4568 0 0,3 14 323 0 0,-8-13-4627 0 0,-1 1 1 0 0,0-1-1 0 0,0 0 0 0 0,0 1 0 0 0,-1 0 0 0 0,0 9 0 0 0,-6 41-424 0 0,5-49-86 0 0,-81 459 2653 0 0,66-413-2841 0 0,-1 4-840 0 0,17-56-56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504 138 2759 0 0,'0'0'7831'0'0,"-1"1"-7496"0"0,-3 4-190 0 0,0-1 1 0 0,0 0-1 0 0,-1-1 1 0 0,1 1-1 0 0,-1-1 1 0 0,0 0-1 0 0,-6 2 1 0 0,-39 17 1697 0 0,44-19 1704 0 0,14-14-2780 0 0,-2 2-604 0 0,1 1-1 0 0,0 1 1 0 0,0-1 0 0 0,1 1-1 0 0,0 0 1 0 0,0 1 0 0 0,12-7-1 0 0,67-33 595 0 0,-53 30-498 0 0,-8 3-93 0 0,54-18-1 0 0,-69 28-135 0 0,0 0 0 0 0,0 1 1 0 0,0 0-1 0 0,0 0 0 0 0,1 1 0 0 0,-1 1 0 0 0,23 2 0 0 0,-32-2-30 0 0,0 0 0 0 0,-1 0 0 0 0,1 1 0 0 0,0-1 0 0 0,0 0 0 0 0,0 1 0 0 0,-1 0 0 0 0,1-1 0 0 0,0 1 0 0 0,0 0 0 0 0,-1 0 0 0 0,1 0 0 0 0,-1 0 0 0 0,1 0 0 0 0,-1 0 0 0 0,1 0 0 0 0,-1 1 0 0 0,0-1 0 0 0,1 1 0 0 0,-1-1 0 0 0,0 1 0 0 0,0-1 0 0 0,0 1 0 0 0,0-1 0 0 0,-1 1 0 0 0,1 0 0 0 0,0 0 0 0 0,-1-1 0 0 0,1 1 0 0 0,-1 0 0 0 0,1 0 0 0 0,-1 0 0 0 0,0 0 0 0 0,0-1 0 0 0,0 1 0 0 0,0 0 0 0 0,0 0 0 0 0,0 0 0 0 0,0 0 0 0 0,-1 0 0 0 0,1-1 0 0 0,-1 1 0 0 0,1 0 0 0 0,-1 0 0 0 0,-1 2 0 0 0,-5 11-10 0 0,0 0-1 0 0,-1-1 1 0 0,0 1 0 0 0,-2-1-1 0 0,-15 18 1 0 0,-61 59-68 0 0,69-74 74 0 0,-20 19-38 0 0,-2-3-1 0 0,-62 41 0 0 0,-94 42-194 0 0,123-78 162 0 0,-114 70-77 0 0,178-103 152 0 0,0 2 0 0 0,0-1 0 0 0,1 1 0 0 0,-1 0 0 0 0,-8 12 0 0 0,10-6-1 0 0,8-8-4 0 0,-1-4 1 0 0,5 8-39 0 0,-3-7 47 0 0,0 0 0 0 0,0 0 0 0 0,0 0-1 0 0,1-1 1 0 0,-1 1 0 0 0,1-1 0 0 0,-1 0 0 0 0,1 0 0 0 0,5 1 0 0 0,37 1 236 0 0,-30-2-144 0 0,132 0 658 0 0,12 1-158 0 0,-128-1-522 0 0,-20-1-60 0 0,1 0 0 0 0,0 1 0 0 0,-1 1 0 0 0,25 5 0 0 0,-37-7-309 0 0,6 2 866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9215 0 0,'0'0'707'0'0,"17"-7"5977"0"0,-16 6-6551 0 0,0 1 1 0 0,0 0-1 0 0,-1-1 1 0 0,1 1-1 0 0,0 0 0 0 0,0 0 1 0 0,-1-1-1 0 0,1 1 1 0 0,0 0-1 0 0,0 0 1 0 0,0 0-1 0 0,0 0 1 0 0,0 0-1 0 0,-1 0 1 0 0,1 0-1 0 0,0 0 0 0 0,0 0 1 0 0,0 0-1 0 0,0 1 1 0 0,-1-1-1 0 0,1 0 1 0 0,0 1-1 0 0,0-1 1 0 0,-1 0-1 0 0,1 1 0 0 0,0-1 1 0 0,-1 1-1 0 0,1-1 1 0 0,0 1-1 0 0,-1-1 1 0 0,1 1-1 0 0,0 0 1 0 0,-1-1-1 0 0,1 2 1 0 0,0-1-123 0 0,0 1 0 0 0,0-1 0 0 0,0 0 0 0 0,-1 1 0 0 0,1-1 0 0 0,-1 1 0 0 0,1 0 0 0 0,-1-1 0 0 0,1 1 0 0 0,-1-1 0 0 0,0 4 0 0 0,1 0-5 0 0,3 18-6 0 0,0-2-164 0 0,-4-19-49 0 0,2 5 481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 7279 0 0,'-10'0'338'0'0,"0"1"0"0"0,0 1-1 0 0,1-1 1 0 0,-1 2 0 0 0,1-1-1 0 0,0 2 1 0 0,0-1-1 0 0,-13 7 6890 0 0,40-2-5463 0 0,-6-7-1458 0 0,0-1 0 0 0,0-1-1 0 0,0 0 1 0 0,0-1-1 0 0,0 0 1 0 0,13-5 0 0 0,-12 4-135 0 0,53-13 23 0 0,77-17 456 0 0,-115 29-556 0 0,0 0 0 0 0,0 2 1 0 0,32 1-1 0 0,-55 1-94 0 0,-1 1 0 0 0,1-1 0 0 0,-1 1 0 0 0,1 0 0 0 0,-1 0 0 0 0,0 1 0 0 0,0-1 0 0 0,0 1 0 0 0,6 3 0 0 0,-9-4 0 0 0,0-1 0 0 0,1 1 0 0 0,-1 0 0 0 0,0 0 0 0 0,0-1 0 0 0,0 1 0 0 0,0 0 0 0 0,0 0 0 0 0,0 0 0 0 0,0 0 0 0 0,0 1 0 0 0,0-1 0 0 0,0 0 0 0 0,0 0 0 0 0,-1 1 0 0 0,1-1 0 0 0,0 0 0 0 0,-1 1 0 0 0,1-1 0 0 0,-1 0 0 0 0,1 3 0 0 0,0 2 0 0 0,1-2 0 0 0,-1 0 0 0 0,0 0 0 0 0,0 0 0 0 0,0 0 0 0 0,-1 1 0 0 0,1-1 0 0 0,-1 0 0 0 0,0 0 0 0 0,0 0 0 0 0,-1 1 0 0 0,1-1 0 0 0,-1 0 0 0 0,-2 7 0 0 0,-1 7 0 0 0,0 9 3 0 0,-2-2 0 0 0,-1 1 0 0 0,-1-1 0 0 0,-1 0 0 0 0,-1-1 0 0 0,-2 0-1 0 0,-20 34 1 0 0,-118 147 28 0 0,110-155-29 0 0,20-25 46 0 0,19-23-133 0 0,12-6-2323 0 0,15-7-4045 0 0,-12 4 543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13 10479 0 0,'2'-1'480'0'0,"3"0"141"0"0,4-2-678 0 0,7-4 7643 0 0,-23 15-6688 0 0,0-1-642 0 0,-1-1 0 0 0,1-1 0 0 0,-1 1 0 0 0,0-1 1 0 0,-12 6-1 0 0,-47 16 176 0 0,38-16-385 0 0,-44 15 1 0 0,0-4 0 0 0,-106 18 0 0 0,178-40-50 0 0,-13 3-38 0 0,-1-1 0 0 0,-14 1 0 0 0,26-3-32 0 0,-1 0 0 0 0,1 0 0 0 0,0 0 1 0 0,0-1-1 0 0,0 1 0 0 0,0-1 0 0 0,0 1 0 0 0,0-1 0 0 0,0 0 0 0 0,0 0 0 0 0,0-1 1 0 0,0 1-1 0 0,0-1 0 0 0,0 1 0 0 0,-4-5 0 0 0,6 5-15 0 0,0 0 0 0 0,0 0-1 0 0,0-1 1 0 0,0 1 0 0 0,1 0 0 0 0,-1-1 0 0 0,0 1-1 0 0,1-1 1 0 0,-1 1 0 0 0,1-1 0 0 0,-1 1-1 0 0,1-1 1 0 0,0 0 0 0 0,0 1 0 0 0,0-4-1 0 0,3-21-1396 0 0,6 58 1351 0 0,-9-26 162 0 0,0 0 1 0 0,-1 0-1 0 0,1 0 0 0 0,-1 0 1 0 0,0 0-1 0 0,-1-1 0 0 0,1 1 1 0 0,-1 0-1 0 0,0-1 0 0 0,-4 7 1 0 0,-4 7 56 0 0,-20 27 0 0 0,-3 5 192 0 0,23-31-146 0 0,-28 57 500 0 0,34-68-520 0 0,1 0-1 0 0,0 0 1 0 0,0 0-1 0 0,1 0 0 0 0,1 1 1 0 0,-2 15-1 0 0,3-21-47 0 0,2 3 3 0 0,-2-7-62 0 0,0 1 1 0 0,0 0 0 0 0,0-1-1 0 0,1 1 1 0 0,-1 0 0 0 0,0-1-1 0 0,1 1 1 0 0,-1-1 0 0 0,0 1-1 0 0,1-1 1 0 0,-1 1 0 0 0,1-1-1 0 0,-1 1 1 0 0,1-1 0 0 0,-1 1-1 0 0,1-1 1 0 0,-1 1-1 0 0,1-1 1 0 0,0 0 0 0 0,-1 1-1 0 0,1-1 1 0 0,-1 0 0 0 0,1 0-1 0 0,0 1 1 0 0,-1-1 0 0 0,1 0-1 0 0,0 0 1 0 0,0 0 0 0 0,1 0-1 0 0,21-1-24 0 0,-19 0 37 0 0,99-18 119 0 0,-70 11-167 0 0,66-5 1 0 0,-87 12 98 0 0,0 1 1 0 0,0 1-1 0 0,-1 0 0 0 0,1 0 0 0 0,0 1 1 0 0,-1 1-1 0 0,1 0 0 0 0,-1 0 0 0 0,17 9 0 0 0,-16-6 51 0 0,-1 0-1 0 0,1 1 0 0 0,-1 1 0 0 0,0 0 1 0 0,-1 0-1 0 0,11 11 0 0 0,-18-16-92 0 0,1 1 0 0 0,-1 0-1 0 0,0 0 1 0 0,0 0 0 0 0,0 0 0 0 0,0 0 0 0 0,-1 1-1 0 0,1-1 1 0 0,-1 1 0 0 0,-1 0 0 0 0,1-1 0 0 0,-1 1-1 0 0,1 0 1 0 0,-1 0 0 0 0,-1 0 0 0 0,1 0 0 0 0,-1 0 0 0 0,1 0-1 0 0,-2 6 1 0 0,1-8-10 0 0,-1-1 0 0 0,0 0 0 0 0,1 0 1 0 0,-1 1-1 0 0,0-1 0 0 0,0 0 0 0 0,0 0 0 0 0,-1 0 0 0 0,1 0 0 0 0,0 0 0 0 0,-1-1 0 0 0,1 1 0 0 0,-1 0 0 0 0,0-1 1 0 0,0 1-1 0 0,1-1 0 0 0,-1 1 0 0 0,0-1 0 0 0,-4 2 0 0 0,-3 1 39 0 0,0 0 0 0 0,-1 0 0 0 0,-13 2 0 0 0,5 0 50 0 0,-122 37 55 0 0,-158 55 206 0 0,294-97-379 0 0,-25 9-421 0 0,28-10 409 0 0,0 0 0 0 0,0 1-1 0 0,0-1 1 0 0,0 0 0 0 0,-1 0 0 0 0,1 0 0 0 0,0 0-1 0 0,0 0 1 0 0,0 0 0 0 0,0 0 0 0 0,0 0 0 0 0,0 0 0 0 0,-1 0-1 0 0,1-1 1 0 0,0 1 0 0 0,0 0 0 0 0,0-1 0 0 0,0 1-1 0 0,0-1 1 0 0,0 0 0 0 0,-1 0 0 0 0,2 0-44 0 0,0 0-1 0 0,-1 1 1 0 0,1-1 0 0 0,0 0 0 0 0,0 0-1 0 0,0 1 1 0 0,0-1 0 0 0,0 0 0 0 0,0 0-1 0 0,0 0 1 0 0,0 1 0 0 0,0-1 0 0 0,0 0-1 0 0,0 0 1 0 0,0 1 0 0 0,1-1 0 0 0,-1 0-1 0 0,0 0 1 0 0,1 1 0 0 0,-1-1 0 0 0,0 0-1 0 0,1 1 1 0 0,-1-1 0 0 0,2 0 0 0 0,11-17-1681 0 0,30-23-4991 0 0,-14 17 1248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41 919 0 0,'0'0'8324'0'0,"-18"4"2427"0"0,15-3-9802 0 0,29-7-462 0 0,40-14-1 0 0,-64 20-469 0 0,14-6 49 0 0,-10 3-27 0 0,1 1 1 0 0,-1 0-1 0 0,1 0 1 0 0,0 0 0 0 0,0 1-1 0 0,0 0 1 0 0,0 0 0 0 0,0 1-1 0 0,0 0 1 0 0,0 0 0 0 0,0 1-1 0 0,10 1 1 0 0,-17-1-37 0 0,1 0 0 0 0,-1-1 1 0 0,0 1-1 0 0,0 0 0 0 0,1-1 1 0 0,-1 1-1 0 0,0 0 0 0 0,0-1 0 0 0,0 1 1 0 0,0 0-1 0 0,0-1 0 0 0,0 1 1 0 0,0 0-1 0 0,0-1 0 0 0,0 1 0 0 0,-1 0 1 0 0,1 0-1 0 0,0-1 2 0 0,-1 3 3 0 0,1 0 1 0 0,-1 0 0 0 0,0 0-1 0 0,-1 0 1 0 0,1 0 0 0 0,0-1-1 0 0,-1 1 1 0 0,1 0 0 0 0,-1-1-1 0 0,-3 4 1 0 0,-24 23 65 0 0,15-15-49 0 0,-23 20 74 0 0,17-16-38 0 0,-24 29 1 0 0,24-23-22 0 0,1-2-10 0 0,2 0 0 0 0,-18 30 0 0 0,34-50 673 0 0,2-1-678 0 0,1 0 0 0 0,-1 0 0 0 0,0-1 0 0 0,1 1-1 0 0,-1 0 1 0 0,1 0 0 0 0,-1-1 0 0 0,0 1 0 0 0,1-1 0 0 0,-1 1 0 0 0,1-1-1 0 0,0 0 1 0 0,2 1 0 0 0,29 2 127 0 0,0-2 0 0 0,43-3 0 0 0,-5 0-16 0 0,93-1-1315 0 0,-155 2-173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31 3679 0 0,'21'-4'616'0'0,"23"-7"-1"0"0,-29 7 1545 0 0,0 0 1 0 0,1 1-1 0 0,30-2 0 0 0,-29 6-1431 0 0,2 0 2982 0 0,-23 8-3044 0 0,1-6-554 0 0,1 0 1 0 0,-1 1-1 0 0,1-2 1 0 0,-1 1-1 0 0,0 0 1 0 0,0-1-1 0 0,-1 1 0 0 0,1-1 1 0 0,0 0-1 0 0,-1 0 1 0 0,0 0-1 0 0,-5 2 1 0 0,-7 2 297 0 0,-28 6 0 0 0,25-8-179 0 0,-155 44 14 0 0,-201 43 200 0 0,360-88-446 0 0,-141 18-44 0 0,125-18 30 0 0,0-2 0 0 0,0-1-1 0 0,-32-5 1 0 0,55 4-59 0 0,0 0-1 0 0,0-1 1 0 0,-10-3 0 0 0,16 4 24 0 0,0 1 1 0 0,0-1 0 0 0,0 0-1 0 0,0-1 1 0 0,0 1 0 0 0,0 0-1 0 0,0 0 1 0 0,0-1 0 0 0,1 1-1 0 0,-1-1 1 0 0,0 0 0 0 0,1 0-1 0 0,-1 1 1 0 0,1-1 0 0 0,-2-3-1 0 0,3 4-75 0 0,0 0 43 0 0,1-5-7 0 0,0 4 8 0 0,2 4-57 0 0,0-1 144 0 0,0 0 0 0 0,0 1 0 0 0,0-1 0 0 0,0 1 1 0 0,0 0-1 0 0,0 0 0 0 0,0 0 0 0 0,-1 0 0 0 0,1 1 0 0 0,3 4 0 0 0,2 2 60 0 0,-2 0 0 0 0,1 1 1 0 0,-1 0-1 0 0,0 0 0 0 0,-1 1 0 0 0,-1-1 0 0 0,6 18 0 0 0,16 79 240 0 0,-26-102-295 0 0,17 87 336 0 0,7 147 0 0 0,-23-182-193 0 0,-1-21 152 0 0,8 59-1 0 0,-8-93 799 0 0,1-4-906 0 0,18-55 11 0 0,3 1-1 0 0,2 0 1 0 0,3 2 0 0 0,38-57-1 0 0,-27 55-221 0 0,-14 23-5 0 0,-1-2 0 0 0,-2-1 0 0 0,18-39 0 0 0,-38 72-14 0 0,0 1-1 0 0,0-1 1 0 0,0 1 0 0 0,0-1-1 0 0,-1 0 1 0 0,1 1-1 0 0,-1-1 1 0 0,0 0 0 0 0,1 1-1 0 0,-1-1 1 0 0,-1 0 0 0 0,1-4-1 0 0,-2 6-40 0 0,1 0-1 0 0,0 0 1 0 0,-1 0 0 0 0,1 1-1 0 0,0-1 1 0 0,-1 0 0 0 0,1 1-1 0 0,-1 0 1 0 0,1-1 0 0 0,-4 0-1 0 0,2 1-126 0 0,-2-2-149 0 0,0 1 0 0 0,0 1 0 0 0,-1-1 0 0 0,1 1 0 0 0,-9 0-1 0 0,6 0-487 0 0,6 0 174 0 0,5-7-3462 0 0,2 2 2310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7 919 0 0,'0'2'67'0'0,"-11"43"14966"0"0,20-51-14178 0 0,0-1 0 0 0,0 2-1 0 0,1-1 1 0 0,0 1 0 0 0,0 1-1 0 0,11-4 1 0 0,-16 6-795 0 0,4-1 193 0 0,0 1 1 0 0,15-3-1 0 0,-22 5-217 0 0,1 0 0 0 0,0 0 0 0 0,-1 0 0 0 0,1 0 1 0 0,0 0-1 0 0,-1 0 0 0 0,1 1 0 0 0,0 0 0 0 0,-1-1 0 0 0,1 1 0 0 0,-1 0 0 0 0,1 0 0 0 0,3 2 0 0 0,6 7-36 0 0,-10-6 0 0 0,-2-2 0 0 0,0-2 0 0 0,2 3 0 0 0,-1 0 0 0 0,1-1 0 0 0,-1 1 0 0 0,0 0 0 0 0,0-1 0 0 0,0 1 0 0 0,0 0 0 0 0,0 0 0 0 0,-1 0 0 0 0,1 0 0 0 0,-1 0 0 0 0,0 0 0 0 0,0 0 0 0 0,0 0 0 0 0,0 0 0 0 0,-1 0 0 0 0,1 0 0 0 0,-1 0 0 0 0,0 0 0 0 0,-1 3 0 0 0,-1 5 0 0 0,1-6 0 0 0,-6 4 0 0 0,1 0 0 0 0,-1-1 0 0 0,-14 13 0 0 0,12-13 0 0 0,2 0 0 0 0,-14 16 0 0 0,14-13 0 0 0,1 0 0 0 0,0 1 0 0 0,1 0 0 0 0,0 0 0 0 0,1 0 0 0 0,0 0 0 0 0,1 1 0 0 0,0 0 0 0 0,1 0 0 0 0,-2 20 0 0 0,5-20 11 0 0,3 3 44 0 0,1-13-54 0 0,-2-2 8 0 0,1 1-1 0 0,-1 0 0 0 0,1 0 0 0 0,0 0 1 0 0,0 0-1 0 0,0-1 0 0 0,0 1 0 0 0,0-1 0 0 0,0 0 0 0 0,0 0 0 0 0,0 0 0 0 0,0 0 0 0 0,1-1 0 0 0,-1 1 1 0 0,0-1-1 0 0,1 0 0 0 0,-1 0 0 0 0,0 0 0 0 0,7-1 0 0 0,5-1 1 0 0,0-2 1 0 0,26-8-1 0 0,-25 7-3 0 0,1 0-541 0 0,-1 0 0 0 0,0-1 1 0 0,0-1-1 0 0,-1 0 0 0 0,0-1 0 0 0,0-1 0 0 0,22-17 1 0 0,-21 11-1092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 5527 0 0,'-12'-9'13624'0'0,"24"7"-13206"0"0,8-1 380 0 0,1 0 0 0 0,31 2 0 0 0,-46 1-746 0 0,-1 0 0 0 0,0 1-1 0 0,1-1 1 0 0,-1 1 0 0 0,1 1 0 0 0,-1-1-1 0 0,0 1 1 0 0,0 0 0 0 0,0 0 0 0 0,0 0-1 0 0,0 1 1 0 0,0 0 0 0 0,-1 0 0 0 0,1 0-1 0 0,3 4 1 0 0,-6-6-52 0 0,-1 1 0 0 0,0-1 0 0 0,1 1 0 0 0,-1 0 0 0 0,0-1 0 0 0,0 1 0 0 0,0 0 0 0 0,0 0 0 0 0,0 0 0 0 0,-1 0 0 0 0,1 0 0 0 0,0-1 0 0 0,-1 1 0 0 0,0 0 0 0 0,1 0 0 0 0,-1 1 0 0 0,0 1 0 0 0,0-1 0 0 0,-1 1 0 0 0,1-1 0 0 0,-1 0 0 0 0,0 1 0 0 0,0-1 0 0 0,0 0 0 0 0,0 0 0 0 0,-1 0 0 0 0,-2 5 0 0 0,-4 3 0 0 0,0 0 0 0 0,-1 0 0 0 0,0-1 0 0 0,-12 9 0 0 0,17-15 0 0 0,-61 49 0 0 0,45-39 0 0 0,1 2 0 0 0,-20 20 0 0 0,36-33 0 0 0,-1 1 0 0 0,1-1 0 0 0,0 1 0 0 0,1 0 0 0 0,-1 0 0 0 0,1 1 0 0 0,-1-1 0 0 0,1 0 0 0 0,0 1 0 0 0,-1 5 0 0 0,4 0 0 0 0,-1-9 7 0 0,1 0-1 0 0,0 0 0 0 0,0 0 1 0 0,0 0-1 0 0,0 0 1 0 0,-1 0-1 0 0,1 0 0 0 0,1 0 1 0 0,-1-1-1 0 0,0 1 1 0 0,0 0-1 0 0,0-1 0 0 0,0 1 1 0 0,0-1-1 0 0,1 1 0 0 0,-1-1 1 0 0,0 1-1 0 0,1-1 1 0 0,-1 0-1 0 0,0 1 0 0 0,0-1 1 0 0,3 0-1 0 0,32-1 153 0 0,-33 1-146 0 0,59-7 178 0 0,-21 2-188 0 0,79 1 0 0 0,-41 12-1888 0 0,-45-3-4022 0 0,-12-2-785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56 173 4607 0 0,'-2'0'2082'0'0,"-15"2"1439"0"0,12-1-2501 0 0,0-1 1 0 0,1 1 0 0 0,-1 0-1 0 0,0 0 1 0 0,-7 3 4241 0 0,14-3-4948 0 0,9 1-178 0 0,0 0 0 0 0,-1-1 0 0 0,1-1 0 0 0,0 1 0 0 0,0-2 1 0 0,0 0-1 0 0,11-2 0 0 0,80-20 408 0 0,-58 11-374 0 0,117-23 106 0 0,28-6-969 0 0,-142 28-1800 0 0,87-36 0 0 0,-109 38 691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 11719 0 0,'0'-5'6330'0'0,"1"19"-5448"0"0,-2 22-1104 0 0,-3-16 320 0 0,0 0 1 0 0,-1-1-1 0 0,-1 1 1 0 0,-17 35-1 0 0,8-24-71 0 0,-3-1 0 0 0,-20 30 0 0 0,19-38 1 0 0,0 0 1 0 0,-2-1-1 0 0,0-2 1 0 0,-1 0-1 0 0,-29 19 1 0 0,47-36-22 0 0,-13 11-4 0 0,17-13 3 0 0,-1 1-1 0 0,1-1 1 0 0,0 0-1 0 0,-1 0 0 0 0,1 0 1 0 0,0 0-1 0 0,-1 1 1 0 0,1-1-1 0 0,0 0 1 0 0,0 0-1 0 0,-1 0 0 0 0,1 1 1 0 0,0-1-1 0 0,0 0 1 0 0,0 1-1 0 0,-1-1 1 0 0,1 0-1 0 0,0 0 0 0 0,0 1 1 0 0,0-1-1 0 0,0 0 1 0 0,0 1-1 0 0,0-1 1 0 0,0 0-1 0 0,-1 1 0 0 0,1-1 1 0 0,0 0-1 0 0,0 1 1 0 0,0-1-1 0 0,0 0 1 0 0,0 1-1 0 0,0-1 1 0 0,1 0-1 0 0,-1 1 0 0 0,0 0 1 0 0,14 1 86 0 0,0-3-41 0 0,0-1-1 0 0,1 0 1 0 0,-1-1-1 0 0,17-6 1 0 0,16-3 12 0 0,33-2 93 0 0,124-5 0 0 0,-84 16-7818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12439 0 0,'0'0'958'0'0,"0"3"-485"0"0,-4 154 4215 0 0,1 5-3583 0 0,3-115-1357 0 0,1-13 1065 0 0,-6 59-1 0 0,3-81-1281 0 0,0 1-1 0 0,-9 22 0 0 0,8-26-609 0 0,-1 0 0 0 0,-1 0 0 0 0,1-1 0 0 0,-10 13 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561 171 1839 0 0,'-2'1'1799'0'0,"-2"2"-1012"0"0,0-1 0 0 0,0 0 0 0 0,-1 0 0 0 0,1 0 0 0 0,-9 2 1 0 0,-15 7 1698 0 0,26-10-1870 0 0,-14 10 967 0 0,7-4-581 0 0,6-4-453 0 0,-1 0-1 0 0,0 0 1 0 0,0-1 0 0 0,-9 5 2423 0 0,14-9-2900 0 0,0 0-1 0 0,0 1 0 0 0,0-1 1 0 0,1 0-1 0 0,-1 1 1 0 0,0-1-1 0 0,1 1 1 0 0,-1 0-1 0 0,4-3 0 0 0,-2 2 11 0 0,30-23 218 0 0,1 1 0 0 0,2 1 0 0 0,0 2 0 0 0,51-20 0 0 0,-74 35-276 0 0,122-49 495 0 0,-120 50-471 0 0,0 1 0 0 0,0 0 1 0 0,0 2-1 0 0,0-1 0 0 0,0 2 0 0 0,1 0 0 0 0,19 2 0 0 0,-32-1-49 0 0,-1 0-1 0 0,0 1 1 0 0,1-1-1 0 0,-1 1 1 0 0,0-1-1 0 0,0 1 1 0 0,1 0-1 0 0,-1 0 1 0 0,0 0-1 0 0,0 0 1 0 0,0 0-1 0 0,0 0 1 0 0,0 0-1 0 0,0 1 1 0 0,-1-1-1 0 0,1 1 1 0 0,0 0-1 0 0,-1-1 1 0 0,1 1-1 0 0,-1 0 1 0 0,2 2-1 0 0,-2-1 0 0 0,0-1-1 0 0,0 0 1 0 0,-1 1-1 0 0,1-1 1 0 0,-1 0-1 0 0,1 1 1 0 0,-1-1-1 0 0,0 0 1 0 0,0 1-1 0 0,0-1 1 0 0,0 1-1 0 0,-1-1 1 0 0,1 0-1 0 0,-1 1 1 0 0,1-1-1 0 0,-1 0 1 0 0,0 1-1 0 0,0-1 1 0 0,0 0-1 0 0,-2 3 1 0 0,-11 18-38 0 0,0 0 1 0 0,-2-1-1 0 0,-1-1 0 0 0,-28 28 1 0 0,-86 67-114 0 0,117-104 133 0 0,-35 27 2 0 0,-70 42 0 0 0,-60 22-24 0 0,-84 56 8 0 0,233-138 34 0 0,-84 66 0 0 0,106-79 0 0 0,5 0 0 0 0,3-7 1 0 0,0 0 1 0 0,0 0-1 0 0,1 0 0 0 0,-1 0 1 0 0,1 0-1 0 0,-1 0 0 0 0,1 0 1 0 0,-1 0-1 0 0,1 0 0 0 0,0 0 1 0 0,-1 0-1 0 0,1-1 0 0 0,0 1 1 0 0,0 0-1 0 0,0 0 0 0 0,-1-1 0 0 0,1 1 1 0 0,0-1-1 0 0,0 1 0 0 0,0-1 1 0 0,0 1-1 0 0,0-1 0 0 0,0 1 1 0 0,0-1-1 0 0,0 0 0 0 0,0 0 1 0 0,0 1-1 0 0,2-1 0 0 0,4 1 26 0 0,0-1-1 0 0,-1 1 1 0 0,9-2 0 0 0,-14 1-24 0 0,173-13 844 0 0,-127 8-716 0 0,0 2 0 0 0,1 2 1 0 0,87 10-1 0 0,-112-5 9 0 0,8 2-1613 0 0,-3-6-3507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9671 0 0,'0'0'1186'0'0,"0"1"-369"0"0,0 4-537 0 0,0-1 0 0 0,-1 0 0 0 0,0 0 0 0 0,0 0 0 0 0,0 0 0 0 0,0 0 0 0 0,0 0 0 0 0,-1 0 0 0 0,0 0 0 0 0,1-1 0 0 0,-2 1 0 0 0,1 0 0 0 0,-4 4 0 0 0,-4 3 35 0 0,0 0 1 0 0,-19 14-1 0 0,19-16 423 0 0,0 0-1 0 0,-17 19 1 0 0,26-26-146 0 0,1-2-591 0 0,1 0 1 0 0,-1 1 0 0 0,0-1 0 0 0,0 1 0 0 0,0-1 0 0 0,1 0 0 0 0,-1 1 0 0 0,0-1-1 0 0,0 0 1 0 0,1 1 0 0 0,-1-1 0 0 0,0 0 0 0 0,1 1 0 0 0,-1-1 0 0 0,0 0 0 0 0,1 0-1 0 0,-1 0 1 0 0,0 1 0 0 0,1-1 0 0 0,-1 0 0 0 0,1 0 0 0 0,-1 0 0 0 0,0 0 0 0 0,1 1 0 0 0,-1-1-1 0 0,1 0 1 0 0,-1 0 0 0 0,1 0 0 0 0,-1 0 0 0 0,0 0 0 0 0,1 0 0 0 0,-1 0 0 0 0,1-1-1 0 0,16 0-250 0 0,-14 0-528 0 0,0 0 0 0 0,-1 0-1 0 0,1-1 1 0 0,0 1 0 0 0,0 0-1 0 0,2-3 1 0 0,6-5-5118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368 305 1375 0 0,'2'1'362'0'0,"3"0"706"0"0,0 1 0 0 0,0-1-1 0 0,1 0 1 0 0,-1 0 0 0 0,1-1 0 0 0,6 0 0 0 0,-7 0-775 0 0,0-1 0 0 0,-1 1 1 0 0,1-1-1 0 0,0 0 0 0 0,0-1 0 0 0,-1 1 1 0 0,1-1-1 0 0,-1 0 0 0 0,1 0 0 0 0,-1 0 1 0 0,0-1-1 0 0,0 0 0 0 0,0 0 0 0 0,0 0 0 0 0,0 0 1 0 0,-1 0-1 0 0,1-1 0 0 0,-1 1 0 0 0,4-7 1 0 0,1-1 52 0 0,0 0 0 0 0,-1 0 0 0 0,-1 0 1 0 0,0 0-1 0 0,-1-1 0 0 0,0 0 1 0 0,0-1-1 0 0,-1 1 0 0 0,-1-1 1 0 0,2-16-1 0 0,-4 23-326 0 0,0-1 0 0 0,-1 0 1 0 0,0 1-1 0 0,-1-1 0 0 0,1 0 0 0 0,-1 1 0 0 0,-1-1 1 0 0,-3-12-1 0 0,4 17-28 0 0,0-1 1 0 0,0 0 0 0 0,-1 1-1 0 0,1-1 1 0 0,-1 1 0 0 0,1 0-1 0 0,-1 0 1 0 0,0-1 0 0 0,0 1-1 0 0,0 0 1 0 0,0 0-1 0 0,-1 1 1 0 0,1-1 0 0 0,0 0-1 0 0,-1 1 1 0 0,1-1 0 0 0,-1 1-1 0 0,1 0 1 0 0,-1 0 0 0 0,0 0-1 0 0,0 0 1 0 0,1 0 0 0 0,-4 0-1 0 0,-8 0-28 0 0,1 0 0 0 0,-1 1 0 0 0,0 1 0 0 0,1 0 0 0 0,-1 1 0 0 0,1 0-1 0 0,-1 1 1 0 0,1 0 0 0 0,0 1 0 0 0,-22 10 0 0 0,-1 4 13 0 0,0 1 1 0 0,-45 32-1 0 0,55-33 21 0 0,1 3 0 0 0,0 0-1 0 0,2 1 1 0 0,-24 29 0 0 0,43-46 2 0 0,0 0 0 0 0,0 0 0 0 0,1 1 0 0 0,-1-1 0 0 0,1 1-1 0 0,1 0 1 0 0,-1 0 0 0 0,-2 12 0 0 0,4-16 0 0 0,1-1 1 0 0,0 1-1 0 0,-1 0 1 0 0,1-1-1 0 0,0 1 0 0 0,0 0 1 0 0,0 0-1 0 0,0-1 1 0 0,0 1-1 0 0,1 0 1 0 0,-1-1-1 0 0,0 1 0 0 0,1 0 1 0 0,-1-1-1 0 0,1 1 1 0 0,0-1-1 0 0,-1 1 0 0 0,1-1 1 0 0,0 1-1 0 0,0-1 1 0 0,0 1-1 0 0,0-1 1 0 0,0 0-1 0 0,0 0 0 0 0,1 0 1 0 0,-1 1-1 0 0,0-1 1 0 0,1 0-1 0 0,-1 0 1 0 0,0-1-1 0 0,1 1 0 0 0,0 0 1 0 0,-1 0-1 0 0,1-1 1 0 0,-1 1-1 0 0,1-1 0 0 0,2 1 1 0 0,9 2 86 0 0,1-1 0 0 0,-1-1 0 0 0,1 0 0 0 0,-1-1 0 0 0,24-2 0 0 0,67-15 376 0 0,-78 11-361 0 0,0-1-1 0 0,47-20 0 0 0,-59 21-76 0 0,0-2-1 0 0,0 1 1 0 0,0-1-1 0 0,-1-1 1 0 0,-1-1 0 0 0,15-12-1 0 0,-26 20 14 0 0,-2 5-69 0 0,-6 17 7 0 0,-19 38 1 0 0,-2 5 133 0 0,-52 128-22 0 0,60-151-67 0 0,-2-1 0 0 0,-44 59-1 0 0,28-46-1592 0 0,37-50 688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8751 0 0,'0'0'9248'0'0,"-1"1"-9105"0"0,-72 78 193 0 0,47-48 3 0 0,-69 90 529 0 0,74-91-765 0 0,2 0 0 0 0,-20 43 0 0 0,33-61-98 0 0,-16 39 16 0 0,20-47-10 0 0,1 1 1 0 0,0 0 0 0 0,-1 0-1 0 0,2 0 1 0 0,-1 0 0 0 0,1-1-1 0 0,-1 1 1 0 0,2 9 0 0 0,-1-13 9 0 0,1 1 1 0 0,-1-1-1 0 0,1 1 1 0 0,0-1-1 0 0,-1 0 1 0 0,1 1-1 0 0,0-1 1 0 0,0 0-1 0 0,0 0 1 0 0,0 1-1 0 0,0-1 1 0 0,0 0 0 0 0,0 0-1 0 0,0 0 1 0 0,0 0-1 0 0,1 0 1 0 0,-1-1-1 0 0,0 1 1 0 0,1 0-1 0 0,-1 0 1 0 0,0-1-1 0 0,1 1 1 0 0,-1-1-1 0 0,1 0 1 0 0,-1 1 0 0 0,1-1-1 0 0,-1 0 1 0 0,1 0-1 0 0,2 0 1 0 0,5 1 207 0 0,1-1 1 0 0,-1 0 0 0 0,14-2 0 0 0,-22 2-213 0 0,18-3 317 0 0,0 1 1 0 0,0-2-1 0 0,0-1 0 0 0,27-10 1 0 0,-40 13-327 0 0,-1 0 0 0 0,1-1 0 0 0,-1 0 1 0 0,0 0-1 0 0,0-1 0 0 0,0 1 0 0 0,0-1 0 0 0,-1 0 1 0 0,0-1-1 0 0,1 1 0 0 0,-1-1 0 0 0,-1 1 1 0 0,1-1-1 0 0,-1 0 0 0 0,0-1 0 0 0,0 1 1 0 0,0 0-1 0 0,2-9 0 0 0,1-10 64 0 0,-2 0-1 0 0,-1-1 1 0 0,0 1-1 0 0,-2-38 1 0 0,0 13-122 0 0,-1 37 33 0 0,1 3-63 0 0,0 0 0 0 0,-1 0-1 0 0,0-1 1 0 0,-1 1 0 0 0,0 0-1 0 0,0 0 1 0 0,-1 1-1 0 0,-4-14 1 0 0,5 21 52 0 0,1 0-1 0 0,-1 0 1 0 0,0 0-1 0 0,0 0 1 0 0,1 0-1 0 0,-1 0 1 0 0,0 0-1 0 0,0 0 1 0 0,0 0-1 0 0,0 1 1 0 0,0-1-1 0 0,0 0 1 0 0,0 0-1 0 0,0 1 1 0 0,-1-1-1 0 0,1 1 1 0 0,0-1 0 0 0,0 1-1 0 0,-3-1 1 0 0,-25-1-1548 0 0,21 2 677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96 2303 0 0,'-9'2'15190'0'0,"11"-2"-15092"0"0,0 0 0 0 0,-1-1 0 0 0,1 1-1 0 0,0-1 1 0 0,0 1 0 0 0,0-1 0 0 0,0 0 0 0 0,2-1 0 0 0,2-1 87 0 0,45-20 842 0 0,22-9-55 0 0,-45 22-625 0 0,-14 3 98 0 0,1 2 0 0 0,25-6-1 0 0,-38 11 9 0 0,-2 1-441 0 0,0 0 0 0 0,1 0-1 0 0,-1 0 1 0 0,0 0 0 0 0,0 0-1 0 0,0 0 1 0 0,0 0 0 0 0,0 0-1 0 0,0 0 1 0 0,0 0 0 0 0,0 0-1 0 0,-1 0 1 0 0,1 0 0 0 0,0 0 0 0 0,-1 1-1 0 0,-2 4-11 0 0,0 0 0 0 0,-1-1 0 0 0,1 0 0 0 0,-1 0 0 0 0,-1 0 0 0 0,1-1 0 0 0,-1 1 0 0 0,1-1 0 0 0,-10 6 0 0 0,4-1 0 0 0,-119 96 0 0 0,104-85 0 0 0,-40 35 0 0 0,57-47 0 0 0,-1 1 0 0 0,1 1 0 0 0,1-1 0 0 0,-13 21 0 0 0,14-16-2 0 0,8-9 5 0 0,-2-3 8 0 0,1 0-2 0 0,-1 0-1 0 0,1-1 1 0 0,-1 1 0 0 0,1-1-1 0 0,-1 1 1 0 0,1-1 0 0 0,0 1-1 0 0,0-1 1 0 0,-1 1 0 0 0,1-1-1 0 0,0 0 1 0 0,0 1 0 0 0,1-1-1 0 0,-1 0 1 0 0,0 0-1 0 0,0 0 1 0 0,2 1 0 0 0,0 0 31 0 0,1 0 0 0 0,-1 0 1 0 0,0-1-1 0 0,1 1 0 0 0,-1-1 0 0 0,1 0 1 0 0,5 1-1 0 0,1-1 89 0 0,1 0 0 0 0,0-1 1 0 0,0 0-1 0 0,15-2 0 0 0,165-27 391 0 0,-72 15-2068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50 9703 0 0,'114'-29'1208'0'0,"-54"13"1725"0"0,-52 15-2434 0 0,0-1 0 0 0,-1 2 0 0 0,1-1 0 0 0,0 1 0 0 0,15 2 1705 0 0,-31 8-1870 0 0,4-6-250 0 0,-1-1 1 0 0,1 1-1 0 0,-1-1 1 0 0,0 0-1 0 0,0-1 1 0 0,0 1-1 0 0,-7 2 1 0 0,-41 11 295 0 0,36-11-316 0 0,-287 68 345 0 0,-4-18-363 0 0,294-52-40 0 0,-126 16 60 0 0,107-16-29 0 0,1-2 0 0 0,-45-4 0 0 0,74 2-26 0 0,-1 1 0 0 0,1-1 0 0 0,-1 0 0 0 0,1 0 0 0 0,-1 0 0 0 0,1 0 0 0 0,0-1 0 0 0,0 1 0 0 0,-1-1 0 0 0,1 0 0 0 0,-4-3 0 0 0,5 3-10 0 0,1 1 1 0 0,-1-1-1 0 0,1 1 1 0 0,0-1-1 0 0,0 0 1 0 0,0 1-1 0 0,0-1 1 0 0,0 0-1 0 0,0 0 1 0 0,0 0-1 0 0,0 0 1 0 0,1 0-1 0 0,-1 0 1 0 0,1 0-1 0 0,-1 0 1 0 0,1 0-1 0 0,0 0 1 0 0,0 0-1 0 0,0 0 1 0 0,0 0-1 0 0,0 0 1 0 0,1 0-1 0 0,-1 0 1 0 0,0 0-1 0 0,1 0 1 0 0,0-2-1 0 0,2-4-15 0 0,-2 7-56 0 0,9 24-51 0 0,-9-10 102 0 0,0 0 1 0 0,-1 1-1 0 0,0-1 1 0 0,-1 0-1 0 0,-4 23 1 0 0,-1 9-10 0 0,5-31 52 0 0,1 0 0 0 0,1-1 0 0 0,0 1 0 0 0,0 0 0 0 0,2 0-1 0 0,0-1 1 0 0,0 0 0 0 0,1 1 0 0 0,7 14 0 0 0,7 9 209 0 0,38 61-1 0 0,-35-66-124 0 0,-2 1-1 0 0,21 52 1 0 0,-37-77-104 0 0,-1 1-1 0 0,0 0 1 0 0,0 0-1 0 0,-1-1 1 0 0,-1 1 0 0 0,1 0-1 0 0,-2 13 1 0 0,0 1 380 0 0,1-21 623 0 0,7-10-309 0 0,1-4-587 0 0,-1 0 0 0 0,0-1-1 0 0,-1 1 1 0 0,8-26 0 0 0,-10 26-29 0 0,10-27 38 0 0,13-69-1 0 0,-3-42 104 0 0,-21 129-218 0 0,2-8-20 0 0,-5 27-11 0 0,1 1 0 0 0,0-1-1 0 0,-1 1 1 0 0,1-1-1 0 0,0 1 1 0 0,0-1 0 0 0,0 1-1 0 0,0-1 1 0 0,0 1-1 0 0,0 0 1 0 0,1 0 0 0 0,-1-1-1 0 0,0 1 1 0 0,2-1-1 0 0,22-13-280 0 0,-21 13 229 0 0,62-28-683 0 0,-40 18 391 0 0,33-18 0 0 0,-38 14-1723 0 0,-15 10 227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2303 0 0,'0'0'102'0'0,"-1"1"-1"0"0,-13 9-1159 0 0,-9 3 6295 0 0,-18 11 9456 0 0,55-25-14420 0 0,0-1 1 0 0,18-4-1 0 0,12-1-163 0 0,-36 6-102 0 0,2 0-3 0 0,1 0-1 0 0,17 1 1 0 0,-14 2 50 0 0,-12 2-60 0 0,-1-3 8 0 0,8 11-3 0 0,-9-7 0 0 0,0-3 0 0 0,0 2 0 0 0,0 0 0 0 0,0 0 0 0 0,-1-1 0 0 0,1 1 0 0 0,-1 0 0 0 0,0-1 0 0 0,0 1 0 0 0,0 0 0 0 0,0-1 0 0 0,-1 1 0 0 0,1-1 0 0 0,-1 0 0 0 0,0 1 0 0 0,0-1 0 0 0,0 0 0 0 0,-3 3 0 0 0,-1 1 0 0 0,0 0 0 0 0,0 0 0 0 0,-1-1 0 0 0,0 0 0 0 0,-11 8 0 0 0,8-9 0 0 0,0-1 0 0 0,0 0 0 0 0,0 0 0 0 0,-1-1 0 0 0,1 0 0 0 0,-14 2 0 0 0,-10 2 0 0 0,13-2-13 0 0,19-4-54 0 0,13 4-77 0 0,8 2 117 0 0,24 5-1 0 0,-24-7 19 0 0,-9-2 30 0 0,0 1-1 0 0,0 0 1 0 0,0 0 0 0 0,0 1-1 0 0,-1 0 1 0 0,12 8-1 0 0,-16-9-6 0 0,-1-1-1 0 0,1 1 0 0 0,-1 0 0 0 0,0 0 0 0 0,0 1 0 0 0,-1-1 0 0 0,1 1 0 0 0,-1-1 0 0 0,0 1 0 0 0,0 0 0 0 0,-1 0 0 0 0,0 1 0 0 0,3 5 0 0 0,-4-8 11 0 0,-1-1 0 0 0,1 1 1 0 0,0 0-1 0 0,-1 0 0 0 0,1 0 0 0 0,-1 0 1 0 0,0 0-1 0 0,0 0 0 0 0,0 0 0 0 0,-1 0 1 0 0,1 0-1 0 0,-1 0 0 0 0,1 0 0 0 0,-1 0 1 0 0,0 0-1 0 0,0 0 0 0 0,0 0 0 0 0,-1-1 1 0 0,1 1-1 0 0,-1 0 0 0 0,1-1 0 0 0,-1 1 1 0 0,0-1-1 0 0,0 0 0 0 0,0 1 0 0 0,0-1 1 0 0,0 0-1 0 0,-1 0 0 0 0,1-1 0 0 0,-1 1 1 0 0,-4 2-1 0 0,-3 1 23 0 0,1-1 0 0 0,-1 0 0 0 0,0-1 1 0 0,0 0-1 0 0,0-1 0 0 0,0 0 0 0 0,-19 1 0 0 0,-10 1 27 0 0,-22 1 96 0 0,54-5-159 0 0,1 0 1 0 0,-1 0-1 0 0,1-1 1 0 0,0 0-1 0 0,-1-1 1 0 0,1 1 0 0 0,-8-4-1 0 0,14 5-29 0 0,-1 0 0 0 0,0-1 0 0 0,0 1 0 0 0,0-1 0 0 0,0 1 0 0 0,1-1 0 0 0,-1 1 0 0 0,0-1 0 0 0,0 1 0 0 0,1-1 0 0 0,-1 0 0 0 0,1 1 0 0 0,-1-1 0 0 0,0 0 0 0 0,1 0 0 0 0,-1 1 0 0 0,1-1 0 0 0,0 0 0 0 0,-1 0 0 0 0,1 0 0 0 0,0 0 0 0 0,-1-1 0 0 0,1 0-66 0 0,0 0 0 0 0,0 1-1 0 0,0-1 1 0 0,0 0 0 0 0,0 0 0 0 0,1 0 0 0 0,-1 1 0 0 0,1-1 0 0 0,-1 0 0 0 0,1 1 0 0 0,1-3 0 0 0,1-3-395 0 0,1 1 0 0 0,1-1 0 0 0,-1 1 0 0 0,8-8 0 0 0,10-9-1551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68 919 0 0,'-2'0'67'0'0,"-7"3"-1242"0"0,-16 1 22586 0 0,36-12-21040 0 0,7-2-249 0 0,-1 0 1 0 0,2 1 0 0 0,-1 1 0 0 0,1 1 0 0 0,0 1-1 0 0,1 0 1 0 0,21-3 0 0 0,-38 9-109 0 0,0-1 1 0 0,0 1-1 0 0,0-1 0 0 0,0 1 1 0 0,0 0-1 0 0,0 0 0 0 0,0 0 0 0 0,0 1 1 0 0,0-1-1 0 0,0 1 0 0 0,0-1 1 0 0,-1 1-1 0 0,5 2 0 0 0,1 3 50 0 0,-7-5-64 0 0,-1 0-1 0 0,1 1 1 0 0,0-1-1 0 0,-1 0 1 0 0,1 0 0 0 0,-1 1-1 0 0,0-1 1 0 0,1 0-1 0 0,-1 1 1 0 0,0-1-1 0 0,0 0 1 0 0,0 1 0 0 0,0-1-1 0 0,0 0 1 0 0,0 1-1 0 0,0-1 1 0 0,0 2-1 0 0,-1 0-5 0 0,0 0-1 0 0,0 0 0 0 0,-1 1 0 0 0,1-1 0 0 0,-1 0 0 0 0,-2 4 0 0 0,-3 2-13 0 0,0 0 0 0 0,-1 0 0 0 0,-8 8 0 0 0,-69 55 20 0 0,18-15 0 0 0,14-11 0 0 0,46-37 0 0 0,2-2 11 0 0,5-6-7 0 0,0-1 0 0 0,0 0-1 0 0,0 1 1 0 0,0-1 0 0 0,0 1 0 0 0,0-1 0 0 0,0 0 0 0 0,0 1-1 0 0,0-1 1 0 0,0 0 0 0 0,1 1 0 0 0,-1-1 0 0 0,0 1 0 0 0,0-1 0 0 0,0 0-1 0 0,1 1 1 0 0,-1-1 0 0 0,0 0 0 0 0,0 0 0 0 0,1 1 0 0 0,-1-1 0 0 0,0 0-1 0 0,1 0 1 0 0,-1 1 0 0 0,0-1 0 0 0,1 0 0 0 0,-1 0 0 0 0,10 6 32 0 0,-5-4 26 0 0,-1 0 1 0 0,1-1-1 0 0,-1 0 0 0 0,1 0 1 0 0,-1 0-1 0 0,1-1 1 0 0,8 1-1 0 0,36-5 253 0 0,-12 0-140 0 0,76-6 8 0 0,-31 2-193 0 0,6-2-28 0 0,-10 1-1899 0 0,-25 7-4643 0 0,-31 2-94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2759 0 0,'0'0'248'0'0,"-14"5"280"0"0,0 1 56 0 0,-4-1 16 0 0,0 2-2432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10591 0 0,'0'0'819'0'0,"0"2"-534"0"0,-24 70 546 0 0,-54 150 3290 0 0,38-125-2941 0 0,-63 138 224 0 0,54-144-1202 0 0,-4-2 0 0 0,-120 153 0 0 0,155-218-179 0 0,0 1 0 0 0,1 0 1 0 0,2 1-1 0 0,-14 30 1 0 0,27-52-218 0 0,0 1 0 0 0,0-1 0 0 0,1 1 1 0 0,0-1-1 0 0,0 1 0 0 0,0 0 0 0 0,0 6 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2759 0 0,'0'0'11444'0'0,"3"-2"-10529"0"0,5-6-515 0 0,1 1 0 0 0,0 0-1 0 0,1 0 1 0 0,0 1 0 0 0,0 1 0 0 0,0-1 0 0 0,1 2 0 0 0,-1-1-1 0 0,1 1 1 0 0,0 1 0 0 0,0 0 0 0 0,1 1 0 0 0,18-2 0 0 0,14 1-333 0 0,0 2 1 0 0,58 7 0 0 0,5-1-864 0 0,-16-10-3633 0 0,-91 5 4278 0 0,1 0 0 0 0,0 0 1 0 0,0 0-1 0 0,-1 0 0 0 0,1-1 0 0 0,0 1 1 0 0,0 0-1 0 0,-1-1 0 0 0,1 1 1 0 0,0 0-1 0 0,-1-1 0 0 0,1 1 0 0 0,-1-1 1 0 0,1 1-1 0 0,-1-1 0 0 0,1 1 0 0 0,0-1 1 0 0,0 0-1 0 0,0-1-337 0 0,1 0-1223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1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13935 0 0,'0'0'1262'0'0,"1"-2"-1037"0"0,4-6-74 0 0,-2 5 35 0 0,0 0 0 0 0,0 0 0 0 0,1 1 0 0 0,-1 0 0 0 0,1 0 0 0 0,0 0 0 0 0,0 0 1 0 0,-1 0-1 0 0,1 1 0 0 0,7-2 0 0 0,8-1 630 0 0,19-2 0 0 0,-27 5-657 0 0,385-81 2754 0 0,-235 44-5563 0 0,-126 31-4481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2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12 190 455 0 0,'0'0'80'0'0,"0"0"-1"0"0,-1 1 1 0 0,1-1-1 0 0,-1 0 1 0 0,1 0-1 0 0,0 0 1 0 0,-1 0-1 0 0,1 0 0 0 0,-1 0 1 0 0,1 0-1 0 0,-1 0 1 0 0,1 0-1 0 0,-1 0 1 0 0,1 0-1 0 0,-1 0 1 0 0,1 0-1 0 0,0 0 0 0 0,-1 0 1 0 0,1 0-1 0 0,-1 0 1 0 0,1 0-1 0 0,-1-1 1 0 0,1 1-1 0 0,-1-1 0 0 0,1 1 85 0 0,0 0 0 0 0,0-1 0 0 0,0 1 0 0 0,0-1 0 0 0,0 1 0 0 0,0-1 0 0 0,0 1 0 0 0,0 0 0 0 0,0-1-1 0 0,0 1 1 0 0,0-1 0 0 0,0 1 0 0 0,0-1 0 0 0,0 1 0 0 0,1 0 0 0 0,-1-1 0 0 0,0 1 0 0 0,0-1 0 0 0,1 1-1 0 0,-1-1 1 0 0,2-1 525 0 0,0-1 0 0 0,0 0-1 0 0,0 1 1 0 0,1-1-1 0 0,-1 1 1 0 0,4-3-1 0 0,13-7-654 0 0,1 1 0 0 0,38-16 4362 0 0,-46 21-3857 0 0,-10 5-408 0 0,0 0-17 0 0,6-2-8 0 0,-6 2-29 0 0,0 0-12 0 0,7-5-1 0 0,3-1-10 0 0,-1 0-44 0 0,0-1-10 0 0,0 2 0 0 0,1 2 0 0 0,2 4 17 0 0,-1-1 1 0 0,1 2-1 0 0,19 2 0 0 0,10 1 177 0 0,322-7 802 0 0,1-17-784 0 0,-306 16-195 0 0,-2 1-33 0 0,161-7 97 0 0,-171 11 86 0 0,0 2 1 0 0,75 13 0 0 0,-60-3 124 0 0,108 8 0 0 0,-152-21-171 0 0,0-1 0 0 0,1-1-1 0 0,30-6 1 0 0,56-20 568 0 0,-52 12-349 0 0,-31 9-280 0 0,-8 3-16 0 0,1 0 0 0 0,29-4 0 0 0,-32 7-60 0 0,-2 0-65 0 0,-8 1-30 0 0,-3 3-1114 0 0,-1 2 896 0 0,0 0-1 0 0,0 0 1 0 0,0 0 0 0 0,0 0-1 0 0,-1 0 1 0 0,0 0 0 0 0,0 0-1 0 0,0-1 1 0 0,-1 1 0 0 0,-3 5-1 0 0,5-8-726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1 784 3223 0 0,'0'-2'240'0'0,"0"-1"199"0"0,0-1 0 0 0,0 0 0 0 0,0 0 0 0 0,1 1 0 0 0,0-1 0 0 0,0 0 0 0 0,0 0-1 0 0,0 1 1 0 0,0-1 0 0 0,1 1 0 0 0,-1-1 0 0 0,1 1 0 0 0,4-6 0 0 0,1-2-369 0 0,-6 9 259 0 0,0 1-1 0 0,-1 0-289 0 0,0 1 0 0 0,0 0 0 0 0,0 0 0 0 0,0 0 0 0 0,0 0 0 0 0,0-1 0 0 0,1 1 0 0 0,-1 0-1 0 0,0 0 1 0 0,0 0 0 0 0,0 0 0 0 0,0-1 0 0 0,0 1 0 0 0,1 0 0 0 0,-1 0 0 0 0,0 0 0 0 0,0 0-1 0 0,0 0 1 0 0,0 0 0 0 0,1 0 0 0 0,-1-1 0 0 0,0 1 0 0 0,0 0 0 0 0,0 0 0 0 0,1 0 0 0 0,-1 0 0 0 0,0 0-1 0 0,0 0 1 0 0,0 0 0 0 0,1 0 0 0 0,-1 0 0 0 0,0 0 0 0 0,0 0 0 0 0,0 0 0 0 0,1 0 0 0 0,-1 0 0 0 0,0 0-1 0 0,0 1 1 0 0,0-1 0 0 0,1 0 0 0 0,-1 0 0 0 0,0 0 0 0 0,0 0 0 0 0,0 0 0 0 0,0 0 0 0 0,1 0 0 0 0,-1 1-1 0 0,0-1 1 0 0,0 0 0 0 0,0 0 0 0 0,0 0 0 0 0,0 0 0 0 0,0 1 0 0 0,1-1 0 0 0,-1 0 0 0 0,0 0-1 0 0,7 21 366 0 0,1 26-425 0 0,-3-11 123 0 0,1 0-1 0 0,3-1 0 0 0,1 0 1 0 0,1 0-1 0 0,2-1 0 0 0,21 40 1 0 0,-7-12 57 0 0,-3 0 1 0 0,-2 2-1 0 0,-4 0 0 0 0,12 70 1 0 0,-11-17-89 0 0,-12-64-43 0 0,2-1-1 0 0,2 0 1 0 0,21 54-1 0 0,-29-96-20 0 0,1 0 0 0 0,0-1 0 0 0,0 0-1 0 0,1 0 1 0 0,1 0 0 0 0,-1 0 0 0 0,2-1 0 0 0,-1 0-1 0 0,1 0 1 0 0,14 12 0 0 0,1-2 55 0 0,19 22-1 0 0,-37-36-52 0 0,0 0 29 0 0,-1 0 0 0 0,-1 0 0 0 0,1 0 0 0 0,0 1 0 0 0,-1-1 0 0 0,0 0 0 0 0,0 1 0 0 0,-1 0 0 0 0,1-1 0 0 0,-1 1 1 0 0,0 0-1 0 0,1 6 0 0 0,0 1 20 0 0,-1-10 14 0 0,0 24 254 0 0,-1-23 804 0 0,1-6-1035 0 0,5-25 382 0 0,2-42-1 0 0,-6 39-175 0 0,6-74 910 0 0,-5 86-1017 0 0,1 1 0 0 0,12-32 0 0 0,-10 33-170 0 0,6-22 50 0 0,-2-1 1 0 0,9-68 0 0 0,-9-84-14 0 0,4-103 64 0 0,25 14-125 0 0,32 16 0 0 0,-65 245 0 0 0,-1 0 0 0 0,0-1 0 0 0,3-32 0 0 0,-8 40 0 0 0,0 0 0 0 0,-1 0 0 0 0,0 0 0 0 0,0 1 0 0 0,-2-1 0 0 0,0 0 0 0 0,0 1 0 0 0,-6-13 0 0 0,-1 2 0 0 0,5 1 0 0 0,3 14 0 0 0,0-6-45 0 0,1 1 0 0 0,0-20 0 0 0,1 29 40 0 0,1-7-19 0 0,0 1-11 0 0,2 0 9 0 0,6-7 27 0 0,-3 5-1 0 0,-2 3-12 0 0,-3 7-46 0 0,-1 0-414 0 0,-1-6 454 0 0,0 0 18 0 0,1 0 0 0 0,0 0 0 0 0,2-13 0 0 0,-2 19 0 0 0,2-11-5 0 0,0 4 17 0 0,2 15-99 0 0,6 5 87 0 0,-6-9 0 0 0,0 0 0 0 0,1 1 0 0 0,-1-1 0 0 0,0-1 0 0 0,1 1 0 0 0,-1-1 0 0 0,1 0 0 0 0,0 0 0 0 0,9 1 0 0 0,4-1 0 0 0,24-2 0 0 0,-11 0 0 0 0,-20 0 0 0 0,-5 1 0 0 0,-1-1 0 0 0,0 1 0 0 0,0 1 0 0 0,0-1 0 0 0,6 2 0 0 0,19 3 0 0 0,-25-5 0 0 0,17 7 0 0 0,-18-6 0 0 0,16 10 0 0 0,-10-5 0 0 0,-1 0 0 0 0,1-1 0 0 0,0 0 0 0 0,13 4 0 0 0,-14-6 0 0 0,-1-1 0 0 0,1 0 0 0 0,-1-1 0 0 0,1 0 0 0 0,0-1 0 0 0,12 0 0 0 0,54-9 0 0 0,-27 2 0 0 0,96-10 0 0 0,-71 11 0 0 0,159-4 0 0 0,-78 15 64 0 0,-101-3-43 0 0,0-4 0 0 0,68-9 1 0 0,-20 1-22 0 0,303-13 0 0 0,-180 13 0 0 0,-182 9 0 0 0,106 1 0 0 0,-68 1 0 0 0,114-12 0 0 0,55-11 0 0 0,-168 17 0 0 0,-48 4 0 0 0,-1 2 0 0 0,0 1 0 0 0,0 1 0 0 0,47 12 0 0 0,-68-13 0 0 0,79 24 0 0 0,-79-23 0 0 0,0 0 0 0 0,0-1 0 0 0,0 0 0 0 0,0-1 0 0 0,0 0 0 0 0,13-2 0 0 0,69-9 1 0 0,-22 2 52 0 0,19 5-50 0 0,1 5 1 0 0,95 13-1 0 0,-18-3-3 0 0,-21-3 0 0 0,225 1 0 0 0,-275-11 0 0 0,374 1 0 0 0,-23 4 0 0 0,-204 20 0 0 0,-84-4 0 0 0,-154-20 0 0 0,165 12 0 0 0,13-20 27 0 0,-150 6 21 0 0,31-3 72 0 0,139-8 133 0 0,-82 4-235 0 0,35 0 28 0 0,266 27-46 0 0,-78-2 0 0 0,82-11 0 0 0,-266-2 0 0 0,130-4 0 0 0,-234-2 0 0 0,88 6 0 0 0,38 25 0 0 0,-105-15 0 0 0,301 27 0 0 0,-312-34 0 0 0,67 1 0 0 0,282 18 0 0 0,-298-25 0 0 0,152 19 0 0 0,-43-6 0 0 0,-68-6 0 0 0,-38-4 49 0 0,-21-1-34 0 0,88 7-15 0 0,28-10 1 0 0,-135-2 58 0 0,-49 2-50 0 0,275 6 122 0 0,-77 4-75 0 0,-166-8-48 0 0,16 0-8 0 0,109 6 0 0 0,-93 3 0 0 0,-9-1 0 0 0,117-2 0 0 0,-112-11 0 0 0,77-2 0 0 0,-118 6 0 0 0,67 10 0 0 0,239 11 0 0 0,-60-7 0 0 0,-81 6 0 0 0,-88-9 0 0 0,134-6 0 0 0,165 18 0 0 0,-89-1 0 0 0,-223-18 0 0 0,127-1 0 0 0,-190-6 6 0 0,125-7 65 0 0,-127 5-46 0 0,74-18 1 0 0,-46 5-28 0 0,-68 14-9 0 0,23-5-344 0 0,-16 8 273 0 0,-14 3 83 0 0,-1-1-12 0 0,-1 0-47 0 0,0-1 0 0 0,0 1 0 0 0,0 0-1 0 0,0 0 1 0 0,0 0 0 0 0,0-1 0 0 0,0 1 0 0 0,0 0-1 0 0,0 0 1 0 0,0 1 0 0 0,-1-1 0 0 0,1 0 0 0 0,0 0-1 0 0,-1 0 1 0 0,1 0 0 0 0,-1 1 0 0 0,1-1 0 0 0,-1 0-1 0 0,0 0 1 0 0,0 1 0 0 0,1-1 0 0 0,-1 0 0 0 0,0 1-1 0 0,0 1 1 0 0,0-1-540 0 0,2 15-5977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4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433 234 455 0 0,'-11'9'50'0'0,"1"-1"0"0"0,-2 0 0 0 0,-16 9-1 0 0,1-6 5595 0 0,27-11-5493 0 0,-1 0 0 0 0,1 0 0 0 0,0 0 0 0 0,0 0 0 0 0,-1 0 0 0 0,1 0-1 0 0,0 0 1 0 0,-1 1 0 0 0,1-1 0 0 0,0 0 0 0 0,0 0 0 0 0,-1 0 0 0 0,1 0 0 0 0,0 0 0 0 0,0 0 0 0 0,-1 0 0 0 0,1 0 0 0 0,0-1-1 0 0,-1 1 1 0 0,1 0 0 0 0,0 0 0 0 0,0 0 0 0 0,-1 0 0 0 0,1 0 0 0 0,0 0 0 0 0,0 0 0 0 0,-1-1 0 0 0,1 1 0 0 0,0 0 0 0 0,0 0-1 0 0,0 0 1 0 0,-1-1 0 0 0,1 1 0 0 0,0 0 0 0 0,0 0 0 0 0,0 0 0 0 0,0-1 0 0 0,-1 1 0 0 0,1 0 0 0 0,0 0 0 0 0,0-1 0 0 0,0 1-1 0 0,4-15 1243 0 0,14-15-1255 0 0,1 11 330 0 0,2 1 0 0 0,-1 0 0 0 0,39-23-1 0 0,-28 20-173 0 0,-6 4-81 0 0,1 0-1 0 0,1 2 0 0 0,0 1 1 0 0,1 2-1 0 0,1 0 0 0 0,-1 2 1 0 0,38-8-1 0 0,-57 16-141 0 0,-4 1-45 0 0,-1 0 0 0 0,1 0 0 0 0,-1 1 0 0 0,1 0 0 0 0,-1 0 0 0 0,0 0 0 0 0,1 0 0 0 0,-1 1 0 0 0,1-1 0 0 0,-1 1 0 0 0,8 3 0 0 0,-11-4-23 0 0,0 1 0 0 0,1-1 0 0 0,-1 1 1 0 0,0 0-1 0 0,0-1 0 0 0,0 1 0 0 0,0 0 1 0 0,1 0-1 0 0,-1 0 0 0 0,0 0 0 0 0,0 0 1 0 0,-1 0-1 0 0,1 0 0 0 0,0 0 1 0 0,0 0-1 0 0,0 1 0 0 0,-1-1 0 0 0,1 0 1 0 0,-1 1-1 0 0,1-1 0 0 0,0 3 0 0 0,0 0 5 0 0,0 0 0 0 0,0 0 0 0 0,-1 0 0 0 0,1 1 1 0 0,-1 5-1 0 0,-1-4-6 0 0,0 0 0 0 0,0 0 0 0 0,-1 0 1 0 0,0 0-1 0 0,0-1 0 0 0,0 1 0 0 0,-1-1 1 0 0,1 0-1 0 0,-1 1 0 0 0,0-1 0 0 0,-7 7 1 0 0,-5 7 40 0 0,-28 25 0 0 0,26-28-7 0 0,-38 36-31 0 0,-1-3-1 0 0,-3-2 1 0 0,-2-3 0 0 0,-125 69 0 0 0,-75 26 48 0 0,249-132-52 0 0,-1 0 20 0 0,0 0 0 0 0,-16 13 0 0 0,29-20-21 0 0,0 1 0 0 0,-1-1 0 0 0,1 0 0 0 0,-1 1 0 0 0,1-1 0 0 0,-1 0 0 0 0,1 1 0 0 0,0-1 0 0 0,-1 1 0 0 0,1-1 0 0 0,0 1 0 0 0,0-1 0 0 0,-1 1 0 0 0,1-1 0 0 0,0 1 0 0 0,0-1 0 0 0,0 1 0 0 0,-1 0 0 0 0,2 0 0 0 0,-1 0 0 0 0,0 0 0 0 0,1 0 0 0 0,-1 0 0 0 0,1-1 0 0 0,0 1 0 0 0,-1 0 0 0 0,1 0 0 0 0,-1-1-1 0 0,1 1 1 0 0,0 0 0 0 0,0-1 0 0 0,-1 1 0 0 0,1 0 0 0 0,0-1 0 0 0,0 1 0 0 0,0-1 0 0 0,0 0 0 0 0,0 1 0 0 0,0-1 0 0 0,0 0 0 0 0,0 1 0 0 0,0-1-1 0 0,0 0 1 0 0,0 0 0 0 0,1 0 0 0 0,30 2 25 0 0,156-24 979 0 0,-41 2-479 0 0,-130 19-482 0 0,0 0 0 0 0,1 1-1 0 0,23 2 1 0 0,-25 2-30 0 0,-1 4-13 0 0,-3 1 0 0 0,-11-8-17 0 0,0 1 1 0 0,1 0-1 0 0,-1 0 0 0 0,0 0 0 0 0,0-1 1 0 0,0 1-1 0 0,0 0 0 0 0,0 1 0 0 0,0-1 1 0 0,-1 0-1 0 0,1 0 0 0 0,-1 0 0 0 0,1 0 1 0 0,-1 0-1 0 0,0 1 0 0 0,0-1 0 0 0,0 3 1 0 0,-1 1-519 0 0,0 0 1 0 0,0 0 0 0 0,-1-1 0 0 0,0 1 0 0 0,-3 7 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14079 0 0,'0'0'2523'0'0,"-2"2"-1982"0"0,-11 11-293 0 0,0 1 0 0 0,1 1 0 0 0,-14 24 0 0 0,21-32-261 0 0,4-5-142 0 0,3-2-1045 0 0,12 1-2908 0 0,3-4-1336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 9671 0 0,'0'0'875'0'0,"3"-1"-719"0"0,8-2 44 0 0,-9 2 2016 0 0,-1 1-2097 0 0,0 0 0 0 0,0 1 0 0 0,-1-1 1 0 0,1 1-1 0 0,0-1 0 0 0,-1 1 0 0 0,1 0 0 0 0,0-1 0 0 0,-1 1 1 0 0,1-1-1 0 0,0 1 0 0 0,-1 0 0 0 0,1 0 0 0 0,-1-1 0 0 0,0 1 1 0 0,1 0-1 0 0,-1 0 0 0 0,0 0 0 0 0,1-1 0 0 0,-1 1 0 0 0,0 0 1 0 0,0 0-1 0 0,0 0 0 0 0,1 0 0 0 0,-1 1 0 0 0,-1 0-63 0 0,1 0 0 0 0,0 1 0 0 0,-1-1 0 0 0,1 0 0 0 0,-1 1 0 0 0,0-1 0 0 0,0 0 0 0 0,0 0-1 0 0,-2 3 1 0 0,-2 3-83 0 0,0 0-1 0 0,-1-1 0 0 0,0 0 0 0 0,-8 7 1 0 0,-99 85 54 0 0,53-49-11 0 0,3 3 0 0 0,-54 63-1 0 0,106-110-15 0 0,1 1 0 0 0,0 0 0 0 0,0 0 0 0 0,1 0 0 0 0,0 1 0 0 0,0-1 0 0 0,0 1 0 0 0,1 0 0 0 0,0 0 0 0 0,-1 12 0 0 0,3 1 0 0 0,3-16 0 0 0,-1-1 0 0 0,4 9 0 0 0,4 5 0 0 0,-5-15 0 0 0,-1-2 0 0 0,1 2 14 0 0,-1 0 0 0 0,1-1 0 0 0,0 1 0 0 0,0-1 0 0 0,0-1 0 0 0,0 1 0 0 0,0-1 0 0 0,0 1 0 0 0,9 0 0 0 0,5-1 107 0 0,26-2-1 0 0,-15 0-45 0 0,3 1 61 0 0,-1-2 0 0 0,1-1 0 0 0,43-10 0 0 0,-60 9-120 0 0,-1 0-1 0 0,0-1 1 0 0,0-1 0 0 0,-1 0 0 0 0,1-1-1 0 0,-1-1 1 0 0,-1 0 0 0 0,25-20 0 0 0,-32 23-2 0 0,0 0 0 0 0,-1-1 1 0 0,0 0-1 0 0,0 0 0 0 0,-1 0 1 0 0,0 0-1 0 0,0-1 0 0 0,0 0 1 0 0,-1 0-1 0 0,0 0 0 0 0,0 0 1 0 0,-1 0-1 0 0,0-1 0 0 0,0 1 1 0 0,-1-1-1 0 0,0 1 0 0 0,0-1 1 0 0,0 0-1 0 0,-2-14 0 0 0,-1 13-2 0 0,-4 0-12 0 0,-5 3 0 0 0,-3 0 0 0 0,8 7 0 0 0,3 0 0 0 0,-4-1-12 0 0,0 1 1 0 0,1-1-1 0 0,-1 2 0 0 0,0-1 0 0 0,1 1 0 0 0,-1 0 1 0 0,1 0-1 0 0,0 0 0 0 0,0 1 0 0 0,0 0 1 0 0,0 1-1 0 0,0-1 0 0 0,1 1 0 0 0,-1 0 0 0 0,1 0 1 0 0,0 1-1 0 0,0 0 0 0 0,-5 6 0 0 0,-1 5 13 0 0,0 0-1 0 0,1 1 0 0 0,1 0 1 0 0,0 1-1 0 0,1 0 0 0 0,1 0 1 0 0,-5 24-1 0 0,12-41 2 0 0,0 0 1 0 0,0 1-1 0 0,0-1 1 0 0,1 0-1 0 0,-1 0 1 0 0,0 0-1 0 0,1 0 1 0 0,-1 1-1 0 0,1-1 1 0 0,0 0-1 0 0,-1 0 0 0 0,1 0 1 0 0,0 0-1 0 0,-1-1 1 0 0,1 1-1 0 0,0 0 1 0 0,0 0-1 0 0,0 0 1 0 0,0 0-1 0 0,0-1 1 0 0,0 1-1 0 0,0-1 0 0 0,0 1 1 0 0,0 0-1 0 0,2 0 1 0 0,1-1-48 0 0,0 1 0 0 0,1-1 0 0 0,-1 1 0 0 0,0-1-1 0 0,0-1 1 0 0,1 1 0 0 0,-1-1 0 0 0,0 1 0 0 0,0-1 0 0 0,0 0 0 0 0,0 0 0 0 0,0-1 0 0 0,4-2 0 0 0,-6 4-27 0 0,31-13-796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 13103 0 0,'0'0'598'0'0,"0"-2"-10"0"0,7-20 4305 0 0,-19 26-4552 0 0,4 0-318 0 0,1 0 1 0 0,-1 0-1 0 0,1 1 0 0 0,0 0 0 0 0,-8 8 0 0 0,-30 33 120 0 0,28-29-125 0 0,-19 25-18 0 0,-37 54 0 0 0,62-81 0 0 0,4-5 0 0 0,0 1 0 0 0,1 0 0 0 0,0 0 0 0 0,0 1 0 0 0,2 0 0 0 0,-1 0 0 0 0,1 0 0 0 0,1 0 0 0 0,-4 23 0 0 0,8-19 0 0 0,-1-13 22 0 0,1 1 0 0 0,0-1 1 0 0,0 0-1 0 0,0 0 0 0 0,0 0 0 0 0,0 0 0 0 0,1 0 0 0 0,-1 0 0 0 0,1 0 1 0 0,0 0-1 0 0,0-1 0 0 0,0 1 0 0 0,0 0 0 0 0,0-1 0 0 0,0 0 0 0 0,1 0 0 0 0,-1 1 1 0 0,1-1-1 0 0,0-1 0 0 0,0 1 0 0 0,-1 0 0 0 0,1-1 0 0 0,0 1 0 0 0,1-1 1 0 0,-1 0-1 0 0,0 0 0 0 0,0 0 0 0 0,0-1 0 0 0,6 1 0 0 0,2-1 68 0 0,0-1-1 0 0,-1 0 0 0 0,1 0 1 0 0,-1-1-1 0 0,1-1 0 0 0,-1 0 1 0 0,0 0-1 0 0,0-1 0 0 0,0-1 1 0 0,10-5-1 0 0,13-10 233 0 0,44-33 1 0 0,-69 47-295 0 0,-3 3-19 0 0,-1-1-1 0 0,0 1 1 0 0,0-1-1 0 0,0 1 1 0 0,0-1-1 0 0,0-1 0 0 0,-1 1 1 0 0,0 0-1 0 0,0-1 1 0 0,0 0-1 0 0,-1 1 1 0 0,1-1-1 0 0,-1 0 1 0 0,0 0-1 0 0,-1-1 1 0 0,1 1-1 0 0,-1 0 1 0 0,0-1-1 0 0,0 1 1 0 0,-1 0-1 0 0,1-1 1 0 0,-1 1-1 0 0,0-1 0 0 0,-1 1 1 0 0,0-1-1 0 0,1 1 1 0 0,-2 0-1 0 0,1-1 1 0 0,-1 1-1 0 0,1 0 1 0 0,-1 0-1 0 0,-1 0 1 0 0,-4-8-1 0 0,-1 0-33 0 0,-1 1-1 0 0,0 0 1 0 0,-1 1-1 0 0,0 0 0 0 0,-1 1 1 0 0,0 0-1 0 0,-1 0 1 0 0,0 1-1 0 0,-1 1 1 0 0,1 0-1 0 0,-2 0 1 0 0,-17-6-1 0 0,8 2-354 0 0,21 11 224 0 0,3-1-792 0 0,1-1 721 0 0,0 0 0 0 0,0 0-1 0 0,0 0 1 0 0,1 0 0 0 0,-1 1 0 0 0,1-1-1 0 0,-1 1 1 0 0,1 0 0 0 0,0-1 0 0 0,4-1-1 0 0,11-5-936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123 138 7831 0 0,'-3'-1'603'0'0,"-18"-6"1280"0"0,-38-8 1 0 0,19 6 6482 0 0,46-2-7495 0 0,0 6-757 0 0,0-1 1 0 0,1 1-1 0 0,-1 0 1 0 0,1 0-1 0 0,0 1 0 0 0,0 0 1 0 0,15-6-1 0 0,-17 8-76 0 0,25-10 301 0 0,0 1-1 0 0,62-13 1 0 0,-91 24-326 0 0,0-1 1 0 0,0 1-1 0 0,0 0 0 0 0,0 0 1 0 0,-1 0-1 0 0,1 0 0 0 0,0 0 1 0 0,0 0-1 0 0,0 0 0 0 0,0 0 1 0 0,-1 0-1 0 0,1 0 0 0 0,0 0 1 0 0,1 1-1 0 0,0 0 22 0 0,1-1 57 0 0,-1 1-11 0 0,-1 0-73 0 0,1 0 0 0 0,-1-1 0 0 0,0 1 0 0 0,0 0 0 0 0,0 0 0 0 0,0 0 0 0 0,0 0 0 0 0,0 0 0 0 0,0 0 0 0 0,0 1 0 0 0,-1-1 0 0 0,1 0 0 0 0,0 0 0 0 0,-1 1-1 0 0,1-1 1 0 0,0 0 0 0 0,-1 1 0 0 0,1 2 0 0 0,-1-1-5 0 0,0 0-1 0 0,1 0 1 0 0,-2 0-1 0 0,1-1 0 0 0,0 1 1 0 0,-1 0-1 0 0,1 0 1 0 0,-2 5-1 0 0,-2 2-2 0 0,-1 0 0 0 0,1 0 0 0 0,-1-1-1 0 0,-9 13 1 0 0,-2-2 30 0 0,-32 32 0 0 0,13-15-19 0 0,25-26 8 0 0,0-1 1 0 0,-17 12-1 0 0,16-14-9 0 0,0 2 0 0 0,0-1 0 0 0,1 1-1 0 0,0 1 1 0 0,-14 20 0 0 0,17-20-10 0 0,4 1 0 0 0,3-10 0 0 0,0 0 0 0 0,0 0 0 0 0,0 0 0 0 0,1 1 0 0 0,-1-1 0 0 0,1 0 0 0 0,-1 0 0 0 0,1 0 0 0 0,0 0 0 0 0,-1 0 0 0 0,1 0 0 0 0,0 0 0 0 0,0 0 0 0 0,1 0 0 0 0,-1-1 0 0 0,0 1 0 0 0,1 0 0 0 0,-1-1 0 0 0,1 1 0 0 0,-1-1 0 0 0,1 1 0 0 0,0-1 0 0 0,-1 0 0 0 0,1 0 0 0 0,0 0 0 0 0,0 0 0 0 0,3 2 0 0 0,6 1 22 0 0,-1-1-1 0 0,1 0 0 0 0,-1 0 1 0 0,14 1-1 0 0,-17-3 9 0 0,88 7 248 0 0,-34-4-60 0 0,-20-2-65 0 0,54-4-1 0 0,-54 0-33 0 0,54 4 0 0 0,-92-1-125 0 0,8-1-320 0 0,0 1 0 0 0,-1 1 1 0 0,1 0-1 0 0,-1 1 0 0 0,0-1 0 0 0,11 6 0 0 0,-5 0-947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3223 0 0,'0'0'312'0'0,"14"0"-312"0"0,2-5 224 0 0,-2 0 0 0 0,0-1 8 0 0,0-1 0 0 0,-1-2-128 0 0,1 1-24 0 0,0-1-8 0 0,0 0 0 0 0,0 2-72 0 0,1 0 64 0 0,-3 0-64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3223 0 0,'0'0'19975'0'0,"1"3"-19815"0"0,-1-2-150 0 0,1 1 0 0 0,-1-1-1 0 0,0 1 1 0 0,1-1 0 0 0,-1 1 0 0 0,0-1 0 0 0,0 1 0 0 0,0-1 0 0 0,0 1 0 0 0,-1-1-1 0 0,1 1 1 0 0,0 0 0 0 0,0-1 0 0 0,-1 2 0 0 0,-1 2-5 0 0,-3 10-5 0 0,-1-7-27 0 0,4-6-122 0 0,6-2-1332 0 0,14-1-3864 0 0,6-2-1757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78 919 0 0,'24'-30'-1'0'0,"6"-8"1732"0"0,-23 29 2956 0 0,-15 11-366 0 0,-14 13-2568 0 0,-4 8-1319 0 0,1 1 0 0 0,2 1 0 0 0,0 1-1 0 0,-36 56 1 0 0,-24 51 306 0 0,72-114-661 0 0,2-2 16 0 0,1 0 0 0 0,0 0 0 0 0,1 0 0 0 0,-9 37 1 0 0,10-22 110 0 0,-5 66 1 0 0,11-84-196 0 0,1-2-116 0 0,-1-11 22 0 0,0-1 0 0 0,0 1 1 0 0,1-1-1 0 0,-1 1 1 0 0,0-1-1 0 0,1 1 1 0 0,-1 0-1 0 0,1-1 1 0 0,-1 1-1 0 0,0-1 1 0 0,1 0-1 0 0,-1 1 0 0 0,1-1 1 0 0,0 1-1 0 0,-1-1 1 0 0,1 0-1 0 0,-1 1 1 0 0,1-1-1 0 0,-1 0 1 0 0,1 0-1 0 0,0 1 1 0 0,6 0-1032 0 0,13-3-6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73 8895 0 0,'0'0'808'0'0,"0"-1"-664"0"0,0-20 18 0 0,0 19-184 0 0,0-5 990 0 0,0 1 1 0 0,0 0-1 0 0,-1 0 1 0 0,0 0-1 0 0,-2-10 1 0 0,2 15-429 0 0,-8 1-425 0 0,0 0-1 0 0,0 0 1 0 0,0 1 0 0 0,0 1-1 0 0,0 0 1 0 0,0 0 0 0 0,-13 5-1 0 0,-188 99-114 0 0,102-47 0 0 0,-81 50 64 0 0,175-98-64 0 0,13-11 0 0 0,1 0 0 0 0,-1 1 0 0 0,1-1 0 0 0,-1 0 0 0 0,1 1 0 0 0,0-1 0 0 0,-1 1 0 0 0,1-1 0 0 0,-1 1 0 0 0,1-1 0 0 0,0 1 0 0 0,0-1 0 0 0,-1 1 0 0 0,1-1 0 0 0,0 1 0 0 0,0-1 0 0 0,0 1 0 0 0,-1-1 0 0 0,1 2 0 0 0,1-1 0 0 0,-1 0 0 0 0,1 1 0 0 0,0-1 0 0 0,0 0 0 0 0,-1 1 0 0 0,1-1 0 0 0,0 0 0 0 0,0 0 0 0 0,0 0 0 0 0,0 0 0 0 0,1 0 0 0 0,-1 0 0 0 0,0 0 0 0 0,0 0 0 0 0,1 0 0 0 0,-1-1 0 0 0,0 1 0 0 0,1 0 0 0 0,-1-1 0 0 0,0 1 0 0 0,3 0 0 0 0,35 9 0 0 0,-37-9 0 0 0,12 2 0 0 0,347 70 0 0 0,-343-70 0 0 0,63 14 0 0 0,-74-15 0 0 0,0 1 0 0 0,0-1 0 0 0,0 1 0 0 0,-1 0 0 0 0,1 1 0 0 0,-1 0 0 0 0,0 0 0 0 0,0 0 0 0 0,5 5 0 0 0,-2 3 0 0 0,-8-8 0 0 0,1 0 0 0 0,-1-1 0 0 0,0 1 0 0 0,0 0 0 0 0,0 0 0 0 0,-1 0 0 0 0,0 0 0 0 0,1 0 0 0 0,-1 0 0 0 0,-1 0 0 0 0,1 0 0 0 0,0 0 0 0 0,-1 0 0 0 0,0 0 0 0 0,0 0 0 0 0,0 0 0 0 0,-1-1 0 0 0,1 1 0 0 0,-1 0 0 0 0,0-1 0 0 0,0 1 0 0 0,-4 4 0 0 0,-2 4 0 0 0,-1-1 0 0 0,-1 0 0 0 0,0 0 0 0 0,0-1 0 0 0,-13 9 0 0 0,7-7 8 0 0,-1 0-1 0 0,-1-2 0 0 0,-23 12 1 0 0,-59 19 37 0 0,-4-7 8 0 0,88-30-36 0 0,0-1 1 0 0,-1 0 0 0 0,1-1 0 0 0,-27 0-1 0 0,40-2-1 0 0,1 0 0 0 0,-1 0-1 0 0,0 0 1 0 0,0-1 0 0 0,1 1 0 0 0,-1-1-1 0 0,0 0 1 0 0,1 0 0 0 0,-1 0 0 0 0,0 0-1 0 0,1 0 1 0 0,-1-1 0 0 0,1 1 0 0 0,0-1-1 0 0,-4-2 1 0 0,5 2 4 0 0,-1 0 0 0 0,1 0 0 0 0,0 0 0 0 0,0 0 0 0 0,0 0 0 0 0,0 0 0 0 0,0 0 0 0 0,0-1 0 0 0,0 1 0 0 0,1 0 0 0 0,-1 0 0 0 0,1-1 0 0 0,0 1 0 0 0,-1 0 0 0 0,1-1 0 0 0,0 1 0 0 0,1 0 0 0 0,0-5 0 0 0,0-2 29 0 0,1 1 0 0 0,0-1-1 0 0,1 1 1 0 0,0 0 0 0 0,1 0-1 0 0,-1 0 1 0 0,9-11 0 0 0,-1 2-3 0 0,0 1 0 0 0,18-19 0 0 0,-12 19-5 0 0,0-1 0 0 0,1 2-1 0 0,31-20 1 0 0,65-33 84 0 0,3-2-7 0 0,-112 66-115 0 0,8-4 11 0 0,0-1-1 0 0,0 0 0 0 0,-1-2 0 0 0,0 1 0 0 0,10-13 0 0 0,-11 8-17 0 0,-10 11-21 0 0,-1 1-30 0 0,1 1-111 0 0,-6-26-1336 0 0,-4 22 909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64 5063 0 0,'6'-18'528'0'0,"-6"17"-385"0"0,1 0 0 0 0,-1 0 0 0 0,0 0-1 0 0,1 0 1 0 0,-1 0 0 0 0,0 0-1 0 0,0 0 1 0 0,0 0 0 0 0,0 0-1 0 0,0 0 1 0 0,0 0 0 0 0,0 0-1 0 0,0 0 1 0 0,0 0 0 0 0,-1 0 0 0 0,1 0-1 0 0,0 0 1 0 0,-1 0 0 0 0,1 0-1 0 0,-1 0 1 0 0,1 0 0 0 0,-1 0-1 0 0,1 0 1 0 0,-1 0 0 0 0,0 0 0 0 0,1 0-1 0 0,-1 1 1 0 0,0-1 0 0 0,0 0-1 0 0,1 1 1 0 0,-1-1 0 0 0,0 0-1 0 0,0 1 1 0 0,0-1 0 0 0,0 1-1 0 0,0-1 1 0 0,0 1 0 0 0,0 0 0 0 0,0-1-1 0 0,-2 1 1 0 0,2-1 12 0 0,-2 0 14 0 0,0 1 1 0 0,0-1-1 0 0,0 1 1 0 0,0 0-1 0 0,0-1 1 0 0,0 1-1 0 0,1 1 1 0 0,-1-1-1 0 0,0 0 1 0 0,0 1 0 0 0,0-1-1 0 0,0 1 1 0 0,1 0-1 0 0,-1 0 1 0 0,0 0-1 0 0,0 0 1 0 0,-3 2-1 0 0,-2 2-6 0 0,0 0 0 0 0,1 0 0 0 0,-1 1 0 0 0,-7 7 0 0 0,3-3-69 0 0,2 1 0 0 0,0 0-1 0 0,0 1 1 0 0,1 0 0 0 0,0 0-1 0 0,1 1 1 0 0,-9 21 0 0 0,-3 11-80 0 0,-16 53 0 0 0,30-76 135 0 0,0 0 1 0 0,2 1-1 0 0,0-1 0 0 0,0 38 0 0 0,4-58-76 0 0,0 1-1 0 0,1 0 1 0 0,-1-1-1 0 0,1 1 1 0 0,0 0-1 0 0,0-1 1 0 0,0 1-1 0 0,2 4 1 0 0,-2-5-34 0 0,0-2-22 0 0,-1 1-1 0 0,1 0 1 0 0,-1 0 0 0 0,1 0-1 0 0,-1-1 1 0 0,1 1-1 0 0,0 0 1 0 0,-1-1-1 0 0,1 1 1 0 0,0-1 0 0 0,0 1-1 0 0,-1-1 1 0 0,1 1-1 0 0,0-1 1 0 0,0 1 0 0 0,0-1-1 0 0,1 1 1 0 0,1 0 36 0 0,2 1 8 0 0,0 0-1 0 0,0 0 0 0 0,0-1 0 0 0,0 0 1 0 0,0 0-1 0 0,0 0 0 0 0,0 0 1 0 0,0-1-1 0 0,1 0 0 0 0,-1 0 0 0 0,0 0 1 0 0,10-3-1 0 0,0 0 145 0 0,1 0 1 0 0,28-13-1 0 0,-23 7-119 0 0,-1-1-1 0 0,0-1 0 0 0,-1-1 1 0 0,0-1-1 0 0,0 0 0 0 0,-2-2 1 0 0,0 0-1 0 0,0-1 0 0 0,-2 0 1 0 0,0-2-1 0 0,17-25 0 0 0,-26 35-65 0 0,-1-1-1 0 0,0 0 1 0 0,-1 0 0 0 0,0 0-1 0 0,-1-1 1 0 0,0 1 0 0 0,0-1-1 0 0,-1 0 1 0 0,0 0 0 0 0,-1 0-1 0 0,0 0 1 0 0,-1-15 0 0 0,0 18-17 0 0,0 1 1 0 0,-1-1-1 0 0,0 0 1 0 0,-1 0 0 0 0,1 1-1 0 0,-1-1 1 0 0,0 1 0 0 0,-1-1-1 0 0,0 1 1 0 0,0 0-1 0 0,0 0 1 0 0,0 0 0 0 0,-1 1-1 0 0,0-1 1 0 0,-1 1 0 0 0,1 0-1 0 0,-1 0 1 0 0,0 0 0 0 0,-5-4-1 0 0,3 5-13 0 0,0 0 0 0 0,0 0 0 0 0,0 0 0 0 0,-1 1 0 0 0,1 0 0 0 0,-1 0 0 0 0,0 1 0 0 0,1 0 0 0 0,-10-1 0 0 0,11 2-26 0 0,1 1-1 0 0,-1 0 1 0 0,0 0 0 0 0,1 0 0 0 0,-1 0-1 0 0,0 1 1 0 0,1 0 0 0 0,-1 0 0 0 0,0 1-1 0 0,1-1 1 0 0,0 1 0 0 0,-1 1-1 0 0,-7 4 1 0 0,10-6-217 0 0,1 1 0 0 0,1-1 0 0 0,-1 1 0 0 0,0 0 0 0 0,0 0 0 0 0,1 0 0 0 0,-1 0 0 0 0,1 0 0 0 0,-1 0 0 0 0,1 0 0 0 0,0 0-1 0 0,0 1 1 0 0,0-1 0 0 0,-1 3 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 4143 0 0,'0'0'9506'0'0,"-2"0"-8692"0"0,-4-2 1489 0 0,7 0-941 0 0,13-3-570 0 0,23-2-722 0 0,-34 7-44 0 0,0 0 0 0 0,0 0 0 0 0,0 0 0 0 0,0 0 0 0 0,0 0 0 0 0,0 0 0 0 0,1 1 0 0 0,-1 0 0 0 0,0 0 0 0 0,0-1 0 0 0,0 2 0 0 0,-1-1 0 0 0,1 0 0 0 0,3 2 1 0 0,3 6-17 0 0,-9-9-10 0 0,1 1 0 0 0,-1 0 0 0 0,1 0 0 0 0,-1 0 0 0 0,1 0 0 0 0,-1 0 0 0 0,0 0 0 0 0,0 0 0 0 0,0 0 0 0 0,1 0 0 0 0,-1 2 0 0 0,0-1 0 0 0,0-1 0 0 0,0 1-1 0 0,0 0 1 0 0,0 0 0 0 0,-1 0 0 0 0,1-1-1 0 0,0 1 1 0 0,-1 0 0 0 0,-1 3 0 0 0,-20 27 13 0 0,5-10 26 0 0,0-1 0 0 0,-32 30 0 0 0,-40 19-13 0 0,9-7 12 0 0,75-60-38 0 0,-10 15 0 0 0,9-7 0 0 0,6-10 5 0 0,0 0 0 0 0,0-1-1 0 0,0 1 1 0 0,1 0 0 0 0,-1 0-1 0 0,0-1 1 0 0,0 1 0 0 0,0 0 0 0 0,0-1-1 0 0,1 1 1 0 0,-1 0 0 0 0,0-1-1 0 0,1 1 1 0 0,-1-1 0 0 0,0 1 0 0 0,1 0-1 0 0,-1-1 1 0 0,1 1 0 0 0,-1-1-1 0 0,1 1 1 0 0,-1-1 0 0 0,2 1 0 0 0,-1 0 5 0 0,1 0 0 0 0,0 0 0 0 0,0 0 1 0 0,0 0-1 0 0,0 0 0 0 0,0-1 1 0 0,4 1-1 0 0,1 0 28 0 0,1 0-1 0 0,0-1 1 0 0,10 0 0 0 0,52-8 617 0 0,97-25 1 0 0,28-3-301 0 0,-190 35-508 0 0,1 1 0 0 0,-1-1-1 0 0,0 1 1 0 0,0 0 0 0 0,1 1-1 0 0,-1-1 1 0 0,0 1 0 0 0,0 0-1 0 0,0 0 1 0 0,6 3 0 0 0,-9-3-825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18 151 2303 0 0,'-1'-1'5868'0'0,"-9"-4"394"0"0,3 6-5750 0 0,14 0 729 0 0,19-1-344 0 0,19-5-200 0 0,50-14 0 0 0,-13 2-311 0 0,-5 4-116 0 0,348-72 582 0 0,-416 82-1256 0 0,6-1 787 0 0,-4 3-6041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12495 0 0,'0'0'1134'0'0,"2"1"-937"0"0,0 0-140 0 0,0 1 1 0 0,0 0-1 0 0,0 0 0 0 0,0-1 1 0 0,0 1-1 0 0,-1 0 1 0 0,1 1-1 0 0,-1-1 0 0 0,1 0 1 0 0,-1 0-1 0 0,0 1 0 0 0,0-1 1 0 0,0 1-1 0 0,0-1 1 0 0,0 1-1 0 0,-1-1 0 0 0,1 1 1 0 0,-1-1-1 0 0,0 1 0 0 0,1 0 1 0 0,-1-1-1 0 0,-1 4 1 0 0,1 9 258 0 0,-2-1 0 0 0,-5 26-1 0 0,6-32-286 0 0,-12 42 350 0 0,-1-1 1 0 0,-27 60 0 0 0,20-58-202 0 0,-24 91 1 0 0,36-101-147 0 0,-15 81-301 0 0,24-120-1038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275 320 7831 0 0,'1'-2'356'0'0,"10"-10"-71"0"0,0 1 0 0 0,0 0 0 0 0,1 1 0 0 0,18-12-1 0 0,53-44 3492 0 0,-36 27-3353 0 0,-12 12 28 0 0,1 2 0 0 0,1 1 0 0 0,77-37 0 0 0,-110 60-384 0 0,-1-1 0 0 0,1 1 0 0 0,0 0 1 0 0,-1 0-1 0 0,1 0 0 0 0,0 0 0 0 0,6 0 0 0 0,-9 2-30 0 0,0 0 1 0 0,0 0-1 0 0,0 0 0 0 0,0 0 0 0 0,-1 0 0 0 0,1 0 1 0 0,0 0-1 0 0,-1 1 0 0 0,1-1 0 0 0,0 2 0 0 0,-1-2-4 0 0,1 2 3 0 0,0 0 0 0 0,0 0 0 0 0,0 0 0 0 0,-1 0 0 0 0,1 0 0 0 0,-1 0 0 0 0,0 0 1 0 0,0 0-1 0 0,0 0 0 0 0,0 1 0 0 0,-1-1 0 0 0,-1 4 0 0 0,-1 6 56 0 0,-9 20 0 0 0,8-24-68 0 0,-10 24 41 0 0,-2 0 0 0 0,-2-1 0 0 0,0-1 0 0 0,-3-1 0 0 0,-33 39 1 0 0,26-34-46 0 0,-2-2 1 0 0,-1 0 0 0 0,-43 33-1 0 0,-200 142 98 0 0,252-190-86 0 0,1 0 0 0 0,-21 22 0 0 0,33-29-26 0 0,0-1 0 0 0,0 2 0 0 0,1-1 0 0 0,1 1 0 0 0,0 0 0 0 0,-6 14 0 0 0,8-11-16 0 0,5-14 6 0 0,0 0 0 0 0,0 0 1 0 0,0-1-1 0 0,-1 1 1 0 0,1 0-1 0 0,1 0 1 0 0,-1 0-1 0 0,0 0 1 0 0,0 0-1 0 0,0 0 0 0 0,1 2 1 0 0,0-2 2 0 0,0 1 1 0 0,0-1-1 0 0,0 0 1 0 0,0 0-1 0 0,0 1 1 0 0,1-1-1 0 0,-1 0 1 0 0,0 0-1 0 0,1 0 1 0 0,-1-1-1 0 0,0 1 1 0 0,1 0-1 0 0,-1 0 0 0 0,1-1 1 0 0,-1 1-1 0 0,1-1 1 0 0,0 1-1 0 0,-1-1 1 0 0,1 0-1 0 0,0 0 1 0 0,1 1-1 0 0,7-1 2 0 0,-1 0-1 0 0,14-1 1 0 0,-20 1-2 0 0,189-32 245 0 0,-104 14-46 0 0,-44 9-35 0 0,-21 4-54 0 0,0 1-1 0 0,45-3 1 0 0,-36 7-1749 0 0,-17 0 685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0,'0'0'1051'0'0,"1"3"1189"0"0,4 3-957 0 0,-3-2-731 0 0,1-1-1 0 0,-1 1 1 0 0,0 0 0 0 0,0 0 0 0 0,0 0-1 0 0,0 1 1 0 0,-1-1 0 0 0,0 0-1 0 0,0 1 1 0 0,0-1 0 0 0,0 0 0 0 0,-1 1-1 0 0,1-1 1 0 0,-1 1 0 0 0,-1 5 0 0 0,2 13-470 0 0,-1-18-81 0 0,-2 9 38 0 0,1-12-117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49:5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71 169 11311 0 0,'-7'2'183'0'0,"-3"2"50"0"0,1-1 0 0 0,-1-1 0 0 0,0 1 0 0 0,-15 0 4275 0 0,29-4-3931 0 0,139-57 1458 0 0,-50 18-1230 0 0,55-13 303 0 0,-112 43-800 0 0,0 1 1 0 0,46-5-1 0 0,-77 14-301 0 0,0 0 0 0 0,1-1 0 0 0,-1 2 0 0 0,0-1-1 0 0,0 1 1 0 0,1-1 0 0 0,-1 1 0 0 0,0 1 0 0 0,0-1-1 0 0,0 1 1 0 0,0 0 0 0 0,6 3 0 0 0,-9-3-6 0 0,0-1 1 0 0,1 0 0 0 0,-2 1-1 0 0,1 0 1 0 0,0-1 0 0 0,0 1-1 0 0,0 0 1 0 0,-1 0 0 0 0,1 0-1 0 0,-1 0 1 0 0,0 0 0 0 0,1 0-1 0 0,-1 0 1 0 0,0 1 0 0 0,0-1-1 0 0,0 0 1 0 0,-1 1 0 0 0,1-1-1 0 0,-1 1 1 0 0,1-1 0 0 0,-1 1-1 0 0,0-1 1 0 0,0 1 0 0 0,0-1-1 0 0,0 1 1 0 0,0-1-1 0 0,-1 5 1 0 0,-2 5-2 0 0,-1-1 0 0 0,0 1 0 0 0,0-1 0 0 0,-1 0 0 0 0,0 0 0 0 0,-1 0 0 0 0,-8 10 0 0 0,-55 69 0 0 0,56-75 0 0 0,-173 231 0 0 0,176-231 0 0 0,0 0 0 0 0,1 0 0 0 0,1 1 0 0 0,0 0 0 0 0,-10 35 0 0 0,17-38 0 0 0,1-12-105 0 0,0 1 0 0 0,0-1 0 0 0,1 0 1 0 0,-1 0-1 0 0,1-1 0 0 0,-1 1 0 0 0,1 0 0 0 0,-1 0 0 0 0,1 0 0 0 0,0 0 0 0 0,-1 0 1 0 0,1 0-1 0 0,0-1 0 0 0,0 1 0 0 0,0 0 0 0 0,0-1 0 0 0,-1 1 0 0 0,1-1 0 0 0,0 1 0 0 0,0-1 1 0 0,0 1-1 0 0,0-1 0 0 0,0 1 0 0 0,0-1 0 0 0,0 0 0 0 0,2 1 0 0 0,15 3-7039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42 5063 0 0,'69'-41'14174'0'0,"-72"41"-13746"0"0,-6 0-254 0 0,-1 1 1 0 0,1 1-1 0 0,-1-1 1 0 0,1 1 0 0 0,-1 1-1 0 0,-8 3 1 0 0,-56 27 108 0 0,18-7-227 0 0,-159 68-5 0 0,130-55-49 0 0,75-35-17 0 0,0 1-92 0 0,0 0 1 0 0,-1-1 0 0 0,1 0-1 0 0,-1-1 1 0 0,0 0-1 0 0,0-1 1 0 0,-18 2 0 0 0,28-4 72 0 0,1 0 0 0 0,-1 0 0 0 0,0 0 0 0 0,0 0 1 0 0,0-1-1 0 0,0 1 0 0 0,0 0 0 0 0,0 0 1 0 0,0-1-1 0 0,0 1 0 0 0,0 0 0 0 0,0-1 1 0 0,1 1-1 0 0,-1-1 0 0 0,0 1 0 0 0,0-1 1 0 0,0 0-1 0 0,1 1 0 0 0,-1-1 0 0 0,0 0 1 0 0,1 1-1 0 0,-1-1 0 0 0,1 0 0 0 0,-1 0 0 0 0,1 0 1 0 0,-1 0-1 0 0,1 1 0 0 0,-1-1 0 0 0,1 0 1 0 0,0 0-1 0 0,0 0 0 0 0,-1 0 0 0 0,1 0 1 0 0,0 0-1 0 0,0 0 0 0 0,0-2 0 0 0,0-1-39 0 0,0 0 0 0 0,0 0 1 0 0,1 0-1 0 0,0 0 0 0 0,-1 0 0 0 0,1 1 0 0 0,1-1 0 0 0,1-4 0 0 0,-3 4 40 0 0,2 0 13 0 0,10-10-165 0 0,-5 6 161 0 0,-5 7-32 0 0,-2 3-22 0 0,0 2 68 0 0,0 0 0 0 0,-1 0 0 0 0,1 0 0 0 0,-1 0 0 0 0,0 0 0 0 0,0 0 0 0 0,0-1 0 0 0,0 1 0 0 0,-1 0 0 0 0,0-1 0 0 0,-4 7 0 0 0,-29 41-24 0 0,29-43 36 0 0,-32 38 132 0 0,-86 79 1 0 0,53-57 172 0 0,67-62-275 0 0,-5 3 224 0 0,11-7-202 0 0,2 0-44 0 0,0 1 1 0 0,0-1 0 0 0,0 0-1 0 0,1 0 1 0 0,-1 0 0 0 0,0 0-1 0 0,1-1 1 0 0,-1 0 0 0 0,1 0-1 0 0,-1 0 1 0 0,1-1 0 0 0,0 1-1 0 0,6-1 1 0 0,13-1 39 0 0,32-4 1 0 0,-38 3-19 0 0,94-19 11 0 0,3 1 4 0 0,-99 18-43 0 0,1 1 1 0 0,-1 0-1 0 0,1 2 1 0 0,31 4-1 0 0,-41-4 67 0 0,-1 1-1 0 0,0 0 0 0 0,0 0 0 0 0,-1 0 1 0 0,1 0-1 0 0,0 1 0 0 0,-1 0 1 0 0,1 0-1 0 0,8 8 0 0 0,-11-9-22 0 0,0 1 1 0 0,0 0-1 0 0,-1 0 0 0 0,1 0 1 0 0,-1 0-1 0 0,0 1 0 0 0,1-1 1 0 0,-1 1-1 0 0,-1-1 0 0 0,1 1 0 0 0,-1 0 1 0 0,1 0-1 0 0,-1 0 0 0 0,0-1 1 0 0,0 1-1 0 0,0 5 0 0 0,-1 0 10 0 0,0-1 0 0 0,0 0 1 0 0,-1 1-1 0 0,0-1 0 0 0,0 0 0 0 0,-1 1 0 0 0,0-1 0 0 0,0 0 1 0 0,-1 0-1 0 0,0-1 0 0 0,-1 1 0 0 0,0-1 0 0 0,0 1 0 0 0,-8 11 0 0 0,3-9-18 0 0,0 1-1 0 0,-1-1 1 0 0,0-1 0 0 0,0 1-1 0 0,-1-2 1 0 0,0 0-1 0 0,-1 0 1 0 0,-14 7-1 0 0,-32 14 9 0 0,0-3 0 0 0,-2-3 0 0 0,0-2 0 0 0,-74 14 0 0 0,130-34-84 0 0,2 0 7 0 0,0-1 0 0 0,0 1 0 0 0,0 0-1 0 0,0-1 1 0 0,0 0 0 0 0,0 0 0 0 0,0 1-1 0 0,0-1 1 0 0,-1-1 0 0 0,1 1 0 0 0,0 0-1 0 0,0 0 1 0 0,-2-1 0 0 0,5-2-1002 0 0,7-13-333 0 0,6-4-68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70 9215 0 0,'0'0'422'0'0,"-1"1"-13"0"0,-6 3-126 0 0,1 0 1 0 0,0 1-1 0 0,0-1 0 0 0,0 1 1 0 0,0 0-1 0 0,1 1 0 0 0,-7 7 1 0 0,9-8 241 0 0,1-1 1 0 0,-1 1 0 0 0,1 0-1 0 0,-1 0 1 0 0,1 0 0 0 0,1 0-1 0 0,-1 0 1 0 0,1 0 0 0 0,0 0-1 0 0,0 1 1 0 0,0 7 0 0 0,0-8-474 0 0,1-1 0 0 0,0 0 0 0 0,1 0 1 0 0,-1 0-1 0 0,1 0 0 0 0,0 0 0 0 0,0 1 1 0 0,0-1-1 0 0,0-1 0 0 0,1 1 0 0 0,-1 0 1 0 0,1 0-1 0 0,0 0 0 0 0,5 6 0 0 0,-1-4 10 0 0,0 0 0 0 0,0 0 0 0 0,0-1 0 0 0,1 0 0 0 0,-1 0 0 0 0,12 6 0 0 0,-5-4-47 0 0,1 0 0 0 0,-1-2 0 0 0,1 0 0 0 0,1 0 0 0 0,20 3 0 0 0,11 0-5706 0 0,-23-4-435 0 0</inkml:trace>
  <inkml:trace contextRef="#ctx0" brushRef="#br0" timeOffset="1">684 6 16207 0 0,'0'0'366'0'0,"1"-5"1331"0"0,-13 27-1211 0 0,-15 44 0 0 0,2-6-513 0 0,-3-3 45 0 0,-60 86-1 0 0,-49 45 167 0 0,104-143-135 0 0,-41 51-41 0 0,-49 68 46 0 0,15 8-56 0 0,100-159 129 0 0,-7 22 0 0 0,9-8-1087 0 0,5-25 342 0 0,1 1 1 0 0,0-1-1 0 0,0 1 1 0 0,0-1-1 0 0,1 1 1 0 0,-1-1-1 0 0,2 5 1 0 0,4 4-5361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12959 0 0,'0'0'1172'0'0,"-3"2"-966"0"0,-26 15 590 0 0,1 2 0 0 0,1 1 0 0 0,1 1 1 0 0,-44 44-1 0 0,60-53-534 0 0,1 1 0 0 0,-1-1 0 0 0,2 1 1 0 0,-14 28-1 0 0,-18 61 174 0 0,19-45-302 0 0,19-53-127 0 0,-6 16 47 0 0,2 0 1 0 0,0 0-1 0 0,-6 33 0 0 0,11-39 10 0 0,3-1-122 0 0,-1-10-518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5527 0 0,'-13'-8'15700'0'0,"20"9"-17849"0"0,100-10 3442 0 0,-5 0-481 0 0,-99 9-662 0 0,11 2 474 0 0,-15 0-569 0 0,-7 23-40 0 0,-16 13 162 0 0,18-29-166 0 0,-3 10-11 0 0,2 1 0 0 0,-7 7 0 0 0,-1 0 0 0 0,-29 38 0 0 0,34-50 41 0 0,1 1 0 0 0,0 0 1 0 0,1 1-1 0 0,1 0 0 0 0,1 0 0 0 0,-6 22 0 0 0,11-36 87 0 0,1-2-118 0 0,1 0-1 0 0,-1 0 0 0 0,0 0 1 0 0,0 0-1 0 0,0 0 0 0 0,1 0 1 0 0,-1-1-1 0 0,0 1 1 0 0,1 0-1 0 0,-1 0 0 0 0,1 0 1 0 0,-1 0-1 0 0,1 0 1 0 0,-1-1-1 0 0,1 1 0 0 0,0 0 1 0 0,-1 0-1 0 0,1-1 0 0 0,0 1 1 0 0,-1 0-1 0 0,1-1 1 0 0,0 1-1 0 0,0-1 0 0 0,0 1 1 0 0,0-1-1 0 0,0 1 1 0 0,0-1-1 0 0,0 0 0 0 0,-1 0 1 0 0,1 1-1 0 0,0-1 0 0 0,0 0 1 0 0,0 0-1 0 0,2 0 1 0 0,3 1 10 0 0,1-1 1 0 0,-1 1-1 0 0,12-2 1 0 0,43-7 120 0 0,88-23 0 0 0,-18 2-1420 0 0,-113 26-171 0 0,-2 1-402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3679 0 0,'0'-2'284'0'0,"-3"-19"14526"0"0,3 22-14814 0 0,1 0 1 0 0,0 0 0 0 0,-1 0-1 0 0,1 0 1 0 0,0 0 0 0 0,-1 0-1 0 0,1 0 1 0 0,0-1 0 0 0,2 2-1 0 0,-2 0-336 0 0,5 10-521 0 0,-5-9-386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478 268 13015 0 0,'0'0'596'0'0,"2"-2"-13"0"0,16-12-354 0 0,-15 11-441 0 0,-1 2 411 0 0,-1 0 1 0 0,1 0 0 0 0,-1 0 0 0 0,1 0 0 0 0,-1 0-1 0 0,0-1 1 0 0,0 1 0 0 0,1 0 0 0 0,-1-1-1 0 0,0 1 1 0 0,0-1 0 0 0,0 0 0 0 0,0 1 0 0 0,-1-1-1 0 0,2-2 1 0 0,-2 0-52 0 0,1 0-1 0 0,-1 0 0 0 0,0 0 1 0 0,-1 0-1 0 0,1 0 0 0 0,-1 1 0 0 0,1-1 1 0 0,-1 0-1 0 0,0 0 0 0 0,-2-4 1 0 0,-4-17 83 0 0,3 12-233 0 0,0 0-1 0 0,-1 0 1 0 0,0 1-1 0 0,-1-1 0 0 0,0 1 1 0 0,-14-19-1 0 0,5 8-207 0 0,13 20 114 0 0,0 1 89 0 0,1 1-1 0 0,-1-1 1 0 0,-1 0 0 0 0,1 1-1 0 0,0-1 1 0 0,0 1 0 0 0,0 0-1 0 0,-1-1 1 0 0,1 1-1 0 0,-1 0 1 0 0,1 1 0 0 0,-1-1-1 0 0,1 0 1 0 0,-1 1-1 0 0,1-1 1 0 0,-1 1 0 0 0,-4 0-1 0 0,1 1-12 0 0,0-1 0 0 0,0 2 0 0 0,0-1-1 0 0,0 1 1 0 0,-8 3 0 0 0,2-1 10 0 0,-14 5-11 0 0,0 1 0 0 0,0 1 0 0 0,1 1 0 0 0,0 1 0 0 0,1 2 0 0 0,1 0 0 0 0,-38 33 0 0 0,55-43 22 0 0,-9 9 40 0 0,1 1 0 0 0,0 0 0 0 0,-17 26 0 0 0,28-37-34 0 0,0 0 1 0 0,1 0 0 0 0,0 0 0 0 0,0 0 0 0 0,0 0-1 0 0,0 0 1 0 0,1 1 0 0 0,-1-1 0 0 0,1 1 0 0 0,0-1-1 0 0,1 1 1 0 0,-1-1 0 0 0,1 1 0 0 0,0 0 0 0 0,0-1-1 0 0,0 1 1 0 0,1-1 0 0 0,0 1 0 0 0,0 0 0 0 0,0-1-1 0 0,3 9 1 0 0,-2-10 5 0 0,0 0 0 0 0,0 0-1 0 0,1 0 1 0 0,-1 0-1 0 0,1 0 1 0 0,-1 0 0 0 0,1-1-1 0 0,0 1 1 0 0,0-1 0 0 0,0 0-1 0 0,1 0 1 0 0,-1 0 0 0 0,0 0-1 0 0,1-1 1 0 0,5 3 0 0 0,4 0 42 0 0,0 0 0 0 0,27 3 0 0 0,-16-5-13 0 0,1 0-1 0 0,-1-2 1 0 0,0-2 0 0 0,1 0-1 0 0,-1-1 1 0 0,0-1-1 0 0,0-1 1 0 0,-1-2 0 0 0,33-12-1 0 0,-41 13-85 0 0,22-13 0 0 0,-37 18 40 0 0,1 1-1 0 0,0-1 0 0 0,-1 1 1 0 0,1-1-1 0 0,0 1 1 0 0,-1-1-1 0 0,1 1 0 0 0,-1-1 1 0 0,1 0-1 0 0,-1 1 1 0 0,1-1-1 0 0,-1 0 1 0 0,1 1-1 0 0,0-2 0 0 0,1-2-6 0 0,4-6 11 0 0,-6 0-10 0 0,-2 7-44 0 0,-4-2-10 0 0,5 5 61 0 0,1 0 1 0 0,-1 0-1 0 0,0 0 0 0 0,1 0 0 0 0,-1 0 0 0 0,0 0 0 0 0,1 0 0 0 0,-1 1 1 0 0,1-1-1 0 0,-1 0 0 0 0,0 0 0 0 0,1 0 0 0 0,-1 1 0 0 0,1-1 1 0 0,-1 0-1 0 0,1 0 0 0 0,-1 1 0 0 0,1-1 0 0 0,-1 1 0 0 0,0 0 1 0 0,1-1-3 0 0,-6 4 6 0 0,1 0-1 0 0,0 0 1 0 0,0 1 0 0 0,0 0-1 0 0,1 0 1 0 0,0 0-1 0 0,-5 7 1 0 0,-10 12 82 0 0,-106 125 669 0 0,94-108-577 0 0,-44 81 1 0 0,56-86-99 0 0,-15 41-1 0 0,29-62-76 0 0,5-14 0 0 0,0-1 0 0 0,0 1 0 0 0,0-1 0 0 0,-1 1 0 0 0,1-1 0 0 0,0 1 0 0 0,0-1 0 0 0,0 1 0 0 0,0 0 0 0 0,1-1 0 0 0,-1 1 0 0 0,0-1 0 0 0,0 1 0 0 0,0-1 0 0 0,0 1 0 0 0,0-1 0 0 0,1 1 0 0 0,-1-1 0 0 0,0 1 0 0 0,1 0 0 0 0,0 0-21 0 0,1-1 0 0 0,-1 1-1 0 0,1 0 1 0 0,-1-1 0 0 0,1 0-1 0 0,-1 1 1 0 0,1-1 0 0 0,-1 0 0 0 0,1 0-1 0 0,-1 0 1 0 0,1 0 0 0 0,-1 0-1 0 0,1 0 1 0 0,-1 0 0 0 0,1-1-1 0 0,-1 1 1 0 0,2-1 0 0 0,29-9-646 0 0,-4-1 93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92 7367 0 0,'10'-7'243'0'0,"0"-1"0"0"0,1 1-1 0 0,15-7 1 0 0,-24 13 722 0 0,-1 0 321 0 0,3-2 740 0 0,-6 3-840 0 0,-12 5-529 0 0,-22 12-600 0 0,15-1 95 0 0,1 0 0 0 0,1 1 0 0 0,0 1-1 0 0,1 1 1 0 0,1 1 0 0 0,1 0 0 0 0,0 1-1 0 0,2 0 1 0 0,1 2 0 0 0,0 0 0 0 0,2 0-1 0 0,0 1 1 0 0,2 0 0 0 0,1 1 0 0 0,0-1-1 0 0,-4 37 1 0 0,11-52-49 0 0,0-1-1 0 0,1 1 1 0 0,0-1 0 0 0,0 1-1 0 0,1-1 1 0 0,1 1 0 0 0,-1-1-1 0 0,1 1 1 0 0,1-1-1 0 0,-1 0 1 0 0,5 8 0 0 0,-5-12-48 0 0,-1 0 1 0 0,1-1 0 0 0,0 0 0 0 0,1 1-1 0 0,-1-1 1 0 0,1 0 0 0 0,-1 0-1 0 0,1 0 1 0 0,0-1 0 0 0,0 1 0 0 0,0-1-1 0 0,0 1 1 0 0,0-1 0 0 0,1 0 0 0 0,-1 0-1 0 0,1-1 1 0 0,-1 1 0 0 0,1-1-1 0 0,0 1 1 0 0,0-1 0 0 0,0 0 0 0 0,-1-1-1 0 0,1 1 1 0 0,0-1 0 0 0,0 1-1 0 0,4-1 1 0 0,5-2 65 0 0,-1 1-1 0 0,0-1 1 0 0,0-1 0 0 0,0 0-1 0 0,0-1 1 0 0,0-1-1 0 0,0 1 1 0 0,-1-2-1 0 0,12-6 1 0 0,-1-2 71 0 0,-1-1 0 0 0,-1-1 1 0 0,27-25-1 0 0,-37 31-143 0 0,-1 0-1 0 0,0-1 1 0 0,0 0 0 0 0,-1-1-1 0 0,0 0 1 0 0,-1 0 0 0 0,-1-1 0 0 0,0 1-1 0 0,-1-1 1 0 0,7-23 0 0 0,-10 26-59 0 0,0 0 1 0 0,0 0-1 0 0,-1 0 1 0 0,0 0-1 0 0,-1 0 1 0 0,0 0-1 0 0,-1 0 1 0 0,0 0-1 0 0,0 0 1 0 0,-1 0-1 0 0,-1 0 1 0 0,1 0-1 0 0,-2 1 1 0 0,1-1-1 0 0,-8-13 1 0 0,-41-53-531 0 0,20 32-464 0 0,26 32 361 0 0,6 9 302 0 0,6-6-597 0 0,-3 5 813 0 0,-1 1 28 0 0,0 1 0 0 0,0 0 0 0 0,0 0 0 0 0,1 0 0 0 0,-1 0 0 0 0,1 0 0 0 0,-1 0 0 0 0,1 1 0 0 0,0-1 0 0 0,0 1 0 0 0,-1 0 0 0 0,5-1 0 0 0,22-5-4696 0 0,-8 5-609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8287 0 0,'0'0'5947'0'0,"3"0"-4312"0"0,102-30 1297 0 0,47-10-382 0 0,-146 39-2378 0 0,0 0 0 0 0,0 1-1 0 0,1 0 1 0 0,5 1 0 0 0,3-1 342 0 0,-15 3-422 0 0,-2 4-85 0 0,-1-1-1 0 0,1 0 0 0 0,-1 0 0 0 0,0 0 0 0 0,0 0 1 0 0,-1 0-1 0 0,0-1 0 0 0,0 1 0 0 0,0-1 0 0 0,0 0 0 0 0,-8 6 1 0 0,-11 9 2 0 0,-30 21 1 0 0,39-31 20 0 0,-2 2-16 0 0,7-7-7 0 0,1 1 1 0 0,-1 1 0 0 0,1-1-1 0 0,1 1 1 0 0,-1 1 0 0 0,1-1-1 0 0,-11 17 1 0 0,13-12-8 0 0,5 1 0 0 0,8-2 0 0 0,-6-9 6 0 0,1 0 1 0 0,0 0-1 0 0,0 0 0 0 0,1 0 1 0 0,-1-1-1 0 0,0 1 0 0 0,1-1 0 0 0,-1 0 1 0 0,0 0-1 0 0,5 0 0 0 0,38 5 114 0 0,-30-5-88 0 0,-4 0 6 0 0,58 9 243 0 0,-57-7-269 0 0,0 0-31 0 0,8 5 183 0 0,-13-5-3725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 3679 0 0,'-2'0'167'0'0,"-8"-1"123"0"0,4 1-51 0 0,1 0 0 0 0,-1 0 1 0 0,0 1-1 0 0,0 0 0 0 0,1 0 1 0 0,-1 0-1 0 0,-5 2 0 0 0,10-3 157 0 0,0 1-1 0 0,1-1 1 0 0,-1 0-1 0 0,0 0 1 0 0,0 0-1 0 0,1 1 1 0 0,-1-1-1 0 0,0 0 1 0 0,1 1-1 0 0,-1-1 1 0 0,0 1-1 0 0,1-1 1 0 0,-1 1-1 0 0,1-1 1 0 0,-1 1 0 0 0,1-1-1 0 0,-1 1 1 0 0,1 0-1 0 0,-1-1 1 0 0,1 1-1 0 0,-1 0 1 0 0,1 0-249 0 0,0 0 1 0 0,0-1-1 0 0,0 1 1 0 0,0 0-1 0 0,0 0 1 0 0,0-1-1 0 0,0 1 1 0 0,0 0-1 0 0,0-1 1 0 0,1 1-1 0 0,-1 0 0 0 0,0-1 1 0 0,0 1-1 0 0,1 0 1 0 0,-1-1-1 0 0,0 1 1 0 0,1 1-1 0 0,2 0-60 0 0,-1 1 1 0 0,0-1-1 0 0,1 1 0 0 0,-1-1 0 0 0,1 0 0 0 0,0 1 0 0 0,3 1 0 0 0,0-1 124 0 0,1 0 0 0 0,0 0-1 0 0,0-1 1 0 0,0 0 0 0 0,0 0 0 0 0,1-1-1 0 0,-1 0 1 0 0,12 1 0 0 0,63-4 1087 0 0,-46-1-909 0 0,78-3 503 0 0,186-34 0 0 0,-204 14-1598 0 0,-60 16 190 0 0,-34 9-880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 12871 0 0,'0'0'588'0'0,"0"-1"-12"0"0,0 1-568 0 0,0-1-1 0 0,0 1 1 0 0,0 0-1 0 0,0 0 1 0 0,0 0-1 0 0,0 0 1 0 0,0 0 0 0 0,0-1-1 0 0,0 1 1 0 0,0 0-1 0 0,0 0 1 0 0,0 0-1 0 0,0 0 1 0 0,0 0-1 0 0,0-1 1 0 0,0 1-1 0 0,0 0 1 0 0,0 0-1 0 0,-1 0 1 0 0,1 0-1 0 0,0 0 1 0 0,0 0-1 0 0,0 0 1 0 0,0-1 0 0 0,0 1-1 0 0,0 0 1 0 0,0 0-1 0 0,0 0 1 0 0,-1 0-1 0 0,1 0 1 0 0,0 0-1 0 0,0 0 1 0 0,0 0-1 0 0,0 0 1 0 0,0 0-1 0 0,0 0 1 0 0,-1 0-1 0 0,1 0 1 0 0,0 0-1 0 0,0 0 1 0 0,0 0 0 0 0,0 0-1 0 0,0 0 1 0 0,-1 0-1 0 0,1 0 1 0 0,0 0-1 0 0,0 0 1 0 0,0 0-1 0 0,0 0 1 0 0,0 0-1 0 0,-1 0 1 0 0,1 0-1 0 0,0 0 1 0 0,0 0-1 0 0,0 0 1 0 0,-5 6 108 0 0,4-6-66 0 0,-18 26 637 0 0,1 1 0 0 0,2 0 0 0 0,-23 49 0 0 0,11-20 5 0 0,-9 17-55 0 0,3 2 0 0 0,-29 93 0 0 0,58-150-564 0 0,-5 28 0 0 0,9-41-98 0 0,0 1 0 0 0,1-1 0 0 0,0 0 0 0 0,0 0 0 0 0,0 0 0 0 0,0 0 0 0 0,1 0 1 0 0,0 0-1 0 0,0 0 0 0 0,3 8 0 0 0,6 2-1447 0 0,5-5-5127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363 225 5983 0 0,'-2'-5'8954'0'0,"2"5"-8818"0"0,16-11 1759 0 0,26-12-1448 0 0,119-53 1553 0 0,-111 52-1358 0 0,55-21-1 0 0,-73 34-329 0 0,0 2-1 0 0,0 1 0 0 0,36-4 0 0 0,-51 12-138 0 0,-16 0-171 0 0,0 0-1 0 0,-1 0 0 0 0,1 0 1 0 0,-1 1-1 0 0,1-1 0 0 0,-1 0 0 0 0,1 1 1 0 0,0-1-1 0 0,-1 0 0 0 0,0 1 0 0 0,1-1 1 0 0,-1 1-1 0 0,1-1 0 0 0,-1 1 0 0 0,1-1 1 0 0,-1 1-1 0 0,0-1 0 0 0,1 1 0 0 0,-1-1 1 0 0,0 1-1 0 0,0 0 0 0 0,1-1 0 0 0,-1 1 1 0 0,0 0-1 0 0,0 0 0 0 0,0 1 0 0 0,0 0-1 0 0,0-1 1 0 0,0 1-1 0 0,0 0 1 0 0,0 0-1 0 0,-1-1 1 0 0,1 1-1 0 0,-1 0 1 0 0,0 2-1 0 0,-2 1 0 0 0,1 0-1 0 0,-1 1 0 0 0,0-1 1 0 0,-8 9-1 0 0,-18 15-30 0 0,-1-1 1 0 0,-39 27-1 0 0,27-22 35 0 0,-369 295-4 0 0,336-262-412 0 0,-123 138 0 0 0,163-166 412 0 0,26-27 0 0 0,9-11 2 0 0,-1 1-1 0 0,1-1 0 0 0,0 1 1 0 0,-1 0-1 0 0,1-1 1 0 0,0 1-1 0 0,0 0 1 0 0,-1-1-1 0 0,1 1 0 0 0,0 0 1 0 0,0-1-1 0 0,0 1 1 0 0,0 0-1 0 0,0 0 0 0 0,0 0 1 0 0,1 0 9 0 0,-1 0 1 0 0,1 1-1 0 0,0-1 0 0 0,0 0 1 0 0,0 0-1 0 0,0 0 1 0 0,-1-1-1 0 0,1 1 0 0 0,1 0 1 0 0,-1 0-1 0 0,0 0 1 0 0,0-1-1 0 0,0 1 1 0 0,0-1-1 0 0,0 1 0 0 0,1-1 1 0 0,-1 1-1 0 0,0-1 1 0 0,0 0-1 0 0,3 1 0 0 0,28 3 186 0 0,-11-4-69 0 0,0-1 0 0 0,0-2 0 0 0,27-5 1 0 0,25-3-101 0 0,-50 8-53 0 0,22-6 0 0 0,-24 4-1186 0 0,37-3 0 0 0,-38 6-501 0 0,1-1-72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9671 0 0,'0'0'875'0'0,"2"1"-506"0"0,0 0-114 0 0,-1 0 0 0 0,0 0 0 0 0,1 0 0 0 0,-1 1 0 0 0,0-1-1 0 0,0 0 1 0 0,0 0 0 0 0,0 1 0 0 0,0-1 0 0 0,0 1 0 0 0,0-1-1 0 0,0 1 1 0 0,-1-1 0 0 0,1 1 0 0 0,0-1 0 0 0,-1 1 0 0 0,1 0 0 0 0,-1-1-1 0 0,0 1 1 0 0,0 0 0 0 0,1 2 0 0 0,-2 2 10 0 0,1-1 0 0 0,-1 0 0 0 0,0 1 0 0 0,0-1 0 0 0,-1 0 0 0 0,0 0 0 0 0,1 0 0 0 0,-4 5-1 0 0,-24 40 977 0 0,7-14-615 0 0,22-34-544 0 0,-1 0-15 0 0,-1 7-70 0 0,1-7-263 0 0,4-4-793 0 0,34-28-1481 0 0,-32 26 2284 0 0,24-21-1183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367 300 7367 0 0,'2'-1'568'0'0,"27"-25"-90"0"0,42-39 6999 0 0,-64 58-7235 0 0,0 0 0 0 0,-1 0 0 0 0,0-1 0 0 0,-1 1-1 0 0,1-1 1 0 0,3-10 0 0 0,-6 13-215 0 0,0-1-1 0 0,-1 1 1 0 0,0-1-1 0 0,0 0 1 0 0,-1 0 0 0 0,0 1-1 0 0,0-1 1 0 0,0 0-1 0 0,-1 0 1 0 0,0-11-1 0 0,0 13-20 0 0,-1 1-1 0 0,1 0 1 0 0,-1-1-1 0 0,0 1 1 0 0,0 0 0 0 0,0 0-1 0 0,0 0 1 0 0,0 0-1 0 0,-1 0 1 0 0,1 0-1 0 0,-1 0 1 0 0,0 1-1 0 0,0-1 1 0 0,0 0-1 0 0,0 1 1 0 0,-1 0 0 0 0,1-1-1 0 0,-1 1 1 0 0,-4-3-1 0 0,3 3 1 0 0,1 0 1 0 0,-1 1-1 0 0,0-1 0 0 0,0 1 0 0 0,-1 0 0 0 0,1 0 1 0 0,0 0-1 0 0,0 1 0 0 0,0-1 0 0 0,-1 1 0 0 0,1 0 1 0 0,0 0-1 0 0,0 1 0 0 0,-8 1 0 0 0,-2 1-3 0 0,1 1 1 0 0,0 1-1 0 0,0 0 0 0 0,1 0 0 0 0,-1 2 1 0 0,-20 13-1 0 0,-65 57 70 0 0,68-53-37 0 0,5-3 104 0 0,1 1-1 0 0,0 2 0 0 0,2 0 1 0 0,0 1-1 0 0,-30 48 0 0 0,49-69-112 0 0,1 0 1 0 0,0 0-1 0 0,0 0 0 0 0,0 0 0 0 0,1 0 0 0 0,-1 0 1 0 0,1 1-1 0 0,0-1 0 0 0,0 0 0 0 0,1 1 0 0 0,-1-1 0 0 0,1 0 1 0 0,0 10-1 0 0,1-11 28 0 0,0 1 0 0 0,0-1 0 0 0,1 0 0 0 0,-1 0 0 0 0,0 1 0 0 0,1-1 0 0 0,0 0 0 0 0,0 0 0 0 0,0 0 0 0 0,0-1-1 0 0,0 1 1 0 0,1-1 0 0 0,-1 1 0 0 0,1-1 0 0 0,0 0 0 0 0,0 1 0 0 0,0-1 0 0 0,0-1 0 0 0,4 3 0 0 0,-5-2-24 0 0,1-1 13 0 0,-1 1 0 0 0,1-1-1 0 0,0 1 1 0 0,0-1 0 0 0,-1 0 0 0 0,1 0 0 0 0,0 0-1 0 0,0 0 1 0 0,0-1 0 0 0,0 1 0 0 0,0-1-1 0 0,5 0 1 0 0,-1 0-10 0 0,-5 0-26 0 0,1-1 0 0 0,0 1 0 0 0,-1-1 0 0 0,1 1-1 0 0,-1-1 1 0 0,1 0 0 0 0,0 0 0 0 0,-1 0 0 0 0,0 0 0 0 0,1 0-1 0 0,3-3 1 0 0,0 1 17 0 0,-2 1-19 0 0,0-1-1 0 0,-1 1 1 0 0,1-1-1 0 0,-1 0 1 0 0,1 0 0 0 0,3-5-1 0 0,6-3-58 0 0,19-13 0 0 0,-12 8-353 0 0,-18 15 282 0 0,-2 6-54 0 0,-1 0 214 0 0,0 0 1 0 0,0 0-1 0 0,0 1 1 0 0,0-1-1 0 0,-1 0 1 0 0,0-1-1 0 0,-4 9 1 0 0,-25 37 498 0 0,18-31-410 0 0,-8 15 128 0 0,-22 45 1 0 0,36-63-263 0 0,1 0 0 0 0,0 0 1 0 0,1 1-1 0 0,0 0 0 0 0,-2 23 0 0 0,7-39-56 0 0,0 0 0 0 0,0 1 0 0 0,0-1-1 0 0,1 1 1 0 0,-1-1 0 0 0,1 0 0 0 0,-1 1 0 0 0,1-1-1 0 0,-1 0 1 0 0,1 0 0 0 0,-1 1 0 0 0,1-1-1 0 0,0 0 1 0 0,0 0 0 0 0,0 0 0 0 0,0 0 0 0 0,0 0-1 0 0,0 0 1 0 0,0 0 0 0 0,2 1 0 0 0,12 6-1246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5983 0 0,'0'0'464'0'0,"1"-2"-305"0"0,14-8 2202 0 0,-1 0 1 0 0,1 0-1 0 0,17-7 0 0 0,-13 9-1287 0 0,1-1 0 0 0,29-6-1 0 0,-33 10-902 0 0,0 2-1 0 0,0 0 1 0 0,0 1 0 0 0,0 1-1 0 0,1 0 1 0 0,-1 1-1 0 0,0 1 1 0 0,0 0-1 0 0,21 5 1 0 0,-37-6-167 0 0,1 1 0 0 0,0-1 0 0 0,0 1 0 0 0,0-1 0 0 0,-1 1 0 0 0,1-1 0 0 0,0 1 0 0 0,-1-1 0 0 0,1 1 0 0 0,0 0 1 0 0,-1-1-1 0 0,1 1 0 0 0,-1 0 0 0 0,1-1 0 0 0,-1 1 0 0 0,1 0 0 0 0,-1 0 0 0 0,0 0 0 0 0,1-1 0 0 0,-1 1 0 0 0,0 0 0 0 0,0 0 0 0 0,1 0 0 0 0,-1 0 0 0 0,0 1 0 0 0,0 1 0 0 0,0-1-1 0 0,0 1 0 0 0,0 0 0 0 0,0 0 0 0 0,0-1 1 0 0,-1 4-1 0 0,-1 1 3 0 0,0-2-1 0 0,-1 1 1 0 0,0 0 0 0 0,0 0-1 0 0,0-1 1 0 0,0 0 0 0 0,-1 1 0 0 0,0-1-1 0 0,-6 5 1 0 0,0 1-4 0 0,-1-1 1 0 0,-23 16-1 0 0,-39 15 50 0 0,19-12 9 0 0,8-4-49 0 0,-19 13 42 0 0,33-17-44 0 0,14-6-10 0 0,16-9 0 0 0,1-2 0 0 0,-3 7 11 0 0,4-11-3 0 0,0 1-1 0 0,0 0 1 0 0,1-1 0 0 0,-1 1-1 0 0,0 0 1 0 0,0-1 0 0 0,0 1-1 0 0,1 0 1 0 0,-1-1 0 0 0,0 1 0 0 0,1-1-1 0 0,-1 1 1 0 0,0 0 0 0 0,1-1-1 0 0,-1 1 1 0 0,1-1 0 0 0,-1 0-1 0 0,1 1 1 0 0,-1-1 0 0 0,1 1 0 0 0,0 0-1 0 0,0-1 17 0 0,1 2 2 0 0,0-1 0 0 0,0 1 0 0 0,1-1 0 0 0,-1 0 0 0 0,0 0-1 0 0,1 0 1 0 0,-1 0 0 0 0,0 0 0 0 0,1 0 0 0 0,-1-1 0 0 0,1 1 0 0 0,-1-1 0 0 0,4 0-1 0 0,35-1 292 0 0,-37 1-277 0 0,151-22 875 0 0,-43 5-521 0 0,-8-3-152 0 0,-75 13-331 0 0,1 2 0 0 0,1 0 1 0 0,59 0-1 0 0,-62 9-1536 0 0,-26-3-3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91 6447 0 0,'32'-46'686'0'0,"-16"26"10640"0"0,-18 20-11186 0 0,-1 0-115 0 0,0 1 0 0 0,0-1 0 0 0,1 0 0 0 0,-1 1-1 0 0,0 0 1 0 0,1-1 0 0 0,-1 1 0 0 0,0 0 0 0 0,1 1 0 0 0,-1-1 0 0 0,1 0-1 0 0,0 1 1 0 0,-1-1 0 0 0,1 1 0 0 0,-3 2 0 0 0,-8 8-15 0 0,-14 15 0 0 0,22-21 4 0 0,-40 36-14 0 0,28-27 0 0 0,0 1 0 0 0,-17 23 0 0 0,-56 92 4 0 0,76-108 16 0 0,1 2 0 0 0,1 0 0 0 0,-14 46 0 0 0,23-63-9 0 0,1 1 0 0 0,1-1 0 0 0,-1 1 0 0 0,2-1 0 0 0,-1 1-1 0 0,1-1 1 0 0,0 1 0 0 0,2 9 0 0 0,-2-13 8 0 0,2-1-1 0 0,-1 1 1 0 0,0 0 0 0 0,1-1-1 0 0,0 1 1 0 0,0-1 0 0 0,0 1-1 0 0,0-1 1 0 0,1 0-1 0 0,0 0 1 0 0,0 0 0 0 0,0 0-1 0 0,0-1 1 0 0,1 1 0 0 0,5 4-1 0 0,-1-2 60 0 0,0-1 0 0 0,1 0 0 0 0,-1-1-1 0 0,1 0 1 0 0,0 0 0 0 0,0-1 0 0 0,0 0-1 0 0,1 0 1 0 0,-1-1 0 0 0,1 0 0 0 0,-1-1-1 0 0,1 0 1 0 0,15-1 0 0 0,-5-1 56 0 0,1-1 0 0 0,-1-1 0 0 0,0-1 0 0 0,0 0 0 0 0,29-12 1 0 0,-32 10-53 0 0,-1-2 1 0 0,0 0-1 0 0,0-1 1 0 0,-1-1-1 0 0,28-22 1 0 0,-18 10 107 0 0,-1-1 1 0 0,28-35-1 0 0,-40 43-156 0 0,-2 0 0 0 0,1-1 0 0 0,-2 0 0 0 0,0-1 0 0 0,-1 0 0 0 0,-1 0 0 0 0,0-1 0 0 0,-2 1 0 0 0,6-26 0 0 0,-9 32-18 0 0,0-1 0 0 0,-1 1-1 0 0,0-1 1 0 0,-1 1 0 0 0,0-1 0 0 0,-1 0 0 0 0,0 1-1 0 0,-1-1 1 0 0,0 1 0 0 0,-1 0 0 0 0,0 0-1 0 0,-1 0 1 0 0,0 0 0 0 0,0 0 0 0 0,-2 1-1 0 0,-6-12 1 0 0,7 16-105 0 0,0 0 0 0 0,0 0 1 0 0,0 0-1 0 0,-1 1 0 0 0,0 0 0 0 0,0 0 0 0 0,-1 0 0 0 0,0 1 0 0 0,1 0 0 0 0,-1 0 0 0 0,-1 1 1 0 0,1 0-1 0 0,0 0 0 0 0,-1 1 0 0 0,1-1 0 0 0,-14-1 0 0 0,8 3-279 0 0,0 0 1 0 0,0 0-1 0 0,0 1 0 0 0,0 1 1 0 0,0 0-1 0 0,1 1 0 0 0,-1 0 1 0 0,0 1-1 0 0,-18 6 0 0 0,13-2-6212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5063 0 0,'0'0'12348'0'0,"2"-1"-11896"0"0,-2 1-402 0 0,0-1 0 0 0,1 1 0 0 0,-1 0 0 0 0,0 0 0 0 0,1 0-1 0 0,-1 0 1 0 0,0-1 0 0 0,1 1 0 0 0,-1 0 0 0 0,0 0 0 0 0,1 0 0 0 0,-1 0-1 0 0,1 0 1 0 0,-1 0 0 0 0,0 0 0 0 0,1 0 0 0 0,-1 0 0 0 0,0 0 0 0 0,1 0-1 0 0,-1 1 1 0 0,1-1 0 0 0,-1 0 0 0 0,0 0 0 0 0,1 0 0 0 0,-1 0 0 0 0,0 0-1 0 0,1 1 1 0 0,-1-1 0 0 0,4 12 368 0 0,-4-7-553 0 0,0 0 0 0 0,0 0-1 0 0,-1 0 1 0 0,1 0 0 0 0,-2 0 0 0 0,0 5 0 0 0,1-8-671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158 144 3223 0 0,'79'-95'312'0'0,"-63"71"1133"0"0,3-1 11846 0 0,-27 38-12965 0 0,-73 141 248 0 0,73-141-553 0 0,0-1-1 0 0,-1 0 1 0 0,0-1 0 0 0,-19 19-1 0 0,-47 34 127 0 0,42-37-38 0 0,29-24-66 0 0,-3 4-21 0 0,6-5 37 0 0,3-1-38 0 0,1 0 0 0 0,-1 0 0 0 0,1 0 0 0 0,0 0 1 0 0,0 0-1 0 0,0 0 0 0 0,0-1 0 0 0,0 0 0 0 0,4 1 0 0 0,-5-1-5 0 0,16 0 64 0 0,0 0 1 0 0,-1-1 0 0 0,19-4-1 0 0,-5 1-5 0 0,194-33 216 0 0,-177 28-269 0 0,-28 6-1616 0 0,0 1 1 0 0,23 0-1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59 9215 0 0,'4'-11'376'0'0,"-3"7"-279"0"0,0-1 0 0 0,1 1-1 0 0,0 0 1 0 0,0-1 0 0 0,0 1-1 0 0,1 0 1 0 0,-1 0 0 0 0,1 1-1 0 0,5-7 2154 0 0,-10 14-1917 0 0,-1 1 0 0 0,-1-1 1 0 0,-6 9-1 0 0,-9 11 254 0 0,-1 13 367 0 0,-23 61 1 0 0,-6 43 117 0 0,15-40-669 0 0,-18 44-203 0 0,-80 152 0 0 0,113-262-206 0 0,9-18 23 0 0,1 1 1 0 0,0-1 0 0 0,-6 22-1 0 0,10-11-1031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 11887 0 0,'0'0'1083'0'0,"-2"1"-891"0"0,-13 2 182 0 0,0 0 0 0 0,0 1 0 0 0,0 1 0 0 0,1 1-1 0 0,0 0 1 0 0,-21 12 0 0 0,9-1-202 0 0,0 0 0 0 0,-30 28 0 0 0,46-37-144 0 0,1 2-1 0 0,0-1 1 0 0,1 1-1 0 0,0 1 1 0 0,1-1-1 0 0,0 1 1 0 0,1 1 0 0 0,0-1-1 0 0,0 1 1 0 0,1 0-1 0 0,1 0 1 0 0,-3 14-1 0 0,3-9 61 0 0,1-1 1 0 0,1 1-1 0 0,0 0 0 0 0,2 0 0 0 0,0 0 1 0 0,1 0-1 0 0,0-1 0 0 0,7 32 0 0 0,-7-43-43 0 0,1 1 1 0 0,0-1-1 0 0,0 1 0 0 0,0-1 0 0 0,0 0 1 0 0,1 0-1 0 0,0 0 0 0 0,0 0 0 0 0,1 0 1 0 0,-1-1-1 0 0,1 1 0 0 0,0-1 0 0 0,4 4 0 0 0,-5-6 35 0 0,1 1-1 0 0,-1-1 0 0 0,1 0 0 0 0,-1 0 0 0 0,1-1 0 0 0,0 1 0 0 0,-1-1 1 0 0,1 0-1 0 0,0 0 0 0 0,0 0 0 0 0,0 0 0 0 0,0 0 0 0 0,0-1 0 0 0,0 0 1 0 0,0 0-1 0 0,0 0 0 0 0,0-1 0 0 0,0 1 0 0 0,5-2 0 0 0,5-2 48 0 0,-1 0-1 0 0,0-1 0 0 0,0 0 1 0 0,0-1-1 0 0,-1-1 0 0 0,0 0 1 0 0,0 0-1 0 0,-1-1 0 0 0,0-1 1 0 0,0 0-1 0 0,-1 0 1 0 0,12-15-1 0 0,-9 9-62 0 0,-1 0-1 0 0,-1-1 1 0 0,-1-1 0 0 0,0 0-1 0 0,-1-1 1 0 0,0 0 0 0 0,-2 0-1 0 0,7-22 1 0 0,-9 20-18 0 0,0 0 0 0 0,-1-1-1 0 0,2-34 1 0 0,-6 47-103 0 0,0-1 1 0 0,-1 0-1 0 0,0 0 1 0 0,0 0-1 0 0,-1 1 1 0 0,0-1-1 0 0,0 1 0 0 0,-1-1 1 0 0,0 1-1 0 0,0 0 1 0 0,-6-10-1 0 0,6 14-54 0 0,1 1 0 0 0,-1-1 0 0 0,0 1-1 0 0,0 0 1 0 0,0 0 0 0 0,-1 0 0 0 0,1 0 0 0 0,-1 0-1 0 0,1 1 1 0 0,-1 0 0 0 0,0-1 0 0 0,0 1 0 0 0,0 1-1 0 0,0-1 1 0 0,0 1 0 0 0,0-1 0 0 0,-1 1 0 0 0,1 0-1 0 0,0 1 1 0 0,-1-1 0 0 0,-7 1 0 0 0,2 0-110 0 0,-1 0-1 0 0,0 2 1 0 0,1-1 0 0 0,-1 1 0 0 0,1 1 0 0 0,0 0-1 0 0,-17 7 1 0 0,26-10 232 0 0,1 0-1 0 0,-1 0 0 0 0,1 1 1 0 0,0-1-1 0 0,-1 0 1 0 0,1 0-1 0 0,-1 1 0 0 0,1-1 1 0 0,0 0-1 0 0,-1 1 0 0 0,1-1 1 0 0,0 0-1 0 0,-1 1 1 0 0,1-1-1 0 0,0 0 0 0 0,0 1 1 0 0,0-1-1 0 0,-1 1 1 0 0,0 1-925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2303 0 0,'-5'8'12513'0'0,"5"-7"-12322"0"0,12-1 1786 0 0,21-9-1535 0 0,11-8 1093 0 0,44-23-1 0 0,-86 39-1374 0 0,0 3-26 0 0,3 9-108 0 0,-4-8-30 0 0,-1 0 0 0 0,0 1-1 0 0,0-1 1 0 0,0 0 0 0 0,0 0 0 0 0,-1 1 0 0 0,1-1-1 0 0,-1 0 1 0 0,0 0 0 0 0,0 0 0 0 0,0 0-1 0 0,0 0 1 0 0,0 0 0 0 0,-1 0 0 0 0,1 0-1 0 0,-4 3 1 0 0,-3 7-20 0 0,-1-1 0 0 0,-12 12 0 0 0,1-3 24 0 0,-2-2 0 0 0,-31 23 0 0 0,13-11 0 0 0,25-19 0 0 0,-16 14 0 0 0,22-14 0 0 0,2-1 0 0 0,4 2 16 0 0,3-12-1 0 0,0 1-1 0 0,0 0 0 0 0,0-1 1 0 0,1 1-1 0 0,-1 0 0 0 0,0-1 1 0 0,1 1-1 0 0,-1 0 0 0 0,1-1 1 0 0,0 1-1 0 0,-1-1 0 0 0,1 1 1 0 0,0-1-1 0 0,0 0 0 0 0,0 1 1 0 0,0-1-1 0 0,2 2 1 0 0,-1-1 19 0 0,1-1 0 0 0,-1 1 0 0 0,0 0 0 0 0,1-1 0 0 0,0 1 0 0 0,-1-1 0 0 0,1 0 0 0 0,0 0 0 0 0,3 1 0 0 0,4 0 117 0 0,1-1-1 0 0,-1 0 0 0 0,0 0 1 0 0,17-1-1 0 0,9-4 119 0 0,-1 0 1 0 0,50-15-1 0 0,-4 2-693 0 0,-32 5-2068 0 0,-47 11 1217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0:1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1839 0 0,'0'0'8558'0'0,"3"1"-7830"0"0,1 0-462 0 0,1 1 0 0 0,-1-1 0 0 0,1 0 0 0 0,-1 0 0 0 0,1 0 0 0 0,-1-1 1 0 0,1 0-1 0 0,-1 0 0 0 0,1 0 0 0 0,0 0 0 0 0,7-2 0 0 0,6-2 1069 0 0,30-12-1 0 0,6-1-231 0 0,-19 11-670 0 0,0 1 1 0 0,57-1-1 0 0,72 10-196 0 0,39-2-149 0 0,154-25-65 0 0,-73-3 108 0 0,-7 0-1 0 0,955-11 1942 0 0,-738 63-988 0 0,0 17-485 0 0,-226-18-474 0 0,86-3-37 0 0,0-31-219 0 0,-302 4-396 0 0,0-2 0 0 0,84-22 0 0 0,-76 8-1017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14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396 107 5695 0 0,'0'0'520'0'0,"2"1"-426"0"0,0 1-21 0 0,1 1-332 0 0,15 3 4109 0 0,-10-3-3760 0 0,1-1 0 0 0,-1 0 0 0 0,1-1 0 0 0,17 2 2280 0 0,-23-3-1646 0 0,-2 0-637 0 0,-1 0-1 0 0,0 0 0 0 0,1 0 1 0 0,-1 0-1 0 0,1 0 1 0 0,-1 0-1 0 0,0 0 1 0 0,1 0-1 0 0,-1 0 1 0 0,0 0-1 0 0,1 0 1 0 0,-1 0-1 0 0,1 0 1 0 0,-1 0-1 0 0,0 0 1 0 0,1 0-1 0 0,-1 0 1 0 0,0-1-1 0 0,1 1 1 0 0,-1 0-1 0 0,1 0 1 0 0,0-3-60 0 0,0 1 1 0 0,0 0-1 0 0,0 0 1 0 0,0-1-1 0 0,0 1 0 0 0,0 0 1 0 0,-1-1-1 0 0,1 1 0 0 0,-1-1 1 0 0,0-2-1 0 0,0 3 1469 0 0,-4-12-618 0 0,1-7-954 0 0,3 19-56 0 0,-5-12-482 0 0,4 11 557 0 0,-11-11-443 0 0,9 12 408 0 0,-7-2 32 0 0,0-1 60 0 0,4 3 102 0 0,0 0-1 0 0,0 1 1 0 0,0-1-1 0 0,-1 1 1 0 0,1 0 0 0 0,-9 1-1 0 0,-16-4 761 0 0,25 3-811 0 0,0 0 56 0 0,-1 0 0 0 0,1 0 1 0 0,-1 1-1 0 0,-8 0 0 0 0,-20 0-54 0 0,23-1-108 0 0,8 1 32 0 0,0-1 0 0 0,0 1 0 0 0,0 0 0 0 0,-1 0-1 0 0,1 1 1 0 0,0-1 0 0 0,-5 2 0 0 0,3-1 2 0 0,-33 1-123 0 0,28-2 133 0 0,-2 1 66 0 0,12-1-30 0 0,-1 0 0 0 0,1 0 0 0 0,-1 0-1 0 0,1 0 1 0 0,-1 0 0 0 0,0 0 0 0 0,1 1 0 0 0,-1-1-1 0 0,1 1 1 0 0,-1-1 0 0 0,1 1 0 0 0,-1-1 0 0 0,1 1-1 0 0,0 0 1 0 0,-2 1 0 0 0,2-2-31 0 0,-8 6 16 0 0,2 0 1 0 0,4-3 32 0 0,-7 4-33 0 0,0 0-22 0 0,6-4-36 0 0,-6 3 23 0 0,-2 3-39 0 0,1-2 8 0 0,2 0 60 0 0,7-5 71 0 0,1 0 19 0 0,-4 5 2 0 0,4-6 0 0 0,0 1-16 0 0,-1 0-68 0 0,-2 22 4 0 0,4-21-42 0 0,-5 19-432 0 0,1-8 398 0 0,-1 1 48 0 0,1-1 12 0 0,1 0 0 0 0,3 1 0 0 0,1-2 11 0 0,0-11 42 0 0,-1 1 1 0 0,5 10-44 0 0,3 8-20 0 0,-7-17-17 0 0,-1 4-1 0 0,-1 4-41 0 0,0 4 14 0 0,-3 0 44 0 0,1-1 11 0 0,-1 0 0 0 0,1-1 11 0 0,-3 0 46 0 0,2-2 29 0 0,-3 16 191 0 0,4-20-195 0 0,3-7-89 0 0,0 23 137 0 0,0-12-118 0 0,1 1-12 0 0,4 0 0 0 0,1 0 0 0 0,3-2 0 0 0,1 0 0 0 0,2-1 0 0 0,-1-2 0 0 0,2 0 0 0 0,0-1 0 0 0,2 0 0 0 0,-2-3 20 0 0,1 2 176 0 0,-12-5 2 0 0,12 0 52 0 0,-12-1 1 0 0,1 0-150 0 0,4 1-51 0 0,-3-1 1 0 0,1 0 1 0 0,-1 0-1 0 0,1-1 0 0 0,-1 1 0 0 0,0-1 0 0 0,1 0 1 0 0,-1 0-1 0 0,0 0 0 0 0,0-1 0 0 0,7-2 1 0 0,-4 1-17 0 0,-2 0-12 0 0,0 1 1 0 0,0-1-1 0 0,0 0 1 0 0,0 0-1 0 0,-1-1 1 0 0,9-7 0 0 0,48-42 376 0 0,-53 46-390 0 0,16-18 62 0 0,-15 14-72 0 0,-1 0 0 0 0,-4-1 0 0 0,-1 1 0 0 0,1 0 0 0 0,6-13 0 0 0,-2 5 0 0 0,-4 6 0 0 0,-3 9 9 0 0,1 1 0 0 0,0-1 0 0 0,-1 0-1 0 0,1 1 1 0 0,1-1 0 0 0,3-4 0 0 0,-1 0 9 0 0,24-36 190 0 0,-23 34-224 0 0,-5 8-64 0 0,-1 0 0 0 0,1-8 64 0 0,0 0 27 0 0,-1 8 42 0 0,0-1 11 0 0,4-8 3 0 0,1 0 8 0 0,-3 7-19 0 0,2-4-34 0 0,-2 4 26 0 0,5-5-36 0 0,-4-1-1 0 0,-2 8 209 0 0,-2 4-343 0 0,-3 8 111 0 0,-2 4 12 0 0,-21 39 0 0 0,19-42 0 0 0,-8 6 43 0 0,4-3 60 0 0,5-4-89 0 0,0 4 2 0 0,4-8-16 0 0,1 0 0 0 0,0 0 0 0 0,1 0 0 0 0,0 0 0 0 0,0 0 0 0 0,-1 8 0 0 0,-1 12 0 0 0,-6 33 0 0 0,8-44 0 0 0,0-1 0 0 0,6-1 11 0 0,-2-10 0 0 0,14 10 28 0 0,-15-11-36 0 0,23 11 225 0 0,-23-13-184 0 0,14 14 52 0 0,-7-4-96 0 0,-2 2 0 0 0,0-2 0 0 0,2-2 0 0 0,1 1 0 0 0,2-2 0 0 0,7 0 0 0 0,-2 6 0 0 0,-1 3-80 0 0,-8-6 299 0 0,-7-9-414 0 0,-1-1 0 0 0,0 1 1 0 0,1 0-1 0 0,-1-1 1 0 0,0 1-1 0 0,1-1 0 0 0,-1 1 1 0 0,1 0-1 0 0,-1-1 0 0 0,1 1 1 0 0,0-1-1 0 0,-1 0 1 0 0,1 1-1 0 0,-1-1 0 0 0,1 1 1 0 0,0-1-1 0 0,-1 0 0 0 0,1 0 1 0 0,0 1-1 0 0,-1-1 1 0 0,1 0-1 0 0,0 0 0 0 0,-1 0 1 0 0,1 0-1 0 0,0 1 0 0 0,0-1 1 0 0,-1 0-1 0 0,1-1 1 0 0,0 1-1 0 0,0 0 0 0 0,-1 0 1 0 0,1 0-1 0 0,0 0 0 0 0,-1 0 1 0 0,1-1-1 0 0,0 1 1 0 0,0-1-1 0 0,9-2-1468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14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7423 0 0,'0'0'8902'0'0,"2"1"-8828"0"0,10 2-43 0 0,0 0 41 0 0,-10-3-16 0 0,8 4-1449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15:0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33 919 0 0,'0'0'12504'0'0,"2"-2"-11720"0"0,16-11 784 0 0,-16 12-808 0 0,0 0-605 0 0,0-1 1 0 0,0 1-1 0 0,0 0 0 0 0,0-1 0 0 0,0 1 0 0 0,0-1 0 0 0,5-4 1763 0 0,-12 36-4660 0 0,-2-2 2373 0 0,-14 41 0 0 0,-3 12 208 0 0,16-48 113 0 0,-28 138 21 0 0,33-147 27 0 0,-5 32 0 0 0,-1 68 0 0 0,10-85 0 0 0,2-1 0 0 0,9 48 0 0 0,-3-42-40 0 0,-3-17-146 0 0,-1 1 0 0 0,-2 0 0 0 0,1 40 0 0 0,-5-52 120 0 0,-1 0 52 0 0,0-6 27 0 0,1 1-1 0 0,-2-1 1 0 0,-3 13-1 0 0,2-12 16 0 0,-10 26 432 0 0,13-35-318 0 0,-2 10 134 0 0,3-9-193 0 0,0-1-12 0 0,0 9-10 0 0,0-8-109 0 0,1-1-213 0 0,6 22-46 0 0,-6-22 2143 0 0,-13-15-1749 0 0,11 12-23 0 0,1-3-50 0 0,0 1 114 0 0,-1 0 1 0 0,1 0-1 0 0,0 0 1 0 0,0 0 0 0 0,1 0-1 0 0,-1 0 1 0 0,2-6-1 0 0,4-4 20 0 0,1 1-1 0 0,0-1 1 0 0,0 1-1 0 0,1 0 1 0 0,1 1 0 0 0,0 0-1 0 0,0 0 1 0 0,22-18-1 0 0,-19 19-65 0 0,-2-1 11 0 0,1 1 0 0 0,0 1 0 0 0,1 0 0 0 0,0 0 0 0 0,1 1-1 0 0,0 1 1 0 0,0 0 0 0 0,0 0 0 0 0,20-5 0 0 0,-18 7-62 0 0,-2 2-86 0 0,-11 2-48 0 0,1 1-21 0 0,2 0 33 0 0,0 1 0 0 0,0 0 1 0 0,0 0-1 0 0,0 0 0 0 0,7 3 0 0 0,2 1 19 0 0,3 4 13 0 0,-1 1 47 0 0,46 34 12 0 0,-46-33 0 0 0,0-3 0 0 0,0 0 0 0 0,-2-1 0 0 0,0 0 0 0 0,-3-3-41 0 0,-9-3-163 0 0,-2-1 192 0 0,0 1 0 0 0,-1-1 0 0 0,1 0 0 0 0,0 0 0 0 0,0 1 0 0 0,0-1 0 0 0,0 0 0 0 0,0 0 0 0 0,0 1 0 0 0,0-1 0 0 0,1 0 0 0 0,-1 0 0 0 0,0 0 0 0 0,0 1 0 0 0,0-1 0 0 0,0 0 0 0 0,0 0 0 0 0,0 0 0 0 0,0 1 0 0 0,0-1 0 0 0,0 0 0 0 0,1 0 0 0 0,-1 0 0 0 0,0 1 0 0 0,0-1 0 0 0,0 0 0 0 0,0 0-1 0 0,1 0 1 0 0,-1 1-8 0 0,1-1-1 0 0,-1 1 0 0 0,1-1 0 0 0,-1 1 0 0 0,0-1 0 0 0,1 1 1 0 0,-1-1-1 0 0,0 1 0 0 0,1 0 0 0 0,-1-1 0 0 0,0 1 0 0 0,0-1 1 0 0,0 1-1 0 0,0 0 0 0 0,1-1 0 0 0,-1 2 0 0 0,0 3-117 0 0,-1 1 0 0 0,0-1 0 0 0,1 1 0 0 0,-2-1-1 0 0,1 1 1 0 0,-1-1 0 0 0,1 0 0 0 0,-2 0 0 0 0,1 0-1 0 0,-6 10 1 0 0,0-3-32 0 0,-1-1 0 0 0,0 0 0 0 0,-13 12 0 0 0,14-14 172 0 0,6-7 18 0 0,0 0 1 0 0,0-1 0 0 0,0 1-1 0 0,0 0 1 0 0,0-1 0 0 0,0 1-1 0 0,-1-1 1 0 0,-3 2 0 0 0,-9 5 291 0 0,-6 5-34 0 0,17-12-311 0 0,0 1 0 0 0,-1-1 0 0 0,1 0 0 0 0,0 0 0 0 0,0 0 0 0 0,-1 0 0 0 0,1-1 0 0 0,0 0 0 0 0,-1 0 0 0 0,1 0 0 0 0,-6-1 0 0 0,-26 1-251 0 0,24 2 270 0 0,1 1 25 0 0,7-2 32 0 0,-6 4-43 0 0,0-1-59 0 0,8-3-29 0 0,-18 12-381 0 0,18-12 311 0 0,2 0 120 0 0,0-1-1 0 0,0 1 1 0 0,0-1 0 0 0,0 0-1 0 0,-1 1 1 0 0,1-1-1 0 0,0 1 1 0 0,0-1 0 0 0,-1 0-1 0 0,1 1 1 0 0,0-1-1 0 0,0 0 1 0 0,-1 1 0 0 0,1-1-1 0 0,0 0 1 0 0,-1 0-1 0 0,1 1 1 0 0,-1-1 0 0 0,1 0-1 0 0,0 0 1 0 0,-1 0-1 0 0,1 1 1 0 0,-1-1 0 0 0,1 0-1 0 0,0 0 1 0 0,-1 0-1 0 0,1 0 1 0 0,-1 0 0 0 0,1 0-1 0 0,-1 0 1 0 0,1 0-1 0 0,-1 0 1 0 0,1 0 0 0 0,0 0-1 0 0,-1 0 1 0 0,1 0-1 0 0,-1 0 1 0 0,1 0 0 0 0,-1-1-1 0 0,0 1 1 0 0,-1-1-35 0 0,0 1 0 0 0,0-1 0 0 0,0 0 0 0 0,0 0 0 0 0,0 0 0 0 0,0 0 0 0 0,0 0 1 0 0,-2-2-1 0 0,-3-3 242 0 0,1 1 0 0 0,-1 1 1 0 0,0-1-1 0 0,-12-5 0 0 0,17 10 69 0 0,-13-2 250 0 0,4 7-470 0 0,-1 4-62 0 0,-2 9-704 0 0,13-17 335 0 0,0 1-628 0 0,-3 7-273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14279 0 0,'0'0'1614'0'0,"2"0"-913"0"0,25-1 312 0 0,0-2 1 0 0,0 0-1 0 0,28-8 0 0 0,80-26 234 0 0,-94 25-702 0 0,123-32 1058 0 0,322-45-1 0 0,-482 88-1676 0 0,2 0-263 0 0,0 1 0 0 0,0-1 0 0 0,0 1 0 0 0,0 0 0 0 0,0 1 0 0 0,7 0 0 0 0,-12 2-941 0 0,1 0 881 0 0,0 0 1 0 0,-1 0-1 0 0,0 0 1 0 0,0 0 0 0 0,1 0-1 0 0,-2 0 1 0 0,2 5-1 0 0,-1 15-4886 0 0,-2-5-564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15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9439 0 0,'0'0'4304'0'0,"3"-1"-4093"0"0,0 0-142 0 0,1-1 39 0 0,-1 1 0 0 0,1 0 0 0 0,0 0 0 0 0,0 0 0 0 0,0 1 0 0 0,6-1 0 0 0,-10 1-108 0 0,21-2-713 0 0,-11 2-3452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3943 0 0,'0'0'176'0'0,"2"0"-4"0"0,23 2 992 0 0,-23-2-1103 0 0,-1 0-1 0 0,1-1 0 0 0,-1 1 1 0 0,1 0-1 0 0,-1 0 0 0 0,1-1 0 0 0,-1 1 1 0 0,0-1-1 0 0,1 1 0 0 0,-1-1 0 0 0,0 1 1 0 0,1-1-1 0 0,1-2 0 0 0,5-1 400 0 0,18-11 113 0 0,-17 9-394 0 0,1 1-1 0 0,0 0 0 0 0,0 0 0 0 0,21-6 0 0 0,-18 7 20 0 0,-9 3-162 0 0,-1 0-1 0 0,1 0 1 0 0,0 0-1 0 0,0 0 1 0 0,0 1-1 0 0,0 0 1 0 0,0 0 0 0 0,-1 0-1 0 0,8 1 1 0 0,1 1-22 0 0,2 0-15 0 0,-6 0-1 0 0,11 6 19 0 0,-9-4 47 0 0,4 1 30 0 0,-12-4 45 0 0,1 1 22 0 0,8 2-1 0 0,-9-3 0 0 0,0 0-1 0 0,8 3 72 0 0,0-1 1 0 0,15 4-1 0 0,-4-2-129 0 0,-7-2-9 0 0,0-1 1 0 0,2-2-12 0 0,-12 1-62 0 0,0-1 0 0 0,0 0-1 0 0,0-1 1 0 0,1 1 0 0 0,-1-1 0 0 0,0 1-1 0 0,0-1 1 0 0,0-1 0 0 0,4 0-1 0 0,1-2 62 0 0,-3 2 23 0 0,0 0 0 0 0,-1 0 0 0 0,1-1 0 0 0,8-6 0 0 0,-9 6-27 0 0,0 0 1 0 0,0 0-1 0 0,0 1 0 0 0,6-3 0 0 0,17-2 121 0 0,-25 6-187 0 0,4-1 15 0 0,1 0 0 0 0,-1 1 0 0 0,0-1 0 0 0,0 2-1 0 0,13-1 1 0 0,10-1 46 0 0,-25 1-57 0 0,20 1 30 0 0,-20 0-27 0 0,0 0-1 0 0,0 1 0 0 0,0-1 1 0 0,-1 1-1 0 0,1 0 1 0 0,0 1-1 0 0,6 1 0 0 0,-8-1 54 0 0,1-1-1 0 0,-1 0 1 0 0,1 0-1 0 0,-1 0 0 0 0,1 0 1 0 0,4 0-1 0 0,5 0 48 0 0,9 0 152 0 0,38-3 0 0 0,-18 0 36 0 0,140-9 282 0 0,-140 4-588 0 0,10-2 64 0 0,1 2 0 0 0,53 0 0 0 0,-102 7-64 0 0,0-1 0 0 0,0 1 0 0 0,-1 0 0 0 0,1 1 0 0 0,0-1 0 0 0,-1 1 0 0 0,1-1 0 0 0,-1 1 0 0 0,7 2 0 0 0,25 8 0 0 0,44-1 128 0 0,-74-8-128 0 0,20-1 0 0 0,-20 0 0 0 0,19-5 0 0 0,-23 4 0 0 0,0 0 0 0 0,23-4 0 0 0,0-1 0 0 0,28-11 0 0 0,-43 13 16 0 0,-5 1-8 0 0,0 0 0 0 0,1 1 0 0 0,-1 0 0 0 0,0 0 0 0 0,9-1 0 0 0,-9 0-8 0 0,1 0 0 0 0,16 2 0 0 0,21 3 0 0 0,-13 3 0 0 0,-24-4 0 0 0,20 0 0 0 0,-3 0 0 0 0,-19-2 0 0 0,16-4 0 0 0,-15 3 18 0 0,20-1 28 0 0,-10 4-46 0 0,-1 2 0 0 0,-1 2 0 0 0,2 0 0 0 0,-1-1 0 0 0,1 0 0 0 0,0-2 0 0 0,0-2 0 0 0,9 3-1 0 0,-21-4 2 0 0,19-1 53 0 0,24-2 116 0 0,-31 3-95 0 0,35 0 35 0 0,-26 0-75 0 0,-19 0 13 0 0,16 1-6 0 0,-6 2-12 0 0,-5 0-15 0 0,21 6 38 0 0,-24-7-52 0 0,0 0-1 0 0,0 0 1 0 0,1-1 0 0 0,-1 1-1 0 0,1-1 1 0 0,-1-1-1 0 0,1 0 1 0 0,-1 1-1 0 0,1-2 1 0 0,0 1 0 0 0,-1-1-1 0 0,9-2 1 0 0,-10 2 2 0 0,25-6 84 0 0,44-17 0 0 0,-50 14 8 0 0,0 2 0 0 0,1 1 0 0 0,0 1 0 0 0,0 2 0 0 0,28-3 0 0 0,-39 6-71 0 0,1 4 19 0 0,-2 1-33 0 0,0 3-10 0 0,-12-7 0 0 0,1 1 0 0 0,-1-1 0 0 0,1 1 0 0 0,-1 0 0 0 0,0 0 0 0 0,1 0 0 0 0,-1-1 0 0 0,0 1 0 0 0,1 0 0 0 0,-1 1 0 0 0,0-1 0 0 0,1 2 0 0 0,-1-2 0 0 0,0 0 0 0 0,0 0 0 0 0,0 0 0 0 0,0 0 0 0 0,0 0 0 0 0,0 0 0 0 0,1 0 0 0 0,-1 0 0 0 0,0 0 0 0 0,0 0 0 0 0,1-1 0 0 0,2 2 0 0 0,13 7 0 0 0,-11-8 0 0 0,-1-1 0 0 0,0 1 3 0 0,0 0-1 0 0,0-1 0 0 0,0 0 1 0 0,0 0-1 0 0,0-1 1 0 0,0 1-1 0 0,1-1 0 0 0,-1 0 1 0 0,9-3-1 0 0,5-3 16 0 0,21-11-1 0 0,-18 8-12 0 0,6-4-5 0 0,-14 7 0 0 0,1 0 0 0 0,22-7 0 0 0,-22 11 0 0 0,6 1 0 0 0,-16 3 0 0 0,0 1 0 0 0,0-2 0 0 0,19 6 0 0 0,-8-1 0 0 0,-11-4 0 0 0,27 16 0 0 0,11 2 0 0 0,-30-14 0 0 0,2-1 0 0 0,0-1 0 0 0,3 2 0 0 0,-13-5 0 0 0,17-3 0 0 0,-7 3 0 0 0,0-2 0 0 0,-1 0 0 0 0,-1-1 0 0 0,-1 0 0 0 0,0 6 0 0 0,-3 3 11 0 0,-7-5 44 0 0,0 1 17 0 0,5 5 4 0 0,-4-4-20 0 0,4 5-46 0 0,14 14-679 0 0,-13-13-54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1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6303 0 0,'0'0'571'0'0,"0"-2"-472"0"0,3-5-42 0 0,-3 5 818 0 0,0 2-835 0 0,0-1 0 0 0,0 0 0 0 0,1 0 1 0 0,-1 0-1 0 0,0 1 0 0 0,0-1 0 0 0,0 0 1 0 0,0 0-1 0 0,1 0 0 0 0,-1 1 0 0 0,0-1 0 0 0,1 0 1 0 0,-1 1-1 0 0,1-1 0 0 0,-1 0 0 0 0,1 1 1 0 0,-1-1-1 0 0,1 0 0 0 0,-1 1 0 0 0,2-2 0 0 0,1 0-1 0 0,0-1-1 0 0,0 0 0 0 0,1 1 0 0 0,-1 0 0 0 0,5-2 0 0 0,-4 2 5 0 0,6-3-33 0 0,1 0-10 0 0,12-5 80 0 0,-21 9 66 0 0,0 1 22 0 0,20-5 774 0 0,-19 5-759 0 0,8 3 9 0 0,-6-1-119 0 0,3 1-2 0 0,0 1-4 0 0,-4-3-66 0 0,14 4 60 0 0,-3-2-61 0 0,4 1-3 0 0,19 7 86 0 0,-23-6-3 0 0,-1 0 14 0 0,-2 0-12 0 0,-7-3-15 0 0,7 4-54 0 0,2 0-13 0 0,4 2 8 0 0,-13-6 22 0 0,5 0-1 0 0,32 3 144 0 0,-8-2-61 0 0,-21-1-37 0 0,16 3-4 0 0,5 3-73 0 0,-26-6 2 0 0,-3-1 0 0 0,0 0 0 0 0,0 0 0 0 0,0-1 0 0 0,1 0 0 0 0,7 0 0 0 0,18-2 54 0 0,2-2-44 0 0,65-10 108 0 0,-40 3-44 0 0,-28 4-20 0 0,29-7-29 0 0,-49 12 10 0 0,-1 0-2 0 0,-1 0-1 0 0,1 1 0 0 0,0 0 1 0 0,-1 0-1 0 0,13 1 0 0 0,11 2 31 0 0,-18-2-26 0 0,30-7-13 0 0,1-6 43 0 0,-33 9 187 0 0,21-11-1 0 0,-24 11 0 0 0,1-1 1 0 0,0 1-1 0 0,0 1 0 0 0,12-4 0 0 0,-1 5-180 0 0,1 0 0 0 0,0 1 0 0 0,37 4 1 0 0,-49-2-71 0 0,19 3-3 0 0,-15-4 0 0 0,23-4 22 0 0,-1-2-1 0 0,61-19 0 0 0,-79 20-21 0 0,-14 4 0 0 0,16 2 0 0 0,9-1 64 0 0,-12 0-64 0 0,-1 0 0 0 0,5-1 0 0 0,-16 1 0 0 0,30 2 0 0 0,-5-2 0 0 0,-2 1 0 0 0,-12-1 0 0 0,8 3 0 0 0,-2 1 0 0 0,5 1 0 0 0,2-3 0 0 0,58-7 0 0 0,-27 5 0 0 0,1 0 0 0 0,-11-1 0 0 0,60-7 0 0 0,-100 6 0 0 0,24-2 0 0 0,14-4 0 0 0,-18 4 0 0 0,-16 1 0 0 0,2 1 0 0 0,-2 2 0 0 0,2 0 12 0 0,-2 0 47 0 0,0 1-4 0 0,0 1-59 0 0,1 0-55 0 0,-1-2 44 0 0,0 0 15 0 0,7-1 0 0 0,-18 1 0 0 0,31 5 0 0 0,-19-4 0 0 0,0 1 0 0 0,3 0 0 0 0,-12-1 0 0 0,17-2 0 0 0,69-5 0 0 0,-32 0 0 0 0,-30 5 0 0 0,-25 1-1 0 0,20 3-64 0 0,-5 1-35 0 0,29 5-342 0 0,-41-8 354 0 0,-7-1 75 0 0,25-1-10 0 0,-8 3 116 0 0,-17-2-97 0 0,36-5-97 0 0,-14 3 101 0 0,-20 1 0 0 0,17-5 12 0 0,45-13 383 0 0,-59 16-305 0 0,6 3 86 0 0,-3 1 95 0 0,-7-1-204 0 0,6 1-66 0 0,-7 0-43 0 0,1-1-1 0 0,-1 1 0 0 0,0-1 0 0 0,0 1 0 0 0,0-1 1 0 0,0 1-1 0 0,0 0 0 0 0,0 0 0 0 0,0-1 1 0 0,0 1-1 0 0,0 0 0 0 0,-1 0 0 0 0,1 0 1 0 0,0 0-1 0 0,0 0 0 0 0,-1 0 0 0 0,1 0 1 0 0,0 2-1 0 0,2 2-974 0 0,3 4-3814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2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5527 0 0,'0'0'498'0'0,"2"-1"-276"0"0,0-1-135 0 0,2-1 275 0 0,0 1-1 0 0,0-1 1 0 0,0 0 0 0 0,0 1 0 0 0,1 0-1 0 0,-1 0 1 0 0,1 0 0 0 0,0 1 0 0 0,4-1-1 0 0,5-2-398 0 0,-1 2 0 0 0,1 0 0 0 0,15 0 0 0 0,9-2-33 0 0,59-11-38 0 0,-39 5 1087 0 0,109-5 0 0 0,-98 12-566 0 0,0-2 0 0 0,89-19 0 0 0,3-4 556 0 0,188-6-1 0 0,-279 31-590 0 0,99 11 0 0 0,-116-5-355 0 0,-1-2 0 0 0,95-9 0 0 0,102-32 116 0 0,-91 13 481 0 0,-137 24-514 0 0,1 1-1 0 0,-1 1 1 0 0,1 1 0 0 0,22 2-1 0 0,-7 4 119 0 0,69 18 0 0 0,-97-21-262 0 0,0-2 0 0 0,1 1 0 0 0,-1-1 0 0 0,0-1 0 0 0,0 0 0 0 0,15-1 0 0 0,56-14-591 0 0,-54 9 227 0 0,35-3 0 0 0,-53 8 335 0 0,1 1 1 0 0,-1 0-1 0 0,0 0 0 0 0,1 1 1 0 0,-1 0-1 0 0,0 1 1 0 0,0 0-1 0 0,12 4 1 0 0,-5 1-676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7 112 919 0 0,'0'0'7199'0'0,"0"2"-6822"0"0,2 6-805 0 0,1 6 4089 0 0,-5-12-1882 0 0,-3-7-1267 0 0,1 1-484 0 0,3 4 329 0 0,6 10 1422 0 0,11 18-1779 0 0,-7-16 0 0 0,3-3 0 0 0,3-2 0 0 0,-11-6 20 0 0,0 0 0 0 0,0 0 0 0 0,0-1 0 0 0,1 1 0 0 0,-1-1 0 0 0,0 0 0 0 0,0 0 0 0 0,1 0 0 0 0,-1-1 0 0 0,7-1 0 0 0,5-2 122 0 0,23-10-1 0 0,-25 9-64 0 0,23-6-1 0 0,-23 9-66 0 0,0 1 1 0 0,1 1-1 0 0,-1 0 0 0 0,1 0 1 0 0,-1 2-1 0 0,25 5 0 0 0,-3-1-18 0 0,-24-5 8 0 0,0-1 0 0 0,0 0 0 0 0,0 0 0 0 0,0-1-1 0 0,0 0 1 0 0,-1-1 0 0 0,1-1 0 0 0,0 0 0 0 0,21-9 0 0 0,4-5 7 0 0,56-34 0 0 0,-15 8 56 0 0,-63 35-34 0 0,-2 1 4 0 0,0 1 0 0 0,0 0 0 0 0,0 1 0 0 0,16-4 0 0 0,-16 8-11 0 0,1 2 26 0 0,-2 4-36 0 0,-1 4-12 0 0,-7-4-5 0 0,-1 0-1 0 0,0 0 0 0 0,5 10 0 0 0,-7-14-5 0 0,0 1-160 0 0,0 1-22 0 0,1 3 63 0 0,9 18-1031 0 0,-4-13 138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2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24 105 3223 0 0,'0'0'143'0'0,"1"-2"124"0"0,25-20 2970 0 0,-25 21-3474 0 0,8-3 5371 0 0,-17 15-4703 0 0,0 0 0 0 0,1 0-1 0 0,-9 16 1 0 0,-4 10 17 0 0,19-35 471 0 0,4-2-657 0 0,5 0-159 0 0,0-1 0 0 0,0 0 0 0 0,0 0 0 0 0,0-1 0 0 0,14-5 0 0 0,41-20 214 0 0,-3 1-44 0 0,-15 10 185 0 0,86-17 0 0 0,-103 28-289 0 0,0 2 0 0 0,-1 1 0 0 0,1 1-1 0 0,44 4 1 0 0,24 12-191 0 0,-68-9 4 0 0,0-1 0 0 0,1-1 1 0 0,-1-2-1 0 0,49-2 1 0 0,-38-5-52 0 0,67-16 0 0 0,196-34-42 0 0,-288 53 84 0 0,3 1-851 0 0,0 1 0 0 0,0 0 1 0 0,19 3-1 0 0,-18-2-4377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8:2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4143 0 0,'0'0'319'0'0,"1"-2"-210"0"0,2-3 322 0 0,0-1-1 0 0,0 0 1 0 0,-1 1-1 0 0,0-1 1 0 0,0 0-1 0 0,0 0 1 0 0,0 0-1 0 0,-1-1 1 0 0,0 1-1 0 0,-1 0 0 0 0,0 0 1 0 0,0-7-1 0 0,0-2 3253 0 0,-2 22 145 0 0,1-5-2827 0 0,2-1-990 0 0,0 1 0 0 0,-1-1 0 0 0,1 0 0 0 0,0 0 1 0 0,0 0-1 0 0,0 0 0 0 0,0 1 0 0 0,0-1 0 0 0,0-1 0 0 0,0 1 0 0 0,1 0 0 0 0,-1 0 0 0 0,0 0 0 0 0,0-1 0 0 0,1 1 0 0 0,1 0 0 0 0,24 8-7 0 0,-15-7-4 0 0,0-1 0 0 0,1 0 0 0 0,-1-1 0 0 0,1-1 0 0 0,17-2 0 0 0,64-18-1 0 0,3 0 16 0 0,-80 19 75 0 0,1 1 0 0 0,-1 0 1 0 0,1 1-1 0 0,0 1 1 0 0,-1 1-1 0 0,1 0 1 0 0,-1 1-1 0 0,19 6 0 0 0,-20-3-1895 0 0,-1 0-1 0 0,26 13 1 0 0,-20-6-4318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9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72 3223 0 0,'0'0'143'0'0,"2"0"-3"0"0,19 1-108 0 0,-18-2-24 0 0,-1 1 241 0 0,1 0-35 0 0,34 4 2456 0 0,-34-4-1670 0 0,9 1-714 0 0,-10-1 108 0 0,-4 1-461 0 0,1-1 55 0 0,-1 1-1 0 0,1-1 0 0 0,-1 1 1 0 0,1 0-1 0 0,-1-1 1 0 0,1 1-1 0 0,0 0 0 0 0,-2 1 1 0 0,-4 3-16 0 0,-25 10 76 0 0,-59 40-1 0 0,89-52-5 0 0,-1-1 0 0 0,0-1 0 0 0,0 1 0 0 0,0 0 1 0 0,0-1-1 0 0,-1 1 0 0 0,1-1 0 0 0,0 0 0 0 0,-1 0 0 0 0,1 0 0 0 0,0-1 0 0 0,-1 1 0 0 0,-4-1 0 0 0,7 0-22 0 0,0 0 0 0 0,0 0 0 0 0,-1-1 0 0 0,1 1 0 0 0,0 0 0 0 0,0-1-1 0 0,-1 1 1 0 0,1-1 0 0 0,0 0 0 0 0,0 1 0 0 0,0-1 0 0 0,0 0 0 0 0,0 0-1 0 0,0 0 1 0 0,0 0 0 0 0,0 1 0 0 0,0-1 0 0 0,-1-2 0 0 0,0 1 17 0 0,1-1 0 0 0,-1 1 1 0 0,1-1-1 0 0,-1 0 0 0 0,1 1 1 0 0,0-1-1 0 0,-1-3 0 0 0,1 1 16 0 0,0 0 0 0 0,1 1 0 0 0,-1-1 0 0 0,1 0 0 0 0,0 1 0 0 0,0-1 0 0 0,1 0 0 0 0,-1 1 0 0 0,1-1 1 0 0,0 1-1 0 0,1-1 0 0 0,-1 1 0 0 0,1-1 0 0 0,0 1 0 0 0,0 0 0 0 0,0 0 0 0 0,0 0 0 0 0,1 0 0 0 0,-1 0 0 0 0,6-5 0 0 0,-6 8-27 0 0,0-1 0 0 0,1 1 0 0 0,-1 0 0 0 0,1 0 0 0 0,-1 0 0 0 0,1 0 0 0 0,0 0 0 0 0,-1 0 0 0 0,1 1 0 0 0,0-1 0 0 0,0 1 0 0 0,-1 0 0 0 0,1 0 0 0 0,5 0 0 0 0,5 1-9 0 0,1 0 1 0 0,-1 1-1 0 0,21 6 0 0 0,-18-4-63 0 0,24 4-1 0 0,-23-7 60 0 0,-1 0-1 0 0,1 0 1 0 0,0-2 0 0 0,-1 0-1 0 0,1-1 1 0 0,17-4-1 0 0,-8 0 68 0 0,-152 28-80 0 0,-38 6 87 0 0,161-28-30 0 0,0 0 0 0 0,-1 0 0 0 0,1 0 0 0 0,0 0-1 0 0,0-1 1 0 0,0 0 0 0 0,0 1 0 0 0,0-1 0 0 0,0 0 0 0 0,0-1 0 0 0,0 1 0 0 0,0 0 0 0 0,0-1-1 0 0,1 0 1 0 0,-1 1 0 0 0,0-1 0 0 0,-3-5 0 0 0,4 6 224 0 0,2 1-272 0 0,-1-1-1 0 0,1 1 0 0 0,0 0 0 0 0,-1-1 1 0 0,1 1-1 0 0,0-1 0 0 0,0 1 0 0 0,-1-1 0 0 0,1 1 1 0 0,0-1-1 0 0,0 1 0 0 0,0-1 0 0 0,0 0 1 0 0,-1 1-1 0 0,1-1 0 0 0,0 1 0 0 0,0-1 1 0 0,0 1-1 0 0,0-1 0 0 0,1 1 0 0 0,-1-2 1 0 0,6-2-4 0 0,1-1 0 0 0,0 2 1 0 0,-1-1-1 0 0,2 1 0 0 0,-1 0 1 0 0,0 0-1 0 0,0 1 0 0 0,1 0 0 0 0,0 1 1 0 0,14-2-1 0 0,86-1 49 0 0,-90 4-52 0 0,-4 0-2 0 0,-1 0 0 0 0,1-1 0 0 0,0 0 0 0 0,-1 0 0 0 0,1-1 0 0 0,16-6 0 0 0,-18 5 11 0 0,-41 1 193 0 0,17 0-147 0 0,4 2-8 0 0,-1 0 0 0 0,1 0-1 0 0,-1 1 1 0 0,-14 4 0 0 0,-12 0 55 0 0,5-3 69 0 0,0 1 0 0 0,0 2 0 0 0,-35 10 0 0 0,29-5 227 0 0,32-8-330 0 0,-4 5 15 0 0,0 1-40 0 0,8-8-46 0 0,0-1 1 0 0,0 1-1 0 0,0 0 0 0 0,1 0 0 0 0,-1 0 0 0 0,0 0 0 0 0,0 0 1 0 0,0 0-1 0 0,0 0 0 0 0,0 1 0 0 0,0-1 0 0 0,0 0 0 0 0,0 0 1 0 0,0 0-1 0 0,0 0 0 0 0,0 0 0 0 0,0 0 0 0 0,0 0 0 0 0,0 0 1 0 0,0 0-1 0 0,0 0 0 0 0,0 0 0 0 0,0 0 0 0 0,1 0 0 0 0,-1 0 1 0 0,0 0-1 0 0,0 0 0 0 0,0 0 0 0 0,0 0 0 0 0,0 0 0 0 0,0 0 0 0 0,0 0 1 0 0,0 0-1 0 0,0 0 0 0 0,0 0 0 0 0,0 0 0 0 0,0 1 0 0 0,0-1 1 0 0,0 0-1 0 0,0 0 0 0 0,0 0 0 0 0,0 0 0 0 0,0 0 0 0 0,0 0 1 0 0,0 0-1 0 0,0 0 0 0 0,0 0 0 0 0,0 0 0 0 0,0 0 0 0 0,0 0 1 0 0,19 0-3 0 0,0 0 0 0 0,0-2 0 0 0,0 0 0 0 0,0-1-1 0 0,21-7 1 0 0,29-5-120 0 0,87 1-66 0 0,-111 14 86 0 0,-42 0 45 0 0,-4 2 52 0 0,-1 0 0 0 0,1 0 0 0 0,0 1 0 0 0,-1-1 0 0 0,0-1 0 0 0,1 1 0 0 0,-1 0 0 0 0,0 0 0 0 0,0-1 0 0 0,-2 3 0 0 0,-26 17 36 0 0,20-14-337 0 0,0-1 0 0 0,1 2 0 0 0,0-1 0 0 0,-14 17 0 0 0,13-10-4260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9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365 121 3223 0 0,'0'0'1632'0'0,"2"-2"-1530"0"0,5-5-92 0 0,0-2-10 0 0,12-15 2318 0 0,-18 23-2099 0 0,-1 0 1 0 0,1 0-1 0 0,-1-1 0 0 0,1 1 0 0 0,-1 0 0 0 0,1-1 0 0 0,-1 1 0 0 0,0 0 0 0 0,0-1 0 0 0,0-1 0 0 0,0 2-187 0 0,0 0 0 0 0,0 0-1 0 0,0 0 1 0 0,0 1 0 0 0,-1-1-1 0 0,1 0 1 0 0,0 0 0 0 0,-1 1-1 0 0,1-1 1 0 0,0 0 0 0 0,-1 1-1 0 0,1-1 1 0 0,-1 0-1 0 0,1 1 1 0 0,-1-1 0 0 0,1 1-1 0 0,-1-1 1 0 0,0 0 0 0 0,1 1-1 0 0,-1 0 1 0 0,0-1 0 0 0,0 0-1 0 0,-11-3 49 0 0,-2 3-26 0 0,-1 1-1 0 0,1 0 0 0 0,-20 3 0 0 0,-3 0 18 0 0,7-1-51 0 0,1 1 0 0 0,0 1 0 0 0,0 2 0 0 0,1 1 0 0 0,-1 1 0 0 0,-32 14 0 0 0,56-21-22 0 0,5-1 2 0 0,-26 19 13 0 0,24-18 40 0 0,4-2-39 0 0,1 1-1 0 0,-1-1 1 0 0,0 1-1 0 0,0-1 1 0 0,0 0-1 0 0,0 0 1 0 0,2-1-1 0 0,4-2 7 0 0,87-31-56 0 0,12-6-8 0 0,-86 33 211 0 0,-1 1-1 0 0,1 1 1 0 0,1 1-1 0 0,23-2 0 0 0,-43 6 128 0 0,-2 2-287 0 0,-1 0 0 0 0,1 0 0 0 0,0 0 0 0 0,-1 0 0 0 0,1 0-1 0 0,-1 0 1 0 0,1 0 0 0 0,-1 0 0 0 0,1 0 0 0 0,-1 0 0 0 0,0-1 0 0 0,0 1 0 0 0,1 0 0 0 0,-1 0 0 0 0,0-1 0 0 0,0 1 0 0 0,0-1 0 0 0,0 1 0 0 0,1 0 0 0 0,-3 0 0 0 0,-19 9 16 0 0,10-6-1 0 0,1 0 1 0 0,-1-1-1 0 0,0-1 1 0 0,0 0-1 0 0,0-1 1 0 0,-18 1-1 0 0,-73-10 151 0 0,8 0 34 0 0,93 8-143 0 0,-1 0-10 0 0,16 6-191 0 0,12 0-52 0 0,14-2 36 0 0,0-1 0 0 0,45-5 0 0 0,-21 1-148 0 0,-39 0 293 0 0,-24-1 66 0 0,-4 0 24 0 0,-23-5 210 0 0,13 5-232 0 0,-1 1 0 0 0,1 0-1 0 0,0 1 1 0 0,-1 1-1 0 0,1 0 1 0 0,0 1 0 0 0,0 1-1 0 0,0 0 1 0 0,0 0 0 0 0,-16 7-1 0 0,27-8-81 0 0,0-1-47 0 0,-1 0 1 0 0,0 1-1 0 0,0 0 0 0 0,1 0 0 0 0,-1 0 1 0 0,1 1-1 0 0,-6 4 0 0 0,0 1-271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19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64 2303 0 0,'-2'-1'295'0'0,"-1"-3"329"0"0,-1 1 1 0 0,1 1-1 0 0,-1-1 0 0 0,1 0 1 0 0,-1 1-1 0 0,0 0 0 0 0,-8-4 1 0 0,7 5-483 0 0,0-1-1 0 0,0 1 1 0 0,0 0 0 0 0,0 1 0 0 0,0-1 0 0 0,0 1 0 0 0,0 0-1 0 0,0 0 1 0 0,0 0 0 0 0,0 1 0 0 0,0 0 0 0 0,-5 1 0 0 0,0 2-131 0 0,6-3-11 0 0,-1 1 0 0 0,1-1 0 0 0,-1 0 0 0 0,1 0 0 0 0,-1 0-1 0 0,-9 0 1 0 0,0-1 0 0 0,2 0 11 0 0,10 0 42 0 0,1 0 17 0 0,1 0 0 0 0,-1 0 0 0 0,1 0 0 0 0,0 0 0 0 0,-1-1 0 0 0,1 1 0 0 0,-1 0 0 0 0,1 0 0 0 0,0-1 0 0 0,-1 1 0 0 0,1 0 0 0 0,-1 0-1 0 0,1-1 1 0 0,0 1 0 0 0,0 0 0 0 0,-1-1 0 0 0,1 1 0 0 0,0 0 0 0 0,-1-1 0 0 0,62-4-377 0 0,-26 4 197 0 0,56-11 0 0 0,-48 3 110 0 0,66-6 0 0 0,-95 15 0 0 0,-10-1-19 0 0,-1 1-1 0 0,1 1 0 0 0,-1-1 1 0 0,1 0-1 0 0,-1 1 1 0 0,1 0-1 0 0,-1 0 0 0 0,0 0 1 0 0,5 2-1 0 0,-3-1 0 0 0,-3-1-77 0 0,-3 1-1310 0 0,-1 2 1357 0 0,0 0 0 0 0,-1 0 0 0 0,0-1 0 0 0,0 1 0 0 0,0-1 0 0 0,0 0 0 0 0,0 0 1 0 0,0 0-1 0 0,-1 0 0 0 0,1-1 0 0 0,-1 1 0 0 0,0-1 0 0 0,0 0 0 0 0,-7 2 0 0 0,-5 2 59 0 0,-2 0 0 0 0,-24 3 0 0 0,1 1 155 0 0,-40 8 372 0 0,71-17-310 0 0,0 0 1 0 0,0-1 0 0 0,0 0 0 0 0,-1 0 0 0 0,1-1 0 0 0,-11-2 0 0 0,12 1-35 0 0,7 2 298 0 0,1-2-398 0 0,-2-4-5 0 0,3 6-86 0 0,0 0 0 0 0,-1 0 0 0 0,1 0 0 0 0,0 0 1 0 0,0 0-1 0 0,0 0 0 0 0,0 0 0 0 0,0 0 0 0 0,0 0 0 0 0,0 0 0 0 0,0 0 0 0 0,0 0 0 0 0,0 0 1 0 0,0-1-1 0 0,0 1 0 0 0,0 0 0 0 0,0 0 0 0 0,0 0 0 0 0,0 0 0 0 0,0 0 0 0 0,0 0 0 0 0,0 0 0 0 0,0 0 1 0 0,0 0-1 0 0,0 0 0 0 0,0 0 0 0 0,0 0 0 0 0,0-1 0 0 0,0 1 0 0 0,0 0 0 0 0,0 0 0 0 0,0 0 1 0 0,0 0-1 0 0,1 0 0 0 0,-1 0 0 0 0,0 0 0 0 0,0 0 0 0 0,0 0 0 0 0,0 0 0 0 0,0 0 0 0 0,0 0 1 0 0,0 0-1 0 0,0 0 0 0 0,0 0 0 0 0,0 0 0 0 0,0 0 0 0 0,0 0 0 0 0,0 0 0 0 0,0 0 0 0 0,1 0 0 0 0,-1 0 1 0 0,0 0-1 0 0,7-5-19 0 0,1 1 0 0 0,0 0 1 0 0,-1 1-1 0 0,1 0 0 0 0,1 0 1 0 0,-1 1-1 0 0,0 0 0 0 0,13-2 1 0 0,75-3-429 0 0,-75 6 339 0 0,23 1-224 0 0,33-2-405 0 0,-65 1 725 0 0,-10 0 245 0 0,-15 0 79 0 0,-7-1-181 0 0,-1 2 0 0 0,0 0 0 0 0,-24 4 0 0 0,-1-1-57 0 0,22-1 21 0 0,-19 0 114 0 0,24-4 242 0 0,2 0-3430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190 127 7831 0 0,'-21'0'574'0'0,"-2"0"5940"0"0,33-9-4803 0 0,-7 5-1418 0 0,5-2 60 0 0,1 0 0 0 0,-1 0 0 0 0,1 1 0 0 0,0 0 1 0 0,0 0-1 0 0,18-5 0 0 0,63-14 398 0 0,-45 13-218 0 0,9-2 547 0 0,76-9-1 0 0,-126 22-958 0 0,1-1 0 0 0,-1 1 0 0 0,1 0 1 0 0,-1 0-1 0 0,1 1 0 0 0,-1-1 0 0 0,1 1 0 0 0,-1 0 1 0 0,7 3-1 0 0,-9 0 31 0 0,-2 0-141 0 0,-1 1 0 0 0,0 0-1 0 0,0-1 1 0 0,0 1 0 0 0,-1 0 0 0 0,0-1 0 0 0,0 0 0 0 0,0 1 0 0 0,0-1 0 0 0,0 0-1 0 0,-1 0 1 0 0,0 0 0 0 0,-5 5 0 0 0,-7 8 53 0 0,-28 23-1 0 0,32-30-57 0 0,-75 59-109 0 0,-14 14-73 0 0,-167 158-700 0 0,256-231 862 0 0,0 0 0 0 0,-15 18 0 0 0,18-15 67 0 0,6 1 11 0 0,2-13-58 0 0,1 0-1 0 0,-1 0 0 0 0,0 1 1 0 0,1-1-1 0 0,-1 0 1 0 0,1 0-1 0 0,-1 0 0 0 0,1 0 1 0 0,-1 0-1 0 0,1 1 1 0 0,0-1-1 0 0,0 0 1 0 0,-1 0-1 0 0,1-1 0 0 0,0 1 1 0 0,0 0-1 0 0,0 0 1 0 0,0 0-1 0 0,2 1 0 0 0,0-1 15 0 0,-1 0 0 0 0,1 0-1 0 0,0 0 1 0 0,0 0 0 0 0,0 0-1 0 0,0-1 1 0 0,-1 1 0 0 0,5-1 0 0 0,4 0 58 0 0,1 0 1 0 0,-1-1-1 0 0,15-3 1 0 0,-26 4-78 0 0,41-9 455 0 0,55-20 0 0 0,6-1 7 0 0,97-9 241 0 0,-157 34-552 0 0,1 1 0 0 0,75 5 0 0 0,-104 0-275 0 0,0 2 0 0 0,0 0 0 0 0,18 6 0 0 0,-30-8-247 0 0,0 0 0 0 0,1 1 1 0 0,-1-1-1 0 0,0 1 0 0 0,1-1 0 0 0,-1 1 0 0 0,0 0 0 0 0,0 0 1 0 0,0 0-1 0 0,-1 0 0 0 0,1 1 0 0 0,2 3 0 0 0,1 1-4467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9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0,'0'0'5320'0'0,"16"0"-6280"0"0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9:0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3223 0 0,'0'0'288'0'0,"-57"0"568"0"0,43 0 112 0 0,9 14 1200 0 0,-6 0-2168 0 0,7 2 0 0 0,1 0-80 0 0,1-2-16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1455 1 3223 0 0,'0'0'3355'0'0,"0"1"-2838"0"0,1 1-398 0 0,-1-1-1 0 0,0 0 0 0 0,0 0 1 0 0,-1 0-1 0 0,1 0 1 0 0,0 0-1 0 0,0 0 0 0 0,0 0 1 0 0,-1 0-1 0 0,1 0 0 0 0,0 0 1 0 0,-1 0-1 0 0,1 0 0 0 0,-1 0 1 0 0,1 0-1 0 0,-1 0 0 0 0,0 0 1 0 0,1 0-1 0 0,-1 0 1 0 0,0-1-1 0 0,0 1 0 0 0,1 0 1 0 0,-1-1-1 0 0,0 1 0 0 0,0 0 1 0 0,0-1-1 0 0,-1 1 0 0 0,-36 19 782 0 0,25-14-726 0 0,11-4-157 0 0,-176 86 445 0 0,130-67-643 0 0,-92 26-1 0 0,-82-6 48 0 0,21-5 316 0 0,183-31-152 0 0,-146 31 23 0 0,139-36 11 0 0,23-2-11 0 0,0-7 1 0 0,3 5-50 0 0,-1-1 1 0 0,1 1-1 0 0,1 0 1 0 0,-1 0-1 0 0,0 0 1 0 0,1 0-1 0 0,0 1 1 0 0,0-1 0 0 0,0 0-1 0 0,0 1 1 0 0,1-1-1 0 0,-1 1 1 0 0,6-5-1 0 0,2-2 86 0 0,1 1 0 0 0,17-13 0 0 0,-26 21 410 0 0,0 3-445 0 0,0 3-52 0 0,-1-1 1 0 0,1 1 0 0 0,-1 0-1 0 0,1-1 1 0 0,-1 1 0 0 0,-1 0-1 0 0,1 0 1 0 0,-1 0 0 0 0,0 0 0 0 0,0 0-1 0 0,0 0 1 0 0,0 0 0 0 0,-2 6-1 0 0,-3 10 23 0 0,-12 37-1 0 0,9-35-21 0 0,-94 260-185 0 0,65-197 82 0 0,-59 100-1 0 0,83-166 57 0 0,0 0 0 0 0,-2-2 0 0 0,-17 19 0 0 0,-53 46-149 0 0,68-68 184 0 0,-11 15-2 0 0,22-21-33 0 0,3-2 43 0 0,2-5 952 0 0,24 2-495 0 0,-20-3-375 0 0,1 0-1 0 0,0 0 0 0 0,-1 0 1 0 0,1-1-1 0 0,5 1 0 0 0,37-7 878 0 0,0-1-1 0 0,74-23 0 0 0,-62 14-581 0 0,83-14 118 0 0,-113 26-478 0 0,-1 2-1 0 0,1 0 0 0 0,33 3 0 0 0,-56-1-121 0 0,0 1-1 0 0,0-1 0 0 0,0 1 0 0 0,-1 0 1 0 0,1 0-1 0 0,0 1 0 0 0,-1-1 1 0 0,1 1-1 0 0,-1 0 0 0 0,0 1 1 0 0,0-1-1 0 0,1 1 0 0 0,-1-1 0 0 0,-1 1 1 0 0,1 0-1 0 0,0 1 0 0 0,-1-1 1 0 0,0 0-1 0 0,1 1 0 0 0,-2 0 1 0 0,1 0-1 0 0,0 0 0 0 0,-1 0 1 0 0,1 0-1 0 0,-1 1 0 0 0,-1-1 0 0 0,1 1 1 0 0,0-1-1 0 0,-1 1 0 0 0,0 0 1 0 0,0 0-1 0 0,0 5 0 0 0,-1 1-5118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10911 0 0,'0'0'987'0'0,"2"0"-810"0"0,53 2 460 0 0,32 0 1202 0 0,115-23 392 0 0,-82 6-1644 0 0,35-6-1051 0 0,-54 0-5927 0 0,-72 14 1844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0,'0'0'979'0'0,"1"3"-542"0"0,1 9-147 0 0,1 0 0 0 0,1-1 0 0 0,0 1-1 0 0,0-1 1 0 0,1 1 0 0 0,1-1 0 0 0,12 19 0 0 0,-9-17 207 0 0,1 0 1 0 0,0-1-1 0 0,1 0 1 0 0,0 0 0 0 0,21 16-1 0 0,-10-13 144 0 0,0-1-1 0 0,1-1 1 0 0,31 13 0 0 0,76 24 1391 0 0,-80-33-1411 0 0,-1 2-1 0 0,47 26 0 0 0,-93-44-602 0 0,24 14 52 0 0,-1 1-1 0 0,0 1 1 0 0,30 26-1 0 0,-33-13-1602 0 0,-22-29 1340 0 0,-1-1-1 0 0,0 1 1 0 0,0-1 0 0 0,0 1-1 0 0,0 0 1 0 0,0-1 0 0 0,0 1-1 0 0,0 0 1 0 0,0-1 0 0 0,0 1-1 0 0,0 0 1 0 0,0-1 0 0 0,0 1-1 0 0,-1 0 1 0 0,1-1 0 0 0,-1 2-1 0 0,-5 5-1410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33 12607 0 0,'0'0'579'0'0,"-1"-2"-15"0"0,0 0-463 0 0,-8-13 23 0 0,8 14-65 0 0,0 0 0 0 0,0 0 0 0 0,0 0 0 0 0,0 0 0 0 0,0 0 0 0 0,0 0 0 0 0,0 0 0 0 0,0 1 0 0 0,0-1 0 0 0,0 0 0 0 0,0 1 0 0 0,-1-1 0 0 0,1 1 0 0 0,0-1 0 0 0,0 1-1 0 0,-1 0 1 0 0,1-1 0 0 0,0 1 0 0 0,0 0 0 0 0,-1 0 0 0 0,1 0 0 0 0,0 0 0 0 0,-1 0 0 0 0,1 0 0 0 0,0 1 0 0 0,-1-1 0 0 0,1 0 0 0 0,0 0 0 0 0,0 1 0 0 0,-1-1 0 0 0,1 1 0 0 0,0 0 0 0 0,0-1 0 0 0,-2 2-1 0 0,-4 3 39 0 0,1-1 0 0 0,-1 1 0 0 0,1 1 0 0 0,-8 8 0 0 0,8-8-58 0 0,-156 165 464 0 0,140-147-449 0 0,-119 146 378 0 0,18-20-140 0 0,123-149-423 0 0,-8 10-318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0,'0'0'5291'0'0,"2"1"-4960"0"0,2 2-539 0 0,1 1 0 0 0,-1-1 0 0 0,-1 1 0 0 0,1-1 0 0 0,5 8 0 0 0,-8-10-254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3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11519 0 0,'0'0'512'0'0,"-3"-6"96"0"0,-1-3-480 0 0,1 2-128 0 0,-1 0 3424 0 0,2-2 408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5063 0 0,'-1'1'2671'0'0,"-18"16"3172"0"0,-12 8-3342 0 0,-7 6-2408 0 0,20-15 4 0 0,-44 42 324 0 0,54-48-319 0 0,0-1 1 0 0,0 1 0 0 0,1 0-1 0 0,-11 21 1 0 0,-1 15 302 0 0,-20 67 0 0 0,16-40-298 0 0,12-39-648 0 0,1 1 0 0 0,-7 50 1 0 0,16-66-3524 0 0,0-2-1290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42 10247 0 0,'3'-9'199'0'0,"11"-22"808"0"0,-13 30-188 0 0,-1 1-751 0 0,0 1-1 0 0,0-1 1 0 0,0 0 0 0 0,0 0-1 0 0,1 0 1 0 0,-1 0-1 0 0,0 0 1 0 0,0 0 0 0 0,0 0-1 0 0,0 0 1 0 0,0 0 0 0 0,0 0-1 0 0,0 0 1 0 0,0 0-1 0 0,1 0 1 0 0,-1 0 0 0 0,0 0-1 0 0,0 0 1 0 0,0 0 0 0 0,0 0-1 0 0,0 0 1 0 0,0 0-1 0 0,0 0 1 0 0,1-1 744 0 0,-1 1-745 0 0,0 0 1 0 0,0 0-1 0 0,0 0 1 0 0,0 0 0 0 0,1-1-1 0 0,-1 1 1 0 0,0 0 0 0 0,0 0-1 0 0,4 11 904 0 0,-3 1-762 0 0,0 0-1 0 0,-1-1 1 0 0,0 1 0 0 0,-1 0 0 0 0,-1 0-1 0 0,0-1 1 0 0,-7 23 0 0 0,-35 80 411 0 0,33-89-513 0 0,-16 34-52 0 0,-2-2 1 0 0,-62 91-1 0 0,60-107-1710 0 0,-67 72 0 0 0,78-94-3997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39 5063 0 0,'-3'0'232'0'0,"-85"8"673"0"0,51-3 4132 0 0,26-4-193 0 0,14-1-4343 0 0,49-6 735 0 0,15-2-69 0 0,125 0 1 0 0,67 11-707 0 0,-175-3-468 0 0,-62-1-637 0 0,0 0 0 0 0,0-1 0 0 0,-1-1-1 0 0,1-1 1 0 0,20-7 0 0 0,-12-1-699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14999 0 0,'0'0'1666'0'0,"2"-1"-1293"0"0,44-13 954 0 0,81-15 0 0 0,-39 10-645 0 0,94-29 31 0 0,65-15 127 0 0,-196 54-1956 0 0,64-3 0 0 0,-88 16-2158 0 0,-19-3-646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1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15 338 10591 0 0,'-4'-3'351'0'0,"-7"-3"2330"0"0,23-5-1411 0 0,3 1-764 0 0,0 0 1 0 0,0 0-1 0 0,20-8 1 0 0,52-19 469 0 0,-70 30-800 0 0,86-35 663 0 0,137-53 773 0 0,-180 74-1393 0 0,2 3 0 0 0,0 2 0 0 0,1 3 1 0 0,104-8-1 0 0,-15 24-1218 0 0,-49 0-2695 0 0,-69-4 2104 0 0</inkml:trace>
  <inkml:trace contextRef="#ctx0" brushRef="#br0" timeOffset="1">1885 366 4607 0 0,'7'-3'-107'0'0,"-1"-1"1121"0"0,7 0 9913 0 0,-17 15-10501 0 0,-1 0 0 0 0,0 0 0 0 0,0 0 0 0 0,-1-1 0 0 0,-1 1-1 0 0,-9 10 1 0 0,-53 58-38 0 0,40-48-239 0 0,-276 354-943 0 0,297-374 675 0 0,-39 58-1465 0 0,45-67 32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17 1839 0 0,'0'-1'408'0'0,"0"1"-1"0"0,1-1 0 0 0,-1 1 1 0 0,0-1-1 0 0,0 0 0 0 0,1 1 0 0 0,-1-1 1 0 0,0 1-1 0 0,0-1 0 0 0,0 0 1 0 0,0 1-1 0 0,0-1 0 0 0,0 1 0 0 0,0-1 1 0 0,0 0-1 0 0,0 1 0 0 0,0-1 0 0 0,0 1 1 0 0,0-1-1 0 0,0-1 0 0 0,-1 2-194 0 0,1 0-1 0 0,0-1 1 0 0,-1 1-1 0 0,1 0 1 0 0,0 0 0 0 0,-1-1-1 0 0,1 1 1 0 0,0 0-1 0 0,-1 0 1 0 0,1 0-1 0 0,-1 0 1 0 0,1-1-1 0 0,0 1 1 0 0,-1 0-1 0 0,1 0 1 0 0,-1 0-1 0 0,1 0 1 0 0,0 0-1 0 0,-1 0 1 0 0,1 0-1 0 0,-1 0 1 0 0,-20 5 2914 0 0,-4 7-2879 0 0,-1 1-1 0 0,1 1 0 0 0,1 1 1 0 0,-27 22-1 0 0,-15 9-184 0 0,-30 22-26 0 0,48-33-59 0 0,-70 38-1 0 0,65-40 23 0 0,-6 2 0 0 0,35-22-7 0 0,-1 1 0 0 0,2 2 0 0 0,0 0 0 0 0,1 2 0 0 0,1 0 0 0 0,0 1-1 0 0,2 2 1 0 0,-26 31 0 0 0,41-45 2 0 0,-1-1 1 0 0,1 1-1 0 0,0 0 0 0 0,0 0 1 0 0,1 1-1 0 0,0-1 0 0 0,1 1 0 0 0,-1 0 1 0 0,1-1-1 0 0,-1 16 0 0 0,2-19 5 0 0,1 1-1 0 0,0 0 0 0 0,1-1 1 0 0,-1 1-1 0 0,1-1 1 0 0,0 1-1 0 0,0-1 1 0 0,0 1-1 0 0,1-1 0 0 0,0 0 1 0 0,-1 1-1 0 0,1-1 1 0 0,1 0-1 0 0,-1 0 1 0 0,1 0-1 0 0,-1-1 0 0 0,1 1 1 0 0,0-1-1 0 0,1 1 1 0 0,3 2-1 0 0,-1-1 7 0 0,0-1 0 0 0,1 0 0 0 0,-1 0 0 0 0,1-1 0 0 0,0 0 0 0 0,-1 0 1 0 0,2 0-1 0 0,-1-1 0 0 0,13 2 0 0 0,8 0 130 0 0,35 1 0 0 0,-43-4-71 0 0,37 0 306 0 0,80-7 1 0 0,56-19 399 0 0,-170 22-667 0 0,52-9 238 0 0,120-35 0 0 0,-129 22-273 0 0,-1-2 1 0 0,70-42-1 0 0,-132 68-69 0 0,3-3 6 0 0,4 0 10 0 0,-1-2 0 0 0,1 0-1 0 0,8-7 1 0 0,-16 11-25 0 0,1 0 0 0 0,-1 0-1 0 0,0 0 1 0 0,0 0 0 0 0,0-1-1 0 0,0 1 1 0 0,-1-1 0 0 0,1 1-1 0 0,-1-1 1 0 0,1 0 0 0 0,-1 0-1 0 0,0 1 1 0 0,0-1 0 0 0,0 0-1 0 0,0-5 1 0 0,1-7-28 0 0,-1 0 0 0 0,-1 0 0 0 0,-1 1 0 0 0,0-1 0 0 0,0 0 0 0 0,-2 1 0 0 0,-6-23 0 0 0,7 31 56 0 0,0 0 0 0 0,-1-1 0 0 0,0 1-1 0 0,0 0 1 0 0,-1 0 0 0 0,1 1 0 0 0,-1-1 0 0 0,-6-6 0 0 0,7 9-28 0 0,-1 0 1 0 0,1 1 0 0 0,0-1-1 0 0,-1 0 1 0 0,0 1-1 0 0,0 0 1 0 0,1 0 0 0 0,-1 0-1 0 0,0 0 1 0 0,-1 1-1 0 0,1 0 1 0 0,0-1 0 0 0,-8 0-1 0 0,8 2-10 0 0,0 0 0 0 0,1 0 1 0 0,-1 0-1 0 0,1 0 0 0 0,-1 1 0 0 0,0 0 0 0 0,1-1 0 0 0,-1 1 1 0 0,1 1-1 0 0,-1-1 0 0 0,1 0 0 0 0,0 1 0 0 0,0 0 0 0 0,-5 3 0 0 0,-3 3 19 0 0,1 0 0 0 0,-16 17 0 0 0,5-5 75 0 0,3-3 0 0 0,0 1-1 0 0,-15 20 1 0 0,26-29-59 0 0,1-1 0 0 0,0 1 0 0 0,0 1 0 0 0,1-1 0 0 0,1 1 0 0 0,-1 0 0 0 0,-3 14 0 0 0,7-19-24 0 0,0 0-1 0 0,0 1 1 0 0,1-1-1 0 0,0 0 1 0 0,0 1-1 0 0,0-1 0 0 0,1 0 1 0 0,0 1-1 0 0,0-1 1 0 0,0 0-1 0 0,0 0 1 0 0,1 0-1 0 0,0 0 1 0 0,0 0-1 0 0,1 0 1 0 0,3 7-1 0 0,6 4-165 0 0,0 1 1 0 0,0-2-1 0 0,18 16 0 0 0,-2 0-726 0 0,-5-4-4056 0 0,0-1-1660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90 242 1839 0 0,'1'-2'134'0'0,"1"-2"405"0"0,8-12-1580 0 0,-9 12 2659 0 0,-8 7 3908 0 0,-47 43-4478 0 0,50-42-826 0 0,0-1-1 0 0,1 1 0 0 0,-1 0 1 0 0,1 0-1 0 0,1 0 0 0 0,-1 0 1 0 0,0 1-1 0 0,1-1 1 0 0,0 1-1 0 0,0 0 0 0 0,0 0 1 0 0,1 0-1 0 0,-1-1 0 0 0,1 1 1 0 0,0 7-1 0 0,-1 8 1008 0 0,1 0 1 0 0,3 31-1 0 0,-1-33-867 0 0,-1-2 290 0 0,8 33 1 0 0,-7-43-525 0 0,1 1-1 0 0,0-1 1 0 0,0 0 0 0 0,0 0 0 0 0,1 1-1 0 0,0-2 1 0 0,6 10 0 0 0,-8-15-107 0 0,0 1 1 0 0,-1 0 0 0 0,1-1-1 0 0,0 1 1 0 0,0-1 0 0 0,0 1-1 0 0,0-1 1 0 0,0 1-1 0 0,0-1 1 0 0,0 1 0 0 0,0-1-1 0 0,0 0 1 0 0,0 0-1 0 0,0 1 1 0 0,0-1 0 0 0,0 0-1 0 0,1 0 1 0 0,-1 0-1 0 0,0 0 1 0 0,0-1 0 0 0,1 1-1 0 0,21-5 299 0 0,-22 4-306 0 0,6-2 72 0 0,0 0 1 0 0,-1 0-1 0 0,1-1 0 0 0,-1-1 0 0 0,0 1 1 0 0,0-1-1 0 0,8-8 0 0 0,1 0 24 0 0,-4 2-69 0 0,0-1 1 0 0,-1-1-1 0 0,0 0 0 0 0,-1 0 1 0 0,12-24-1 0 0,-3 6-33 0 0,-1 4 24 0 0,-7 8-62 0 0,17-21-1 0 0,-25 39-36 0 0,1 14-206 0 0,5 45 192 0 0,-7-38 106 0 0,2 0 0 0 0,1 1 1 0 0,7 24-1 0 0,-9-39 4 0 0,1 0 0 0 0,-1-1 0 0 0,1 1 0 0 0,0-1 0 0 0,0 0 0 0 0,0 0 0 0 0,1 0 0 0 0,0 0 0 0 0,0 0 1 0 0,0-1-1 0 0,0 0 0 0 0,1 0 0 0 0,0 0 0 0 0,0 0 0 0 0,8 4 0 0 0,-9-6 10 0 0,1-1 0 0 0,-1 1 1 0 0,0-1-1 0 0,1 0 0 0 0,-1 0 0 0 0,0-1 0 0 0,1 1 0 0 0,-1-1 1 0 0,1 0-1 0 0,-1 0 0 0 0,1-1 0 0 0,-1 1 0 0 0,0-1 0 0 0,1 0 0 0 0,-1 0 1 0 0,0-1-1 0 0,0 1 0 0 0,0-1 0 0 0,8-4 0 0 0,4-2 73 0 0,-1-2 1 0 0,0 0-1 0 0,20-18 0 0 0,-13 9-64 0 0,-2-1 1 0 0,0-1-1 0 0,-1 0 0 0 0,18-29 1 0 0,-15 16-66 0 0,-1-1 0 0 0,22-52 0 0 0,-31 59-122 0 0,10-38 0 0 0,-19 54-95 0 0,0-1-1 0 0,0 1 1 0 0,-2-1 0 0 0,1 0-1 0 0,-2-22 1 0 0,0 34 107 0 0,0 0 0 0 0,0 0 0 0 0,0 1 0 0 0,0-1 1 0 0,0 0-1 0 0,0 1 0 0 0,0-1 0 0 0,0 0 0 0 0,0 0 0 0 0,-1 1 0 0 0,1-1 1 0 0,0 0-1 0 0,0 1 0 0 0,-1-1 0 0 0,1 0 0 0 0,0 1 0 0 0,-1-1 0 0 0,1 1 1 0 0,-1-1-1 0 0,1 0 0 0 0,-1 1 0 0 0,1-1 0 0 0,-1 1 0 0 0,1-1 0 0 0,-1 1 1 0 0,1 0-1 0 0,-1-1 0 0 0,0 1 0 0 0,1 0 0 0 0,-1-1 0 0 0,0 1 0 0 0,1 0 1 0 0,-1 0-1 0 0,-1-1 0 0 0,-7 1-1816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 12815 0 0,'2'0'587'0'0,"0"0"-374"0"0,23-6 391 0 0,-18 4-505 0 0,-6 1 126 0 0,-2 2-131 0 0,-25 18-46 0 0,-1-2 1 0 0,-1-1-1 0 0,-31 12 1 0 0,-18 12 303 0 0,55-28-263 0 0,-97 59 960 0 0,99-58-609 0 0,1 1-1 0 0,1 1 1 0 0,-31 31-1 0 0,45-41-329 0 0,0 0 0 0 0,0-1-1 0 0,1 2 1 0 0,-1-1 0 0 0,1 0-1 0 0,1 1 1 0 0,-1-1 0 0 0,1 1-1 0 0,-1 0 1 0 0,-1 9 0 0 0,4-14-72 0 0,0 0-1 0 0,0 0 1 0 0,1 0 0 0 0,-1 0 0 0 0,0 0 0 0 0,0 0-1 0 0,0 0 1 0 0,1 0 0 0 0,-1 0 0 0 0,1 0-1 0 0,-1 0 1 0 0,0-1 0 0 0,1 1 0 0 0,0 0 0 0 0,-1 0-1 0 0,1 0 1 0 0,-1 0 0 0 0,1-1 0 0 0,0 1-1 0 0,0 0 1 0 0,0-1 0 0 0,-1 1 0 0 0,1 0 0 0 0,0-1-1 0 0,1 1 1 0 0,24 10 485 0 0,-13-8-394 0 0,1-1 0 0 0,-1 0 0 0 0,1-1 0 0 0,0-1 0 0 0,-1 0 0 0 0,1 0 0 0 0,0-2 0 0 0,0 0 0 0 0,-1 0 0 0 0,22-7 0 0 0,-25 4-159 0 0,0 1 0 0 0,0-1 0 0 0,0-1 0 0 0,0 0-1 0 0,-1 0 1 0 0,0-1 0 0 0,0 0 0 0 0,-1-1 0 0 0,0 0 0 0 0,0 0 0 0 0,-1 0 0 0 0,0-1 0 0 0,-1 0 0 0 0,11-20 0 0 0,-12 21-127 0 0,-1-1 1 0 0,0 0-1 0 0,-1 0 1 0 0,0 0 0 0 0,0 0-1 0 0,-1-1 1 0 0,0 1-1 0 0,-1 0 1 0 0,0-1 0 0 0,0 0-1 0 0,-1 1 1 0 0,0-1-1 0 0,-1 1 1 0 0,0-1-1 0 0,-1 1 1 0 0,0-1 0 0 0,-5-15-1 0 0,5 18-462 0 0,-3-7 454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20 15199 0 0,'1'0'19'0'0,"-1"0"0"0"0,0-1 0 0 0,0 1 0 0 0,0 0 0 0 0,0 0 0 0 0,0 0 0 0 0,0 0 0 0 0,0-1-1 0 0,0 1 1 0 0,0 0 0 0 0,0 0 0 0 0,0 0 0 0 0,1-1 0 0 0,-1 1 0 0 0,0 0 0 0 0,0 0 0 0 0,0-1 0 0 0,-1 1-1 0 0,1 0 1 0 0,0 0 0 0 0,0 0 0 0 0,0-1 0 0 0,0 1 0 0 0,0 0 0 0 0,0 0 0 0 0,0 0 0 0 0,0 0 0 0 0,0-1 0 0 0,0 1-1 0 0,0 0 1 0 0,-1 0 0 0 0,1 0 0 0 0,0 0 0 0 0,0-1 0 0 0,0 1 0 0 0,0 0 0 0 0,0 0 0 0 0,-1 0 0 0 0,1 0-1 0 0,0 0 1 0 0,0 0 0 0 0,0-1 0 0 0,-1 1 0 0 0,1 0 0 0 0,0 0 0 0 0,0 0 0 0 0,0 0 0 0 0,-1 0 0 0 0,1 0 0 0 0,-16 3 1181 0 0,-18 11 270 0 0,19-3-1538 0 0,1 0 0 0 0,0 1 0 0 0,-23 24 0 0 0,7-5-14 0 0,16-17 93 0 0,-4 2-48 0 0,1 1 0 0 0,0 0 0 0 0,-21 31 0 0 0,35-43 51 0 0,0 0 0 0 0,0 0 0 0 0,0 1 0 0 0,1-1-1 0 0,-1 0 1 0 0,1 1 0 0 0,0 0 0 0 0,1-1 0 0 0,0 1-1 0 0,0 0 1 0 0,0 0 0 0 0,0 0 0 0 0,1 0 0 0 0,0 0 0 0 0,0 0-1 0 0,1 0 1 0 0,0-1 0 0 0,0 1 0 0 0,3 10 0 0 0,-3-11 25 0 0,1-1 1 0 0,0-1 0 0 0,0 1 0 0 0,1 0 0 0 0,-1 0 0 0 0,1-1 0 0 0,0 1 0 0 0,0-1 0 0 0,0 0 0 0 0,0 0 0 0 0,0 0 0 0 0,1 0 0 0 0,-1-1 0 0 0,1 1 0 0 0,0-1 0 0 0,0 0 0 0 0,0 0 0 0 0,0 0 0 0 0,0 0 0 0 0,7 1-1 0 0,-5-2 28 0 0,1 0 0 0 0,-1 0 0 0 0,1 0 0 0 0,-1 0 0 0 0,1-1 0 0 0,-1 0-1 0 0,1-1 1 0 0,-1 0 0 0 0,1 0 0 0 0,-1 0 0 0 0,1 0 0 0 0,-1-1-1 0 0,7-3 1 0 0,-5 1 32 0 0,-1 0 1 0 0,0 0-1 0 0,0-1 0 0 0,0 0 0 0 0,-1 0 0 0 0,0 0 0 0 0,0-1 1 0 0,8-10-1 0 0,-1-1 65 0 0,0-1-1 0 0,10-21 1 0 0,-11 18-141 0 0,-1 0 0 0 0,-1-1 1 0 0,-1-1-1 0 0,-1 1 0 0 0,0-1 0 0 0,-2-1 0 0 0,-1 1 0 0 0,2-31 0 0 0,-7 52-58 0 0,1-1 0 0 0,-2 0-1 0 0,1 1 1 0 0,0-1 0 0 0,0 0-1 0 0,-1 1 1 0 0,0-1 0 0 0,1 0-1 0 0,-1 1 1 0 0,0-1 0 0 0,0 1-1 0 0,-1 0 1 0 0,1-1 0 0 0,0 1-1 0 0,-1 0 1 0 0,1 0 0 0 0,-1-1-1 0 0,0 1 1 0 0,0 1 0 0 0,-2-4-1 0 0,2 4-64 0 0,0 0 0 0 0,1 0 0 0 0,-1 0-1 0 0,0 1 1 0 0,0-1 0 0 0,1 0 0 0 0,-1 1 0 0 0,0-1-1 0 0,0 1 1 0 0,0 0 0 0 0,0-1 0 0 0,0 1-1 0 0,0 0 1 0 0,0 0 0 0 0,0 0 0 0 0,0 1 0 0 0,1-1-1 0 0,-1 0 1 0 0,0 1 0 0 0,0-1 0 0 0,0 1 0 0 0,0-1-1 0 0,0 1 1 0 0,1 0 0 0 0,-1 0 0 0 0,0 0 0 0 0,1 0-1 0 0,-3 2 1 0 0,-5 4-6596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176 379 13359 0 0,'0'0'1507'0'0,"0"2"-1058"0"0,0 0-349 0 0,0-1 0 0 0,1 1 0 0 0,-1-1-1 0 0,0 1 1 0 0,0-1 0 0 0,-1 1 0 0 0,1-1 0 0 0,0 1-1 0 0,0-1 1 0 0,-1 1 0 0 0,1-1 0 0 0,-1 1-1 0 0,1-1 1 0 0,-1 1 0 0 0,0-1 0 0 0,0 0 0 0 0,1 0-1 0 0,-1 1 1 0 0,-2 1 0 0 0,1-1 1 0 0,-1 0 1 0 0,0 1-1 0 0,0-1 0 0 0,1 0 1 0 0,-1 0-1 0 0,0-1 1 0 0,-1 1-1 0 0,-3 1 0 0 0,-6 1 231 0 0,0 0 0 0 0,0-1-1 0 0,-21 2 1 0 0,32-5-303 0 0,-1 0 0 0 0,1 0 0 0 0,-1 1 0 0 0,1-2 0 0 0,-1 1 0 0 0,1 0 0 0 0,0 0 0 0 0,-1-1 0 0 0,1 1 0 0 0,-1-1 0 0 0,1 0 0 0 0,0 0 0 0 0,-1 0 0 0 0,1 0 0 0 0,0 0 0 0 0,0-1 0 0 0,-3-1 0 0 0,3 1-10 0 0,1 1-1 0 0,0-1 1 0 0,-1 1 0 0 0,1-1-1 0 0,0 0 1 0 0,0 0-1 0 0,0 0 1 0 0,0 1-1 0 0,1-1 1 0 0,-1 0-1 0 0,0 0 1 0 0,1 0 0 0 0,-1 0-1 0 0,1 0 1 0 0,0 0-1 0 0,0 0 1 0 0,0 0-1 0 0,0 0 1 0 0,0 0-1 0 0,0 0 1 0 0,1-4 0 0 0,1-5 53 0 0,1 0 0 0 0,1 0 0 0 0,-1 1 0 0 0,2-1 0 0 0,5-9 0 0 0,31-49 140 0 0,-24 44-156 0 0,50-74-43 0 0,-56 84-17 0 0,2 0 0 0 0,0 1 0 0 0,1 0 0 0 0,16-13 0 0 0,-24 22-20 0 0,1 1 1 0 0,-1 0 0 0 0,1 0-1 0 0,0 1 1 0 0,0 0-1 0 0,0 0 1 0 0,0 0-1 0 0,0 1 1 0 0,1 0 0 0 0,-1 1-1 0 0,1-1 1 0 0,0 2-1 0 0,-1-1 1 0 0,1 1 0 0 0,9 0-1 0 0,1 3 4 0 0,1 0 0 0 0,-1 1 0 0 0,0 1 0 0 0,0 1 0 0 0,17 8 0 0 0,-14-7 20 0 0,-13-4-15 0 0,1 0 0 0 0,-1 1 0 0 0,11 6 0 0 0,-8-2 3 0 0,-11-6 13 0 0,1-1-1 0 0,0 0 1 0 0,0 1 0 0 0,-1-1-1 0 0,1 1 1 0 0,0-1-1 0 0,-1 0 1 0 0,0 1-1 0 0,1-1 1 0 0,-1 1 0 0 0,0-1-1 0 0,0 1 1 0 0,0 0-1 0 0,0-1 1 0 0,0 1-1 0 0,0-1 1 0 0,0 1 0 0 0,0-1-1 0 0,-1 1 1 0 0,1-1-1 0 0,-1 1 1 0 0,1-1 0 0 0,-1 1-1 0 0,1-1 1 0 0,-1 0-1 0 0,-1 2 1 0 0,-2 5 9 0 0,-1-1 1 0 0,0 0-1 0 0,-9 9 0 0 0,7-8 5 0 0,-16 17 248 0 0,0-1 0 0 0,-40 31-1 0 0,-60 35 254 0 0,82-61-488 0 0,-136 86-256 0 0,174-114 211 0 0,-8 6-272 0 0,-1-1-1 0 0,0-1 1 0 0,0 0 0 0 0,-16 5-1 0 0,26-10-259 0 0,5-11-1674 0 0,0 7 1384 0 0,-1-1 0 0 0,1 1 0 0 0,0 0 0 0 0,0 1 0 0 0,0-1 0 0 0,5-4 0 0 0,12-11-4220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 10103 0 0,'0'0'1160'0'0,"-1"2"-1090"0"0,-1 8 118 0 0,0 0 1 0 0,-1 0 0 0 0,-1-1 0 0 0,1 1-1 0 0,-2-1 1 0 0,-5 11 0 0 0,-38 55 1646 0 0,42-67-1625 0 0,-92 130 2562 0 0,-218 237-1 0 0,283-343-3131 0 0,-1-1 1 0 0,-1-1-1 0 0,-2-3 1 0 0,-1 0-1 0 0,-1-3 1 0 0,-1-1-1 0 0,-74 31 1 0 0,106-51 256 0 0,-39 12-182 0 0,44-14 216 0 0,0 0 1 0 0,-1 0 0 0 0,1-1-1 0 0,0 1 1 0 0,-1-1 0 0 0,1 0 0 0 0,-1 0-1 0 0,1 0 1 0 0,0-1 0 0 0,-1 1-1 0 0,-4-2 1 0 0,19-10-1481 0 0,10-2-2086 0 0,6-3-1092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 6911 0 0,'0'0'528'0'0,"-1"2"-96"0"0,-14 11 2529 0 0,-18 21-1 0 0,-32 48-122 0 0,63-79-2721 0 0,0 0-1 0 0,0 0 1 0 0,0 0 0 0 0,1 0-1 0 0,-1 1 1 0 0,1-1 0 0 0,0 0-1 0 0,0 1 1 0 0,0-1 0 0 0,0 0-1 0 0,0 7 1 0 0,12-4 283 0 0,-6-4-250 0 0,-1-1 1 0 0,1 0 0 0 0,0 0-1 0 0,-1 0 1 0 0,1-1-1 0 0,-1 1 1 0 0,1-1 0 0 0,0 0-1 0 0,8-2 1 0 0,6-1 235 0 0,20-6 0 0 0,-21 4-321 0 0,20-4 75 0 0,52-20 1 0 0,-79 24-118 0 0,0 1 0 0 0,0-2 1 0 0,0 0-1 0 0,-1 0 0 0 0,0-1 0 0 0,0 0 1 0 0,0-1-1 0 0,15-16 0 0 0,-24 22-19 0 0,1 0 0 0 0,-1 0 0 0 0,1 1-1 0 0,-1-1 1 0 0,0 0 0 0 0,0 0 0 0 0,0-1-1 0 0,0 1 1 0 0,0 0 0 0 0,0 0 0 0 0,-1 0 0 0 0,1-1-1 0 0,0-2 1 0 0,-1 4-1 0 0,0 0-1 0 0,-1-1 1 0 0,1 1-1 0 0,0 0 1 0 0,-1 0-1 0 0,1 0 1 0 0,0 0-1 0 0,-1 0 1 0 0,1 0 0 0 0,-1-1-1 0 0,0 1 1 0 0,1 0-1 0 0,-1 0 1 0 0,0 1-1 0 0,1-1 1 0 0,-1 0-1 0 0,0 0 1 0 0,0 0-1 0 0,0 0 1 0 0,0 1-1 0 0,0-1 1 0 0,0 0-1 0 0,0 1 1 0 0,0-1 0 0 0,0 1-1 0 0,0-1 1 0 0,-2 1-1 0 0,-3-2-1 0 0,0 0 0 0 0,0 1 0 0 0,0 0 0 0 0,0 0 0 0 0,0 1 0 0 0,-1 0 0 0 0,1 0 0 0 0,0 0 0 0 0,0 1-1 0 0,0 0 1 0 0,-1 0 0 0 0,1 1 0 0 0,-6 1 0 0 0,-10 5-1 0 0,0 0 0 0 0,-22 13-1 0 0,-242 136-57 0 0,280-154 68 0 0,-11 7 17 0 0,1 0 1 0 0,-25 20 0 0 0,38-28-24 0 0,0 1 0 0 0,0-1 0 0 0,0 1 1 0 0,0 0-1 0 0,0 0 0 0 0,1 1 1 0 0,0-1-1 0 0,-1 0 0 0 0,1 1 1 0 0,0-1-1 0 0,1 1 0 0 0,-1 0 0 0 0,1 0 1 0 0,-1 0-1 0 0,1 0 0 0 0,0 0 1 0 0,1 0-1 0 0,-1 7 0 0 0,1-8-27 0 0,0-1 1 0 0,1 1-1 0 0,0 0 0 0 0,0-1 1 0 0,0 1-1 0 0,0-1 0 0 0,0 0 0 0 0,0 1 1 0 0,0-1-1 0 0,1 0 0 0 0,-1 0 0 0 0,1 1 1 0 0,0-1-1 0 0,0 0 0 0 0,-1-1 1 0 0,1 1-1 0 0,1 0 0 0 0,-1-1 0 0 0,0 1 1 0 0,0-1-1 0 0,0 1 0 0 0,1-1 0 0 0,-1 0 1 0 0,1 0-1 0 0,3 1 0 0 0,8 2-572 0 0,-1 0 1 0 0,1-1-1 0 0,21 2 0 0 0,-26-4-83 0 0,24 3-5846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14799 0 0,'0'0'3760'0'0,"2"0"-3001"0"0,10-2-165 0 0,-1 1 1 0 0,0-1-1 0 0,0-1 0 0 0,0 0 1 0 0,17-8-1 0 0,8-1-47 0 0,-24 8-510 0 0,47-13 140 0 0,-2-2 0 0 0,74-37 0 0 0,-64 19-163 0 0,-39 20 1 0 0,2 1-1 0 0,0 1 1 0 0,54-18-1 0 0,-82 32-19 0 0,-1 1 1 0 0,1-1-1 0 0,0 1 0 0 0,0 0 0 0 0,0-1 0 0 0,-1 1 1 0 0,1 0-1 0 0,0 0 0 0 0,0 0 0 0 0,0 0 0 0 0,-1 1 1 0 0,1-1-1 0 0,0 0 0 0 0,0 1 0 0 0,-1 0 1 0 0,4 0-1 0 0,-4 0-2 0 0,0 0 0 0 0,1 0 0 0 0,-1 1 0 0 0,0-1 0 0 0,0 0 1 0 0,0 0-1 0 0,0 0 0 0 0,0 1 0 0 0,0-1 0 0 0,-1 1 0 0 0,1-1 0 0 0,0 1 0 0 0,-1-1 1 0 0,1 1-1 0 0,-1-1 0 0 0,1 1 0 0 0,-1-1 0 0 0,0 4 0 0 0,1 4-3 0 0,-1 1 0 0 0,0-1-1 0 0,-1 1 1 0 0,0-1 0 0 0,-3 14-1 0 0,2-12-10 0 0,0 1 0 0 0,-1 21 0 0 0,4-29 18 0 0,-1 0 1 0 0,0 0 0 0 0,1 0-1 0 0,0-1 1 0 0,0 1 0 0 0,0 0-1 0 0,0 0 1 0 0,1-1 0 0 0,-1 1-1 0 0,1 0 1 0 0,0-1-1 0 0,3 5 1 0 0,7 7 22 0 0,1-1 0 0 0,0 0 1 0 0,29 23-1 0 0,52 31 79 0 0,-91-66-98 0 0,7 5-229 0 0,0-1-1 0 0,1 0 0 0 0,0-1 1 0 0,0 0-1 0 0,0 0 0 0 0,0-2 0 0 0,1 1 1 0 0,0-1-1 0 0,-1-1 0 0 0,14 1 1 0 0,5 0-1894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14135 0 0,'0'0'1283'0'0,"1"3"-1055"0"0,-1 3-152 0 0,1 0 0 0 0,-1 0 1 0 0,0 0-1 0 0,-1 0 0 0 0,1 0 0 0 0,-1-1 1 0 0,0 1-1 0 0,-1 0 0 0 0,1 0 0 0 0,-1 0 1 0 0,-5 8-1 0 0,-4 10 767 0 0,-21 31 1 0 0,15-28-349 0 0,-3 10 225 0 0,1 2 0 0 0,2 0 0 0 0,-22 79 0 0 0,36-105-670 0 0,0 0 1 0 0,1-1-1 0 0,1 1 0 0 0,-1 0 0 0 0,2 14 0 0 0,0-20-40 0 0,1-1-1 0 0,-1 0 0 0 0,1 1 0 0 0,1-1 1 0 0,-1 0-1 0 0,1 0 0 0 0,0 0 0 0 0,0 0 1 0 0,1 0-1 0 0,0-1 0 0 0,0 1 0 0 0,6 7 1 0 0,-7-10-90 0 0,0-1 1 0 0,1 0 0 0 0,-1 1 0 0 0,1-1-1 0 0,0 0 1 0 0,-1 0 0 0 0,1 0 0 0 0,0-1 0 0 0,0 1-1 0 0,0-1 1 0 0,1 0 0 0 0,2 2 0 0 0,14-1-5457 0 0,-5-3-1120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0 9703 0 0,'0'0'2863'0'0,"-5"5"-2599"0"0,0-3-131 0 0,1 0 1 0 0,0 0-1 0 0,0-1 0 0 0,-1 1 0 0 0,1-1 1 0 0,-1 0-1 0 0,-8 0 0 0 0,8 0 15 0 0,-1-1-1 0 0,1 1 0 0 0,0 0 0 0 0,0 1 1 0 0,0-1-1 0 0,-9 5 0 0 0,-141 72 520 0 0,-47 28-702 0 0,175-89 36 0 0,-126 85 9 0 0,145-96 43 0 0,6-5 38 0 0,15-2 283 0 0,-9 0-293 0 0,21-4 250 0 0,29-10 1 0 0,10-2-205 0 0,-27 10-110 0 0,1 1 0 0 0,-1 2 0 0 0,44 0-1 0 0,-65 5-4 0 0,0 0 1 0 0,0 1-1 0 0,0 0 0 0 0,0 1 0 0 0,0 1 0 0 0,-1 1 0 0 0,0 0 0 0 0,0 1 0 0 0,0 0 0 0 0,14 10 0 0 0,-18-10 15 0 0,-1 1 1 0 0,0 0-1 0 0,-1 0 0 0 0,0 1 0 0 0,0 1 0 0 0,13 15 1 0 0,-20-22-20 0 0,0 1 1 0 0,0 0 0 0 0,0 0-1 0 0,0 0 1 0 0,-1 0-1 0 0,0 1 1 0 0,1-1 0 0 0,-1 0-1 0 0,0 0 1 0 0,0 1 0 0 0,-1-1-1 0 0,1 1 1 0 0,-1-1-1 0 0,0 1 1 0 0,0-1 0 0 0,0 1-1 0 0,0-1 1 0 0,0 1 0 0 0,-1-1-1 0 0,1 1 1 0 0,-1-1-1 0 0,0 0 1 0 0,0 1 0 0 0,-1-1-1 0 0,1 0 1 0 0,-1 0 0 0 0,-2 4-1 0 0,-4 5 65 0 0,0 0 0 0 0,-2-1 0 0 0,0 0 0 0 0,0 0 0 0 0,-20 15 0 0 0,3-5 92 0 0,-40 22 0 0 0,43-30-152 0 0,0-1-1 0 0,-1-1 0 0 0,-1-1 1 0 0,0-1-1 0 0,-46 9 0 0 0,-136 9 50 0 0,120-18-54 0 0,37-2-80 0 0,28-3-47 0 0,-39 2 0 0 0,61-6-19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28 12439 0 0,'0'-1'958'0'0,"-9"-26"10"0"0,-2 28 356 0 0,7 1-1270 0 0,-1-1 0 0 0,1 1 0 0 0,-1 1 0 0 0,1-1 1 0 0,0 1-1 0 0,-1-1 0 0 0,2 1 0 0 0,-1 0 0 0 0,0 1 0 0 0,0-1 1 0 0,-4 7-1 0 0,-6 6 116 0 0,-13 23-1 0 0,25-36-168 0 0,-30 48 34 0 0,-39 87-1 0 0,-13 61 111 0 0,45-100-60 0 0,-77 138 0 0 0,-59 36 54 0 0,31-79 104 0 0,134-182-241 0 0,-12 14-31 0 0,21-25-122 0 0,5-12-949 0 0,1-2 879 0 0,1 0 0 0 0,0 0-1 0 0,1 1 1 0 0,12-15 0 0 0,37-43-343 0 0,-53 66 546 0 0,24-26 29 0 0,2 1-1 0 0,0 1 1 0 0,2 2-1 0 0,1 1 1 0 0,1 1-1 0 0,1 2 1 0 0,59-29-1 0 0,-88 49 118 0 0,-1-1 0 0 0,1 1 0 0 0,0 1-1 0 0,0-1 1 0 0,1 1 0 0 0,-1 0 0 0 0,0 0-1 0 0,0 0 1 0 0,0 1 0 0 0,10 0 0 0 0,-12 0-82 0 0,-1 1 0 0 0,0-1 0 0 0,1 1 0 0 0,-1 0 0 0 0,0 0 0 0 0,0-1 0 0 0,0 2 0 0 0,0-1 0 0 0,0 0 0 0 0,0 0 1 0 0,0 1-1 0 0,0-1 0 0 0,0 1 0 0 0,-1-1 0 0 0,1 1 0 0 0,0 0 0 0 0,-1-1 0 0 0,1 1 0 0 0,-1 0 0 0 0,0 0 0 0 0,0 0 0 0 0,0 0 0 0 0,0 1 0 0 0,0-1 0 0 0,0 0 0 0 0,0 3 1 0 0,2 6 51 0 0,-1-1 1 0 0,-1 1 0 0 0,0-1 0 0 0,0 1 0 0 0,-1 0 0 0 0,0-1 0 0 0,-1 1 0 0 0,-3 19 0 0 0,-4 3 165 0 0,-16 46 0 0 0,-20 21-75 0 0,14-32 70 0 0,29-66-420 0 0,0 1 0 0 0,0-1-1 0 0,0 0 1 0 0,1 1 0 0 0,0 0-1 0 0,-1-1 1 0 0,1 1 0 0 0,0-1-1 0 0,0 6 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1375 0 0,'-1'1'14382'0'0,"-6"2"-11802"0"0,3 0-2377 0 0,0 0 1 0 0,0 0-1 0 0,0 1 1 0 0,0-1-1 0 0,0 1 1 0 0,1 0-1 0 0,-5 6 1 0 0,-20 33 407 0 0,16-23-556 0 0,-1-1-240 0 0,5-7-373 0 0,0 1 0 0 0,0 0 0 0 0,2 0 0 0 0,-11 27 1 0 0,15-31-909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39 374 1839 0 0,'-1'2'2908'0'0,"0"0"-1944"0"0,-10 26 7987 0 0,10-26-8819 0 0,0 0-1 0 0,0 0 1 0 0,-1 0-1 0 0,1 0 0 0 0,-1-1 1 0 0,1 1-1 0 0,-1-1 1 0 0,1 1-1 0 0,-1-1 0 0 0,0 1 1 0 0,-5 2 1602 0 0,7-5-1688 0 0,0 0 1 0 0,-1 1-1 0 0,1-1 1 0 0,0 0-1 0 0,-1 1 0 0 0,1-1 1 0 0,0 0-1 0 0,0 0 1 0 0,0 0-1 0 0,0 1 0 0 0,0-1 1 0 0,0 0-1 0 0,0 0 1 0 0,0 1-1 0 0,0-1 0 0 0,0 0 1 0 0,0 0-1 0 0,1 1 1 0 0,-1-1-1 0 0,0 0 1 0 0,0 0-1 0 0,1 0 0 0 0,9-17 286 0 0,11-6-188 0 0,1 0 1 0 0,1 1 0 0 0,39-29-1 0 0,-54 46-140 0 0,32-27 45 0 0,48-30 0 0 0,-75 55-29 0 0,0 0-1 0 0,1 1 0 0 0,-1 1 1 0 0,2 0-1 0 0,-1 1 0 0 0,1 0 1 0 0,-1 1-1 0 0,23-3 0 0 0,-33 7 8 0 0,0 0 0 0 0,0 0 0 0 0,1 0 1 0 0,-1 0-1 0 0,0 0 0 0 0,0 1 0 0 0,1 0 0 0 0,-1 0 0 0 0,0 0 0 0 0,6 3 0 0 0,-8-3-19 0 0,-1 0 1 0 0,1 0-1 0 0,-1 0 0 0 0,1 0 0 0 0,-1 0 1 0 0,1 1-1 0 0,-1-1 0 0 0,0 0 0 0 0,0 1 0 0 0,1-1 1 0 0,-1 1-1 0 0,0-1 0 0 0,0 1 0 0 0,0-1 1 0 0,-1 1-1 0 0,1 0 0 0 0,0-1 0 0 0,-1 1 0 0 0,1 0 1 0 0,-1 0-1 0 0,1 0 0 0 0,-1-1 0 0 0,0 1 1 0 0,0 0-1 0 0,0 0 0 0 0,0 3 0 0 0,-1 4-1 0 0,0-1 0 0 0,-1 1 0 0 0,0 0-1 0 0,0-1 1 0 0,-1 1 0 0 0,0-1 0 0 0,-5 10 0 0 0,-5 5 41 0 0,-17 23 0 0 0,-7 13-7 0 0,33-50-41 0 0,4-9 1 0 0,0 0-1 0 0,-1 0 1 0 0,1 0-1 0 0,0 0 1 0 0,0 0-1 0 0,0 1 1 0 0,0-1-1 0 0,0 0 1 0 0,0 0-1 0 0,0 0 1 0 0,0 0-1 0 0,0 0 1 0 0,0 0-1 0 0,0 1 1 0 0,0-1-1 0 0,0 0 0 0 0,0 0 1 0 0,0 0-1 0 0,-1 0 1 0 0,1 0-1 0 0,0 0 1 0 0,0 1-1 0 0,0-1 1 0 0,0 0-1 0 0,1 0 1 0 0,-1 0-1 0 0,0 0 1 0 0,0 0-1 0 0,0 1 1 0 0,0-1-1 0 0,0 0 1 0 0,0 0-1 0 0,0 0 1 0 0,0 0-1 0 0,0 0 1 0 0,0 0-1 0 0,0 0 1 0 0,0 1-1 0 0,0-1 1 0 0,0 0-1 0 0,1 0 1 0 0,-1 0-1 0 0,0 0 1 0 0,0 0-1 0 0,0 0 1 0 0,0 0-1 0 0,0 0 1 0 0,0 0-1 0 0,1 0 1 0 0,-1 0-1 0 0,0 0 1 0 0,0 1-1 0 0,0-1 1 0 0,0 0-1 0 0,0 0 1 0 0,0 0-1 0 0,1 0 1 0 0,-1 0-1 0 0,0 0 0 0 0,0 0 1 0 0,0 0-1 0 0,0 0 1 0 0,0-1-1 0 0,1 1 1 0 0,-1 0-1 0 0,8-2 20 0 0,-8 2-18 0 0,13-8-62 0 0,0-1 0 0 0,0 0 0 0 0,-1-1 1 0 0,20-19-1 0 0,-7 6-64 0 0,241-196-867 0 0,-239 199 1002 0 0,52-34 178 0 0,-78 53 187 0 0,1 22 40 0 0,-1-16-342 0 0,0 0-1 0 0,-1 0 1 0 0,0-1 0 0 0,0 7-1 0 0,-11 79 1174 0 0,6-19-166 0 0,0-10-489 0 0,3-51-581 0 0,0 1-1 0 0,0 0 1 0 0,-1 0-1 0 0,-1-1 1 0 0,-4 12-1 0 0,6-17-9 0 0,-20 57-1 0 0,-11 24 0 0 0,28-76 11 0 0,2-4 8 0 0,1-1-1 0 0,0 1 1 0 0,0-1-1 0 0,0 1 0 0 0,0 0 1 0 0,0 7-1 0 0,1-7 95 0 0,0-5 506 0 0,2-1-594 0 0,0 0 0 0 0,0 0 0 0 0,0 0 0 0 0,0 0-1 0 0,0-1 1 0 0,0 1 0 0 0,0 0 0 0 0,0-1 0 0 0,0 1 0 0 0,0-1-1 0 0,0 1 1 0 0,0-1 0 0 0,0 1 0 0 0,-1-1 0 0 0,1 1 0 0 0,0-1 0 0 0,0 0-1 0 0,0-1 1 0 0,13-14 135 0 0,1-6-359 0 0,-2-1 0 0 0,12-26 0 0 0,2-3-1460 0 0,-26 49 1320 0 0,2-3 266 0 0,-2 2-2877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551 146 1375 0 0,'37'-26'775'0'0,"54"-42"-1207"0"0,-61 43 4132 0 0,-2-1 4145 0 0,-40 31-5961 0 0,-20 13-1183 0 0,0 1-1 0 0,-45 36 0 0 0,-54 56-345 0 0,76-62-205 0 0,43-39-152 0 0,-157 143 112 0 0,135-119 22 0 0,1 2 0 0 0,-47 69 0 0 0,70-90-20 0 0,1 0 0 0 0,0 1 1 0 0,1 0-1 0 0,1 0 0 0 0,1 1 1 0 0,0 0-1 0 0,-6 33 1 0 0,11-42-81 0 0,0 0 0 0 0,1 0 0 0 0,-1 0 0 0 0,1-1 0 0 0,1 1 1 0 0,0 0-1 0 0,0 0 0 0 0,0 0 0 0 0,1 0 0 0 0,1-1 0 0 0,-1 1 1 0 0,1-1-1 0 0,0 0 0 0 0,1 0 0 0 0,-1 0 0 0 0,1 0 1 0 0,1 0-1 0 0,-1-1 0 0 0,1 0 0 0 0,6 6 0 0 0,-1-2 44 0 0,1-2 0 0 0,-1 0 0 0 0,1 0 0 0 0,1-1 0 0 0,0 0 0 0 0,0-1 0 0 0,0 0 0 0 0,0-1 0 0 0,22 6-1 0 0,-16-6-593 0 0,0-1-1 0 0,1-1 0 0 0,-1-1 0 0 0,1-1 0 0 0,0 0 0 0 0,26-3 0 0 0,-27-1-5704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 11975 0 0,'21'-32'5838'0'0,"-27"44"-5146"0"0,-9 15-367 0 0,-26 31 1 0 0,-10 16-113 0 0,35-47-166 0 0,7-14-40 0 0,1 1 0 0 0,1 0 0 0 0,0 0 0 0 0,-6 20 0 0 0,13-33-304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6447 0 0,'1'7'12008'0'0,"29"-48"-11806"0"0,2 2 0 0 0,2 1-1 0 0,62-56 1 0 0,-73 75-334 0 0,0 1 1 0 0,1 1 0 0 0,0 1-1 0 0,1 2 1 0 0,1 0 0 0 0,0 1-1 0 0,1 2 1 0 0,1 1-1 0 0,0 1 1 0 0,31-6 0 0 0,-56 14 146 0 0,1 1 1 0 0,0-1-1 0 0,-1 1 0 0 0,1 0 1 0 0,0 0-1 0 0,-1 0 1 0 0,1 1-1 0 0,0-1 1 0 0,-1 1-1 0 0,1 0 1 0 0,4 2-1 0 0,-7-3-7 0 0,1 1 0 0 0,-1 0 0 0 0,0 0 0 0 0,0-1 0 0 0,1 1 0 0 0,-1 0 0 0 0,0 0 0 0 0,0 1-1 0 0,0-1 1 0 0,0 0 0 0 0,0 0 0 0 0,0 0 0 0 0,-1 1 0 0 0,1-1 0 0 0,0 0 0 0 0,-1 1 0 0 0,1-1 0 0 0,-1 1-1 0 0,1-1 1 0 0,-1 0 0 0 0,1 1 0 0 0,-1-1 0 0 0,0 1 0 0 0,0 0 0 0 0,0-1 0 0 0,0 1 0 0 0,0-1 0 0 0,0 1-1 0 0,0-1 1 0 0,-1 2 0 0 0,-1 7 26 0 0,0-1-1 0 0,-1 0 0 0 0,0 0 0 0 0,-1 0 1 0 0,0 0-1 0 0,0-1 0 0 0,-7 10 0 0 0,-42 55 161 0 0,48-66-174 0 0,-19 21 30 0 0,9-10-17 0 0,-23 34-1 0 0,35-46-26 0 0,0-1 0 0 0,0 1 0 0 0,1-1 1 0 0,0 1-1 0 0,0 0 0 0 0,0 0 0 0 0,0 0 1 0 0,1 0-1 0 0,0 0 0 0 0,0 0 0 0 0,1 11 1 0 0,0-14 5 0 0,0-1 0 0 0,1 1 0 0 0,0 0 0 0 0,0 0 0 0 0,-1-1 0 0 0,1 1 0 0 0,1 0 1 0 0,-1-1-1 0 0,0 1 0 0 0,1-1 0 0 0,-1 0 0 0 0,1 1 0 0 0,0-1 0 0 0,0 0 0 0 0,0 0 1 0 0,0 0-1 0 0,0 0 0 0 0,3 2 0 0 0,21 11-1109 0 0,1-6-3867 0 0,-9-5-667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24 6647 0 0,'0'0'600'0'0,"1"-2"-492"0"0,14-18 4109 0 0,-15 20-4166 0 0,0 0 1 0 0,0 0-1 0 0,0 0 0 0 0,0 0 0 0 0,0 0 1 0 0,0 0-1 0 0,0 0 0 0 0,0 0 1 0 0,0 0-1 0 0,0-1 0 0 0,0 1 1 0 0,0 0-1 0 0,0 0 0 0 0,0 0 1 0 0,1 0 204 0 0,-1 0-205 0 0,0 0 1 0 0,0 0-1 0 0,0 0 0 0 0,0 0 1 0 0,0 0-1 0 0,0 0 0 0 0,0 0 1 0 0,0 0-1 0 0,0-1 0 0 0,0 1 0 0 0,1 0 1 0 0,-1 0-1 0 0,0 0 0 0 0,0 0 1 0 0,0 0-1 0 0,0 0 0 0 0,0 0 1 0 0,0 0-1 0 0,0 0 0 0 0,0 0 1 0 0,0 0-1 0 0,0 0 0 0 0,0 0 0 0 0,1 1 1 0 0,-1-1-1 0 0,0 0 0 0 0,0 0 1 0 0,0 0-1 0 0,0 0 0 0 0,0 0 1 0 0,0 0 204 0 0,0 0-204 0 0,0 0-1 0 0,0 0 0 0 0,0 0 0 0 0,0 0 1 0 0,1 0-1 0 0,-7 13 835 0 0,-15 24-575 0 0,-59 95 2 0 0,16-33-247 0 0,-41 57-60 0 0,80-124 20 0 0,-75 106 55 0 0,99-136-185 0 0,15-12-4083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57 201 8431 0 0,'-32'6'994'0'0,"8"0"895"0"0,24 8-1150 0 0,11-8 154 0 0,-6-3-685 0 0,2 0 56 0 0,1 0-1 0 0,0-1 1 0 0,0 0 0 0 0,0 0 0 0 0,0-1-1 0 0,0 0 1 0 0,10 0 0 0 0,58-3 1251 0 0,-67 1-1360 0 0,91-11 1145 0 0,115-27 0 0 0,164-75-1195 0 0,-248 71-1861 0 0,-23 14-2689 0 0,-73 18-618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10303 0 0,'0'0'472'0'0,"-1"2"-9"0"0,-21 16 109 0 0,0 1 0 0 0,1 1 0 0 0,-24 31 0 0 0,6 1-281 0 0,3 1 0 0 0,-33 65 0 0 0,-20 36-255 0 0,66-120-26 0 0,-1-2-1 0 0,-38 40 0 0 0,-140 108-9 0 0,186-167 0 0 0,-58 42 0 0 0,99-80-115 0 0,25-24 22 0 0,11-1 201 0 0,132-82 0 0 0,-170 118-69 0 0,0 0 39 0 0,34-16 1 0 0,-51 27-9 0 0,-1 1-1 0 0,1 0 1 0 0,0 0 0 0 0,0 1 0 0 0,0-1 0 0 0,-1 1 0 0 0,1 1 0 0 0,0-1 0 0 0,0 1 0 0 0,0 0-1 0 0,0 0 1 0 0,7 2 0 0 0,-10-2-27 0 0,-1 1-1 0 0,0-1 1 0 0,0 1-1 0 0,0 0 1 0 0,0 0-1 0 0,0 0 1 0 0,0 0-1 0 0,0 0 1 0 0,-1 1-1 0 0,1-1 1 0 0,0 0-1 0 0,-1 1 1 0 0,1-1-1 0 0,-1 1 1 0 0,1 0-1 0 0,1 2 1 0 0,-1 0-3 0 0,0-1 1 0 0,-1 1 0 0 0,0-1 0 0 0,1 1 0 0 0,-1-1 0 0 0,-1 1 0 0 0,1 0 0 0 0,0 7 0 0 0,-1 2 17 0 0,0 0-1 0 0,-1 1 1 0 0,-1-1-1 0 0,-3 16 1 0 0,0-10-199 0 0,1 0 0 0 0,-2 0 0 0 0,-1-1 0 0 0,0 0 0 0 0,-1 0 0 0 0,-1-1 0 0 0,-1 0 0 0 0,0-1 0 0 0,-1 0 0 0 0,-22 25 0 0 0,26-36-2528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9215 0 0,'0'0'6618'0'0,"1"3"-5790"0"0,1 4-628 0 0,0-1-1 0 0,-1 0 1 0 0,0 1 0 0 0,0-1 0 0 0,0 1 0 0 0,-1 0 0 0 0,0-1 0 0 0,-1 1 0 0 0,1-1 0 0 0,-3 11 0 0 0,-2 4 346 0 0,-1 0 0 0 0,-8 21 0 0 0,-28 64 163 0 0,-34 99 651 0 0,75-200-1647 0 0,0 1 0 0 0,-1-1 0 0 0,2 1 0 0 0,-1-1 0 0 0,0 8 0 0 0,2-10-1551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39 8751 0 0,'0'0'674'0'0,"1"2"-366"0"0,1 2-198 0 0,0 0 1 0 0,0 1 0 0 0,0-1 0 0 0,1-1 0 0 0,-1 1-1 0 0,1 0 1 0 0,0 0 0 0 0,0-1 0 0 0,1 0-1 0 0,-1 0 1 0 0,1 0 0 0 0,0 0 0 0 0,-1 0 0 0 0,1-1-1 0 0,0 1 1 0 0,1-1 0 0 0,-1 0 0 0 0,0 0-1 0 0,1-1 1 0 0,-1 1 0 0 0,1-1 0 0 0,-1 0 0 0 0,1 0-1 0 0,0-1 1 0 0,-1 1 0 0 0,1-1 0 0 0,0 0-1 0 0,-1 0 1 0 0,1-1 0 0 0,0 0 0 0 0,-1 1 0 0 0,1-1-1 0 0,-1-1 1 0 0,5-1 0 0 0,6-2 181 0 0,0-1 0 0 0,0 0-1 0 0,-1-1 1 0 0,1-1 0 0 0,-2 0 0 0 0,20-15 0 0 0,-31 21-283 0 0,0 0 0 0 0,0 0 0 0 0,0 0 0 0 0,-1 0 0 0 0,1 0 0 0 0,1-4 1 0 0,-2 6-18 0 0,-1-1-1 0 0,0 1 1 0 0,0-1 0 0 0,1 1 0 0 0,-1-1 0 0 0,0 1 0 0 0,0-1 0 0 0,0 0 0 0 0,0 1 0 0 0,0-1 0 0 0,0 1 0 0 0,0-1 0 0 0,0 1 0 0 0,0-1 0 0 0,0 0 0 0 0,0 1 0 0 0,0-1 0 0 0,0 1 0 0 0,0-1-1 0 0,0 1 1 0 0,-1-1 0 0 0,1 1 0 0 0,0-1 0 0 0,0 1 0 0 0,-1-1 0 0 0,1 1 0 0 0,0-1 0 0 0,-1 1 0 0 0,1-1 0 0 0,0 1 0 0 0,-1 0 0 0 0,1-1 0 0 0,-1 1 0 0 0,1 0 0 0 0,-1-1 0 0 0,1 1 0 0 0,-1 0-1 0 0,1 0 1 0 0,-1-1 0 0 0,1 1 0 0 0,-1 0 0 0 0,1 0 0 0 0,-1 0 0 0 0,1 0 0 0 0,-1-1 0 0 0,0 1 0 0 0,-4 1-98 0 0,0-1 1 0 0,-1 1-1 0 0,1 0 0 0 0,0 0 0 0 0,0 1 1 0 0,-8 3-1 0 0,-33 18-156 0 0,17-8 157 0 0,-20 8-50 0 0,-75 51-1 0 0,100-57 214 0 0,0 1 0 0 0,1 1 0 0 0,1 1 0 0 0,-31 38 0 0 0,48-53 28 0 0,1 1 1 0 0,0 0-1 0 0,0 0 1 0 0,1 0-1 0 0,-1 0 1 0 0,1 1-1 0 0,-2 8 1 0 0,4-13-67 0 0,1 0 0 0 0,-1 0 0 0 0,1 0 0 0 0,0 0 0 0 0,-1 0 0 0 0,1 0 0 0 0,0 0 0 0 0,0 0 0 0 0,1 0 0 0 0,-1 0 0 0 0,0 0 0 0 0,1 0 0 0 0,-1 0 0 0 0,1-1 0 0 0,-1 1 0 0 0,1 0 0 0 0,0 0 0 0 0,0 0 0 0 0,0-1 0 0 0,0 1 0 0 0,0 0 0 0 0,0-1 0 0 0,0 1 0 0 0,1-1 0 0 0,-1 1 0 0 0,1-1 0 0 0,-1 0 0 0 0,1 1 0 0 0,-1-1 0 0 0,3 1 0 0 0,3 1 32 0 0,-1 0-1 0 0,0-1 1 0 0,1 1 0 0 0,0-1 0 0 0,-1-1-1 0 0,1 1 1 0 0,0-1 0 0 0,0-1 0 0 0,0 1-1 0 0,11-1 1 0 0,9-2 101 0 0,34-7 0 0 0,-58 9-145 0 0,93-20-942 0 0,-48 7-4578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638 222 919 0 0,'74'-88'3012'0'0,"-2"3"1170"0"0,-30 37 3306 0 0,-45 63-7107 0 0,-2 0-273 0 0,-1-1 0 0 0,0 0 1 0 0,-1-1-1 0 0,-1 0 0 0 0,-13 19 0 0 0,10-16-12 0 0,-250 399 1171 0 0,243-385-1254 0 0,-198 343 167 0 0,-17-3-48 0 0,223-359-133 0 0,8-9-22 0 0,0 0 1 0 0,0 1-1 0 0,0-1 1 0 0,0 1-1 0 0,0 0 1 0 0,0-1-1 0 0,1 1 1 0 0,-1 0-1 0 0,-1 5 1 0 0,2-6-813 0 0,3-4-237 0 0,7-8-43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126 302 8751 0 0,'-43'9'719'0'0,"-8"2"-9"0"0,19-3 4975 0 0,36-8-5598 0 0,1 1 0 0 0,-1-1 0 0 0,1-1 0 0 0,-1 1 0 0 0,0 0 0 0 0,1-1 1 0 0,-1 0-1 0 0,9-3 0 0 0,0 1 39 0 0,36-11 331 0 0,-1-2 0 0 0,65-32 0 0 0,-86 37-309 0 0,-16 6-93 0 0,69-30 548 0 0,96-29 0 0 0,74 3-600 0 0,-216 54-1430 0 0,0-1 0 0 0,0-3 0 0 0,45-19 0 0 0,-56 19-232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1 919 0 0,'0'0'13608'0'0,"-1"1"-13314"0"0,-1 11-258 0 0,-1 0 0 0 0,-1 0 0 0 0,0-1 0 0 0,-1 1 0 0 0,0-1 0 0 0,-7 12 0 0 0,-46 63-3 0 0,25-41 63 0 0,-127 217 48 0 0,16-25 126 0 0,101-173-78 0 0,-82 93-1 0 0,97-129-105 0 0,-1-1 0 0 0,-1-1 0 0 0,-37 24 0 0 0,60-45-65 0 0,0 0 0 0 0,0-1-1 0 0,-1 0 1 0 0,0 0 0 0 0,0-1 0 0 0,0 0-1 0 0,0 0 1 0 0,-15 2 0 0 0,22-5 35 0 0,1-2-36 0 0,0 1-1 0 0,0-1 1 0 0,1 0 0 0 0,-1 1 0 0 0,1-1 0 0 0,-1 0-1 0 0,1 1 1 0 0,0-1 0 0 0,-1 0 0 0 0,1 1-1 0 0,2-2 1 0 0,4-9-13 0 0,2 0-1 0 0,0 1 1 0 0,0 0-1 0 0,18-15 1 0 0,47-34-214 0 0,-65 54 183 0 0,38-32-84 0 0,54-38 15 0 0,-84 65 99 0 0,0 1-1 0 0,1 0 1 0 0,0 1 0 0 0,22-7 0 0 0,-36 15 25 0 0,0-1-1 0 0,0 1 1 0 0,1 0 0 0 0,-1 0 0 0 0,0 1 0 0 0,1-1 0 0 0,-1 1 0 0 0,0 0 0 0 0,1 0 0 0 0,-1 1 0 0 0,7 0 0 0 0,-9 0-6 0 0,0 0 0 0 0,0 0 0 0 0,0 0 0 0 0,0 0 0 0 0,0 0 0 0 0,0 0 0 0 0,0 1 0 0 0,0-1 0 0 0,0 1 0 0 0,-1-1 0 0 0,1 1 0 0 0,0 0 0 0 0,-1-1 0 0 0,0 1 0 0 0,1 0 0 0 0,-1 0 0 0 0,0 0 0 0 0,0 0 0 0 0,0 0 0 0 0,0 1 0 0 0,0-1 0 0 0,0 3 0 0 0,1 1-13 0 0,-1 0 0 0 0,-1 1 0 0 0,1-1 0 0 0,-1 0 0 0 0,0 0 0 0 0,0 0 0 0 0,-1 1-1 0 0,0-1 1 0 0,0 0 0 0 0,0 0 0 0 0,-4 9 0 0 0,-3 8 216 0 0,-18 34 0 0 0,16-38 29 0 0,-71 129-1058 0 0,80-147-138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14423 0 0,'0'0'1307'0'0,"-1"2"-1072"0"0,-3 12 69 0 0,-1-1 0 0 0,0 0 0 0 0,-1 0 1 0 0,-1 0-1 0 0,-12 19 0 0 0,-50 59 66 0 0,40-54-323 0 0,21-27-193 0 0,1-1-1 0 0,-1 0 0 0 0,0 0 1 0 0,-1 0-1 0 0,-19 14 0 0 0,26-23-867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7367 0 0,'0'0'667'0'0,"-2"0"-547"0"0,-5 2 315 0 0,-1 1-1 0 0,1-1 1 0 0,0 2 0 0 0,0-1-1 0 0,0 1 1 0 0,1 0 0 0 0,-1 0-1 0 0,-9 9 1 0 0,-7 3 1301 0 0,20-14-1521 0 0,-53 35 924 0 0,-98 85 0 0 0,112-82-1139 0 0,2 1 0 0 0,2 2 0 0 0,-33 50 0 0 0,70-91 0 0 0,-2 1 0 0 0,1 1 0 0 0,0 0 0 0 0,0-1 0 0 0,0 1 0 0 0,0 0 0 0 0,-1 6 0 0 0,3-10 0 0 0,0 0 0 0 0,-1 1 0 0 0,1-1 0 0 0,0 1 0 0 0,0-1 0 0 0,0 0 0 0 0,0 1 0 0 0,0-1 0 0 0,0 1 0 0 0,0-1 0 0 0,0 0 0 0 0,0 1 0 0 0,0-1 0 0 0,0 1 0 0 0,1-1 0 0 0,-1 0 0 0 0,0 1 0 0 0,0-1 0 0 0,0 0 0 0 0,0 1 0 0 0,1-1 0 0 0,-1 0 0 0 0,0 1 0 0 0,1-1 0 0 0,0 1-3 0 0,0 0 0 0 0,1-1 0 0 0,-1 1 0 0 0,1-1 0 0 0,-1 0 0 0 0,1 1 0 0 0,-1-1 0 0 0,1 0 0 0 0,-1 0 0 0 0,1 0 0 0 0,-1 0 0 0 0,1 0 0 0 0,-1 0 0 0 0,1-1 0 0 0,-1 1 0 0 0,3-1 0 0 0,27-9-50 0 0,-27 8 53 0 0,27-11-494 0 0,37-22 0 0 0,-52 27 296 0 0,34-20-408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17103 0 0,'0'0'1842'0'0,"1"2"-1733"0"0,0 1-102 0 0,0-1 1 0 0,0 1-1 0 0,-1 0 0 0 0,0 0 1 0 0,1 0-1 0 0,-1 0 0 0 0,0 0 1 0 0,0 0-1 0 0,-1 0 0 0 0,1 0 1 0 0,-1 0-1 0 0,1 0 1 0 0,-1 0-1 0 0,0-1 0 0 0,0 1 1 0 0,-2 5-1 0 0,-5 8 50 0 0,-15 25 1 0 0,14-27-49 0 0,-187 295-581 0 0,94-152 312 0 0,82-125 160 0 0,-79 113-181 0 0,47-74 76 0 0,-22 25-834 0 0,6-21-1758 0 0,55-62 1143 0 0,-1-1 0 0 0,0 0 1 0 0,-23 13-1 0 0,36-24 718 0 0,8-12-927 0 0,12-15 3109 0 0,2 1 0 0 0,0 0-1 0 0,1 2 1 0 0,28-22-1 0 0,-8 9-7 0 0,2 2 0 0 0,2 2 0 0 0,0 3 0 0 0,71-34 0 0 0,96-43-3 0 0,92-42-654 0 0,-239 116-1227 0 0,-65 31 250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13359 0 0,'0'0'1027'0'0,"0"1"-670"0"0,-2 2-183 0 0,0 0 0 0 0,1 0 0 0 0,-1 0 0 0 0,1 0 0 0 0,0 0 0 0 0,0 1 0 0 0,0-1 0 0 0,1 0-1 0 0,-1 0 1 0 0,1 1 0 0 0,0 5 0 0 0,0-7-123 0 0,0 0 0 0 0,1 1 0 0 0,-1-1 0 0 0,1 0 0 0 0,-1 0 0 0 0,1 0 0 0 0,0 1 0 0 0,0-1 0 0 0,0 0 0 0 0,1 0 0 0 0,-1 0 0 0 0,0 0 0 0 0,1-1 0 0 0,-1 1 0 0 0,1 0 0 0 0,-1 0 0 0 0,1-1 0 0 0,3 3 0 0 0,63 37 1029 0 0,-66-38-1035 0 0,1 0-1 0 0,-1 1 1 0 0,0-1-1 0 0,1 0 1 0 0,-2 1 0 0 0,1-1-1 0 0,0 1 1 0 0,-1-1-1 0 0,1 1 1 0 0,-1 0-1 0 0,1 7 1 0 0,3 5-140 0 0,-4-11-141 0 0,6 9-2045 0 0,-1-8 198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144 290 8287 0 0,'0'0'639'0'0,"-2"1"-178"0"0,-38 27 6073 0 0,-62 31-2513 0 0,105-60-3928 0 0,-1-1 1 0 0,0 0-1 0 0,0 1 1 0 0,0-1-1 0 0,0 0 1 0 0,2-3-1 0 0,5-3 54 0 0,63-57-40 0 0,119-80 0 0 0,-156 123-268 0 0,0 1 0 0 0,1 2 0 0 0,1 1 0 0 0,1 2 1 0 0,0 1-1 0 0,49-11 0 0 0,-83 25 153 0 0,3-1 20 0 0,0 1 1 0 0,0 0-1 0 0,0 0 0 0 0,1 0 0 0 0,8 1 1 0 0,-15 0-2 0 0,1 0 0 0 0,-1 0 0 0 0,0 1 0 0 0,1-1 0 0 0,-1 0 0 0 0,0 1 0 0 0,0-1 0 0 0,1 1 0 0 0,-1-1 0 0 0,0 1 0 0 0,0-1 0 0 0,0 1 0 0 0,1 0 0 0 0,-1 0 0 0 0,0-1 0 0 0,0 1 0 0 0,0 0 0 0 0,0 0 0 0 0,-1 0 0 0 0,1 0 1 0 0,0 1-1 0 0,0-1 0 0 0,-1 0 0 0 0,1 0 0 0 0,0 0 0 0 0,-1 0 0 0 0,1 1 0 0 0,-1-1 0 0 0,0 0 0 0 0,1 1 0 0 0,-1-1 0 0 0,0 0 0 0 0,0 1 0 0 0,0 2 0 0 0,0 3 23 0 0,0 0-1 0 0,-1 0 1 0 0,0 0-1 0 0,-1 0 0 0 0,1 0 1 0 0,-1 0-1 0 0,-1-1 1 0 0,1 1-1 0 0,-7 11 1 0 0,-5 7 69 0 0,-20 25 1 0 0,17-25-42 0 0,-139 190 165 0 0,138-190-444 0 0,17-23 70 0 0,3-3-573 0 0,11-6-940 0 0,4-6-4983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98 212 11975 0 0,'0'0'1476'0'0,"2"0"-413"0"0,4 2-499 0 0,0 0 0 0 0,0 0 1 0 0,1-1-1 0 0,-1 1 0 0 0,1-2 0 0 0,-1 1 0 0 0,13-1 0 0 0,-7-1-290 0 0,-1-1 0 0 0,1 0 0 0 0,20-6 0 0 0,0-4-760 0 0,61-33-1 0 0,-86 41 534 0 0,25-13-793 0 0,35-26 0 0 0,-56 36 635 0 0,-2-1 0 0 0,1 0 0 0 0,-1 0-1 0 0,0-1 1 0 0,-1-1 0 0 0,0 1-1 0 0,8-13 1 0 0,-16 22 124 0 0,0 0 0 0 0,0-1 0 0 0,0 1 1 0 0,0 0-1 0 0,0 0 0 0 0,1 0 0 0 0,-1 0 0 0 0,0 0 0 0 0,0-1 0 0 0,0 1 0 0 0,0 0 0 0 0,0 0 0 0 0,0 0 0 0 0,0 0 0 0 0,0 0 0 0 0,0-1 1 0 0,0 1-1 0 0,0 0 0 0 0,0 0 0 0 0,0 0 0 0 0,0 0 0 0 0,0-1 0 0 0,0 1 0 0 0,0 0 0 0 0,0 0 0 0 0,0 0 0 0 0,0 0 0 0 0,0-1 0 0 0,0 1 1 0 0,0 0-1 0 0,0 0 0 0 0,0 0 0 0 0,0 0 0 0 0,0-1 0 0 0,-1 1 0 0 0,1 0 0 0 0,0 0 0 0 0,0 0 0 0 0,-8 0 210 0 0,-14 7-75 0 0,19-6-98 0 0,-29 11-18 0 0,1 2 1 0 0,1 2-1 0 0,0 1 1 0 0,1 1-1 0 0,-27 22 1 0 0,4 2 24 0 0,-74 78 0 0 0,102-95 19 0 0,-22 32 0 0 0,38-47-47 0 0,1 1-1 0 0,1 0 1 0 0,-1 0 0 0 0,2 1-1 0 0,0 0 1 0 0,-5 15-1 0 0,9-23-19 0 0,0-1 0 0 0,1 0 0 0 0,-1 0 0 0 0,1 1 0 0 0,-1-1 0 0 0,1 0 0 0 0,0 1 0 0 0,1-1 0 0 0,-1 0 0 0 0,0 1 0 0 0,1-1 0 0 0,0 0 0 0 0,0 0 0 0 0,1 4 0 0 0,-1-5-9 0 0,0 0 0 0 0,1 0 0 0 0,-1 0 0 0 0,1 0 0 0 0,-1-1-1 0 0,1 1 1 0 0,-1 0 0 0 0,1-1 0 0 0,0 1 0 0 0,0-1 0 0 0,0 0 0 0 0,0 1 0 0 0,0-1 0 0 0,0 0 0 0 0,0 0 0 0 0,0 0 0 0 0,0-1 0 0 0,0 1 0 0 0,1 0 0 0 0,3 0 0 0 0,4 0-199 0 0,1 0 1 0 0,-1-1-1 0 0,0 0 1 0 0,14-2 0 0 0,13-5-416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5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40 10591 0 0,'-2'-1'819'0'0,"-9"-7"-173"0"0,-1 1-1 0 0,0 0 1 0 0,-22-8 0 0 0,33 15-514 0 0,1-1 1 0 0,-1 1 0 0 0,0 0 0 0 0,0-1-1 0 0,0 1 1 0 0,0 0 0 0 0,0 0 0 0 0,0 0 0 0 0,0 0-1 0 0,0 0 1 0 0,0 0 0 0 0,0 0 0 0 0,0 1-1 0 0,0-1 1 0 0,0 0 0 0 0,0 0 0 0 0,0 1-1 0 0,0-1 1 0 0,0 1 0 0 0,0-1 0 0 0,0 1-1 0 0,0-1 1 0 0,1 1 0 0 0,-1-1 0 0 0,0 1 0 0 0,0 0-1 0 0,1-1 1 0 0,-1 1 0 0 0,0 0 0 0 0,1 0-1 0 0,-1-1 1 0 0,0 3 0 0 0,-1 0-48 0 0,0 1-1 0 0,0-1 1 0 0,1 1 0 0 0,-1 0 0 0 0,1-1-1 0 0,-2 8 1 0 0,2 2 32 0 0,0 0-1 0 0,0 0 0 0 0,1 0 1 0 0,1-1-1 0 0,0 1 1 0 0,1 0-1 0 0,0 0 0 0 0,1 0 1 0 0,1-1-1 0 0,0 0 1 0 0,0 0-1 0 0,1 0 0 0 0,7 12 1 0 0,4 4-24 0 0,0-2 0 0 0,2 0 1 0 0,1-1-1 0 0,29 30 0 0 0,9 2-33 0 0,3-2 0 0 0,1-4 0 0 0,83 54 0 0 0,216 112 119 0 0,-319-193-144 0 0,85 54 98 0 0,-102-61-16 0 0,0 2 1 0 0,-1 0-1 0 0,21 24 1 0 0,-35-32-10 0 0,1 0-1 0 0,-1 1 1 0 0,-1 0 0 0 0,0 0 0 0 0,-1 1-1 0 0,0 0 1 0 0,8 25 0 0 0,-11-27 1 0 0,-2-1 0 0 0,0 1 0 0 0,0 0 0 0 0,-1 1 0 0 0,0-1 0 0 0,-1 0 1 0 0,0 0-1 0 0,0 0 0 0 0,-2 1 0 0 0,1-1 0 0 0,-5 15 0 0 0,-2-1 19 0 0,-2-1-1 0 0,0 0 0 0 0,-1-1 1 0 0,-1 0-1 0 0,-1-1 0 0 0,-1 0 1 0 0,-1-1-1 0 0,-35 36 0 0 0,-1-5 89 0 0,-110 84-1 0 0,-35 4-45 0 0,20-16-97 0 0,165-116-194 0 0,-7 6 247 0 0,-24 23 0 0 0,38-34-300 0 0,0 1 0 0 0,1 0 0 0 0,0 0-1 0 0,0 0 1 0 0,0 0 0 0 0,0 0 0 0 0,1 1 0 0 0,-1-1 0 0 0,1 1 0 0 0,0 0 0 0 0,1 0 0 0 0,-2 6 0 0 0,5-7-1785 0 0,6 4-1115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5983 0 0,'0'0'14804'0'0,"-7"5"-14704"0"0,-33 22-100 0 0,-71 43 0 0 0,89-58 40 0 0,-1 1-1 0 0,1 1 1 0 0,1 1-1 0 0,-27 24 1 0 0,45-37-31 0 0,-1 1-10 0 0,-3 13 67 0 0,7-15-61 0 0,-1 0 0 0 0,1 1 0 0 0,0-1-1 0 0,-1 0 1 0 0,1 1 0 0 0,0-1 0 0 0,0 1-1 0 0,0-1 1 0 0,0 0 0 0 0,0 1 0 0 0,0-1 0 0 0,1 1-1 0 0,-1-1 1 0 0,0 0 0 0 0,1 1 0 0 0,-1-1-1 0 0,1 0 1 0 0,-1 1 0 0 0,1-1 0 0 0,0 0 0 0 0,-1 0-1 0 0,1 1 1 0 0,0-1 0 0 0,0 0 0 0 0,0 0-1 0 0,0 0 1 0 0,0 0 0 0 0,0 0 0 0 0,0 0 0 0 0,0-1-1 0 0,0 1 1 0 0,1 0 0 0 0,-1 0 0 0 0,0-1 0 0 0,0 1-1 0 0,1-1 1 0 0,1 1 0 0 0,4 2 12 0 0,1-1 0 0 0,0 0-1 0 0,0 0 1 0 0,0-1 0 0 0,8 1 0 0 0,34-1 108 0 0,-29-1 17 0 0,28 3-1 0 0,-43-3-125 0 0,0 1 0 0 0,0 1-1 0 0,0-1 1 0 0,0 1 0 0 0,0 0-1 0 0,-1 1 1 0 0,1-1 0 0 0,-1 1-1 0 0,6 4 1 0 0,-8-5-9 0 0,-1 0 0 0 0,0 0-1 0 0,0 0 1 0 0,0 1-1 0 0,0-1 1 0 0,-1 1 0 0 0,1-1-1 0 0,-1 1 1 0 0,1-1 0 0 0,-1 1-1 0 0,0 0 1 0 0,0 0 0 0 0,0 0-1 0 0,0 0 1 0 0,-1 0 0 0 0,1-1-1 0 0,-1 1 1 0 0,0 0 0 0 0,0 5-1 0 0,0 0 22 0 0,0 0 0 0 0,-1 0-1 0 0,0 0 1 0 0,-1 0-1 0 0,-4 15 1 0 0,1-10-11 0 0,-1 0 1 0 0,0 0-1 0 0,-1-1 0 0 0,0 0 1 0 0,-1 0-1 0 0,0 0 0 0 0,0-1 1 0 0,-2-1-1 0 0,1 1 1 0 0,-1-1-1 0 0,-1-1 0 0 0,-13 10 1 0 0,17-14 0 0 0,0-1 0 0 0,-1 1 1 0 0,1-1-1 0 0,-1-1 0 0 0,0 1 1 0 0,0-1-1 0 0,0-1 0 0 0,0 1 1 0 0,0-1-1 0 0,-1-1 0 0 0,1 0 1 0 0,-1 0-1 0 0,1 0 0 0 0,-1-1 1 0 0,1-1-1 0 0,-1 1 0 0 0,1-1 1 0 0,0-1-1 0 0,-1 0 0 0 0,1 0 1 0 0,-11-4-1 0 0,17 5-100 0 0,1 1-1 0 0,-1-1 0 0 0,0 0 1 0 0,1 1-1 0 0,-1-1 1 0 0,1 0-1 0 0,-1 0 0 0 0,1 0 1 0 0,0-1-1 0 0,-1 1 1 0 0,1 0-1 0 0,0 0 0 0 0,0-1 1 0 0,-1 1-1 0 0,1-1 1 0 0,0 1-1 0 0,1-1 0 0 0,-1 1 1 0 0,0-1-1 0 0,0 0 1 0 0,1 1-1 0 0,-1-1 0 0 0,1 0 1 0 0,-1 1-1 0 0,1-1 1 0 0,0 0-1 0 0,0 0 0 0 0,-1 0 1 0 0,1 1-1 0 0,0-1 1 0 0,1 0-1 0 0,-1 0 0 0 0,0 0 1 0 0,1 1-1 0 0,-1-1 1 0 0,1 0-1 0 0,-1 1 0 0 0,1-1 1 0 0,1-2-1 0 0,8-14-1621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9215 0 0,'4'-3'148'0'0,"-3"2"-63"0"0,1 0 1 0 0,-1 0-1 0 0,0 0 1 0 0,0 0-1 0 0,0 0 1 0 0,0 0-1 0 0,-1 0 0 0 0,3-12 10842 0 0,-17 20-9299 0 0,-14 11-2664 0 0,1 3 1023 0 0,0 1 0 0 0,2 2 0 0 0,1 0 0 0 0,1 2 0 0 0,-24 33 0 0 0,42-52 3 0 0,-1 1-1 0 0,1 0 0 0 0,1 0 1 0 0,0 0-1 0 0,-6 15 0 0 0,7-13 11 0 0,5 0 0 0 0,16 27-32 0 0,-14-31 26 0 0,-1 0 0 0 0,1 0 0 0 0,-2 0 0 0 0,1 1 0 0 0,-1-1 0 0 0,4 14 0 0 0,6 52-21 0 0,7 56 0 0 0,-19-127 35 0 0,1-1-1 0 0,-1 1 1 0 0,0 0-1 0 0,0 0 1 0 0,0 0-1 0 0,0-1 1 0 0,0 1-1 0 0,0 0 0 0 0,0 0 1 0 0,0 0-1 0 0,0-1 1 0 0,-1 1-1 0 0,1 0 1 0 0,0 0-1 0 0,0 0 1 0 0,-1-1-1 0 0,1 1 1 0 0,0 0-1 0 0,-1-1 1 0 0,1 1-1 0 0,-1 0 1 0 0,1-1-1 0 0,-1 1 1 0 0,1 0-1 0 0,-1-1 1 0 0,1 1-1 0 0,-1-1 1 0 0,-1 1-1 0 0,1 0 40 0 0,-1 1 7 0 0,0-1 0 0 0,0 0 0 0 0,0 0 0 0 0,0 1 1 0 0,0-1-1 0 0,0-1 0 0 0,0 1 0 0 0,0 0 0 0 0,0 0 0 0 0,0-1 0 0 0,-1 1 0 0 0,-2-1 0 0 0,-29 2 566 0 0,27-2-504 0 0,-249-13 399 0 0,221 10-537 0 0,-90 1-716 0 0,85 2-5464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6 455 0 0,'0'0'7122'0'0,"-2"-1"-6021"0"0,-1 0-866 0 0,0 1 0 0 0,0-1 0 0 0,0 1 0 0 0,0 0 0 0 0,0 0 0 0 0,0 0 0 0 0,-1 0 0 0 0,1 1 0 0 0,0-1 0 0 0,0 1 0 0 0,0-1 0 0 0,-5 3 0 0 0,-37 18 880 0 0,24-10-581 0 0,-36 15 377 0 0,-92 46 249 0 0,114-54-989 0 0,2 3 1 0 0,-37 27-1 0 0,48-28 220 0 0,20-18 584 0 0,5-2-735 0 0,4 2-139 0 0,1-1 0 0 0,0-1 1 0 0,0 1-1 0 0,-1-1 0 0 0,1 0 1 0 0,0-1-1 0 0,0 0 1 0 0,-1 0-1 0 0,9-3 0 0 0,12-4 325 0 0,29-13-1 0 0,-42 15-308 0 0,88-38-66 0 0,97-56-1 0 0,-194 96 75 0 0,0 0 1 0 0,0 0-1 0 0,10-8 0 0 0,0-1 136 0 0,-14 11-203 0 0,-2 1-63 0 0,0 1-1 0 0,0-1 1 0 0,0 1-1 0 0,0-1 1 0 0,0 0-1 0 0,0 1 1 0 0,0-1-1 0 0,0 1 0 0 0,0-1 1 0 0,0 1-1 0 0,0-1 1 0 0,0 1-1 0 0,-1-1 1 0 0,1 1-1 0 0,0-1 1 0 0,0 1-1 0 0,-1-1 1 0 0,1 1-1 0 0,0-1 1 0 0,-1 1-1 0 0,1-1 1 0 0,0 1-1 0 0,-1 0 1 0 0,1-1-1 0 0,0 1 1 0 0,-1 0-1 0 0,1-1 0 0 0,-1 1 1 0 0,0-1-1 0 0,-13-4-255 0 0,13 5 220 0 0,-28-3-1669 0 0,8 1-4765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853 722 12263 0 0,'5'-6'1112'0'0,"-4"6"-1044"0"0,0-1 0 0 0,-1 0 0 0 0,1 0-1 0 0,0 1 1 0 0,-1-1 0 0 0,1 0-1 0 0,-1 0 1 0 0,1 0 0 0 0,-1 0 0 0 0,1 0-1 0 0,-1 0 1 0 0,0 0 0 0 0,1 0 0 0 0,-1 0-1 0 0,0 0 1 0 0,0 0 0 0 0,0-2 0 0 0,1-2 352 0 0,8-15 16 0 0,1 1 0 0 0,15-24 0 0 0,-9 16-424 0 0,-3 6-105 0 0,-2-1 0 0 0,0 0 0 0 0,-2-1 0 0 0,0 0 0 0 0,-2 0 0 0 0,0-1 0 0 0,6-47 0 0 0,-10 40 301 0 0,-2-1 0 0 0,-1 0 0 0 0,-1 0 0 0 0,-1 1 0 0 0,-2-1 0 0 0,-1 1 0 0 0,-10-32 0 0 0,13 56-154 0 0,0 0 0 0 0,-1 1 0 0 0,0-1 0 0 0,1 1 0 0 0,-2-1 0 0 0,-3-5-1 0 0,6 11-53 0 0,0-1-1 0 0,-1 1 0 0 0,1-1 1 0 0,0 1-1 0 0,0 0 0 0 0,-1 0 0 0 0,1-1 1 0 0,-1 1-1 0 0,1 0 0 0 0,-1 0 1 0 0,0 1-1 0 0,1-1 0 0 0,-1 0 1 0 0,0 0-1 0 0,0 1 0 0 0,1-1 0 0 0,-1 1 1 0 0,0 0-1 0 0,0-1 0 0 0,0 1 1 0 0,0 0-1 0 0,1 0 0 0 0,-1 0 0 0 0,0 0 1 0 0,0 0-1 0 0,0 1 0 0 0,-2 0 1 0 0,-5 2-51 0 0,1 0 0 0 0,-1 1 0 0 0,1 0 0 0 0,0 0 0 0 0,0 1 0 0 0,1 0 0 0 0,-14 11 0 0 0,-1 4 1 0 0,-20 23 1 0 0,4 1 9 0 0,2 2 1 0 0,2 1 0 0 0,-51 93-1 0 0,53-75 146 0 0,2 2 1 0 0,-33 114-1 0 0,37-93 157 0 0,-5 22 329 0 0,-49 116 0 0 0,66-193-538 0 0,-2-1-1 0 0,-1 0 0 0 0,-1-1 0 0 0,-2-2 0 0 0,-1 0 0 0 0,-1-1 0 0 0,-47 46 0 0 0,17-30-778 0 0,16-17-4052 0 0,6-7-1085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4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10135 0 0,'1'-2'464'0'0,"14"-22"193"0"0,-12 19-560 0 0,0-1 0 0 0,1 1 0 0 0,0-1 0 0 0,4-4 0 0 0,-6 8 293 0 0,0 0-1 0 0,0 1 1 0 0,-1-1-1 0 0,1 1 1 0 0,1 0-1 0 0,-1-1 1 0 0,0 1-1 0 0,0 0 1 0 0,3-1 0 0 0,36-7 4539 0 0,1 5-3434 0 0,45 6-1637 0 0,-73-1 493 0 0,23 3-244 0 0,1 2 0 0 0,40 11-1 0 0,-46-9-71 0 0,1-1-1 0 0,-1-2 0 0 0,47 2 0 0 0,-72-7-255 0 0,-1 0 0 0 0,1-1 1 0 0,-1 0-1 0 0,1 0 0 0 0,-1-1 0 0 0,1 0 0 0 0,-1 0 0 0 0,0 0 1 0 0,0-1-1 0 0,11-7 0 0 0,3-5-1102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517 198 5063 0 0,'0'0'390'0'0,"2"-1"-252"0"0,6-1 685 0 0,0-1 0 0 0,-1 0 0 0 0,1-1 0 0 0,-1 0 0 0 0,8-5 0 0 0,-12 8-697 0 0,-1-1-1 0 0,0 0 1 0 0,0 0 0 0 0,0 0-1 0 0,0 0 1 0 0,-1 0-1 0 0,1 0 1 0 0,0 0 0 0 0,-1-1-1 0 0,0 1 1 0 0,1-1 0 0 0,-1 1-1 0 0,0-1 1 0 0,0 1-1 0 0,0-1 1 0 0,-1 0 0 0 0,1 1-1 0 0,-1-1 1 0 0,1 0 0 0 0,-1-4-1 0 0,-1 2 3 0 0,1-1 0 0 0,-1 1 0 0 0,-1-1 0 0 0,1 1 0 0 0,-1 0-1 0 0,0-1 1 0 0,0 1 0 0 0,0 0 0 0 0,-1 0 0 0 0,0 0 0 0 0,0 1-1 0 0,0-1 1 0 0,0 1 0 0 0,-1-1 0 0 0,0 1 0 0 0,0 0 0 0 0,0 1-1 0 0,0-1 1 0 0,-1 1 0 0 0,1-1 0 0 0,-1 1 0 0 0,0 1 0 0 0,0-1-1 0 0,0 1 1 0 0,0 0 0 0 0,0 0 0 0 0,-1 0 0 0 0,1 1 0 0 0,-1-1 0 0 0,1 1-1 0 0,-1 1 1 0 0,1-1 0 0 0,-10 1 0 0 0,-7 5 88 0 0,1 0 0 0 0,-1 1 0 0 0,1 2 0 0 0,-40 18 0 0 0,43-18-213 0 0,-113 59 108 0 0,106-52-70 0 0,0 1 0 0 0,2 2-1 0 0,-23 20 1 0 0,41-33-39 0 0,-1 1 1 0 0,1-1-1 0 0,0 2 0 0 0,0-1 0 0 0,0 0 0 0 0,1 1 0 0 0,-5 10 1 0 0,8-15-3 0 0,0 0 0 0 0,0 0-1 0 0,1 0 1 0 0,-1 0 0 0 0,1 0 0 0 0,-1 0 0 0 0,1 1 0 0 0,0-1 0 0 0,0 0 0 0 0,0 0 0 0 0,0 0 0 0 0,0 1 0 0 0,0-1 0 0 0,0 0 0 0 0,1 0 0 0 0,-1 0 0 0 0,1 0 0 0 0,0 0 0 0 0,0 0 0 0 0,0 0 0 0 0,0 0 0 0 0,0 0 0 0 0,0 0 0 0 0,0 0 0 0 0,0 0-1 0 0,1-1 1 0 0,-1 1 0 0 0,1 0 0 0 0,-1-1 0 0 0,1 1 0 0 0,2 0 0 0 0,1 2 0 0 0,1 0 0 0 0,1-1 0 0 0,-1 0 0 0 0,0-1 0 0 0,1 1 0 0 0,-1-1 0 0 0,1 0 0 0 0,0-1 0 0 0,-1 1 0 0 0,10-1 0 0 0,4 1 0 0 0,1-2 0 0 0,24-2 0 0 0,3-4 28 0 0,1-3 0 0 0,-1-1-1 0 0,-1-3 1 0 0,70-28 0 0 0,-62 17 25 0 0,-47 22-53 0 0,-7 5 0 0 0,-5 3 0 0 0,-4 8 0 0 0,-2 1 0 0 0,0-2 0 0 0,-1 1 0 0 0,-16 16 0 0 0,19-23-18 0 0,2 1 0 0 0,-1 0 1 0 0,-9 16-1 0 0,3 0-5551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126 215 2303 0 0,'0'1'6603'0'0,"-11"21"-2051"0"0,-6 12-849 0 0,-12 17-3132 0 0,22-39-639 0 0,-1 0 1 0 0,-1 0-1 0 0,0-1 1 0 0,-19 18-1 0 0,22-25 121 0 0,5-3 135 0 0,2-2-80 0 0,143-166-272 0 0,-121 144 36 0 0,29-24-1 0 0,-43 40 126 0 0,0 1 0 0 0,0 0-1 0 0,0 0 1 0 0,0 1 0 0 0,1 0 0 0 0,0 0 0 0 0,15-3 0 0 0,-22 7 39 0 0,0 0 0 0 0,0 1 1 0 0,1 0-1 0 0,-1 0 1 0 0,0 0-1 0 0,0 0 1 0 0,1 0-1 0 0,-1 1 0 0 0,0-1 1 0 0,0 1-1 0 0,0 0 1 0 0,1 0-1 0 0,-1 0 1 0 0,0 0-1 0 0,0 0 1 0 0,0 1-1 0 0,-1 0 0 0 0,1-1 1 0 0,0 1-1 0 0,-1 0 1 0 0,1 0-1 0 0,-1 1 1 0 0,1-1-1 0 0,2 4 0 0 0,-3-3 23 0 0,1 0-1 0 0,-1 1 0 0 0,0-1 1 0 0,0 0-1 0 0,-1 1 0 0 0,1-1 0 0 0,-1 1 1 0 0,0-1-1 0 0,0 1 0 0 0,0 0 0 0 0,0-1 1 0 0,0 1-1 0 0,-1 0 0 0 0,0 0 1 0 0,0 0-1 0 0,0 0 0 0 0,0-1 0 0 0,0 1 1 0 0,-1 0-1 0 0,-1 6 0 0 0,-10 15 265 0 0,9-20-241 0 0,1 1-1 0 0,-1 0 1 0 0,1-1-1 0 0,0 1 0 0 0,0 0 1 0 0,1 0-1 0 0,0 0 1 0 0,-1 10-1 0 0,1-6-81 0 0,1-2 11 0 0,0-7 17 0 0,21-12-236 0 0,-2-2 59 0 0,36-29 0 0 0,-18 12 102 0 0,15-10-5 0 0,170-119-442 0 0,-211 153 488 0 0,-1 0-1 0 0,1 1 0 0 0,0 0 1 0 0,1 1-1 0 0,-1 0 0 0 0,19-3 1 0 0,-29 6 18 0 0,-1 1 1 0 0,1 0-1 0 0,0 1 1 0 0,0-1-1 0 0,0 0 1 0 0,0 0-1 0 0,-1 0 1 0 0,1 0 0 0 0,0 1-1 0 0,0-1 1 0 0,0 0-1 0 0,-1 1 1 0 0,1-1-1 0 0,0 1 1 0 0,0-1-1 0 0,-1 0 1 0 0,1 1 0 0 0,-1 0-1 0 0,1-1 1 0 0,0 1-1 0 0,-1-1 1 0 0,1 1-1 0 0,-1 0 1 0 0,1-1-1 0 0,-1 1 1 0 0,1 0 0 0 0,-1 0-1 0 0,0-1 1 0 0,1 1-1 0 0,-1 0 1 0 0,0 0-1 0 0,0 0 1 0 0,0-1 0 0 0,0 1-1 0 0,1 0 1 0 0,-1 0-1 0 0,0 1 1 0 0,0 3 19 0 0,1-1 1 0 0,-1 1-1 0 0,0 0 1 0 0,-1 9 0 0 0,-2-2 97 0 0,0 0 0 0 0,0 0 0 0 0,-1 0 1 0 0,-10 21-1 0 0,-28 41 264 0 0,29-53-421 0 0,1-1 1 0 0,1 2-1 0 0,-11 27 0 0 0,21-47-275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6:5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65 383 11055 0 0,'0'0'852'0'0,"-2"2"-432"0"0,-49 72 3406 0 0,40-59-1794 0 0,21-18-1132 0 0,0-2-689 0 0,-1 0 0 0 0,-1-1 0 0 0,1 1 0 0 0,8-9 0 0 0,5-4-62 0 0,129-78-33 0 0,-28 18-386 0 0,-91 56 100 0 0,62-29-1 0 0,-91 50 194 0 0,0-1 0 0 0,1 1 1 0 0,-1 0-1 0 0,1 0 0 0 0,-1 0 0 0 0,1 0 0 0 0,0 1 1 0 0,-1-1-1 0 0,1 1 0 0 0,0 0 0 0 0,-1 0 0 0 0,1 1 1 0 0,0-1-1 0 0,-1 1 0 0 0,1-1 0 0 0,3 3 1 0 0,-6-3-10 0 0,0 1 0 0 0,0-1 0 0 0,0 1 0 0 0,-1 0 0 0 0,1-1 1 0 0,0 1-1 0 0,-1 0 0 0 0,1 0 0 0 0,0-1 0 0 0,-1 1 0 0 0,1 0 1 0 0,-1 0-1 0 0,0 0 0 0 0,1 0 0 0 0,-1 0 0 0 0,1 0 0 0 0,-1 0 1 0 0,0 0-1 0 0,0 0 0 0 0,0 0 0 0 0,0 1 0 0 0,1 20 118 0 0,-1-22-130 0 0,-1 12 56 0 0,-1 1-1 0 0,0-1 1 0 0,-1 0 0 0 0,-1 0-1 0 0,0 0 1 0 0,0 0 0 0 0,-9 14 0 0 0,-47 75 400 0 0,55-95-405 0 0,4-4 259 0 0,12-10-136 0 0,7-5-192 0 0,-1 0 0 0 0,0-2 0 0 0,-1 0 1 0 0,19-23-1 0 0,-5 5-241 0 0,9-6 28 0 0,2 1 0 0 0,55-39-1 0 0,-63 54 78 0 0,1 2 0 0 0,0 1 0 0 0,69-28 0 0 0,-85 41 180 0 0,-6 2 48 0 0,-1 0-1 0 0,23-4 1 0 0,-32 9 197 0 0,-1 0-111 0 0,1 2-136 0 0,-1-1 1 0 0,1 1-1 0 0,-1 0 1 0 0,0-1-1 0 0,1 1 1 0 0,-1 0-1 0 0,0 0 1 0 0,0 0-1 0 0,0 0 1 0 0,0 0-1 0 0,-1 0 1 0 0,1 0-1 0 0,-1 0 1 0 0,1 0-1 0 0,-1 0 1 0 0,1 0-1 0 0,-1 1 1 0 0,0-1-1 0 0,0 0 1 0 0,0 0-1 0 0,-1 0 1 0 0,1 4-1 0 0,-2 3 51 0 0,1 1 0 0 0,-1 0 0 0 0,-6 16 0 0 0,-21 46 388 0 0,-74 126 0 0 0,72-141-367 0 0,13-17-10 0 0,18-38-60 0 0,11 0-1420 0 0,2-4-103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7831 0 0,'0'0'1084'0'0,"0"2"231"0"0,-1 4-551 0 0,1 1 0 0 0,0 0 0 0 0,0-1 0 0 0,0 1 0 0 0,1 0 0 0 0,2 9 0 0 0,0-4-424 0 0,1-1 1 0 0,0 0-1 0 0,6 12 1 0 0,6 7-424 0 0,32 44 0 0 0,-40-63 484 0 0,8 12-291 0 0,20 28 585 0 0,-2 1 0 0 0,39 83 0 0 0,-65-118-456 0 0,-1 1-1 0 0,-1-1 0 0 0,-1 1 0 0 0,0 0 0 0 0,-1 1 1 0 0,-1-1-1 0 0,-1 1 0 0 0,-1 0 0 0 0,0-1 1 0 0,-1 1-1 0 0,-1 0 0 0 0,-7 32 0 0 0,0-20-44 0 0,-1-1-1 0 0,-1-1 0 0 0,-2 1 1 0 0,-28 49-1 0 0,-78 101 36 0 0,26-43-232 0 0,79-118-129 0 0,6-8-726 0 0,-1 1 0 0 0,-6 17 0 0 0,13-28-293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3223 0 0,'0'0'14176'0'0,"0"2"-14089"0"0,-7 29-15 0 0,-1 0-1 0 0,-21 51 1 0 0,14-40-6 0 0,-24 51-4 0 0,17-46-286 0 0,21-45-63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14 14135 0 0,'0'0'647'0'0,"1"-1"-11"0"0,7-10-197 0 0,-4 10-342 0 0,-2 1 11 0 0,-1-1 312 0 0,2 1-298 0 0,-1 1-1 0 0,0-1 1 0 0,0 0 0 0 0,1 1 0 0 0,-1-1 0 0 0,0 1-1 0 0,0 0 1 0 0,3 1 0 0 0,-4-1-89 0 0,1 0 0 0 0,0 1 1 0 0,-1-1-1 0 0,1 1 0 0 0,-1-1 0 0 0,0 1 1 0 0,1-1-1 0 0,-1 1 0 0 0,0 0 0 0 0,0 0 0 0 0,0-1 1 0 0,0 1-1 0 0,-1 0 0 0 0,1 0 0 0 0,0 0 1 0 0,-1 0-1 0 0,1 0 0 0 0,-1 0 0 0 0,0 0 1 0 0,0 0-1 0 0,0 4 0 0 0,1 6 151 0 0,-2 0 1 0 0,-1 17-1 0 0,0-19-79 0 0,-56 308 2251 0 0,27-177-1952 0 0,-70 290 81 0 0,-19 100-450 0 0,83-200-11 0 0,28 0 27 0 0,-3-42 10 0 0,7-250 39 0 0,-1 0 0 0 0,-3 0 0 0 0,-1-1 0 0 0,-1 0 0 0 0,-22 46 0 0 0,12-41 397 0 0,-22 52 862 0 0,42-91-1318 0 0,-1 0 0 0 0,1 1 1 0 0,0-1-1 0 0,1 0 0 0 0,-1 1 0 0 0,1-1 0 0 0,-1 0 0 0 0,1 1 0 0 0,0-1 1 0 0,1 0-1 0 0,-1 1 0 0 0,1-1 0 0 0,1 5 0 0 0,-1-6-23 0 0,0-1 0 0 0,1 0 0 0 0,-1 1 0 0 0,0-1 1 0 0,1 0-1 0 0,-1 0 0 0 0,1 0 0 0 0,0 1 0 0 0,0-2 0 0 0,-1 1 0 0 0,1 0 0 0 0,1 0 0 0 0,-1-1 0 0 0,0 1 0 0 0,0-1 1 0 0,1 0-1 0 0,-1 1 0 0 0,0-1 0 0 0,1 0 0 0 0,-1-1 0 0 0,1 1 0 0 0,4 1 0 0 0,-3-2-94 0 0,1 1 0 0 0,0-1 0 0 0,-1 0 0 0 0,1 0 0 0 0,0 0 0 0 0,-1-1 0 0 0,7-1 0 0 0,-10 2-231 0 0,0-7-2455 0 0,-1 7 2503 0 0,1-1 0 0 0,-1 1 0 0 0,0 0 0 0 0,0-1 0 0 0,0 1 0 0 0,0-1 0 0 0,0 1 0 0 0,0-1 1 0 0,0 1-1 0 0,0-1 0 0 0,0 1 0 0 0,0 0 0 0 0,0-1 0 0 0,0 1 0 0 0,0-1 0 0 0,0 1 1 0 0,0-1-1 0 0,0 1 0 0 0,0-1 0 0 0,-1 1 0 0 0,1 0 0 0 0,0-2 0 0 0,-8-6-6733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0,'0'0'760'0'0,"12"0"-672"0"0,3 2-88 0 0,-1 1 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13591 0 0,'0'0'1231'0'0,"-2"1"-1014"0"0,-176 91 316 0 0,127-68-522 0 0,-48 18-69 0 0,60-27 3 0 0,-72 40 0 0 0,111-55 61 0 0,-1 0 0 0 0,0 0 0 0 0,0 1 0 0 0,1-1 0 0 0,-1 1 0 0 0,0-1 0 0 0,1 0 0 0 0,-1 1 0 0 0,1-1-1 0 0,-1 1 1 0 0,0 0 0 0 0,1-1 0 0 0,-1 1 0 0 0,1-1 0 0 0,-1 1 0 0 0,1 0 0 0 0,0-1 0 0 0,-1 1 0 0 0,1 0 0 0 0,0 0 0 0 0,-1-1 0 0 0,1 1-1 0 0,0 0 1 0 0,0 1 0 0 0,0-1 3 0 0,1 0 0 0 0,0 0-1 0 0,-1 0 1 0 0,1-1 0 0 0,0 1-1 0 0,0 0 1 0 0,-1 0 0 0 0,1 0 0 0 0,0 0-1 0 0,0-1 1 0 0,0 1 0 0 0,0-1-1 0 0,0 1 1 0 0,0 0 0 0 0,0-1 0 0 0,2 1-1 0 0,54 25 63 0 0,-36-18-55 0 0,0 2 1 0 0,-1 0-1 0 0,30 21 0 0 0,-9 3-16 0 0,-2 2 0 0 0,35 41 0 0 0,-37-38 0 0 0,-31-33 0 0 0,8 8 0 0 0,13 18 0 0 0,-24-28 0 0 0,0 1 0 0 0,0-1 0 0 0,-1 1 0 0 0,1-1 0 0 0,-1 1 0 0 0,0 0 0 0 0,0 0 0 0 0,-1 0 0 0 0,2 7 0 0 0,-3-9 0 0 0,0-1 0 0 0,0 1 0 0 0,-1 0 0 0 0,1-1 0 0 0,-1 1 0 0 0,1 0 0 0 0,-1-1 0 0 0,0 1 0 0 0,0-1 0 0 0,0 1 0 0 0,0-1 0 0 0,0 1 0 0 0,-1-1 0 0 0,1 0 0 0 0,-1 0 0 0 0,1 1 0 0 0,-1-1 0 0 0,0 0 0 0 0,0 0 0 0 0,0-1 0 0 0,0 1 0 0 0,0 0 0 0 0,-4 1 0 0 0,-6 5 0 0 0,0-2 0 0 0,0 1 0 0 0,-16 5 0 0 0,26-12 0 0 0,-76 28 249 0 0,-156 33 0 0 0,224-59-295 0 0,-4 1-32 0 0,0 0 1 0 0,0 0-1 0 0,-1-1 0 0 0,1-1 1 0 0,-1-1-1 0 0,-16-1 0 0 0,17-3-798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805 265 4143 0 0,'0'0'8135'0'0,"10"-6"-6858"0"0,-6 3-1174 0 0,0 0 1 0 0,0 0-1 0 0,0 0 0 0 0,-1 0 0 0 0,0-1 0 0 0,0 0 0 0 0,0 1 0 0 0,0-1 0 0 0,0 0 0 0 0,-1 0 0 0 0,1-1 1 0 0,-1 1-1 0 0,0 0 0 0 0,-1-1 0 0 0,1 1 0 0 0,-1-1 0 0 0,0 0 0 0 0,1-7 0 0 0,0-2 197 0 0,-2 1-1 0 0,1-1 1 0 0,-2 0-1 0 0,0 1 1 0 0,-3-20-1 0 0,3 28-296 0 0,0 1-1 0 0,0 0 0 0 0,0 0 0 0 0,-1 0 1 0 0,1 0-1 0 0,-1 0 0 0 0,0 0 1 0 0,0 0-1 0 0,0 1 0 0 0,-1-1 1 0 0,1 1-1 0 0,-1 0 0 0 0,0-1 1 0 0,-5-4-1 0 0,5 6-1 0 0,1 1 0 0 0,-1-1-1 0 0,1 1 1 0 0,-1 0 0 0 0,0-1 0 0 0,0 1 0 0 0,1 0 0 0 0,-1 1 0 0 0,0-1-1 0 0,0 0 1 0 0,0 1 0 0 0,0 0 0 0 0,0-1 0 0 0,0 1 0 0 0,0 0-1 0 0,0 1 1 0 0,0-1 0 0 0,0 0 0 0 0,0 1 0 0 0,0 0 0 0 0,-4 1 0 0 0,0 1-15 0 0,-1 1 0 0 0,2-1 0 0 0,-1 1 0 0 0,0 0 0 0 0,1 1 0 0 0,-1 0 0 0 0,-7 8 0 0 0,-38 44-10 0 0,40-43 37 0 0,-18 23 162 0 0,-41 69 0 0 0,-13 49 62 0 0,78-146-198 0 0,-17 41-28 0 0,22-46 7 0 0,0 0 0 0 0,-1 0-1 0 0,1 0 1 0 0,1 0-1 0 0,-1 0 1 0 0,1 0-1 0 0,-1 0 1 0 0,1 0-1 0 0,0 1 1 0 0,1 4 0 0 0,0-9-8 0 0,-1 1 1 0 0,1-1 0 0 0,-1 0-1 0 0,1 1 1 0 0,-1-1 0 0 0,1 0-1 0 0,-1 1 1 0 0,1-1 0 0 0,-1 0-1 0 0,1 1 1 0 0,0-1-1 0 0,-1 0 1 0 0,1 0 0 0 0,0 0-1 0 0,-1 0 1 0 0,1 0 0 0 0,-1 0-1 0 0,1 0 1 0 0,0 0 0 0 0,0 0 14 0 0,4 0 29 0 0,0 0 0 0 0,-1 0 0 0 0,1-1-1 0 0,-1 1 1 0 0,1-1 0 0 0,0 0 0 0 0,-1 0-1 0 0,0-1 1 0 0,8-3 0 0 0,37-21 431 0 0,-48 26-478 0 0,20-14 103 0 0,-1-2 1 0 0,0 1 0 0 0,32-35 0 0 0,-8 8 6 0 0,-29 30-96 0 0,-17 14-31 0 0,0 1-1 0 0,0 0 1 0 0,0 0 0 0 0,0 0-1 0 0,1 0 1 0 0,-1 0 0 0 0,1 0-1 0 0,-1 5 1 0 0,-2 2-37 0 0,-89 264-674 0 0,62-171 394 0 0,-14 34-170 0 0,-6-1 0 0 0,-127 240 0 0 0,-81 107 1383 0 0,234-427-240 0 0,25-54 450 0 0,1-4-840 0 0,23-33 87 0 0,36-74-1 0 0,-21 34-793 0 0,10-15-2320 0 0,-24 43 1116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12407 0 0,'0'0'6644'0'0,"-1"2"-6953"0"0,-9 32 497 0 0,-31 62 0 0 0,-27 31 364 0 0,31-59-615 0 0,33-55 155 0 0,0-2-4904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114 135 6447 0 0,'0'0'298'0'0,"0"-2"-10"0"0,0-3-379 0 0,0-7 10450 0 0,-9 13-9211 0 0,7 0-1138 0 0,-1 0 1 0 0,1 0-1 0 0,0 0 1 0 0,0 0 0 0 0,0 1-1 0 0,1-1 1 0 0,-1 1 0 0 0,0-1-1 0 0,0 1 1 0 0,1 0-1 0 0,-1 0 1 0 0,1-1 0 0 0,-1 1-1 0 0,1 0 1 0 0,-2 4 0 0 0,-14 35-155 0 0,14-35 126 0 0,-8 25 98 0 0,0 0 0 0 0,2 0 0 0 0,2 1 0 0 0,1 0 0 0 0,1 1 0 0 0,0 49 0 0 0,5-66 36 0 0,3 26 1 0 0,-2-37-53 0 0,0 0-1 0 0,0-1 1 0 0,0 1 0 0 0,1-1 0 0 0,-1 1 0 0 0,1-1 0 0 0,0 1 0 0 0,1-1 0 0 0,3 6 0 0 0,-5-9-31 0 0,0-1 1 0 0,-1 1 0 0 0,1 0-1 0 0,0-1 1 0 0,0 1 0 0 0,0-1-1 0 0,0 0 1 0 0,0 1 0 0 0,-1-1-1 0 0,1 0 1 0 0,0 1 0 0 0,0-1-1 0 0,0 0 1 0 0,0 0 0 0 0,0 0-1 0 0,0 0 1 0 0,0 0 0 0 0,0 0-1 0 0,0 0 1 0 0,2 0 0 0 0,17-6 385 0 0,-13 3-295 0 0,1-1 0 0 0,-1-1-1 0 0,0 0 1 0 0,0 0 0 0 0,-1 0 0 0 0,12-12-1 0 0,31-41 243 0 0,118-171-88 0 0,-120 160-252 0 0,-14 20-12 0 0,-17 23-594 0 0,1 1 0 0 0,36-39 0 0 0,-44 56-4519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265 100 11055 0 0,'0'0'852'0'0,"10"4"764"0"0,25 12 2859 0 0,-28-13-4294 0 0,0-1 0 0 0,-1 0-1 0 0,1 0 1 0 0,0-1 0 0 0,0 1 0 0 0,11-1-1 0 0,-15-1-174 0 0,1-1 0 0 0,-1 1 0 0 0,1-1 0 0 0,-1 0 0 0 0,0 0 0 0 0,0 0 0 0 0,1-1 0 0 0,-1 1-1 0 0,0-1 1 0 0,0 1 0 0 0,0-1 0 0 0,-1 0 0 0 0,1 0 0 0 0,3-4 0 0 0,-1 2-141 0 0,-1 0-1 0 0,0-1 1 0 0,-1 1 0 0 0,1-1 0 0 0,-1 0-1 0 0,0 0 1 0 0,4-8 0 0 0,-6 10 82 0 0,0 1 0 0 0,0 0 0 0 0,0-1 0 0 0,0 1 0 0 0,-1 0 0 0 0,1-1 0 0 0,-1 1 0 0 0,1-1 0 0 0,-1 1 0 0 0,0-1 0 0 0,0 1 0 0 0,0 0 0 0 0,-1-1 0 0 0,1 1 0 0 0,-1-1 0 0 0,1 1 0 0 0,-1 0 0 0 0,-1-3 0 0 0,2 4 50 0 0,0 0-1 0 0,-1 0 1 0 0,1 0-1 0 0,-1 0 1 0 0,1 0-1 0 0,-1 1 1 0 0,1-1-1 0 0,-1 0 1 0 0,1 0-1 0 0,-1 1 1 0 0,0-1-1 0 0,1 0 1 0 0,-1 1-1 0 0,0-1 1 0 0,0 1-1 0 0,0-1 1 0 0,1 1-1 0 0,-1-1 1 0 0,0 1-1 0 0,0-1 1 0 0,0 1-1 0 0,0 0 1 0 0,0-1-1 0 0,0 1 1 0 0,0 0-1 0 0,0 0 1 0 0,0 0-1 0 0,0 0 1 0 0,0 0-1 0 0,0 0 1 0 0,0 0-1 0 0,0 0 1 0 0,0 0-1 0 0,0 1 1 0 0,1-1-1 0 0,-1 0 1 0 0,0 0-1 0 0,-2 2 1 0 0,-1-1-5 0 0,-7 1 17 0 0,-1 2 0 0 0,1 0-1 0 0,-1 0 1 0 0,1 1 0 0 0,-12 7-1 0 0,-50 35 183 0 0,-53 47 220 0 0,101-73-213 0 0,1 1 0 0 0,-36 45 0 0 0,56-62-150 0 0,0-1 0 0 0,1 1 0 0 0,0 1 0 0 0,0-1 0 0 0,1 0 0 0 0,-1 1 0 0 0,1-1 1 0 0,-2 8-1 0 0,4-11-30 0 0,-1 0 0 0 0,1 0 0 0 0,0 0 0 0 0,0 0 0 0 0,0-1 0 0 0,0 1 0 0 0,0 0 0 0 0,0 0 0 0 0,0 0 0 0 0,1 0 0 0 0,-1 0 0 0 0,1 0 1 0 0,-1 0-1 0 0,1-1 0 0 0,0 1 0 0 0,0 0 0 0 0,0 0 0 0 0,0-1 0 0 0,0 1 0 0 0,0-1 0 0 0,0 1 0 0 0,0-1 0 0 0,1 1 0 0 0,-1-1 0 0 0,1 0 1 0 0,-1 1-1 0 0,1-1 0 0 0,-1 0 0 0 0,3 1 0 0 0,2 1 15 0 0,0 0 1 0 0,0-1 0 0 0,1 0-1 0 0,-1 0 1 0 0,1 0-1 0 0,0-1 1 0 0,10 1 0 0 0,3 0-455 0 0,27-3 0 0 0,15-5-1867 0 0,-21 1-2223 0 0,-8 0-668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157 314 9215 0 0,'-1'1'707'0'0,"-101"143"4062"0"0,93-129-4332 0 0,-1-1 0 0 0,-1 1-1 0 0,-12 12 1 0 0,39-54 1630 0 0,4 0-1461 0 0,0 1 0 0 0,33-32 1 0 0,55-43-255 0 0,-70 68-343 0 0,19-20 23 0 0,163-135 322 0 0,-194 171-138 0 0,-25 20-207 0 0,1 0 0 0 0,-1-1 0 0 0,0 1 0 0 0,0 0 0 0 0,0 0 0 0 0,-1 0 0 0 0,1 0 0 0 0,-1-1 0 0 0,1 1 0 0 0,-1 0 0 0 0,0 0 0 0 0,0 0-1 0 0,-1 4 1 0 0,1-2 6 0 0,-1 18 13 0 0,-2-1 1 0 0,0 1-1 0 0,-12 38 0 0 0,-3 18-17 0 0,16-67-26 0 0,0 1 0 0 0,1-1 0 0 0,0 1 0 0 0,3 24 0 0 0,-2-33-113 0 0,1 0 1 0 0,0 0 0 0 0,0 0 0 0 0,0 0 0 0 0,1-1 0 0 0,-1 1 0 0 0,1 0 0 0 0,0-1 0 0 0,0 0 0 0 0,0 1 0 0 0,1-1 0 0 0,-1 0-1 0 0,1 0 1 0 0,0 0 0 0 0,-1 0 0 0 0,1-1 0 0 0,1 1 0 0 0,-1-1 0 0 0,6 4 0 0 0,8 3-1592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 11775 0 0,'0'0'1068'0'0,"-1"0"-877"0"0,-3-1-111 0 0,1 3 220 0 0,-13 20 78 0 0,1 1-1 0 0,1 1 1 0 0,1 0-1 0 0,-13 34 1 0 0,5-10-117 0 0,-152 330 1214 0 0,-42 195-944 0 0,203-537 115 0 0,-29 58 0 0 0,38-86-505 0 0,2-7 376 0 0,1-3-405 0 0,0-5-72 0 0,0 0 0 0 0,0 0-1 0 0,0 0 1 0 0,1 1 0 0 0,0-1-1 0 0,1 0 1 0 0,-1 0 0 0 0,1 1 0 0 0,1-1-1 0 0,-1 1 1 0 0,5-8 0 0 0,7-11-13 0 0,21-32 1 0 0,-31 52-32 0 0,9-14 4 0 0,1 1 0 0 0,1 0 0 0 0,0 1 0 0 0,2 1 0 0 0,0 0 0 0 0,0 1 0 0 0,2 1 0 0 0,-1 1 0 0 0,38-19 0 0 0,-50 29 8 0 0,0 0 0 0 0,0 1-1 0 0,0 0 1 0 0,1 0 0 0 0,-1 1-1 0 0,1-1 1 0 0,-1 2 0 0 0,1-1-1 0 0,0 1 1 0 0,-1-1 0 0 0,1 2-1 0 0,8 0 1 0 0,-12 0 10 0 0,1 0-1 0 0,-1 0 1 0 0,1 0 0 0 0,-1 0 0 0 0,0 0 0 0 0,0 1-1 0 0,1 0 1 0 0,-1 0 0 0 0,0 0 0 0 0,0 0 0 0 0,-1 0-1 0 0,1 0 1 0 0,0 1 0 0 0,-1-1 0 0 0,1 1 0 0 0,-1 0-1 0 0,0 0 1 0 0,0 0 0 0 0,0 0 0 0 0,0 0-1 0 0,-1 0 1 0 0,1 0 0 0 0,1 7 0 0 0,1 4-6 0 0,-1-1 0 0 0,-1 1 0 0 0,0-1 1 0 0,-1 1-1 0 0,0 0 0 0 0,-1 0 0 0 0,-1 0 0 0 0,0-1 1 0 0,-1 1-1 0 0,-6 22 0 0 0,3-19 6 0 0,0 0 1 0 0,-1-1-1 0 0,-1 0 1 0 0,-1 0-1 0 0,0 0 0 0 0,-1-1 1 0 0,-21 28-1 0 0,24-36 2 0 0,0-1 1 0 0,-1 0-1 0 0,0 0 0 0 0,0 0 1 0 0,0-1-1 0 0,-1 0 0 0 0,0 0 0 0 0,-9 4 1 0 0,4-3 14 0 0,-1-1 1 0 0,0-1 0 0 0,0 0-1 0 0,-22 3 1 0 0,3-3 10 0 0,-1-2 0 0 0,0-1-1 0 0,-54-6 1 0 0,65 3-324 0 0,-1-1-1 0 0,1-1 1 0 0,-1-1 0 0 0,-26-10-1 0 0,48 15 109 0 0,-1-1 0 0 0,1 0 1 0 0,0 0-1 0 0,0 0 0 0 0,1 0 0 0 0,-1 0 0 0 0,0-1 0 0 0,0 1 0 0 0,0-1 0 0 0,1 1 0 0 0,-3-3 1 0 0,-2-9-1593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13823 0 0,'0'0'1062'0'0,"-1"2"-693"0"0,-14 26 662 0 0,5-9-220 0 0,1 0 0 0 0,-7 20 0 0 0,10-21-689 0 0,1 0-1 0 0,1 0 1 0 0,0 1 0 0 0,2-1 0 0 0,0 1-1 0 0,1 25 1 0 0,1-34-73 0 0,1-1-1 0 0,0 1 1 0 0,1 0-1 0 0,0-1 0 0 0,1 1 1 0 0,-1-1-1 0 0,2 0 1 0 0,-1 1-1 0 0,2-1 1 0 0,-1-1-1 0 0,1 1 1 0 0,0-1-1 0 0,12 15 1 0 0,-8-14 30 0 0,1 1 1 0 0,-1-1 0 0 0,1-1 0 0 0,1 0 0 0 0,0 0 0 0 0,0-1 0 0 0,0-1-1 0 0,1 0 1 0 0,16 6 0 0 0,3 1-56 0 0,-19-8-316 0 0,0 0 0 0 0,1-1-1 0 0,-1 0 1 0 0,25 4 0 0 0,-21-8-1463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16583 0 0,'0'0'1730'0'0,"-1"2"-1638"0"0,-33 86 1434 0 0,10-23-987 0 0,-21 45-222 0 0,-95 222 634 0 0,15-21-788 0 0,18 8-78 0 0,93-269 54 0 0,-12 72 1 0 0,4 53-2888 0 0,20-161-2108 0 0,0-2-1462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9671 0 0,'-1'2'5452'0'0,"-21"23"-336"0"0,12-14-4719 0 0,1-1 0 0 0,-13 21 0 0 0,-91 181 1707 0 0,104-188-1964 0 0,1 0 0 0 0,-7 35 0 0 0,-1 2-23 0 0,13-52-109 0 0,1 1 0 0 0,0-1 0 0 0,0 1 1 0 0,1 0-1 0 0,0 0 0 0 0,0-1 0 0 0,2 1 0 0 0,-1 0 0 0 0,1 0 0 0 0,0 0 0 0 0,4 14 0 0 0,1 7-130 0 0,-5-22-496 0 0,1-1 0 0 0,5 17-1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1002 6303 0 0,'0'1'290'0'0,"-9"72"2499"0"0,9-73-2723 0 0,0 0 0 0 0,0 1 1 0 0,0-1-1 0 0,0 0 0 0 0,0 0 0 0 0,0 0 0 0 0,0 0 1 0 0,1 1-1 0 0,-1-1 0 0 0,0 0 0 0 0,0 0 0 0 0,0 0 0 0 0,0 0 1 0 0,0 0-1 0 0,0 0 0 0 0,0 1 0 0 0,0-1 0 0 0,0 0 1 0 0,1 0-1 0 0,-1 0 0 0 0,0 0 0 0 0,0 0 0 0 0,0 0 0 0 0,0 0 1 0 0,0 0-1 0 0,1 0 0 0 0,-1 0 0 0 0,0 1 0 0 0,0-1 1 0 0,0 0-1 0 0,0 0 0 0 0,0 0 0 0 0,1 0 0 0 0,-1 0 1 0 0,0 0-1 0 0,0 0 0 0 0,0 0 0 0 0,0 0 0 0 0,1 0 0 0 0,-1 0 1 0 0,0 0-1 0 0,0-1 0 0 0,0 1 0 0 0,0 0 0 0 0,0 0 1 0 0,1 0-1 0 0,-1 0 0 0 0,0 0 0 0 0,0 0 0 0 0,0 0 0 0 0,0 0 1 0 0,0 0-1 0 0,1 0 0 0 0,-1-1 0 0 0,0 1 0 0 0,15-10 1163 0 0,15-18-331 0 0,-11 8-415 0 0,-1-1 0 0 0,-1-1 0 0 0,19-32 0 0 0,35-77 313 0 0,-28 40-779 0 0,-4-2-1 0 0,-3-2 0 0 0,32-140 1 0 0,-64 213-213 0 0,0 1 0 0 0,-1-1 1 0 0,0-38-1 0 0,-4 46 29 0 0,0 1 0 0 0,-1-1 0 0 0,0 1 1 0 0,-1 0-1 0 0,0 0 0 0 0,-1 0 0 0 0,-7-15 0 0 0,10 26 146 0 0,1 0-1 0 0,-1 0 1 0 0,0 1-1 0 0,0-1 0 0 0,0 0 1 0 0,0 0-1 0 0,-1 1 1 0 0,1-1-1 0 0,0 1 1 0 0,-1-1-1 0 0,1 1 1 0 0,-1 0-1 0 0,1-1 0 0 0,-1 1 1 0 0,0 0-1 0 0,1 0 1 0 0,-1 0-1 0 0,0 0 1 0 0,0 0-1 0 0,0 1 1 0 0,0-1-1 0 0,0 0 0 0 0,0 1 1 0 0,-3-1-1 0 0,2 1 16 0 0,0 1 1 0 0,0-1-1 0 0,0 1 0 0 0,0-1 0 0 0,0 1 0 0 0,0 0 0 0 0,0 0 0 0 0,0 0 0 0 0,0 1 0 0 0,0-1 0 0 0,1 1 1 0 0,-1-1-1 0 0,1 1 0 0 0,-1 0 0 0 0,-2 3 0 0 0,-2 2-17 0 0,0 0-1 0 0,1 0 1 0 0,0 1 0 0 0,0 0-1 0 0,-5 10 1 0 0,-21 46-26 0 0,25-50 59 0 0,-82 234 7 0 0,67-179 57 0 0,-72 276 68 0 0,21 5-24 0 0,66-314-117 0 0,-5 15 19 0 0,-3 0 1 0 0,-1 0-1 0 0,-3-2 0 0 0,-2 0 0 0 0,-2-1 0 0 0,-2-2 0 0 0,-2 0 0 0 0,-35 43 1 0 0,24-35-54 0 0,-97 122-677 0 0,133-173 528 0 0,-1 0 0 0 0,0-1-1 0 0,1 1 1 0 0,-1-1 0 0 0,0 0 0 0 0,0 0 0 0 0,-4 2 0 0 0,6-3-522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13 252 10591 0 0,'-2'0'819'0'0,"-9"0"2716"0"0,14 1-2534 0 0,0 1-962 0 0,1-1 0 0 0,-1 1 1 0 0,1-1-1 0 0,0 0 0 0 0,-1 0 1 0 0,1-1-1 0 0,0 1 0 0 0,0-1 0 0 0,0 0 1 0 0,-1 0-1 0 0,1 0 0 0 0,0 0 0 0 0,0-1 1 0 0,5-1-1 0 0,11-2-16 0 0,28-11 0 0 0,-30 9 43 0 0,283-108 601 0 0,-124 43-174 0 0,-168 68-443 0 0,80-28-106 0 0,-74 27-583 0 0,-1 0 0 0 0,1 2-1 0 0,-1 0 1 0 0,20-1 0 0 0,-12 3-655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0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8751 0 0,'-1'2'2546'0'0,"-59"61"3890"0"0,-60 55-6258 0 0,76-80-92 0 0,-48 51 0 0 0,78-72-81 0 0,-1 0 0 0 0,2 1 0 0 0,0 0 0 0 0,2 1 1 0 0,0 1-1 0 0,-12 27 0 0 0,21-41-6 0 0,0-1 1 0 0,0 1-1 0 0,1 0 0 0 0,0-1 0 0 0,0 1 1 0 0,0 0-1 0 0,1 0 0 0 0,0 0 0 0 0,0-1 0 0 0,0 1 1 0 0,2 9-1 0 0,-1-12-33 0 0,0 0 0 0 0,0 0 0 0 0,0-1 0 0 0,0 1 0 0 0,0 0 0 0 0,1-1 0 0 0,-1 1 0 0 0,1-1 0 0 0,0 1 0 0 0,0-1 0 0 0,0 0 0 0 0,0 0 0 0 0,0 0 0 0 0,0 0 0 0 0,0 0-1 0 0,1 0 1 0 0,-1-1 0 0 0,1 1 0 0 0,-1-1 0 0 0,1 0 0 0 0,0 1 0 0 0,-1-1 0 0 0,1 0 0 0 0,5 0 0 0 0,0 1-477 0 0,-1-1 0 0 0,1 0-1 0 0,11 0 1 0 0,6-2-5032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1375 0 0,'0'2'3356'0'0,"10"51"7071"0"0,-7-31-9221 0 0,1 0-1 0 0,14 42 0 0 0,-5-32-822 0 0,1-1-1 0 0,1 0 1 0 0,2-1 0 0 0,22 30-1 0 0,2-10-128 0 0,3-1-1 0 0,53 45 1 0 0,-86-84-255 0 0,-2-1-240 0 0,1 0 1 0 0,1-1-1 0 0,0-1 0 0 0,13 8 0 0 0,-22-14-659 0 0,0-1-216 0 0,5 1-1004 0 0</inkml:trace>
  <inkml:trace contextRef="#ctx0" brushRef="#br0" timeOffset="1">465 80 14279 0 0,'0'0'1103'0'0,"-2"0"-720"0"0,-1 0-357 0 0,-1-1 0 0 0,1 1 0 0 0,-1 0 0 0 0,1 0 1 0 0,-1 1-1 0 0,1-1 0 0 0,-1 1 0 0 0,1-1 0 0 0,-1 1 1 0 0,1 0-1 0 0,0 1 0 0 0,0-1 0 0 0,-6 3 0 0 0,-4 4 148 0 0,1 0 0 0 0,-12 10-1 0 0,-7 4-26 0 0,22-16-147 0 0,-18 10 0 0 0,2 2 0 0 0,0 0 0 0 0,-25 25 0 0 0,11-2-348 0 0,2 2-1 0 0,3 2 0 0 0,-35 56 1 0 0,55-78-5178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11055 0 0,'1'-2'110'0'0,"0"1"0"0"0,0-1 1 0 0,0 1-1 0 0,1-1 0 0 0,-1 1 0 0 0,1 0 0 0 0,-1 0 0 0 0,1-1 0 0 0,-1 1 0 0 0,1 0 0 0 0,-1 0 0 0 0,1 1 0 0 0,0-1 0 0 0,0 0 0 0 0,-1 1 0 0 0,1-1 0 0 0,0 1 1 0 0,0-1-1 0 0,0 1 0 0 0,0 0 0 0 0,0 0 0 0 0,3 0 0 0 0,-1 0 251 0 0,0 1 1 0 0,0 0-1 0 0,0 1 1 0 0,0-1-1 0 0,0 1 1 0 0,0-1-1 0 0,-1 1 1 0 0,1 0-1 0 0,4 4 1 0 0,2 1-208 0 0,-1 1 0 0 0,-1 0 0 0 0,0 0 1 0 0,0 1-1 0 0,0-1 0 0 0,-1 2 0 0 0,-1-1 0 0 0,1 1 0 0 0,7 16 1 0 0,-2 2 100 0 0,-1 0 0 0 0,12 44 0 0 0,-10-20 0 0 0,-2 1 1 0 0,-2 0 0 0 0,-3 0 0 0 0,-1 78-1 0 0,-6-91-152 0 0,-2 0 0 0 0,-1-1 0 0 0,-2 1 0 0 0,-2-1 0 0 0,-2 0 1 0 0,-23 61-1 0 0,22-77-137 0 0,-1 0 0 0 0,0-1 0 0 0,-2 0 1 0 0,-1-1-1 0 0,-26 30 0 0 0,-17 7-2903 0 0,52-53 702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9 106 12439 0 0,'0'0'2464'0'0,"2"1"-1209"0"0,1 1-930 0 0,1-1 0 0 0,-1 0 0 0 0,1 0 0 0 0,-1-1 0 0 0,1 1 0 0 0,-1-1 0 0 0,1 1-1 0 0,0-1 1 0 0,-1 0 0 0 0,8-1 0 0 0,40-10 27 0 0,-30 6-6 0 0,226-61 117 0 0,-163 41-3909 0 0,-60 19-2986 0 0</inkml:trace>
  <inkml:trace contextRef="#ctx0" brushRef="#br0" timeOffset="1">0 404 5983 0 0,'2'2'3316'0'0,"0"0"-2380"0"0,1 0 0 0 0,0 0 1 0 0,0 0-1 0 0,0 0 0 0 0,0 0 0 0 0,0-1 0 0 0,0 1 0 0 0,0-1 0 0 0,6 2 0 0 0,-1-1-333 0 0,-1-1 1 0 0,1 1-1 0 0,15-1 1 0 0,-4-2-477 0 0,0 0 0 0 0,33-7 0 0 0,177-51 896 0 0,-84 20-4864 0 0,-116 31-3005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87 4607 0 0,'-9'0'475'0'0,"-3"-2"4229"0"0,30 2 5542 0 0,-6 0-7970 0 0,-2 0-4730 0 0,60-6 3332 0 0,1-4-1 0 0,91-25 1 0 0,-26 5-3666 0 0,-114 27 880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113 202 2759 0 0,'6'-7'472'0'0,"-4"5"115"0"0,0 0 0 0 0,1 0-1 0 0,-1-1 1 0 0,0 2 0 0 0,1-1-1 0 0,0 0 1 0 0,4-2-1 0 0,7-9 9109 0 0,-11 9-9614 0 0,1 1 0 0 0,-1-1-1 0 0,1 1 1 0 0,0 0 0 0 0,0 0-1 0 0,1 0 1 0 0,-1 1 0 0 0,0-1 0 0 0,8-2-1 0 0,49-15 344 0 0,-42 14-292 0 0,72-24 152 0 0,58-17 94 0 0,-117 38-291 0 0,1 2 0 0 0,54-4 1 0 0,-79 10-80 0 0,0 1 0 0 0,0 0 0 0 0,0 1 0 0 0,-1 0 0 0 0,1 0 0 0 0,0 0 0 0 0,0 1 0 0 0,10 4 0 0 0,-16-5-7 0 0,-1-1 0 0 0,1 1-1 0 0,0 0 1 0 0,0 0 0 0 0,0 1 0 0 0,-1-1 0 0 0,1 0-1 0 0,-1 0 1 0 0,1 1 0 0 0,-1-1 0 0 0,1 1 0 0 0,-1 0-1 0 0,0-1 1 0 0,0 1 0 0 0,0 0 0 0 0,0-1-1 0 0,0 1 1 0 0,0 0 0 0 0,0 0 0 0 0,-1 0 0 0 0,1 0-1 0 0,-1 0 1 0 0,1 0 0 0 0,-1 0 0 0 0,0 0 0 0 0,0 0-1 0 0,0 0 1 0 0,0 0 0 0 0,0 0 0 0 0,0 0-1 0 0,0 0 1 0 0,-1 0 0 0 0,1 0 0 0 0,-1 0 0 0 0,0 0-1 0 0,0 3 1 0 0,-4 6-85 0 0,0 1-1 0 0,-1-1 1 0 0,0 0-1 0 0,-1 0 0 0 0,0 0 1 0 0,0-1-1 0 0,-18 17 1 0 0,6-8 54 0 0,0-1 1 0 0,-40 26-1 0 0,3-8 0 0 0,-86 40 1 0 0,-67 14 13 0 0,105-56 16 0 0,131-42-18 0 0,0 2 1 0 0,0 0-1 0 0,34-2 0 0 0,97-1-65 0 0,-147 9 72 0 0,0 0 0 0 0,0 1 1 0 0,0 0-1 0 0,0 0 0 0 0,0 2 1 0 0,0-1-1 0 0,-1 1 0 0 0,1 1 1 0 0,10 4-1 0 0,-17-6 8 0 0,0 0-1 0 0,0 0 1 0 0,-1 1-1 0 0,1-1 1 0 0,-1 1 0 0 0,0 0-1 0 0,0-1 1 0 0,0 1 0 0 0,0 1-1 0 0,0-1 1 0 0,-1 0 0 0 0,1 1-1 0 0,-1-1 1 0 0,0 1 0 0 0,0 0-1 0 0,-1 0 1 0 0,1 0-1 0 0,-1 0 1 0 0,1 0 0 0 0,-1 0-1 0 0,0 0 1 0 0,-1 0 0 0 0,1 0-1 0 0,-1 1 1 0 0,0-1 0 0 0,0 7-1 0 0,-1-4 6 0 0,0-1-1 0 0,-1 0 0 0 0,0 0 0 0 0,0 1 1 0 0,0-1-1 0 0,-1 0 0 0 0,1-1 1 0 0,-1 1-1 0 0,-1 0 0 0 0,1-1 1 0 0,-1 0-1 0 0,0 0 0 0 0,0 0 1 0 0,-1 0-1 0 0,1 0 0 0 0,-1-1 1 0 0,0 0-1 0 0,-10 6 0 0 0,-7 4 10 0 0,-1-1 0 0 0,-1-1-1 0 0,-28 10 1 0 0,52-22-11 0 0,-76 30 71 0 0,0-4 0 0 0,-113 23-1 0 0,141-39-110 0 0,46-10-160 0 0,12-6-987 0 0,-7 3 966 0 0,13-7-532 0 0,5-2-22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58 10999 0 0,'59'-33'1072'0'0,"-14"9"1878"0"0,-61 40-2302 0 0,-88 62 287 0 0,22-18-372 0 0,54-38-363 0 0,-18 14 188 0 0,-43 43 1 0 0,76-67-286 0 0,1 1 0 0 0,1 1-1 0 0,1 0 1 0 0,0 0 0 0 0,0 1 0 0 0,1 0 0 0 0,-13 33 0 0 0,19-37-41 0 0,0 0-1 0 0,1 1 0 0 0,0-1 1 0 0,1 1-1 0 0,0 0 1 0 0,1 0-1 0 0,0-1 1 0 0,1 1-1 0 0,0 0 0 0 0,1-1 1 0 0,0 1-1 0 0,6 14 1 0 0,1 1-58 0 0,1 0 1 0 0,1-1 0 0 0,29 47 0 0 0,-28-55-1422 0 0,13 17 0 0 0,-14-22-111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0,'1'2'67'0'0,"4"16"1010"0"0,3 23 0 0 0,-4-21 2542 0 0,6 20 0 0 0,-5-24-2679 0 0,1-1-1 0 0,1 1 1 0 0,1-1-1 0 0,0-1 1 0 0,16 22-1 0 0,-12-20-510 0 0,1-1 0 0 0,1 0 0 0 0,0-2 0 0 0,20 16 0 0 0,-8-10-118 0 0,2-1 0 0 0,0-2 0 0 0,1-1 0 0 0,1-1 0 0 0,51 18 0 0 0,103 21 710 0 0,-175-51-1017 0 0,-1 0 0 0 0,0 1 0 0 0,0 1-1 0 0,0-1 1 0 0,14 10 0 0 0,-20-12-247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12815 0 0,'0'0'1158'0'0,"2"-2"-881"0"0,17-11 175 0 0,1 0 0 0 0,-1 2 0 0 0,2 0 1 0 0,0 2-1 0 0,0 0 0 0 0,1 1 0 0 0,0 1 0 0 0,45-8 0 0 0,64-2 827 0 0,-102 15-870 0 0,-1 1-1 0 0,47 5 0 0 0,-36 0-30 0 0,-20-3-247 0 0,1 1 1 0 0,-1 1-1 0 0,19 6 0 0 0,-9 0-96 0 0,0-2 0 0 0,1-1 0 0 0,0-2 1 0 0,0 0-1 0 0,0-2 0 0 0,0-2 0 0 0,42-3 0 0 0,-31-4-245 0 0,61-18 0 0 0,-56 13 70 0 0,78-25-1145 0 0,-73 19-4552 0 0,-29 7-337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151 282 10135 0 0,'-1'1'464'0'0,"-13"7"99"0"0,6-4-395 0 0,0 1 0 0 0,0 0 0 0 0,1 0 0 0 0,0 1 0 0 0,-9 8 0 0 0,1 2 1317 0 0,-51 60 2741 0 0,66-78-3756 0 0,7-11-162 0 0,-1-1 0 0 0,2 1-1 0 0,0 1 1 0 0,0-1 0 0 0,14-15-1 0 0,58-54-308 0 0,-49 52 68 0 0,29-28-411 0 0,80-59 0 0 0,-125 106 340 0 0,29-17-1 0 0,-43 27 240 0 0,4 14 99 0 0,-4-6-287 0 0,0-1 1 0 0,0 1-1 0 0,-1-1 0 0 0,0 1 0 0 0,0-1 0 0 0,0 1 1 0 0,-2 6-1 0 0,-12 47 171 0 0,6-31-126 0 0,-9 37-7 0 0,9-39-39 0 0,1 0-1 0 0,1 1 0 0 0,1 0 1 0 0,-1 33-1 0 0,6-56-84 0 0,1 0 0 0 0,-1 0 0 0 0,1 0 0 0 0,0 0 0 0 0,0 0 0 0 0,3 7 0 0 0,-4-11 6 0 0,1 1 0 0 0,-1-1 0 0 0,1 0 0 0 0,0 1 0 0 0,-1-1 0 0 0,1 0 0 0 0,0 0 0 0 0,0 0 0 0 0,0 0 0 0 0,0 1 0 0 0,0-1 0 0 0,0 0 0 0 0,0-1 0 0 0,0 1 0 0 0,0 0 0 0 0,0 0 0 0 0,1 0 0 0 0,-1-1 0 0 0,0 1 0 0 0,0 0 0 0 0,1-1 0 0 0,-1 0 0 0 0,1 1 0 0 0,-1-1 0 0 0,0 0 0 0 0,3 1 0 0 0,13-2-1275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15 5527 0 0,'0'0'423'0'0,"7"-5"1313"0"0,19-4 9657 0 0,-45 9-10721 0 0,-8 4-483 0 0,1 1-1 0 0,-1 1 1 0 0,-38 15-1 0 0,2 0-150 0 0,-173 51-38 0 0,225-69-51 0 0,0 0 0 0 0,-1-1 0 0 0,1 0-1 0 0,-19 1 1 0 0,28-3-94 0 0,-6-5-384 0 0,0-14-331 0 0,5 13-116 0 0,-1 20 494 0 0,1-4 523 0 0,-1 1 0 0 0,0-1 0 0 0,-1 0-1 0 0,-6 11 1 0 0,4-9 25 0 0,1 1-1 0 0,-5 13 0 0 0,3-1 549 0 0,1 0 1 0 0,-3 31-1 0 0,7-40-467 0 0,1-8-104 0 0,1 0 0 0 0,0 0 1 0 0,1 10-1 0 0,0-17-39 0 0,0 0 0 0 0,0 0 0 0 0,1 0 0 0 0,-1-1 0 0 0,0 1 0 0 0,1 0 0 0 0,-1 0-1 0 0,1 0 1 0 0,-1 0 0 0 0,1 0 0 0 0,-1 0 0 0 0,1 0 0 0 0,0-1 0 0 0,-1 1 0 0 0,1 0 0 0 0,0-1 0 0 0,0 1 0 0 0,-1 0 0 0 0,1-1 0 0 0,0 1 0 0 0,0-1 0 0 0,0 1 0 0 0,1 0 0 0 0,0 0 10 0 0,1 0 1 0 0,0 0 0 0 0,-1 0-1 0 0,1 0 1 0 0,0-1 0 0 0,3 1-1 0 0,20-1-46 0 0,48-5 0 0 0,-55 2-116 0 0,0 1 0 0 0,1 1-1 0 0,-1 1 1 0 0,38 5 0 0 0,-38-1 141 0 0,0 2 1 0 0,0 0-1 0 0,0 1 1 0 0,-1 1-1 0 0,0 1 1 0 0,-1 0-1 0 0,29 21 1 0 0,-37-24 52 0 0,-2-2 43 0 0,0 1 1 0 0,0 0-1 0 0,0 1 0 0 0,10 11 0 0 0,-16-16 252 0 0,-1 11 27 0 0,0-10-337 0 0,0-1 0 0 0,0 1 0 0 0,0-1 0 0 0,0 1 0 0 0,-1-1 0 0 0,1 1 0 0 0,0-1 0 0 0,-1 1 0 0 0,1-1 0 0 0,-1 1 0 0 0,1-1 0 0 0,-1 1 0 0 0,0-1 0 0 0,1 0 0 0 0,-2 2 0 0 0,-4 2 65 0 0,1 0-1 0 0,-1 0 0 0 0,0-1 0 0 0,0 0 1 0 0,0 0-1 0 0,0 0 0 0 0,-1-1 1 0 0,1 0-1 0 0,-13 4 0 0 0,-2 1 48 0 0,-104 40 487 0 0,22-9-388 0 0,59-23-180 0 0,-1-1 0 0 0,0-3 0 0 0,-63 10 0 0 0,102-21-254 0 0,0 0-1 0 0,0-1 1 0 0,0 0-1 0 0,0 0 1 0 0,-10-1 0 0 0,14 0-995 0 0,-4-4-48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47 10591 0 0,'0'0'488'0'0,"1"-2"-12"0"0,13-32-92 0 0,-12 31 1988 0 0,4-4 2516 0 0,-7 9-4664 0 0,-83 135 528 0 0,65-110-666 0 0,-68 92 218 0 0,8-33-183 0 0,-130 110 0 0 0,170-160-362 0 0,50-42-3812 0 0,4-3-2069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13039 0 0,'0'0'1186'0'0,"11"-4"-17"0"0,158-39 4982 0 0,3 0-7685 0 0,-157 41 372 0 0,-2 2-56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34 8751 0 0,'1'-1'674'0'0,"42"-31"8070"0"0,-55 34-8266 0 0,-15 7-46 0 0,-35 16 0 0 0,12-5-209 0 0,-163 49 229 0 0,143-48-375 0 0,29-9-62 0 0,0-2 0 0 0,-1-2-1 0 0,-46 3 1 0 0,84-10 406 0 0,-8-1-1987 0 0,12-1 1521 0 0,0 1 1 0 0,0 0 0 0 0,0 0-1 0 0,0 0 1 0 0,0 0-1 0 0,0-1 1 0 0,0 1-1 0 0,0 0 1 0 0,0 0 0 0 0,0 0-1 0 0,0 0 1 0 0,-1-1-1 0 0,1 1 1 0 0,0 0-1 0 0,0 0 1 0 0,0 0-1 0 0,0-1 1 0 0,0 1 0 0 0,0 0-1 0 0,1 0 1 0 0,-1 0-1 0 0,0-1 1 0 0,0 1-1 0 0,0 0 1 0 0,0 0 0 0 0,0 0-1 0 0,0 0 1 0 0,0-1-1 0 0,0 1 1 0 0,0 0-1 0 0,0 0 1 0 0,1 0 0 0 0,-1 0-1 0 0,0 0 1 0 0,0-1-1 0 0,0 1 1 0 0,0 0-1 0 0,0 0 1 0 0,1 0 0 0 0,-1 0-1 0 0,0 0 1 0 0,0 0-1 0 0,0 0 1 0 0,0 0-1 0 0,1 0 1 0 0,-1-1 0 0 0,4-2-358 0 0,-1-1 51 0 0,1 1-1 0 0,-1-1 0 0 0,1 1 1 0 0,-1 0-1 0 0,1 0 0 0 0,0 1 1 0 0,6-4-1 0 0,-8 6 47 0 0,-3 1 625 0 0,-20 22 368 0 0,-2-1 1 0 0,0 0 0 0 0,-47 32-1 0 0,-3 3 414 0 0,57-41-761 0 0,14-15 396 0 0,7 1-665 0 0,-1 0 0 0 0,0-1-1 0 0,1 0 1 0 0,-1 1-1 0 0,1-2 1 0 0,0 1 0 0 0,-1 0-1 0 0,1-1 1 0 0,0 0 0 0 0,8-1-1 0 0,4-1-40 0 0,28-8-1 0 0,3-1-163 0 0,-27 8-9 0 0,2 0-101 0 0,0 0 0 0 0,0 1 0 0 0,0 1 0 0 0,39 4 0 0 0,-53-1 231 0 0,-1 1 0 0 0,0-1 0 0 0,0 1 0 0 0,0 0 0 0 0,0 1 0 0 0,0 0 0 0 0,0 0 0 0 0,-1 1 1 0 0,8 6-1 0 0,4 5 257 0 0,-2 0 1 0 0,17 19-1 0 0,-29-30-118 0 0,0 1 0 0 0,-1-1-1 0 0,0 1 1 0 0,0 0 0 0 0,-1 0-1 0 0,0 0 1 0 0,0 0 0 0 0,0 1-1 0 0,-1-1 1 0 0,3 13 0 0 0,-4-16-86 0 0,0 1 0 0 0,-1-1 0 0 0,0 1 0 0 0,0-1 0 0 0,0 1 0 0 0,0 0 1 0 0,-1-1-1 0 0,1 1 0 0 0,-1-1 0 0 0,0 1 0 0 0,0-1 0 0 0,0 0 1 0 0,-1 1-1 0 0,1-1 0 0 0,-1 0 0 0 0,0 0 0 0 0,1 0 0 0 0,-1 0 1 0 0,-1 0-1 0 0,1 0 0 0 0,0-1 0 0 0,-5 4 0 0 0,-4 3 16 0 0,-1 0-1 0 0,0-2 1 0 0,0 1 0 0 0,-1-1-1 0 0,0-1 1 0 0,-22 7 0 0 0,-87 21 89 0 0,117-33-138 0 0,-95 26-22 0 0,-80 15-2284 0 0,170-40 1343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3679 0 0,'0'0'284'0'0,"-12"0"9762"0"0,10 0-9383 0 0,2 0-575 0 0,0 1 0 0 0,0-1-1 0 0,0 0 1 0 0,0 0 0 0 0,0 0 0 0 0,0 1-1 0 0,0-1 1 0 0,0 0 0 0 0,0 0-1 0 0,-1 0 1 0 0,1 1 0 0 0,0-1-1 0 0,0 0 1 0 0,1 0 0 0 0,-1 1-1 0 0,0-1 1 0 0,0 0 0 0 0,0 0 0 0 0,0 0-1 0 0,0 1 1 0 0,0-1 0 0 0,0 0-1 0 0,0 0 1 0 0,0 0 0 0 0,0 1-1 0 0,0-1 1 0 0,1 0 0 0 0,-1 0-1 0 0,0 0 1 0 0,0 1 0 0 0,16 15-1468 0 0,-13-14 2448 0 0,38 34 220 0 0,71 45 0 0 0,-41-32-752 0 0,-29-19-245 0 0,-7-7 240 0 0,-2 2 0 0 0,-1 1 1 0 0,41 43-1 0 0,-67-62-396 0 0,0 1 0 0 0,0 0-1 0 0,-1 0 1 0 0,0 1 0 0 0,0-1 0 0 0,-1 1-1 0 0,0 0 1 0 0,-1 0 0 0 0,0 0-1 0 0,0 1 1 0 0,1 10 0 0 0,-3-6-33 0 0,0 0 0 0 0,0-1-1 0 0,-2 1 1 0 0,0 0 0 0 0,0-1 0 0 0,-1 1 0 0 0,-4 15 0 0 0,-5 3-40 0 0,0-1 0 0 0,-2 0 0 0 0,-1-1 0 0 0,-1 0 0 0 0,-33 46 0 0 0,-35 34-21 0 0,68-93-89 0 0,-1-2 0 0 0,0 1 0 0 0,-1-2 0 0 0,-22 16 0 0 0,33-27 5 0 0,-6 6-132 0 0,0-1 0 0 0,-1 0 0 0 0,0-1-1 0 0,-1-1 1 0 0,1 0 0 0 0,-25 7 0 0 0,37-13 15 0 0,5-11-613 0 0,1 3-21 0 0,0 0 0 0 0,0 0 0 0 0,8-7 1 0 0,-6 6-685 0 0,8-10-5344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78 8495 0 0,'0'0'388'0'0,"-2"1"-10"0"0,2-1-370 0 0,-1 0 0 0 0,1 0 0 0 0,-1 1 1 0 0,1-1-1 0 0,0 0 0 0 0,-1 0 0 0 0,1 0 1 0 0,-1 0-1 0 0,0 0 0 0 0,1 1 0 0 0,-1-1 1 0 0,1 0-1 0 0,-1 0 0 0 0,1 0 0 0 0,-1-1 0 0 0,1 1 1 0 0,-1 0-1 0 0,1 0 0 0 0,-1 0 0 0 0,1 0 1 0 0,-1 0-1 0 0,1-1 0 0 0,-1 1 0 0 0,-7-9 8273 0 0,16 2-8063 0 0,-1 1-1 0 0,1 0 1 0 0,0 1-1 0 0,1 0 1 0 0,-1 0-1 0 0,1 1 1 0 0,0 0-1 0 0,0 0 1 0 0,0 1 0 0 0,1 0-1 0 0,9-1 1 0 0,8-1 147 0 0,-1 2 0 0 0,51-1 1 0 0,-40 2 167 0 0,-35 2-372 0 0,-2 4-148 0 0,-1-1 0 0 0,1 1-1 0 0,-1-1 1 0 0,0 0-1 0 0,-1 1 1 0 0,1-1-1 0 0,0 0 1 0 0,-1 0-1 0 0,0 0 1 0 0,1 0-1 0 0,-5 5 1 0 0,-26 28 111 0 0,-27 17-62 0 0,-7 9 9 0 0,-19 16-22 0 0,9-10-23 0 0,75-68-12 0 0,0 1-1 0 0,1 0 1 0 0,-1 0 0 0 0,0 0-1 0 0,0-1 1 0 0,1 1-1 0 0,-1 0 1 0 0,1 0 0 0 0,-1 0-1 0 0,1 0 1 0 0,-1 0-1 0 0,1 0 1 0 0,-1 1 0 0 0,1-1-1 0 0,0 0 1 0 0,0 0 0 0 0,-1 0-1 0 0,1 0 1 0 0,0 0-1 0 0,0 0 1 0 0,0 1 0 0 0,0-1-1 0 0,0 0 1 0 0,1 0-1 0 0,-1 2 1 0 0,1-1 35 0 0,0 0 1 0 0,0 0-1 0 0,1 0 1 0 0,-1 0-1 0 0,0 0 1 0 0,1 0-1 0 0,-1-1 1 0 0,3 3-1 0 0,-4-4-45 0 0,5 4 93 0 0,-1-1 0 0 0,1 1 0 0 0,0-1 0 0 0,0-1 0 0 0,0 1 0 0 0,0 0 1 0 0,0-1-1 0 0,0 0 0 0 0,12 2 0 0 0,6 1 183 0 0,24 2 0 0 0,-38-6-214 0 0,23 1 83 0 0,0 0 0 0 0,35-3-1 0 0,62-12 295 0 0,-113 11-436 0 0,-4 1 17 0 0,-7 1-51 0 0,-1 0 1 0 0,1-1-1 0 0,-1 1 0 0 0,1-1 1 0 0,8-3-1 0 0,-11 3-676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41 8719 0 0,'0'0'399'0'0,"7"-5"138"0"0,0-1 62 0 0,1 1-1 0 0,-1 0 0 0 0,1 0 0 0 0,0 1 0 0 0,10-4 1 0 0,-18 7-531 0 0,0 1-1 0 0,1 0 1 0 0,-1-1 0 0 0,1 1 0 0 0,-1 0 0 0 0,0 0 0 0 0,1 0 0 0 0,-1 0 0 0 0,1-1 0 0 0,-1 1 0 0 0,1 0 0 0 0,-1 0 0 0 0,1 0-1 0 0,-1 0 1 0 0,1 0 0 0 0,-1 0 0 0 0,1 0 0 0 0,-1 0 0 0 0,1 0 0 0 0,-1 0 0 0 0,1 0 0 0 0,-1 1 0 0 0,0-1 0 0 0,1 0 0 0 0,-1 0-1 0 0,1 0 1 0 0,-1 1 0 0 0,1-1 0 0 0,-1 0 0 0 0,0 0 0 0 0,1 1 0 0 0,-1-1 0 0 0,0 0 0 0 0,1 1 0 0 0,-1-1 0 0 0,0 0 0 0 0,1 1 0 0 0,-1-1-1 0 0,0 1 1 0 0,0-1 0 0 0,1 0 0 0 0,-1 1 0 0 0,0-1 0 0 0,0 1 0 0 0,0-1 0 0 0,0 1 0 0 0,1-1 0 0 0,-1 1 0 0 0,0-1 0 0 0,0 1-1 0 0,0-1 1 0 0,0 1 0 0 0,0-1 0 0 0,-1 1 0 0 0,1 2-53 0 0,0 0 1 0 0,0-1-1 0 0,-1 1 0 0 0,1 0 1 0 0,-1-1-1 0 0,0 1 0 0 0,0-1 1 0 0,-1 4-1 0 0,-9 9 347 0 0,0 0 0 0 0,-1 0 0 0 0,0-1 1 0 0,-22 18-1 0 0,10-9 100 0 0,-190 175-2134 0 0,188-175 1683 0 0,25-22 108 0 0,3 0-61 0 0,-1 0-47 0 0,0 0-6 0 0,-1-1 0 0 0,1 1 0 0 0,0 0 0 0 0,-1-1 0 0 0,1 1 0 0 0,0-1 0 0 0,0 0 0 0 0,-1 1 0 0 0,1-1 0 0 0,0 0 0 0 0,0 1 0 0 0,0-1 0 0 0,0 0 0 0 0,-1 0 0 0 0,1 0 1 0 0,0 0-1 0 0,1 0 0 0 0,21 6 177 0 0,26 1 1 0 0,-27-4-107 0 0,-9-2-33 0 0,1 0-1 0 0,-1-1 1 0 0,1 0 0 0 0,-1-1-1 0 0,1-1 1 0 0,-1 0 0 0 0,1-1-1 0 0,20-8 1 0 0,-33 11-38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2303 0 0,'0'0'12096'0'0,"1"3"-11037"0"0,-1 2-1000 0 0,0 1 0 0 0,0-1 0 0 0,-1 1 0 0 0,1 0 0 0 0,-1-1 0 0 0,0 1-1 0 0,-1-1 1 0 0,1 0 0 0 0,-1 1 0 0 0,0-1 0 0 0,-1 0 0 0 0,1 0 0 0 0,-1 0 0 0 0,0-1 0 0 0,-4 6 0 0 0,-7 9 160 0 0,-2-2 1 0 0,-23 23-1 0 0,20-21-47 0 0,-41 43 493 0 0,4 2 0 0 0,2 4-1 0 0,-59 95 1 0 0,-109 232-981 0 0,219-388 209 0 0,12-10-4617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7831 0 0,'0'0'603'0'0,"-2"1"-396"0"0,-7 6 678 0 0,0 0-1 0 0,-11 10 1 0 0,-11 9 2529 0 0,-83 43-1873 0 0,85-53-1165 0 0,0 1-1 0 0,1 1 0 0 0,-47 40 0 0 0,51-35-91 0 0,6-8-207 0 0,2 1 0 0 0,0 0-1 0 0,1 1 1 0 0,1 1 0 0 0,-17 27-1 0 0,30-44-71 0 0,0-1-1 0 0,1 1 1 0 0,-1 0 0 0 0,1 0-1 0 0,-1-1 1 0 0,1 1 0 0 0,0 0-1 0 0,-1 0 1 0 0,1 0-1 0 0,0 0 1 0 0,0 0 0 0 0,-1 0-1 0 0,1-1 1 0 0,0 1-1 0 0,0 0 1 0 0,0 0 0 0 0,0 0-1 0 0,0 0 1 0 0,0 0-1 0 0,0 0 1 0 0,1 0 0 0 0,-1 0-1 0 0,0 0 1 0 0,0-1 0 0 0,1 1-1 0 0,-1 0 1 0 0,0 0-1 0 0,1 0 1 0 0,-1 0 0 0 0,1-1-1 0 0,-1 1 1 0 0,1 0-1 0 0,0-1 1 0 0,-1 1 0 0 0,1 0-1 0 0,0-1 1 0 0,-1 1 0 0 0,1-1-1 0 0,0 1 1 0 0,0-1-1 0 0,-1 1 1 0 0,1-1 0 0 0,1 1-1 0 0,0 0 17 0 0,3 2 28 0 0,0-1 0 0 0,0 1-1 0 0,0-2 1 0 0,0 1-1 0 0,0 0 1 0 0,0-1 0 0 0,0 0-1 0 0,0 0 1 0 0,1-1 0 0 0,-1 1-1 0 0,0-1 1 0 0,7-1 0 0 0,8 0 258 0 0,38-10 1 0 0,-26 4-92 0 0,123-27 566 0 0,-28 5-852 0 0,-126 28-202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11519 0 0,'0'0'4978'0'0,"3"0"-3777"0"0,25-2-394 0 0,-1-1 0 0 0,52-12 0 0 0,25-4 120 0 0,-70 16-599 0 0,45 1 0 0 0,-29 7-6647 0 0,-41-3-297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13415 0 0,'0'0'614'0'0,"-2"1"-12"0"0,-1 1-572 0 0,0 1 0 0 0,1-1 0 0 0,-1 1 0 0 0,0 0 0 0 0,1 0-1 0 0,0 0 1 0 0,0 0 0 0 0,0 0 0 0 0,0 1 0 0 0,0-1 0 0 0,0 1 0 0 0,1-1-1 0 0,0 1 1 0 0,0-1 0 0 0,0 1 0 0 0,-1 6 0 0 0,0 5 154 0 0,0 0-1 0 0,1-1 1 0 0,1 17 0 0 0,1-14-29 0 0,1 0 0 0 0,1-1 0 0 0,0 1 0 0 0,1-1-1 0 0,1 1 1 0 0,0-1 0 0 0,1 0 0 0 0,1-1 0 0 0,1 1 0 0 0,0-2 0 0 0,1 1 0 0 0,0-1 0 0 0,1 0 0 0 0,1-1-1 0 0,0 0 1 0 0,15 13 0 0 0,-3-5 304 0 0,2-1 0 0 0,0-1 0 0 0,32 18 0 0 0,87 41 876 0 0,-127-71-1289 0 0,0-1 0 0 0,20 6 0 0 0,-14-6-31 0 0,-21-5-345 0 0,1-1 1 0 0,0 1-1 0 0,0-1 0 0 0,-1 0 1 0 0,1 0-1 0 0,0 0 0 0 0,-1 0 0 0 0,1 0 1 0 0,0-1-1 0 0,-1 1 0 0 0,1-1 1 0 0,0 0-1 0 0,-1 0 0 0 0,1 0 0 0 0,-1 0 1 0 0,1 0-1 0 0,-1-1 0 0 0,0 1 1 0 0,1 0-1 0 0,-1-1 0 0 0,0 0 0 0 0,0 0 1 0 0,4-4-1 0 0,-1-2-5677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243 116 11311 0 0,'-2'1'256'0'0,"-7"6"150"0"0,7-5-362 0 0,1-1 0 0 0,0 0-1 0 0,-1 0 1 0 0,1 0 0 0 0,-1 0-1 0 0,1 0 1 0 0,-1 0-1 0 0,1 0 1 0 0,-1 0 0 0 0,0-1-1 0 0,1 1 1 0 0,-4 0 0 0 0,-39 6 4904 0 0,57-16-3448 0 0,13-5-780 0 0,1 1 0 0 0,33-11 0 0 0,2 3-165 0 0,0 4 1 0 0,126-20-1 0 0,-112 29-167 0 0,-67 8-363 0 0,-1 0-1 0 0,1 0 1 0 0,0 1-1 0 0,-1 0 1 0 0,0 0 0 0 0,16 5-1 0 0,-22-5-21 0 0,0 0 0 0 0,0 0 0 0 0,-1-1 0 0 0,1 2-1 0 0,0-1 1 0 0,0 0 0 0 0,-1 0 0 0 0,1 0 0 0 0,0 1 0 0 0,-1-1-1 0 0,1 1 1 0 0,-1-1 0 0 0,0 1 0 0 0,1 0 0 0 0,-1-1 0 0 0,0 1-1 0 0,0 0 1 0 0,1 2 0 0 0,-1 0-1 0 0,-1-1 0 0 0,1 0 0 0 0,-1 0 0 0 0,1 0 0 0 0,-1 0 0 0 0,0 0-1 0 0,0 0 1 0 0,0 0 0 0 0,0 1 0 0 0,-1-1 0 0 0,0 3 0 0 0,-2 3-14 0 0,1-1-1 0 0,-2 0 1 0 0,1 0 0 0 0,-1 0 0 0 0,0-1 0 0 0,0 1-1 0 0,-1-1 1 0 0,-6 8 0 0 0,-6 3-83 0 0,-1-1 1 0 0,-1 0-1 0 0,0-1 0 0 0,-1-1 1 0 0,-33 19-1 0 0,16-14-179 0 0,0-2-1 0 0,-61 21 1 0 0,49-24 19 0 0,-68 12-1 0 0,-52-1-13 0 0,149-23 233 0 0,19-3-78 0 0,3 2-306 0 0,6 3 368 0 0,1-1 0 0 0,0 1 0 0 0,0-1 0 0 0,1-1 0 0 0,11 4 0 0 0,56 9 33 0 0,-27-6 12 0 0,153 48 279 0 0,-188-52-161 0 0,-1 0 0 0 0,1 1-1 0 0,-1 1 1 0 0,-1 0 0 0 0,19 14-1 0 0,-30-20-88 0 0,0 0 1 0 0,0 0-1 0 0,0 0 0 0 0,0 0 0 0 0,0 1 0 0 0,0-1 1 0 0,-1 1-1 0 0,1 0 0 0 0,-1-1 0 0 0,1 1 1 0 0,-1 0-1 0 0,0 0 0 0 0,0-1 0 0 0,0 1 0 0 0,-1 0 1 0 0,1 0-1 0 0,-1 0 0 0 0,0 0 0 0 0,1 0 1 0 0,-1 0-1 0 0,-1 0 0 0 0,1 0 0 0 0,0 1 0 0 0,-1-2 1 0 0,1 1-1 0 0,-1 0 0 0 0,-2 5 0 0 0,1-2-4 0 0,-1 0-1 0 0,0-1 1 0 0,0 1-1 0 0,0-1 1 0 0,0 0-1 0 0,-1 1 1 0 0,0-2-1 0 0,0 1 1 0 0,0 0-1 0 0,-1-1 1 0 0,0 0-1 0 0,-8 6 1 0 0,-6 1 46 0 0,0-1 1 0 0,-37 14-1 0 0,-45 9 210 0 0,43-16-207 0 0,2-1 78 0 0,-70 11 1 0 0,114-25-204 0 0,-1 0-1 0 0,1-1 1 0 0,-1 0 0 0 0,1-1 0 0 0,-24-2-1 0 0,33-3-4349 0 0,3 5 4207 0 0,0-1 1 0 0,0 1 0 0 0,0 0-1 0 0,0-1 1 0 0,0 1-1 0 0,1-1 1 0 0,1-7-7322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7831 0 0,'0'0'706'0'0,"-2"0"-344"0"0,-2 1 230 0 0,1 0 0 0 0,-1 0-1 0 0,0 1 1 0 0,0-1 0 0 0,1 1-1 0 0,-1 0 1 0 0,1 0 0 0 0,0 0-1 0 0,-1 1 1 0 0,1-1 0 0 0,-4 5 0 0 0,-5 5-342 0 0,-14 20 1 0 0,2-3 441 0 0,-139 134 815 0 0,37-39-173 0 0,53-54-932 0 0,13-14-4369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13503 0 0,'0'0'1224'0'0,"-2"2"-1008"0"0,-10 15-33 0 0,-1-1-1 0 0,0 0 1 0 0,-2-1-1 0 0,1 0 0 0 0,-22 15 1 0 0,-139 122 282 0 0,72-75-95 0 0,75-58-286 0 0,22-14-63 0 0,5-4 476 0 0,3-1-259 0 0,13 3 44 0 0,1 0 1 0 0,0-1 0 0 0,29-1 0 0 0,53-7 413 0 0,-37 1-229 0 0,177 11 580 0 0,-205-3-1226 0 0,-16-3-1137 0 0,-2-2-4973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15463 0 0,'0'0'1400'0'0,"2"0"-1154"0"0,8-1 212 0 0,0 0 0 0 0,0-1 0 0 0,-1 0 0 0 0,11-4 0 0 0,24-5 850 0 0,-18 7-911 0 0,71-10 574 0 0,-80 13-863 0 0,0 0 0 0 0,0 2 0 0 0,29 3 0 0 0,-43-4-198 0 0,-1 0-1 0 0,1 1 1 0 0,-1 0 0 0 0,0-1-1 0 0,1 1 1 0 0,-1 0 0 0 0,0 0-1 0 0,0 0 1 0 0,0 0 0 0 0,0 1-1 0 0,0-1 1 0 0,0 1 0 0 0,0-1-1 0 0,0 1 1 0 0,0 0 0 0 0,0-1-1 0 0,-1 1 1 0 0,1 0 0 0 0,-1 0-1 0 0,2 4 1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11055 0 0,'0'0'2038'0'0,"-1"2"-1088"0"0,-10 15-517 0 0,-1-1-1 0 0,-1 1 1 0 0,0-2-1 0 0,-1 0 1 0 0,0-1-1 0 0,-17 13 1 0 0,-105 71-617 0 0,37-35-47 0 0,-67 46 188 0 0,132-82 76 0 0,-38 37 0 0 0,38-33-25 0 0,19-17-8 0 0,0 0 0 0 0,1 1 0 0 0,1 1 0 0 0,0 0 0 0 0,2 1 0 0 0,-1 0 0 0 0,-15 34 0 0 0,25-48 14 0 0,1 1-1 0 0,0 0 1 0 0,0 0-1 0 0,0 0 1 0 0,1 1 0 0 0,-1-1-1 0 0,1 0 1 0 0,0 0-1 0 0,0 0 1 0 0,0 0-1 0 0,0 0 1 0 0,1 0-1 0 0,2 7 1 0 0,-2-5 34 0 0,2-1 1 0 0,-1 1-1 0 0,1-1 0 0 0,0 0 1 0 0,0 0-1 0 0,0 0 1 0 0,1 0-1 0 0,6 7 0 0 0,-1-3 41 0 0,0-1 1 0 0,1-1-1 0 0,0 1 0 0 0,0-1 0 0 0,1-1 1 0 0,-1 0-1 0 0,1-1 0 0 0,20 8 0 0 0,-2-5 355 0 0,1-1-1 0 0,0-1 0 0 0,0-2 0 0 0,0 0 1 0 0,55-3-1 0 0,151-23 1464 0 0,-187 14-1780 0 0,0-3 0 0 0,-1-2-1 0 0,0-2 1 0 0,-1-2 0 0 0,69-35 0 0 0,-75 30-33 0 0,0-1-1 0 0,-1-2 1 0 0,-2-2 0 0 0,49-44-1 0 0,-75 60-82 0 0,3-3-91 0 0,16-17-1 0 0,-27 26 62 0 0,0 0 0 0 0,0 0-1 0 0,-1 0 1 0 0,0-1 0 0 0,0 0 0 0 0,0 1-1 0 0,4-13 1 0 0,-7 17 14 0 0,1-1 0 0 0,-1 1 0 0 0,0-1 0 0 0,1 1 0 0 0,-1-1 0 0 0,0 1 0 0 0,0-1 0 0 0,0 1 0 0 0,0-1 0 0 0,0 0 0 0 0,0 1 0 0 0,-1-1-1 0 0,1 1 1 0 0,-1-1 0 0 0,1 1 0 0 0,-1-1 0 0 0,1 1 0 0 0,-1-1 0 0 0,0 1 0 0 0,1 0 0 0 0,-3-2 0 0 0,2 1-15 0 0,-1 0-1 0 0,-1 0 1 0 0,1 0 0 0 0,0 1-1 0 0,0-1 1 0 0,0 1-1 0 0,-1 0 1 0 0,1 0 0 0 0,-1 0-1 0 0,1 0 1 0 0,-5-1 0 0 0,-5-1-52 0 0,-1 1 1 0 0,1 0 0 0 0,-1 1-1 0 0,-13 1 1 0 0,26 0 71 0 0,-120 5-78 0 0,104-4 79 0 0,1 2 0 0 0,-1 0 0 0 0,1 0 0 0 0,0 2 0 0 0,-23 9 0 0 0,30-10 6 0 0,0 1-1 0 0,0-1 1 0 0,1 1-1 0 0,-1 1 1 0 0,1 0-1 0 0,1 0 1 0 0,-1 0-1 0 0,1 0 1 0 0,0 1-1 0 0,1 0 1 0 0,-1 1-1 0 0,2-1 1 0 0,-1 1-1 0 0,1 0 1 0 0,-6 14-1 0 0,6-9 5 0 0,0-1-1 0 0,1 1 0 0 0,0 0 1 0 0,1 0-1 0 0,0 1 1 0 0,1-1-1 0 0,1 0 0 0 0,0 0 1 0 0,4 26-1 0 0,7 47-2914 0 0,-9-75 1416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355 107 7055 0 0,'0'0'3615'0'0,"-2"0"-3103"0"0,-10 1 8 0 0,-1 0 0 0 0,0 1 0 0 0,-20 7 0 0 0,-2-1 2233 0 0,36-8-2473 0 0,40-9 134 0 0,-1-2-1 0 0,51-21 0 0 0,14-5-277 0 0,-83 31-112 0 0,68-19 23 0 0,-75 23-47 0 0,0-1 0 0 0,0 2 1 0 0,1 0-1 0 0,16 1 0 0 0,-20 2 0 0 0,-5 7 0 0 0,-4 3 0 0 0,-4-4 0 0 0,0 0 0 0 0,-1 0 0 0 0,0-1 0 0 0,0 1 0 0 0,-1 0 0 0 0,0-1 0 0 0,-1 1 0 0 0,1-1 0 0 0,-1 0 0 0 0,-6 7 0 0 0,-1 1 15 0 0,-1 0-1 0 0,-1-1 0 0 0,0 0 0 0 0,-1-1 1 0 0,0 0-1 0 0,-30 19 0 0 0,13-13 20 0 0,-1-2-1 0 0,-58 22 0 0 0,31-16 109 0 0,-75 16-1 0 0,132-39-88 0 0,17-3 23 0 0,12-3-59 0 0,1 2-1 0 0,0 1 1 0 0,45 1-1 0 0,85 13-26 0 0,-136-9 14 0 0,-11-1-4 0 0,1 0 0 0 0,-1 0 0 0 0,0 2 0 0 0,0-1 0 0 0,13 6 0 0 0,-11 0 0 0 0,-11-4 0 0 0,-2-2 0 0 0,1 0 0 0 0,0 0 0 0 0,0 0 0 0 0,0 0 0 0 0,0 1 0 0 0,0-1 0 0 0,-1 0 0 0 0,1 0 0 0 0,-1 1 0 0 0,0-1 0 0 0,0 0 0 0 0,0 1 0 0 0,0-1 0 0 0,0 0 0 0 0,0 0 0 0 0,0 1 0 0 0,-1-1 0 0 0,1 0 0 0 0,-1 0 0 0 0,0 1 0 0 0,0-1 0 0 0,0 0 0 0 0,0 0 0 0 0,0 0 0 0 0,0 0 0 0 0,0 0 0 0 0,-2 2 0 0 0,-5 5 0 0 0,1 0 0 0 0,-1-1 0 0 0,-1 0 0 0 0,-9 7 0 0 0,10-8 0 0 0,-13 9 1 0 0,1-1-1 0 0,-2-1 0 0 0,0-1 0 0 0,-27 11 1 0 0,-97 34 61 0 0,-46 3-62 0 0,161-52 0 0 0,11-3-50 0 0,0-1-1 0 0,0 0 1 0 0,-1-2 0 0 0,-24 2-1 0 0,43-5-325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8 131 919 0 0,'-7'0'15252'0'0,"52"-3"-13720"0"0,-1-1 0 0 0,81-20-1 0 0,-67 12-994 0 0,39-8-307 0 0,162-29 916 0 0,-194 40-906 0 0,1 3 0 0 0,65 2 0 0 0,-111 5-816 0 0,24 3 0 0 0,-39-3 413 0 0,0 0 0 0 0,1 0 0 0 0,-1 1-1 0 0,0 0 1 0 0,0 0 0 0 0,0 0 0 0 0,0 0 0 0 0,0 1-1 0 0,5 3 1 0 0,-10-5 73 0 0,0-1 0 0 0,0 1 0 0 0,1-1 0 0 0,-1 1 0 0 0,0-1 0 0 0,0 0 0 0 0,0 1 0 0 0,0-1 0 0 0,0 1 0 0 0,0-1 0 0 0,-1 1 0 0 0,1-1 0 0 0,0 1 0 0 0,0-1 0 0 0,0 1 0 0 0,0-1 0 0 0,0 1 0 0 0,-1-1 0 0 0,1 0 0 0 0,0 1 0 0 0,0-1 0 0 0,-1 1 0 0 0,0 0 0 0 0,1-1-132 0 0,-8 11-1260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 1839 0 0,'5'-7'13944'0'0,"-5"8"-13920"0"0,0 0-1 0 0,1 0 0 0 0,-1 0 1 0 0,0 0-1 0 0,0 0 0 0 0,0 0 1 0 0,0 0-1 0 0,0 1 0 0 0,-1-1 1 0 0,1 0-1 0 0,0 1 0 0 0,-1 0 23 0 0,-1 8 103 0 0,-1-1 1 0 0,-1 1 0 0 0,0-1-1 0 0,0 0 1 0 0,0-1 0 0 0,-11 15 0 0 0,0 2 114 0 0,-38 62 365 0 0,31-54-473 0 0,2 0 1 0 0,-22 50-1 0 0,41-82-76 0 0,2 0 35 0 0,1 1-66 0 0,-1-1-1 0 0,1 1 1 0 0,0-1 0 0 0,-1 1 0 0 0,1-1-1 0 0,0 0 1 0 0,0 0 0 0 0,0 0 0 0 0,0 0 0 0 0,0 0-1 0 0,0 0 1 0 0,0-1 0 0 0,0 1 0 0 0,0-1-1 0 0,0 1 1 0 0,0-1 0 0 0,0 0 0 0 0,1 0-1 0 0,-1 0 1 0 0,2 0 0 0 0,8-1 188 0 0,0 0 0 0 0,18-6 0 0 0,-10 3-11 0 0,204-33 660 0 0,-185 33-901 0 0,19-4-597 0 0,-20-3-3132 0 0,-27 8-2631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11975 0 0,'0'0'923'0'0,"-1"2"-451"0"0,-10 26 1069 0 0,-2 0-1 0 0,-26 42 1 0 0,0 1-1202 0 0,-111 217 1561 0 0,118-225-1549 0 0,-81 161 298 0 0,86-177-582 0 0,-14 30 65 0 0,34-64-182 0 0,2 1 0 0 0,0 0 1 0 0,-6 24-1 0 0,11-37-1023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20 5983 0 0,'1'-1'464'0'0,"16"-18"4638"0"0,-18 22-4922 0 0,-3 4 13 0 0,0 0 1 0 0,0 0-1 0 0,0-1 0 0 0,-1 0 1 0 0,0 1-1 0 0,-1-1 1 0 0,1-1-1 0 0,-9 7 1 0 0,0 2 2443 0 0,13-12-2559 0 0,0-1 0 0 0,1 1 0 0 0,-1 0-1 0 0,0 0 1 0 0,1 0 0 0 0,-1 0 0 0 0,1 0-1 0 0,0 0 1 0 0,-1 0 0 0 0,1-1 0 0 0,0 1-1 0 0,0 0 1 0 0,1 0 0 0 0,-1 0 0 0 0,1 3 0 0 0,0 9 71 0 0,-1 3-122 0 0,-1 0 0 0 0,-1 1 0 0 0,0-1 0 0 0,-1 0 0 0 0,0 0 0 0 0,-2 0 0 0 0,-8 21 0 0 0,-50 85 116 0 0,55-107-125 0 0,-1-2 30 0 0,-1-1 1 0 0,0 0-1 0 0,-1 0 0 0 0,0-1 1 0 0,-19 16-1 0 0,19-19 14 0 0,0 1-1 0 0,0 1 0 0 0,1 0 1 0 0,0 1-1 0 0,1 0 1 0 0,-14 24-1 0 0,14-13 46 0 0,0 0-1 0 0,-9 42 1 0 0,11-38-55 0 0,-2 4 44 0 0,-2-1 0 0 0,-1 0 0 0 0,-1 0 0 0 0,-30 48 0 0 0,39-71-78 0 0,-60 87 244 0 0,47-72-183 0 0,1 1 0 0 0,-19 37 0 0 0,28-48-49 0 0,1 1 0 0 0,1 0 0 0 0,0 1 0 0 0,1-1 1 0 0,0 1-1 0 0,-3 25 0 0 0,6-24 4 0 0,-1-1 0 0 0,-1 0 0 0 0,0 0 0 0 0,-1 0 0 0 0,-1 0 0 0 0,0-1 0 0 0,-1 1 1 0 0,0-1-1 0 0,-10 14 0 0 0,-6 13-23 0 0,-16 41 160 0 0,35-75-94 0 0,0-1 1 0 0,1 1 0 0 0,-1 1 0 0 0,1-1 0 0 0,1 0 0 0 0,-1 0 0 0 0,1 1-1 0 0,1-1 1 0 0,-1 12 0 0 0,1-16 226 0 0,0 0-144 0 0,6 25-16 0 0,-2 1 0 0 0,-1 0 0 0 0,-1-1 0 0 0,-3 52 0 0 0,0-59-144 0 0,2 38 0 0 0,2-40 0 0 0,-3-13 0 0 0,5 16 0 0 0,-4-19 42 0 0,-1 1-1 0 0,1-1 0 0 0,0 1 1 0 0,0-1-1 0 0,0 0 0 0 0,0 1 1 0 0,0-1-1 0 0,0 0 1 0 0,1 0-1 0 0,-1 1 0 0 0,1-1 1 0 0,-1 0-1 0 0,1 0 1 0 0,0-1-1 0 0,0 1 0 0 0,0 0 1 0 0,0-1-1 0 0,0 1 0 0 0,0-1 1 0 0,0 1-1 0 0,0-1 1 0 0,1 0-1 0 0,-1 0 0 0 0,4 1 1 0 0,2 1 125 0 0,-3-1-89 0 0,1-1-1 0 0,0 1 1 0 0,0-1 0 0 0,0 1 0 0 0,-1-2 0 0 0,1 1-1 0 0,7-1 1 0 0,-13 1-72 0 0,1-1-1 0 0,0 0 1 0 0,0 0-1 0 0,-1 0 1 0 0,1 0-1 0 0,0 0 1 0 0,-1 0 0 0 0,1 0-1 0 0,0 0 1 0 0,-1 0-1 0 0,1-1 1 0 0,0 1-1 0 0,-1 0 1 0 0,1 0-1 0 0,0 0 1 0 0,-1-1 0 0 0,1 1-1 0 0,0 0 1 0 0,-1-1-1 0 0,1 0 1 0 0,2 0 7 0 0,8 5 14 0 0,-8-3 12 0 0,4 5-84 0 0,-1 2 42 0 0,-4-7 64 0 0,-5 5-29 0 0,-1 3 13 0 0,-1-1 1 0 0,0 1 0 0 0,0-1 0 0 0,-10 13-1 0 0,-51 55-141 0 0,61-71 82 0 0,1 1 0 0 0,0 0-1 0 0,-4 10 1 0 0,3-7 15 0 0,0 0-1 0 0,0-1 1 0 0,-1 0 0 0 0,-12 15 0 0 0,9-14-1 0 0,0 0 0 0 0,8-9 0 0 0,1 0 0 0 0,0 1 0 0 0,-1-1 0 0 0,1 0 0 0 0,0 1 0 0 0,-1-1 0 0 0,1 0 0 0 0,0 1 0 0 0,0-1 0 0 0,-1 0 0 0 0,1 1 0 0 0,0-1 0 0 0,0 1 0 0 0,-1-1 0 0 0,1 1 0 0 0,0-1 0 0 0,0 1 0 0 0,0-1 0 0 0,0 0 0 0 0,0 2 0 0 0,8 5 12 0 0,-2-4 12 0 0,0 0 0 0 0,0 0 0 0 0,0-1 0 0 0,0 0 0 0 0,12 2 1 0 0,-4 0-19 0 0,0-1 9 0 0,23 3 0 0 0,-19-4-7 0 0,0 1-1 0 0,24 8 1 0 0,-26-5-10 0 0,-13-3 3 0 0,-2-1 11 0 0,0-2-10 0 0,-1 1 0 0 0,0-1 0 0 0,0 0 1 0 0,1 1-1 0 0,-1-1 0 0 0,0 1 0 0 0,0-1 0 0 0,0 1 1 0 0,0-1-1 0 0,1 0 0 0 0,-1 1 0 0 0,0-1 0 0 0,0 1 1 0 0,0-1-1 0 0,0 1 0 0 0,0-1 0 0 0,0 1 0 0 0,0-1 1 0 0,0 1-1 0 0,0-1 0 0 0,0 0 0 0 0,-1 2 0 0 0,1-1 1 0 0,0 1-3 0 0,0 0 0 0 0,0 0 0 0 0,0 1 0 0 0,0-1 0 0 0,0 0 0 0 0,-1 0 0 0 0,1 0 0 0 0,-1 0 0 0 0,0 0 0 0 0,1 0 0 0 0,-1 1 0 0 0,0-2 0 0 0,0 1 0 0 0,0 0 0 0 0,-1 0 0 0 0,1 0 0 0 0,0 0 0 0 0,-1-1 0 0 0,-1 3 0 0 0,-1 0 0 0 0,-4 4 1 0 0,-2 0-1 0 0,1 0 1 0 0,-1-1 0 0 0,-16 10-1 0 0,-13 9-20 0 0,-71 74-267 0 0,95-83 285 0 0,0 1-1 0 0,1 0 1 0 0,0 1-1 0 0,-17 35 1 0 0,-35 89-71 0 0,58-124 67 0 0,3-8-4 0 0,-59 147-36 0 0,49-114 42 0 0,-17 76 0 0 0,1 4-30 0 0,0-1 15 0 0,29-113 19 0 0,1-1 0 0 0,1 1 0 0 0,0 0 0 0 0,0 0 0 0 0,2 13 0 0 0,3 0 0 0 0,-2-17 0 0 0,0-1 0 0 0,1 3 13 0 0,1 0 0 0 0,0 0 0 0 0,0 0-1 0 0,1 0 1 0 0,0-1 0 0 0,0 0 0 0 0,1 0 0 0 0,0-1-1 0 0,0 0 1 0 0,0 0 0 0 0,1 0 0 0 0,0-1 0 0 0,0 0 0 0 0,0-1-1 0 0,1 0 1 0 0,0 0 0 0 0,8 2 0 0 0,20 7 153 0 0,59 11 0 0 0,-90-23-153 0 0,21 6 39 0 0,-12 0-4 0 0,-3 2-36 0 0,-10-7-6 0 0,-1 1 0 0 0,0-1 1 0 0,1 1-1 0 0,-1-1 0 0 0,0 1 0 0 0,0-1 0 0 0,-1 1 1 0 0,1 0-1 0 0,0 0 0 0 0,-1-1 0 0 0,0 1 0 0 0,1 0 0 0 0,-1 0 1 0 0,0 0-1 0 0,-1-1 0 0 0,1 1 0 0 0,0 0 0 0 0,-2 3 0 0 0,2-4 0 0 0,0 0 0 0 0,0 1-1 0 0,-1-1 1 0 0,1 0 0 0 0,-1 0-1 0 0,0 0 1 0 0,1 0 0 0 0,-1 0-1 0 0,0 0 1 0 0,0 0 0 0 0,0 0-1 0 0,0 0 1 0 0,-3 3 0 0 0,-1 1-3 0 0,1 0-1 0 0,-14 17 47 0 0,10-13-36 0 0,5-7-13 0 0,-11 10 11 0 0,11-11 31 0 0,-4 2-20 0 0,3-3 20 0 0,-4 0-52 0 0,-3-2 180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92 4607 0 0,'5'-30'7522'0'0,"-5"29"-7319"0"0,-1 0 1 0 0,1-1-1 0 0,-1 1 1 0 0,0 0-1 0 0,1 0 1 0 0,-1 0-1 0 0,0 0 1 0 0,0 0-1 0 0,0 0 1 0 0,0 0-1 0 0,0 0 1 0 0,0 0-1 0 0,-1 0 1 0 0,-2 1-162 0 0,1 1-1 0 0,-1 0 1 0 0,1 1-1 0 0,-1-1 1 0 0,1 1 0 0 0,0 0-1 0 0,-1-1 1 0 0,-4 5-1 0 0,-24 23 388 0 0,9-9-291 0 0,-10 8-46 0 0,2 0 0 0 0,1 2 0 0 0,-36 46 0 0 0,52-58-40 0 0,1 1 0 0 0,1 1 0 0 0,0 0 0 0 0,1 1 0 0 0,2 0 0 0 0,0 1 0 0 0,-10 39 0 0 0,17-54-27 0 0,1 0 0 0 0,0-1-1 0 0,0 1 1 0 0,1 0-1 0 0,0 0 1 0 0,0 0 0 0 0,0-1-1 0 0,1 1 1 0 0,0 0 0 0 0,1 0-1 0 0,2 7 1 0 0,-2-9 13 0 0,0-1 1 0 0,0 1 0 0 0,0-1-1 0 0,1 0 1 0 0,-1 0 0 0 0,1 0-1 0 0,0-1 1 0 0,0 1-1 0 0,1-1 1 0 0,-1 1 0 0 0,1-1-1 0 0,0 0 1 0 0,-1-1-1 0 0,1 1 1 0 0,1 0 0 0 0,6 2-1 0 0,-4-2 87 0 0,1 0 0 0 0,0 0 0 0 0,-1-1 0 0 0,1 0 0 0 0,0-1 0 0 0,0 0 0 0 0,0 0 0 0 0,0-1-1 0 0,12 0 1 0 0,-9-1 8 0 0,0-1-1 0 0,0 0 1 0 0,0-1-1 0 0,0 0 1 0 0,20-9-1 0 0,1-4 141 0 0,-2-2 0 0 0,0-1 0 0 0,35-30-1 0 0,-44 33-79 0 0,8-6-61 0 0,-1-2 0 0 0,-1-1 0 0 0,-1-1-1 0 0,-1-1 1 0 0,29-41 0 0 0,-50 61-119 0 0,1 0 0 0 0,-1 0 0 0 0,-1-1 0 0 0,1 1 1 0 0,-1-1-1 0 0,0 0 0 0 0,-1 0 0 0 0,0 0 0 0 0,0 0 0 0 0,-1 0 0 0 0,0 0 1 0 0,0 0-1 0 0,-1-1 0 0 0,0 1 0 0 0,-1-9 0 0 0,-1 10-137 0 0,1 0-1 0 0,-1-1 0 0 0,-1 1 1 0 0,1 0-1 0 0,-1 1 1 0 0,0-1-1 0 0,-1 0 1 0 0,0 1-1 0 0,0 0 0 0 0,0 0 1 0 0,0 0-1 0 0,-1 0 1 0 0,0 1-1 0 0,-1 0 1 0 0,1 0-1 0 0,-1 0 0 0 0,-7-4 1 0 0,0 0-401 0 0,0 1-1 0 0,-1 1 1 0 0,0 0-1 0 0,-16-5 1 0 0,15 7-1559 0 0,0 1 0 0 0,-17-2 0 0 0,12 2-2620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0,'0'0'315'0'0,"1"2"45"0"0,1 4-155 0 0,1 1 0 0 0,-1 0 0 0 0,2 11-1 0 0,-3-11-186 0 0,1 1 0 0 0,0-1 0 0 0,0 0 0 0 0,6 12 0 0 0,1-3 358 0 0,2-1-1 0 0,0 0 1 0 0,0-1-1 0 0,1 0 0 0 0,1 0 1 0 0,1-2-1 0 0,0 1 1 0 0,0-2-1 0 0,22 14 0 0 0,17 6 1374 0 0,82 36 0 0 0,-96-50-1157 0 0,20 11 258 0 0,41 20-224 0 0,112 35 1 0 0,-195-77-669 0 0,33 10-203 0 0,2-1 0 0 0,52 7-1 0 0,-72-22-2928 0 0,-23 0-4653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272 189 1375 0 0,'-46'8'36'0'0,"9"-1"2323"0"0,-2-1 0 0 0,1-2 0 0 0,-58-1 0 0 0,81-7 3071 0 0,15 4-5376 0 0,12-4 3014 0 0,0 2-3822 0 0,61-10 1464 0 0,0 4 0 0 0,90 1 1 0 0,-1 1-304 0 0,1057-119 1113 0 0,-763 78-997 0 0,-435 46-688 0 0,0 0 0 0 0,0 2 1 0 0,0 1-1 0 0,0 1 0 0 0,25 6 1 0 0,-45-8 56 0 0,0 0 1 0 0,0 0 0 0 0,1 0-1 0 0,-1 0 1 0 0,0 0 0 0 0,0 0-1 0 0,0 1 1 0 0,0-1 0 0 0,-1 0-1 0 0,1 1 1 0 0,0-1-1 0 0,0 1 1 0 0,-1-1 0 0 0,1 1-1 0 0,-1-1 1 0 0,1 1 0 0 0,-1-1-1 0 0,0 1 1 0 0,0-1 0 0 0,1 3-1 0 0,-1-2-398 0 0,0 0 0 0 0,0-1 1 0 0,0 1-1 0 0,0 0 0 0 0,-1-1 0 0 0,1 1 0 0 0,0 0 0 0 0,-1-1 0 0 0,1 1 0 0 0,-1-1 1 0 0,0 3-1 0 0,-6 6-5496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 5983 0 0,'1'-1'274'0'0,"10"-15"5654"0"0,-17 26-5314 0 0,-20 35 221 0 0,-24 40 1554 0 0,22-36-1801 0 0,20-35-434 0 0,0-1 0 0 0,0 1 0 0 0,1 1 0 0 0,1-1 0 0 0,-8 31 0 0 0,13-43-78 0 0,1 0 0 0 0,0-1 0 0 0,0 1-1 0 0,0 0 1 0 0,0 0 0 0 0,0-1 0 0 0,0 1-1 0 0,0 0 1 0 0,1 0 0 0 0,-1 0 0 0 0,0-1-1 0 0,1 1 1 0 0,0 0 0 0 0,-1-1 0 0 0,1 1 0 0 0,0-1-1 0 0,0 1 1 0 0,0-1 0 0 0,2 3 0 0 0,-1-1 28 0 0,1-1 1 0 0,-1 0-1 0 0,1 0 1 0 0,0 0 0 0 0,0 0-1 0 0,-1-1 1 0 0,1 1-1 0 0,0-1 1 0 0,1 0 0 0 0,2 1-1 0 0,5 1 140 0 0,1 0 0 0 0,-1-2-1 0 0,0 1 1 0 0,1-1 0 0 0,14-1-1 0 0,175-16 642 0 0,-98 7-3575 0 0,-81 7 1319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12 2759 0 0,'0'0'126'0'0,"-1"-1"-5"0"0,-3-1-84 0 0,1 1-1 0 0,0-1 1 0 0,-1 1 0 0 0,1-1-1 0 0,-1 1 1 0 0,-4 0 0 0 0,6 0 325 0 0,1 1 1 0 0,-1 0 0 0 0,0 1 0 0 0,1-1 0 0 0,-1 0-1 0 0,1 0 1 0 0,-1 1 0 0 0,0-1 0 0 0,1 1-1 0 0,-1 0 1 0 0,1-1 0 0 0,0 1 0 0 0,-1 0-1 0 0,1 0 1 0 0,-1 0 0 0 0,1 0 0 0 0,0 0 0 0 0,-2 1-1 0 0,-10 10 3753 0 0,-15 21 0 0 0,-8 17-1951 0 0,-24 56-2685 0 0,52-91 1116 0 0,-98 223 279 0 0,81-177-737 0 0,7-19-150 0 0,-44 114 169 0 0,47-111-474 0 0,-16 71 0 0 0,28-94-341 0 0,1-4-40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85 5983 0 0,'-35'11'1009'0'0,"1"1"0"0"0,0 2 0 0 0,1 2 0 0 0,-36 22-1 0 0,60-34-836 0 0,1 1-1 0 0,0 1 1 0 0,0 0-1 0 0,1 0 1 0 0,0 0-1 0 0,0 1 1 0 0,0 0-1 0 0,1 1 1 0 0,0-1-1 0 0,-7 13 1 0 0,11-16-39 0 0,0 0 1 0 0,0 0-1 0 0,0 1 1 0 0,1-1-1 0 0,-1 0 1 0 0,1 1-1 0 0,1 0 1 0 0,-1-1-1 0 0,0 1 1 0 0,1-1-1 0 0,0 1 1 0 0,0 0-1 0 0,0-1 1 0 0,1 1-1 0 0,0 0 1 0 0,0-1-1 0 0,0 1 1 0 0,0-1-1 0 0,1 0 1 0 0,-1 1-1 0 0,1-1 1 0 0,0 0-1 0 0,5 7 1 0 0,-3-5 76 0 0,0 0 0 0 0,1 0-1 0 0,0 0 1 0 0,0-1 0 0 0,0 0 0 0 0,1 0 0 0 0,0 0-1 0 0,0 0 1 0 0,0-1 0 0 0,8 4 0 0 0,-4-3-3 0 0,0-1 1 0 0,1 0-1 0 0,-1-1 1 0 0,1 0-1 0 0,-1 0 0 0 0,15 1 1 0 0,2-3 103 0 0,0 0 0 0 0,-1-2 0 0 0,1-1 0 0 0,50-9 0 0 0,-54 6-203 0 0,0-1 1 0 0,0-1 0 0 0,-1-1 0 0 0,27-13 0 0 0,-37 15-84 0 0,-1 0 0 0 0,1-1 0 0 0,-1-1 1 0 0,-1 0-1 0 0,0 0 0 0 0,0-1 0 0 0,0 0 0 0 0,-1 0 0 0 0,9-13 1 0 0,-15 17-19 0 0,0 0 1 0 0,0 1 0 0 0,-1-1 0 0 0,1 0 0 0 0,-1 0 0 0 0,-1-1 0 0 0,1 1 0 0 0,-1 0 0 0 0,0-1 0 0 0,0 1 0 0 0,0-1 0 0 0,0-6 0 0 0,-2 4-72 0 0,1 0 0 0 0,-1 1 1 0 0,-1-1-1 0 0,1 0 0 0 0,-1 1 1 0 0,-1-1-1 0 0,-5-13 0 0 0,0 7-215 0 0,0-1 0 0 0,-1 1-1 0 0,-1 0 1 0 0,0 1-1 0 0,-1 0 1 0 0,0 1 0 0 0,-19-17-1 0 0,25 26 185 0 0,0-1 0 0 0,0 0 0 0 0,0 1 0 0 0,0 0 0 0 0,0 0 0 0 0,-1 1 0 0 0,0-1 0 0 0,1 1 0 0 0,-8-2 0 0 0,-16 1-2732 0 0,24 12-4352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18 12895 0 0,'10'-18'5023'0'0,"-11"19"-4945"0"0,-1 0 0 0 0,1 0-1 0 0,0 1 1 0 0,-1-1 0 0 0,1 0 0 0 0,0 1 0 0 0,0-1-1 0 0,0 0 1 0 0,-2 4 0 0 0,1-2 17 0 0,-21 30-36 0 0,2 2 0 0 0,-20 42 0 0 0,22-39-44 0 0,-75 156-15 0 0,9-15 0 0 0,-15-8 0 0 0,-207 223-368 0 0,275-361-1925 0 0,24-26 1114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10135 0 0,'2'0'6786'0'0,"46"-12"-4834"0"0,60-5 0 0 0,15-3-1515 0 0,153-53-114 0 0,-273 72-336 0 0,118-39-1192 0 0,-95 29-321 0 0,-1 0 1 0 0,39-24-1 0 0,-32 14-129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43 3223 0 0,'3'-6'47'0'0,"-2"5"-25"0"0,0-1 0 0 0,0 0 0 0 0,0 1 1 0 0,0-1-1 0 0,0 1 0 0 0,0-1 0 0 0,0 1 0 0 0,0 0 0 0 0,1-1 0 0 0,-1 1 0 0 0,2-1 0 0 0,-1 0-372 0 0,15-12 11675 0 0,-14 13-10262 0 0,-2 0 181 0 0,8 9-352 0 0,-7-6-815 0 0,0 1 0 0 0,-1 0 0 0 0,1 0 0 0 0,-1 0 0 0 0,1 0 0 0 0,-1 0 0 0 0,0 0 0 0 0,0 1 0 0 0,0-1 1 0 0,-1 0-1 0 0,1 1 0 0 0,-1-1 0 0 0,0 7 0 0 0,0 2 131 0 0,-1-1 0 0 0,-3 20 1 0 0,-6 12 15 0 0,-1 0 1 0 0,-3-1 0 0 0,-19 41 0 0 0,-64 117-128 0 0,85-177-83 0 0,-27 47 13 0 0,-4-2 1 0 0,-2-2-1 0 0,-4-2 0 0 0,-101 105 0 0 0,128-147-28 0 0,-177 174-86 0 0,195-193-358 0 0,3-4 169 0 0,8-10 76 0 0,15-18 115 0 0,-19 25 81 0 0,21-26-50 0 0,1 1 1 0 0,1 1 0 0 0,44-36-1 0 0,31-4 204 0 0,-85 59-103 0 0,1 0 0 0 0,0 2 0 0 0,0-1 0 0 0,27-6 1 0 0,-40 13-17 0 0,-1 1 0 0 0,1-1 0 0 0,0 0 1 0 0,-1 1-1 0 0,1 0 0 0 0,0 0 1 0 0,0 0-1 0 0,-1 0 0 0 0,1 1 0 0 0,0 0 1 0 0,-1-1-1 0 0,7 3 0 0 0,-8-2-21 0 0,0 0 1 0 0,0 1-1 0 0,0-1 0 0 0,0 1 0 0 0,0-1 0 0 0,0 1 0 0 0,0-1 0 0 0,-1 1 0 0 0,1 0 1 0 0,0 0-1 0 0,-1 0 0 0 0,0 0 0 0 0,1 0 0 0 0,-1 0 0 0 0,0 0 0 0 0,0 1 0 0 0,0-1 1 0 0,0 0-1 0 0,0 5 0 0 0,1 1-9 0 0,0 1 0 0 0,-1 0 1 0 0,0 0-1 0 0,-1 0 0 0 0,0 0 1 0 0,0-1-1 0 0,-1 1 0 0 0,0 0 1 0 0,-1 0-1 0 0,0-1 0 0 0,-4 12 0 0 0,-2 1-281 0 0,-1 0-1 0 0,-1 0 0 0 0,-14 21 0 0 0,23-40 10 0 0,22-18-7153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184 119 919 0 0,'1'2'11420'0'0,"0"2"-10475"0"0,0 0-1 0 0,1-1 0 0 0,0 1 1 0 0,0-1-1 0 0,4 7 0 0 0,-4-8-883 0 0,-1 0 0 0 0,1-1-1 0 0,0 1 1 0 0,0 0 0 0 0,0 0-1 0 0,1-1 1 0 0,-1 0 0 0 0,0 1-1 0 0,1-1 1 0 0,-1 0 0 0 0,1 0-1 0 0,-1 0 1 0 0,1 0 0 0 0,-1-1-1 0 0,1 1 1 0 0,-1-1 0 0 0,1 1-1 0 0,0-1 1 0 0,-1 0 0 0 0,1 0-1 0 0,0 0 1 0 0,-1 0 0 0 0,1-1-1 0 0,3 0 1 0 0,8-2 226 0 0,-1 0 0 0 0,-1 0 0 0 0,1-2 0 0 0,0 1-1 0 0,21-13 1 0 0,-29 14-268 0 0,0 1 1 0 0,0-2-1 0 0,0 1 0 0 0,-1 0 0 0 0,0-1 0 0 0,0 0 0 0 0,0 0 0 0 0,0 0 0 0 0,0-1 0 0 0,-1 1 0 0 0,0-1 0 0 0,0 0 0 0 0,0 0 0 0 0,0 0 0 0 0,-1 0 0 0 0,3-8 0 0 0,-5 11-49 0 0,1 0-1 0 0,-1 1 1 0 0,1-1-1 0 0,-1 0 1 0 0,0 1-1 0 0,0-1 1 0 0,1 0-1 0 0,-1 0 1 0 0,0 1-1 0 0,-1-1 1 0 0,1 0-1 0 0,0 0 1 0 0,0 1-1 0 0,-1-1 1 0 0,1 0-1 0 0,-1 1 1 0 0,1-1-1 0 0,-1 0 1 0 0,0 1-1 0 0,0-1 1 0 0,0 1-1 0 0,0-1 1 0 0,0 1-1 0 0,0 0 1 0 0,0-1-1 0 0,0 1 1 0 0,0 0-1 0 0,-1 0 1 0 0,1 0-1 0 0,-1 0 1 0 0,1 0-1 0 0,0 0 1 0 0,-1 0-1 0 0,0 0 1 0 0,1 0-1 0 0,-1 1 1 0 0,1-1-1 0 0,-1 1 1 0 0,0-1-1 0 0,0 1 1 0 0,1 0-1 0 0,-1 0 1 0 0,0-1-1 0 0,0 1 1 0 0,1 0-1 0 0,-1 1 1 0 0,-2-1-1 0 0,-7 1-85 0 0,-1 1 0 0 0,1 0 0 0 0,0 1 1 0 0,0 0-1 0 0,0 1 0 0 0,-17 8 0 0 0,-60 37-9 0 0,88-49 125 0 0,-30 19 0 0 0,-38 31 0 0 0,53-38 0 0 0,1 1 0 0 0,1 1 0 0 0,0 0 0 0 0,-13 20 0 0 0,23-31-3 0 0,0 2-1 0 0,1-1 0 0 0,0 0 1 0 0,0 0-1 0 0,0 1 1 0 0,-2 8-1 0 0,4-12-5 0 0,-1 0-1 0 0,1 1 1 0 0,0-1 0 0 0,0 0 0 0 0,0 0-1 0 0,0 1 1 0 0,0-1 0 0 0,0 0-1 0 0,0 0 1 0 0,0 1 0 0 0,1-1-1 0 0,-1 0 1 0 0,0 0 0 0 0,1 0 0 0 0,-1 0-1 0 0,1 1 1 0 0,-1-1 0 0 0,1 0-1 0 0,0 0 1 0 0,-1 0 0 0 0,1 0 0 0 0,0 0-1 0 0,0 0 1 0 0,0 0 0 0 0,0-1-1 0 0,0 1 1 0 0,0 0 0 0 0,0 0-1 0 0,0-1 1 0 0,0 1 0 0 0,2 0 0 0 0,7 3-211 0 0,1-1 0 0 0,0 0 0 0 0,0-1 1 0 0,0 0-1 0 0,0-1 0 0 0,1-1 1 0 0,-1 1-1 0 0,15-3 0 0 0,6 1-1000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4143 0 0,'0'0'14291'0'0,"0"-9"-12860"0"0,0-2-922 0 0,-1-6-180 0 0,2 1 0 0 0,-1 0 1 0 0,2 0-1 0 0,0-1 0 0 0,1 1 1 0 0,6-20-1 0 0,2 9-353 0 0,2 1 0 0 0,0 1 0 0 0,1 0 0 0 0,2 1 0 0 0,1 1 0 0 0,0 1 0 0 0,36-36 0 0 0,-44 49-478 0 0,0 1 0 0 0,1 1 0 0 0,0-1-1 0 0,0 1 1 0 0,1 1 0 0 0,0 0 0 0 0,0 1-1 0 0,16-7 1 0 0,-9 7-1178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50 180 6911 0 0,'0'0'528'0'0,"0"2"-48"0"0,0 8 1963 0 0,0 38 3872 0 0,-1-27-5944 0 0,0 1-1 0 0,-2-1 1 0 0,-6 29-1 0 0,-26 66 262 0 0,34-114 332 0 0,3-1-560 0 0,2-1-305 0 0,-1 1 1 0 0,1-1-1 0 0,-1 0 0 0 0,1 0 1 0 0,-1 0-1 0 0,1 0 0 0 0,-1-1 0 0 0,1 1 1 0 0,-1-1-1 0 0,1 0 0 0 0,-1 0 0 0 0,0 0 1 0 0,0-1-1 0 0,1 1 0 0 0,-1-1 0 0 0,0 0 1 0 0,4-2-1 0 0,8-6 176 0 0,27-24 1 0 0,-40 32-241 0 0,59-60 38 0 0,-47 46-70 0 0,0 0 1 0 0,1 2 0 0 0,1-1-1 0 0,26-16 1 0 0,-31 25-4 0 0,-10 5 0 0 0,-1 1 0 0 0,0 0 0 0 0,1 0 0 0 0,-1 0 0 0 0,0 0 0 0 0,1-1 0 0 0,-1 1 0 0 0,1 0 0 0 0,-1 0 0 0 0,0 0 0 0 0,1 0 0 0 0,-1 0 0 0 0,1 0 0 0 0,-1 0 0 0 0,0 0 0 0 0,1 0 0 0 0,-1 0 0 0 0,1 1 0 0 0,-1-1 0 0 0,0 0 0 0 0,1 0 0 0 0,1 2-2 0 0,-1-1 1 0 0,0 0-1 0 0,0 1 0 0 0,0-1 0 0 0,0 1 1 0 0,0-1-1 0 0,0 1 0 0 0,0 0 1 0 0,0-1-1 0 0,-1 1 0 0 0,1 0 0 0 0,-1 0 1 0 0,1-1-1 0 0,-1 4 0 0 0,4 31-28 0 0,-3-23 33 0 0,1 3 47 0 0,1 0 1 0 0,8 30 0 0 0,-11-45-30 0 0,1 1 0 0 0,0 0 0 0 0,-1-1 0 0 0,1 1 0 0 0,0-1 0 0 0,0 1 1 0 0,0-1-1 0 0,0 0 0 0 0,0 1 0 0 0,1-1 0 0 0,-1 0 0 0 0,0 0 0 0 0,1 0 0 0 0,-1 1 1 0 0,1-2-1 0 0,-1 1 0 0 0,1 0 0 0 0,-1 0 0 0 0,1 0 0 0 0,-1-1 0 0 0,1 1 0 0 0,0-1 0 0 0,-1 1 1 0 0,1-1-1 0 0,0 0 0 0 0,0 0 0 0 0,-1 1 0 0 0,1-1 0 0 0,0 0 0 0 0,2-1 0 0 0,6 0-17 0 0,0-1-1 0 0,-1 0 1 0 0,1 0-1 0 0,11-5 1 0 0,-1 1 558 0 0,-12 4-546 0 0,5-1-13 0 0,-1 0 1 0 0,1 0-1 0 0,-1-1 0 0 0,0-1 1 0 0,0 0-1 0 0,-1-1 1 0 0,13-8-1 0 0,-18 9 35 0 0,-1-1-1 0 0,1-1 1 0 0,-1 1-1 0 0,-1-1 1 0 0,8-13-1 0 0,-7 13-9 0 0,22-37 96 0 0,2 2 0 0 0,53-60 0 0 0,-56 75-998 0 0,0 2 1 0 0,37-28-1 0 0,-42 38-914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 5983 0 0,'0'0'464'0'0,"-13"-3"794"0"0,8 3 2771 0 0,3 1-3068 0 0,-1 1 1 0 0,0-1-1 0 0,0 1 0 0 0,1 0 1 0 0,-1 0-1 0 0,-3 3 0 0 0,-24 30-262 0 0,12-13 66 0 0,-49 47 731 0 0,-146 112 0 0 0,34-58-948 0 0,131-91-468 0 0,-103 67-189 0 0,149-98-1055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11055 0 0,'1'1'5943'0'0,"2"5"-5082"0"0,-1 1 0 0 0,0-1-1 0 0,0 0 1 0 0,0 0 0 0 0,-1 1 0 0 0,2 10 0 0 0,-3-7-531 0 0,0 0 1 0 0,0 0 0 0 0,-3 19 0 0 0,-1-12-382 0 0,0 1 1 0 0,-1-1 0 0 0,-1 0-1 0 0,-13 25 1 0 0,9-22-219 0 0,-2-1 0 0 0,-25 35 0 0 0,29-44-259 0 0,-1-1 0 0 0,0 0-1 0 0,0 0 1 0 0,0-1 0 0 0,-1 0-1 0 0,-18 11 1 0 0,20-16-200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1 919 0 0,'1'1'67'0'0,"11"7"394"0"0,7 10 10969 0 0,-12-8-6490 0 0,-7-2-3171 0 0,1-7-1669 0 0,-1 0 0 0 0,0 0 0 0 0,0 0 0 0 0,0 0 0 0 0,0 0-1 0 0,0-1 1 0 0,0 1 0 0 0,0 0 0 0 0,-1 0 0 0 0,1 0 0 0 0,0 0 0 0 0,-1 1 0 0 0,-2 5 125 0 0,0-1 1 0 0,-1 0-1 0 0,0 0 1 0 0,0 0-1 0 0,-1-1 1 0 0,1 0-1 0 0,-10 9 1 0 0,-43 29 230 0 0,33-25-345 0 0,6-5-55 0 0,-33 26 73 0 0,46-34-122 0 0,0 0-1 0 0,0 0 1 0 0,0 0-1 0 0,1 1 1 0 0,0-1 0 0 0,-6 11-1 0 0,7-6-6 0 0,3-7-7 0 0,0-1-1 0 0,0 0 0 0 0,0 0 1 0 0,1 1-1 0 0,-1-1 1 0 0,1 0-1 0 0,-1 0 1 0 0,1 0-1 0 0,0 0 0 0 0,0 0 1 0 0,0 0-1 0 0,0 0 1 0 0,0 0-1 0 0,0 0 1 0 0,1 0-1 0 0,-1 0 1 0 0,3 2-1 0 0,4 3-142 0 0,0 0-1 0 0,14 9 1 0 0,-3-2 37 0 0,-11-8 94 0 0,-1 1 0 0 0,1 0 0 0 0,-1 0 0 0 0,-1 1 0 0 0,0 0 0 0 0,0 0 0 0 0,0 0 0 0 0,6 14 0 0 0,-9-15 40 0 0,0 0 1 0 0,-1 1 0 0 0,0-1 0 0 0,0 0-1 0 0,-1 1 1 0 0,1 0 0 0 0,-2-1 0 0 0,1 1-1 0 0,-1-1 1 0 0,0 1 0 0 0,-3 13-1 0 0,1-11-3 0 0,0 0-1 0 0,-1 0 0 0 0,0-1 0 0 0,-1 1 0 0 0,0-1 1 0 0,0 0-1 0 0,-1 0 0 0 0,0 0 0 0 0,-1-1 0 0 0,0 0 0 0 0,-7 8 1 0 0,8-11-7 0 0,1 0 0 0 0,-1-1 0 0 0,0 1 1 0 0,0-1-1 0 0,0 0 0 0 0,-1-1 0 0 0,1 0 1 0 0,-1 0-1 0 0,0 0 0 0 0,0 0 0 0 0,0-1 1 0 0,0 0-1 0 0,0 0 0 0 0,-1-1 0 0 0,1 1 1 0 0,-1-1-1 0 0,1-1 0 0 0,-9 1 0 0 0,12-1-29 0 0,1 0 0 0 0,-1-1 0 0 0,1 1 0 0 0,-1-1 0 0 0,1 1 0 0 0,0-1-1 0 0,-1 0 1 0 0,1 1 0 0 0,0-1 0 0 0,-1-1 0 0 0,1 1 0 0 0,0 0 0 0 0,0 0-1 0 0,0-1 1 0 0,0 1 0 0 0,0-1 0 0 0,0 0 0 0 0,0 0 0 0 0,1 1 0 0 0,-1-1-1 0 0,1 0 1 0 0,-1 0 0 0 0,1-1 0 0 0,-2-2 0 0 0,2 1-230 0 0,-1 0 0 0 0,1 0 1 0 0,0 0-1 0 0,1 0 0 0 0,-1 0 0 0 0,1 0 0 0 0,-1-1 1 0 0,1 1-1 0 0,1 0 0 0 0,-1 0 0 0 0,0 0 0 0 0,1 0 1 0 0,2-8-1 0 0,5-13-2047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7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7831 0 0,'2'1'603'0'0,"6"1"-684"0"0,0-1 639 0 0,-1 1 0 0 0,0 1 0 0 0,0-1 1 0 0,0 1-1 0 0,0 0 0 0 0,0 1 1 0 0,-1-1-1 0 0,0 1 0 0 0,11 9 0 0 0,69 55 5625 0 0,-74-60-5094 0 0,-7-5-881 0 0,1 1-1 0 0,0-1 1 0 0,0-1 0 0 0,0 1-1 0 0,0-1 1 0 0,0 0-1 0 0,1 0 1 0 0,-1-1 0 0 0,1 0-1 0 0,-1 0 1 0 0,1 0 0 0 0,-1-1-1 0 0,1 0 1 0 0,0 0-1 0 0,-1-1 1 0 0,1 0 0 0 0,-1 0-1 0 0,13-4 1 0 0,0-1-82 0 0,0-1 0 0 0,-1-1 0 0 0,0 0 0 0 0,0-2 0 0 0,16-11 0 0 0,-26 15-102 0 0,0 0 0 0 0,0 0 0 0 0,-1-1 0 0 0,0 0 0 0 0,0 0-1 0 0,0 0 1 0 0,8-15 0 0 0,-13 19-45 0 0,0 1 1 0 0,0-1-1 0 0,0-1 0 0 0,-1 1 0 0 0,1 0 1 0 0,-1 0-1 0 0,0 0 0 0 0,0-1 0 0 0,0 1 0 0 0,-1-1 1 0 0,1 1-1 0 0,-1 0 0 0 0,0-1 0 0 0,0 1 1 0 0,0-1-1 0 0,0 1 0 0 0,0-1 0 0 0,-1 1 1 0 0,0-1-1 0 0,0 1 0 0 0,0 0 0 0 0,0-1 0 0 0,0 1 1 0 0,0 0-1 0 0,-3-4 0 0 0,3 6-28 0 0,-1-1 1 0 0,1 1-1 0 0,-1-1 0 0 0,1 1 0 0 0,-1 0 1 0 0,0 0-1 0 0,0 0 0 0 0,0 0 1 0 0,1 0-1 0 0,-1 0 0 0 0,0 0 0 0 0,0 0 1 0 0,0 1-1 0 0,0-1 0 0 0,0 1 0 0 0,0 0 1 0 0,0-1-1 0 0,0 1 0 0 0,-1 0 0 0 0,1 0 1 0 0,0 0-1 0 0,0 1 0 0 0,0-1 1 0 0,-3 1-1 0 0,-4 1-56 0 0,0 0 0 0 0,0 1-1 0 0,0 0 1 0 0,-9 4 0 0 0,-2 3 63 0 0,0 1 1 0 0,1 1-1 0 0,0 1 0 0 0,1 0 1 0 0,-23 24-1 0 0,-75 86-100 0 0,37-21 142 0 0,67-84 0 0 0,1 0 0 0 0,1 1 0 0 0,-16 40 0 0 0,24-54 37 0 0,1 1 1 0 0,-1 0-1 0 0,1 0 0 0 0,0 1 1 0 0,0-1-1 0 0,1 0 0 0 0,0 0 1 0 0,0 0-1 0 0,0 0 0 0 0,1 1 1 0 0,0-1-1 0 0,2 9 0 0 0,-1-11-4 0 0,-1 0 0 0 0,1 0 0 0 0,0 0-1 0 0,0 0 1 0 0,0 0 0 0 0,1-1-1 0 0,-1 1 1 0 0,1-1 0 0 0,0 1-1 0 0,0-1 1 0 0,0 0 0 0 0,0 0 0 0 0,1-1-1 0 0,-1 1 1 0 0,1-1 0 0 0,0 1-1 0 0,-1-1 1 0 0,6 2 0 0 0,6 2 151 0 0,0-1 1 0 0,1-1-1 0 0,0 0 0 0 0,0-1 1 0 0,18 2-1 0 0,83-1 340 0 0,-65-4-389 0 0,59 5 32 0 0,-5-1-1299 0 0,-36-3-2415 0 0,-36-1-4445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298 237 7055 0 0,'0'0'638'0'0,"1"1"-528"0"0,24 17 8990 0 0,-24-16-8793 0 0,-1-2-266 0 0,0 1 1 0 0,0-1 0 0 0,0 0-1 0 0,0 1 1 0 0,0-1-1 0 0,0 0 1 0 0,1 0 0 0 0,-1 1-1 0 0,0-1 1 0 0,0 0-1 0 0,0 0 1 0 0,1 1 0 0 0,-1-1-1 0 0,0 0 1 0 0,0 0-1 0 0,1 0 1 0 0,-1 1-1 0 0,0-1 1 0 0,0 0 0 0 0,1 0-1 0 0,-1 0 1 0 0,0 0-1 0 0,1 0 1 0 0,-1 1 0 0 0,0-1-1 0 0,1 0 1 0 0,-1 0-1 0 0,0 0 1 0 0,0 0 0 0 0,1 0-1 0 0,-1 0 1 0 0,0 0-1 0 0,1 0 1 0 0,-1 0 0 0 0,0 0-1 0 0,1-1 1 0 0,14-7 291 0 0,11-19-312 0 0,-6 2 24 0 0,20-35 0 0 0,-35 51-39 0 0,0 0 0 0 0,-1 0 0 0 0,0 0 0 0 0,-1-1 0 0 0,0 0 0 0 0,0 1 0 0 0,-1-1 0 0 0,1-13 0 0 0,-2 22-19 0 0,-1-1 1 0 0,0 0-1 0 0,0 1 0 0 0,0-1 1 0 0,0 0-1 0 0,0 1 0 0 0,0-1 0 0 0,-1 1 1 0 0,1-1-1 0 0,-1 0 0 0 0,1 1 0 0 0,-1-1 1 0 0,1 1-1 0 0,-1-1 0 0 0,0 1 0 0 0,0-1 1 0 0,1 1-1 0 0,-1-1 0 0 0,0 1 0 0 0,0 0 1 0 0,-1 0-1 0 0,1-1 0 0 0,0 1 0 0 0,0 0 1 0 0,-1 0-1 0 0,-1-1 0 0 0,0 1-12 0 0,1 0 0 0 0,-1 0 0 0 0,0 1 0 0 0,1-1 0 0 0,-1 1 0 0 0,0 0 0 0 0,0-1 0 0 0,1 1 0 0 0,-1 0 0 0 0,0 1 0 0 0,1-1 0 0 0,-1 0 0 0 0,0 1 0 0 0,1 0 0 0 0,-5 1 0 0 0,-10 4-54 0 0,1 1 0 0 0,-1 1 1 0 0,-21 15-1 0 0,-42 33-3 0 0,61-39 96 0 0,0 0 0 0 0,1 1 0 0 0,0 0-1 0 0,2 2 1 0 0,0 0 0 0 0,1 1 0 0 0,-12 24 0 0 0,12-18 24 0 0,1 2-1 0 0,2-1 1 0 0,1 1 0 0 0,1 1 0 0 0,-8 43-1 0 0,13-34 39 0 0,6-25 4 0 0,0-12-54 0 0,-1-1-1 0 0,1 0 1 0 0,-1 1-1 0 0,1-1 1 0 0,-1 0-1 0 0,1 1 1 0 0,0-1-1 0 0,0 0 0 0 0,0 0 1 0 0,-1 0-1 0 0,1 0 1 0 0,0 1-1 0 0,0-1 1 0 0,1-1-1 0 0,-1 1 1 0 0,0 0-1 0 0,0 0 1 0 0,0 0-1 0 0,1-1 1 0 0,-1 1-1 0 0,0 0 1 0 0,1-1-1 0 0,-1 1 0 0 0,0-1 1 0 0,1 0-1 0 0,-1 1 1 0 0,1-1-1 0 0,-1 0 1 0 0,1 0-1 0 0,-1 0 1 0 0,0 0-1 0 0,3 0 1 0 0,1-1 33 0 0,0 0 1 0 0,-1 0-1 0 0,1 0 1 0 0,0 0-1 0 0,-1-1 1 0 0,1 1 0 0 0,-1-1-1 0 0,0 0 1 0 0,6-4-1 0 0,5-5 127 0 0,0 0 0 0 0,-1-1-1 0 0,20-22 1 0 0,34-47 37 0 0,-45 53-182 0 0,3-1-14 0 0,-25 27-157 0 0,-1 5-451 0 0,-1 0 540 0 0,0-1 0 0 0,1 1 0 0 0,-1-1 0 0 0,0 1 0 0 0,0 0 0 0 0,-3 4-1 0 0,0 1 19 0 0,-10 28-7 0 0,2-7 5 0 0,-13 44 0 0 0,24-66 12 0 0,0-5-51 0 0,4-2-224 0 0,2-2-109 0 0,0 0 1 0 0,0 1 0 0 0,0-1-1 0 0,-1-1 1 0 0,1 1 0 0 0,-1-1-1 0 0,1 0 1 0 0,-1 0-1 0 0,0 0 1 0 0,7-7 0 0 0,-8 7 223 0 0,26-22-1545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12695 0 0,'0'0'580'0'0,"-1"2"-10"0"0,-5 6-469 0 0,0 1 1 0 0,1-1-1 0 0,0 1 1 0 0,1 0 0 0 0,0 0-1 0 0,1 1 1 0 0,-1-1-1 0 0,2 1 1 0 0,-1 0 0 0 0,1-1-1 0 0,1 1 1 0 0,0 0-1 0 0,0 17 1 0 0,2-8 79 0 0,0 0-1 0 0,1 0 1 0 0,1 0-1 0 0,1 0 1 0 0,1 0 0 0 0,8 23-1 0 0,8 4 118 0 0,50 84 0 0 0,-11-24-66 0 0,-47-80-162 0 0,-1 0 0 0 0,15 49 0 0 0,-24-61-44 0 0,1 1-1 0 0,-2 0 1 0 0,0-1 0 0 0,-1 1 0 0 0,-1 0 0 0 0,0-1-1 0 0,-3 21 1 0 0,-3-1 36 0 0,-1-1 0 0 0,-2-1-1 0 0,-1 1 1 0 0,-1-1 0 0 0,-2-1 0 0 0,-2 0-1 0 0,0-1 1 0 0,-2-1 0 0 0,-2 0 0 0 0,0-1-1 0 0,-2-1 1 0 0,-46 46 0 0 0,-28 20-281 0 0,85-84 27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348 102 5983 0 0,'-1'-6'160'0'0,"1"0"-1"0"0,0 0 0 0 0,1 0 0 0 0,-1 0 0 0 0,1 0 1 0 0,0 0-1 0 0,1 0 0 0 0,-1 0 0 0 0,4-7 0 0 0,9-12 3647 0 0,-13 24-3040 0 0,6-3 1050 0 0,-7 3-1738 0 0,0 1 1 0 0,0-1-1 0 0,1 1 1 0 0,-1 0-1 0 0,0 0 0 0 0,1-1 1 0 0,-1 1-1 0 0,0 0 0 0 0,1-1 1 0 0,-1 1-1 0 0,1 0 1 0 0,-1 0-1 0 0,0 0 0 0 0,1 0 1 0 0,-1-1-1 0 0,1 1 0 0 0,-1 0 1 0 0,0 0-1 0 0,1 0 1 0 0,-1 0-1 0 0,1 0 0 0 0,-1 0 1 0 0,1 0-1 0 0,-1 0 1 0 0,1 0-1 0 0,-1 0 0 0 0,2 1-57 0 0,0 0 0 0 0,-1-1 0 0 0,1 1-1 0 0,-1 0 1 0 0,1 0 0 0 0,-1 0 0 0 0,1 0-1 0 0,-1 0 1 0 0,0 0 0 0 0,0 0 0 0 0,0 1-1 0 0,1-1 1 0 0,-1 0 0 0 0,0 1 0 0 0,1 2 0 0 0,0-1 10 0 0,-1 1 0 0 0,0 0 0 0 0,1-1 0 0 0,-1 1 0 0 0,-1 0 0 0 0,2 6 0 0 0,-1 4 51 0 0,-1-1 1 0 0,-1 0 0 0 0,-2 16-1 0 0,-7 30 190 0 0,-24 82 0 0 0,-30 54-213 0 0,46-143-43 0 0,-142 391 154 0 0,152-422-149 0 0,-8 23 32 0 0,-41 100 42 0 0,53-135-74 0 0,3-7 32 0 0,-7-13 102 0 0,5 6-139 0 0,1 0-1 0 0,1 0 1 0 0,-1 0 0 0 0,1 0-1 0 0,0 0 1 0 0,0-1 0 0 0,0 1-1 0 0,1 0 1 0 0,0 0 0 0 0,0-1-1 0 0,0 1 1 0 0,1 0 0 0 0,-1 0-1 0 0,3-8 1 0 0,2-5 44 0 0,0 0 1 0 0,13-29-1 0 0,45-82-22 0 0,-54 114-177 0 0,0 1 1 0 0,1-1 0 0 0,0 2-1 0 0,2 0 1 0 0,-1 0 0 0 0,18-14-1 0 0,-25 23 110 0 0,1 0-1 0 0,1 0 1 0 0,-1 0 0 0 0,1 0-1 0 0,-1 1 1 0 0,1 0-1 0 0,0 0 1 0 0,0 1 0 0 0,1-1-1 0 0,-1 1 1 0 0,0 1-1 0 0,1-1 1 0 0,-1 1 0 0 0,1 0-1 0 0,-1 1 1 0 0,1 0-1 0 0,8 0 1 0 0,-6 1 66 0 0,0 1 0 0 0,-1 0 0 0 0,1 0 0 0 0,-1 1-1 0 0,0 0 1 0 0,0 1 0 0 0,0 0 0 0 0,0 0 0 0 0,0 0 0 0 0,-1 1 0 0 0,0 0 0 0 0,0 1 0 0 0,0 0 0 0 0,-1 0-1 0 0,0 0 1 0 0,0 1 0 0 0,0-1 0 0 0,-1 1 0 0 0,0 1 0 0 0,0-1 0 0 0,-1 1 0 0 0,0 0 0 0 0,0 0 0 0 0,-1 0-1 0 0,0 0 1 0 0,-1 1 0 0 0,4 16 0 0 0,-6-20-13 0 0,1 0 0 0 0,-1 0-1 0 0,0 0 1 0 0,0 1 0 0 0,-1-1-1 0 0,1 0 1 0 0,-1 0 0 0 0,0 0 0 0 0,-1 0-1 0 0,1 0 1 0 0,-1 0 0 0 0,-3 5-1 0 0,1-2 23 0 0,0-1 0 0 0,-1-1 0 0 0,0 1 0 0 0,0-1 0 0 0,0 1 0 0 0,-13 9 0 0 0,-4 1 36 0 0,-1-1 1 0 0,0-1 0 0 0,-39 17-1 0 0,46-24-98 0 0,-10 6-38 0 0,-106 48 4 0 0,116-56-216 0 0,-1-1 0 0 0,1 0 0 0 0,-1-1 1 0 0,0-1-1 0 0,-1 0 0 0 0,-22 0 0 0 0,39-6-629 0 0,1-11-915 0 0,4-5-3520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10591 0 0,'0'0'819'0'0,"3"1"-534"0"0,8 4-23 0 0,1 1-1 0 0,-1 0 0 0 0,0 1 1 0 0,0 0-1 0 0,-1 1 0 0 0,0 0 1 0 0,-1 1-1 0 0,1 0 0 0 0,-1 0 1 0 0,-1 1-1 0 0,0 0 0 0 0,10 18 1 0 0,0 1-100 0 0,-2 1 1 0 0,-2 1 0 0 0,18 52-1 0 0,-17-39-84 0 0,-2 1 0 0 0,-2 0 0 0 0,10 90-1 0 0,-19-114-41 0 0,-2-1 0 0 0,0 1 0 0 0,-1 0-1 0 0,-1-1 1 0 0,-1 1 0 0 0,-1-1 0 0 0,-1 0-1 0 0,-1 0 1 0 0,0 0 0 0 0,-2-1 0 0 0,-12 23-1 0 0,6-16 31 0 0,-2-1 0 0 0,-1-1-1 0 0,-1 0 1 0 0,0-2 0 0 0,-40 37 0 0 0,43-46-198 0 0,0-1 0 0 0,-1 0 0 0 0,0-1 0 0 0,-1-1 0 0 0,0-1 0 0 0,-1 0 0 0 0,0-1 0 0 0,0-1 0 0 0,-32 8 0 0 0,27-11-451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6911 0 0,'0'0'6575'0'0,"0"2"-5663"0"0,-3 4-634 0 0,1 1-1 0 0,-1-1 1 0 0,0 0-1 0 0,-1-1 1 0 0,1 1 0 0 0,-8 9-1 0 0,-33 32 109 0 0,30-32-287 0 0,-8 7 6 0 0,-37 26-1 0 0,0 1 396 0 0,46-35-255 0 0,1 1-1 0 0,0 0 0 0 0,1 1 1 0 0,0 0-1 0 0,-10 24 1 0 0,14-27-206 0 0,-2 3 5 0 0,1 0 0 0 0,1 1 0 0 0,0 0 1 0 0,1 0-1 0 0,1 0 0 0 0,1 1 0 0 0,1 0 0 0 0,0 0 1 0 0,1 0-1 0 0,0 19 0 0 0,2-32-23 0 0,-1 0-4 0 0,8 15 63 0 0,0-6-70 0 0,-4-11 14 0 0,0-1-1 0 0,0 1 1 0 0,0-1 0 0 0,0 1-1 0 0,0-1 1 0 0,1 0 0 0 0,-1 0-1 0 0,0-1 1 0 0,1 1 0 0 0,0-1-1 0 0,-1 1 1 0 0,1-1 0 0 0,0 0-1 0 0,0-1 1 0 0,0 1-1 0 0,-1-1 1 0 0,1 1 0 0 0,7-2-1 0 0,4 1 59 0 0,0-2 0 0 0,-1 0-1 0 0,25-6 1 0 0,14-9-87 0 0,57-25-1 0 0,-77 28-219 0 0,38-18-1788 0 0,-46 19-4562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0,'0'0'1278'0'0,"0"3"-350"0"0,1 4-625 0 0,1 0 1 0 0,0 0 0 0 0,0 0 0 0 0,0-1-1 0 0,1 1 1 0 0,0-1 0 0 0,0 1-1 0 0,1-1 1 0 0,-1 0 0 0 0,1 0 0 0 0,1-1-1 0 0,-1 1 1 0 0,9 7 0 0 0,9 7-254 0 0,48 34 1 0 0,-34-28 656 0 0,-9-5-270 0 0,0 1 0 0 0,-2 1 0 0 0,24 28 0 0 0,-40-41-378 0 0,-1 0 0 0 0,0 1-1 0 0,-1 1 1 0 0,0-1 0 0 0,-1 1 0 0 0,0 0 0 0 0,-1 1 0 0 0,-1-1 0 0 0,1 1 0 0 0,3 25 0 0 0,-6-19-109 0 0,-1 1 0 0 0,-1 0 0 0 0,-1 0 0 0 0,0 0 0 0 0,-2 0 0 0 0,0 0 0 0 0,-1 0 0 0 0,-1-1 0 0 0,-1 0 0 0 0,-9 22 0 0 0,4-19-36 0 0,0 0-1 0 0,-23 32 1 0 0,-34 37 179 0 0,42-57-100 0 0,-74 93-1312 0 0,86-107 539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257 385 7487 0 0,'0'0'675'0'0,"0"2"-555"0"0,1 4 132 0 0,0 1 0 0 0,-1-1 0 0 0,0 0-1 0 0,0 1 1 0 0,-1-1 0 0 0,-2 11 0 0 0,0 13 1166 0 0,1 4 806 0 0,2-31-1896 0 0,-6 7 255 0 0,3-7-484 0 0,0 1-1 0 0,0-1 1 0 0,0 0 0 0 0,0-1 0 0 0,0 1 0 0 0,-1-1-1 0 0,1 1 1 0 0,-1-1 0 0 0,-6 3 0 0 0,4-2 26 0 0,-1 1-103 0 0,-1-2-1 0 0,1 1 0 0 0,0-1 0 0 0,-1 0 1 0 0,1 0-1 0 0,-1-1 0 0 0,0 0 0 0 0,1-1 1 0 0,-1 0-1 0 0,0 0 0 0 0,1 0 1 0 0,-1-1-1 0 0,1 0 0 0 0,-1 0 0 0 0,0-1 1 0 0,1 0-1 0 0,0-1 0 0 0,0 0 0 0 0,0 0 1 0 0,0 0-1 0 0,-7-5 0 0 0,11 6-15 0 0,1 0-1 0 0,0 0 0 0 0,0 0 1 0 0,0 0-1 0 0,0-1 0 0 0,0 1 1 0 0,0-1-1 0 0,0 1 1 0 0,1-1-1 0 0,-1 0 0 0 0,1 0 1 0 0,0 0-1 0 0,0 0 0 0 0,0 1 1 0 0,0-1-1 0 0,1 0 0 0 0,-1-1 1 0 0,1 1-1 0 0,0 0 0 0 0,-1 0 1 0 0,2-5-1 0 0,0-6-1 0 0,1 1 0 0 0,0 0 0 0 0,7-21 0 0 0,-8 32-6 0 0,7-23-15 0 0,1 1-1 0 0,1 0 1 0 0,1 0 0 0 0,1 1-1 0 0,1 1 1 0 0,0 0-1 0 0,2 1 1 0 0,1 0 0 0 0,1 2-1 0 0,0-1 1 0 0,2 2-1 0 0,0 1 1 0 0,1 0 0 0 0,0 1-1 0 0,1 2 1 0 0,1 0-1 0 0,28-14 1 0 0,-34 22 113 0 0,0 0 0 0 0,0 1 0 0 0,0 1 1 0 0,1 0-1 0 0,-1 1 0 0 0,18 0 0 0 0,-23 2 10 0 0,0 1-1 0 0,1 0 1 0 0,-1 0 0 0 0,0 2-1 0 0,0-1 1 0 0,0 1-1 0 0,0 1 1 0 0,0 0 0 0 0,19 9-1 0 0,-26-11-85 0 0,0 1-1 0 0,-1 1 1 0 0,1-1 0 0 0,-1 0-1 0 0,1 1 1 0 0,-1 0-1 0 0,0 0 1 0 0,0 0 0 0 0,-1 0-1 0 0,1 0 1 0 0,-1 0-1 0 0,1 1 1 0 0,-1-1 0 0 0,0 1-1 0 0,0 0 1 0 0,-1-1-1 0 0,1 1 1 0 0,-1 0 0 0 0,0 0-1 0 0,1 0 1 0 0,-2 0-1 0 0,1 0 1 0 0,-1 1 0 0 0,1-1-1 0 0,-1 0 1 0 0,0 0-1 0 0,0 0 1 0 0,-1 0 0 0 0,0 0-1 0 0,1 1 1 0 0,-1-1-1 0 0,0 0 1 0 0,-1-1 0 0 0,1 1-1 0 0,-1 0 1 0 0,0 0-1 0 0,0 0 1 0 0,0-1 0 0 0,-3 5-1 0 0,-6 6 40 0 0,0 0 1 0 0,-1 0-1 0 0,-27 22 0 0 0,-47 30 22 0 0,26-21-45 0 0,13-8-346 0 0,-115 93-651 0 0,63-38-3367 0 0,97-90 2917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63 6447 0 0,'-7'-1'326'0'0,"0"1"1"0"0,0 0-1 0 0,-11 2 0 0 0,-6 5 4588 0 0,62-23 69 0 0,91-26-3837 0 0,-119 40-1037 0 0,2-1 191 0 0,1 0 1 0 0,-1 1-1 0 0,21-1 0 0 0,-31 3-246 0 0,0 0 0 0 0,0 0-1 0 0,1 0 1 0 0,-1 0-1 0 0,0 1 1 0 0,0-1 0 0 0,1 0-1 0 0,-1 1 1 0 0,0 0-1 0 0,0-1 1 0 0,0 1-1 0 0,0 0 1 0 0,0 0 0 0 0,0 0-1 0 0,0 1 1 0 0,0-1-1 0 0,-1 0 1 0 0,1 1 0 0 0,0-1-1 0 0,-1 1 1 0 0,1-1-1 0 0,-1 1 1 0 0,1 0 0 0 0,-1 0-1 0 0,0-1 1 0 0,0 1-1 0 0,2 3 1 0 0,-2-1-33 0 0,-1-1 0 0 0,1 1 1 0 0,-1-1-1 0 0,0 1 0 0 0,1 0 1 0 0,-2-1-1 0 0,1 1 0 0 0,0-1 1 0 0,-1 1-1 0 0,1-1 0 0 0,-1 1 1 0 0,0 0-1 0 0,0-1 0 0 0,-1 0 1 0 0,1 1-1 0 0,-1-1 0 0 0,0 0 1 0 0,1 0-1 0 0,-1 0 0 0 0,-3 4 1 0 0,-2 1 10 0 0,0 0 0 0 0,0 0 0 0 0,0 0 1 0 0,-1-1-1 0 0,-15 10 0 0 0,12-9 17 0 0,0-1-1 0 0,-1 0 1 0 0,0-1 0 0 0,0-1-1 0 0,0 1 1 0 0,-1-2-1 0 0,1 0 1 0 0,-1-1 0 0 0,0 0-1 0 0,0 0 1 0 0,-1-2 0 0 0,-20 1-1 0 0,24-2-40 0 0,-3 0 27 0 0,12 2-20 0 0,7 3-9 0 0,35 24-38 0 0,74 66 0 0 0,-12-9 280 0 0,-103-86-243 0 0,1 1 0 0 0,-1-1 1 0 0,0 0-1 0 0,0 0 0 0 0,0 1 0 0 0,0-1 0 0 0,1 0 0 0 0,-1 1 0 0 0,0-1 1 0 0,0 0-1 0 0,0 1 0 0 0,0-1 0 0 0,0 0 0 0 0,0 1 0 0 0,0-1 0 0 0,0 0 1 0 0,0 1-1 0 0,0-1 0 0 0,0 1 0 0 0,0-1 0 0 0,0 0 0 0 0,0 1 0 0 0,0-1 1 0 0,0 0-1 0 0,-1 1 0 0 0,1-1 0 0 0,0 0 0 0 0,0 0 0 0 0,0 1 0 0 0,-6 7 14 0 0,2-5-1 0 0,0 0 0 0 0,0-1 0 0 0,-1 1 0 0 0,1-1 0 0 0,-1 0 0 0 0,1-1 0 0 0,-1 1 0 0 0,-9 1 0 0 0,-2 2 42 0 0,-127 34 141 0 0,78-23-1424 0 0,-87 35 0 0 0,116-35-727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19 7831 0 0,'-1'-14'356'0'0,"0"11"-6"0"0,-1 2-222 0 0,-2 1-6 0 0,1 0 0 0 0,0 0 0 0 0,-1 0 0 0 0,1 0 1 0 0,-1 1-1 0 0,1 0 0 0 0,0-1 0 0 0,-1 1 0 0 0,1 0 0 0 0,0 1 1 0 0,0-1-1 0 0,0 0 0 0 0,0 1 0 0 0,0 0 0 0 0,0 0 0 0 0,0 0 1 0 0,1 0-1 0 0,-1 0 0 0 0,1 0 0 0 0,-3 4 0 0 0,-6 5 388 0 0,1 0-1 0 0,0 1 0 0 0,-10 18 0 0 0,-21 30-168 0 0,16-24-273 0 0,-33 64-1 0 0,38-60-68 0 0,-96 214 66 0 0,-19 101 173 0 0,103-265-141 0 0,-52 106 0 0 0,61-142-493 0 0,18-42 144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40 8751 0 0,'-9'-7'400'0'0,"-1"0"0"0"0,1 1 0 0 0,-19-9 0 0 0,23 13-9 0 0,4 2-192 0 0,-1-1 0 0 0,0 1-1 0 0,1-1 1 0 0,-1 1 0 0 0,0 0 0 0 0,0 0-1 0 0,0-1 1 0 0,1 1 0 0 0,-1 0 0 0 0,0 1 0 0 0,0-1-1 0 0,1 0 1 0 0,-1 1 0 0 0,0-1 0 0 0,0 0 0 0 0,1 1-1 0 0,-1 0 1 0 0,0 0 0 0 0,1-1 0 0 0,-2 2-1 0 0,-1 0-38 0 0,0 1-1 0 0,1-1 0 0 0,-1 1 0 0 0,1-1 0 0 0,0 1 1 0 0,0 0-1 0 0,-3 4 0 0 0,2 0-58 0 0,0 0 0 0 0,0 0 0 0 0,0 0 0 0 0,1 1 0 0 0,0 0 0 0 0,0 0 0 0 0,1 0 0 0 0,-3 15 0 0 0,3-4-52 0 0,0 0-1 0 0,2 33 1 0 0,1-25-14 0 0,2 1 0 0 0,2-1 1 0 0,0 0-1 0 0,2 0 1 0 0,0-1-1 0 0,14 29 1 0 0,-7-23-13 0 0,2-1-1 0 0,1 0 1 0 0,2-1 0 0 0,29 37 0 0 0,-30-45-23 0 0,-2 0 0 0 0,-1 1 0 0 0,23 45 0 0 0,-33-56 0 0 0,0 0 0 0 0,-1 1 0 0 0,0-1 0 0 0,-1 1 0 0 0,-1 0 0 0 0,0 0 0 0 0,0 0 0 0 0,-2 0 0 0 0,1 0 0 0 0,-3 16 0 0 0,-1-6 13 0 0,-2 0 0 0 0,0-1 0 0 0,-1 0 0 0 0,-1 0 0 0 0,-2 0 0 0 0,-17 34 0 0 0,8-25-1 0 0,-1-1-1 0 0,-1-1 0 0 0,-38 43 0 0 0,2-15 54 0 0,-104 80-1 0 0,5-5 83 0 0,145-122-501 0 0,1 0-1 0 0,-9 11 0 0 0,17-19-265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34 5527 0 0,'5'-7'450'0'0,"3"-3"-482"0"0,1-7 7542 0 0,-10 19-7353 0 0,1 1 0 0 0,-1-1 0 0 0,1 0 0 0 0,0 1 0 0 0,0-1 0 0 0,0 0 0 0 0,0 0 0 0 0,1 4 0 0 0,-1 6 192 0 0,-7 89 509 0 0,-4-2-1 0 0,-5 1 1 0 0,-31 107 0 0 0,-121 279-109 0 0,81-258-371 0 0,67-188-178 0 0,19-38-136 0 0,13-9-9264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84 15231 0 0,'-5'-1'108'0'0,"0"1"-1"0"0,-1 0 0 0 0,1 0 1 0 0,-1 0-1 0 0,1 1 0 0 0,0-1 1 0 0,-1 1-1 0 0,1 1 0 0 0,0-1 1 0 0,0 1-1 0 0,0 0 0 0 0,0 0 1 0 0,0 0-1 0 0,0 1 0 0 0,-5 3 1 0 0,1 8 2093 0 0,12-11-1784 0 0,0-1-327 0 0,1 1 0 0 0,0-1 0 0 0,0 1 0 0 0,0-1 0 0 0,0 0 0 0 0,0-1-1 0 0,0 1 1 0 0,1-1 0 0 0,-1 0 0 0 0,0 0 0 0 0,1 0 0 0 0,-1 0 0 0 0,9-1 0 0 0,6 0 342 0 0,38-5 0 0 0,-40 3-275 0 0,186-33 1003 0 0,-60 10-819 0 0,96-21-2378 0 0,-166 26-4812 0 0,-36 10 594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2759 0 0,'0'1'207'0'0,"-9"16"555"0"0,1 0-1 0 0,1 1 1 0 0,-6 22 0 0 0,-3 9 1907 0 0,-84 241 3705 0 0,6-16-4531 0 0,73-219-1573 0 0,-91 261 1048 0 0,64-168-907 0 0,48-146-358 0 0,2-3-42 0 0,1 0-1 0 0,-1 0 1 0 0,0 0 0 0 0,0-1-1 0 0,0 1 1 0 0,0-1-1 0 0,0 1 1 0 0,0-1 0 0 0,0 0-1 0 0,3-3 1 0 0,-2 2-14 0 0,51-61-180 0 0,-22 24 92 0 0,2 0-11 0 0,77-83 276 0 0,-105 118-102 0 0,0 1 1 0 0,0-1-1 0 0,0 1 0 0 0,0 1 0 0 0,13-6 1 0 0,-18 8-55 0 0,0 1 0 0 0,0 0 1 0 0,0 0-1 0 0,1 0 1 0 0,-1-1-1 0 0,0 1 1 0 0,0 0-1 0 0,0 0 0 0 0,1 1 1 0 0,-1-1-1 0 0,0 0 1 0 0,0 0-1 0 0,0 0 1 0 0,0 1-1 0 0,0-1 0 0 0,0 1 1 0 0,1-1-1 0 0,-1 1 1 0 0,0-1-1 0 0,0 1 1 0 0,1 1-1 0 0,1 0-4 0 0,0 0-1 0 0,-1 1 1 0 0,0-1-1 0 0,1 0 1 0 0,2 6-1 0 0,-2-4 27 0 0,0 1 0 0 0,-1 0 0 0 0,0 0 0 0 0,0 0 0 0 0,-1 1-1 0 0,1-1 1 0 0,0 10 0 0 0,2 41 410 0 0,-3-40-283 0 0,-1 17-12 0 0,0-24-112 0 0,0 0 1 0 0,0 1-1 0 0,1-1 1 0 0,0 0 0 0 0,3 13-1 0 0,-4-21-106 0 0,1 0-1 0 0,-1 0 1 0 0,1 0-1 0 0,-1 1 1 0 0,1-1 0 0 0,-1 0-1 0 0,1 0 1 0 0,0 0-1 0 0,-1 0 1 0 0,1 0-1 0 0,0 0 1 0 0,0 0 0 0 0,0 0-1 0 0,0-1 1 0 0,0 1-1 0 0,0 0 1 0 0,0 0-1 0 0,0-1 1 0 0,0 1-1 0 0,0-1 1 0 0,1 1 0 0 0,-1-1-1 0 0,0 1 1 0 0,0-1-1 0 0,0 0 1 0 0,1 1-1 0 0,-1-1 1 0 0,0 0 0 0 0,0 0-1 0 0,1 0 1 0 0,-1 0-1 0 0,2 0 1 0 0,-1-1-173 0 0,14-1-2056 0 0,2-5-3871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13 408 2759 0 0,'1'1'8792'0'0,"0"6"-8285"0"0,1 1 0 0 0,-1-1 0 0 0,0 1 0 0 0,-1-1 0 0 0,0 1 0 0 0,0 0 0 0 0,0-1 0 0 0,-1 1 0 0 0,-3 9 0 0 0,1 8 102 0 0,-5 14 213 0 0,6-29-784 0 0,2-9-93 0 0</inkml:trace>
  <inkml:trace contextRef="#ctx0" brushRef="#br0" timeOffset="1">305 0 7367 0 0,'0'0'320'0'0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7831 0 0,'0'0'1803'0'0,"-1"1"-720"0"0,-8 9-618 0 0,1-1 0 0 0,-2 1 0 0 0,1-2 0 0 0,-1 0 0 0 0,0 0 0 0 0,-13 7 0 0 0,-18 14 4 0 0,-12 10 167 0 0,38-29-218 0 0,-1 1 0 0 0,1 1 0 0 0,1 0-1 0 0,-20 22 1 0 0,33-33-395 0 0,1-1 0 0 0,0 1 0 0 0,-1 0 0 0 0,1-1-1 0 0,0 1 1 0 0,0 0 0 0 0,0-1 0 0 0,0 1 0 0 0,-1 0 0 0 0,1 0 0 0 0,0-1 0 0 0,0 1 0 0 0,0 0 0 0 0,0-1 0 0 0,1 1 0 0 0,-1 0-1 0 0,0 0 1 0 0,0-1 0 0 0,0 1 0 0 0,1 0 0 0 0,-1-1 0 0 0,0 1 0 0 0,1 0 0 0 0,9 13 116 0 0,-7-11-104 0 0,1 0 0 0 0,0-1 0 0 0,0 1 0 0 0,1-1 0 0 0,-1 0 0 0 0,0 0 0 0 0,1-1 0 0 0,6 2 0 0 0,39 7 269 0 0,-40-9-243 0 0,114 10-1659 0 0,-96-11-4500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14711 0 0,'0'0'1584'0'0,"1"3"-1514"0"0,1 2-26 0 0,0 0 0 0 0,-1 1 0 0 0,0-1 1 0 0,0 1-1 0 0,0-1 0 0 0,-1 1 0 0 0,0-1 0 0 0,0 1 1 0 0,0 0-1 0 0,-1-1 0 0 0,1 1 0 0 0,-1-1 1 0 0,-2 6-1 0 0,-4 11 438 0 0,-18 41 0 0 0,14-39-284 0 0,-47 98 797 0 0,-142 223-1 0 0,163-288-957 0 0,-135 198-860 0 0,152-228 457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12439 0 0,'9'-10'527'0'0,"0"1"0"0"0,0 1-1 0 0,1 0 1 0 0,0 0-1 0 0,0 0 1 0 0,1 1 0 0 0,0 1-1 0 0,0 0 1 0 0,19-7-1 0 0,13-2 1266 0 0,58-13-1 0 0,-82 23-2040 0 0,80-21 972 0 0,0-5-1 0 0,103-47 1 0 0,-167 63-711 0 0,43-22 158 0 0,-70 33-443 0 0,0-1 1 0 0,0-1-1 0 0,0 0 0 0 0,-1 0 1 0 0,0 0-1 0 0,11-13 1 0 0,-3-3-1498 0 0</inkml:trace>
  <inkml:trace contextRef="#ctx0" brushRef="#br0" timeOffset="1">130 282 16615 0 0,'0'0'1506'0'0,"1"1"-1241"0"0,14 8 10 0 0,-1-1 0 0 0,1-1 1 0 0,1 0-1 0 0,-1-1 0 0 0,1 0 0 0 0,30 5 1 0 0,-14-2 257 0 0,0 2 1 0 0,-1 0 0 0 0,37 21-1 0 0,25 9-1761 0 0,-82-37-753 0 0,0 0-5034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92 206 7831 0 0,'0'0'356'0'0,"-1"2"-6"0"0,-40 65 824 0 0,-5 0 6072 0 0,46-67-7155 0 0,0 0 0 0 0,0 1 1 0 0,-1-1-1 0 0,1 0 1 0 0,0 0-1 0 0,0 0 1 0 0,-1 1-1 0 0,1-1 0 0 0,0 0 1 0 0,0 0-1 0 0,0 1 1 0 0,0-1-1 0 0,0 0 0 0 0,-1 0 1 0 0,1 1-1 0 0,0-1 1 0 0,0 0-1 0 0,0 0 1 0 0,0 1-1 0 0,0-1 0 0 0,0 0 1 0 0,0 1-1 0 0,0-1 1 0 0,0 0-1 0 0,0 0 0 0 0,0 1 1 0 0,0-1-1 0 0,0 0 1 0 0,0 1-1 0 0,0-1 1 0 0,0 0-1 0 0,0 0 0 0 0,0 1 1 0 0,1-1-1 0 0,-1 1 1 0 0,11-3 734 0 0,16-10-589 0 0,163-118-67 0 0,53-31-744 0 0,-222 150 454 0 0,31-12-1 0 0,-46 20 103 0 0,0 1 0 0 0,0 0-1 0 0,0 1 1 0 0,1-1-1 0 0,-1 1 1 0 0,0 1-1 0 0,1-1 1 0 0,-1 1-1 0 0,1 0 1 0 0,6 1-1 0 0,-12-1 36 0 0,0 1 1 0 0,0-1-1 0 0,0 0 0 0 0,0 1 0 0 0,-1-1 1 0 0,1 1-1 0 0,0-1 0 0 0,0 1 0 0 0,-1-1 0 0 0,1 1 1 0 0,0 0-1 0 0,-1-1 0 0 0,1 1 0 0 0,0 0 1 0 0,-1-1-1 0 0,1 1 0 0 0,-1 0 0 0 0,1 0 0 0 0,-1 0 1 0 0,0-1-1 0 0,1 1 0 0 0,-1 0 0 0 0,0 0 1 0 0,0 0-1 0 0,1 0 0 0 0,-1 2 0 0 0,0 22 328 0 0,-4-3 35 0 0,-1-1 0 0 0,-12 36 1 0 0,8-30-136 0 0,-6 28 0 0 0,11-36-236 0 0,-1 0-1 0 0,0-1 0 0 0,-16 33 0 0 0,-1-9-2424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52 248 6447 0 0,'-2'0'298'0'0,"-1"0"-39"0"0,-6 0 323 0 0,0 0 0 0 0,0-1-1 0 0,-11-2 12749 0 0,33 0-12503 0 0,46-9 143 0 0,93-6 1 0 0,-38 6-579 0 0,410-49 492 0 0,-211 18-647 0 0,-219 25-1115 0 0,119-40-1 0 0,-162 39-4454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 12351 0 0,'0'0'1119'0'0,"2"1"-923"0"0,32 6 2667 0 0,0-2 0 0 0,55 3 0 0 0,-81-8-2791 0 0,0 1 1 0 0,1-2-1 0 0,-1 1 0 0 0,0-1 0 0 0,0 0 1 0 0,0-1-1 0 0,0 0 0 0 0,0 0 1 0 0,10-5-1 0 0,-17 6-258 0 0,0-4-368 0 0,-1 2-144 0 0,-8 1 581 0 0,0 2 7 0 0,0 0-1 0 0,1 0 1 0 0,-1 0-1 0 0,1 1 1 0 0,-1 1-1 0 0,1-1 0 0 0,-13 5 1 0 0,-52 23-307 0 0,56-21 380 0 0,-13 4 69 0 0,2 2 0 0 0,0 2 0 0 0,0 0 0 0 0,2 1 0 0 0,0 2 0 0 0,1 1 1 0 0,1 0-1 0 0,-23 27 0 0 0,24-17 110 0 0,21-28-134 0 0,-1 0 0 0 0,1 1 0 0 0,0-1 1 0 0,0 1-1 0 0,0-1 0 0 0,0 1 1 0 0,0-1-1 0 0,1 1 0 0 0,-1-1 1 0 0,1 1-1 0 0,-1 3 0 0 0,2-5-61 0 0,-1 0-1 0 0,0 0 1 0 0,0 0-1 0 0,1-1 1 0 0,-1 1-1 0 0,0 0 1 0 0,1 0-1 0 0,-1-1 1 0 0,1 1-1 0 0,-1 0 1 0 0,1-1-1 0 0,-1 1 1 0 0,1 0-1 0 0,0-1 1 0 0,-1 1-1 0 0,1-1 1 0 0,0 1-1 0 0,-1-1 1 0 0,1 1-1 0 0,0-1 1 0 0,-1 0-1 0 0,1 1 1 0 0,0-1-1 0 0,1 1 1 0 0,22 3-4315 0 0,0-5-2047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 16959 0 0,'0'0'778'0'0,"-2"-1"-20"0"0,-7 1-706 0 0,0 0-1 0 0,0 0 0 0 0,0 0 1 0 0,0 1-1 0 0,0 1 1 0 0,0-1-1 0 0,0 1 1 0 0,-13 5-1 0 0,-69 32 480 0 0,87-37-487 0 0,-12 6 253 0 0,0 1 0 0 0,1 1 0 0 0,-21 16 1 0 0,27-19-121 0 0,1 1 1 0 0,0 0 0 0 0,1 0 0 0 0,-1 0 0 0 0,1 1 0 0 0,-10 17 0 0 0,16-24-164 0 0,0 0 0 0 0,0 0 0 0 0,0 0 0 0 0,0 0-1 0 0,0 0 1 0 0,1 0 0 0 0,-1 1 0 0 0,1-1 0 0 0,-1 0 0 0 0,1 0 0 0 0,0 0-1 0 0,0 1 1 0 0,0-1 0 0 0,0 0 0 0 0,0 0 0 0 0,0 1 0 0 0,0-1-1 0 0,1 0 1 0 0,-1 0 0 0 0,1 0 0 0 0,0 0 0 0 0,1 4 0 0 0,1-3 8 0 0,0 1 1 0 0,-1-1 0 0 0,1 0-1 0 0,1 0 1 0 0,-1 0 0 0 0,0 0-1 0 0,1 0 1 0 0,-1-1 0 0 0,1 1-1 0 0,6 2 1 0 0,5 2-7 0 0,-1 1-1 0 0,0 1 1 0 0,0 0 0 0 0,19 17-1 0 0,-29-22-21 0 0,0 1-1 0 0,0-1 0 0 0,0 1 1 0 0,-1 0-1 0 0,0 0 0 0 0,0 0 1 0 0,0 0-1 0 0,0 1 1 0 0,-1-1-1 0 0,0 1 0 0 0,0-1 1 0 0,-1 1-1 0 0,1 0 0 0 0,-1 0 1 0 0,0 0-1 0 0,0 6 0 0 0,-1-3 7 0 0,0-1 0 0 0,-1 1-1 0 0,0-1 1 0 0,0 1-1 0 0,-1-1 1 0 0,0 0 0 0 0,0 0-1 0 0,-1 0 1 0 0,0 0-1 0 0,0 0 1 0 0,-1 0 0 0 0,0-1-1 0 0,0 0 1 0 0,-6 8-1 0 0,3-7 50 0 0,0-1 0 0 0,0 1 0 0 0,-1-1-1 0 0,1-1 1 0 0,-1 1 0 0 0,-1-1 0 0 0,1-1-1 0 0,-1 1 1 0 0,0-1 0 0 0,-1-1-1 0 0,-11 5 1 0 0,14-7 42 0 0,0 0-1 0 0,1 0 1 0 0,-1-1 0 0 0,0 1-1 0 0,-9-1 1 0 0,15-1-103 0 0,1 0-1 0 0,0 0 0 0 0,-1 0 1 0 0,1 0-1 0 0,-1 0 1 0 0,1 0-1 0 0,0 0 1 0 0,-1 0-1 0 0,1 0 1 0 0,0 0-1 0 0,-1 0 1 0 0,1 0-1 0 0,0-1 0 0 0,-1 1 1 0 0,1 0-1 0 0,0 0 1 0 0,-1 0-1 0 0,1-1 1 0 0,0 1-1 0 0,-1 0 1 0 0,1-1-1 0 0,0 1 1 0 0,0 0-1 0 0,-1 0 0 0 0,1-1 1 0 0,0 1-1 0 0,0 0 1 0 0,0-1-1 0 0,0 1 1 0 0,-1 0-1 0 0,1-1 1 0 0,0 1-1 0 0,0-1 0 0 0,0 1 1 0 0,0 0-1 0 0,0-1 1 0 0,0 1-1 0 0,0-1 1 0 0,3-13-6065 0 0,4 4-1253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15199 0 0,'0'0'1172'0'0,"-1"0"-765"0"0,-5 0-190 0 0,1 1 1 0 0,0 0 0 0 0,0 0-1 0 0,-1 0 1 0 0,1 0-1 0 0,-10 5 1 0 0,-31 18 1741 0 0,21-11-1276 0 0,-149 79-291 0 0,121-61-408 0 0,-57 45 0 0 0,78-51 16 0 0,10-10 0 0 0,2 1 0 0 0,0 1 0 0 0,1 0 0 0 0,-29 35 0 0 0,46-50-3 0 0,1 0 0 0 0,-1 1-1 0 0,1-1 1 0 0,0 0 0 0 0,0 0 0 0 0,0 1-1 0 0,0-1 1 0 0,0 1 0 0 0,0-1 0 0 0,1 1-1 0 0,-1-1 1 0 0,1 3 0 0 0,0-3-6 0 0,0-1-1 0 0,0 0 1 0 0,0 0-1 0 0,0 1 1 0 0,1-1 0 0 0,-1 0-1 0 0,0 0 1 0 0,1 0 0 0 0,-1 1-1 0 0,1-1 1 0 0,0 0 0 0 0,-1 0-1 0 0,1 0 1 0 0,0 0 0 0 0,-1 0-1 0 0,1 0 1 0 0,0 0 0 0 0,0-1-1 0 0,0 1 1 0 0,0 0 0 0 0,0 0-1 0 0,0-1 1 0 0,0 1 0 0 0,0 0-1 0 0,0-1 1 0 0,0 1 0 0 0,2-1-1 0 0,17 8-619 0 0,38 6-1 0 0,-37-9 237 0 0,0 0 0 0 0,27 11 0 0 0,-43-13 395 0 0,1 0 0 0 0,0-1 0 0 0,-1 2 0 0 0,0-1 0 0 0,0 1 0 0 0,0-1 0 0 0,0 2-1 0 0,0-1 1 0 0,-1 0 0 0 0,0 1 0 0 0,0 0 0 0 0,5 8 0 0 0,-7-9 150 0 0,0 1 0 0 0,0-1 1 0 0,0 1-1 0 0,-1 0 0 0 0,0-1 0 0 0,0 1 1 0 0,1 10-1 0 0,-1-4 300 0 0,-1 1-1 0 0,-2 14 1 0 0,0-15-224 0 0,-1-1-1 0 0,0 0 1 0 0,0 0-1 0 0,-1 0 1 0 0,-1 0-1 0 0,0-1 1 0 0,0 0 0 0 0,-7 10-1 0 0,7-12-173 0 0,0-1 1 0 0,-1 0-1 0 0,1 0 0 0 0,-1 0 0 0 0,0-1 0 0 0,-1 0 1 0 0,1 0-1 0 0,-1-1 0 0 0,0 0 0 0 0,0 0 0 0 0,0 0 1 0 0,-1-1-1 0 0,1 0 0 0 0,-1 0 0 0 0,0-1 1 0 0,-13 2-1 0 0,-10 0-153 0 0,0-1 0 0 0,-1-1 1 0 0,-31-4-1 0 0,14 1-585 0 0,19 1-1324 0 0,1-1-5627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11375 0 0,'0'0'1551'0'0,"0"3"-1206"0"0,-1 6 259 0 0,0 1 0 0 0,0-1-1 0 0,-1 0 1 0 0,-4 12 0 0 0,3-14-251 0 0,1 0 1 0 0,1 0-1 0 0,-1 0 1 0 0,1 0-1 0 0,0 1 1 0 0,0-1-1 0 0,1 1 1 0 0,0-1-1 0 0,2 12 1 0 0,0-11-92 0 0,1 0 0 0 0,0-1 1 0 0,0 1-1 0 0,0-1 1 0 0,8 12-1 0 0,6 11 321 0 0,-15-26-578 0 0,-1 0 0 0 0,0 1 1 0 0,0-1-1 0 0,0 1 0 0 0,0-1 1 0 0,-1 1-1 0 0,0-1 0 0 0,0 1 0 0 0,0-1 1 0 0,0 1-1 0 0,-1-1 0 0 0,1 0 0 0 0,-1 1 1 0 0,-3 7-1 0 0,-2 5-46 0 0,-1 1-1 0 0,-11 19 1 0 0,11-25-8 0 0,-8 16-876 0 0,-1-2-1 0 0,-1 0 0 0 0,-23 26 0 0 0,13-21-5748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43 286 5527 0 0,'0'0'423'0'0,"-3"1"-278"0"0,-18 4 921 0 0,2 0 11692 0 0,21-8-12006 0 0,9-14-250 0 0,2 1 1 0 0,0 0-1 0 0,1 1 0 0 0,1 0 0 0 0,22-17 0 0 0,89-58 174 0 0,-104 76-651 0 0,2 0 0 0 0,-1 2 0 0 0,2 1 0 0 0,-1 1 0 0 0,2 1 0 0 0,40-9 0 0 0,-60 16-31 0 0,0 1-1 0 0,1 0 1 0 0,-1 1 0 0 0,1-1-1 0 0,-1 1 1 0 0,0 1 0 0 0,1-1-1 0 0,9 3 1 0 0,-13-3 1 0 0,0 1 1 0 0,-1 1-1 0 0,1-1 0 0 0,0 0 1 0 0,-1 1-1 0 0,1-1 0 0 0,-1 1 0 0 0,1 0 1 0 0,-1 0-1 0 0,0 0 0 0 0,1 0 1 0 0,-1 0-1 0 0,0 0 0 0 0,-1 1 0 0 0,1-1 1 0 0,0 1-1 0 0,-1-1 0 0 0,1 1 1 0 0,-1 0-1 0 0,1 2 0 0 0,3 9-12 0 0,0 0 1 0 0,-1 0-1 0 0,-1 0 0 0 0,2 19 0 0 0,0 59-93 0 0,-4-60 69 0 0,8 59 0 0 0,-9-87 41 0 0,1 0 0 0 0,1 1 0 0 0,-1-1 0 0 0,1 0 0 0 0,-1 0 0 0 0,1 0 0 0 0,0 0 0 0 0,0 0 0 0 0,1 0 0 0 0,-1 0 0 0 0,1-1 0 0 0,0 1 0 0 0,0-1 0 0 0,0 0 0 0 0,1 0 0 0 0,-1 0 0 0 0,4 2 0 0 0,1 0 0 0 0,-1-2 0 0 0,1 1 0 0 0,0-1 0 0 0,0 0 0 0 0,0-1 0 0 0,0 0 0 0 0,0 0 0 0 0,11 1 0 0 0,17 0-1564 0 0,2-1-3542 0 0,4 0-2392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24 2303 0 0,'0'-2'167'0'0,"-1"-19"12450"0"0,0 21-12426 0 0,1 0 0 0 0,0 0 0 0 0,0-1 0 0 0,-1 1 0 0 0,1 0 0 0 0,0 0 0 0 0,0 0 0 0 0,-1 1 0 0 0,-12 7 1635 0 0,-12 22-2088 0 0,15-14 315 0 0,1 0-1 0 0,1 1 1 0 0,0 0 0 0 0,1 0-1 0 0,1 1 1 0 0,1-1 0 0 0,-4 23-1 0 0,7-25-41 0 0,3 1 42 0 0,-1-15-130 0 0,0 0-1 0 0,0 0 1 0 0,1 1 0 0 0,-1-1-1 0 0,0 0 1 0 0,1 0-1 0 0,-1 0 1 0 0,1 0 0 0 0,0 0-1 0 0,-1 0 1 0 0,1 0 0 0 0,0 0-1 0 0,-1 0 1 0 0,1 0-1 0 0,0 0 1 0 0,0-1 0 0 0,0 1-1 0 0,0 0 1 0 0,0 0-1 0 0,0-1 1 0 0,2 2 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6911 0 0,'0'0'8850'0'0,"2"-1"-8276"0"0,19-13 20 0 0,-1 0 1 0 0,28-25-1 0 0,-2 0-241 0 0,245-172-13 0 0,-280 203-325 0 0,-8 5-7 0 0,1 1 1 0 0,-1 0-1 0 0,1-1 1 0 0,0 1-1 0 0,0 1 1 0 0,0-1 0 0 0,0 1-1 0 0,0-1 1 0 0,8 0-1 0 0,-12 1 9 0 0,1 1 0 0 0,0 0-1 0 0,-1 0 1 0 0,1 0 0 0 0,0 0 0 0 0,-1 0-1 0 0,1 0 1 0 0,0 0 0 0 0,-1 0 0 0 0,1 0-1 0 0,0 0 1 0 0,-1 0 0 0 0,1 0 0 0 0,0 0-1 0 0,1 1 1 0 0,0 0 35 0 0,2 2 116 0 0,-1 6-108 0 0,1 0 1 0 0,-1 0-1 0 0,0 0 0 0 0,-1 0 0 0 0,0 1 1 0 0,-1-1-1 0 0,0 1 0 0 0,0-1 0 0 0,-1 1 1 0 0,-2 16-1 0 0,-3 10 303 0 0,-15 55-1 0 0,2-11-66 0 0,15-61-273 0 0,0 5 56 0 0,5-19-71 0 0,0-2-6 0 0,4 12-1276 0 0,9-12-10048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91 15695 0 0,'6'-10'278'0'0,"-2"3"69"0"0,0 1 1 0 0,1-1 0 0 0,8-8-1 0 0,26-31 3507 0 0,-39 49-3835 0 0,-1 0 1 0 0,1-1 0 0 0,-1 1 0 0 0,0-1-1 0 0,1 1 1 0 0,-1-1 0 0 0,-1 1 0 0 0,1-1-1 0 0,0 1 1 0 0,0-1 0 0 0,-1 0 0 0 0,-2 3-1 0 0,-23 25 8 0 0,22-25-16 0 0,-97 81-16 0 0,16-16 64 0 0,74-58-53 0 0,-40 38-2 0 0,47-44-3 0 0,-1 1 1 0 0,1 0 0 0 0,1 0-1 0 0,-1 0 1 0 0,1 1-1 0 0,-4 9 1 0 0,5-2 54 0 0,3-13-45 0 0,1 1 0 0 0,-1-1-1 0 0,0 0 1 0 0,1 1 0 0 0,0-1 0 0 0,0 0 0 0 0,-1 0 0 0 0,1 1-1 0 0,1-1 1 0 0,-1 0 0 0 0,0 0 0 0 0,0 0 0 0 0,1 0 0 0 0,-1 0 0 0 0,1-1-1 0 0,0 1 1 0 0,-1 0 0 0 0,1-1 0 0 0,0 1 0 0 0,0-1 0 0 0,0 0-1 0 0,0 1 1 0 0,0-1 0 0 0,0 0 0 0 0,3 1 0 0 0,6 2 74 0 0,0 0 1 0 0,0-1-1 0 0,22 4 1 0 0,-5-3-57 0 0,0-1 1 0 0,0-1-1 0 0,1-1 0 0 0,-1-2 1 0 0,42-5-1 0 0,-48 2-2194 0 0,-1-1-1 0 0,23-7 1 0 0,-9-2-4694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3223 0 0,'-1'2'507'0'0,"-21"70"6485"0"0,-10 44-4444 0 0,23-81-1996 0 0,-38 163 1246 0 0,-25 84-472 0 0,48-217-1194 0 0,-3 0 1 0 0,-69 120-1 0 0,86-168 100 0 0,-1 0 0 0 0,0-1 0 0 0,-1 0 0 0 0,-1-1 0 0 0,0 0 0 0 0,-22 18 0 0 0,34-32 671 0 0,1-9-841 0 0,1 1 0 0 0,0-1 1 0 0,1 0-1 0 0,-1 1 0 0 0,1 0 1 0 0,1-1-1 0 0,0 1 0 0 0,0 0 0 0 0,0 0 1 0 0,6-8-1 0 0,0 1-36 0 0,1 0 0 0 0,0 1 0 0 0,20-20 0 0 0,-18 22-7 0 0,1 0 1 0 0,1 1-1 0 0,0 1 0 0 0,0 0 1 0 0,1 0-1 0 0,0 2 0 0 0,0 0 0 0 0,1 1 1 0 0,0 0-1 0 0,21-4 0 0 0,-36 10 8 0 0,1-1 0 0 0,-1 1 0 0 0,0 0 0 0 0,1 0 0 0 0,-1 0 0 0 0,0 0 0 0 0,0 0 0 0 0,1 1 0 0 0,-1-1 0 0 0,0 0 0 0 0,0 1 0 0 0,1-1 0 0 0,-1 1 0 0 0,0-1 0 0 0,0 1 0 0 0,0-1 0 0 0,0 1 0 0 0,0 0 0 0 0,0 0 0 0 0,0-1 0 0 0,0 1 0 0 0,0 0 0 0 0,0 0 0 0 0,0 0 1 0 0,0 0-1 0 0,0 0 0 0 0,-1 0 0 0 0,1 0 0 0 0,0 0 0 0 0,-1 1 0 0 0,1-1 0 0 0,-1 0 0 0 0,1 3 0 0 0,1 2 50 0 0,0 0 1 0 0,-1 1-1 0 0,0-1 1 0 0,0 1 0 0 0,0 7-1 0 0,-2 51 349 0 0,0-39-257 0 0,2 36-1 0 0,3-46-126 0 0,1-2-110 0 0,-3-12-80 0 0,0 0 0 0 0,-1-1-1 0 0,1 1 1 0 0,0 0-1 0 0,0-1 1 0 0,0 0-1 0 0,0 1 1 0 0,0-1-1 0 0,0 0 1 0 0,0 0-1 0 0,1 0 1 0 0,-1 0-1 0 0,0 0 1 0 0,1-1 0 0 0,-1 1-1 0 0,0-1 1 0 0,1 1-1 0 0,-1-1 1 0 0,4 0-1 0 0,17-1-7131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10135 0 0,'0'0'2562'0'0,"0"2"-908"0"0,1 1-1383 0 0,-1 0 0 0 0,1 1 0 0 0,0-1 0 0 0,0 0 0 0 0,0 0 0 0 0,0 0 0 0 0,1 0 0 0 0,-1 0 0 0 0,1 0 0 0 0,0-1 0 0 0,0 1 0 0 0,0 0 0 0 0,0-1 0 0 0,0 0 0 0 0,0 1 0 0 0,4 1 0 0 0,-2-1-78 0 0,1 0-1 0 0,0 0 0 0 0,0 0 1 0 0,0-1-1 0 0,0 0 0 0 0,0 0 0 0 0,0-1 1 0 0,11 3-1 0 0,0-2 11 0 0,0-1-1 0 0,0 0 1 0 0,0-1-1 0 0,0-1 1 0 0,27-5-1 0 0,-36 5-186 0 0,4 0-8 0 0,0-1 0 0 0,-1 0 0 0 0,1-1 0 0 0,-1 0 0 0 0,1 0 0 0 0,-1-1 0 0 0,15-9 1 0 0,-23 12-121 0 0,-4 1-731 0 0,-3 0 754 0 0,0 1 1 0 0,0-1 0 0 0,0 1-1 0 0,0 1 1 0 0,0-1 0 0 0,1 1-1 0 0,-7 2 1 0 0,-33 20-102 0 0,18-10 88 0 0,7-5 39 0 0,-101 55 194 0 0,100-52 36 0 0,0 1 0 0 0,1 1 0 0 0,-28 26 0 0 0,44-37-121 0 0,0 1-1 0 0,0-1 1 0 0,0 0 0 0 0,0 1-1 0 0,1 0 1 0 0,-1-1-1 0 0,1 1 1 0 0,0 0 0 0 0,0 0-1 0 0,-1 6 1 0 0,3-9-26 0 0,-1 0 0 0 0,1 1 0 0 0,0-1 1 0 0,0 0-1 0 0,0 0 0 0 0,0 0 0 0 0,0 1 0 0 0,0-1 1 0 0,1 0-1 0 0,-1 0 0 0 0,0 0 0 0 0,1 1 0 0 0,-1-1 1 0 0,0 0-1 0 0,1 0 0 0 0,0 1 0 0 0,0 0 1 0 0,1-1 0 0 0,-1 1-1 0 0,0-1 1 0 0,1 0 0 0 0,-1 1 0 0 0,1-1 0 0 0,-1 0-1 0 0,1 0 1 0 0,0 0 0 0 0,-1 0 0 0 0,1 0 0 0 0,0-1-1 0 0,2 2 1 0 0,10 2-236 0 0,0-1 0 0 0,0-1-1 0 0,1 0 1 0 0,-1 0 0 0 0,1-1 0 0 0,25-3 0 0 0,-7 1-1527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20 6447 0 0,'0'0'499'0'0,"-2"0"-328"0"0,-4 0 129 0 0,3 1 1337 0 0,0-1 0 0 0,0 0 0 0 0,0 0 0 0 0,1 1 0 0 0,-1 0 0 0 0,-6 2 3122 0 0,11-2-4471 0 0,6 1-154 0 0,-1 0 0 0 0,1-1 0 0 0,0 1 0 0 0,0-1 1 0 0,0-1-1 0 0,0 0 0 0 0,10 0 0 0 0,60-10 304 0 0,-48 5-327 0 0,11-1-56 0 0,49-7 21 0 0,-79 13-60 0 0,1-1 0 0 0,-1 2 0 0 0,1-1 0 0 0,-1 2 0 0 0,19 3 0 0 0,-28-4-16 0 0,0-1 0 0 0,-1 0 0 0 0,1 1 0 0 0,0-1 0 0 0,-1 1 0 0 0,1 0 0 0 0,-1 0 0 0 0,1-1 0 0 0,-1 1 0 0 0,1 0 0 0 0,-1 0 0 0 0,1 0 0 0 0,-1 0 0 0 0,0 1 0 0 0,0-1 0 0 0,0 0 0 0 0,0 0 0 0 0,0 1 0 0 0,0-1 0 0 0,0 1 0 0 0,0-1 0 0 0,0 1 0 0 0,-1-1 0 0 0,1 1 0 0 0,0 0 0 0 0,0 1 0 0 0,-1 0 0 0 0,0 0 0 0 0,-1 0 0 0 0,1 0 0 0 0,0 0 0 0 0,-1 0 0 0 0,0 0 0 0 0,1 0 0 0 0,-1 0 0 0 0,0 0 0 0 0,-1 0 0 0 0,1 0 0 0 0,0-1 0 0 0,-4 6 0 0 0,-1 0-2 0 0,-1 1 0 0 0,0-1 0 0 0,0 0 0 0 0,-1-1 0 0 0,-14 12 0 0 0,-47 28-162 0 0,68-46 157 0 0,-24 14-85 0 0,-1-2-1 0 0,-37 15 1 0 0,-56 13-129 0 0,119-41 221 0 0,-100 25 208 0 0,72-19-204 0 0,66-10 22 0 0,55 2-1 0 0,-70 3-23 0 0,19-2-16 0 0,1 3-1 0 0,0 2 1 0 0,-1 1 0 0 0,42 11-1 0 0,-69-11 19 0 0,-1-1-1 0 0,0 2 1 0 0,0 0 0 0 0,20 12-1 0 0,-29-16 1 0 0,0 2-1 0 0,-1-1 0 0 0,1 0 1 0 0,-1 1-1 0 0,0 0 0 0 0,0 0 0 0 0,0 0 1 0 0,-1 0-1 0 0,0 0 0 0 0,0 1 0 0 0,0 0 1 0 0,0 0-1 0 0,0 0 0 0 0,-1 0 1 0 0,3 8-1 0 0,-5-8 15 0 0,1-1-1 0 0,-1 0 1 0 0,0 1 0 0 0,0-1-1 0 0,-1 0 1 0 0,1 0 0 0 0,-1 1 0 0 0,0-1-1 0 0,0 0 1 0 0,0 0 0 0 0,-1 0 0 0 0,0 0-1 0 0,1 0 1 0 0,-1 0 0 0 0,-1-1-1 0 0,1 1 1 0 0,0 0 0 0 0,-6 4 0 0 0,2 0 5 0 0,-1 0 1 0 0,0-1 0 0 0,-1 0-1 0 0,0-1 1 0 0,0 1 0 0 0,-16 8-1 0 0,-5 0-40 0 0,-1-2-1 0 0,-1-1 1 0 0,1-2-1 0 0,-2-1 1 0 0,1-1-1 0 0,-43 4 1 0 0,19-6-29 0 0,0-3-1 0 0,-105-8 1 0 0,148 5 22 0 0,-35-6-411 0 0,43 5 340 0 0,0 0 0 0 0,0 0 1 0 0,-1 0-1 0 0,1 0 0 0 0,0-1 0 0 0,0 0 1 0 0,1 0-1 0 0,-7-4 0 0 0,10 6-51 0 0,-1-1 0 0 0,1 1-1 0 0,-1-1 1 0 0,1 1 0 0 0,-1-1-1 0 0,1 1 1 0 0,-1-1 0 0 0,1 0-1 0 0,-1 1 1 0 0,1-1 0 0 0,0 0-1 0 0,0 1 1 0 0,-1-1 0 0 0,1 0-1 0 0,0 0 1 0 0,0 1 0 0 0,0-1-1 0 0,-1 0 1 0 0,1 0 0 0 0,0-1 0 0 0,4-9-4956 0 0,4 0-1156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77 7367 0 0,'0'0'1'0'0,"9"-18"393"0"0,-2 0 0 0 0,7-22 11411 0 0,-25 43-11308 0 0,6-1-476 0 0,0 0 0 0 0,1 1 1 0 0,-1 0-1 0 0,1 0 0 0 0,-1 0 1 0 0,1 1-1 0 0,0 0 0 0 0,0 0 0 0 0,1 0 1 0 0,-1 0-1 0 0,1 0 0 0 0,-4 7 1 0 0,-4 8 122 0 0,-16 36 1 0 0,14-26-106 0 0,3-6-10 0 0,0 0-1 0 0,-9 33 0 0 0,16-45-15 0 0,1 0 0 0 0,0 0 0 0 0,1 0 0 0 0,0 0 0 0 0,1 0-1 0 0,0 1 1 0 0,3 19 0 0 0,-1-14 6 0 0,2 0 0 0 0,0-1 0 0 0,8 23 0 0 0,-9-31 4 0 0,1-1 1 0 0,-1 1-1 0 0,2-1 0 0 0,-1 0 0 0 0,1 0 0 0 0,0 0 0 0 0,0 0 1 0 0,1-1-1 0 0,-1 0 0 0 0,2 0 0 0 0,-1-1 0 0 0,1 0 0 0 0,-1 0 0 0 0,1 0 1 0 0,9 3-1 0 0,-12-5 37 0 0,0-1 0 0 0,0 1 0 0 0,0-1 0 0 0,0 1 0 0 0,-1 0 0 0 0,6 6 0 0 0,-7-7-43 0 0,-1-1 0 0 0,0 0 0 0 0,0 1 1 0 0,-1-1-1 0 0,1 1 0 0 0,0-1 1 0 0,0 1-1 0 0,-1-1 0 0 0,1 1 0 0 0,-1 0 1 0 0,1-1-1 0 0,-1 1 0 0 0,0 0 1 0 0,1 0-1 0 0,-1-1 0 0 0,0 1 0 0 0,0 0 1 0 0,0-1-1 0 0,-1 1 0 0 0,1 0 1 0 0,0 0-1 0 0,0-1 0 0 0,-1 1 1 0 0,0 1-1 0 0,-2 4 36 0 0,-1-1 0 0 0,1 0-1 0 0,-1 0 1 0 0,0 0 0 0 0,0-1 0 0 0,-1 1 0 0 0,0-1 0 0 0,0 0-1 0 0,0 0 1 0 0,-1-1 0 0 0,1 0 0 0 0,-1 0 0 0 0,0 0 0 0 0,0 0 0 0 0,-1-1-1 0 0,1 0 1 0 0,-1-1 0 0 0,-7 3 0 0 0,-15 3 350 0 0,-1 0-1 0 0,-60 5 1 0 0,44-7-79 0 0,44-6-363 0 0,-5 2-100 0 0,0-1 0 0 0,-1 0 1 0 0,1-1-1 0 0,0 0 1 0 0,0 0-1 0 0,-1 0 0 0 0,-10-3 1 0 0,6-2-1281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2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26 144 6447 0 0,'-1'-2'298'0'0,"-2"1"-188"0"0,-12-26 578 0 0,14 25-148 0 0,0 0-1 0 0,0 0 0 0 0,0 1 1 0 0,0-1-1 0 0,1 0 0 0 0,-1 0 1 0 0,1 0-1 0 0,0 0 0 0 0,-1 0 1 0 0,1 0-1 0 0,0 0 1 0 0,0 0-1 0 0,0 0 0 0 0,0 0 1 0 0,1 0-1 0 0,-1 0 0 0 0,0 0 1 0 0,1 0-1 0 0,0 0 0 0 0,0-2 1 0 0,1 1-305 0 0,0 0 0 0 0,0-1 0 0 0,0 1 0 0 0,0 0 0 0 0,1 1 0 0 0,0-1 0 0 0,-1 0 0 0 0,1 1 0 0 0,0-1 1 0 0,3-1-1 0 0,4-2-309 0 0,1 0 0 0 0,-1 0 1 0 0,1 1-1 0 0,0 1 0 0 0,19-6 1 0 0,-27 10-54 0 0,-3 3-953 0 0,1 1 865 0 0,-1 0 0 0 0,0-1 0 0 0,0 1 0 0 0,0 0 0 0 0,-1 0-1 0 0,1 0 1 0 0,-1 0 0 0 0,0 0 0 0 0,0 0 0 0 0,-1-1 0 0 0,1 1 0 0 0,-1 0-1 0 0,1-1 1 0 0,-1 1 0 0 0,0-1 0 0 0,-4 5 0 0 0,-9 9-960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1367 88 10567 0 0,'0'0'956'0'0,"1"-2"-786"0"0,3-7-61 0 0,-4 8 114 0 0,1 0 0 0 0,-1 1 0 0 0,0-1 0 0 0,0 0 0 0 0,0 0 0 0 0,1 0 1 0 0,-1 0-1 0 0,0 0 0 0 0,0-1 0 0 0,0 1 0 0 0,-1 0 0 0 0,1 0 0 0 0,0 0 0 0 0,0 0 0 0 0,0 1 0 0 0,-1-1 0 0 0,1 0 0 0 0,0 0 0 0 0,-1 0 0 0 0,0-2 1 0 0,-16-16 779 0 0,7 9 20 0 0,9 7-941 0 0,-1 0-46 0 0,-12-7-36 0 0,11 8 0 0 0,-1 1 1 0 0,1-1-1 0 0,-1 1 0 0 0,0 0 0 0 0,1 0 1 0 0,-1 0-1 0 0,0 1 0 0 0,0-1 0 0 0,0 1 0 0 0,1 0 1 0 0,-1 0-1 0 0,0 0 0 0 0,0 1 0 0 0,0-1 0 0 0,-4 2 1 0 0,-7 2-4 0 0,0 1 0 0 0,-20 9 0 0 0,17-7-6 0 0,-131 57-90 0 0,-18 6-208 0 0,-92 27-1077 0 0,-5-19-658 0 0,231-70 1768 0 0,-66 4 0 0 0,78-11 287 0 0,0 0 1 0 0,0-2 0 0 0,1-1-1 0 0,-30-6 1 0 0,45 7 5 0 0,0 0 1 0 0,0-1-1 0 0,0 1 1 0 0,0-1-1 0 0,0 0 0 0 0,0-1 1 0 0,1 1-1 0 0,-1-1 1 0 0,1 0-1 0 0,-8-6 1 0 0,11 7-14 0 0,-1 0 0 0 0,1 1 0 0 0,0-1 0 0 0,-1 0 0 0 0,1 0 0 0 0,0 0 0 0 0,0 0 0 0 0,0 0 0 0 0,0 0 0 0 0,1-1 0 0 0,-1 1 0 0 0,0 0 0 0 0,1 0 0 0 0,0 0 0 0 0,-1-1 0 0 0,1 1 1 0 0,0 0-1 0 0,0-1 0 0 0,0 1 0 0 0,1 0 0 0 0,-1 0 0 0 0,1-1 0 0 0,-1 1 0 0 0,1 0 0 0 0,0 0 0 0 0,1-4 0 0 0,1 0-4 0 0,0 0-1 0 0,1 0 1 0 0,0 0 0 0 0,0 0-1 0 0,1 1 1 0 0,-1-1 0 0 0,1 1-1 0 0,0 0 1 0 0,0 1 0 0 0,1-1 0 0 0,6-4-1 0 0,-2 3-11 0 0,-1 1-1 0 0,1 0 1 0 0,0 0-1 0 0,0 0 1 0 0,1 2-1 0 0,13-5 1 0 0,-20 8 1 0 0,1-1 1 0 0,0 0 0 0 0,-1 1 0 0 0,1 0-1 0 0,0 0 1 0 0,-1 0 0 0 0,1 1 0 0 0,-1 0 0 0 0,1 0-1 0 0,-1 0 1 0 0,1 0 0 0 0,-1 1 0 0 0,1-1-1 0 0,-1 1 1 0 0,0 0 0 0 0,0 0 0 0 0,0 1 0 0 0,0 0-1 0 0,0-1 1 0 0,-1 1 0 0 0,1 0 0 0 0,-1 1-1 0 0,0-1 1 0 0,5 6 0 0 0,-2 0-2 0 0,0 0-1 0 0,0 0 1 0 0,0 0 0 0 0,-1 1-1 0 0,-1 0 1 0 0,0 0-1 0 0,0 1 1 0 0,-1-1 0 0 0,3 16-1 0 0,-5-16 11 0 0,0-1 0 0 0,-1 0 0 0 0,0 1 0 0 0,-1-1 0 0 0,0 0 0 0 0,-1 1 0 0 0,1-1 0 0 0,-6 13 0 0 0,-1 2 0 0 0,-21 42 0 0 0,17-46 54 0 0,-1 0-1 0 0,-1 0 0 0 0,-31 33 0 0 0,31-38 3 0 0,1 0-1 0 0,0 1 0 0 0,1 1 0 0 0,1 0 1 0 0,0 0-1 0 0,-8 21 0 0 0,-2 20-115 0 0,-8 20-2193 0 0,20-58 1382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2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8751 0 0,'0'0'5883'0'0,"3"-1"-4259"0"0,89-23 1642 0 0,-4 3-2017 0 0,-41 6-900 0 0,0 3 0 0 0,0 1-1 0 0,79-6 1 0 0,-121 17-445 0 0,0 0 0 0 0,0 1-1 0 0,0-1 1 0 0,7 2 0 0 0,5 4-5640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2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 2759 0 0,'1'-2'207'0'0,"2"-14"-950"0"0,4-3 16685 0 0,-7 21-14980 0 0,-4 15-1088 0 0,0-1-1 0 0,0 0 1 0 0,-2 0 0 0 0,-10 23-1 0 0,-5 12 425 0 0,0 6-139 0 0,-5 10-282 0 0,13-21-5492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93 189 3223 0 0,'-2'0'143'0'0,"-35"3"26"0"0,20 1 686 0 0,-4-1 3353 0 0,6-3 4184 0 0,15-12-8549 0 0,1 8 140 0 0,0 0 1 0 0,0 0 0 0 0,1 0-1 0 0,-1 1 1 0 0,1-1 0 0 0,0 0-1 0 0,0 1 1 0 0,1 0 0 0 0,3-6 0 0 0,27-25-41 0 0,-19 21 168 0 0,1 1-1 0 0,0 0 1 0 0,1 1 0 0 0,0 1 0 0 0,0 1 0 0 0,1 0 0 0 0,1 1 0 0 0,-1 0 0 0 0,36-8 0 0 0,-48 15-43 0 0,-1 0 0 0 0,0 1 0 0 0,1-1 0 0 0,-1 1 0 0 0,0 0 0 0 0,1 1 0 0 0,-1-1 1 0 0,0 1-1 0 0,1-1 0 0 0,-1 1 0 0 0,0 1 0 0 0,0-1 0 0 0,0 1 0 0 0,0-1 0 0 0,0 1 0 0 0,0 0 0 0 0,0 0 0 0 0,0 1 0 0 0,-1-1 0 0 0,1 1 1 0 0,-1 0-1 0 0,0 0 0 0 0,0 0 0 0 0,0 0 0 0 0,0 1 0 0 0,-1-1 0 0 0,1 1 0 0 0,-1-1 0 0 0,0 1 0 0 0,0 0 0 0 0,0 0 0 0 0,0 0 0 0 0,0 5 1 0 0,1-2-92 0 0,-2 0 1 0 0,1 0-1 0 0,-1 0 1 0 0,0 1 0 0 0,-1-1-1 0 0,1 1 1 0 0,-1-1 0 0 0,-1 0-1 0 0,0 1 1 0 0,0-1 0 0 0,0 0-1 0 0,-1 0 1 0 0,0 1 0 0 0,0-1-1 0 0,-1-1 1 0 0,0 1 0 0 0,0 0-1 0 0,0-1 1 0 0,-1 1 0 0 0,-7 8-1 0 0,-6 12-2213 0 0,9-17 1136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427 464 6911 0 0,'0'0'315'0'0,"-2"1"-7"0"0,-24 8-196 0 0,17-6 285 0 0,0 0-1 0 0,-1 0 0 0 0,-14 3 0 0 0,-5-4 2503 0 0,-49-1-1 0 0,52-2-2456 0 0,1-2 0 0 0,-1-1 1 0 0,1-1-1 0 0,-31-10 0 0 0,51 13-343 0 0,0 0-1 0 0,0 0 1 0 0,1 0 0 0 0,-1 0-1 0 0,1-1 1 0 0,-1 1 0 0 0,1-1-1 0 0,0-1 1 0 0,0 1 0 0 0,0 0-1 0 0,1-1 1 0 0,-1 0-1 0 0,1 0 1 0 0,0 0 0 0 0,-4-7-1 0 0,5 7-44 0 0,0-1-1 0 0,0 1 1 0 0,1-1-1 0 0,-1 1 1 0 0,1-1-1 0 0,0 0 1 0 0,1 0-1 0 0,-1 1 1 0 0,1-1 0 0 0,0 0-1 0 0,0 0 1 0 0,0 1-1 0 0,1-1 1 0 0,0 0-1 0 0,0 0 1 0 0,3-8-1 0 0,-1 5-37 0 0,1 0 0 0 0,0 1 0 0 0,0-1-1 0 0,0 1 1 0 0,1 0 0 0 0,0 0 0 0 0,1 0-1 0 0,0 1 1 0 0,11-10 0 0 0,6-4-88 0 0,35-21 0 0 0,-47 34 29 0 0,139-92-861 0 0,-132 87 806 0 0,1 0 1 0 0,1 1 0 0 0,21-8-1 0 0,-32 15 145 0 0,-1 1-1 0 0,1 0 1 0 0,-1 1-1 0 0,1 0 0 0 0,0 0 1 0 0,0 1-1 0 0,0 0 1 0 0,0 1-1 0 0,0 0 1 0 0,12 1-1 0 0,-18 0-5 0 0,0-1 0 0 0,0 1 0 0 0,1 0 0 0 0,-1 0 0 0 0,0 0-1 0 0,0 0 1 0 0,0 1 0 0 0,0-1 0 0 0,-1 1 0 0 0,1 0 0 0 0,0 0 0 0 0,-1 0 0 0 0,1 0 0 0 0,-1 0-1 0 0,0 0 1 0 0,1 1 0 0 0,-1-1 0 0 0,0 1 0 0 0,-1-1 0 0 0,1 1 0 0 0,0 0 0 0 0,-1 0-1 0 0,1 0 1 0 0,-1 0 0 0 0,0 0 0 0 0,0 0 0 0 0,0 0 0 0 0,-1 0 0 0 0,1 1 0 0 0,-1-1-1 0 0,1 6 1 0 0,-1 1 0 0 0,-1-1 0 0 0,0 0 0 0 0,0 0-1 0 0,0 1 1 0 0,-2-1 0 0 0,1 0-1 0 0,-1-1 1 0 0,0 1 0 0 0,0 0-1 0 0,-6 8 1 0 0,-11 15 69 0 0,-1-1-1 0 0,-2-2 0 0 0,0 0 1 0 0,-2-1-1 0 0,-52 44 0 0 0,63-60-361 0 0,0-1-1 0 0,-1-1 0 0 0,0-1 1 0 0,-26 13-1 0 0,-7-4-6660 0 0,32-15 1225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9215 0 0,'0'0'707'0'0,"-3"0"-464"0"0,-1 1-215 0 0,-1-1 0 0 0,0 1 1 0 0,0 0-1 0 0,1 1 0 0 0,-1-1 1 0 0,0 1-1 0 0,1-1 1 0 0,-1 2-1 0 0,-5 2 0 0 0,-39 29 518 0 0,39-27-469 0 0,-16 14 141 0 0,1 1 0 0 0,0 1 0 0 0,2 1 0 0 0,1 1 0 0 0,-34 50 0 0 0,-77 152 1866 0 0,112-188-1701 0 0,-64 129 393 0 0,71-136-729 0 0,2 1-1 0 0,1 0 0 0 0,-10 48 0 0 0,20-73-115 0 0,0 0-1 0 0,0 0 0 0 0,1 13 1 0 0,5 8-4094 0 0,1-11-724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0 621 5063 0 0,'0'0'11611'0'0,"2"-1"-10430"0"0,82-57 579 0 0,346-253-288 0 0,-250 163-970 0 0,-215 178-742 0 0,2 2 1 0 0,-35 44 0 0 0,-59 91 151 0 0,123-161 88 0 0,-2 2 0 0 0,1 0 0 0 0,0 0 0 0 0,1 0 0 0 0,-1 1 0 0 0,-3 12 0 0 0,4-3 0 0 0,5-1 0 0 0,0-15 29 0 0,-1 0-1 0 0,1 0 0 0 0,0 0 1 0 0,0 0-1 0 0,0 0 1 0 0,0 0-1 0 0,1-1 1 0 0,-1 1-1 0 0,0 0 0 0 0,1-1 1 0 0,-1 1-1 0 0,1-1 1 0 0,0 1-1 0 0,-1-1 1 0 0,1 0-1 0 0,0 1 0 0 0,0-1 1 0 0,0 0-1 0 0,0 0 1 0 0,0-1-1 0 0,0 1 1 0 0,0 0-1 0 0,0-1 0 0 0,0 1 1 0 0,0-1-1 0 0,1 1 1 0 0,2-1-1 0 0,5 1 155 0 0,-1-1 1 0 0,1 0-1 0 0,-1-1 0 0 0,20-3 0 0 0,-10 0-155 0 0,0-1 0 0 0,-1-1 0 0 0,1-1 0 0 0,-1 0-1 0 0,30-19 1 0 0,-8 1-430 0 0,46-38 0 0 0,-9 2 215 0 0,-2-4 1 0 0,108-120-1 0 0,-167 166 146 0 0,-5 7-180 0 0,0 0 1 0 0,-2-1 0 0 0,13-20-1 0 0,-37 41-65 0 0,-5 8 360 0 0,0 1 1 0 0,2 1 0 0 0,-19 21 0 0 0,-44 65-91 0 0,80-103 17 0 0,-18 25-34 0 0,4-8 61 0 0,0 1 0 0 0,2 1 0 0 0,1 0-1 0 0,-10 23 1 0 0,19-39-71 0 0,2 1 1 0 0,-1 0-1 0 0,1 0 0 0 0,-1 0 0 0 0,1 1 0 0 0,1-1 0 0 0,-1 0 1 0 0,1 0-1 0 0,0 1 0 0 0,0-1 0 0 0,0 0 0 0 0,1 0 1 0 0,0 0-1 0 0,0 1 0 0 0,0-1 0 0 0,1 0 0 0 0,0 0 0 0 0,0-1 1 0 0,0 1-1 0 0,0 0 0 0 0,1 0 0 0 0,-1-1 0 0 0,1 0 1 0 0,1 1-1 0 0,5 5 0 0 0,3 1-6892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11055 0 0,'0'0'1276'0'0,"-1"3"-565"0"0,-1 4-421 0 0,1 0 0 0 0,-1 0 1 0 0,1 0-1 0 0,1 0 0 0 0,-1 1 0 0 0,1-1 1 0 0,1 0-1 0 0,-1 0 0 0 0,1 0 0 0 0,0 1 1 0 0,1-1-1 0 0,3 9 0 0 0,3 2 197 0 0,2-1 1 0 0,0 0-1 0 0,0 0 0 0 0,21 22 0 0 0,-11-16-123 0 0,1-1 0 0 0,29 24 0 0 0,-46-43-497 0 0,0 0 0 0 0,0 0-1 0 0,0 0 1 0 0,0-1 0 0 0,0 1-1 0 0,1-1 1 0 0,-1 0 0 0 0,1-1-1 0 0,0 1 1 0 0,-1-1 0 0 0,1 0-1 0 0,0 0 1 0 0,0 0 0 0 0,0-1-1 0 0,-1 1 1 0 0,1-1 0 0 0,0-1-1 0 0,0 1 1 0 0,0 0 0 0 0,7-3-1 0 0,3-4-1570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18 9671 0 0,'2'-4'255'0'0,"-2"3"-203"0"0,1 0 0 0 0,-1 0 0 0 0,1 0-1 0 0,-1 0 1 0 0,1 0 0 0 0,-1 1 0 0 0,1-1-1 0 0,-1 0 1 0 0,1 0 0 0 0,0 1 0 0 0,-1-1-1 0 0,1 0 1 0 0,0 1 0 0 0,0-1 0 0 0,0 1-1 0 0,1-1 1 0 0,-2 0 649 0 0,1 3-324 0 0,-1 1 1 0 0,0-1-1 0 0,0 1 0 0 0,0-1 0 0 0,0 1 0 0 0,-1 4 0 0 0,0 0-259 0 0,-1 1-1 0 0,0-1 1 0 0,0 1-1 0 0,-1-1 1 0 0,0 0-1 0 0,-5 8 0 0 0,-28 42 208 0 0,24-40-196 0 0,-159 217 1315 0 0,5-8-812 0 0,121-161-599 0 0,-183 285 98 0 0,183-277-136 0 0,-27 48 17 0 0,61-99-33 0 0,0 1-1 0 0,2 0 1 0 0,-11 36 0 0 0,17-46-435 0 0,1 1 1 0 0,-2 23 0 0 0,5-12-5365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7367 0 0,'0'0'4347'0'0,"0"3"-2371"0"0,-1 2-1629 0 0,0 0-1 0 0,-1 0 1 0 0,1 0 0 0 0,-1 0 0 0 0,0-1-1 0 0,0 1 1 0 0,0 0 0 0 0,-1-1 0 0 0,0 0 0 0 0,-6 9-1 0 0,-5 2-3 0 0,-22 21-1 0 0,9-11 68 0 0,-202 178 623 0 0,99-93-914 0 0,94-78-101 0 0,-59 69 0 0 0,84-88-14 0 0,1 1 0 0 0,0 0 0 0 0,2 0 0 0 0,-1 1 0 0 0,2 0 0 0 0,0 1 0 0 0,0 0 0 0 0,-7 31 0 0 0,13-42-77 0 0,0 0 0 0 0,0 0 0 0 0,0 0-1 0 0,1 1 1 0 0,0-1 0 0 0,0 0 0 0 0,1 0-1 0 0,-1 0 1 0 0,1 0 0 0 0,0 1 0 0 0,0-1-1 0 0,4 9 1 0 0,-4-12-365 0 0,1 0-465 0 0,5 5-200 0 0,-5-5-37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287 159 6911 0 0,'0'0'528'0'0,"2"2"-341"0"0,6 6-378 0 0,9 17 5913 0 0,-16-23-3962 0 0,3 12 986 0 0,-9-9-1838 0 0,-1 3-73 0 0,3-7-827 0 0,2 1 74 0 0,-1-1 1 0 0,1 0-1 0 0,-1 0 1 0 0,1 0-1 0 0,-1 0 0 0 0,0-1 1 0 0,0 1-1 0 0,-1 0 1 0 0,2 0-72 0 0,0-1 0 0 0,1 0 0 0 0,-1-1 0 0 0,0 1 0 0 0,1 0 0 0 0,-1 0 0 0 0,1 0 0 0 0,-1 0 0 0 0,0 0 0 0 0,1-1 0 0 0,-1 1 0 0 0,1 0 0 0 0,-1 0 0 0 0,1-1 0 0 0,-1 1 0 0 0,1 0 0 0 0,-1-1 0 0 0,1 1 0 0 0,-1-1 0 0 0,1 1 0 0 0,-1 0 0 0 0,1-1 0 0 0,0 1 0 0 0,-1-1 0 0 0,1 1 0 0 0,0-1 0 0 0,-1 0 0 0 0,1 1 0 0 0,0-1 0 0 0,0 1 0 0 0,0-1 0 0 0,-1 1 0 0 0,1-1 0 0 0,0 0 0 0 0,-1-2-6 0 0,1 0 1 0 0,-1 0 0 0 0,1 0 0 0 0,0 0 0 0 0,0 0 0 0 0,0 0 0 0 0,0 0 0 0 0,0 0 0 0 0,2-5 0 0 0,9-29-140 0 0,-3 10-21 0 0,-6 14-79 0 0,0 0 0 0 0,1-21 0 0 0,-3 28 109 0 0,0 1-1 0 0,0-1 1 0 0,-1 0-1 0 0,1 1 0 0 0,-1-1 1 0 0,-1 1-1 0 0,1-1 1 0 0,-4-6-1 0 0,5 12 106 0 0,-1-1-1 0 0,1 1 0 0 0,-1-1 1 0 0,1 1-1 0 0,-1-1 1 0 0,1 1-1 0 0,-1 0 0 0 0,1 0 1 0 0,-1-1-1 0 0,0 1 0 0 0,1 0 1 0 0,-1 0-1 0 0,0 0 1 0 0,1-1-1 0 0,-1 1 0 0 0,1 0 1 0 0,-1 0-1 0 0,0 0 1 0 0,1 0-1 0 0,-1 0 0 0 0,0 1 1 0 0,-1-1-37 0 0,-2 0 23 0 0,-1 0 1 0 0,1 0-1 0 0,0 1 1 0 0,-1 0-1 0 0,1 0 1 0 0,0 0-1 0 0,-1 1 1 0 0,1-1 0 0 0,0 1-1 0 0,0 0 1 0 0,0 0-1 0 0,1 1 1 0 0,-1-1-1 0 0,-5 5 1 0 0,-5 5-142 0 0,0 1 1 0 0,-13 16 0 0 0,14-15 139 0 0,-7 8 175 0 0,1 0 1 0 0,1 2-1 0 0,-21 37 1 0 0,32-50-88 0 0,1 1-1 0 0,1 0 1 0 0,0 0 0 0 0,0 0 0 0 0,2 0-1 0 0,-1 1 1 0 0,2-1 0 0 0,-1 1 0 0 0,2 0-1 0 0,-1 18 1 0 0,2-27-46 0 0,0 0-1 0 0,0 0 0 0 0,1-1 1 0 0,0 1-1 0 0,-1 0 0 0 0,1-1 1 0 0,0 1-1 0 0,1-1 0 0 0,-1 1 1 0 0,1-1-1 0 0,-1 1 1 0 0,1-1-1 0 0,0 0 0 0 0,0 0 1 0 0,1 0-1 0 0,-1 0 0 0 0,1 0 1 0 0,-1 0-1 0 0,1-1 0 0 0,0 0 1 0 0,3 3-1 0 0,-3-4 4 0 0,-1 0 1 0 0,0-1-1 0 0,0 1 0 0 0,0-1 0 0 0,0 1 1 0 0,1-1-1 0 0,-1 0 0 0 0,0 0 0 0 0,0 0 0 0 0,1 0 1 0 0,-1 0-1 0 0,0-1 0 0 0,3 0 0 0 0,1 0 7 0 0,3-1 18 0 0,0 0-1 0 0,0 0 1 0 0,0-1-1 0 0,0 0 1 0 0,-1-1-1 0 0,14-7 0 0 0,47-35-4 0 0,-39 24-190 0 0,-23 18 124 0 0,2-2-106 0 0,0 0 0 0 0,0 0 0 0 0,-1-1 0 0 0,0-1-1 0 0,0 1 1 0 0,10-13 0 0 0,-17 18-58 0 0,-3 2 330 0 0,-5 1-43 0 0,1 0 0 0 0,-1 1 1 0 0,0 0-1 0 0,1 0 1 0 0,0 0-1 0 0,0 1 0 0 0,-1 0 1 0 0,1 0-1 0 0,1 0 1 0 0,-1 1-1 0 0,0 0 1 0 0,1 0-1 0 0,0 0 0 0 0,0 1 1 0 0,-8 9-1 0 0,11-11-74 0 0,1 0 0 0 0,-1 1-1 0 0,0 0 1 0 0,1-1 0 0 0,0 1-1 0 0,0 0 1 0 0,0 0 0 0 0,0 0-1 0 0,0 6 1 0 0,1-6-1 0 0,0-3-14 0 0,0-1 0 0 0,0 1 0 0 0,0 0 0 0 0,0-1 0 0 0,0 1 1 0 0,0 0-1 0 0,0-1 0 0 0,0 1 0 0 0,0 0 0 0 0,1-1 0 0 0,-1 1 0 0 0,0 0 0 0 0,0-1 0 0 0,1 1 1 0 0,-1-1-1 0 0,1 1 0 0 0,-1-1 0 0 0,0 1 0 0 0,2 0 0 0 0,-2 0-15 0 0,1 0 5 0 0,-1 0-1 0 0,1-1 0 0 0,-1 1 1 0 0,1 0-1 0 0,0-1 1 0 0,-1 1-1 0 0,1 0 1 0 0,-1-1-1 0 0,1 1 0 0 0,0-1 1 0 0,0 0-1 0 0,-1 1 1 0 0,1-1-1 0 0,0 1 1 0 0,0-1-1 0 0,-1 0 0 0 0,1 0 1 0 0,0 1-1 0 0,1-1 1 0 0,1 1-126 0 0,15 5-1073 0 0,1-3-393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8287 0 0,'0'0'10675'0'0,"0"-3"-10152"0"0,1-4-351 0 0,1 0 1 0 0,1 0-1 0 0,-1 0 1 0 0,1 0-1 0 0,0 1 1 0 0,0-1-1 0 0,1 1 1 0 0,0 0-1 0 0,0 0 1 0 0,1 0 0 0 0,-1 0-1 0 0,10-8 1 0 0,5-4 122 0 0,1 1 1 0 0,28-19 0 0 0,-25 20-269 0 0,0 2 0 0 0,1 0 0 0 0,0 2 0 0 0,1 0 0 0 0,47-14-1 0 0,-69 26-99 0 0,-2 1-143 0 0,7 8 139 0 0,-6-6 67 0 0,-1-1 0 0 0,0 1 1 0 0,0 0-1 0 0,0-1 0 0 0,-1 1 1 0 0,1 0-1 0 0,-1 0 0 0 0,1 0 1 0 0,-1 0-1 0 0,0 0 0 0 0,0 0 1 0 0,0 0-1 0 0,-1-1 0 0 0,1 1 0 0 0,-1 0 1 0 0,1 0-1 0 0,-3 5 0 0 0,-2 5 18 0 0,-1 0 0 0 0,-11 19 0 0 0,4-9-20 0 0,1-2-51 0 0,11-18-10 0 0,-1 3-29 0 0,2-4-38 0 0,0-1 1 0 0,0 0 0 0 0,0 1 0 0 0,0-1 0 0 0,0 1 0 0 0,0-1 0 0 0,0 0 0 0 0,0 1 0 0 0,0-1 0 0 0,1 1 0 0 0,-1-1 0 0 0,1 0-1 0 0,-1 1 1 0 0,1-1 0 0 0,-1 0 0 0 0,1 0 0 0 0,0 1 0 0 0,-1-1 0 0 0,1 0 0 0 0,0 0 0 0 0,0 0 0 0 0,0 0 0 0 0,0 0 0 0 0,0 0-1 0 0,0 0 1 0 0,0 0 0 0 0,1-1 0 0 0,-1 1 0 0 0,0 0 0 0 0,0-1 0 0 0,2 2 0 0 0,16 4-1396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127 331 14279 0 0,'0'0'1103'0'0,"0"2"-668"0"0,0 39 1346 0 0,0-38-1540 0 0,-1-1 15 0 0,0-1-161 0 0,0 0 0 0 0,0 0 0 0 0,0 0-1 0 0,0 0 1 0 0,0 0 0 0 0,0 0 0 0 0,0 0-1 0 0,0-1 1 0 0,-1 1 0 0 0,1 0 0 0 0,0-1-1 0 0,0 1 1 0 0,-1 0 0 0 0,1-1 0 0 0,0 0 0 0 0,-1 1-1 0 0,1-1 1 0 0,-1 0 0 0 0,1 0 0 0 0,0 1-1 0 0,-1-1 1 0 0,1 0 0 0 0,-1 0 0 0 0,-1-1 0 0 0,-2-1 68 0 0,1 0 1 0 0,-1 0 0 0 0,1 0 0 0 0,-1-1 0 0 0,1 0 0 0 0,0 0 0 0 0,0 0 0 0 0,0 0 0 0 0,0-1 0 0 0,1 0 0 0 0,-1 1 0 0 0,1-1 0 0 0,0-1 0 0 0,-3-4 0 0 0,1 0-131 0 0,1 1-1 0 0,-1 0 1 0 0,2-1 0 0 0,-1 0 0 0 0,1 0-1 0 0,1 0 1 0 0,-3-10 0 0 0,5 15-28 0 0,0-1 0 0 0,0 1 0 0 0,0-1 0 0 0,1 1 0 0 0,0 0 0 0 0,-1-1 1 0 0,2 1-1 0 0,-1 0 0 0 0,0 0 0 0 0,1-1 0 0 0,0 1 0 0 0,0 0 0 0 0,0 1 0 0 0,0-1 0 0 0,0 0 0 0 0,7-6 1 0 0,3-4-111 0 0,0 1 1 0 0,24-19-1 0 0,-17 16-182 0 0,1 1 0 0 0,0 1-1 0 0,2 1 1 0 0,-1 0 0 0 0,1 2 0 0 0,1 1-1 0 0,0 0 1 0 0,29-7 0 0 0,-46 16 330 0 0,0-1 0 0 0,0 1 0 0 0,-1 1 0 0 0,1-1 0 0 0,0 1 0 0 0,0 0 0 0 0,0 0 0 0 0,0 1 0 0 0,0 0 0 0 0,-1 0 1 0 0,1 0-1 0 0,0 1 0 0 0,9 3 0 0 0,-11-2 43 0 0,1-1 1 0 0,-1 1-1 0 0,0 0 1 0 0,0 0-1 0 0,0 1 1 0 0,0-1-1 0 0,-1 1 1 0 0,1-1-1 0 0,-1 1 1 0 0,0 0-1 0 0,0 1 1 0 0,-1-1-1 0 0,1 0 1 0 0,-1 1-1 0 0,0-1 1 0 0,2 6-1 0 0,-2-4 32 0 0,0 0-1 0 0,-1 0 1 0 0,1 0 0 0 0,-1 0-1 0 0,-1 0 1 0 0,1 0-1 0 0,-1 0 1 0 0,0 1 0 0 0,0-1-1 0 0,-1 0 1 0 0,0 0-1 0 0,-1 6 1 0 0,-1-3-44 0 0,0 0 0 0 0,0-1 0 0 0,-1 0 0 0 0,0 0 0 0 0,0 0 0 0 0,-1 0 0 0 0,-8 10 0 0 0,-5 1-199 0 0,0 0 0 0 0,-1 0-1 0 0,-1-2 1 0 0,-36 24 0 0 0,36-27-1046 0 0,-1-1 1 0 0,0-1-1 0 0,-40 16 0 0 0,48-25-498 0 0,1-5-226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10135 0 0,'0'0'778'0'0,"-1"3"-280"0"0,-1 9 612 0 0,0 0 1 0 0,0 0-1 0 0,-2-1 0 0 0,-6 19 0 0 0,2-13-427 0 0,-1 1 0 0 0,-14 19 0 0 0,-9 7-583 0 0,-42 44 0 0 0,42-51 504 0 0,-10 11-381 0 0,-45 54-67 0 0,71-80-125 0 0,1 0 0 0 0,-24 47 0 0 0,36-63-17 0 0,0 1-1 0 0,0 0 0 0 0,1 0 0 0 0,0-1 1 0 0,-1 13-1 0 0,2-16-87 0 0,1 0 0 0 0,0 0 0 0 0,0 0 0 0 0,0 0 0 0 0,1 0 0 0 0,-1 0 0 0 0,1 0 0 0 0,-1 0 0 0 0,1 0 0 0 0,0 0 0 0 0,0 0 0 0 0,1-1 0 0 0,-1 1 0 0 0,0 0 0 0 0,1-1 0 0 0,1 3 0 0 0,6 6-4578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45 4143 0 0,'107'-17'1120'0'0,"66"-5"7322"0"0,-137 19-6945 0 0,-9 1-232 0 0,0 1 1 0 0,29 3-1 0 0,-43 1-689 0 0,-11-1-512 0 0,0-1 316 0 0,-2 1-172 0 0,-1 0-172 0 0,1 1 0 0 0,-1-1 0 0 0,0 0 0 0 0,0 1 0 0 0,-1-1-1 0 0,1 0 1 0 0,0 0 0 0 0,-1 0 0 0 0,1 0 0 0 0,-1 0 0 0 0,0 0 0 0 0,1 0 0 0 0,-1 0 0 0 0,0-1 0 0 0,0 1 0 0 0,0-1 0 0 0,0 0 0 0 0,-1 1 0 0 0,1-1-1 0 0,0 0 1 0 0,-5 1 0 0 0,-7 4 26 0 0,-1-2 0 0 0,-21 5 0 0 0,23-6-25 0 0,-57 11 44 0 0,0-3 0 0 0,-1-4 0 0 0,-98-1 0 0 0,-215-28-47 0 0,225 10 30 0 0,25 9-60 0 0,-163 17 1 0 0,184-6-4 0 0,102-8-11 0 0,18 0-41 0 0,-2 0 51 0 0,1 0-1 0 0,-1 0 1 0 0,0 1-1 0 0,0-1 1 0 0,6 3-1 0 0,1 0-11 0 0,-9-2 7 0 0,1 1-1 0 0,-1-1 1 0 0,0 1-1 0 0,0 0 1 0 0,-1 0 0 0 0,1 0-1 0 0,0 1 1 0 0,-1-1-1 0 0,1 1 1 0 0,2 3-1 0 0,-1-2-7 0 0,2 4-13 0 0,0 1-1 0 0,-1-1 1 0 0,0 1 0 0 0,5 10 0 0 0,0 2 26 0 0,19 32-28 0 0,47 81-61 0 0,51 30 77 0 0,-86-114 13 0 0,-16-18 79 0 0,0 1 0 0 0,28 54 0 0 0,-43-70-56 0 0,5 8 3263 0 0,-15-43-2975 0 0,0 1 1 0 0,-1-1-1 0 0,-7-31 1 0 0,-1-20-18 0 0,8 41-258 0 0,1-1 1 0 0,1 1-1 0 0,2 0 0 0 0,1 0 1 0 0,9-36-1 0 0,-10 54-63 0 0,1 0 0 0 0,0 1 1 0 0,0-1-1 0 0,1 1 0 0 0,1 0 0 0 0,-1 0 0 0 0,1 1 0 0 0,1-1 1 0 0,-1 1-1 0 0,1 1 0 0 0,1-1 0 0 0,0 1 0 0 0,10-7 0 0 0,11-6-135 0 0,1 1 1 0 0,49-22-1 0 0,-59 31 133 0 0,-18 9-104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71 2759 0 0,'-3'3'32'0'0,"-1"-1"0"0"0,0 1 0 0 0,0-1-1 0 0,0-1 1 0 0,0 1 0 0 0,0 0-1 0 0,-6 0 1 0 0,0 1 238 0 0,9-3 432 0 0,-1 1-1 0 0,1-1 0 0 0,0 0 0 0 0,-1 1 0 0 0,1-1 0 0 0,0 0 0 0 0,-1 0 0 0 0,1 0 0 0 0,0 0 0 0 0,-1 0 0 0 0,-1 0 1 0 0,2 0-540 0 0,1 0 0 0 0,0 0 0 0 0,0-1 1 0 0,-1 1-1 0 0,1 0 0 0 0,0 0 1 0 0,0 0-1 0 0,-1 0 0 0 0,1-1 1 0 0,0 1-1 0 0,0 0 0 0 0,0 0 0 0 0,0-1 1 0 0,-1 1-1 0 0,1 0 0 0 0,0 0 1 0 0,0-1-1 0 0,0 1 0 0 0,0 0 1 0 0,0 0-1 0 0,0-1 0 0 0,0 1 0 0 0,-1 0 1 0 0,1 0-1 0 0,0-1 0 0 0,0 1 1 0 0,0 0-1 0 0,0-1 0 0 0,0 1 1 0 0,0 0-1 0 0,0 0 0 0 0,1-1 0 0 0,0-2 106 0 0,0 0 0 0 0,0 0 0 0 0,0 0 0 0 0,1 0 0 0 0,-1 0 0 0 0,1 0-1 0 0,0 0 1 0 0,2-2 0 0 0,-1 1-133 0 0,1 1-1 0 0,0-1 1 0 0,-1 1 0 0 0,1 0-1 0 0,0 0 1 0 0,1 1-1 0 0,-1-1 1 0 0,0 1 0 0 0,1 0-1 0 0,-1 0 1 0 0,1 0 0 0 0,6-1-1 0 0,8-2 203 0 0,34-3-1 0 0,-46 7-295 0 0,-6 1-38 0 0,19-2 216 0 0,39-1-1 0 0,-36 5-163 0 0,-19 0-23 0 0,1 1-23 0 0,9 4-9 0 0,-3 5 0 0 0,-3 2-11 0 0,-2-1-31 0 0,-4 0 43 0 0,-3-11 3 0 0,0 0 0 0 0,0-1 0 0 0,1 1 0 0 0,-1 0 0 0 0,0-1 0 0 0,0 1 0 0 0,-1-1 0 0 0,1 0 0 0 0,0 1 0 0 0,0-1 0 0 0,-1 0 0 0 0,1 0 0 0 0,-1 0 0 0 0,-1 2-1 0 0,-27 14 62 0 0,20-12-57 0 0,-112 68-8 0 0,44-25 0 0 0,45-29 13 0 0,0 3 0 0 0,1 0 0 0 0,1 2-1 0 0,-42 42 1 0 0,66-59-1 0 0,5-6 1059 0 0,5 0-777 0 0,11 1-56 0 0,0 0-1 0 0,0-1 0 0 0,0-1 0 0 0,19-1 0 0 0,61-10 276 0 0,-46 5-285 0 0,2 0-16 0 0,-4 2-93 0 0,-1-2 0 0 0,1-2 0 0 0,52-17 0 0 0,-52 9-583 0 0,-44 15 107 0 0,-14 13-5270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8087 0 0,'0'0'986'0'0,"1"-2"-350"0"0,8-9 907 0 0,1 0 0 0 0,11-11 0 0 0,-17 18-1268 0 0,-3 3 111 0 0,3-2 30 0 0,-3 1-68 0 0,0 1 0 0 0,0 1 1 0 0,0-1-1 0 0,0 0 1 0 0,0 0-1 0 0,0 0 0 0 0,1 0 1 0 0,-1 1-1 0 0,0-1 1 0 0,3 0-1 0 0,13 80 344 0 0,-12-49-358 0 0,11 36 1 0 0,-13-57-288 0 0,0-1 0 0 0,0 0 0 0 0,1 0 0 0 0,0 0 0 0 0,1-1 0 0 0,0 1 0 0 0,0-1 0 0 0,11 12 0 0 0,-13-16-29 0 0,0 0-1 0 0,0-1 1 0 0,1 0 0 0 0,-1 0-1 0 0,1 0 1 0 0,0 0 0 0 0,0 0-1 0 0,-1-1 1 0 0,1 1-1 0 0,0-1 1 0 0,0 0 0 0 0,0 0-1 0 0,8 0 1 0 0,1 0-231 0 0,0-1-1 0 0,24-3 1 0 0,9-6-1299 0 0,-25 2 721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3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2303 0 0,'0'0'20897'0'0,"-1"3"-20822"0"0,-4 12-96 0 0,-1-1 0 0 0,0 0 0 0 0,-1 0-1 0 0,-1-1 1 0 0,-10 15 0 0 0,-54 63-86 0 0,14-19 44 0 0,-185 247-1053 0 0,219-288 891 0 0,41-35 339 0 0,3-4-76 0 0,33-19 0 0 0,-32 15-34 0 0,18-9-4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1506 1 4607 0 0,'2'0'354'0'0,"2"1"-197"0"0,-1-1 0 0 0,0 1 0 0 0,1 0 0 0 0,-1 0 0 0 0,0 0 0 0 0,0 1 0 0 0,0-1 0 0 0,0 1 1 0 0,0-1-1 0 0,0 1 0 0 0,3 3 0 0 0,-4-3 95 0 0,0-1 0 0 0,-1 1 1 0 0,1 0-1 0 0,-1 0 0 0 0,0-1 0 0 0,0 1 1 0 0,0 0-1 0 0,0 0 0 0 0,0 0 1 0 0,0 0-1 0 0,0 1 0 0 0,0-1 0 0 0,-1 0 1 0 0,1 0-1 0 0,-1 0 0 0 0,0 1 0 0 0,0-1 1 0 0,1 0-1 0 0,-2 4 0 0 0,1-1-54 0 0,-1 0 1 0 0,0 0-1 0 0,-1-1 0 0 0,1 1 0 0 0,-1 0 0 0 0,0 0 0 0 0,0-1 0 0 0,0 1 0 0 0,-1-1 0 0 0,1 0 0 0 0,-1 0 0 0 0,0 0 1 0 0,-1 0-1 0 0,1 0 0 0 0,0-1 0 0 0,-1 1 0 0 0,0-1 0 0 0,0 0 0 0 0,0 0 0 0 0,-5 2 0 0 0,-9 5 292 0 0,0-1-1 0 0,-1 0 0 0 0,-29 8 0 0 0,48-17-490 0 0,-139 42 298 0 0,-40 15-258 0 0,-164 64-192 0 0,240-90-131 0 0,-146 24 1 0 0,213-50 189 0 0,-61 2 0 0 0,84-7 79 0 0,-1 0-1 0 0,1-1 1 0 0,0-1-1 0 0,0 0 0 0 0,0-1 1 0 0,0 0-1 0 0,1-1 1 0 0,-13-6-1 0 0,22 9 12 0 0,0-1 0 0 0,0 1 0 0 0,1-1 0 0 0,-1 0 0 0 0,0 0 0 0 0,1 0 0 0 0,0 0 0 0 0,-1 0 0 0 0,1-1 0 0 0,0 1 0 0 0,0-1 1 0 0,0 0-1 0 0,-1-2 0 0 0,2 3 0 0 0,1 1 1 0 0,-1 0-1 0 0,1-1 0 0 0,-1 1 1 0 0,1-1-1 0 0,0 1 1 0 0,0-1-1 0 0,-1 1 1 0 0,1-1-1 0 0,0 1 1 0 0,0-1-1 0 0,1 1 1 0 0,-1-1-1 0 0,0 1 1 0 0,0-1-1 0 0,1 1 1 0 0,-1-1-1 0 0,1 1 1 0 0,-1-1-1 0 0,1 1 1 0 0,0 0-1 0 0,-1-1 1 0 0,1 1-1 0 0,0 0 1 0 0,0 0-1 0 0,0-1 0 0 0,0 1 1 0 0,0 0-1 0 0,2-1 1 0 0,6-6-25 0 0,1 2-1 0 0,-1-1 1 0 0,1 1 0 0 0,0 1 0 0 0,1 0-1 0 0,-1 0 1 0 0,1 1 0 0 0,0 0 0 0 0,0 1-1 0 0,12-2 1 0 0,-20 5 36 0 0,1-1 0 0 0,-1 1 0 0 0,1 0 0 0 0,-1 0 0 0 0,0 0 0 0 0,1 1 0 0 0,-1-1 0 0 0,1 1 0 0 0,-1 0 0 0 0,0 0 0 0 0,1 0 0 0 0,-1 0 0 0 0,0 0 0 0 0,0 1 0 0 0,0 0 0 0 0,0-1 0 0 0,0 1 0 0 0,0 0 0 0 0,0 0 0 0 0,-1 1 0 0 0,1-1 0 0 0,-1 1 0 0 0,0-1 0 0 0,1 1 0 0 0,-1 0 0 0 0,0-1 0 0 0,-1 1 0 0 0,1 0 0 0 0,2 6 0 0 0,0 2 22 0 0,0-1 0 0 0,-1 1 0 0 0,0 1 0 0 0,0-1 0 0 0,-1 0 0 0 0,-1 0 0 0 0,0 21 0 0 0,-2 6 91 0 0,-2 0 0 0 0,-2 0-1 0 0,-1-1 1 0 0,-2 1 0 0 0,-14 36-1 0 0,1-14 210 0 0,-3-1-1 0 0,-38 69 0 0 0,35-80-617 0 0,-2 0 0 0 0,-3-2 0 0 0,-53 62 0 0 0,72-92-5170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0 10591 0 0,'0'0'3398'0'0,"-2"1"-2156"0"0,-21 7-392 0 0,0 2 0 0 0,-42 25-1 0 0,-41 35-363 0 0,64-41-89 0 0,-256 205 748 0 0,211-160-1050 0 0,28-26-47 0 0,3 3 0 0 0,-98 115 0 0 0,143-152-386 0 0,-55 75 1094 0 0,38-42-2056 0 0,21-33-1340 0 0,-8 22 0 0 0,10-18-3342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 7367 0 0,'-6'7'10674'0'0,"7"-6"-10641"0"0,0 1 0 0 0,1-1 0 0 0,-1 0 1 0 0,0 0-1 0 0,0 1 0 0 0,1-1 0 0 0,-1 0 1 0 0,1 0-1 0 0,-1-1 0 0 0,1 1 1 0 0,-1 0-1 0 0,1 0 0 0 0,-1-1 0 0 0,1 1 1 0 0,0-1-1 0 0,0 1 0 0 0,-1-1 0 0 0,1 0 1 0 0,0 0-1 0 0,-1 0 0 0 0,1 0 1 0 0,0 0-1 0 0,3 0 0 0 0,5-1 111 0 0,1 0 0 0 0,16-5 0 0 0,260-76-958 0 0,-245 66-116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12439 0 0,'0'0'958'0'0,"-9"2"660"0"0,7-1-1172 0 0,-1 1-1 0 0,0-1 0 0 0,1 1 1 0 0,-1 0-1 0 0,1-1 1 0 0,0 1-1 0 0,-3 3 0 0 0,-3 4 139 0 0,-13 20 0 0 0,10-14-600 0 0,-13 19-23 0 0,0 1 0 0 0,2 1 0 0 0,-22 52 0 0 0,40-80-933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 6447 0 0,'-25'-11'288'0'0,"15"8"56"0"0,-1-3-280 0 0,0 5-64 0 0,1 1 0 0 0,3 0 4576 0 0,7 12-2920 0 0,3 2-1656 0 0,3-1-416 0 0,2-3-32 0 0,3-1-16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179 163 2303 0 0,'-8'5'200'0'0,"-19"11"1518"0"0,-34 24 8082 0 0,29-18-7204 0 0,28-19-2569 0 0,0-1 1 0 0,0 0 0 0 0,0-1 0 0 0,-8 3-1 0 0,-10 4 467 0 0,22-17-168 0 0,0 5-296 0 0,1 1-1 0 0,0-1 0 0 0,0 1 1 0 0,1-1-1 0 0,-1 1 1 0 0,1-1-1 0 0,0 1 1 0 0,0 0-1 0 0,0 0 0 0 0,0 0 1 0 0,0 0-1 0 0,4-3 1 0 0,6-6 9 0 0,18-14 0 0 0,-23 19-41 0 0,35-28-175 0 0,-10 7 27 0 0,0 1-1 0 0,43-25 1 0 0,-69 48 231 0 0,-1 1 0 0 0,2 0 1 0 0,-1 0-1 0 0,0 1 0 0 0,0 0 0 0 0,1 0 1 0 0,-1 1-1 0 0,1-1 0 0 0,0 1 0 0 0,-1 1 1 0 0,13-1-1 0 0,-16 2-28 0 0,0-1 0 0 0,0 1-1 0 0,-1-1 1 0 0,1 1 0 0 0,0 0 0 0 0,-1 0 0 0 0,1 0 0 0 0,0 0 0 0 0,-1 0 0 0 0,0 1 0 0 0,1-1 0 0 0,-1 1-1 0 0,0 0 1 0 0,1-1 0 0 0,-1 1 0 0 0,0 0 0 0 0,0 0 0 0 0,-1 1 0 0 0,1-1 0 0 0,0 0 0 0 0,-1 0-1 0 0,1 1 1 0 0,-1-1 0 0 0,0 1 0 0 0,0 0 0 0 0,0-1 0 0 0,0 1 0 0 0,0 0 0 0 0,-1-1 0 0 0,1 5 0 0 0,0-3-35 0 0,-1 1 0 0 0,1-1 0 0 0,-1 1 0 0 0,0-1 0 0 0,-1 1 0 0 0,1-1 1 0 0,-1 1-1 0 0,0-1 0 0 0,-2 6 0 0 0,-2 4 93 0 0,-10 20 1 0 0,-3 6-26 0 0,14-30-438 0 0,-1 1-1 0 0,-8 12 1 0 0,12-21-879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154 392 9671 0 0,'0'0'9206'0'0,"-1"-1"-8806"0"0,-23-3 66 0 0,11 2-349 0 0,-1 0 0 0 0,0-2 0 0 0,-24-8 0 0 0,35 11-108 0 0,0-1 0 0 0,0 1 0 0 0,0-1 0 0 0,0 0 0 0 0,0 0 0 0 0,0 0 0 0 0,1 0 0 0 0,-1 0 0 0 0,1 0 0 0 0,-1-1 0 0 0,1 1 0 0 0,0-1 0 0 0,0 0 0 0 0,0 0 1 0 0,1 1-1 0 0,-1-1 0 0 0,0 0 0 0 0,1-1 0 0 0,0 1 0 0 0,0 0 0 0 0,-1-6 0 0 0,2 5-8 0 0,0 0 1 0 0,0 0-1 0 0,0 0 1 0 0,0 0-1 0 0,1 0 1 0 0,0 0-1 0 0,0 0 0 0 0,0 0 1 0 0,0 1-1 0 0,1-1 1 0 0,-1 0-1 0 0,1 0 1 0 0,0 1-1 0 0,5-6 1 0 0,2-5-107 0 0,2 1 1 0 0,14-14 0 0 0,0 1-110 0 0,1 1-1 0 0,2 2 0 0 0,0 1 1 0 0,2 1-1 0 0,50-27 0 0 0,-70 43 233 0 0,0 1-1 0 0,1 0 1 0 0,-1 1-1 0 0,1 0 1 0 0,0 0-1 0 0,0 2 1 0 0,0-1-1 0 0,0 1 1 0 0,19 1-1 0 0,-23 1 26 0 0,0-1-1 0 0,1 1 0 0 0,-1 0 0 0 0,0 1 0 0 0,0 0 0 0 0,0 0 0 0 0,0 1 0 0 0,0 0 0 0 0,0 0 0 0 0,-1 0 0 0 0,1 1 0 0 0,-1 0 0 0 0,0 0 0 0 0,0 0 0 0 0,8 9 0 0 0,-12-11-33 0 0,0 0 0 0 0,-1 1 0 0 0,1-1 0 0 0,0 0 0 0 0,-1 1 0 0 0,0-1 0 0 0,1 1 0 0 0,-1 0-1 0 0,0-1 1 0 0,0 1 0 0 0,-1 0 0 0 0,1 0 0 0 0,0-1 0 0 0,-1 1 0 0 0,0 3 0 0 0,0-1-4 0 0,0-1 1 0 0,-1 0-1 0 0,1 0 1 0 0,-1 1 0 0 0,0-1-1 0 0,-1 0 1 0 0,1 0-1 0 0,-1 0 1 0 0,-2 5-1 0 0,-2 0-1 0 0,0 1 0 0 0,-1-1-1 0 0,1 0 1 0 0,-2 0 0 0 0,0-1-1 0 0,-15 13 1 0 0,-163 110-65 0 0,157-113-253 0 0,-36 16 0 0 0,46-26-1454 0 0,-29 8 0 0 0,34-13-2255 0 0,1-2-1017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0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35 11055 0 0,'27'-34'2948'0'0,"-28"37"-2749"0"0,1 0 0 0 0,-1 0-1 0 0,0 0 1 0 0,0 0 0 0 0,0-1-1 0 0,-1 1 1 0 0,1 0 0 0 0,-1-1-1 0 0,-3 5 1 0 0,3-3-99 0 0,-30 40-1 0 0,-61 67 1 0 0,35-45 98 0 0,-292 400 1268 0 0,314-415-1396 0 0,29-43-87 0 0,-40 63 220 0 0,40-59-384 0 0,0 0 0 0 0,1 1 0 0 0,-9 25 0 0 0,15-36-662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162 457 5063 0 0,'-1'2'390'0'0,"-19"23"-104"0"0,15-19 171 0 0,0 0 0 0 0,1 0 0 0 0,-7 11 0 0 0,5-9-251 0 0,1-1 0 0 0,-1 0 1 0 0,0 0-1 0 0,-1 0 0 0 0,1-1 0 0 0,-1 0 0 0 0,0 0 0 0 0,-9 4 0 0 0,-6 7 1517 0 0,-5 3 4730 0 0,40-22-5461 0 0,2-2-750 0 0,0-1 1 0 0,-1-1-1 0 0,0 0 1 0 0,0-1-1 0 0,0 0 0 0 0,12-10 1 0 0,74-61 296 0 0,-26 11-490 0 0,66-81 0 0 0,-71 73-62 0 0,-57 61-205 0 0,1 0-1 0 0,1 2 0 0 0,0 0 1 0 0,0 0-1 0 0,20-11 0 0 0,-32 22-198 0 0,-4 15-1038 0 0,-4 4 1351 0 0,0-2 0 0 0,-1 1-1 0 0,-1-1 1 0 0,-18 29 0 0 0,4-8 105 0 0,-2 4 118 0 0,15-27-48 0 0,0 0-1 0 0,1 1 1 0 0,1 0 0 0 0,0 1 0 0 0,-8 26 0 0 0,15-41-57 0 0,0 1-1 0 0,-1-1 0 0 0,1 0 0 0 0,0 0 1 0 0,0 1-1 0 0,0-1 0 0 0,0 0 0 0 0,0 1 1 0 0,0-1-1 0 0,1 0 0 0 0,-1 1 1 0 0,0-1-1 0 0,1 0 0 0 0,-1 0 0 0 0,1 1 1 0 0,-1-1-1 0 0,1 0 0 0 0,-1 0 1 0 0,1 0-1 0 0,0 0 0 0 0,0 0 0 0 0,-1 0 1 0 0,1 0-1 0 0,0 0 0 0 0,0 0 1 0 0,0 0-1 0 0,0 0 0 0 0,0-1 0 0 0,0 1 1 0 0,1 0-1 0 0,-1-1 0 0 0,0 1 1 0 0,0 0-1 0 0,0-1 0 0 0,1 0 0 0 0,-1 1 1 0 0,0-1-1 0 0,2 0 0 0 0,6 2 68 0 0,0-1 0 0 0,0 0 0 0 0,0-1 0 0 0,13-1 0 0 0,-15 1-28 0 0,12-1-64 0 0,0-2 0 0 0,0 0 0 0 0,-1-1 0 0 0,1-1 0 0 0,-1 0 0 0 0,0-2 0 0 0,32-15 0 0 0,-36 13-90 0 0,0 0 0 0 0,-1 0 0 0 0,0-1 0 0 0,-1-1 0 0 0,0 0 0 0 0,10-14 0 0 0,59-80-557 0 0,-58 72 441 0 0,102-144-2369 0 0,-113 157 2126 0 0,-11 18 751 0 0,-8 15 296 0 0,-2 1-276 0 0,-85 156 848 0 0,67-112-883 0 0,-41 64 0 0 0,51-96-210 0 0,-28 47-46 0 0,40-64-9 0 0,1 0 0 0 0,0 0 0 0 0,1 0 0 0 0,0 0 0 0 0,0 1 0 0 0,-2 13 0 0 0,5-9 32 0 0,5-1-47 0 0,-4-12-94 0 0,0 1 0 0 0,0-1 0 0 0,1 0 0 0 0,-1 1 0 0 0,1-1 1 0 0,-1 0-1 0 0,1 0 0 0 0,0 0 0 0 0,-1 0 0 0 0,1 0 0 0 0,0 0 0 0 0,2 0 1 0 0,11 2-5577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5063 0 0,'-1'2'390'0'0,"0"6"385"0"0,0 0-1 0 0,1 1 1 0 0,0-1 0 0 0,0 0 0 0 0,0 0-1 0 0,1 1 1 0 0,0-1 0 0 0,1 0 0 0 0,5 15-1 0 0,-6-19-509 0 0,2 4 102 0 0,-1 0 0 0 0,2 0-1 0 0,-1 0 1 0 0,1 0 0 0 0,1-1 0 0 0,-1 0 0 0 0,1 0 0 0 0,0 0 0 0 0,7 6 0 0 0,-3-4 15 0 0,0-1 0 0 0,0 0-1 0 0,1-1 1 0 0,0 0 0 0 0,18 9 0 0 0,6-1 205 0 0,0-1 0 0 0,1-2 0 0 0,42 8 0 0 0,-75-19-565 0 0,134 27 643 0 0,-116-26-1136 0 0,-1 0-1 0 0,0-1 1 0 0,1-1 0 0 0,-1-1 0 0 0,22-4 0 0 0,-28 1-827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9671 0 0,'-2'0'440'0'0,"-1"1"-391"0"0,0 0-1 0 0,0 0 0 0 0,0 1 1 0 0,0-1-1 0 0,0 1 1 0 0,0 0-1 0 0,1 0 0 0 0,-1 0 1 0 0,1 0-1 0 0,-1 0 1 0 0,1 0-1 0 0,-3 3 0 0 0,-27 38 925 0 0,15-19 955 0 0,-5 2-653 0 0,-1-2 0 0 0,-2 0 0 0 0,-44 34 0 0 0,-10-2-2320 0 0,0-3-3993 0 0,64-44-413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12 9615 0 0,'23'-11'868'0'0,"-23"11"-864"0"0,0 0 0 0 0,0 0 0 0 0,0 0-1 0 0,0 0 1 0 0,0 0 0 0 0,0 0 0 0 0,0 0 0 0 0,1-1-1 0 0,-1 1 1 0 0,0 0 0 0 0,0 0 0 0 0,0 0-1 0 0,0 0 1 0 0,0 0 0 0 0,0 0 0 0 0,1 0 0 0 0,-1 0-1 0 0,0 0 1 0 0,0 0 0 0 0,0 0 0 0 0,0 0 0 0 0,0 0-1 0 0,0 0 1 0 0,1 0 0 0 0,-1 0 0 0 0,0 0-1 0 0,0 0 1 0 0,0 1 0 0 0,0-1 0 0 0,0 0 0 0 0,0 0-1 0 0,0 0 1 0 0,1 0 0 0 0,-1 0 0 0 0,0 0-1 0 0,0 0 1 0 0,0 0 0 0 0,0 0 0 0 0,0 0 0 0 0,0 1-1 0 0,0-1 1 0 0,-2 6 7 0 0,-7 6-89 0 0,3-7 43 0 0,0 0 0 0 0,-1 0 0 0 0,0 0 0 0 0,0-1 0 0 0,0 0 0 0 0,-11 5 0 0 0,-50 15 214 0 0,51-18-41 0 0,-176 46 1084 0 0,80-23-472 0 0,105-27-729 0 0,-394 90 786 0 0,283-76 105 0 0,-139 0 0 0 0,249-16-948 0 0,-1 0-160 0 0,-1 0 0 0 0,1-1 0 0 0,-21-3 0 0 0,30 4-89 0 0,3-1-503 0 0,10-5 676 0 0,-1 1 0 0 0,2 0 0 0 0,-1 1 0 0 0,18-4 0 0 0,-25 7 117 0 0,0 0 1 0 0,0 0 0 0 0,0 1-1 0 0,0 0 1 0 0,0 0 0 0 0,0 0 0 0 0,0 1-1 0 0,0-1 1 0 0,0 1 0 0 0,0 1-1 0 0,0-1 1 0 0,0 0 0 0 0,0 1 0 0 0,8 5-1 0 0,-11-5 6 0 0,1 0 0 0 0,0 0-1 0 0,-1 1 1 0 0,0-1-1 0 0,0 1 1 0 0,0 0 0 0 0,0 0-1 0 0,0-1 1 0 0,0 1-1 0 0,-1 0 1 0 0,1 1 0 0 0,-1-1-1 0 0,0 0 1 0 0,0 0 0 0 0,0 1-1 0 0,0-1 1 0 0,-1 0-1 0 0,1 1 1 0 0,-1 3 0 0 0,1 5 68 0 0,-1 1 0 0 0,-1-1 0 0 0,0 0 0 0 0,-3 13 0 0 0,-14 61 633 0 0,-4-1 0 0 0,-4-1 0 0 0,-4-1 0 0 0,-56 112 0 0 0,82-186-718 0 0,-81 142 7 0 0,84-148-454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6911 0 0,'0'0'528'0'0,"2"-1"-341"0"0,156-51 7913 0 0,-126 44-7462 0 0,1 2 0 0 0,0 1 0 0 0,37-1 0 0 0,69 2 16 0 0,-79 4-3085 0 0,-30 0-815 0 0,-1 0-2450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3223 0 0,'2'0'13816'0'0,"10"-1"-13335"0"0,0 0 0 0 0,0 0 0 0 0,0-1 0 0 0,15-5 0 0 0,49-19 84 0 0,-40 12-87 0 0,39-12-86 0 0,60-21 127 0 0,-44 20-3271 0 0,-66 20-4031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 9215 0 0,'7'-5'831'0'0,"2"0"-686"0"0,-9 4-138 0 0,1 1-1 0 0,0-1 0 0 0,-1 1 0 0 0,1-1 0 0 0,-1 1 1 0 0,1 0-1 0 0,0-1 0 0 0,-1 1 0 0 0,1 0 0 0 0,0 0 1 0 0,-1 0-1 0 0,1-1 0 0 0,0 1 0 0 0,0 0 0 0 0,-1 0 1 0 0,1 0-1 0 0,0 0 0 0 0,0 0 0 0 0,-1 0 0 0 0,1 0 1 0 0,0 0-1 0 0,-1 0 0 0 0,1 1 0 0 0,0-1 0 0 0,1 1 1 0 0,0 0 178 0 0,0-1 189 0 0,0 0 0 0 0,0 1 0 0 0,0-1 0 0 0,0 1 0 0 0,0 0 0 0 0,-1-1-1 0 0,1 1 1 0 0,0 0 0 0 0,0 0 0 0 0,-1 0 0 0 0,1 0 0 0 0,-1 0 0 0 0,1 1 0 0 0,-1-1 0 0 0,1 0 0 0 0,-1 1 0 0 0,2 2 0 0 0,-1-1-93 0 0,0 0 0 0 0,-1 1 0 0 0,1-1 0 0 0,-1 0 0 0 0,0 0 0 0 0,0 1-1 0 0,0-1 1 0 0,0 1 0 0 0,0 4 0 0 0,-1 1-160 0 0,0 1-1 0 0,0-1 0 0 0,-1 0 0 0 0,0 1 0 0 0,-1-1 0 0 0,-4 16 0 0 0,-4 3 52 0 0,-2-1-1 0 0,-1 0 1 0 0,-18 26 0 0 0,-14 31-2316 0 0,40-73 265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8751 0 0,'0'0'9760'0'0,"1"-1"-9232"0"0,6-9-306 0 0,1 1 0 0 0,0 0-1 0 0,0 0 1 0 0,12-9 0 0 0,-3 3-231 0 0,23-20-4 0 0,26-27-442 0 0,-58 54 388 0 0,0 0 0 0 0,1 0-1 0 0,14-9 1 0 0,-10 12-35 0 0,-9 8 90 0 0,-3-2-1 0 0,1 1 15 0 0,1 0 1 0 0,-1 0-1 0 0,0 0 0 0 0,0 0 0 0 0,0 1 0 0 0,0-1 0 0 0,-1 0 1 0 0,1 1-1 0 0,0 0 0 0 0,-1-1 0 0 0,0 1 0 0 0,0 0 0 0 0,0 0 1 0 0,0 0-1 0 0,0 0 0 0 0,0 3 0 0 0,2 9 134 0 0,0 30 0 0 0,-2-33-57 0 0,0 10-108 0 0,-2-14-135 0 0,1 1 0 0 0,1 0 0 0 0,0-1 0 0 0,0 1 0 0 0,1-1 0 0 0,0 0 0 0 0,4 13 0 0 0,-5-20-695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229 369 4143 0 0,'0'0'191'0'0,"-9"2"430"0"0,5-1 509 0 0,-1 1 0 0 0,1-1 0 0 0,0 1 0 0 0,0 0 0 0 0,1 0 0 0 0,-5 3 0 0 0,-19 8 2516 0 0,2-3-2922 0 0,19-7-528 0 0,0 0 0 0 0,0-1 0 0 0,0 0 0 0 0,-10 2 0 0 0,-5 0 319 0 0,17-3-384 0 0,1 0 1 0 0,-1 0 0 0 0,1 0-1 0 0,-1-1 1 0 0,1 1-1 0 0,-1-1 1 0 0,1 0 0 0 0,-1 0-1 0 0,1 0 1 0 0,-1 0-1 0 0,0-1 1 0 0,1 1 0 0 0,-1-1-1 0 0,1 0 1 0 0,-1 0 0 0 0,-4-3-1 0 0,7 3-115 0 0,0 1-1 0 0,0-1 1 0 0,1 0-1 0 0,-1 0 0 0 0,0 0 1 0 0,1 1-1 0 0,-1-1 1 0 0,1 0-1 0 0,-1 0 1 0 0,1 0-1 0 0,-1 0 0 0 0,1 0 1 0 0,0 0-1 0 0,-1 0 1 0 0,1 0-1 0 0,0 0 1 0 0,0 0-1 0 0,0 0 1 0 0,0 0-1 0 0,0 0 0 0 0,0-1 1 0 0,0 1-1 0 0,0 0 1 0 0,0 0-1 0 0,0 0 1 0 0,1-1-1 0 0,10-28-43 0 0,-11 30 29 0 0,16-31-661 0 0,2 1 1 0 0,1 1 0 0 0,38-45-1 0 0,-33 46 95 0 0,54-51 1 0 0,-62 65 430 0 0,1 1 1 0 0,1 1 0 0 0,0 0 0 0 0,37-17-1 0 0,-47 26 181 0 0,0 0 0 0 0,1 0 1 0 0,-1 1-1 0 0,1 1 0 0 0,-1-1 0 0 0,1 2 0 0 0,0-1 0 0 0,0 1 0 0 0,9 1 0 0 0,-13-1-17 0 0,1 1-1 0 0,-1-1 0 0 0,0 2 0 0 0,1-1 1 0 0,-1 0-1 0 0,0 1 0 0 0,0 0 1 0 0,0 0-1 0 0,0 1 0 0 0,0-1 1 0 0,0 1-1 0 0,-1 0 0 0 0,1 0 1 0 0,-1 1-1 0 0,6 5 0 0 0,-8-6-29 0 0,-1 0 0 0 0,1-1 0 0 0,-1 1 0 0 0,0 0 0 0 0,0 0-1 0 0,0 0 1 0 0,0 0 0 0 0,0 0 0 0 0,0 0 0 0 0,-1 0 0 0 0,0 0 0 0 0,0 0-1 0 0,1 0 1 0 0,-2 0 0 0 0,1 1 0 0 0,0-1 0 0 0,-1 0 0 0 0,-1 6 0 0 0,0 0 2 0 0,-1 0 1 0 0,-1 1 0 0 0,1-1-1 0 0,-10 15 1 0 0,2-6 44 0 0,-2 0-1 0 0,0-1 1 0 0,-1 0 0 0 0,-27 23 0 0 0,7-10 34 0 0,-44 30 1 0 0,6-19-900 0 0,57-33-160 0 0,2-2 30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5983 0 0,'-8'6'248'0'0,"0"1"-1"0"0,0 0 1 0 0,0 0-1 0 0,1 1 1 0 0,0 0-1 0 0,-8 12 0 0 0,0 0 1044 0 0,-130 165 2901 0 0,55-69-3728 0 0,62-81-334 0 0,2 2 1 0 0,2 1-1 0 0,1 0 1 0 0,2 2-1 0 0,1 0 1 0 0,-15 51-1 0 0,26-66 28 0 0,-20 72 252 0 0,27-86-405 0 0,0 0 0 0 0,0 0 0 0 0,1 0 0 0 0,1 1 0 0 0,0-1 0 0 0,2 18 0 0 0,-2-27-593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153 1375 0 0,'60'-12'1641'0'0,"-37"6"1695"0"0,0-1-1 0 0,0-1 1 0 0,39-19-1 0 0,-18 0-2455 0 0,-23 14 124 0 0,-1-2 0 0 0,23-21 0 0 0,-42 35-759 0 0,-12 3-147 0 0,-12 4-214 0 0,1 1 0 0 0,-39 17 1 0 0,16-5-4 0 0,-71 24-322 0 0,-1-6 0 0 0,-2-5-1 0 0,-174 25 1 0 0,233-52 439 0 0,-1-2 0 0 0,1-2-1 0 0,0-3 1 0 0,-105-18 0 0 0,121 12-14 0 0,-71-8 50 0 0,101 15-68 0 0,0 1 1 0 0,-1 0 0 0 0,1 1 0 0 0,-1 0 0 0 0,-25 7 0 0 0,31-5-158 0 0,0 0-1 0 0,1 2 1 0 0,-1-1 0 0 0,1 1-1 0 0,0 0 1 0 0,-13 11 0 0 0,16-13 7 0 0,4-2-32 0 0,2 1-2 0 0,6 10 486 0 0,1 0 0 0 0,1 0 0 0 0,18 19 0 0 0,2 3 174 0 0,240 320-346 0 0,-252-333-82 0 0,-5-7-21 0 0,-1 0-1 0 0,0 1 0 0 0,15 30 1 0 0,-24-41 16 0 0,0 1 0 0 0,0-1 0 0 0,-1 1 1 0 0,1 0-1 0 0,-1-1 0 0 0,0 1 0 0 0,-1 0 1 0 0,1 0-1 0 0,-1-1 0 0 0,0 1 0 0 0,0 0 0 0 0,-1 0 1 0 0,1 0-1 0 0,-1-1 0 0 0,0 1 0 0 0,0 0 1 0 0,-1-1-1 0 0,1 1 0 0 0,-4 5 0 0 0,5-9 95 0 0,-7 8 106 0 0,4-5 465 0 0,4-11-336 0 0,4-4-189 0 0,0 1 0 0 0,1 0 0 0 0,0 0 0 0 0,0 0 0 0 0,1 1 1 0 0,8-9-1 0 0,15-20 13 0 0,-8-1-135 0 0,0-1 0 0 0,-3-1 1 0 0,16-48-1 0 0,29-61 29 0 0,-57 138-321 0 0,0-1-1 0 0,0 2 0 0 0,1-1 1 0 0,17-18-1 0 0,-22 26 192 0 0,0 2 0 0 0,0-1 0 0 0,0 0-1 0 0,0 1 1 0 0,0-1 0 0 0,1 1 0 0 0,-1 0 0 0 0,1 0 0 0 0,-1 0 0 0 0,1 1 0 0 0,0-1 0 0 0,0 1-1 0 0,0 0 1 0 0,0 0 0 0 0,0 0 0 0 0,0 1 0 0 0,0-1 0 0 0,0 1 0 0 0,0 0 0 0 0,7 1 0 0 0,-9 0-107 0 0,1 0 1 0 0,-1 0 0 0 0,0 0 0 0 0,0 0 0 0 0,0 1 0 0 0,0-1 0 0 0,0 0 0 0 0,0 1-1 0 0,3 3 1 0 0,0-1-928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78 11311 0 0,'0'0'1031'0'0,"0"-1"-850"0"0,0-2 19 0 0,1 1-1 0 0,-1-1 0 0 0,0 1 1 0 0,1 0-1 0 0,-1-1 1 0 0,1 1-1 0 0,0-1 0 0 0,0 1 1 0 0,0 0-1 0 0,0 0 1 0 0,0 0-1 0 0,0-1 0 0 0,1 1 1 0 0,-1 0-1 0 0,1 1 1 0 0,-1-1-1 0 0,1 0 0 0 0,0 0 1 0 0,0 1-1 0 0,0-1 1 0 0,2-1-1 0 0,4-1 71 0 0,-1 0 0 0 0,1 1 1 0 0,-1-1-1 0 0,1 2 0 0 0,0-1 0 0 0,1 1 1 0 0,-1 0-1 0 0,10 0 0 0 0,70-1 489 0 0,-64 3-614 0 0,-10 0-36 0 0,23 4 0 0 0,-33-4-105 0 0,-1 1 0 0 0,0-1 1 0 0,1 1-1 0 0,-1 0 0 0 0,0 0 0 0 0,0 0 1 0 0,0 1-1 0 0,1-1 0 0 0,-1 1 0 0 0,-1 0 1 0 0,1 0-1 0 0,5 4 0 0 0,-7-5-6 0 0,0 1-1 0 0,0 0 1 0 0,0 0 0 0 0,0 0-1 0 0,0 0 1 0 0,-1 0 0 0 0,1 0-1 0 0,-1 0 1 0 0,1 0 0 0 0,-1 0-1 0 0,0 1 1 0 0,0-1 0 0 0,0 0-1 0 0,0 0 1 0 0,0 0 0 0 0,0 0-1 0 0,-1 0 1 0 0,1 0 0 0 0,-1 0-1 0 0,1 1 1 0 0,-1-1 0 0 0,0 0-1 0 0,-1 2 1 0 0,-2 4-34 0 0,1-1 1 0 0,-1 0-1 0 0,-1 0 0 0 0,-8 11 1 0 0,-8 6-62 0 0,-2-2 1 0 0,0 0 0 0 0,-32 23-1 0 0,-84 49 7 0 0,91-63 32 0 0,-46 27 137 0 0,92-58 785 0 0,33 9-167 0 0,-12-7-515 0 0,0 0-1 0 0,0-2 1 0 0,0 0 0 0 0,29-4-1 0 0,75-20 81 0 0,5 0-1762 0 0,-115 23-516 0 0,-1-1-4942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0,'2'2'778'0'0,"187"170"7948"0"0,-55-64-6150 0 0,-89-74-2213 0 0,3-2-1 0 0,79 40 1 0 0,-2-5-523 0 0,-102-58-3489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4607 0 0,'0'0'354'0'0,"-1"0"-233"0"0,-10 7 883 0 0,-2 0 757 0 0,0 1-1 0 0,0 1 1 0 0,1 0 0 0 0,-15 15 0 0 0,-146 167 1327 0 0,-42 42-4843 0 0,162-183-3573 0 0,30-30 616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23 2759 0 0,'7'-11'207'0'0,"1"-1"8705"0"0,-26 62-7600 0 0,-43 66-76 0 0,-28 59-104 0 0,-102 206-808 0 0,150-303-325 0 0,16-30-268 0 0,-3-1 1 0 0,-1-1 0 0 0,-48 55-1 0 0,-12 5 293 0 0,87-104 496 0 0,3-5-296 0 0,3-2-101 0 0,0-1-1 0 0,0 0 1 0 0,1 1-1 0 0,-1-1 1 0 0,1 1-1 0 0,0 1 0 0 0,0-1 1 0 0,10-6-1 0 0,51-29 128 0 0,-45 29-249 0 0,0 1 0 0 0,1 1 0 0 0,0 1 0 0 0,1 1 0 0 0,0 1 0 0 0,0 1 0 0 0,1 1 0 0 0,-1 0 0 0 0,1 2-1 0 0,0 1 1 0 0,0 1 0 0 0,36 5 0 0 0,71 13-25 0 0,-127-18-24 0 0,-1 0-32 0 0,-1 0-1 0 0,0 1 1 0 0,0-1 0 0 0,1-1-1 0 0,-1 1 1 0 0,0 0-1 0 0,1 0 1 0 0,-1-1 0 0 0,0 0-1 0 0,0 1 1 0 0,0-1-1 0 0,1 0 1 0 0,-1 0 0 0 0,3-2-1 0 0,0 0-87 0 0,9-6-542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2303 0 0,'0'0'102'0'0,"-1"1"-1"0"0,-34 9-125 0 0,22-7 1148 0 0,-1 1 0 0 0,-20 9 0 0 0,33-13-1001 0 0,-75 38 9996 0 0,-1 7-7740 0 0,63-36-2432 0 0,1 1 0 0 0,-1 0 1 0 0,2 1-1 0 0,-1 0 0 0 0,2 1 1 0 0,-1 0-1 0 0,2 1 0 0 0,-13 19 1 0 0,19-26 110 0 0,1 1 0 0 0,0-1 0 0 0,0 1 1 0 0,1 0-1 0 0,0-1 0 0 0,0 1 0 0 0,0 0 0 0 0,1 0 1 0 0,0 0-1 0 0,1 1 0 0 0,0-1 0 0 0,0 7 1 0 0,0-10 3 0 0,1-1 0 0 0,-1 1 0 0 0,1-1 1 0 0,0 1-1 0 0,0-1 0 0 0,0 1 0 0 0,1-1 0 0 0,-1 0 1 0 0,1 1-1 0 0,-1-1 0 0 0,1 0 0 0 0,0 0 0 0 0,1 0 1 0 0,-1-1-1 0 0,0 1 0 0 0,1 0 0 0 0,-1-1 0 0 0,1 0 1 0 0,0 1-1 0 0,0-1 0 0 0,0 0 0 0 0,0 0 1 0 0,0-1-1 0 0,1 1 0 0 0,4 1 0 0 0,-1-1-6 0 0,0 0 0 0 0,1 0 0 0 0,0-1 0 0 0,-1 0 0 0 0,1 0 0 0 0,-1-1 0 0 0,1 0-1 0 0,0 0 1 0 0,-1-1 0 0 0,1 0 0 0 0,0 0 0 0 0,-1-1 0 0 0,0 0 0 0 0,1 0 0 0 0,-1-1 0 0 0,0 1 0 0 0,0-2-1 0 0,0 1 1 0 0,0-1 0 0 0,-1 0 0 0 0,0-1 0 0 0,11-8 0 0 0,-10 6-18 0 0,0 0-1 0 0,-1 0 1 0 0,1 0 0 0 0,-1-1 0 0 0,-1 0-1 0 0,0 0 1 0 0,0 0 0 0 0,0-1 0 0 0,-1 0-1 0 0,-1 0 1 0 0,1 0 0 0 0,-2 0 0 0 0,1 0-1 0 0,-1-1 1 0 0,0 1 0 0 0,-1-1 0 0 0,0-18 0 0 0,-2 12-414 0 0,-2 0 1 0 0,1 0 0 0 0,-2 0-1 0 0,0 0 1 0 0,-1 1 0 0 0,-1 0 0 0 0,0 0-1 0 0,-16-26 1 0 0,16 29-1018 0 0,2 1-258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14999 0 0,'0'0'1358'0'0,"3"-1"-1046"0"0,44-17 768 0 0,1 2 0 0 0,94-19 0 0 0,106-1-3768 0 0,-180 27-603 0 0,-27 4-2696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125 132 8551 0 0,'0'0'1347'0'0,"1"3"-884"0"0,0 0-350 0 0,1 0 0 0 0,-1 0-1 0 0,1 0 1 0 0,0 0 0 0 0,0-1 0 0 0,0 1 0 0 0,0-1 0 0 0,0 1 0 0 0,1-1 0 0 0,-1 0 0 0 0,1 0 0 0 0,0 0 0 0 0,-1 0 0 0 0,6 2 0 0 0,-4-2-5 0 0,1 0 1 0 0,-1-1 0 0 0,1 0 0 0 0,-1 0-1 0 0,1 0 1 0 0,-1 0 0 0 0,1-1-1 0 0,-1 0 1 0 0,1 0 0 0 0,-1 0 0 0 0,6-1-1 0 0,8-2 27 0 0,-1-1-1 0 0,0 0 0 0 0,0-1 0 0 0,0-1 1 0 0,-1-1-1 0 0,0 0 0 0 0,0-1 0 0 0,-1-1 1 0 0,15-10-1 0 0,-4 1-16 0 0,-4 4-11 0 0,0-1 0 0 0,29-27 0 0 0,-50 40-103 0 0,-2 1-1084 0 0,0-1 995 0 0,0 1 0 0 0,0 0 0 0 0,0 0 0 0 0,-1 0 0 0 0,1 0 0 0 0,0 0 0 0 0,-1 0 0 0 0,1 0-1 0 0,-1 1 1 0 0,1-1 0 0 0,-1 0 0 0 0,-2 0 0 0 0,-2 0-19 0 0,1 0 0 0 0,-1 0-1 0 0,1 0 1 0 0,-1 1 0 0 0,1 0-1 0 0,-1 0 1 0 0,1 0 0 0 0,-1 1 0 0 0,1 0-1 0 0,-1 0 1 0 0,1 0 0 0 0,-10 4-1 0 0,-7 4-57 0 0,-34 19 0 0 0,38-19 130 0 0,-68 32 73 0 0,-20 10 776 0 0,86-40-454 0 0,1 1 0 0 0,1 0 0 0 0,-21 19 0 0 0,35-28-286 0 0,1 0 1 0 0,0 0 0 0 0,0 0 0 0 0,1 1 0 0 0,-1-1 0 0 0,0 1-1 0 0,1-1 1 0 0,0 1 0 0 0,0 0 0 0 0,0 0 0 0 0,1 0 0 0 0,-1 0-1 0 0,1 1 1 0 0,0-1 0 0 0,0 0 0 0 0,0 0 0 0 0,1 1 0 0 0,0-1-1 0 0,-1 0 1 0 0,2 1 0 0 0,-1-1 0 0 0,0 1 0 0 0,1-1-1 0 0,0 0 1 0 0,0 0 0 0 0,0 1 0 0 0,0-1 0 0 0,1 0 0 0 0,0 0-1 0 0,0 0 1 0 0,0 0 0 0 0,0-1 0 0 0,0 1 0 0 0,4 4 0 0 0,-1-2 56 0 0,1 0 0 0 0,0 0 0 0 0,-1 0 0 0 0,2-1 1 0 0,-1 0-1 0 0,11 7 0 0 0,46 21 371 0 0,-42-22-375 0 0,-3-3-56 0 0,0 0-1 0 0,1-1 1 0 0,0-1 0 0 0,28 6-1 0 0,-35-10-302 0 0,0-1 0 0 0,0 0 0 0 0,0 0 0 0 0,0-1 0 0 0,0 0 0 0 0,0-1 0 0 0,0-1 0 0 0,20-5 0 0 0,-5-2-1270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4607 0 0,'-2'1'208'0'0,"-5"3"-174"0"0,1 0-1 0 0,0 0 0 0 0,0 0 0 0 0,1 1 1 0 0,-1 0-1 0 0,1 0 0 0 0,-6 8 1 0 0,-32 47 1729 0 0,21-26 498 0 0,-40 58 2044 0 0,-19 59-2935 0 0,-113 297-514 0 0,152-350-906 0 0,-78 130 0 0 0,114-219-323 0 0,0 0 0 0 0,0-1 0 0 0,-13 14 0 0 0,10-13-377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15487 0 0,'0'0'1408'0'0,"3"0"-1162"0"0,5 3-203 0 0,1-1 1 0 0,0 0-1 0 0,0 0 1 0 0,1-1 0 0 0,-1-1-1 0 0,0 1 1 0 0,0-2 0 0 0,13-1-1 0 0,5-2 215 0 0,43-11 0 0 0,255-85 1164 0 0,-286 87-1660 0 0,59-10 0 0 0,-65 17-206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0,'0'0'1502'0'0,"2"3"-1206"0"0,31 71 1172 0 0,12 25-5 0 0,-37-85-1307 0 0,0 0-1 0 0,1-1 1 0 0,0 0-1 0 0,20 20 1 0 0,-22-26-124 0 0,0-1 0 0 0,1 0 0 0 0,0 0 0 0 0,0-1 0 0 0,1 0 0 0 0,-1 0 0 0 0,1-1 0 0 0,0 0 0 0 0,0-1 1 0 0,1 0-1 0 0,-1-1 0 0 0,12 3 0 0 0,-5-3-321 0 0,0-1 1 0 0,1 0 0 0 0,-1-1 0 0 0,1 0-1 0 0,-1-2 1 0 0,23-4 0 0 0,-8-1-842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75 9671 0 0,'76'-24'1042'0'0,"34"-11"938"0"0,-96 30-124 0 0,23-6 0 0 0,-35 11-1142 0 0,8 29 860 0 0,-10-23-1497 0 0,0 0 1 0 0,-1 0-1 0 0,0 0 1 0 0,0 0 0 0 0,0 0-1 0 0,-1-1 1 0 0,0 1 0 0 0,0 0-1 0 0,0-1 1 0 0,-1 1 0 0 0,0-1-1 0 0,0 0 1 0 0,0 0-1 0 0,-1 0 1 0 0,1 0 0 0 0,-8 6-1 0 0,-5 6 26 0 0,-2-2 0 0 0,1 0-1 0 0,-23 13 1 0 0,-22 13 20 0 0,-1-3 0 0 0,-74 33-1 0 0,-68 11-518 0 0,164-69 308 0 0,-1-2 1 0 0,0-1 0 0 0,-47 4 0 0 0,63-11 63 0 0,15-2-4 0 0,-1 1 1 0 0,0-1 0 0 0,0-1-1 0 0,1 0 1 0 0,-21-3 0 0 0,30 2-34 0 0,1 1-1 0 0,0-1 1 0 0,0 0 0 0 0,-1 0-1 0 0,1 0 1 0 0,0 1 0 0 0,0-1 0 0 0,0 0-1 0 0,0 0 1 0 0,0-1 0 0 0,0 1-1 0 0,0 0 1 0 0,0 0 0 0 0,0 0 0 0 0,1-1-1 0 0,-1 1 1 0 0,0 0 0 0 0,1-1-1 0 0,-1 1 1 0 0,1-1 0 0 0,-1 1 0 0 0,1-1-1 0 0,0 1 1 0 0,0-1 0 0 0,0 1 0 0 0,0-3-1 0 0,2-12-572 0 0,-2 15 565 0 0,0 0 1 0 0,0 1-1 0 0,1-1 0 0 0,-1 0 1 0 0,0 1-1 0 0,0-1 1 0 0,1 0-1 0 0,-1 1 1 0 0,1-1-1 0 0,-1 0 1 0 0,0 1-1 0 0,1-1 1 0 0,-1 1-1 0 0,1-1 0 0 0,-1 1 1 0 0,1-1-1 0 0,0 1 1 0 0,-1-1-1 0 0,1 1 1 0 0,0-1-1 0 0,0 1 1 0 0,11-1 30 0 0,-11 1 45 0 0,0 0-1 0 0,1 0 0 0 0,-1 0 0 0 0,0 1 1 0 0,0-1-1 0 0,0 1 0 0 0,1-1 1 0 0,-1 1-1 0 0,0-1 0 0 0,0 1 1 0 0,0 0-1 0 0,0-1 0 0 0,0 1 1 0 0,0 0-1 0 0,0 0 0 0 0,0 0 0 0 0,-1 0 1 0 0,1 0-1 0 0,1 2 0 0 0,-1-1 23 0 0,0 0-1 0 0,0 1 0 0 0,0-1 0 0 0,0 1 0 0 0,0-1 1 0 0,-1 1-1 0 0,1-1 0 0 0,-1 1 0 0 0,0 3 1 0 0,0 2 46 0 0,0 0 1 0 0,-1 0 0 0 0,0 0-1 0 0,-1 0 1 0 0,-3 11 0 0 0,-25 64 203 0 0,18-56-117 0 0,2 2 1 0 0,0-1 0 0 0,-5 33-1 0 0,11-31 227 0 0,2 1 0 0 0,0 0 0 0 0,2 0-1 0 0,8 60 1 0 0,17 24 162 0 0,-17-84-474 0 0,-7-25-271 0 0,0-1 0 0 0,-1 1 0 0 0,1-1 0 0 0,-1 1 0 0 0,0-1 0 0 0,-1 1 0 0 0,1-1 0 0 0,-1 1 0 0 0,-2 7 0 0 0,2-11-1606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10591 0 0,'0'0'964'0'0,"-2"1"-673"0"0,-8 12 281 0 0,0 0 0 0 0,1 0 0 0 0,1 1 0 0 0,0 0 0 0 0,-7 17 0 0 0,-6 12-619 0 0,-137 260 1295 0 0,98-171-1068 0 0,-53 176 0 0 0,107-277-175 0 0,5-25-55 0 0,0 0 0 0 0,0 0 0 0 0,0 0 0 0 0,-1-1-1 0 0,-3 8 1 0 0,4-16-3 0 0,-4-7 58 0 0,0 0 0 0 0,1-1-1 0 0,0 0 1 0 0,1 1 0 0 0,0-1 0 0 0,1-1 0 0 0,0 1 0 0 0,1 0 0 0 0,0-1-1 0 0,1-14 1 0 0,1 10-21 0 0,2 0-1 0 0,0 0 1 0 0,1 1-1 0 0,0 0 1 0 0,1-1-1 0 0,1 2 1 0 0,0-1-1 0 0,1 1 1 0 0,11-18-1 0 0,-14 26-8 0 0,1 0 0 0 0,0 0-1 0 0,-1 0 1 0 0,2 1 0 0 0,-1 0 0 0 0,0 0 0 0 0,1 0-1 0 0,0 0 1 0 0,0 1 0 0 0,1 0 0 0 0,-1 1-1 0 0,1-1 1 0 0,0 1 0 0 0,0 1 0 0 0,0-1 0 0 0,0 1-1 0 0,0 0 1 0 0,1 1 0 0 0,-1-1 0 0 0,0 2-1 0 0,16-1 1 0 0,-12 2 36 0 0,0 0 0 0 0,0 1 1 0 0,0 1-1 0 0,-1 0 0 0 0,1 0 0 0 0,-1 1 0 0 0,1 0 0 0 0,-1 1 0 0 0,0 0 0 0 0,-1 1 1 0 0,1 0-1 0 0,-1 0 0 0 0,14 13 0 0 0,-5-2 221 0 0,-2 0 0 0 0,1 1 1 0 0,-2 1-1 0 0,-1 0 0 0 0,16 28 1 0 0,-26-40-171 0 0,0 0 0 0 0,0 1 1 0 0,-1 0-1 0 0,1 0 0 0 0,-2 0 1 0 0,3 11-1 0 0,-4-17-48 0 0,-1 1 0 0 0,0 0 0 0 0,1 0 1 0 0,-1 0-1 0 0,0 0 0 0 0,-1 0 0 0 0,1 0 0 0 0,0 0 0 0 0,-1-1 0 0 0,0 1 0 0 0,1 0 0 0 0,-1 0 0 0 0,0-1 0 0 0,-1 1 1 0 0,1 0-1 0 0,0-1 0 0 0,-1 1 0 0 0,1-1 0 0 0,-1 0 0 0 0,0 1 0 0 0,-3 2 0 0 0,-7 4 10 0 0,0-1 1 0 0,0-1-1 0 0,0 0 0 0 0,-1 0 0 0 0,0-1 1 0 0,0-1-1 0 0,-16 5 0 0 0,0 0-26 0 0,-8 2 27 0 0,-54 10-1 0 0,32-8-9 0 0,-2-2 39 0 0,60-12-66 0 0,0 1 0 0 0,1-1 0 0 0,-1 0 0 0 0,0 0 0 0 0,0 0 0 0 0,0 0 0 0 0,0 0 0 0 0,0 0 0 0 0,0 0 0 0 0,1 0 0 0 0,-1-1 0 0 0,-2 1 0 0 0,3 0-26 0 0,0-1 1 0 0,-1 1-1 0 0,1 0 0 0 0,0-1 1 0 0,-1 1-1 0 0,1-1 1 0 0,0 1-1 0 0,0 0 1 0 0,-1-1-1 0 0,1 1 1 0 0,0-1-1 0 0,0 1 1 0 0,0-1-1 0 0,0 1 1 0 0,-1-1-1 0 0,1 1 1 0 0,0 0-1 0 0,0-1 1 0 0,0 1-1 0 0,0-1 1 0 0,0 1-1 0 0,0-1 1 0 0,0 1-1 0 0,0-1 1 0 0,1 0-1 0 0,4-14-1044 0 0,8-4-174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 9215 0 0,'0'0'707'0'0,"0"3"-464"0"0,1 10 474 0 0,1 1 0 0 0,1-1 0 0 0,4 16 0 0 0,-6-27-568 0 0,-1-1 0 0 0,1 1 0 0 0,-1-1 0 0 0,1 1 0 0 0,0-1 0 0 0,0 0 0 0 0,0 1 0 0 0,-1-1 1 0 0,1 0-1 0 0,0 0 0 0 0,1 0 0 0 0,-1 0 0 0 0,0 1 0 0 0,0-2 0 0 0,0 1 0 0 0,1 0 0 0 0,-1 0 0 0 0,0 0 1 0 0,1 0-1 0 0,-1-1 0 0 0,1 1 0 0 0,-1-1 0 0 0,1 1 0 0 0,-1-1 0 0 0,3 1 0 0 0,2-1 96 0 0,0 1-1 0 0,0-1 0 0 0,0-1 1 0 0,-1 1-1 0 0,9-2 0 0 0,-2-1 109 0 0,0 0-1 0 0,0-1 1 0 0,-1 0 0 0 0,23-11-1 0 0,42-30 564 0 0,-53 31-779 0 0,-10 5-78 0 0,0 0 0 0 0,-1-1 0 0 0,14-14 0 0 0,-24 23-169 0 0,-7 0-370 0 0,0 1 329 0 0,0 1 1 0 0,0-1-1 0 0,0 1 0 0 0,0-1 1 0 0,1 2-1 0 0,-1-1 1 0 0,0 0-1 0 0,0 1 1 0 0,1 0-1 0 0,-8 4 1 0 0,-5 4-252 0 0,-25 19 1 0 0,25-17 110 0 0,-32 23 35 0 0,1 3 0 0 0,2 1-1 0 0,-59 67 1 0 0,67-62 468 0 0,-60 89 0 0 0,96-130-197 0 0,1-1 0 0 0,-1 1 0 0 0,1-1 0 0 0,0 1 0 0 0,0 0 0 0 0,0-1 0 0 0,0 1 0 0 0,0 0 0 0 0,1 0 0 0 0,0 0 0 0 0,-1-1 0 0 0,1 1 1 0 0,0 0-1 0 0,0 0 0 0 0,1 6 0 0 0,0-8 6 0 0,-1 1 1 0 0,1 0-1 0 0,0-1 1 0 0,0 1 0 0 0,0-1-1 0 0,0 1 1 0 0,0-1-1 0 0,0 1 1 0 0,0-1 0 0 0,0 0-1 0 0,1 0 1 0 0,-1 1-1 0 0,0-1 1 0 0,1 0 0 0 0,-1 0-1 0 0,1 0 1 0 0,0 0-1 0 0,-1-1 1 0 0,1 1 0 0 0,-1 0-1 0 0,1-1 1 0 0,0 1-1 0 0,0-1 1 0 0,-1 1 0 0 0,1-1-1 0 0,3 0 1 0 0,8 1 147 0 0,1 0 1 0 0,0-1-1 0 0,0-1 1 0 0,0 0-1 0 0,-1-1 0 0 0,19-5 1 0 0,4-3-1304 0 0,36-15 1 0 0,-43 13-5113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33 12151 0 0,'18'-31'1098'0'0,"-17"30"-656"0"0,0 4-198 0 0,1 1-185 0 0,0 1 1 0 0,-1-1-1 0 0,0 1 0 0 0,0 0 0 0 0,-1 0 0 0 0,1 0 0 0 0,-1-1 0 0 0,0 1 1 0 0,-1 0-1 0 0,1 0 0 0 0,-2 6 0 0 0,-2 9 110 0 0,-10 27-1 0 0,8-30-95 0 0,-92 252 1535 0 0,32-92-570 0 0,-14 26-380 0 0,13-30-471 0 0,50-129 64 0 0,-25 46 0 0 0,5-29-1096 0 0,24-43-1718 0 0,-20 21 0 0 0,19-25-3059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17303 0 0,'0'0'1572'0'0,"2"1"-1294"0"0,30 8-93 0 0,-18-4-44 0 0,0-2 0 0 0,30 6 1 0 0,4-7 147 0 0,94-7-1 0 0,47-19 531 0 0,-141 17-631 0 0,-2-2-769 0 0,0-2 1 0 0,-2-2-1 0 0,57-23 0 0 0,-59 18-851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11255 0 0,'0'2'515'0'0,"0"19"-270"0"0,-2-1 0 0 0,-1 1 0 0 0,-8 31 0 0 0,-24 64 812 0 0,-153 327 599 0 0,162-390-1457 0 0,-3-1-1 0 0,-1-2 1 0 0,-3-1-1 0 0,-2-2 0 0 0,-72 75 1 0 0,102-116-177 0 0,-1-1 4 0 0,1 0 0 0 0,-1 0-1 0 0,0-1 1 0 0,-9 6 0 0 0,14-9 104 0 0,1-4-117 0 0,1 1-1 0 0,0-1 1 0 0,0 0-1 0 0,1 1 0 0 0,-1-1 1 0 0,1 1-1 0 0,-1-1 1 0 0,1 1-1 0 0,3-4 1 0 0,-1 1 17 0 0,26-31-301 0 0,2 2 0 0 0,55-46 1 0 0,-53 50 261 0 0,-24 21 6 0 0,42-36-4 0 0,-46 41 42 0 0,0 0 0 0 0,0 0 0 0 0,0 0 0 0 0,1 1 0 0 0,-1 0-1 0 0,13-4 1 0 0,-17 7-4 0 0,0-1-1 0 0,0 1 1 0 0,0 0-1 0 0,0 0 1 0 0,-1 0 0 0 0,1 0-1 0 0,0 0 1 0 0,0 0-1 0 0,0 0 1 0 0,0 1-1 0 0,0-1 1 0 0,-1 1-1 0 0,1-1 1 0 0,0 1-1 0 0,0 0 1 0 0,-1 0-1 0 0,1-1 1 0 0,-1 1 0 0 0,1 0-1 0 0,0 1 1 0 0,-1-1-1 0 0,0 0 1 0 0,1 0-1 0 0,-1 1 1 0 0,2 2-1 0 0,0 0 57 0 0,0 0 0 0 0,-1 0 0 0 0,1 1 0 0 0,-1-1 0 0 0,0 1 0 0 0,0-1-1 0 0,-1 1 1 0 0,2 4 0 0 0,-1 4 86 0 0,-1 0 1 0 0,0 0-1 0 0,-1 0 0 0 0,0 0 1 0 0,-1 0-1 0 0,0 0 0 0 0,-6 23 0 0 0,-1 13-91 0 0,9-49-193 0 0,-1 1-1 0 0,1-1 1 0 0,-1 0 0 0 0,1 1-1 0 0,0-1 1 0 0,-1 0 0 0 0,1 1-1 0 0,-1-1 1 0 0,1 0 0 0 0,0 0-1 0 0,-1 1 1 0 0,1-1-1 0 0,0 0 1 0 0,-1 0 0 0 0,1 0-1 0 0,0 0 1 0 0,-1 0 0 0 0,1 0-1 0 0,0 0 1 0 0,1 0 0 0 0,13-4-1275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2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240 1375 0 0,'0'0'351'0'0,"-2"2"934"0"0,-4 2-140 0 0,-1 0 172 0 0,0 1 1 0 0,1 0-1 0 0,-9 9 1 0 0,13-12-1275 0 0,1-3-513 0 0,-2-4 368 0 0,2 4 636 0 0,-1-2-191 0 0,2 2-272 0 0,0 1 0 0 0,0 0 0 0 0,0 0 0 0 0,0-1-1 0 0,0 1 1 0 0,0 0 0 0 0,0 0 0 0 0,0 0 0 0 0,0-1 0 0 0,-1 1 0 0 0,1 0-1 0 0,0 0 1 0 0,0 0 0 0 0,0-1 0 0 0,0 1 0 0 0,0 0 0 0 0,0 0 0 0 0,-1 0-1 0 0,1 0 1 0 0,0 0 0 0 0,0-1 0 0 0,0 1 0 0 0,-1 0 0 0 0,1 0 0 0 0,0 0-1 0 0,0 0 1 0 0,0 0 0 0 0,-1 0 0 0 0,1 0 0 0 0,0 0 0 0 0,0 0 0 0 0,-1 0-1 0 0,1 0 1 0 0,-3 0 17 0 0,1 1 0 0 0,0 0 0 0 0,-1 0 0 0 0,1 0 0 0 0,-1 1 0 0 0,1-1 0 0 0,0 0 0 0 0,0 1 0 0 0,0 0 0 0 0,0-1 0 0 0,0 1 0 0 0,0 0 0 0 0,0 0 0 0 0,1 0 0 0 0,-2 2 0 0 0,-10 10 138 0 0,4-4-153 0 0,-1-2 4 0 0,5-4 12 0 0,0-1 0 0 0,0 1 0 0 0,-1-1 0 0 0,-7 3-1 0 0,-1 1 68 0 0,-43 38 511 0 0,-1 1 98 0 0,21-20-241 0 0,-52 48 0 0 0,73-60-524 0 0,11-10 0 0 0,-1 1 0 0 0,1-1 0 0 0,-9 12 0 0 0,3-2 20 0 0,-1-1 0 0 0,-15 12 0 0 0,-15 19-16 0 0,27-25-4 0 0,7-8 0 0 0,-1 0 0 0 0,-14 13 0 0 0,21-22 0 0 0,-1 1 0 0 0,1-1 0 0 0,0 1 0 0 0,0 0 0 0 0,0 0 0 0 0,-2 6 0 0 0,-1-1 0 0 0,1 0 0 0 0,-2 0 0 0 0,-5 7 0 0 0,-5 8 0 0 0,-10 15 47 0 0,2 1 0 0 0,-22 51 0 0 0,33-64 32 0 0,-2 1 358 0 0,-3 5 24 0 0,8-8-363 0 0,6-10-98 0 0,-1 1 0 0 0,0-2 0 0 0,-1 0 0 0 0,0 0 97 0 0,1 0 0 0 0,0 1-1 0 0,0-1 1 0 0,-4 28 0 0 0,5-17-5 0 0,-22 67 292 0 0,10-34-77 0 0,11-35-187 0 0,0-7-96 0 0,3-7-11 0 0,-8 29-13 0 0,-10 61 0 0 0,16-60 0 0 0,-19 95 75 0 0,20-110-27 0 0,-8 32-29 0 0,8-45 14 0 0,-1 8 57 0 0,0-1 1 0 0,1 2-1 0 0,0 31 0 0 0,3-33-90 0 0,2-1 0 0 0,2 5-3 0 0,-2 16 81 0 0,5 9-25 0 0,-4-21-53 0 0,-2 37 0 0 0,-1 90 64 0 0,0-139-38 0 0,4 34 116 0 0,-1-23-16 0 0,-1-15-75 0 0,-2-6-33 0 0,1 1 1 0 0,-1 0-1 0 0,1 0 0 0 0,-1-1 0 0 0,0 1 1 0 0,-1 0-1 0 0,1-1 0 0 0,-2 6 1 0 0,1 18 71 0 0,0 0 1 0 0,0-11-27 0 0,1 29 0 0 0,1-23-10 0 0,-1-20-56 0 0,5 19 74 0 0,-2-7-17 0 0,1 0-45 0 0,8 45 44 0 0,-10-54-47 0 0,1 21-4 0 0,1 2-3 0 0,8 33 0 0 0,-11-55 0 0 0,6 17 0 0 0,2-2 0 0 0,0 0 0 0 0,2-1 0 0 0,19 28 0 0 0,-17-28 0 0 0,57 101 0 0 0,-39-66 0 0 0,-22-36 0 0 0,-6-17 0 0 0,10 13 0 0 0,12 11 64 0 0,-4-1-62 0 0,-20-24-2 0 0,-1 0 0 0 0,1 1 0 0 0,0-1 1 0 0,0 0-1 0 0,1 0 0 0 0,-1 0 0 0 0,0 0 0 0 0,0-1 0 0 0,0 1 0 0 0,2 1 0 0 0,21 13 51 0 0,21 16 109 0 0,-17-14-70 0 0,-10-7-90 0 0,20 15 0 0 0,-30-19 7 0 0,0 0 0 0 0,-1 1-1 0 0,0 0 1 0 0,0 0 0 0 0,0 1 0 0 0,-1-1-1 0 0,8 14 1 0 0,0 2 3 0 0,-7-13-2 0 0,1 0 0 0 0,0-1 0 0 0,1 0 0 0 0,0 0 0 0 0,0-1 0 0 0,0 0 0 0 0,12 7 0 0 0,-18-12-8 0 0,18 10 0 0 0,-13-9 0 0 0,-4-1 0 0 0,0-1 0 0 0,1 0 0 0 0,-1 0 0 0 0,1-1 0 0 0,7 3 0 0 0,-2-1 0 0 0,0 0 0 0 0,-1 1 0 0 0,0 1 0 0 0,0 0 0 0 0,10 7 0 0 0,-3-2 0 0 0,-11-8 0 0 0,14 11 0 0 0,66 53 136 0 0,-82-63-132 0 0,1 0-1 0 0,0 0 1 0 0,-1 0 0 0 0,1-1-1 0 0,0 0 1 0 0,7 3-1 0 0,-2-1 25 0 0,0 1 0 0 0,0-1-1 0 0,1 0 0 0 0,18 5 0 0 0,-6-2 14 0 0,-11-3-27 0 0,0-1 1 0 0,15 4-1 0 0,-8-2-4 0 0,102 27 114 0 0,20-6 69 0 0,-107-23-163 0 0,23 3 68 0 0,-26 1-75 0 0,-18-6 13 0 0,-8-1-33 0 0,0 0 1 0 0,-1 1-1 0 0,1 0 1 0 0,0-1-1 0 0,0 1 1 0 0,6 3-1 0 0,9 2 3 0 0,76 21 52 0 0,-75-23-19 0 0,1-2 1 0 0,-1 0-1 0 0,39-1 0 0 0,-37-1-28 0 0,-10 0 1 0 0,1 0-1 0 0,-1-1 0 0 0,14-3 1 0 0,-2 0 17 0 0,63-12 99 0 0,-71 13-128 0 0,75-17 125 0 0,13 6-61 0 0,-78 10-64 0 0,1 3 0 0 0,1-3 0 0 0,-7 1 0 0 0,5 4 0 0 0,-16 0 0 0 0,20 2 0 0 0,-26-2 1 0 0,-2 0 3 0 0,-1-1 0 0 0,1 1-1 0 0,-1-1 1 0 0,1 1 0 0 0,-1-1 0 0 0,1 0-1 0 0,-1 0 1 0 0,1 0 0 0 0,-1 0-1 0 0,1 0 1 0 0,-1 0 0 0 0,0-1 0 0 0,3 1-1 0 0,1 0 6 0 0,20-5 60 0 0,-10 0 1 0 0,-1-1 0 0 0,0 0-1 0 0,0-1 1 0 0,-1 0 0 0 0,20-14 0 0 0,5-3 41 0 0,-13 8-97 0 0,4 0-17 0 0,16-5 3 0 0,-22 11 0 0 0,41-24 0 0 0,-57 29 0 0 0,0 0 0 0 0,-1 0 0 0 0,1 0 0 0 0,-1-1 0 0 0,0 0 0 0 0,-1 0 0 0 0,7-9 0 0 0,-6 7 0 0 0,0 1 0 0 0,0 0 0 0 0,0 0 0 0 0,1 1 0 0 0,15-11 0 0 0,-13 9 48 0 0,-1 1 0 0 0,1-1 0 0 0,9-13 0 0 0,-12 13-32 0 0,0 2 18 0 0,10-5-20 0 0,-12 7-6 0 0,1 1-1 0 0,-1-1 1 0 0,0 0 0 0 0,0 0-1 0 0,3-6 1 0 0,2 0 30 0 0,2 0 11 0 0,0-1 0 0 0,-1 0 0 0 0,10-13 0 0 0,-3 2 31 0 0,-2 0-8 0 0,1-1-72 0 0,-4 0 0 0 0,0 0 0 0 0,-1-1 0 0 0,-2-1 0 0 0,13-47 0 0 0,-2 2 0 0 0,-10 48 0 0 0,0 0 0 0 0,1 0 0 0 0,1 1 0 0 0,16-20 0 0 0,-28 40 0 0 0,15-24 20 0 0,-13 22-14 0 0,0-1 1 0 0,1 1-1 0 0,-1-1 0 0 0,1 1 1 0 0,0 0-1 0 0,6-5 0 0 0,0-1-6 0 0,4-2 0 0 0,-13 10 0 0 0,14-25 0 0 0,15-19 0 0 0,-18 30 0 0 0,-1-1 0 0 0,-1 1 0 0 0,11-25 0 0 0,33-80 0 0 0,-33 78 0 0 0,6-4 0 0 0,-19 35 0 0 0,-1 0 0 0 0,0 0 0 0 0,0 0 0 0 0,-1-1 0 0 0,-1 0 0 0 0,5-20 0 0 0,-9 28 0 0 0,1 0 0 0 0,7-13 0 0 0,-4 9 0 0 0,-2 4 0 0 0,0-1 0 0 0,1 1 0 0 0,0 0 0 0 0,5-7 0 0 0,-3 3 0 0 0,1 0 0 0 0,12-10 0 0 0,0-4 0 0 0,-6 5 32 0 0,-4 5 42 0 0,-1 0-1 0 0,0-1 0 0 0,10-23 0 0 0,42-189 834 0 0,-40 96-342 0 0,-18 122-553 0 0,7-29 136 0 0,4-2-102 0 0,20-42-1 0 0,-19 49-92 0 0,-1 1 0 0 0,13-55 0 0 0,-21 67 45 0 0,-1-1 0 0 0,0 0 0 0 0,-2 1 1 0 0,0-1-1 0 0,-2-28 0 0 0,-3 15 2 0 0,-10-37 0 0 0,12 58 0 0 0,0 0 0 0 0,1 0 0 0 0,0 0 0 0 0,1-1 0 0 0,0 1 0 0 0,1 0 0 0 0,0 0 0 0 0,4-14 0 0 0,4-12 0 0 0,15-39 0 0 0,-10 36 0 0 0,-9 23 0 0 0,4-10 0 0 0,8-41 0 0 0,-15 60 0 0 0,-1 0 0 0 0,0 0 0 0 0,-1 0 0 0 0,0 0 0 0 0,0 0 0 0 0,-1 0 0 0 0,0 0 0 0 0,0 0 0 0 0,-5-15 0 0 0,6 21 3 0 0,-1 0 0 0 0,0 0 0 0 0,1 0 0 0 0,-1 0-1 0 0,0 0 1 0 0,0 0 0 0 0,-1 0 0 0 0,1 0 0 0 0,0 1 0 0 0,0-1 0 0 0,-3-2 0 0 0,-1-1 15 0 0,-2-4-13 0 0,-6-5 33 0 0,2-1 1 0 0,0-1 0 0 0,-10-18-1 0 0,19 28-28 0 0,-1 1-1 0 0,1-1 1 0 0,1 0-1 0 0,-1 0 1 0 0,1 0-1 0 0,0 0 1 0 0,0 0-1 0 0,1 0 1 0 0,-1 0-1 0 0,1 0 1 0 0,1 0 0 0 0,1-9-1 0 0,6-24-21 0 0,14-42-1 0 0,-13 54 3 0 0,-1-2 1 0 0,-2 1-1 0 0,6-49 0 0 0,-12 72 10 0 0,1 0 0 0 0,-1 1 0 0 0,0-1 0 0 0,-1 0 0 0 0,1 1 0 0 0,-1-1 0 0 0,0 0 0 0 0,0 1 0 0 0,0-1 0 0 0,0 1 0 0 0,-1-1 0 0 0,0 1 0 0 0,0 0 0 0 0,0 0 0 0 0,0 0 0 0 0,-1 0 0 0 0,0 0 0 0 0,0 0 0 0 0,0 1 0 0 0,-6-6 0 0 0,4 5-4 0 0,0 0 1 0 0,0 1-1 0 0,-1 0 0 0 0,1 0 0 0 0,-1 0 0 0 0,0 0 1 0 0,1 1-1 0 0,-1 0 0 0 0,-8-1 0 0 0,-6-1-29 0 0,-31-2 0 0 0,19 3 13 0 0,-6-1-18 0 0,-96-15-152 0 0,122 17 190 0 0,0-1 0 0 0,0 0 0 0 0,1-1 0 0 0,-1 0 0 0 0,-18-10 0 0 0,-24-15-39 0 0,-2 3 0 0 0,-83-27 0 0 0,112 44-12 0 0,-1 1 0 0 0,0 1 1 0 0,-57-5-1 0 0,14 5 51 0 0,28 7-20 0 0,-7-1-94 0 0,-74 9-1 0 0,84-2 67 0 0,1-3 1 0 0,-70-3-1 0 0,78 0 48 0 0,0 1 0 0 0,-31 5 0 0 0,-38 1 0 0 0,7 0 0 0 0,66-3 0 0 0,-1-2 0 0 0,-37-2 0 0 0,23-1 0 0 0,30 2 0 0 0,0-1 0 0 0,1-1 0 0 0,-24-4 0 0 0,24 3-1 0 0,0 0 0 0 0,0 1 0 0 0,0 0-1 0 0,0 1 1 0 0,-1 0 0 0 0,-11 3 0 0 0,-1 0-27 0 0,-42 12 0 0 0,44-7 28 0 0,-38 18 0 0 0,2 0 0 0 0,37-17-11 0 0,-31 17 0 0 0,3 1-31 0 0,42-24 42 0 0,0 0 0 0 0,0-1 0 0 0,-1 1 0 0 0,-12 1 0 0 0,19-3 0 0 0,-26 5 0 0 0,20-4 0 0 0,1-1 0 0 0,0 0 0 0 0,-1-1 0 0 0,-6 1 0 0 0,-9 2 0 0 0,-29 6 0 0 0,36-5 0 0 0,1-1 0 0 0,1 1 0 0 0,0 1 0 0 0,0 0 0 0 0,0 1 0 0 0,-14 9 0 0 0,-15 7 0 0 0,19-13 0 0 0,13-7-12 0 0,-1-3-36 0 0,7 0 39 0 0,-15-10-47 0 0,11 6 45 0 0,4 1 11 0 0,-1 1 0 0 0,0 1 0 0 0,0-1 0 0 0,-9-3 0 0 0,11 4 0 0 0,1 2 0 0 0,1-1 0 0 0,-1 0 0 0 0,1 1 0 0 0,0-1 0 0 0,-1 1 0 0 0,1 0 0 0 0,-1 0 0 0 0,1-1 0 0 0,-1 1 0 0 0,1 0 0 0 0,-1 0 0 0 0,-2 1 0 0 0,-15-1 0 0 0,14 2 0 0 0,1 0 0 0 0,-8 2-11 0 0,1 2-31 0 0,1 3 31 0 0,0 0 11 0 0,2 1 0 0 0,1 1-11 0 0,1-2-42 0 0,4-8-18 0 0,-3-3-218 0 0,3 0-1140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8:3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 1375 0 0,'1'2'3298'0'0,"-1"-1"-3238"0"0,3 6 2359 0 0,1 0 0 0 0,-1 1 0 0 0,1-1-1 0 0,7 7 1 0 0,5 1-463 0 0,-14-14-1369 0 0,1-1 18 0 0,1 1-430 0 0,1 0 1 0 0,-1 0-1 0 0,1-1 0 0 0,-1 1 1 0 0,1-1-1 0 0,0-1 0 0 0,-1 1 0 0 0,6-1 1 0 0,-4-1-111 0 0,-1 0 0 0 0,0 0 0 0 0,1 0 0 0 0,-1 0 1 0 0,0-1-1 0 0,0 0 0 0 0,0 0 0 0 0,-1 0 0 0 0,7-6 1 0 0,-8 5-130 0 0,1 1 1 0 0,-1-1 0 0 0,0 0 0 0 0,0-1 0 0 0,4-6 0 0 0,-6 9 4 0 0,0 0-198 0 0,-1 0-234 0 0,0 2 392 0 0,1 0 0 0 0,-1-1 0 0 0,0 1 0 0 0,0-1 0 0 0,0 1 1 0 0,0-1-1 0 0,0 1 0 0 0,0-1 0 0 0,0 1 0 0 0,0-1 0 0 0,0 0 0 0 0,0 1 0 0 0,0-1 0 0 0,0 1 0 0 0,0-1 0 0 0,0 1 1 0 0,0-1-1 0 0,0 1 0 0 0,-1 0 0 0 0,1-2 0 0 0,-3 2 0 0 0,0 0-1 0 0,0 0 1 0 0,0 1 0 0 0,1-1-1 0 0,-1 1 1 0 0,0-1 0 0 0,0 1 0 0 0,1 0-1 0 0,-1 0 1 0 0,0 0 0 0 0,1 0-1 0 0,-1 1 1 0 0,1-1 0 0 0,0 1 0 0 0,-1-1-1 0 0,-1 3 1 0 0,-8 6-92 0 0,-18 21 1 0 0,17-17 236 0 0,-98 111 551 0 0,92-101-274 0 0,1 1 0 0 0,2 0 0 0 0,-20 42-1 0 0,34-63-275 0 0,0 0-1 0 0,1-1 0 0 0,-1 1 1 0 0,1 0-1 0 0,0 0 0 0 0,0 0 1 0 0,1 1-1 0 0,-1-1 0 0 0,1 0 1 0 0,0 6-1 0 0,0-8-40 0 0,1-1 1 0 0,-1 1-1 0 0,1 0 0 0 0,-1-1 1 0 0,1 1-1 0 0,0-1 0 0 0,-1 1 0 0 0,1-1 1 0 0,0 0-1 0 0,0 1 0 0 0,0-1 1 0 0,0 0-1 0 0,1 1 0 0 0,-1-1 1 0 0,0 0-1 0 0,0 0 0 0 0,1 0 0 0 0,-1 0 1 0 0,1 0-1 0 0,-1-1 0 0 0,1 1 1 0 0,-1 0-1 0 0,1-1 0 0 0,-1 1 0 0 0,1-1 1 0 0,0 1-1 0 0,-1-1 0 0 0,1 0 1 0 0,1 0-1 0 0,5 1 11 0 0,0 0-1 0 0,0-1 1 0 0,-1 0 0 0 0,1 0 0 0 0,0-1 0 0 0,-1 0-1 0 0,13-4 1 0 0,51-18 130 0 0,-61 19-135 0 0,114-51-2145 0 0,-80 32 890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7975 0 0,'0'0'364'0'0,"-3"0"-8"0"0,-19 5-212 0 0,6 3-88 0 0,13-3 123 0 0,1-1 22 0 0,-8 9 206 0 0,1 1-1 0 0,1 0 1 0 0,0 0 0 0 0,1 1-1 0 0,-6 17 1 0 0,-21 82 879 0 0,15-22-413 0 0,-10 33-100 0 0,4-55-493 0 0,-52 106 0 0 0,52-124-202 0 0,3-2-121 0 0,-23 84 0 0 0,44-132-183 0 0,4-3-1572 0 0,8-4 1134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182 289 5439 0 0,'0'0'248'0'0,"-2"2"-5"0"0,-25 41-92 0 0,-102 157 3446 0 0,108-173-3292 0 0,19-25 614 0 0,4-5-535 0 0,78-110 1356 0 0,-34 46-1288 0 0,10-17-137 0 0,-21 30-4 0 0,50-58 0 0 0,-72 97-304 0 0,41-44 106 0 0,-46 51-84 0 0,1 0 0 0 0,0 1-1 0 0,0 0 1 0 0,17-9 0 0 0,-9 8 99 0 0,-16 8-121 0 0,0 0 0 0 0,0-1-1 0 0,0 1 1 0 0,-1 0 0 0 0,1 0-1 0 0,0 0 1 0 0,0-1 0 0 0,0 1-1 0 0,-1 0 1 0 0,1 0 0 0 0,0 0-1 0 0,0 1 1 0 0,0-1 0 0 0,0 0-1 0 0,1 0 1 0 0,0 2-2 0 0,-1-1 1 0 0,1 0-1 0 0,-1 1 0 0 0,1-1 1 0 0,-1 1-1 0 0,1-1 0 0 0,-1 1 0 0 0,0 0 1 0 0,0 0-1 0 0,0 0 0 0 0,0-1 1 0 0,0 1-1 0 0,0 0 0 0 0,-1 0 1 0 0,1 0-1 0 0,-1 0 0 0 0,1 0 1 0 0,-1 0-1 0 0,1 4 0 0 0,0 3 82 0 0,-1-1 0 0 0,0 1 0 0 0,-1 14-1 0 0,-3 2 58 0 0,-1 1 0 0 0,-1-1-1 0 0,-1 0 1 0 0,-1 0-1 0 0,-14 28 1 0 0,-3-4 65 0 0,-51 75 0 0 0,68-115-84 0 0,8-9-116 0 0,0 0-1 0 0,0-1 1 0 0,-1 1-1 0 0,1 0 1 0 0,0 0-1 0 0,0 0 1 0 0,0 0-1 0 0,0-1 1 0 0,0 1-1 0 0,-1 0 1 0 0,1 0-1 0 0,0 0 0 0 0,0 0 1 0 0,0-1-1 0 0,0 1 1 0 0,0 0-1 0 0,0 0 1 0 0,0-1-1 0 0,0 1 1 0 0,0 0-1 0 0,0 0 1 0 0,0 0-1 0 0,0-1 1 0 0,0 1-1 0 0,0 0 1 0 0,0 0-1 0 0,0 0 1 0 0,0-1-1 0 0,0 1 1 0 0,5-25 243 0 0,1 7-208 0 0,1 0 1 0 0,0 0-1 0 0,2 0 0 0 0,0 1 0 0 0,1 1 0 0 0,16-21 1 0 0,-1 6-200 0 0,1 2-1 0 0,33-30 1 0 0,-39 40-16 0 0,2 2 0 0 0,1 0 0 0 0,39-22 0 0 0,-45 30 142 0 0,1 0-1 0 0,0 2 1 0 0,0 0-1 0 0,1 1 1 0 0,37-8-1 0 0,-52 14 70 0 0,0-1 1 0 0,-1 1-1 0 0,1 0 0 0 0,0 0 1 0 0,0 0-1 0 0,-1 0 1 0 0,1 1-1 0 0,0-1 0 0 0,-1 1 1 0 0,1 0-1 0 0,0 0 1 0 0,-1 1-1 0 0,1-1 0 0 0,-1 1 1 0 0,0 0-1 0 0,1-1 1 0 0,-1 1-1 0 0,0 1 0 0 0,3 1 1 0 0,-4-1 1 0 0,0-1 1 0 0,0 1 0 0 0,0 0-1 0 0,0 0 1 0 0,0-1 0 0 0,0 1-1 0 0,-1 1 1 0 0,1-1 0 0 0,-1 0 0 0 0,0 0-1 0 0,0 0 1 0 0,0 1 0 0 0,-1-1-1 0 0,1 0 1 0 0,-1 1 0 0 0,0-1-1 0 0,0 0 1 0 0,0 1 0 0 0,0-1-1 0 0,0 1 1 0 0,-2 3 0 0 0,-13 61 466 0 0,-25 68 0 0 0,35-121-470 0 0,-3 10-248 0 0,-8 45-1 0 0,16-69 144 0 0,0-1-1 0 0,0 1 0 0 0,0 0 1 0 0,0 0-1 0 0,0-1 0 0 0,0 1 1 0 0,0 0-1 0 0,0-1 0 0 0,0 1 1 0 0,0 0-1 0 0,0-1 0 0 0,0 1 1 0 0,1 0-1 0 0,-1-1 1 0 0,1 2-1 0 0,0 0-284 0 0,-1 0-1032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165 388 7367 0 0,'0'0'568'0'0,"-2"1"-373"0"0,-125 94 6418 0 0,102-81-5725 0 0,23-12-393 0 0,-2-12-53 0 0,0-2-211 0 0,4 7-146 0 0,1 0-1 0 0,-1 0 1 0 0,2 0-1 0 0,-1 0 1 0 0,0 0 0 0 0,1 1-1 0 0,4-10 1 0 0,19-29 192 0 0,-25 42-275 0 0,11-15 27 0 0,0 1 1 0 0,1 0-1 0 0,1 1 0 0 0,0 0 1 0 0,1 1-1 0 0,20-15 0 0 0,-24 20-33 0 0,0 1 0 0 0,0 1 0 0 0,1 0-1 0 0,0 0 1 0 0,1 1 0 0 0,-1 0 0 0 0,1 1 0 0 0,0 0-1 0 0,0 1 1 0 0,20-3 0 0 0,-22 6 60 0 0,0 0 1 0 0,-1 0-1 0 0,1 0 1 0 0,0 2-1 0 0,-1-1 1 0 0,1 1-1 0 0,-1 0 1 0 0,1 1-1 0 0,-1 0 1 0 0,10 6-1 0 0,-17-8-32 0 0,1 0 0 0 0,-1 0 0 0 0,-1 0-1 0 0,1 1 1 0 0,0-1 0 0 0,0 1 0 0 0,0-1-1 0 0,-1 1 1 0 0,1 0 0 0 0,-1 0 0 0 0,0-1 0 0 0,1 1-1 0 0,-1 0 1 0 0,0 0 0 0 0,0 1 0 0 0,0-1-1 0 0,1 4 1 0 0,-1-3-2 0 0,-1 0 1 0 0,1 1-1 0 0,-1-1 0 0 0,0 1 1 0 0,0-1-1 0 0,-1 0 0 0 0,1 1 1 0 0,-1-1-1 0 0,1 0 0 0 0,-1 1 1 0 0,-1 3-1 0 0,-2 1 25 0 0,0 0-1 0 0,0 0 1 0 0,0 0 0 0 0,-1 0 0 0 0,0-1-1 0 0,0 0 1 0 0,-1 0 0 0 0,-9 9-1 0 0,-5-2 24 0 0,-8 3 55 0 0,27-16-222 0 0,1-2-113 0 0,0 0 204 0 0,1 0-1 0 0,-1 0 0 0 0,0 0 0 0 0,1 0 1 0 0,0 0-1 0 0,-1 0 0 0 0,1 0 1 0 0,-1 0-1 0 0,1 0 0 0 0,0 1 1 0 0,1-2-1 0 0,1-1-9 0 0,135-155-490 0 0,-57 70 304 0 0,-60 64 249 0 0,0 1 0 0 0,2 1 0 0 0,26-20 0 0 0,-42 37-31 0 0,0 0 0 0 0,0 0-1 0 0,1 0 1 0 0,0 1 0 0 0,0 0 0 0 0,0 1 0 0 0,0-1 0 0 0,1 2 0 0 0,-1-1-1 0 0,1 1 1 0 0,0 1 0 0 0,-1-1 0 0 0,1 1 0 0 0,0 1 0 0 0,13 0 0 0 0,-20 1-1 0 0,-1-1 1 0 0,1 1-1 0 0,-1-1 1 0 0,1 1-1 0 0,0 0 1 0 0,-1-1 0 0 0,1 1-1 0 0,-1 0 1 0 0,0 0-1 0 0,1 0 1 0 0,-1 0 0 0 0,0 0-1 0 0,1 0 1 0 0,-1 1-1 0 0,0-1 1 0 0,0 0-1 0 0,0 1 1 0 0,0-1 0 0 0,1 3-1 0 0,-1-1-10 0 0,1-1 0 0 0,-1 1 0 0 0,0 0 0 0 0,0 0 0 0 0,0 0 0 0 0,0 0 0 0 0,-1 0 0 0 0,1 0 0 0 0,-1 3 0 0 0,0 3 22 0 0,-1 0 0 0 0,0 0 1 0 0,-1-1-1 0 0,0 1 0 0 0,-4 11 0 0 0,-20 43 130 0 0,13-35-62 0 0,-18 41-170 0 0,-16 36 1070 0 0,43-91-2031 0 0,-1 0-1 0 0,2 0 1 0 0,0 0-1 0 0,0 1 1 0 0,0 26-1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11519 0 0,'0'0'3842'0'0,"2"-1"-3526"0"0,51-21 510 0 0,1 2 1 0 0,84-20 0 0 0,-93 28-610 0 0,90-29 377 0 0,48-12-12 0 0,-167 49-368 0 0,24-2 1 0 0,-11 6-1116 0 0,-2 7-4083 0 0,-13-1-1071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14423 0 0,'0'0'1622'0'0,"3"1"-1185"0"0,15 3 123 0 0,0-1-1 0 0,0-1 1 0 0,0 0 0 0 0,33-2-1 0 0,76-12 1068 0 0,-47-2-713 0 0,128-40 0 0 0,-177 45-1045 0 0,14-6-304 0 0,-14 8-5365 0 0,-10 3-1234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 11375 0 0,'0'0'3046'0'0,"-1"1"-2662"0"0,1 0-351 0 0,0-1 1 0 0,0 0-1 0 0,-1 0 1 0 0,1 0 0 0 0,0 0-1 0 0,0 0 1 0 0,0 0-1 0 0,0 1 1 0 0,0-1 0 0 0,-1 0-1 0 0,1 0 1 0 0,0 0 0 0 0,0 0-1 0 0,0 1 1 0 0,0-1-1 0 0,0 0 1 0 0,0 0 0 0 0,0 0-1 0 0,0 1 1 0 0,0-1-1 0 0,0 0 1 0 0,0 0 0 0 0,0 0-1 0 0,0 1 1 0 0,0-1 0 0 0,0 0-1 0 0,0 0 1 0 0,0 0-1 0 0,0 1 1 0 0,0-1 0 0 0,0 0-1 0 0,0 0 1 0 0,0 0-1 0 0,0 1 1 0 0,0-1 0 0 0,0 0-1 0 0,0 0 1 0 0,0 0-1 0 0,0 0 1 0 0,1 1 0 0 0,-1-1-1 0 0,0 0 1 0 0,0 0 0 0 0,12-1 509 0 0,-8 0-423 0 0,-1 0 0 0 0,1-1 0 0 0,-1 1 0 0 0,1-1 0 0 0,4-3 0 0 0,1 1 1263 0 0,-13 17-935 0 0,-1-3-427 0 0,-1 0 1 0 0,0 0-1 0 0,0-1 0 0 0,-1 0 1 0 0,0 0-1 0 0,0-1 0 0 0,-11 10 1 0 0,8-10-12 0 0,2-1 1 0 0,7-6 42 0 0,4-1 1 0 0,26-7-709 0 0,-8-2-4104 0 0,-4-1-1369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55 12895 0 0,'0'0'2971'0'0,"-2"2"-2806"0"0,-11 8-9 0 0,0 0 1 0 0,1 1-1 0 0,1 1 0 0 0,-20 24 0 0 0,-11 11-17 0 0,4-9-139 0 0,1 3 0 0 0,1 0 0 0 0,3 3 0 0 0,-28 47 0 0 0,58-86 14 0 0,1 0 0 0 0,-1 0 0 0 0,1 0-1 0 0,0 0 1 0 0,0 0 0 0 0,1 1 0 0 0,0-1-1 0 0,0 1 1 0 0,-1 6 0 0 0,2-9 24 0 0,0-1-1 0 0,1 1 1 0 0,-1 0-1 0 0,0 0 1 0 0,1-1-1 0 0,0 1 1 0 0,-1 0 0 0 0,1-1-1 0 0,0 1 1 0 0,0-1-1 0 0,0 1 1 0 0,1-1-1 0 0,-1 0 1 0 0,1 1-1 0 0,-1-1 1 0 0,1 0 0 0 0,0 0-1 0 0,0 0 1 0 0,0 0-1 0 0,4 3 1 0 0,0-1 94 0 0,1 0 1 0 0,0 0-1 0 0,1-1 0 0 0,-1 0 1 0 0,0 0-1 0 0,1-1 1 0 0,0 0-1 0 0,-1 0 0 0 0,1-1 1 0 0,0 0-1 0 0,15 0 0 0 0,1-1 232 0 0,0-1-1 0 0,39-8 1 0 0,-41 5-263 0 0,-1-1 0 0 0,0-1 1 0 0,-1-1-1 0 0,1-1 0 0 0,-2 0 1 0 0,1-2-1 0 0,22-14 1 0 0,-28 14-71 0 0,1-1 1 0 0,-1 0 0 0 0,-1-1-1 0 0,0-1 1 0 0,-1 0 0 0 0,0-1-1 0 0,-1 0 1 0 0,0-1 0 0 0,8-16-1 0 0,-12 18-13 0 0,0-1 0 0 0,-1 0 0 0 0,-1 0 0 0 0,0 0-1 0 0,-1 0 1 0 0,-1-1 0 0 0,0 1 0 0 0,1-21 0 0 0,-3 24-88 0 0,-1 0 0 0 0,-1-1 1 0 0,0 1-1 0 0,0 0 1 0 0,-1 0-1 0 0,0 0 1 0 0,-1 1-1 0 0,0-1 1 0 0,-1 0-1 0 0,0 1 0 0 0,-11-19 1 0 0,12 25-29 0 0,1 0 0 0 0,-1 0 0 0 0,0 0 0 0 0,-1 0 0 0 0,1 0 0 0 0,-1 1 0 0 0,1-1 0 0 0,-1 1 0 0 0,0 0 0 0 0,0 1 0 0 0,-1-1 0 0 0,1 0 0 0 0,0 1 0 0 0,-1 0 1 0 0,0 0-1 0 0,1 1 0 0 0,-1-1 0 0 0,-5 0 0 0 0,1 1-45 0 0,1 0 0 0 0,-1 1 1 0 0,1 0-1 0 0,-1 1 0 0 0,1-1 1 0 0,-1 2-1 0 0,1-1 0 0 0,0 1 1 0 0,-15 6-1 0 0,4-1-359 0 0,0 2 1 0 0,0 0-1 0 0,1 1 1 0 0,1 1-1 0 0,-31 24 1 0 0,45-33 179 0 0,-7 5-2628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15 919 0 0,'-25'10'1180'0'0,"-40"11"0"0"0,-76 7 6650 0 0,15-2-196 0 0,129-26-7306 0 0,20-1 51 0 0,0-1-1 0 0,0-1 0 0 0,29-7 1 0 0,67-24 488 0 0,-71 18-558 0 0,76-13 1 0 0,-114 27-276 0 0,-7 1-29 0 0,0 0-1 0 0,0 1 1 0 0,0 0 0 0 0,0 0 0 0 0,0 0-1 0 0,0 0 1 0 0,0 0 0 0 0,0 0 0 0 0,0 1-1 0 0,0 0 1 0 0,6 1 0 0 0,-5 1 37 0 0,4 8-31 0 0,-8-8-16 0 0,1-1 0 0 0,0 0 0 0 0,0 0-1 0 0,-1 1 1 0 0,0-1 0 0 0,1 0 0 0 0,-1 1-1 0 0,0-1 1 0 0,0 0 0 0 0,0 1 0 0 0,0-1 0 0 0,-1 1-1 0 0,1-1 1 0 0,-1 3 0 0 0,-1 0 6 0 0,0-1-1 0 0,0 1 1 0 0,0 0-1 0 0,-1-1 1 0 0,1 1 0 0 0,-5 4-1 0 0,-2 3 26 0 0,-2-1 0 0 0,1 1 0 0 0,-18 12 0 0 0,-8 5 19 0 0,-1-1 0 0 0,-2-3 0 0 0,-1-1 1 0 0,-56 25-1 0 0,-46 20-34 0 0,137-67 31 0 0,-2 3-46 0 0,27-8-69 0 0,20-3 27 0 0,-1-1-14 0 0,0 2 0 0 0,1 1 1 0 0,43 2-1 0 0,-73 3 38 0 0,1 0 1 0 0,0 1-1 0 0,0 0 1 0 0,17 6-1 0 0,-25-6 17 0 0,1-1 0 0 0,0 1-1 0 0,0 0 1 0 0,0 0-1 0 0,-1 0 1 0 0,1 0-1 0 0,-1 1 1 0 0,0-1-1 0 0,1 1 1 0 0,-1 0-1 0 0,0 0 1 0 0,-1 0 0 0 0,1 0-1 0 0,-1 1 1 0 0,3 3-1 0 0,1 8-7 0 0,-5-9 7 0 0,1 0 0 0 0,-1 0 0 0 0,0 1 1 0 0,-1-1-1 0 0,0 0 0 0 0,0 1 0 0 0,0-1 0 0 0,-1 0 0 0 0,1 1 1 0 0,-2-1-1 0 0,-1 9 0 0 0,0-7 7 0 0,0 0 0 0 0,-1-1 0 0 0,0 1 0 0 0,0-1 0 0 0,-1 1 0 0 0,1-1 0 0 0,-11 10 0 0 0,2-3 37 0 0,-1-1-1 0 0,-1 0 0 0 0,0-2 1 0 0,-1 1-1 0 0,0-2 0 0 0,-31 15 1 0 0,0-5 145 0 0,-48 14 1 0 0,-23 10 139 0 0,93-36-283 0 0,23-7-218 0 0,2-1 138 0 0,-1 0 1 0 0,1 0 0 0 0,0 0-1 0 0,-1 0 1 0 0,1 0 0 0 0,0 0-1 0 0,-1 0 1 0 0,1 0 0 0 0,0-1-1 0 0,-1 1 1 0 0,1 0 0 0 0,0 0-1 0 0,-1 0 1 0 0,1 0 0 0 0,0 0-1 0 0,-1-1 1 0 0,1 1 0 0 0,0 0-1 0 0,0 0 1 0 0,-1 0-1 0 0,1-1 1 0 0,0 1 0 0 0,0 0-1 0 0,-1-1 1 0 0,1 1 0 0 0,0 0-1 0 0,0 0 1 0 0,0-1 0 0 0,0 1-1 0 0,-1 0 1 0 0,1-1 0 0 0,0 1-1 0 0,0 0 1 0 0,0-1 0 0 0,0 1-1 0 0,0 0 1 0 0,0-1 0 0 0,0 0-1 0 0,2-11-2073 0 0,3-1-4810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519 421 3679 0 0,'0'0'167'0'0,"-1"-1"-7"0"0,-4-5-157 0 0,5 4-59 0 0,-1 1 0 0 0,0 0 0 0 0,1-1 0 0 0,0 1 0 0 0,-1-1 0 0 0,1 1 0 0 0,0-1 0 0 0,0 1 0 0 0,-1-1 0 0 0,1 1 0 0 0,0-1 0 0 0,1 1 0 0 0,-1-1 0 0 0,0 1 0 0 0,1-3 0 0 0,5-19-330 0 0,27-32 7760 0 0,-32 53-6442 0 0,3-13 1580 0 0,-4 7-1836 0 0,0 0-1 0 0,-1 0 1 0 0,1 0 0 0 0,-2 0 0 0 0,-1-9 0 0 0,-4-22 571 0 0,4 9-787 0 0,-6-43 118 0 0,8 66-580 0 0,-1 0 1 0 0,0 0-1 0 0,0 0 1 0 0,-1 1-1 0 0,0-1 1 0 0,0 0-1 0 0,-8-11 1 0 0,9 15-36 0 0,0 1 0 0 0,0 0 0 0 0,-1 0 0 0 0,1 0 0 0 0,0 0 0 0 0,-1 0 0 0 0,0 0 0 0 0,1 1 0 0 0,-1-1 0 0 0,0 1 0 0 0,0 0 0 0 0,0 0 0 0 0,0 0 0 0 0,0 0 1 0 0,0 0-1 0 0,0 1 0 0 0,0-1 0 0 0,0 1 0 0 0,0 0 0 0 0,0 0 0 0 0,0 0 0 0 0,0 0 0 0 0,0 1 0 0 0,0-1 0 0 0,-4 2 0 0 0,-7 1 101 0 0,-1 2 0 0 0,1 0 0 0 0,-26 13 0 0 0,36-16 41 0 0,-16 9-305 0 0,0 0 0 0 0,1 2 0 0 0,-27 22 1 0 0,-48 52-865 0 0,49-44 1237 0 0,31-29-42 0 0,0 0 0 0 0,-22 29 0 0 0,32-37-59 0 0,1-1 0 0 0,-1 1 0 0 0,1 0 0 0 0,0 1 0 0 0,0-1 0 0 0,1 0 0 0 0,0 1 0 0 0,0-1 0 0 0,0 1-1 0 0,1 0 1 0 0,-1 12 0 0 0,2-16-27 0 0,0 0 0 0 0,0 0 0 0 0,0 0 0 0 0,0 0-1 0 0,1 0 1 0 0,0-1 0 0 0,-1 1 0 0 0,1 0 0 0 0,0 0 0 0 0,1-1 0 0 0,-1 1-1 0 0,0 0 1 0 0,1-1 0 0 0,-1 1 0 0 0,1-1 0 0 0,0 0 0 0 0,0 1 0 0 0,0-1-1 0 0,0 0 1 0 0,0 0 0 0 0,0 0 0 0 0,0-1 0 0 0,1 1 0 0 0,-1 0 0 0 0,1-1-1 0 0,0 0 1 0 0,-1 0 0 0 0,1 1 0 0 0,0-1 0 0 0,-1-1 0 0 0,1 1 0 0 0,0 0-1 0 0,4 0 1 0 0,5 0 90 0 0,0 0 0 0 0,0-1 1 0 0,0 0-1 0 0,0 0 0 0 0,0-2 0 0 0,21-4 0 0 0,10-5 15 0 0,0-2-1 0 0,-1-2 1 0 0,0-2 0 0 0,-2-2-1 0 0,0-1 1 0 0,-1-3-1 0 0,48-35 1 0 0,-78 53-122 0 0,-6 3-19 0 0,-1 0 0 0 0,1 1 1 0 0,-1-1-1 0 0,0 0 1 0 0,1-1-1 0 0,-1 1 0 0 0,0 0 1 0 0,0-1-1 0 0,0 1 0 0 0,0-1 1 0 0,2-4-1 0 0,1-3 58 0 0,-2 1-65 0 0,-2 7-60 0 0,-13 11-105 0 0,6-5 140 0 0,1 0 0 0 0,0 1-1 0 0,1 0 1 0 0,-1 0 0 0 0,1 0 0 0 0,0 0 0 0 0,-5 9-1 0 0,-1 5 5 0 0,-8 20-1 0 0,3-5-31 0 0,-11 23 38 0 0,11-22 14 0 0,-22 37-1 0 0,-1-10-15 0 0,-92 163-195 0 0,129-223 133 0 0,1 0 11 0 0,0-2 7 0 0,0 1 0 0 0,0 0 0 0 0,0-1-1 0 0,0 1 1 0 0,0 0 0 0 0,1-1 0 0 0,-1 1-1 0 0,0 0 1 0 0,0-1 0 0 0,0 1 0 0 0,1 0 0 0 0,-1-1-1 0 0,0 1 1 0 0,0 0 0 0 0,1-1 0 0 0,-1 1 0 0 0,1-1-1 0 0,-1 1 1 0 0,0-1 0 0 0,1 1 0 0 0,-1-1-1 0 0,1 1 1 0 0,0-1 0 0 0,-1 0 0 0 0,1 1 0 0 0,-1-1-1 0 0,1 0 1 0 0,-1 1 0 0 0,1-1 0 0 0,0 0 0 0 0,-1 1-1 0 0,1-1 1 0 0,0 0 0 0 0,-1 0 0 0 0,1 0 0 0 0,0 0-1 0 0,-1 0 1 0 0,2 0 0 0 0,12 0-1440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2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10943 0 0,'0'0'987'0'0,"0"2"-810"0"0,0 2 2 0 0,1 0 0 0 0,0 0-1 0 0,0-1 1 0 0,0 1 0 0 0,1 0-1 0 0,-1-1 1 0 0,1 1 0 0 0,0-1-1 0 0,0 0 1 0 0,0 1 0 0 0,0-1-1 0 0,1 0 1 0 0,-1-1 0 0 0,1 1-1 0 0,0 0 1 0 0,0-1 0 0 0,5 5-1 0 0,-4-5-67 0 0,0 0-1 0 0,0-1 1 0 0,0 1-1 0 0,0 0 1 0 0,0-1 0 0 0,1 0-1 0 0,-1 0 1 0 0,1-1-1 0 0,-1 1 1 0 0,0-1-1 0 0,8 0 1 0 0,85-1 393 0 0,-25-1 620 0 0,134 14 0 0 0,-166-5-999 0 0,1-3 0 0 0,-1-1 0 0 0,1-1-1 0 0,0-3 1 0 0,40-5 0 0 0,22-13-18 0 0,15-2-259 0 0,-92 18-47 0 0,0 1 0 0 0,43 3 1 0 0,35 2-1121 0 0,-102-3 918 0 0,9 0-4844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98 7367 0 0,'2'-4'-58'0'0,"21"-45"1979"0"0,-18 39 909 0 0,0 0 0 0 0,11-14 4504 0 0,-16 27-7134 0 0,-4 13-94 0 0,-1 0-1 0 0,-1 0 0 0 0,0 0 0 0 0,-15 26 0 0 0,-42 59 108 0 0,55-88-194 0 0,-141 196 198 0 0,93-136-217 0 0,41-52 0 0 0,10-12-12 0 0,3-8-57 0 0,4 1-567 0 0,1 0 634 0 0,-1-1-1 0 0,1 1 1 0 0,0-1 0 0 0,0 0 0 0 0,0 0-1 0 0,0 0 1 0 0,0 0 0 0 0,0 0 0 0 0,0-1-1 0 0,0 1 1 0 0,0-1 0 0 0,0 0 0 0 0,0 0-1 0 0,0 0 1 0 0,6-1 0 0 0,8-2-15 0 0,29-7 0 0 0,-20 3 12 0 0,31-3 5 0 0,43-11 0 0 0,17-9-707 0 0,-37 11-143 0 0,-73 17-351 0 0,-1 0-1 0 0,1-1 1 0 0,0 0 0 0 0,11-7-1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24 8751 0 0,'1'-2'399'0'0,"5"-19"9738"0"0,-8 24-10003 0 0,-110 159 844 0 0,39-54-466 0 0,-101 164 472 0 0,122-181-756 0 0,-97 190 99 0 0,139-258-266 0 0,-7 25 0 0 0,15-40-184 0 0,0 0-1 0 0,0 0 0 0 0,1 1 1 0 0,0-1-1 0 0,0 0 1 0 0,2 15-1 0 0,-1-22 22 0 0,0 0-1 0 0,0-1 0 0 0,0 1 1 0 0,0 0-1 0 0,1-1 1 0 0,-1 1-1 0 0,0 0 1 0 0,0-1-1 0 0,1 1 0 0 0,-1-1 1 0 0,0 1-1 0 0,1-1 1 0 0,-1 1-1 0 0,0 0 1 0 0,1-1-1 0 0,-1 0 0 0 0,1 1 1 0 0,0 0-1 0 0,0 0-784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8751 0 0,'0'0'2187'0'0,"0"3"-790"0"0,-2 5-806 0 0,0 0-1 0 0,0 0 1 0 0,0-1-1 0 0,-1 1 1 0 0,0 0-1 0 0,-1-1 0 0 0,0 0 1 0 0,0 0-1 0 0,-9 12 1 0 0,-5 4 983 0 0,-31 29-1 0 0,43-46-1277 0 0,-13 15 246 0 0,-20 28 1 0 0,7-8-352 0 0,26-33-435 0 0,0 0 0 0 0,0 0-1 0 0,1 0 1 0 0,0 1 0 0 0,-6 12 0 0 0,11-19-1017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50 512 11055 0 0,'0'0'1002'0'0,"-2"2"-824"0"0,-17 11-47 0 0,18-12-10 0 0,1-1 0 0 0,-1 0 0 0 0,0 1 1 0 0,0-1-1 0 0,1 0 0 0 0,-1 0 0 0 0,0 0 0 0 0,0 0 0 0 0,0 1 0 0 0,1-1 1 0 0,-1 0-1 0 0,0 0 0 0 0,0 0 0 0 0,0-1 0 0 0,1 1 0 0 0,-1 0 0 0 0,0 0 1 0 0,0 0-1 0 0,0 0 0 0 0,1-1 0 0 0,-1 1 0 0 0,0 0 0 0 0,1-1 0 0 0,-1 1 1 0 0,0-1-1 0 0,1 1 0 0 0,-1-1 0 0 0,0 1 0 0 0,1-1 0 0 0,-1 1 0 0 0,1-1 1 0 0,-1 0-1 0 0,1 1 0 0 0,-1-1 0 0 0,1 0 0 0 0,-1 1 0 0 0,1-1 1 0 0,0 0-1 0 0,-1 1 0 0 0,1-1 0 0 0,0 0 0 0 0,0-1 0 0 0,-1 1-64 0 0,1 1 0 0 0,0-1 1 0 0,0 0-1 0 0,0 0 0 0 0,0 1 0 0 0,0-1 0 0 0,0 0 0 0 0,0 0 0 0 0,0 0 0 0 0,0 1 0 0 0,0-1 0 0 0,0 0 0 0 0,0 0 1 0 0,1 1-1 0 0,-1-1 0 0 0,0 0 0 0 0,1 1 0 0 0,0-2 0 0 0,0-1 98 0 0,2-6 48 0 0,1-1 0 0 0,0 1-1 0 0,1 0 1 0 0,0 1 0 0 0,0-1 0 0 0,8-8-1 0 0,42-45 246 0 0,-29 35-295 0 0,10-9-83 0 0,0 2-1 0 0,3 1 0 0 0,0 2 1 0 0,3 2-1 0 0,48-27 0 0 0,-12 8-52 0 0,31-16 410 0 0,-107 63-286 0 0,-2 1-126 0 0,1-1 0 0 0,-1 1 0 0 0,1 0 0 0 0,-1-1 0 0 0,1 1 0 0 0,-1 0 0 0 0,1 0 0 0 0,-1-1 0 0 0,1 1 0 0 0,-1 0 1 0 0,1 0-1 0 0,-1 0 0 0 0,1 0 0 0 0,-1 0 0 0 0,1 0 0 0 0,0 0 0 0 0,-1 0 0 0 0,1 0 0 0 0,-1 0 0 0 0,1 0 0 0 0,-1 0 0 0 0,1 0 0 0 0,0 0 0 0 0,0 1 0 0 0,12 12 79 0 0,-11-7-102 0 0,-2-2 13 0 0,2 1-4 0 0,-2 0 0 0 0,1-1 0 0 0,0 1 1 0 0,-1 0-1 0 0,0 0 0 0 0,0-1 0 0 0,-1 1 0 0 0,1 0 0 0 0,-1 0 0 0 0,-1 5 0 0 0,-3 8 27 0 0,-10 21 0 0 0,11-28-20 0 0,-104 229 265 0 0,39-96-169 0 0,41-79-81 0 0,23-50 25 0 0,4-2-63 0 0,1-12-140 0 0,0-1 96 0 0,0 1-1 0 0,0-1 1 0 0,0 1-1 0 0,0-1 1 0 0,0 1 0 0 0,0-1-1 0 0,0 1 1 0 0,0-1 0 0 0,0 1-1 0 0,1-1 1 0 0,-1 1-1 0 0,0-1 1 0 0,0 1 0 0 0,1-1-1 0 0,-1 1 1 0 0,0-1 0 0 0,0 1-1 0 0,1-1 1 0 0,-1 0-1 0 0,1 1 1 0 0,-1-1 0 0 0,0 1-1 0 0,1-1 1 0 0,-1 0 0 0 0,1 0-1 0 0,0 1 1 0 0,14 5-7492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9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21167 0 0,'0'0'3040'0'0,"7"13"-3224"0"0,-6 1-1536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26 3223 0 0,'0'-2'240'0'0,"1"0"-209"0"0,0-19 7551 0 0,-1 21-7482 0 0,-10 10-589 0 0,7-7 1019 0 0,1-1 76 0 0,1-1-302 0 0,-6 7 1064 0 0,6-6-1240 0 0,-8 21 75 0 0,0-1 1 0 0,-2 0-1 0 0,-21 33 0 0 0,-49 59 14 0 0,48-71-207 0 0,-7 11-308 0 0,-29 41-2001 0 0,59-81-2112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40 123 6911 0 0,'-29'-4'732'0'0,"19"4"3266"0"0,13 14-2069 0 0,-3-13-1889 0 0,1 1 1 0 0,0-1-1 0 0,0 0 1 0 0,0 1-1 0 0,1-1 0 0 0,-1 0 1 0 0,0 0-1 0 0,0 0 1 0 0,1 0-1 0 0,-1 0 0 0 0,1 0 1 0 0,-1 0-1 0 0,1 0 1 0 0,-1 0-1 0 0,1-1 0 0 0,-1 1 1 0 0,4 0-1 0 0,31 6 524 0 0,-28-6-379 0 0,15 1 297 0 0,0-1 1 0 0,0 0-1 0 0,24-4 1 0 0,71-13 859 0 0,-76 9-931 0 0,170-20 348 0 0,27-5-608 0 0,-172 23-126 0 0,-23 3-820 0 0,81-20 1 0 0,-115 22 243 0 0,-1-1-1 0 0,1 1 1 0 0,-1-2-1 0 0,14-8 0 0 0,-19 11-131 0 0,-2 1-568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11375 0 0,'0'0'522'0'0,"1"-3"-13"0"0,1-2-426 0 0,2-1-1 0 0,-1 1 1 0 0,0 0 0 0 0,1 0-1 0 0,0 0 1 0 0,1 0 0 0 0,-1 1-1 0 0,1-1 1 0 0,-1 1 0 0 0,1 0-1 0 0,1 1 1 0 0,7-5 0 0 0,13-7 935 0 0,35-14 1 0 0,-58 28-966 0 0,309-111 2583 0 0,9 28-1140 0 0,-238 67-1869 0 0,0 4-1 0 0,2 3 0 0 0,147 3 1 0 0,-178 8-1341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349 960 919 0 0,'2'-1'5938'0'0,"19"-8"-4707"0"0,-1 0 0 0 0,0-2 0 0 0,-1 0-1 0 0,28-22 1 0 0,-13 5-542 0 0,44-44 0 0 0,-44 33-371 0 0,-1-2 1 0 0,-1-1 0 0 0,-3-1-1 0 0,35-70 1 0 0,-41 69-614 0 0,-2 0 0 0 0,-3-2 0 0 0,21-75 0 0 0,-34 94 157 0 0,-2 0 0 0 0,-1 0 0 0 0,-1-1-1 0 0,-3-30 1 0 0,2 52 135 0 0,0 1 0 0 0,-1-1 0 0 0,0 1 0 0 0,0-1 0 0 0,0 1 0 0 0,-1 0 0 0 0,0 0-1 0 0,0 0 1 0 0,0 0 0 0 0,0 0 0 0 0,-1 0 0 0 0,0 0 0 0 0,0 1 0 0 0,-6-7 0 0 0,8 9 121 0 0,-13 2 148 0 0,10 0-233 0 0,0 1 0 0 0,1 0 1 0 0,-1 0-1 0 0,1 0 0 0 0,0 1 0 0 0,-1-1 1 0 0,1 1-1 0 0,0 0 0 0 0,0 0 1 0 0,0 0-1 0 0,0 0 0 0 0,-5 5 1 0 0,-4 5-25 0 0,-15 19 1 0 0,18-21-8 0 0,2-2-2 0 0,-183 230 0 0 0,163-199 0 0 0,1 1 0 0 0,3 2 0 0 0,1 0 0 0 0,-23 62 0 0 0,9 15 72 0 0,-31 182 0 0 0,60-269-58 0 0,-1 0-1 0 0,-1-1 0 0 0,-2 0 0 0 0,-25 50 0 0 0,15-43 23 0 0,-1-2-1 0 0,-2 0 1 0 0,-31 35-1 0 0,11-22-9 0 0,-17 22-1774 0 0,54-60-1606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2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2 139 12639 0 0,'0'0'579'0'0,"-1"2"-15"0"0,0 7-271 0 0,2-7-193 0 0,-1 0-1 0 0,0 0 0 0 0,1-1 0 0 0,-1 1 0 0 0,1 0 1 0 0,0-1-1 0 0,-1 1 0 0 0,1 0 0 0 0,0-1 1 0 0,0 1-1 0 0,0-1 0 0 0,0 0 0 0 0,0 1 0 0 0,2 0 1 0 0,-2 0 143 0 0,0-1-203 0 0,0-1-1 0 0,-1 1 0 0 0,1 0 0 0 0,0-1 1 0 0,-1 1-1 0 0,1-1 0 0 0,0 0 1 0 0,0 1-1 0 0,-1-1 0 0 0,1 0 0 0 0,0 1 1 0 0,0-1-1 0 0,-1 0 0 0 0,1 0 1 0 0,0 0-1 0 0,0 1 0 0 0,0-1 0 0 0,0 0 1 0 0,1 0-1 0 0,1 0 50 0 0,6 1 19 0 0,0-1 1 0 0,1 0-1 0 0,-1 0 1 0 0,1-1-1 0 0,-1 0 1 0 0,0-1-1 0 0,12-3 1 0 0,63-24 829 0 0,-61 20-743 0 0,54-22 371 0 0,-26 10-186 0 0,91-26 0 0 0,-102 38-283 0 0,0 2 1 0 0,0 1 0 0 0,1 2 0 0 0,62 2 0 0 0,-20-3-477 0 0,-42 4-69 0 0,-39 1 386 0 0,0 1-1 0 0,0-1 0 0 0,0 0 1 0 0,0 0-1 0 0,0 0 0 0 0,0-1 1 0 0,-1 1-1 0 0,1 0 0 0 0,0-1 1 0 0,0 1-1 0 0,2-2 0 0 0,0 1-131 0 0,-2 0-998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102 195 1375 0 0,'-23'8'472'0'0,"-26"10"-978"0"0,20 0 12540 0 0,41-17-11077 0 0,-5 1-787 0 0,2-2 52 0 0,0-1 0 0 0,0 0 0 0 0,-1 0 1 0 0,1 0-1 0 0,0-1 0 0 0,9-4 0 0 0,53-23 1089 0 0,-31 12-685 0 0,106-39 350 0 0,158-38 0 0 0,-212 71-3251 0 0,-50 12 875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574 163 6911 0 0,'0'0'1526'0'0,"-8"-1"3338"0"0,121-54-2673 0 0,-60 28-1966 0 0,2 2 0 0 0,63-20 0 0 0,-110 42-195 0 0,0 1 0 0 0,-1 1 0 0 0,1-1 0 0 0,0 1 0 0 0,1 1 0 0 0,-1-1 0 0 0,8 2 0 0 0,-15-1-25 0 0,0 0 0 0 0,0 0 0 0 0,0 0-1 0 0,0 0 1 0 0,0 1 0 0 0,0-1 0 0 0,0 0-1 0 0,0 1 1 0 0,0-1 0 0 0,0 1 0 0 0,0-1-1 0 0,0 1 1 0 0,1 0 0 0 0,-1 1-4 0 0,0 0-1 0 0,1-1 1 0 0,-1 1 0 0 0,0 0-1 0 0,0 0 1 0 0,0 0 0 0 0,0 0-1 0 0,-1 0 1 0 0,1 0-1 0 0,0 0 1 0 0,-1 1 0 0 0,1-1-1 0 0,-1 0 1 0 0,0 0 0 0 0,0 0-1 0 0,0 1 1 0 0,0-1 0 0 0,0 0-1 0 0,0 0 1 0 0,-1 0 0 0 0,0 4-1 0 0,-1 3 0 0 0,-1-1 0 0 0,0 0 0 0 0,0-1-1 0 0,-7 13 1 0 0,-1-1 0 0 0,-1-1 0 0 0,-2 0 0 0 0,1 0 0 0 0,-2-1 0 0 0,0-1 0 0 0,-27 21 0 0 0,-1-4 0 0 0,-71 42 0 0 0,78-56 0 0 0,0-1 0 0 0,-1-2 0 0 0,-54 17 0 0 0,-29-3 11 0 0,117-29 18 0 0,73 3-242 0 0,93-2 230 0 0,-135 1 48 0 0,-1 0 1 0 0,1 2 0 0 0,48 15 0 0 0,-71-18-61 0 0,0 0 0 0 0,0 0 0 0 0,0 0 1 0 0,-1 1-1 0 0,1-1 0 0 0,0 1 0 0 0,-1 0 0 0 0,0 1 1 0 0,0-1-1 0 0,0 1 0 0 0,0 0 0 0 0,5 6 0 0 0,-7-7 2 0 0,-1 0-1 0 0,1 0 1 0 0,0 1-1 0 0,-1-1 0 0 0,0 0 1 0 0,0 1-1 0 0,0-1 0 0 0,0 1 1 0 0,-1-1-1 0 0,1 1 0 0 0,-1-1 1 0 0,0 1-1 0 0,0-1 0 0 0,0 1 1 0 0,-1-1-1 0 0,1 1 1 0 0,-1-1-1 0 0,1 1 0 0 0,-4 6 1 0 0,1-3 57 0 0,0 1 1 0 0,-1-1 0 0 0,0 0 0 0 0,0-1 0 0 0,-1 1 0 0 0,0-1 0 0 0,0 0 0 0 0,-12 11-1 0 0,-52 39 295 0 0,66-54-347 0 0,-16 11 39 0 0,-1 0 0 0 0,0-2 0 0 0,-1 0 0 0 0,0-2 0 0 0,-1 0 0 0 0,-39 10 0 0 0,-140 15 211 0 0,181-31-217 0 0,-35 1 121 0 0,1-2 0 0 0,-84-9-1 0 0,97 5-139 0 0,20-1-34 0 0,18 1-15 0 0,1 2-45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11519 0 0,'0'0'2035'0'0,"-2"3"-1606"0"0,-10 10-170 0 0,0 0-1 0 0,0-1 0 0 0,-1-1 0 0 0,-19 14 1 0 0,-64 37 212 0 0,92-59-448 0 0,-44 23 100 0 0,0-2 1 0 0,-2-2 0 0 0,-70 21-1 0 0,93-34-121 0 0,-80 31 163 0 0,105-39-226 0 0,5 1-181 0 0,3 4 213 0 0,1 0-1 0 0,1 0 1 0 0,-1-1-1 0 0,1 0 1 0 0,0-1-1 0 0,0 0 1 0 0,9 4-1 0 0,67 18 8 0 0,-29-9-24 0 0,-4-1 73 0 0,83 32 444 0 0,-132-47-437 0 0,1 0 1 0 0,-1 0 0 0 0,1 1 0 0 0,-1-1 0 0 0,1 1 0 0 0,-1 0-1 0 0,4 4 1 0 0,-5-5-3 0 0,0 0-18 0 0,-1 1-1 0 0,1-1 0 0 0,-1 1 1 0 0,1-1-1 0 0,-1 1 0 0 0,0-1 1 0 0,0 1-1 0 0,1-1 0 0 0,-1 1 1 0 0,0 0-1 0 0,0-1 0 0 0,-1 1 1 0 0,1-1-1 0 0,0 1 0 0 0,0-1 1 0 0,-1 1-1 0 0,0 2 0 0 0,-1 0 7 0 0,0 0-1 0 0,0 0 1 0 0,-1 0-1 0 0,1 0 1 0 0,-1-1-1 0 0,0 1 1 0 0,0-1-1 0 0,0 1 1 0 0,0-1-1 0 0,0 0 1 0 0,-7 4-1 0 0,-4 3 79 0 0,-25 12-1 0 0,39-21-94 0 0,-34 15 50 0 0,0-1 0 0 0,0-1 0 0 0,-53 13 0 0 0,24-12-39 0 0,-73 7 0 0 0,115-20-116 0 0,1-2 0 0 0,-1 0 0 0 0,-35-5 0 0 0,55 5 31 0 0,1-1-1 0 0,-1 1 1 0 0,0-1-1 0 0,0 1 0 0 0,1-1 1 0 0,-1 0-1 0 0,1 1 1 0 0,-1-1-1 0 0,0 0 1 0 0,1 1-1 0 0,0-1 1 0 0,-1 0-1 0 0,1 0 0 0 0,-1 0 1 0 0,1 1-1 0 0,0-1 1 0 0,-1 0-1 0 0,1 0 1 0 0,0 0-1 0 0,0 0 1 0 0,0 0-1 0 0,0 1 0 0 0,0-1 1 0 0,0 0-1 0 0,0 0 1 0 0,0-2-1 0 0,4-11-1709 0 0,5-3-3210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23 5063 0 0,'25'-23'6190'0'0,"-25"24"-6117"0"0,-1 0 0 0 0,1 0 0 0 0,-1 0 0 0 0,1 0 0 0 0,-1 0 0 0 0,1 0 0 0 0,-1 0 0 0 0,1 0 0 0 0,-1 0 0 0 0,0 0 0 0 0,1-1 0 0 0,-2 2 0 0 0,-1 1 54 0 0,-24 36 319 0 0,-42 82 0 0 0,-8 50-80 0 0,64-141-194 0 0,-13 30 11 0 0,-64 134 194 0 0,47-122-288 0 0,-2-2 0 0 0,-66 76 0 0 0,62-85-35 0 0,-46 51 334 0 0,80-96-299 0 0,-1-1 0 0 0,0-1 0 0 0,-1 0 1 0 0,-30 17-1 0 0,47-30-85 0 0,0-1-1 0 0,0 0 1 0 0,0 0 0 0 0,-1 0 0 0 0,1 1-1 0 0,0-1 1 0 0,0 0 0 0 0,0 0 0 0 0,-1 0-1 0 0,1 0 1 0 0,0 1 0 0 0,0-1-1 0 0,-1 0 1 0 0,1 0 0 0 0,0 0 0 0 0,0 0-1 0 0,-1 0 1 0 0,1 0 0 0 0,0 0 0 0 0,0 0-1 0 0,-1 0 1 0 0,1 0 0 0 0,0 0 0 0 0,0 0-1 0 0,-1 0 1 0 0,1 0 0 0 0,0 0-1 0 0,0 0 1 0 0,-1 0 0 0 0,1 0 0 0 0,0 0-1 0 0,0 0 1 0 0,-1 0 0 0 0,1 0 0 0 0,0-1-1 0 0,0 1 1 0 0,0 0 0 0 0,-1 0-1 0 0,1 0 1 0 0,3-12-26 0 0,14-16-142 0 0,-17 28 164 0 0,27-35-431 0 0,2 0 0 0 0,58-54 0 0 0,-87 89 430 0 0,28-26-185 0 0,1 2-1 0 0,0 0 0 0 0,2 2 1 0 0,45-24-1 0 0,-39 26 183 0 0,-3 1 48 0 0,43-17 1 0 0,-74 35 50 0 0,11 0 820 0 0,3 29 451 0 0,-15-21-1183 0 0,-1 0-1 0 0,0 0 1 0 0,0 0-1 0 0,-1 0 1 0 0,0 0-1 0 0,0 0 0 0 0,0 0 1 0 0,-3 14-1 0 0,-19 57 585 0 0,16-57-580 0 0,-71 195 587 0 0,71-201-776 0 0,4-9-1 0 0,-5 20-143 0 0,5-14-631 0 0,2-10-278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8287 0 0,'0'0'639'0'0,"0"3"-228"0"0,-3 7 276 0 0,1-1 0 0 0,-2 0 0 0 0,1 0 0 0 0,-1-1 0 0 0,-8 15 0 0 0,-32 41 1077 0 0,1-1-1089 0 0,2 0 328 0 0,-10 16 257 0 0,44-66-910 0 0,1-4-954 0 0,3-2-2634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65 244 2303 0 0,'-2'2'496'0'0,"0"0"416"0"0,-1 0-1 0 0,1 0 0 0 0,0 0 0 0 0,-1-1 0 0 0,0 1 0 0 0,1 0 0 0 0,-1-1 1 0 0,0 0-1 0 0,0 0 0 0 0,-4 1 0 0 0,-4 0-792 0 0,10-3-86 0 0,0 1 0 0 0,1 0 0 0 0,-1 0 1 0 0,0 0-1 0 0,1 0 0 0 0,-1-1 1 0 0,0 1-1 0 0,0 0 0 0 0,1-1 0 0 0,-1 1 1 0 0,0 0-1 0 0,1-1 0 0 0,-1 1 0 0 0,1-1 1 0 0,-1 1-1 0 0,1-1 0 0 0,-1 1 1 0 0,1-1-1 0 0,-1 1 0 0 0,1-1 0 0 0,-1 0 1 0 0,1 1-1 0 0,0-1 0 0 0,-1 0 0 0 0,1 1 1 0 0,-1-2-1 0 0,-2-18 527 0 0,4 15-455 0 0,0 0-1 0 0,0 0 0 0 0,0 0 0 0 0,0 1 1 0 0,1-1-1 0 0,0 0 0 0 0,0 1 0 0 0,0-1 1 0 0,4-4-1 0 0,29-39 445 0 0,-26 37-535 0 0,0 0-77 0 0,0 0 0 0 0,1 0 1 0 0,1 1-1 0 0,-1 1 0 0 0,1 0 1 0 0,1 0-1 0 0,20-11 0 0 0,-17 13-17 0 0,-1 4 75 0 0,-12 2 57 0 0,0 1 0 0 0,0 0 0 0 0,0 0-1 0 0,-1 1 1 0 0,1-1 0 0 0,0 0 0 0 0,0 1 0 0 0,0-1 0 0 0,0 1 0 0 0,0-1 0 0 0,-1 1-1 0 0,1 0 1 0 0,0 0 0 0 0,0 0 0 0 0,2 2 0 0 0,-1-1 54 0 0,1 1 1 0 0,-1 1-1 0 0,0-1 1 0 0,0 0-1 0 0,0 1 1 0 0,3 5-1 0 0,0 2 179 0 0,0 0 0 0 0,0 1 0 0 0,5 18 0 0 0,1 13 517 0 0,-11-41-724 0 0,1 15 180 0 0,-2-8-194 0 0,0-7 38 0 0,1-2-123 0 0,1-1 1 0 0,0-1-1 0 0,-1 1 1 0 0,1 0 0 0 0,-1 0-1 0 0,0 0 1 0 0,1-1 0 0 0,-1 1-1 0 0,0-1 1 0 0,2-2-1 0 0,0 1-86 0 0,20-26-406 0 0,-3 5 93 0 0,29-29 0 0 0,-41 46 388 0 0,0 1 0 0 0,0-1 0 0 0,1 1 0 0 0,0 0-1 0 0,0 1 1 0 0,0 0 0 0 0,19-6 0 0 0,-16 7 97 0 0,0 0-1 0 0,1 1 0 0 0,-1 1 0 0 0,1 0 1 0 0,0 0-1 0 0,-1 2 0 0 0,1-1 0 0 0,0 2 1 0 0,22 3-1 0 0,-33-4-18 0 0,0 0 0 0 0,0 1 0 0 0,0 0 1 0 0,0 0-1 0 0,0-1 0 0 0,-1 1 0 0 0,1 0 0 0 0,0 0 0 0 0,0 1 1 0 0,-1-1-1 0 0,1 0 0 0 0,-1 1 0 0 0,1-1 0 0 0,-1 1 0 0 0,0-1 1 0 0,1 1-1 0 0,-1-1 0 0 0,0 1 0 0 0,0 0 0 0 0,0 0 0 0 0,0 0 1 0 0,0-1-1 0 0,-1 1 0 0 0,1 0 0 0 0,-1 0 0 0 0,1 4 0 0 0,0-2-16 0 0,-1 1-1 0 0,0-1 0 0 0,0 0 0 0 0,0 0 0 0 0,0 0 0 0 0,-1 0 0 0 0,0 0 0 0 0,1 1 1 0 0,-2-1-1 0 0,1-1 0 0 0,-3 8 0 0 0,-4 2-7 0 0,0 1 0 0 0,0-1-1 0 0,-2-1 1 0 0,1 1 0 0 0,-23 20 0 0 0,24-26-874 0 0,0 0-1 0 0,-1 0 1 0 0,0-1 0 0 0,0 0 0 0 0,-11 5-1 0 0,16-10-939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64 12959 0 0,'23'-16'504'0'0,"0"0"-1"0"0,34-16 3904 0 0,-60 34-3941 0 0,-31 13 89 0 0,-48 32-1 0 0,36-20-443 0 0,9-6-80 0 0,1 2 0 0 0,1 2 0 0 0,-35 31 0 0 0,61-46-31 0 0,2-2-12 0 0,7-3-52 0 0,2-1 11 0 0,1 0 0 0 0,-1 0 0 0 0,1 0 0 0 0,0 0 1 0 0,0 0-1 0 0,0 0 0 0 0,1-1 0 0 0,3 4 0 0 0,35 23-394 0 0,-31-23 396 0 0,-1 1-1 0 0,1-1 1 0 0,-2 1 0 0 0,10 10-1 0 0,-12-8 124 0 0,1 1-1 0 0,-1 0 0 0 0,-1 0 1 0 0,0 0-1 0 0,-1 1 1 0 0,0-1-1 0 0,-1 1 1 0 0,0 1-1 0 0,-1-1 0 0 0,0 1 1 0 0,-1-1-1 0 0,0 1 1 0 0,-1 22-1 0 0,-1-31-23 0 0,0 1-1 0 0,0-1 1 0 0,-1 1-1 0 0,0-1 1 0 0,0 1-1 0 0,0-1 1 0 0,-1 0-1 0 0,1 0 1 0 0,-1 0-1 0 0,0 0 1 0 0,0 0-1 0 0,-1 0 0 0 0,1 0 1 0 0,-1-1-1 0 0,0 1 1 0 0,0-1-1 0 0,0 1 1 0 0,0-1-1 0 0,0 0 1 0 0,-1-1-1 0 0,1 1 1 0 0,-1 0-1 0 0,0-1 1 0 0,0 0-1 0 0,0 0 1 0 0,0 0-1 0 0,0-1 1 0 0,0 1-1 0 0,-1-1 1 0 0,-6 1-1 0 0,-21 5 206 0 0,-1-2 1 0 0,0-1-1 0 0,-64-2 0 0 0,13-9-6606 0 0,50 2-547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543 158 2303 0 0,'-1'2'167'0'0,"-14"16"88"0"0,-3 1 5470 0 0,17-17-4818 0 0,0-1-657 0 0,0 0 1 0 0,0 0 0 0 0,0 0 0 0 0,-1-1-1 0 0,1 1 1 0 0,0 0 0 0 0,0 0 0 0 0,-1-1-1 0 0,1 1 1 0 0,0-1 0 0 0,-1 1 0 0 0,1-1-1 0 0,0 1 1 0 0,-1-1 0 0 0,1 0-1 0 0,-1 0 1 0 0,1 0 0 0 0,0 0 0 0 0,-1 0-1 0 0,-1 0 1 0 0,1 0-188 0 0,1-1 0 0 0,0 1 0 0 0,0-1 1 0 0,0 1-1 0 0,0-1 0 0 0,0 0 0 0 0,0 1 0 0 0,0-1 0 0 0,0 0 0 0 0,0 0 0 0 0,0 0 0 0 0,0 1 0 0 0,1-1 1 0 0,-1 0-1 0 0,0 0 0 0 0,0 0 0 0 0,1 0 0 0 0,-1-1 0 0 0,1 1 0 0 0,-1 0 0 0 0,1 0 0 0 0,-1 0 1 0 0,1 0-1 0 0,0 0 0 0 0,0-1 0 0 0,-1-1 0 0 0,0-9 51 0 0,1 0 1 0 0,0-15-1 0 0,1 15-346 0 0,-1-1 0 0 0,-2-12 0 0 0,1 19-102 0 0,0 0 1 0 0,0 0-1 0 0,0 0 1 0 0,-1 1-1 0 0,0-1 1 0 0,0 0-1 0 0,0 1 1 0 0,-4-6-1 0 0,5 9 221 0 0,-1 0-1 0 0,1 0 1 0 0,-1 1-1 0 0,0-1 1 0 0,0 0-1 0 0,1 1 1 0 0,-1-1-1 0 0,0 1 1 0 0,0 0-1 0 0,0-1 1 0 0,-1 1-1 0 0,1 0 1 0 0,0 0-1 0 0,0 1 1 0 0,-1-1-1 0 0,1 0 1 0 0,0 1-1 0 0,-1-1 1 0 0,1 1-1 0 0,0 0 1 0 0,-1 0-1 0 0,1 0 1 0 0,-4 0-1 0 0,-3 2-25 0 0,0 0 0 0 0,0 0 0 0 0,1 1-1 0 0,-1 0 1 0 0,1 0 0 0 0,0 1 0 0 0,-10 6-1 0 0,-2 0-36 0 0,-7 5 218 0 0,0 0 0 0 0,1 3 0 0 0,-26 21 0 0 0,36-25 120 0 0,0 0 1 0 0,0 1 0 0 0,2 0-1 0 0,0 2 1 0 0,0-1 0 0 0,2 2-1 0 0,0 0 1 0 0,-17 36 0 0 0,26-47-27 0 0,1 0 1 0 0,0 0-1 0 0,1 0 0 0 0,-1 0 1 0 0,1 0-1 0 0,1 0 1 0 0,-1 0-1 0 0,1 1 1 0 0,1-1-1 0 0,-1 0 0 0 0,1 0 1 0 0,1 0-1 0 0,-1 0 1 0 0,1 0-1 0 0,0 0 1 0 0,1 0-1 0 0,5 10 0 0 0,-6-12-53 0 0,0-1-1 0 0,1 0 0 0 0,-1 0 0 0 0,1 0 0 0 0,0 0 0 0 0,0-1 1 0 0,1 1-1 0 0,-1-1 0 0 0,1 0 0 0 0,-1 1 0 0 0,1-2 1 0 0,0 1-1 0 0,0 0 0 0 0,1-1 0 0 0,-1 0 0 0 0,0 0 0 0 0,1 0 1 0 0,-1-1-1 0 0,1 1 0 0 0,0-1 0 0 0,0 0 0 0 0,-1 0 1 0 0,1-1-1 0 0,0 0 0 0 0,0 1 0 0 0,9-2 0 0 0,-6-1 60 0 0,1 0 0 0 0,-1 0 0 0 0,1-1-1 0 0,-1 0 1 0 0,0 0 0 0 0,0-1 0 0 0,14-9 0 0 0,-7 3 49 0 0,-1 0 0 0 0,-1-1 0 0 0,13-13 0 0 0,-18 15-155 0 0,-1 1-1 0 0,0-2 1 0 0,0 1-1 0 0,-1-1 1 0 0,0 0 0 0 0,-1 0-1 0 0,7-17 1 0 0,0-7-11 0 0,7-38 0 0 0,-5 20 7 0 0,-14 50 366 0 0,0 4-334 0 0,-19 58 197 0 0,-11 48 68 0 0,25-90-311 0 0,-10 54 87 0 0,13-62-97 0 0,1 0 1 0 0,0 0-1 0 0,1 0 1 0 0,0 0 0 0 0,3 12-1 0 0,1-7 40 0 0,-3-13-48 0 0,-1 0 0 0 0,1-1 0 0 0,1 1 0 0 0,-1 0 1 0 0,0-1-1 0 0,0 1 0 0 0,1-1 0 0 0,-1 1 0 0 0,0-1 0 0 0,1 0 0 0 0,-1 1 0 0 0,1-1 0 0 0,0 0 0 0 0,0 0 0 0 0,-1 0 0 0 0,1 0 0 0 0,0-1 0 0 0,0 1 0 0 0,2 0 0 0 0,0 0-183 0 0,0 0-1 0 0,-1-1 0 0 0,1 1 1 0 0,0-1-1 0 0,0 0 0 0 0,0 0 0 0 0,0-1 1 0 0,0 1-1 0 0,4-2 0 0 0,16-4-5936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30 455 8951 0 0,'-20'80'952'0'0,"10"-38"4435"0"0,12-45-4504 0 0,62-126 2958 0 0,-41 80-3594 0 0,28-48 1 0 0,-26 59-323 0 0,1 1 1 0 0,1 2 0 0 0,2 0 0 0 0,1 2-1 0 0,67-56 1 0 0,-84 80 29 0 0,20-11 0 0 0,-33 19 34 0 0,1 1 1 0 0,-1 0 0 0 0,1 0 0 0 0,-1-1 0 0 0,1 1 0 0 0,0 0 0 0 0,-1 0 0 0 0,1 0 0 0 0,-1 0 0 0 0,1 0 0 0 0,0-1 0 0 0,-1 1 0 0 0,1 0 0 0 0,-1 0 0 0 0,1 1 0 0 0,0-1-1 0 0,-1 0 1 0 0,1 0 0 0 0,0 0 0 0 0,1 1-39 0 0,2 1-170 0 0,13 28-607 0 0,24 57-1 0 0,-30-60 504 0 0,-9-24 252 0 0,0 0 1 0 0,0 0-1 0 0,0-1 0 0 0,0 1 0 0 0,0 0 1 0 0,0-1-1 0 0,3 3 0 0 0,-1-2-3 0 0,-2-2 63 0 0,0 1 0 0 0,0-1-1 0 0,0 0 1 0 0,0 0-1 0 0,1 0 1 0 0,-1 0 0 0 0,1 0-1 0 0,-1-1 1 0 0,0 1 0 0 0,1-1-1 0 0,-1 1 1 0 0,1-1-1 0 0,-1 0 1 0 0,1 0 0 0 0,-1 0-1 0 0,1 0 1 0 0,-1-1 0 0 0,6 0-1 0 0,47-11 375 0 0,-34 7-91 0 0,0 1 1 0 0,0 1-1 0 0,25-1 0 0 0,15 0 698 0 0,-39-3 293 0 0,-20 6-1194 0 0,0 0 241 0 0,1-5 165 0 0,2-2-187 0 0,-5 6-254 0 0,1 2-24 0 0,-1-1 0 0 0,0 1 0 0 0,1-1 0 0 0,-1 0-1 0 0,0 1 1 0 0,0-1 0 0 0,0 1 0 0 0,1-1 0 0 0,-1 0 0 0 0,0 1-1 0 0,0-1 1 0 0,0 1 0 0 0,0-1 0 0 0,0 0 0 0 0,0 1 0 0 0,0-1-1 0 0,0 0 1 0 0,-1 0 0 0 0,1 0-7 0 0,0-1 0 0 0,0 1 0 0 0,-1 0 1 0 0,1 0-1 0 0,0 0 0 0 0,-1 0 0 0 0,1-1 0 0 0,-1 1 0 0 0,1 0 0 0 0,-1 0 0 0 0,0 0 0 0 0,1 0 0 0 0,-1 0 0 0 0,0 0 0 0 0,0 1 1 0 0,0-1-1 0 0,1 0 0 0 0,-1 0 0 0 0,0 0 0 0 0,0 1 0 0 0,0-1 0 0 0,0 1 0 0 0,-1-1 0 0 0,1 1 0 0 0,0-1 0 0 0,0 1 1 0 0,0-1-1 0 0,-2 1 0 0 0,0-1-2 0 0,-1 0-55 0 0,0 1 1 0 0,0-1 0 0 0,0 1-1 0 0,0 0 1 0 0,0 0 0 0 0,0 1-1 0 0,0-1 1 0 0,0 1 0 0 0,0-1-1 0 0,0 1 1 0 0,0 1 0 0 0,-4 1-1 0 0,-7 3-273 0 0,-23 15 0 0 0,29-16 259 0 0,-35 21-229 0 0,2 2-1 0 0,-67 56 1 0 0,85-61 277 0 0,0 0 0 0 0,1 2-1 0 0,1 0 1 0 0,2 2 0 0 0,-20 33 0 0 0,34-52 13 0 0,2 1 0 0 0,-1 0 0 0 0,1 1 0 0 0,1-1 1 0 0,0 1-1 0 0,0-1 0 0 0,-3 21 0 0 0,6-26 5 0 0,0 0-1 0 0,0-1 0 0 0,0 1 1 0 0,0 0-1 0 0,0 0 1 0 0,1 0-1 0 0,0 0 0 0 0,0 0 1 0 0,0-1-1 0 0,0 1 0 0 0,1 0 1 0 0,-1-1-1 0 0,1 1 1 0 0,0-1-1 0 0,0 0 0 0 0,0 1 1 0 0,0-1-1 0 0,1 0 0 0 0,-1 0 1 0 0,1-1-1 0 0,0 1 0 0 0,0 0 1 0 0,3 2-1 0 0,1-1 7 0 0,-1-1-1 0 0,1 1 1 0 0,0-1-1 0 0,-1-1 0 0 0,2 1 1 0 0,-1-1-1 0 0,0 0 1 0 0,0-1-1 0 0,0 0 1 0 0,14 1-1 0 0,4-2 88 0 0,45-5 0 0 0,-33 0-200 0 0,1-1 0 0 0,-1-3 0 0 0,48-16 0 0 0,-44 9-867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15 2303 0 0,'0'0'471'0'0,"-2"-1"1136"0"0,-13-2 2141 0 0,-27-5 0 0 0,24 7-3150 0 0,0 0 0 0 0,-1 1-1 0 0,1 1 1 0 0,0 1 0 0 0,-29 6-1 0 0,-20 10-57 0 0,0 3-1 0 0,-85 38 1 0 0,138-53-526 0 0,1 1 0 0 0,-1 0 1 0 0,1 0-1 0 0,0 1 0 0 0,-19 16 0 0 0,24-13-14 0 0,7-10 0 0 0,1-1 0 0 0,0 1 0 0 0,-1-1 0 0 0,1 1 0 0 0,0 0 0 0 0,0-1 0 0 0,0 1 0 0 0,0-1 0 0 0,-1 1 0 0 0,1 0 0 0 0,0-1 0 0 0,0 1 0 0 0,0 0 0 0 0,0-1 0 0 0,0 1 0 0 0,1 0 0 0 0,-1-1 0 0 0,0 2 0 0 0,1 0 2 0 0,1 1 0 0 0,0-1 0 0 0,-1 1-1 0 0,1-1 1 0 0,0 0 0 0 0,0 0 0 0 0,0 0 0 0 0,0 0-1 0 0,0 0 1 0 0,1 0 0 0 0,-1 0 0 0 0,0-1-1 0 0,1 1 1 0 0,0-1 0 0 0,-1 0 0 0 0,4 2 0 0 0,9 2 33 0 0,27 6-1 0 0,-28-7-16 0 0,19 4-4 0 0,4 1 31 0 0,36 14 0 0 0,-62-19-39 0 0,-1 1 1 0 0,0-1-1 0 0,0 2 1 0 0,-1-1-1 0 0,1 2 1 0 0,-1-1-1 0 0,-1 1 1 0 0,9 9-1 0 0,-13-12-5 0 0,0 1-1 0 0,0-1 1 0 0,-1 1 0 0 0,0 0-1 0 0,0 0 1 0 0,0 0-1 0 0,-1 1 1 0 0,0-1 0 0 0,0 1-1 0 0,0-1 1 0 0,0 1-1 0 0,-1 0 1 0 0,0 0 0 0 0,0-1-1 0 0,-1 1 1 0 0,0 0-1 0 0,0 11 1 0 0,-1-15 25 0 0,1 1 0 0 0,-1-1 0 0 0,0 1 0 0 0,0 0-1 0 0,0-1 1 0 0,0 1 0 0 0,-1-1 0 0 0,1 0 0 0 0,-1 0 0 0 0,1 1 0 0 0,-1-1 0 0 0,0 0 0 0 0,1 0 0 0 0,-1 0 0 0 0,-4 2 0 0 0,0 1 93 0 0,0-1-1 0 0,0 0 1 0 0,0 0 0 0 0,-8 2 0 0 0,-25 9 153 0 0,-1-1-1 0 0,0-3 1 0 0,-1-1-1 0 0,-71 7 1 0 0,84-13-491 0 0,1-2 1 0 0,-1-1 0 0 0,-54-6-1 0 0,77 5 151 0 0,1-1 0 0 0,-1 0 0 0 0,1-1 0 0 0,-1 1 0 0 0,1-1 0 0 0,0 0 0 0 0,-4-2 0 0 0,7 3-36 0 0,0 0-1 0 0,0 0 0 0 0,0-1 1 0 0,0 1-1 0 0,1 0 0 0 0,-1-1 1 0 0,0 1-1 0 0,1-1 0 0 0,0 1 1 0 0,-1 0-1 0 0,1-1 0 0 0,0 1 1 0 0,0-1-1 0 0,-1 1 0 0 0,1-1 1 0 0,0 1-1 0 0,1-4 0 0 0,-1 3-246 0 0,1-1 0 0 0,-1 0 0 0 0,1 0 0 0 0,0 0 0 0 0,0 0 0 0 0,0 0 0 0 0,0 1 0 0 0,0-1 0 0 0,3-3 0 0 0,9-12-1463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2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2303 0 0,'-5'10'8704'0'0,"7"-7"-8498"0"0,1 0 0 0 0,-1-1 0 0 0,1 1-1 0 0,0-1 1 0 0,0 0 0 0 0,0 0-1 0 0,0 0 1 0 0,0 0 0 0 0,0 0 0 0 0,0-1-1 0 0,6 2 1 0 0,-6-1-139 0 0,11 4 371 0 0,0 0-1 0 0,0-1 1 0 0,1 0 0 0 0,0-1-1 0 0,0-1 1 0 0,0-1-1 0 0,1 0 1 0 0,-1 0 0 0 0,20-2-1 0 0,85-2 1620 0 0,-73 2-1182 0 0,50-5 0 0 0,200-37 638 0 0,-231 37-1725 0 0,-36 3-59 0 0,45-8-1 0 0,-52 6-38 0 0,5-1-956 0 0,-12 1-4985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219 128 8287 0 0,'3'1'639'0'0,"38"17"629"0"0,-39-17-136 0 0,0 1 55 0 0,13 23 1086 0 0,-14-22-1820 0 0,0 0-21 0 0,3 7-66 0 0,-4-7-29 0 0,2-1-8 0 0,1 0-238 0 0,-1 0 0 0 0,1-1-1 0 0,0 1 1 0 0,0 0 0 0 0,0-1-1 0 0,0 0 1 0 0,0 0 0 0 0,0 0 0 0 0,0 0-1 0 0,0 0 1 0 0,0 0 0 0 0,1-1-1 0 0,-1 0 1 0 0,0 1 0 0 0,0-1 0 0 0,0 0-1 0 0,1-1 1 0 0,-1 1 0 0 0,6-2-1 0 0,8-2 185 0 0,0 0 0 0 0,24-10 0 0 0,-28 9-98 0 0,14-5 139 0 0,49-25-1 0 0,-69 31-337 0 0,1 0 0 0 0,-1-1 0 0 0,0 0 0 0 0,-1 0 1 0 0,1-1-1 0 0,-1 0 0 0 0,0 0 0 0 0,-1 0 0 0 0,1 0 0 0 0,-1-1 0 0 0,5-10 0 0 0,-9 15-42 0 0,0 0 1 0 0,0 0-1 0 0,0 0 0 0 0,0 0 0 0 0,-1 0 0 0 0,1-1 1 0 0,-1 1-1 0 0,1 0 0 0 0,-1 0 0 0 0,0 0 1 0 0,0-1-1 0 0,0 1 0 0 0,0 0 0 0 0,0 0 0 0 0,-1-1 1 0 0,1 1-1 0 0,-1 0 0 0 0,0-3 0 0 0,0 4 16 0 0,0 0-1 0 0,0 0 0 0 0,1 0 1 0 0,-1-1-1 0 0,0 1 0 0 0,-1 0 1 0 0,1 0-1 0 0,0 0 0 0 0,0 1 1 0 0,0-1-1 0 0,0 0 0 0 0,-1 0 1 0 0,1 1-1 0 0,0-1 0 0 0,-1 0 1 0 0,1 1-1 0 0,-1-1 0 0 0,1 1 1 0 0,-1 0-1 0 0,1 0 0 0 0,-1-1 1 0 0,1 1-1 0 0,-1 0 0 0 0,1 0 1 0 0,0 0-1 0 0,-1 1 0 0 0,1-1 1 0 0,-1 0-1 0 0,-1 1 0 0 0,-18 4-329 0 0,1 1 0 0 0,0 0 0 0 0,-28 15 1 0 0,10-5-64 0 0,7-4 338 0 0,1 2-1 0 0,0 2 1 0 0,1 0-1 0 0,1 2 0 0 0,1 1 1 0 0,0 1-1 0 0,1 1 1 0 0,-22 25-1 0 0,15-11 519 0 0,-34 46 1 0 0,57-67-344 0 0,1-1 1 0 0,1 1 0 0 0,1 0-1 0 0,0 0 1 0 0,0 1 0 0 0,1 0 0 0 0,-5 23-1 0 0,10-34-52 0 0,0-1 0 0 0,1 1 0 0 0,-1-1 0 0 0,1 1 0 0 0,0-1 0 0 0,0 1 1 0 0,0-1-1 0 0,0 1 0 0 0,0-1 0 0 0,1 1 0 0 0,0-1 0 0 0,-1 1 0 0 0,1-1 0 0 0,1 0 0 0 0,-1 1 0 0 0,0-1 0 0 0,1 0 0 0 0,0 0 0 0 0,0 0 0 0 0,0 0 0 0 0,0 0 0 0 0,0-1 0 0 0,0 1 0 0 0,1 0 0 0 0,-1-1 0 0 0,1 0 0 0 0,0 1 0 0 0,0-1 0 0 0,-1 0 0 0 0,2-1 0 0 0,-1 1 0 0 0,0 0 0 0 0,0-1 1 0 0,0 0-1 0 0,6 2 0 0 0,2 0 189 0 0,0-1-1 0 0,0 0 1 0 0,0-1 0 0 0,1 0 0 0 0,13-1 0 0 0,0-1 191 0 0,33-6 0 0 0,130-34 707 0 0,-155 31-1965 0 0,-1-2 1 0 0,0-1 0 0 0,51-29-1 0 0,-35 12-996 0 0,-4 2-24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555 121 7831 0 0,'76'-121'7498'0'0,"-80"136"-4544"0"0,-18 43-2440 0 0,-47 90 0 0 0,38-85-348 0 0,-181 359 324 0 0,49-163-3346 0 0,43-73 407 0 0,110-169 954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90 9671 0 0,'2'-1'440'0'0,"1"0"-275"0"0,17-7 261 0 0,-5 7-163 0 0,26 1 7257 0 0,-36 1-7350 0 0,1 0-1 0 0,0-1 1 0 0,-1 0 0 0 0,1 0-1 0 0,0-1 1 0 0,0 0-1 0 0,-1 0 1 0 0,1 0 0 0 0,-1-1-1 0 0,1 1 1 0 0,-1-1-1 0 0,7-3 1 0 0,0-4-66 0 0,-1-2-27 0 0,-4-1-61 0 0,-4-2-92 0 0,-4 13 39 0 0,1 0 0 0 0,0 0-1 0 0,-1 0 1 0 0,1 0 0 0 0,-1 0-1 0 0,1 0 1 0 0,-1 0 0 0 0,1 0-1 0 0,-1 1 1 0 0,0-1 0 0 0,1 0-1 0 0,-1 0 1 0 0,0 0-1 0 0,0 1 1 0 0,0-1 0 0 0,0 0-1 0 0,0 1 1 0 0,0-1 0 0 0,0 1-1 0 0,0-1 1 0 0,0 1 0 0 0,0-1-1 0 0,0 1 1 0 0,0 0 0 0 0,0 0-1 0 0,0-1 1 0 0,-2 1 0 0 0,-1-1-108 0 0,-1 1 1 0 0,1 0-1 0 0,-1 0 1 0 0,1 0 0 0 0,-8 1-1 0 0,1 1-68 0 0,1 1 0 0 0,-1 0 0 0 0,0 1-1 0 0,1 0 1 0 0,-1 1 0 0 0,1 0 0 0 0,-9 6-1 0 0,-65 50-479 0 0,69-50 691 0 0,-24 19 65 0 0,2 2-1 0 0,2 1 1 0 0,-48 56 0 0 0,77-82-48 0 0,1 0 1 0 0,0 1 0 0 0,0 0 0 0 0,0 0 0 0 0,1 0 0 0 0,-3 9 0 0 0,6-14-14 0 0,1-1 1 0 0,-1 0 0 0 0,0 1 0 0 0,1-1 0 0 0,0 1-1 0 0,-1-1 1 0 0,1 0 0 0 0,0 1 0 0 0,0-1 0 0 0,1 1-1 0 0,-1-1 1 0 0,0 1 0 0 0,1-1 0 0 0,0 0 0 0 0,-1 1-1 0 0,1-1 1 0 0,0 0 0 0 0,0 0 0 0 0,0 1 0 0 0,1-1-1 0 0,-1 0 1 0 0,0 0 0 0 0,1 0 0 0 0,-1 0 0 0 0,1-1-1 0 0,3 4 1 0 0,0-1-4 0 0,0-1-1 0 0,0 0 1 0 0,1 0-1 0 0,-1 0 1 0 0,1-1-1 0 0,-1 1 1 0 0,1-1-1 0 0,0-1 1 0 0,0 1-1 0 0,11 0 1 0 0,-1 0-77 0 0,0-1 1 0 0,30-3 0 0 0,-5-3-43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11055 0 0,'0'0'506'0'0,"-3"-1"-10"0"0,1 1-482 0 0,-1 0 1 0 0,1 0 0 0 0,0 1-1 0 0,-1-1 1 0 0,1 0 0 0 0,-1 1 0 0 0,1-1-1 0 0,0 1 1 0 0,0 0 0 0 0,-1 0-1 0 0,1 0 1 0 0,-4 2 0 0 0,-26 21 559 0 0,17-12 493 0 0,-62 43 3703 0 0,31-23-4262 0 0,1 2 0 0 0,-76 75 0 0 0,118-105-497 0 0,-1 0-1 0 0,1 0 1 0 0,0 0-1 0 0,0 0 1 0 0,1 1-1 0 0,0-1 1 0 0,-1 1-1 0 0,1 0 1 0 0,1 0-1 0 0,-1-1 1 0 0,1 1-1 0 0,0 0 1 0 0,0 0-1 0 0,-1 9 1 0 0,3-10-9 0 0,-1-1 0 0 0,0 1 0 0 0,1-1 1 0 0,-1 0-1 0 0,1 1 0 0 0,0-1 0 0 0,0 0 0 0 0,1 1 1 0 0,-1-1-1 0 0,1 0 0 0 0,-1 0 0 0 0,1 0 0 0 0,0 0 0 0 0,0-1 1 0 0,0 1-1 0 0,0 0 0 0 0,1-1 0 0 0,-1 0 0 0 0,1 1 1 0 0,0-1-1 0 0,-1 0 0 0 0,6 3 0 0 0,0-1-39 0 0,1 0 0 0 0,-1-1 1 0 0,1 0-1 0 0,-1 0 0 0 0,1-1 0 0 0,0 0 0 0 0,0-1 0 0 0,0 0 0 0 0,0 0 0 0 0,15-1 1 0 0,10-2-229 0 0,50-10 1 0 0,-68 9 188 0 0,255-48-858 0 0,-165 23-38 0 0,-37 4-4506 0 0,-35 10 304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15 16495 0 0,'5'-15'1023'0'0,"-7"20"602"0"0,-9 16-1111 0 0,-124 208 804 0 0,-44 86-503 0 0,145-253-734 0 0,-143 279 103 0 0,36-77-204 0 0,-10 20-71 0 0,141-265-40 0 0,-35 67-1092 0 0,43-83 695 0 0</inkml:trace>
  <inkml:trace contextRef="#ctx0" brushRef="#br0" timeOffset="1">98 968 1375 0 0,'-2'-4'12'0'0,"0"-2"6"0"0,-1 0 0 0 0,1 0-1 0 0,-2 1 1 0 0,1-1 0 0 0,0 1 0 0 0,-7-7-1 0 0,-1 5-17 0 0,10 6 313 0 0,-1 1-1 0 0,0 0 1 0 0,1 0-1 0 0,-1-1 1 0 0,0 1-1 0 0,1 0 0 0 0,-1 1 1 0 0,1-1-1 0 0,-1 0 1 0 0,0 0-1 0 0,1 1 1 0 0,-1-1-1 0 0,1 1 0 0 0,-1-1 1 0 0,1 1-1 0 0,-1 0 1 0 0,1-1-1 0 0,-1 1 1 0 0,1 0-1 0 0,0 0 0 0 0,-1 0 1 0 0,1 0-1 0 0,-1 2 1 0 0,-1-1 479 0 0,1 1 1 0 0,0-1-1 0 0,0 1 0 0 0,0 0 1 0 0,0 0-1 0 0,1 0 1 0 0,-1 0-1 0 0,1 0 0 0 0,-2 5 1 0 0,3-6-717 0 0,0-1-1 0 0,-1 0 1 0 0,1 0 0 0 0,0 1-1 0 0,0-1 1 0 0,1 0 0 0 0,-1 1 0 0 0,0-1-1 0 0,0 0 1 0 0,1 0 0 0 0,-1 1-1 0 0,1-1 1 0 0,-1 0 0 0 0,1 0-1 0 0,-1 0 1 0 0,1 1 0 0 0,0-1 0 0 0,1 1-1 0 0,0 1 28 0 0,0-1 0 0 0,0 0-1 0 0,0 1 1 0 0,0-1 0 0 0,0 0-1 0 0,4 2 1 0 0,3 0 101 0 0,-1 0 0 0 0,0-1-1 0 0,1 0 1 0 0,0 0 0 0 0,0-1 0 0 0,0 0 0 0 0,0-1-1 0 0,0 0 1 0 0,0 0 0 0 0,0-1 0 0 0,13-1-1 0 0,12-2 503 0 0,55-12-1 0 0,445-122-138 0 0,-447 115-4119 0 0,-67 18 1613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8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142 505 2303 0 0,'-1'2'670'0'0,"-15"32"13270"0"0,5 6-10023 0 0,0 49-1732 0 0,1-7-1712 0 0,8-70-445 0 0,-1 0-1 0 0,0-1 1 0 0,-1 0 0 0 0,-10 22 0 0 0,-19 22-1073 0 0,17-31-452 0 0,7-12 141 0 0,0-2-54 0 0</inkml:trace>
  <inkml:trace contextRef="#ctx0" brushRef="#br0" timeOffset="1">470 117 15031 0 0,'14'-39'664'0'0,"-5"16"136"0"0,0 0-640 0 0,0 5-160 0 0,-2 4 1272 0 0,-7 30-3624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328 190 6911 0 0,'0'0'6551'0'0,"2"1"-6059"0"0,4 2-224 0 0,1-1-1 0 0,-1 0 1 0 0,1-1-1 0 0,-1 0 1 0 0,1 0-1 0 0,0 0 1 0 0,-1-1-1 0 0,1 0 1 0 0,0 0-1 0 0,7-2 1 0 0,6 0 178 0 0,0-2 0 0 0,24-7 0 0 0,-23 6-263 0 0,25-10 134 0 0,-42 14-290 0 0,0-1 0 0 0,-1 1-1 0 0,1-1 1 0 0,-1 0 0 0 0,1 0-1 0 0,-1-1 1 0 0,0 1 0 0 0,0-1-1 0 0,4-3 1 0 0,3-9-13 0 0,-10 10-22 0 0,0 2 1 0 0,0 1-67 0 0,0 1 0 0 0,0-1 0 0 0,0 0 1 0 0,0 1-1 0 0,-1-1 0 0 0,1 1 0 0 0,0-1 1 0 0,-1 0-1 0 0,1 1 0 0 0,-1-1 0 0 0,0 1 1 0 0,1-1-1 0 0,-1 1 0 0 0,0-1 0 0 0,0 1 1 0 0,0 0-1 0 0,0-1 0 0 0,0 1 0 0 0,0 0 1 0 0,-3-2-1 0 0,-2-3-301 0 0,-1 1 1 0 0,-14-8-1 0 0,10 6-98 0 0,-1-1 263 0 0,-1 1 0 0 0,0 1 0 0 0,-1 0 0 0 0,0 1-1 0 0,0 0 1 0 0,0 1 0 0 0,0 1 0 0 0,-1 0 0 0 0,1 1 0 0 0,-1 0 0 0 0,0 1-1 0 0,-16 1 1 0 0,17 1 274 0 0,0 0-1 0 0,0 1 1 0 0,0 0-1 0 0,1 1 1 0 0,-1 1-1 0 0,1 0 1 0 0,-1 1-1 0 0,1 0 1 0 0,1 1-1 0 0,-1 1 1 0 0,1 0-1 0 0,-20 15 1 0 0,23-14 189 0 0,1 0 1 0 0,0 1-1 0 0,0-1 1 0 0,1 2 0 0 0,0-1-1 0 0,0 1 1 0 0,-5 13-1 0 0,-30 78 987 0 0,9-21-843 0 0,21-50-310 0 0,6-12-20 0 0,7-14-66 0 0,0-1 9 0 0,0 1 18 0 0,0 0 0 0 0,0-1 0 0 0,1 1 0 0 0,0 0 0 0 0,-1-1 0 0 0,1 1 0 0 0,0-1 0 0 0,1 0 0 0 0,-1 1 0 0 0,1-1 0 0 0,-1 0 0 0 0,5 3 0 0 0,-2-2 60 0 0,1 1-1 0 0,-1-1 1 0 0,1 0-1 0 0,0 0 0 0 0,0-1 1 0 0,13 5-1 0 0,42 13 697 0 0,-53-19-681 0 0,15 5 178 0 0,1-1-1 0 0,0-1 1 0 0,0-1 0 0 0,0-1 0 0 0,0-2-1 0 0,38-1 1 0 0,-58 0-230 0 0,0-1-1 0 0,0 0 1 0 0,0 0 0 0 0,0 0-1 0 0,0-1 1 0 0,-1 0 0 0 0,1 1-1 0 0,0-1 1 0 0,6-5 0 0 0,-1 0 45 0 0,0 0 0 0 0,8-10 0 0 0,-13 13-59 0 0,-3 2-24 0 0,1 0 0 0 0,0 0 0 0 0,-1-1 0 0 0,1 1 0 0 0,-1-1 0 0 0,0 1 0 0 0,1-1 0 0 0,0-4 0 0 0,1 0-2 0 0,23-55-2332 0 0,-26 60 1397 0 0,2 1-460 0 0,0 0 852 0 0,7-4-2877 0 0,3 2-1909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225 422 9271 0 0,'0'0'838'0'0,"3"1"-692"0"0,17 4-1554 0 0,1-4 12243 0 0,-33 1-9558 0 0,-1-1-1108 0 0,0-1 1 0 0,0 0-1 0 0,0-1 0 0 0,0 0 1 0 0,0-1-1 0 0,1 0 0 0 0,-1-1 1 0 0,1-1-1 0 0,-1 0 0 0 0,1 0 1 0 0,0-1-1 0 0,0-1 0 0 0,-17-11 1 0 0,24 13-175 0 0,0 0 1 0 0,0 0 0 0 0,0 0-1 0 0,1 0 1 0 0,0-1 0 0 0,0 1-1 0 0,0-1 1 0 0,1 0-1 0 0,-1-1 1 0 0,1 1 0 0 0,0-1-1 0 0,1 1 1 0 0,-1-1-1 0 0,1 0 1 0 0,0 0 0 0 0,1 0-1 0 0,-1 0 1 0 0,1 0 0 0 0,1 0-1 0 0,-1 0 1 0 0,1 0-1 0 0,0 0 1 0 0,0-1 0 0 0,1 1-1 0 0,-1 0 1 0 0,2 0 0 0 0,1-8-1 0 0,0 4-111 0 0,0 0-1 0 0,0 0 1 0 0,1 0 0 0 0,1 0-1 0 0,-1 0 1 0 0,2 1-1 0 0,-1 0 1 0 0,1 0 0 0 0,0 1-1 0 0,1-1 1 0 0,0 2 0 0 0,10-10-1 0 0,-6 8 23 0 0,0 1 0 0 0,1 0 0 0 0,-1 1 0 0 0,1 0-1 0 0,1 1 1 0 0,-1 0 0 0 0,1 1 0 0 0,0 1 0 0 0,14-4 0 0 0,16-1-7 0 0,0 2 1 0 0,1 2 0 0 0,69 0-1 0 0,-95 5 119 0 0,0 1 0 0 0,26 6 0 0 0,-38-6 15 0 0,0 0-1 0 0,0 0 1 0 0,0 1 0 0 0,0 0 0 0 0,0 0 0 0 0,-1 1 0 0 0,1 0 0 0 0,-1 0 0 0 0,1 0 0 0 0,6 6 0 0 0,-11-7-15 0 0,0 0-1 0 0,0 0 0 0 0,0 0 1 0 0,0 0-1 0 0,0 0 0 0 0,0 0 1 0 0,-1 0-1 0 0,1 1 0 0 0,-1-1 1 0 0,0 0-1 0 0,1 0 0 0 0,-1 0 1 0 0,0 1-1 0 0,0-1 0 0 0,-1 2 1 0 0,0 4 10 0 0,0 0 0 0 0,-1-1 0 0 0,0 0 1 0 0,0 1-1 0 0,-1-1 0 0 0,0 0 1 0 0,0 0-1 0 0,-1 0 0 0 0,0-1 0 0 0,-6 9 1 0 0,-3 3 67 0 0,-2 0 1 0 0,-18 18 0 0 0,12-16-56 0 0,0-2-1 0 0,-1 0 1 0 0,0-1 0 0 0,-26 13-1 0 0,7-7-2 0 0,-85 31 0 0 0,126-54-86 0 0,-1 0 0 0 0,1 1 0 0 0,-1-1 0 0 0,1 0 0 0 0,0 0 0 0 0,-1 0 0 0 0,1 1 1 0 0,-1-1-1 0 0,1 0 0 0 0,0 0 0 0 0,-1 0 0 0 0,1 0 0 0 0,-1 0 0 0 0,1 0 1 0 0,-1 0-1 0 0,1 0 0 0 0,0 0 0 0 0,-1 0 0 0 0,1 0 0 0 0,-1 0 0 0 0,1 0 1 0 0,-1-1-1 0 0,1 1 0 0 0,0 0 0 0 0,-1 0 0 0 0,1 0 0 0 0,-1-1 0 0 0,1 1 1 0 0,0 0-1 0 0,-1 0 0 0 0,1-1 0 0 0,0 1 0 0 0,-1 0 0 0 0,1-1 0 0 0,0 1 1 0 0,0 0-1 0 0,-1-1 0 0 0,1 1 0 0 0,0-1 0 0 0,0 1 0 0 0,0 0 0 0 0,-1-1 1 0 0,1 1-1 0 0,0-1 0 0 0,0 1 0 0 0,0 0 0 0 0,0-1 0 0 0,0 1 0 0 0,0-1 1 0 0,0 1-1 0 0,0-1 0 0 0,0-2-300 0 0,0 0-1 0 0,0 1 1 0 0,1-1 0 0 0,-1 0-1 0 0,1 0 1 0 0,1-4 0 0 0,8-12-1635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80 14599 0 0,'48'-72'1638'0'0,"-46"70"-1365"0"0,-15-3 448 0 0,9 5-718 0 0,1-1 1 0 0,-1 1-1 0 0,0 0 0 0 0,0 0 0 0 0,0 1 0 0 0,1-1 1 0 0,-1 1-1 0 0,0 0 0 0 0,0 0 0 0 0,1 0 0 0 0,-1 0 0 0 0,1 1 1 0 0,-1-1-1 0 0,1 1 0 0 0,-4 2 0 0 0,-7 5-171 0 0,-26 21 0 0 0,21-13 148 0 0,1 0-1 0 0,1 1 1 0 0,1 0 0 0 0,-16 24-1 0 0,-49 86 53 0 0,42-61 27 0 0,-116 201 126 0 0,127-212-143 0 0,2 2-1 0 0,-34 117 1 0 0,39-106-11 0 0,-4 12-1118 0 0,25-78 561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5983 0 0,'0'0'10458'0'0,"-3"2"-10162"0"0,-10 7-112 0 0,0 1 0 0 0,1 1 1 0 0,-17 19-1 0 0,-31 43 121 0 0,29-34-175 0 0,-82 111-506 0 0,113-149 312 0 0,0-1 0 0 0,-1 1 1 0 0,1 0-1 0 0,0-1 1 0 0,-1 1-1 0 0,1 0 1 0 0,0-1-1 0 0,0 1 0 0 0,0 0 1 0 0,-1-1-1 0 0,1 1 1 0 0,0 0-1 0 0,0 0 0 0 0,0-1 1 0 0,0 1-1 0 0,0 0 1 0 0,1 0-1 0 0,-1 1-142 0 0,0 1-505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0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75 12295 0 0,'10'-9'266'0'0,"1"1"0"0"0,0 0-1 0 0,0 0 1 0 0,24-11-1 0 0,-31 18 185 0 0,1-1-1 0 0,-1 0 1 0 0,0-1-1 0 0,0 1 1 0 0,0-1-1 0 0,0 0 1 0 0,4-3-1 0 0,-19 6 363 0 0,1 3-723 0 0,1-1-1 0 0,0 1 1 0 0,0 1-1 0 0,0 0 1 0 0,0 0-1 0 0,0 1 1 0 0,1 0-1 0 0,-13 10 1 0 0,-9 5 8 0 0,-265 176-77 0 0,21 28-22 0 0,251-202-7 0 0,0 0 0 0 0,2 2 0 0 0,1 1 0 0 0,-34 52 1 0 0,48-67 4 0 0,1 1 0 0 0,0 0 1 0 0,1 0-1 0 0,0 0 1 0 0,1 1-1 0 0,0-1 0 0 0,-2 13 1 0 0,5-15 3 0 0,-1-1 1 0 0,1 1 0 0 0,1-1 0 0 0,-1 1 0 0 0,1-1-1 0 0,1 0 1 0 0,0 0 0 0 0,0 1 0 0 0,0-1 0 0 0,1 0-1 0 0,4 8 1 0 0,1-3 2 0 0,0 0 1 0 0,0 0-1 0 0,1-1 0 0 0,1 0 1 0 0,0-1-1 0 0,17 15 0 0 0,74 53 166 0 0,41 13 73 0 0,16 11 20 0 0,68 66 45 0 0,-10 22 122 0 0,-198-173-397 0 0,-1 1 0 0 0,0 0-1 0 0,-2 2 1 0 0,0-1 0 0 0,-2 2 0 0 0,0 0 0 0 0,11 27-1 0 0,-20-37-20 0 0,0 0-1 0 0,0 1 0 0 0,-1-1 0 0 0,-1 0 1 0 0,0 1-1 0 0,0 24 0 0 0,-2-27-3 0 0,-1-1-1 0 0,0 1 1 0 0,-1 0 0 0 0,0-1 0 0 0,0 0-1 0 0,-1 1 1 0 0,0-1 0 0 0,-1 0 0 0 0,0 0-1 0 0,-5 8 1 0 0,-1-1-7 0 0,-2 0-1 0 0,0-1 1 0 0,0 0 0 0 0,-1-1-1 0 0,-21 18 1 0 0,-82 56 16 0 0,70-55 24 0 0,24-19-31 0 0,13-9-36 0 0,1 1 0 0 0,-1 0 0 0 0,-14 15 0 0 0,22-20-233 0 0,-3 3-515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217 327 11975 0 0,'-3'0'547'0'0,"-5"0"-364"0"0,0-1-1 0 0,0 2 1 0 0,-1-1 0 0 0,1 1-1 0 0,0 1 1 0 0,0-1 0 0 0,0 1-1 0 0,0 1 1 0 0,0 0 0 0 0,-14 7-1 0 0,15-7 310 0 0,-10 5 1635 0 0,-34 12 0 0 0,39-18-2106 0 0,2-3 38 0 0,9 1-46 0 0,0-1 1 0 0,1 1 0 0 0,-1 0 0 0 0,0 0 0 0 0,1 0-1 0 0,-1-1 1 0 0,1 1 0 0 0,-1 0 0 0 0,1-1 0 0 0,-1 1 0 0 0,0-1-1 0 0,1 1 1 0 0,-1 0 0 0 0,1-1 0 0 0,0 1 0 0 0,-1-1-1 0 0,1 0 1 0 0,-1 1 0 0 0,1-1 0 0 0,0 1 0 0 0,-1-1-1 0 0,1 1 1 0 0,0-1 0 0 0,0 0 0 0 0,-1 1 0 0 0,1-1 0 0 0,0 0-1 0 0,0 1 1 0 0,0-1 0 0 0,0 0 0 0 0,0 1 0 0 0,0-1-1 0 0,0 0 1 0 0,0 1 0 0 0,0-1 0 0 0,0 0 0 0 0,0 1 0 0 0,1-2-1 0 0,-1-1 28 0 0,1 1-1 0 0,0-1 0 0 0,0 0 1 0 0,0 1-1 0 0,0-1 0 0 0,0 0 1 0 0,2-2-1 0 0,9-10 16 0 0,1 1-1 0 0,0 0 1 0 0,2 1 0 0 0,-1 1 0 0 0,30-20-1 0 0,-12 9-153 0 0,17-12-228 0 0,101-54 0 0 0,-111 69 175 0 0,1 3 0 0 0,1 1 1 0 0,58-15-1 0 0,-92 29 150 0 0,-5 2 2 0 0,1-1 0 0 0,0 0 1 0 0,0 1-1 0 0,-1 0 0 0 0,1 0 1 0 0,0 0-1 0 0,0 0 0 0 0,2 0 1 0 0,-2 0 53 0 0,1 11 67 0 0,0-5-94 0 0,-3-2-8 0 0,0 0 0 0 0,-1 1-1 0 0,1-1 1 0 0,-1 0 0 0 0,0 1-1 0 0,0-1 1 0 0,0 0 0 0 0,-1 1-1 0 0,1-1 1 0 0,-1 0 0 0 0,0 1 0 0 0,-3 6-1 0 0,-2 6 71 0 0,-15 27-1 0 0,15-32-81 0 0,-12 20 31 0 0,-1 0 0 0 0,-28 33 0 0 0,43-58-85 0 0,0 0 0 0 0,0 0 0 0 0,0 1 0 0 0,1-1 0 0 0,0 1 0 0 0,1 0 0 0 0,-1 0 0 0 0,-1 13 0 0 0,5-16-1225 0 0,2 6-412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334 545 4607 0 0,'0'0'208'0'0,"0"2"395"0"0,-1 1-20 0 0,0 0 0 0 0,0-1 0 0 0,0 1 0 0 0,0-1 0 0 0,-1 1-1 0 0,1-1 1 0 0,0 0 0 0 0,-1 1 0 0 0,0-1 0 0 0,0 0 0 0 0,1 0 0 0 0,-1 0 0 0 0,-4 3 0 0 0,1-2-77 0 0,0 0 1 0 0,0 0 0 0 0,0-1 0 0 0,0 1 0 0 0,-1-1-1 0 0,-6 2 1 0 0,-8 0-121 0 0,0 0 0 0 0,-37 2 0 0 0,51-5-280 0 0,-8 0 31 0 0,0-1 0 0 0,1 0 0 0 0,-15-2 0 0 0,21 1-37 0 0,0-1-1 0 0,1 1 0 0 0,-1-1 0 0 0,1 0 0 0 0,-1-1 1 0 0,1 1-1 0 0,0-1 0 0 0,-7-5 0 0 0,10 6-65 0 0,0 0-1 0 0,1-1 1 0 0,0 1-1 0 0,0-1 1 0 0,-1 0-1 0 0,2 1 1 0 0,-1-1-1 0 0,0 0 1 0 0,0 0-1 0 0,1 0 1 0 0,0 0-1 0 0,0 0 1 0 0,0-1 0 0 0,0 1-1 0 0,0 0 1 0 0,0 0-1 0 0,1-1 1 0 0,0 1-1 0 0,-1-1 1 0 0,1 1-1 0 0,0 0 1 0 0,2-6-1 0 0,-1-2-18 0 0,1-1 0 0 0,0 1 0 0 0,1 0 0 0 0,0 0-1 0 0,7-16 1 0 0,-1 8-146 0 0,1 1-1 0 0,1 0 1 0 0,22-27-1 0 0,45-46-1098 0 0,-62 73 1026 0 0,5-3-258 0 0,0 1-1 0 0,1 0 1 0 0,2 2 0 0 0,0 0-1 0 0,32-17 1 0 0,-20 16 100 0 0,1 1 0 0 0,1 3 0 0 0,49-16 0 0 0,-77 28 451 0 0,0 1 1 0 0,0 0-1 0 0,1 0 1 0 0,-1 1-1 0 0,12 0 1 0 0,-20 1-29 0 0,1 0 1 0 0,-1 0 0 0 0,1 0 0 0 0,-1 0-1 0 0,1 1 1 0 0,-1-1 0 0 0,1 1 0 0 0,-1 0-1 0 0,1 0 1 0 0,-1 0 0 0 0,0 0 0 0 0,1 0-1 0 0,-1 0 1 0 0,0 1 0 0 0,0-1 0 0 0,0 1-1 0 0,0-1 1 0 0,0 1 0 0 0,0 0 0 0 0,0 0-1 0 0,-1 0 1 0 0,1 0 0 0 0,-1 0 0 0 0,1 0-1 0 0,1 4 1 0 0,-1 2 96 0 0,1 0-1 0 0,-2 0 1 0 0,1 0-1 0 0,-1 1 1 0 0,0-1 0 0 0,-1 0-1 0 0,0 0 1 0 0,0 1-1 0 0,-1-1 1 0 0,-1 11-1 0 0,-3 3 130 0 0,0-1-1 0 0,-13 35 0 0 0,5-23-109 0 0,-2 0 0 0 0,-28 48-1 0 0,35-68-144 0 0,-1 0-1 0 0,0-1 0 0 0,-1 0 1 0 0,0-1-1 0 0,-1 0 0 0 0,0-1 1 0 0,-1 0-1 0 0,-20 13 0 0 0,15-13 23 0 0,-1-1 1 0 0,0-1-1 0 0,-1 0 0 0 0,-31 8 0 0 0,12-7-701 0 0,-54 5 1 0 0,70-12-3993 0 0,2-3-1556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31 13823 0 0,'31'-22'1431'0'0,"-14"13"-1189"0"0,-12 9-101 0 0,-2 1-11 0 0,-1-1 374 0 0,1 14 464 0 0,-2-12-957 0 0,0-1 0 0 0,-1 1 0 0 0,1 0 0 0 0,-1-1 0 0 0,0 1 0 0 0,0-1 0 0 0,0 1-1 0 0,1-1 1 0 0,-1 1 0 0 0,-1 0 0 0 0,1 2 0 0 0,-2 2-9 0 0,0 1-1 0 0,0-1 1 0 0,-1 0-1 0 0,0 0 1 0 0,0 0 0 0 0,0 0-1 0 0,-1 0 1 0 0,0-1-1 0 0,-7 9 1 0 0,-8 6-3 0 0,-22 18 0 0 0,13-13 0 0 0,-152 160-4 0 0,135-133 27 0 0,-66 101 0 0 0,53-59 139 0 0,-105 161 469 0 0,139-217-670 0 0,1 1 0 0 0,-20 48 1 0 0,36-70-782 0 0,6 0-3465 0 0,5-6-1294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14711 0 0,'0'0'1335'0'0,"-2"3"-1096"0"0,-22 68 65 0 0,22-62-138 0 0,0 0 0 0 0,0 0 0 0 0,1 0 0 0 0,0 0 0 0 0,0 0 0 0 0,2 11 0 0 0,-1-17 428 0 0,3-1-216 0 0,3 1-202 0 0,1 1 1 0 0,0-1-1 0 0,0-1 0 0 0,0 1 0 0 0,0-1 0 0 0,0-1 1 0 0,0 1-1 0 0,1-1 0 0 0,-1 0 0 0 0,1-1 0 0 0,-1 0 1 0 0,1 0-1 0 0,-1 0 0 0 0,11-3 0 0 0,0 0 33 0 0,-1-1 1 0 0,0-1-1 0 0,0 0 0 0 0,0-1 1 0 0,18-10-1 0 0,-28 12-266 0 0,0 0 0 0 0,0 0 0 0 0,8-9 0 0 0,-13 12-126 0 0,-3-3-139 0 0,1 4 304 0 0,0-1 1 0 0,0 1-1 0 0,0-1 1 0 0,0 1-1 0 0,0-1 1 0 0,0 1-1 0 0,0-1 1 0 0,0 1-1 0 0,0-1 1 0 0,0 1-1 0 0,0-1 0 0 0,0 1 1 0 0,-1-1-1 0 0,1 1 1 0 0,0-1-1 0 0,0 1 1 0 0,-1 0-1 0 0,1-1 1 0 0,0 1-1 0 0,-1-1 1 0 0,-3-1-53 0 0,0 0 1 0 0,0 0 0 0 0,0 0 0 0 0,-1 1-1 0 0,1-1 1 0 0,-1 1 0 0 0,1 0 0 0 0,-1 1-1 0 0,1-1 1 0 0,-1 1 0 0 0,1 0 0 0 0,-1 0-1 0 0,1 0 1 0 0,-1 0 0 0 0,1 1 0 0 0,-1 0-1 0 0,-6 2 1 0 0,-7 2-128 0 0,1 1 1 0 0,0 1-1 0 0,-18 9 0 0 0,14-5 126 0 0,1 1 0 0 0,1 1 0 0 0,0 1 0 0 0,1 0 0 0 0,-17 18 0 0 0,13-9 150 0 0,0 1 0 0 0,2 1 1 0 0,-19 30-1 0 0,31-43-5 0 0,0 1 1 0 0,1 0 0 0 0,0 0-1 0 0,2 1 1 0 0,-1 0-1 0 0,2 0 1 0 0,-5 20-1 0 0,8-30-59 0 0,1 0-1 0 0,-1 1 0 0 0,1-1 0 0 0,0 0 0 0 0,0 0 0 0 0,0 0 0 0 0,0 1 0 0 0,1-1 1 0 0,0 0-1 0 0,0 0 0 0 0,0 0 0 0 0,0 0 0 0 0,1 0 0 0 0,-1 0 0 0 0,1 0 1 0 0,0-1-1 0 0,0 1 0 0 0,0 0 0 0 0,1-1 0 0 0,0 0 0 0 0,-1 0 0 0 0,1 1 0 0 0,0-2 1 0 0,0 1-1 0 0,1 0 0 0 0,-1-1 0 0 0,0 1 0 0 0,1-1 0 0 0,0 0 0 0 0,4 2 1 0 0,7 2-422 0 0,-1-2 0 0 0,1 1 0 0 0,0-2 0 0 0,26 3 0 0 0,-16-2-3116 0 0,16 2-2853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10591 0 0,'0'0'1366'0'0,"0"3"-145"0"0,-4 9-543 0 0,1 0-1 0 0,-1 0 1 0 0,-1-1 0 0 0,-1 0-1 0 0,1 0 1 0 0,-1 0 0 0 0,-12 15-1 0 0,-61 75-286 0 0,-39 58 562 0 0,38-32-455 0 0,-72 103 372 0 0,6-44-3868 0 0,77-102 499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14655 0 0,'19'-38'832'0'0,"42"-62"1"0"0,-50 86-590 0 0,-1 0 0 0 0,2 1 0 0 0,0 1 0 0 0,1 0 0 0 0,0 0 0 0 0,0 1 0 0 0,19-10 1 0 0,-14 10-62 0 0,0 2 0 0 0,1 0 1 0 0,1 2-1 0 0,-1 0 1 0 0,1 1-1 0 0,21-4 1 0 0,-14 5-68 0 0,1 2 1 0 0,-1 0-1 0 0,1 2 1 0 0,28 3-1 0 0,-42-1 1 0 0,-1 1 0 0 0,1 1 0 0 0,-1 0 0 0 0,0 1 0 0 0,0 0 0 0 0,0 1 0 0 0,-1 0-1 0 0,0 1 1 0 0,0 0 0 0 0,0 1 0 0 0,11 9 0 0 0,-17-11-25 0 0,0 0 0 0 0,-1 0-1 0 0,1 1 1 0 0,-1-1 0 0 0,0 1 0 0 0,-1 1-1 0 0,1-1 1 0 0,-1 1 0 0 0,3 7 0 0 0,-4-9-31 0 0,-1 1 0 0 0,-1-1 1 0 0,1 1-1 0 0,-1 0 1 0 0,0 0-1 0 0,0-1 0 0 0,0 1 1 0 0,-1 0-1 0 0,0 0 1 0 0,0 0-1 0 0,-1 0 0 0 0,0 0 1 0 0,-1 5-1 0 0,-1-2 25 0 0,0 0 0 0 0,0-1-1 0 0,-1 1 1 0 0,0-1 0 0 0,0 0 0 0 0,-1 0 0 0 0,0-1-1 0 0,-1 1 1 0 0,0-1 0 0 0,-11 11 0 0 0,-3 0 81 0 0,0-1 1 0 0,-32 20-1 0 0,-2-1-219 0 0,-1-3-1 0 0,-96 41 1 0 0,110-60-1711 0 0,21-11 720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365 225 5527 0 0,'0'0'423'0'0,"1"2"-278"0"0,5 8 360 0 0,-2-6 627 0 0,-1 0-1 0 0,0 0 1 0 0,1-1 0 0 0,-1 1-1 0 0,8 4 1809 0 0,-8-7-2160 0 0,4-1-485 0 0,-1 1 0 0 0,1-1 0 0 0,0 0 0 0 0,0 0 0 0 0,0-1 0 0 0,0 0 0 0 0,0 0 0 0 0,0-1 0 0 0,-1 0 0 0 0,1 0 0 0 0,-1 0 0 0 0,1-1 0 0 0,9-5 0 0 0,10-8 134 0 0,44-32 0 0 0,-59 40-401 0 0,1 0-31 0 0,-1-1 1 0 0,0-1-1 0 0,0 0 0 0 0,8-11 1 0 0,-16 19-76 0 0,-1-1 0 0 0,0 0 0 0 0,0 1 0 0 0,0-1 0 0 0,-1 0 0 0 0,1 0 0 0 0,-1 0 0 0 0,0 0 0 0 0,1 0 0 0 0,-1-1 0 0 0,-1 1 0 0 0,1 0 0 0 0,0-1 0 0 0,-1 1 0 0 0,0 0 0 0 0,1-1 0 0 0,-1 1 0 0 0,-1 0 0 0 0,1-1 0 0 0,0 1 0 0 0,-1 0 0 0 0,0-1 0 0 0,-1-2 0 0 0,1 4-19 0 0,1 0 1 0 0,-1 0-1 0 0,-1 0 1 0 0,1 0 0 0 0,0 1-1 0 0,0-1 1 0 0,-1 1 0 0 0,1-1-1 0 0,-1 1 1 0 0,1-1 0 0 0,-1 1-1 0 0,1 0 1 0 0,-1-1 0 0 0,-3 0-1 0 0,1 0-41 0 0,0 0-1 0 0,0 1 1 0 0,0-1 0 0 0,0 1-1 0 0,-1 0 1 0 0,-6 0 0 0 0,-2 0-108 0 0,0 1 1 0 0,0 1 0 0 0,-23 4 0 0 0,6 1 153 0 0,2 2 0 0 0,-1 0 0 0 0,-33 16 0 0 0,-78 44 135 0 0,100-45 309 0 0,1 1 1 0 0,0 2 0 0 0,-58 52-1 0 0,91-73-259 0 0,0 0 1 0 0,1 1-1 0 0,-1 0 0 0 0,1 0 0 0 0,1 0 0 0 0,-1 1 1 0 0,1 0-1 0 0,-5 10 0 0 0,8-14-47 0 0,-1 1 0 0 0,1 0-1 0 0,0 0 1 0 0,1 0 0 0 0,-1-1 0 0 0,0 1 0 0 0,1 0 0 0 0,0 0-1 0 0,0 0 1 0 0,0 0 0 0 0,1 0 0 0 0,-1 0 0 0 0,1 0-1 0 0,0 0 1 0 0,0-1 0 0 0,0 1 0 0 0,1 0 0 0 0,2 5 0 0 0,0-3 3 0 0,0 0 1 0 0,0 0-1 0 0,0-1 1 0 0,0 0-1 0 0,1 0 1 0 0,0 0-1 0 0,0 0 1 0 0,1-1-1 0 0,-1 1 1 0 0,1-2-1 0 0,0 1 1 0 0,10 4-1 0 0,-2-1-292 0 0,1-1 1 0 0,1-1-1 0 0,-1-1 0 0 0,21 4 0 0 0,15 0-6152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71 285 17623 0 0,'0'0'1595'0'0,"-2"2"-1310"0"0,-12 7 49 0 0,-21 20 0 0 0,22-19 114 0 0,11-8-230 0 0,0-2-24 0 0,3 0-184 0 0,-1 0 0 0 0,0 0 0 0 0,0 0 0 0 0,0 0 0 0 0,0 0-1 0 0,0 0 1 0 0,0 0 0 0 0,0 0 0 0 0,0 0 0 0 0,0-1 0 0 0,0 1 0 0 0,0 0 0 0 0,0 0-1 0 0,0 0 1 0 0,0 0 0 0 0,0 0 0 0 0,0 0 0 0 0,-1 0 0 0 0,1 0 0 0 0,0 0 0 0 0,0 0 0 0 0,0-1-1 0 0,0 1 1 0 0,0 0 0 0 0,0 0 0 0 0,0 0 0 0 0,0 0 0 0 0,0 0 0 0 0,0 0 0 0 0,0 0-1 0 0,0 0 1 0 0,0 0 0 0 0,0 0 0 0 0,0 0 0 0 0,-1 0 0 0 0,1 0 0 0 0,0 0 0 0 0,0 0-1 0 0,0 0 1 0 0,0 0 0 0 0,0 0 0 0 0,0 0 0 0 0,0 0 0 0 0,0 0 0 0 0,0 0 0 0 0,0 0-1 0 0,-1 0 1 0 0,1 0 0 0 0,0 0 0 0 0,0 0 0 0 0,0 0 0 0 0,0 0 0 0 0,0 0 0 0 0,0 0 0 0 0,0 0-1 0 0,0 0 1 0 0,0 0 0 0 0,0 0 0 0 0,0 0 0 0 0,-1 0 0 0 0,1 0 0 0 0,0 0 0 0 0,0 0-1 0 0,8-10 224 0 0,19-16-132 0 0,-24 22-35 0 0,59-51-77 0 0,2 2 0 0 0,2 3 0 0 0,95-54 0 0 0,-150 97-178 0 0,0 1-1 0 0,1 1 0 0 0,23-8 1 0 0,-35 13 188 0 0,1 0 0 0 0,-1-1 0 0 0,1 1 0 0 0,0 0 0 0 0,-1 0 1 0 0,1 0-1 0 0,0 0 0 0 0,-1 0 0 0 0,1 0 0 0 0,-1 0 1 0 0,1 0-1 0 0,0 0 0 0 0,-1 0 0 0 0,1 0 0 0 0,0 0 0 0 0,-1 0 1 0 0,2 1-1 0 0,-1 0 16 0 0,-1-1-1 0 0,1 1 1 0 0,0 0 0 0 0,-1 0 0 0 0,1 1 0 0 0,-1-1 0 0 0,1 0-1 0 0,-1 0 1 0 0,0 0 0 0 0,1 0 0 0 0,-1 0 0 0 0,0 0 0 0 0,0 1-1 0 0,1-1 1 0 0,-1 0 0 0 0,0 0 0 0 0,0 0 0 0 0,-1 0 0 0 0,1 1-1 0 0,0-1 1 0 0,0 0 0 0 0,-1 2 0 0 0,-9 29 302 0 0,-1-8-112 0 0,-1-1 0 0 0,-24 38 0 0 0,-38 39 75 0 0,28-38-192 0 0,27-39-150 0 0,9-10 147 0 0,-11 17 0 0 0,19-26-192 0 0,0-1 0 0 0,0 1 0 0 0,0 0 0 0 0,1 0 0 0 0,-1-1 0 0 0,1 1 0 0 0,0 0 0 0 0,0 0 0 0 0,1 0 0 0 0,-1 5 0 0 0,1-8 17 0 0,1 0 1 0 0,-1-1-1 0 0,0 1 1 0 0,1-1-1 0 0,-1 1 1 0 0,0-1-1 0 0,1 1 1 0 0,-1-1-1 0 0,1 1 1 0 0,-1-1-1 0 0,1 1 0 0 0,-1-1 1 0 0,1 1-1 0 0,-1-1 1 0 0,1 0-1 0 0,-1 1 1 0 0,1-1-1 0 0,0 0 1 0 0,-1 1-1 0 0,1-1 1 0 0,0 0-1 0 0,0 0 1 0 0,0 1-184 0 0,16 5-934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447 467 11055 0 0,'0'0'852'0'0,"1"3"-409"0"0,-1 0-452 0 0,3 16 1703 0 0,-4-18-1571 0 0,1 0-1 0 0,0 0 1 0 0,0 0-1 0 0,0 0 1 0 0,0 0-1 0 0,-1 0 1 0 0,1 0-1 0 0,0 0 1 0 0,-1 0-1 0 0,1 0 1 0 0,-1-1-1 0 0,1 1 1 0 0,-1 0-1 0 0,1 0 1 0 0,-1 0-1 0 0,0-1 0 0 0,1 1 1 0 0,-1 0-1 0 0,0-1 1 0 0,0 1-1 0 0,-1 0 1 0 0,-6 4 76 0 0,0-1 0 0 0,0 0-1 0 0,0-1 1 0 0,-1 0 0 0 0,1 0 0 0 0,-1-1 0 0 0,0 0 0 0 0,0 0-1 0 0,0-1 1 0 0,0 0 0 0 0,0-1 0 0 0,0 0 0 0 0,0 0 0 0 0,-11-3 0 0 0,10 1 39 0 0,-107-24 2025 0 0,100 21-2011 0 0,0-1-1 0 0,1 0 0 0 0,-1-2 1 0 0,-26-15-1 0 0,38 19-237 0 0,1 1 0 0 0,-1-1 0 0 0,1 0 0 0 0,-1 0 1 0 0,1-1-1 0 0,0 0 0 0 0,1 1 0 0 0,-1-1 0 0 0,1 0 0 0 0,0-1 0 0 0,0 1 0 0 0,1 0 0 0 0,-1-1 0 0 0,1 1 0 0 0,1-1 0 0 0,-1 0 0 0 0,1 0 1 0 0,0 0-1 0 0,0 0 0 0 0,0 0 0 0 0,1 0 0 0 0,0 0 0 0 0,0 0 0 0 0,1 0 0 0 0,0 0 0 0 0,0 0 0 0 0,0 1 0 0 0,1-1 0 0 0,0 0 0 0 0,0 0 1 0 0,0 1-1 0 0,0-1 0 0 0,5-6 0 0 0,2-1-70 0 0,1 0 0 0 0,0 0 0 0 0,1 1 0 0 0,0 1 1 0 0,1-1-1 0 0,22-15 0 0 0,1 4-304 0 0,51-27 0 0 0,-56 35 135 0 0,0 2 0 0 0,1 1 0 0 0,42-10-1 0 0,99-10-642 0 0,-148 29 749 0 0,45 1-1 0 0,-61 2 132 0 0,0 0 0 0 0,-1 1-1 0 0,1 0 1 0 0,0 1 0 0 0,-1 0 0 0 0,0 0-1 0 0,1 1 1 0 0,-1 0 0 0 0,10 5 0 0 0,-15-7 16 0 0,-1 1 0 0 0,1 0 1 0 0,0-1-1 0 0,-1 1 1 0 0,0 0-1 0 0,1 0 1 0 0,-1 0-1 0 0,0 0 0 0 0,0 0 1 0 0,0 0-1 0 0,0 0 1 0 0,0 0-1 0 0,0 4 1 0 0,1-1 31 0 0,-1 1-30 0 0,1 1 0 0 0,-1-1 0 0 0,0 1 0 0 0,-1-1 0 0 0,1 1 0 0 0,-1-1 1 0 0,-1 1-1 0 0,1-1 0 0 0,-1 1 0 0 0,0-1 0 0 0,-1 1 0 0 0,0-1 0 0 0,0 0 0 0 0,-3 8 0 0 0,-3 4 25 0 0,-1 0-1 0 0,-1-1 1 0 0,-15 23-1 0 0,5-16-11 0 0,0 0-1 0 0,-2-1 0 0 0,-1-1 1 0 0,0-1-1 0 0,-1-1 0 0 0,-29 17 0 0 0,28-20-10 0 0,-2-2-1 0 0,0-1 0 0 0,-48 17 1 0 0,23-14-147 0 0,-63 12 1 0 0,85-26-380 0 0,27-3 105 0 0,4-3-1843 0 0,3-12-61 0 0,5-7-3985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42 5983 0 0,'11'-9'241'0'0,"-5"4"-52"0"0,1-1 0 0 0,0 1 0 0 0,14-7 1 0 0,-20 12 259 0 0,1-1 1 0 0,-1 0 0 0 0,0 1-1 0 0,0-1 1 0 0,0 1 0 0 0,1-1-1 0 0,-1 1 1 0 0,0 0 0 0 0,1-1-1 0 0,-1 1 1 0 0,3 0 0 0 0,-4 0-278 0 0,1 0 0 0 0,-1 0 0 0 0,1 0 0 0 0,-1 1 0 0 0,1-1 0 0 0,-1 0 0 0 0,0 0 1 0 0,1 0-1 0 0,-1 1 0 0 0,1-1 0 0 0,-1 0 0 0 0,0 0 0 0 0,1 1 0 0 0,-1-1 1 0 0,1 0-1 0 0,-1 1 0 0 0,0-1 0 0 0,0 0 0 0 0,1 1 0 0 0,-1-1 0 0 0,0 0 0 0 0,0 1 1 0 0,1 0-1 0 0,-1 1-42 0 0,1 0 1 0 0,-1 0-1 0 0,0 0 0 0 0,1 0 1 0 0,-1 1-1 0 0,0-1 1 0 0,-1 0-1 0 0,1 0 1 0 0,0 0-1 0 0,0 0 1 0 0,-1 0-1 0 0,0 0 0 0 0,-1 4 1 0 0,-2 4 9 0 0,0-1-1 0 0,-2 1 1 0 0,1-1 0 0 0,-1 1-1 0 0,-11 12 1 0 0,-41 42 391 0 0,44-50-403 0 0,-113 112 610 0 0,-37 40-89 0 0,122-119-419 0 0,-61 87 1 0 0,81-99-121 0 0,1 1 1 0 0,-25 57-1 0 0,39-76-221 0 0,0 1 1 0 0,2 0-1 0 0,0 0 0 0 0,1 1 1 0 0,1-1-1 0 0,1 1 0 0 0,0 34 1 0 0,6-17-2169 0 0,-1-23 1096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 8287 0 0,'2'-9'11871'0'0,"-2"24"-11022"0"0,-6 38 293 0 0,-13 64 0 0 0,8-64-710 0 0,-3 58 0 0 0,12-15-189 0 0,3-81-317 0 0,0-1 0 0 0,1 1 0 0 0,1-1 0 0 0,6 20 0 0 0,-9-32-195 0 0,2-3-1168 0 0,9-3 149 0 0,3-4-51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151 153 14711 0 0,'0'0'1335'0'0,"1"2"-1096"0"0,0 0-182 0 0,0 0 1 0 0,-1 1-1 0 0,1-1 1 0 0,-1 0 0 0 0,1 0-1 0 0,-1 1 1 0 0,0-1 0 0 0,0 0-1 0 0,0 1 1 0 0,0-1-1 0 0,0 0 1 0 0,-1 0 0 0 0,0 3-1 0 0,0-1 102 0 0,1-2 848 0 0,4 12 255 0 0,8-6-380 0 0,-8-6-770 0 0,0-1 0 0 0,0 0 0 0 0,-1-1 1 0 0,1 1-1 0 0,0-1 0 0 0,0 1 0 0 0,0-1 1 0 0,0 0-1 0 0,-1-1 0 0 0,1 1 0 0 0,4-1 0 0 0,44-12 502 0 0,-44 10-537 0 0,16-4 114 0 0,0-2 0 0 0,-1-1 0 0 0,28-16 0 0 0,-35 17-167 0 0,-1 0 0 0 0,-1-1 0 0 0,0-1 0 0 0,-1-1 0 0 0,19-19 0 0 0,-29 27-14 0 0,1 0 1 0 0,-2 0 0 0 0,1 0-1 0 0,3-8 1 0 0,-1-1-11 0 0,-5 12-7 0 0,0 0 0 0 0,0 0 1 0 0,0 0-1 0 0,0 0 0 0 0,0 0 0 0 0,0 0 0 0 0,0 0 1 0 0,0 0-1 0 0,0 0 0 0 0,-1 0 0 0 0,1 0 0 0 0,0 0 0 0 0,-1 0 1 0 0,1 0-1 0 0,0 0 0 0 0,-1 0 0 0 0,0 0 0 0 0,1 0 0 0 0,-1 1 1 0 0,1-1-1 0 0,-1 0 0 0 0,0 0 0 0 0,1 1 0 0 0,-1-1 1 0 0,0 0-1 0 0,0 1 0 0 0,0-1 0 0 0,0 0 0 0 0,0 1 0 0 0,1 0 1 0 0,-1-1-1 0 0,0 1 0 0 0,0-1 0 0 0,0 1 0 0 0,0 0 0 0 0,0 0 1 0 0,-2-1-1 0 0,-2 1-43 0 0,0-1-1 0 0,0 1 1 0 0,0 0 0 0 0,0 0 0 0 0,-1 1 0 0 0,-5 1-1 0 0,-20 4-58 0 0,2 2-1 0 0,-1 0 0 0 0,1 3 0 0 0,1 0 0 0 0,0 2 0 0 0,-48 29 0 0 0,55-28 126 0 0,1 0 0 0 0,1 1 0 0 0,0 1 0 0 0,1 1-1 0 0,1 1 1 0 0,0 0 0 0 0,1 1 0 0 0,-25 41 0 0 0,37-53-9 0 0,1 0 0 0 0,0 0 0 0 0,0 0 0 0 0,0 0 0 0 0,1 0 0 0 0,0 1 0 0 0,-1 8 0 0 0,2-14-7 0 0,1 0-1 0 0,0 1 0 0 0,0-1 1 0 0,0 1-1 0 0,0-1 0 0 0,0 0 0 0 0,1 1 1 0 0,-1-1-1 0 0,1 0 0 0 0,-1 1 1 0 0,1-1-1 0 0,0 0 0 0 0,0 1 0 0 0,0-1 1 0 0,0 0-1 0 0,0 0 0 0 0,1 0 1 0 0,-1 0-1 0 0,1 0 0 0 0,-1 0 0 0 0,1-1 1 0 0,-1 1-1 0 0,1 0 0 0 0,0-1 1 0 0,0 1-1 0 0,2 0 0 0 0,6 3-189 0 0,1-1-1 0 0,-1 0 1 0 0,1-1-1 0 0,0 0 1 0 0,0-1-1 0 0,-1 0 1 0 0,17 0-1 0 0,8 2-1333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64 235 7367 0 0,'-2'0'3210'0'0,"-18"1"4787"0"0,-6-3-4448 0 0,23 1-3434 0 0,2 1-54 0 0,1 0 0 0 0,-1 0-1 0 0,1 0 1 0 0,-1 0 0 0 0,0 0 0 0 0,1-1 0 0 0,-1 1 0 0 0,1 0-1 0 0,-1 0 1 0 0,1 0 0 0 0,-1-1 0 0 0,1 1 0 0 0,-1 0 0 0 0,1-1-1 0 0,0 1 1 0 0,-1 0 0 0 0,1-1 0 0 0,-1 1 0 0 0,1-1 0 0 0,0 1-1 0 0,-1-1 1 0 0,1 1 0 0 0,0-1 0 0 0,0 1 0 0 0,-1-1 0 0 0,1 1-1 0 0,0-1 1 0 0,0 1 0 0 0,0-1 0 0 0,-1 1 0 0 0,1-1 0 0 0,0 1-1 0 0,0-1 1 0 0,0 0 0 0 0,0 1 0 0 0,0-1 0 0 0,0 1 0 0 0,0-1-1 0 0,0 1 1 0 0,1-2 0 0 0,7-21 477 0 0,-3 14-487 0 0,1 1 0 0 0,0 0 0 0 0,0-1 0 0 0,1 2 1 0 0,0-1-1 0 0,0 1 0 0 0,1 0 0 0 0,-1 1 0 0 0,10-6 1 0 0,14-9-108 0 0,36-16 0 0 0,-58 32 45 0 0,-2 1-13 0 0,11-6-85 0 0,1 1 0 0 0,0 0 0 0 0,25-7 0 0 0,-42 16 16 0 0,-1 3 10 0 0,0 1 70 0 0,1 1 0 0 0,-2-1 0 0 0,1 1-1 0 0,0 0 1 0 0,-1-1 0 0 0,0 1 0 0 0,0-1 0 0 0,-1 1-1 0 0,1 0 1 0 0,-1-1 0 0 0,0 1 0 0 0,0-1 0 0 0,-3 9-1 0 0,-4 5-17 0 0,-20 36-1 0 0,1 0 40 0 0,20-40-8 0 0,4-7 0 0 0,0-1 0 0 0,0 1 0 0 0,1 0 0 0 0,0 0 0 0 0,-1 7 0 0 0,-1 10-98 0 0,4-21 49 0 0,0-1-108 0 0,12 7-4051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13 12439 0 0,'6'-12'4794'0'0,"-8"15"-2881"0"0,-22 39-1059 0 0,-2-1 1 0 0,-44 52-1 0 0,3-4-684 0 0,-255 381 798 0 0,279-404-718 0 0,3 1 0 0 0,2 1 0 0 0,-49 132 0 0 0,72-152-363 0 0,3 1 0 0 0,-11 93 0 0 0,11-93-916 0 0,11-47 474 0 0,-9-36-5650 0 0,6 13 4285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4 880 6447 0 0,'-3'-7'12063'0'0,"3"11"-11768"0"0,1-1 0 0 0,0 1 0 0 0,0-1 0 0 0,0 0 0 0 0,0 0-1 0 0,0 1 1 0 0,1-1 0 0 0,-1 0 0 0 0,1 0 0 0 0,0 0 0 0 0,0 0 0 0 0,0-1 0 0 0,4 5 0 0 0,-2-3 13 0 0,1 0-1 0 0,-1-1 1 0 0,1 1-1 0 0,0-1 1 0 0,0 0-1 0 0,0 0 1 0 0,9 3 0 0 0,-1-2-31 0 0,1 0 0 0 0,0-1 0 0 0,0 0 0 0 0,0-1 0 0 0,0-1 0 0 0,16 0 0 0 0,2-2-155 0 0,0-1 1 0 0,0-2-1 0 0,-1-1 0 0 0,58-18 0 0 0,-50 10-1382 0 0,-1-2-1 0 0,-1-1 0 0 0,50-30 0 0 0,-63 30-619 0 0,-2-2-8 0 0</inkml:trace>
  <inkml:trace contextRef="#ctx0" brushRef="#br0" timeOffset="1">1370 1 8751 0 0,'0'0'3223'0'0,"-1"3"-656"0"0,-21 64 3624 0 0,8-30-6027 0 0,-1 1 0 0 0,-26 41-1 0 0,-184 258 1573 0 0,115-181-972 0 0,109-155-759 0 0,-168 239 510 0 0,154-220-612 0 0,2 0-1 0 0,0 1 0 0 0,2 0 1 0 0,0 1-1 0 0,-9 26 1 0 0,18-42-287 0 0,1 1 1 0 0,0-1-1 0 0,0 0 1 0 0,0 0-1 0 0,1 8 1 0 0,0-14 247 0 0,0 1 0 0 0,0 0 1 0 0,0-1-1 0 0,0 1 1 0 0,1-1-1 0 0,-1 1 1 0 0,0-1-1 0 0,0 1 1 0 0,1 0-1 0 0,-1-1 1 0 0,0 1-1 0 0,1-1 1 0 0,-1 1-1 0 0,1-1 1 0 0,-1 0-1 0 0,1 1 1 0 0,-1-1-1 0 0,1 1 1 0 0,0 0-1 0 0,1 0-340 0 0,8 8-1295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9671 0 0,'32'-27'2714'0'0,"-20"32"1151"0"0,-11-5-3736 0 0,-1 0 0 0 0,1 1-1 0 0,0-1 1 0 0,0 1 0 0 0,0 0 0 0 0,-1-1 0 0 0,1 1 0 0 0,0-1-1 0 0,-1 1 1 0 0,1 0 0 0 0,0 0 0 0 0,-1-1 0 0 0,1 1 0 0 0,-1 0-1 0 0,1 0 1 0 0,-1 0 0 0 0,1 1 0 0 0,1 2 109 0 0,1 2-147 0 0,-1-1-1 0 0,1 1 1 0 0,-1 0 0 0 0,0 0-1 0 0,0 0 1 0 0,-1 0 0 0 0,0 0-1 0 0,1 7 1 0 0,-1 9 29 0 0,-1 22 0 0 0,-1-14-66 0 0,1-14-42 0 0,0 16 49 0 0,6 56 0 0 0,-5-80-12 0 0,1 0 1 0 0,0 0-1 0 0,0 0 1 0 0,0 0-1 0 0,1-1 1 0 0,0 1-1 0 0,1-1 1 0 0,-1 0-1 0 0,1 0 1 0 0,1 0-1 0 0,0 0 0 0 0,6 7 1 0 0,-8-12-36 0 0,1 1 1 0 0,-1-2-1 0 0,0 1 1 0 0,1 0-1 0 0,-1-1 1 0 0,1 1-1 0 0,-1-1 1 0 0,1 0-1 0 0,0 0 1 0 0,0-1-1 0 0,4 1 0 0 0,-7 0-10 0 0,7 0-230 0 0,0 0 0 0 0,-1-1 0 0 0,1 0-1 0 0,8-1 1 0 0,-10 1-601 0 0,0-1-1 0 0,0-1 1 0 0,0 1-1 0 0,-1-1 1 0 0,11-5-1 0 0,5-4-4820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756 102 6911 0 0,'26'-70'1102'0'0,"-17"39"14993"0"0,-9 34-15945 0 0,0 8-100 0 0,-2 0 0 0 0,1 0 0 0 0,-2 0 0 0 0,1 0 0 0 0,-1 0 0 0 0,-1 0 0 0 0,0-1 0 0 0,-7 13 0 0 0,-3 4 158 0 0,-35 48 0 0 0,8-24 242 0 0,-65 62-1 0 0,58-63-276 0 0,-40 39 129 0 0,-110 123-16 0 0,163-170-282 0 0,2 2 0 0 0,2 1-1 0 0,-33 62 1 0 0,54-86 11 0 0,0 0 1 0 0,2 0-1 0 0,-11 42 1 0 0,17-53-403 0 0,0 1 0 0 0,1 0 0 0 0,0 0 0 0 0,0 0 0 0 0,1-1 0 0 0,1 1 0 0 0,-1 0 0 0 0,2 0 0 0 0,0 0 0 0 0,3 12 0 0 0,2-6-7858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405 161 1375 0 0,'0'-2'7138'0'0,"0"-2"-6872"0"0,0-1 0 0 0,1 1 1 0 0,-1 0-1 0 0,1 0 0 0 0,0 0 0 0 0,0-1 1 0 0,1 1-1 0 0,0 0 0 0 0,-1 1 1 0 0,1-1-1 0 0,0 0 0 0 0,1 0 0 0 0,-1 1 1 0 0,1-1-1 0 0,-1 1 0 0 0,6-5 1 0 0,4-2 337 0 0,0 0 0 0 0,0 1 0 0 0,18-10 0 0 0,-5 3 1799 0 0,-25 16-2256 0 0,1 0-1 0 0,-1 0 0 0 0,1-1 0 0 0,-1 1 1 0 0,0 0-1 0 0,1 0 0 0 0,-1-1 1 0 0,1 1-1 0 0,-1 0 0 0 0,0-1 1 0 0,1 1-1 0 0,-1 0 0 0 0,0-1 0 0 0,1 1 1 0 0,-1-1-1 0 0,0 1 0 0 0,0-1 1 0 0,1 1-1 0 0,-1-1 0 0 0,0 1 1 0 0,0-1-1 0 0,0 1 0 0 0,0-1 0 0 0,0 1 1 0 0,0-1-1 0 0,1 0 0 0 0,-2 1-106 0 0,1-1 0 0 0,-1 0-1 0 0,1 1 1 0 0,0-1 0 0 0,-1 1-1 0 0,1 0 1 0 0,-1-1 0 0 0,1 1-1 0 0,-1-1 1 0 0,1 1 0 0 0,-1 0 0 0 0,1-1-1 0 0,-1 1 1 0 0,1 0 0 0 0,-1-1-1 0 0,0 1 1 0 0,0 0 0 0 0,-4-2-81 0 0,1 1 0 0 0,-1 0 0 0 0,0 1 0 0 0,-7-1 0 0 0,-4 2 61 0 0,-1 0 0 0 0,1 2 0 0 0,0 0 0 0 0,0 0 0 0 0,0 2 0 0 0,0 0-1 0 0,-16 8 1 0 0,-102 57 397 0 0,28 0-145 0 0,91-59-239 0 0,1 2 0 0 0,0-1 0 0 0,0 2 0 0 0,-19 25 0 0 0,31-36-23 0 0,0 0 0 0 0,0 0 0 0 0,0 0 0 0 0,0 1 0 0 0,1-1 0 0 0,-1 1 0 0 0,1-1 0 0 0,0 1 0 0 0,0-1 0 0 0,0 1-1 0 0,1 0 1 0 0,-1 0 0 0 0,1-1 0 0 0,0 1 0 0 0,0 0 0 0 0,0 0 0 0 0,0-1 0 0 0,1 1 0 0 0,-1 0 0 0 0,1 0 0 0 0,0-1-1 0 0,0 1 1 0 0,1-1 0 0 0,-1 1 0 0 0,4 5 0 0 0,-2-4 19 0 0,1 0 1 0 0,0 0-1 0 0,0 0 0 0 0,0 0 0 0 0,1-1 0 0 0,0 1 1 0 0,-1-1-1 0 0,2 0 0 0 0,-1-1 0 0 0,0 1 1 0 0,1-1-1 0 0,0 0 0 0 0,-1 0 0 0 0,10 2 0 0 0,-2-1 23 0 0,0 0 0 0 0,0-1-1 0 0,1-1 1 0 0,-1 0 0 0 0,27 0-1 0 0,-31-3-22 0 0,1 1 1 0 0,-1-1-1 0 0,1-1 0 0 0,-1 0 1 0 0,1 0-1 0 0,-1-1 0 0 0,0 0 1 0 0,0-1-1 0 0,11-6 0 0 0,12-11-94 0 0,0-2 0 0 0,-1-1 0 0 0,36-36 0 0 0,-48 40-14 0 0,-18 18-14 0 0,-15 7-1494 0 0,6-2 1138 0 0,1 1 0 0 0,1-1 0 0 0,-1 1-1 0 0,1 1 1 0 0,-1-1 0 0 0,1 1-1 0 0,0 0 1 0 0,1 0 0 0 0,-7 8-1 0 0,2-2-766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14655 0 0,'0'0'7115'0'0,"2"-2"-6466"0"0,62-60 1696 0 0,65-29-1900 0 0,-51 38-303 0 0,-56 37-142 0 0,1 1 0 0 0,1 0 0 0 0,0 2 0 0 0,1 0 0 0 0,47-15 0 0 0,-57 25-15 0 0,-1 5-54 0 0,0 5 1 0 0,-3 5 4 0 0,-9-8 56 0 0,-1 0 0 0 0,1 0 0 0 0,-1 0 0 0 0,1 0 0 0 0,-1 0 0 0 0,-1 0 0 0 0,1 0 0 0 0,0 0 0 0 0,-1 0 0 0 0,0 0 0 0 0,0 1 0 0 0,0-1 0 0 0,0 0 0 0 0,-2 7 0 0 0,-2 4-2 0 0,0 0-1 0 0,-10 23 0 0 0,9-27 19 0 0,3-4-8 0 0,-10 15 0 0 0,5-9 0 0 0,-17 36-340 0 0,4-8-1671 0 0,5-16-2592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114 468 2759 0 0,'0'0'503'0'0,"-2"1"1069"0"0,-4 3-565 0 0,0-1 0 0 0,0 0 0 0 0,0 0-1 0 0,-1-1 1 0 0,1 1 0 0 0,-1-1 0 0 0,-11 2 0 0 0,-19 2 1245 0 0,35-5-1376 0 0,-9 1 5219 0 0,34-27-5832 0 0,-1 0 0 0 0,-2-2 0 0 0,19-29 0 0 0,-4 0-278 0 0,63-76 0 0 0,-82 114-131 0 0,0 1 0 0 0,1 1 1 0 0,1 1-1 0 0,0 0 0 0 0,1 1 0 0 0,0 1 0 0 0,38-19 0 0 0,-34 22-339 0 0,37-12 0 0 0,-53 19 427 0 0,-1 2 0 0 0,1-1 0 0 0,0 1 0 0 0,0 0 0 0 0,0 0 0 0 0,1 1 0 0 0,-1 0 0 0 0,0 0 0 0 0,0 1 0 0 0,9 2 0 0 0,-13-2 60 0 0,0-1 0 0 0,0 1 1 0 0,-1 1-1 0 0,1-1 0 0 0,-1 0 0 0 0,1 0 0 0 0,-1 1 0 0 0,0 0 0 0 0,0-1 1 0 0,1 1-1 0 0,-1 0 0 0 0,0 0 0 0 0,0 0 0 0 0,-1 0 0 0 0,1 0 0 0 0,2 5 1 0 0,-2-3 12 0 0,0 1 0 0 0,0-1 0 0 0,-1 1 0 0 0,1-1 1 0 0,-1 1-1 0 0,0 0 0 0 0,-1-1 0 0 0,1 1 0 0 0,-1 6 1 0 0,-1 3 27 0 0,0 0 0 0 0,-1 1 0 0 0,0-1 1 0 0,-2 0-1 0 0,-6 21 0 0 0,1-12 59 0 0,-2 0-1 0 0,0-1 1 0 0,-16 25 0 0 0,-48 60 506 0 0,66-95-523 0 0,0-1 13 0 0,-1 0 0 0 0,0-1-1 0 0,-1 0 1 0 0,0 0 0 0 0,-1-1-1 0 0,0-1 1 0 0,0 0 0 0 0,-16 8-1 0 0,0-2-183 0 0,-1-2 0 0 0,-54 16-1 0 0,73-25-162 0 0,-1-1 1 0 0,-17 3-1 0 0,24-5 11 0 0,1 0 1 0 0,0 0 0 0 0,-1 0 0 0 0,1 0-1 0 0,-1 0 1 0 0,1-1 0 0 0,0 0 0 0 0,-1 0 0 0 0,1 0-1 0 0,0 0 1 0 0,0 0 0 0 0,-4-2 0 0 0,6 2-139 0 0,0 0 0 0 0,1-1 0 0 0,-1 1 1 0 0,0 0-1 0 0,1 0 0 0 0,-1-1 1 0 0,1 1-1 0 0,-1 0 0 0 0,1-1 1 0 0,0 1-1 0 0,-1 0 0 0 0,1-1 1 0 0,0 1-1 0 0,0-1 0 0 0,0 1 0 0 0,0-1 1 0 0,0 1-1 0 0,0 0 0 0 0,1-3 1 0 0,-1 3 105 0 0,3-16-4476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0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 1839 0 0,'8'-5'10139'0'0,"-41"16"-5405"0"0,10-2-3589 0 0,-37 23 1 0 0,31-13-742 0 0,2 1-1 0 0,0 1 1 0 0,2 2-1 0 0,0 0 0 0 0,2 2 1 0 0,-26 33-1 0 0,-108 177 306 0 0,46-61-245 0 0,82-135-387 0 0,-2-1-1 0 0,-1-2 1 0 0,-2 0-1 0 0,-2-3 1 0 0,-65 49-1 0 0,95-78-76 0 0,1-1 0 0 0,0 2 1 0 0,1-1-1 0 0,-1 0 0 0 0,1 1 0 0 0,0 0 0 0 0,0 0 0 0 0,-7 11 0 0 0,12-12-218 0 0,0-2 72 0 0,0 0 1 0 0,1 0-1 0 0,-1-1 1 0 0,1 1-1 0 0,-1-1 1 0 0,1 1-1 0 0,-1-1 1 0 0,1 0 0 0 0,0 0-1 0 0,0 0 1 0 0,0 1-1 0 0,3 0 1 0 0,0 0-166 0 0,1-1 1 0 0,0 1-1 0 0,0-1 0 0 0,6 1 1 0 0,27 2-993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0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72 919 0 0,'8'-5'468'0'0,"28"-14"8299"0"0,1 5-4202 0 0,-12 5-2983 0 0,29-11 1404 0 0,-41 16-1505 0 0,-17 7 287 0 0,-22 11-1033 0 0,-40 19-621 0 0,-95 47-17 0 0,115-61-278 0 0,-77 23-1 0 0,108-38 95 0 0,0 0 0 0 0,0-2 0 0 0,-1 0 0 0 0,1 0 0 0 0,-21-2 0 0 0,26-1 7 0 0,-1 0 1 0 0,0-1-1 0 0,1 0 0 0 0,-1 0 0 0 0,1-1 1 0 0,0-1-1 0 0,0 0 0 0 0,-15-8 0 0 0,13 5-36 0 0,1 0 0 0 0,-1-2-1 0 0,1 1 1 0 0,-13-13 0 0 0,27 43-31 0 0,-1-2 257 0 0,-1-1 1 0 0,-1 0-1 0 0,-1 1 0 0 0,0-1 1 0 0,-2 0-1 0 0,-9 37 0 0 0,10-49-59 0 0,1-3-20 0 0,0 0 1 0 0,1 0 0 0 0,-1 0-1 0 0,1 0 1 0 0,-1 0 0 0 0,2 6-1 0 0,0-7 17 0 0,2 1-24 0 0,-2-3-18 0 0,0 0-1 0 0,-1-1 0 0 0,1 1 1 0 0,0-1-1 0 0,0 1 0 0 0,-1-1 1 0 0,1 1-1 0 0,0-1 0 0 0,0 0 1 0 0,0 1-1 0 0,0-1 0 0 0,0 0 1 0 0,0 0-1 0 0,0 0 1 0 0,0 0-1 0 0,0 0 0 0 0,-1 0 1 0 0,1 0-1 0 0,0 0 0 0 0,0 0 1 0 0,0 0-1 0 0,0 0 0 0 0,1-1 1 0 0,20-6 80 0 0,-19 6-84 0 0,30-15-5 0 0,62-19-1 0 0,-83 31-8 0 0,-1 2-1 0 0,1 0 0 0 0,0 0 1 0 0,0 1-1 0 0,0 0 1 0 0,1 1-1 0 0,-1 1 0 0 0,0 0 1 0 0,16 3-1 0 0,-13 0 2 0 0,0 1 0 0 0,0 0-1 0 0,0 1 1 0 0,-1 1 0 0 0,0 0 0 0 0,21 15-1 0 0,71 63 23 0 0,-93-74-15 0 0,-6-6 4 0 0,0 1 0 0 0,-1 0 0 0 0,0 0 0 0 0,0 1 0 0 0,-1-1 0 0 0,1 1 0 0 0,-2 0 0 0 0,1 1 0 0 0,-1-1 0 0 0,6 15 0 0 0,-8-13 12 0 0,-2-8-5 0 0,0 0 0 0 0,0 0 0 0 0,-1 1 0 0 0,1-1-1 0 0,0 0 1 0 0,0 0 0 0 0,-1 0 0 0 0,1 1 0 0 0,-1-1 0 0 0,1 0-1 0 0,-1 0 1 0 0,1 0 0 0 0,-1 0 0 0 0,0 0 0 0 0,0 0 0 0 0,-1 1-1 0 0,-14 15 119 0 0,14-15-85 0 0,-4 2 41 0 0,1 1-1 0 0,-1-1 0 0 0,-1 0 0 0 0,1-1 0 0 0,-1 0 0 0 0,-11 5 0 0 0,-46 10 396 0 0,38-11-345 0 0,-13 4 23 0 0,-13 2-59 0 0,1 3-1 0 0,-56 25 1 0 0,99-38-79 0 0,6-2-21 0 0,0-1 0 0 0,0 1-1 0 0,0 0 1 0 0,0 0-1 0 0,0 0 1 0 0,0 0 0 0 0,1 0-1 0 0,-1 0 1 0 0,0 0 0 0 0,1 1-1 0 0,-1-1 1 0 0,-1 3-1 0 0,15-1-1308 0 0,3-3 511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25 2759 0 0,'0'0'6223'0'0,"2"-1"-5214"0"0,5-7 2205 0 0,-6 6-2274 0 0,-1 2-817 0 0,0-1 0 0 0,0 1 0 0 0,0-1 0 0 0,0 1 0 0 0,0-1 0 0 0,0 1 0 0 0,0 0 1 0 0,0-1-1 0 0,0 1 0 0 0,0-1 0 0 0,0 1 0 0 0,-1-1 0 0 0,1 1 0 0 0,0 0 0 0 0,0-1 0 0 0,0 1 1 0 0,-1-1-1 0 0,1 1 0 0 0,0 0 0 0 0,0-1 0 0 0,-1 1 0 0 0,1 0 0 0 0,0-1 0 0 0,0 1 0 0 0,-1 0 1 0 0,1-1-1 0 0,-1 1 0 0 0,1 0 0 0 0,0 0 0 0 0,-1 0 0 0 0,0-1 0 0 0,0 1-22 0 0,-1-1 1 0 0,0 1-1 0 0,1 0 0 0 0,-1 0 0 0 0,0 0 1 0 0,1 0-1 0 0,-1 0 0 0 0,1 0 0 0 0,-3 1 1 0 0,-4 0-47 0 0,1 1 0 0 0,0 0 1 0 0,-13 6-1 0 0,-15 11 46 0 0,0 2 0 0 0,-44 35-1 0 0,49-32-207 0 0,-1-3-1 0 0,-2 0 1 0 0,-34 15-1 0 0,15-13-297 0 0,-63 17-1 0 0,109-38 393 0 0,5-1 11 0 0,-1 0 0 0 0,0-1 0 0 0,0 0 1 0 0,0 1-1 0 0,-1-1 0 0 0,1 0 0 0 0,0 0 0 0 0,0 0 0 0 0,-3-1 0 0 0,3 1-62 0 0,6 0-28 0 0,29-5-4 0 0,1 1 0 0 0,0 1 0 0 0,59 4 0 0 0,-75 1 90 0 0,0 1 1 0 0,0 0 0 0 0,0 1 0 0 0,-1 1-1 0 0,1 0 1 0 0,-1 2 0 0 0,0 0-1 0 0,28 16 1 0 0,-6 0 5 0 0,-21-14 48 0 0,-1 2 1 0 0,21 15 0 0 0,-36-24-28 0 0,-1-1 1 0 0,1 1 0 0 0,-1 0-1 0 0,1-1 1 0 0,-1 1 0 0 0,0 0-1 0 0,0 0 1 0 0,0 0 0 0 0,0 0-1 0 0,0 0 1 0 0,0 0 0 0 0,0 0-1 0 0,-1 0 1 0 0,1 0 0 0 0,-1 0-1 0 0,0 0 1 0 0,1 1 0 0 0,-1-1-1 0 0,0 0 1 0 0,0 0 0 0 0,0 0-1 0 0,-1 0 1 0 0,1 1 0 0 0,-1-1-1 0 0,1 0 1 0 0,-1 0 0 0 0,1 0-1 0 0,-3 4 1 0 0,0 1 38 0 0,-1 0 1 0 0,0 0-1 0 0,0 0 0 0 0,-1-1 1 0 0,0 0-1 0 0,-7 8 0 0 0,-21 18-177 0 0,-1-2 0 0 0,-1-1-1 0 0,-57 35 1 0 0,66-47-51 0 0,-1-2 0 0 0,0 0 0 0 0,-1-2 0 0 0,0-1 1 0 0,-1-2-1 0 0,-1 0 0 0 0,1-2 0 0 0,-40 5 0 0 0,60-12 172 0 0,1-1-1 0 0,-1 0 1 0 0,-16-2-1 0 0,21 2 22 0 0,1-1-1 0 0,0 0 0 0 0,-1 1 0 0 0,1-1 0 0 0,0 0 0 0 0,-1-1 0 0 0,1 1 1 0 0,0-1-1 0 0,0 1 0 0 0,0-1 0 0 0,0 0 0 0 0,-4-4 0 0 0,4 2 68 0 0,0 0-1 0 0,0 0 1 0 0,0-1 0 0 0,1 1-1 0 0,0-1 1 0 0,0 0 0 0 0,0 0-1 0 0,0 0 1 0 0,1 0-1 0 0,0 0 1 0 0,0 0 0 0 0,0 0-1 0 0,0 0 1 0 0,1 0 0 0 0,0-1-1 0 0,0 1 1 0 0,1 0-1 0 0,-1 0 1 0 0,1 0 0 0 0,0 0-1 0 0,3-7 1 0 0,-1 0-101 0 0,1 0 0 0 0,1 0 0 0 0,0 1 1 0 0,1 0-1 0 0,0 0 0 0 0,1 0 0 0 0,13-16 1 0 0,-19 25-1136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610 179 10591 0 0,'19'-22'496'0'0,"1"1"0"0"0,1 1 0 0 0,0 1 0 0 0,27-18 0 0 0,14-5 3419 0 0,-56 39-3544 0 0,-1 0-1 0 0,1 1 1 0 0,-1-1 0 0 0,1 1-1 0 0,10-3 1 0 0,-13 5-168 0 0,-3 3-98 0 0,1 3-83 0 0,-1 0 0 0 0,1 0 0 0 0,-2-1 1 0 0,1 1-1 0 0,-1 0 0 0 0,1 0 0 0 0,-2-1 0 0 0,1 1 1 0 0,0 0-1 0 0,-1-1 0 0 0,0 1 0 0 0,-3 5 0 0 0,-7 12 54 0 0,-21 31 0 0 0,15-26-24 0 0,-180 268 360 0 0,86-134-355 0 0,-20 25-43 0 0,-11 14-238 0 0,-25 77-2503 0 0,159-262-1600 0 0,0-4-1361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112 214 6911 0 0,'-19'8'268'0'0,"-24"15"-1"0"0,37-20-42 0 0,1 1 1 0 0,-1 0-1 0 0,1 1 0 0 0,0-1 1 0 0,0 1-1 0 0,0 0 0 0 0,-8 12 6478 0 0,17-17-5964 0 0,5 1-504 0 0,0-1 1 0 0,0 0 0 0 0,-1 0 0 0 0,1-1-1 0 0,0 0 1 0 0,0 0 0 0 0,10-4 0 0 0,65-24 861 0 0,-65 22-826 0 0,159-65 1143 0 0,176-59-108 0 0,-327 123-1302 0 0,80-21 350 0 0,-93 26-548 0 0,0 0 0 0 0,1 2 0 0 0,0 0 1 0 0,-1 0-1 0 0,22 3 0 0 0,-33-1-177 0 0,0-1 1 0 0,0 1 0 0 0,1 0-1 0 0,-1 0 1 0 0,0 0-1 0 0,0 0 1 0 0,0 1 0 0 0,0-1-1 0 0,4 4 1 0 0,4 5-6305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79 9671 0 0,'0'0'748'0'0,"-1"-2"-492"0"0,-1-5-68 0 0,1 5 639 0 0,-7-22 2472 0 0,7 23-3317 0 0,-8-12-314 0 0,0 1 83 0 0,8 11 282 0 0,-1-1 38 0 0,1 0 0 0 0,-1 0 0 0 0,0 0 0 0 0,0 0 0 0 0,-1 0-1 0 0,-1-1 1 0 0,0 2-29 0 0,0 1-1 0 0,0-1 0 0 0,1 1 1 0 0,-1 0-1 0 0,0 0 0 0 0,0 1 1 0 0,0-1-1 0 0,1 1 0 0 0,-1 0 1 0 0,0 0-1 0 0,1 0 0 0 0,-1 0 1 0 0,0 0-1 0 0,1 1 0 0 0,0 0 1 0 0,-5 2-1 0 0,-7 6 8 0 0,-1 1-1 0 0,-15 14 1 0 0,12-10 22 0 0,-91 77 23 0 0,-66 48 36 0 0,25-37 94 0 0,150-102 1084 0 0,4-2-712 0 0,35-11 82 0 0,0-2 0 0 0,43-21 0 0 0,70-47-361 0 0,22-32-258 0 0,-154 100-63 0 0,-34 42-226 0 0,-19 16 127 0 0,21-28 63 0 0,1 1-1 0 0,-15 26 1 0 0,22-33 44 0 0,-1 0 0 0 0,2 1 0 0 0,-1-1 0 0 0,1 1-1 0 0,1 1 1 0 0,0-1 0 0 0,1 0 0 0 0,-2 16 0 0 0,8-12-741 0 0,5-4-4381 0 0,0-1-1046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270 127 4607 0 0,'6'-20'69'0'0,"13"-25"0"0"0,-16 37 512 0 0,2 0 0 0 0,-1 0 0 0 0,1 1-1 0 0,0-1 1 0 0,13-12 8565 0 0,-17 19-8951 0 0,-1 1 0 0 0,0 0 0 0 0,1 0 0 0 0,-1 0 0 0 0,1-1 0 0 0,-1 1 0 0 0,1 0 0 0 0,-1 0 0 0 0,1 0 0 0 0,-1 0 0 0 0,1 0 0 0 0,-1 0 0 0 0,1 0 0 0 0,-1 0 0 0 0,1 0 0 0 0,-1 0 0 0 0,0 0 0 0 0,1 0 0 0 0,0 1 0 0 0,0 2-177 0 0,-1 1 0 0 0,0 0-1 0 0,0 0 1 0 0,0 0 0 0 0,-1-1-1 0 0,1 1 1 0 0,-1 0 0 0 0,0 0-1 0 0,0-1 1 0 0,0 1 0 0 0,0-1 0 0 0,-1 1-1 0 0,1-1 1 0 0,-4 6 0 0 0,-5 6 149 0 0,-18 25 0 0 0,27-39-160 0 0,-17 20 43 0 0,-1-2 0 0 0,-1 0 0 0 0,-28 21 0 0 0,-26 24-25 0 0,74-63-25 0 0,-67 71 0 0 0,61-64 0 0 0,0 0 0 0 0,1 0 0 0 0,0 1 0 0 0,0 0 0 0 0,0 0 0 0 0,1 0 0 0 0,-4 17 0 0 0,6-12 0 0 0,6-1 0 0 0,6-3 0 0 0,-4-6 1 0 0,0-1-1 0 0,0 0 1 0 0,0 0 0 0 0,0-1-1 0 0,0 0 1 0 0,1 0 0 0 0,0 0-1 0 0,-1-1 1 0 0,1 0 0 0 0,13 0-1 0 0,-4-1-22 0 0,0 0-1 0 0,1-1 0 0 0,23-5 0 0 0,-38 5-1 0 0,17-2-486 0 0,0-2-1 0 0,0 0 0 0 0,23-10 1 0 0,-19 3-1292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10591 0 0,'0'0'9066'0'0,"1"4"-8181"0"0,0 4-725 0 0,-1 0 1 0 0,0 0-1 0 0,0 0 0 0 0,-1 0 1 0 0,0 0-1 0 0,-2 9 0 0 0,-16 53 405 0 0,15-58-459 0 0,-24 83 277 0 0,-26 82-86 0 0,40-139-261 0 0,-1-1 0 0 0,-33 55 0 0 0,8-28-152 0 0,-4-2-1 0 0,-55 60 1 0 0,65-82-1757 0 0,-80 70 1 0 0,113-109 1598 0 0,1-5-600 0 0,1 0 716 0 0,-1 0 0 0 0,1 0 0 0 0,0 0 1 0 0,0 1-1 0 0,0-1 0 0 0,1 0 0 0 0,0 1 0 0 0,-1-1 0 0 0,4-3 0 0 0,25-34-439 0 0,-20 28 379 0 0,32-38 2099 0 0,83-78 0 0 0,-100 108-553 0 0,52-34 0 0 0,5-1 261 0 0,-54 33-1310 0 0,1 2-1 0 0,1 0 1 0 0,0 3 0 0 0,2 0 0 0 0,0 2 0 0 0,1 1 0 0 0,43-12-1 0 0,-41 16-199 0 0,49-7 0 0 0,-72 16-212 0 0,1 1-1 0 0,0 1 0 0 0,-1-1 0 0 0,1 2 1 0 0,0 0-1 0 0,-1 0 0 0 0,20 6 0 0 0,-7 4-1080 0 0,-23-10 180 0 0,0 17-13323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0,'0'0'674'0'0,"0"2"-438"0"0,-2 7 311 0 0,0-1 1 0 0,1 0 0 0 0,1 1 0 0 0,-1-1 0 0 0,1 1-1 0 0,1-1 1 0 0,0 1 0 0 0,0-1 0 0 0,0 0-1 0 0,1 1 1 0 0,0-1 0 0 0,1 0 0 0 0,0 0-1 0 0,5 10 1 0 0,3 1 24 0 0,1 1-1 0 0,0-2 0 0 0,1 0 1 0 0,20 21-1 0 0,-32-37-548 0 0,10 9 201 0 0,-1 0 1 0 0,-1 1-1 0 0,0 1 1 0 0,10 18-1 0 0,-14-18-157 0 0,5 13-138 0 0,-9-24 3 0 0,6-3-370 0 0,0 0 0 0 0,0 0 0 0 0,0-1 0 0 0,0 0 0 0 0,0 0-1 0 0,0 0 1 0 0,-1-1 0 0 0,1 0 0 0 0,8-6 0 0 0,9-6-6013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38 10423 0 0,'0'0'942'0'0,"0"2"-774"0"0,-12 55 5109 0 0,12-54-4572 0 0,0-3-616 0 0,0 1 0 0 0,0 0 0 0 0,0 0 0 0 0,0 0 0 0 0,0 0 0 0 0,1 0 0 0 0,-1-1 0 0 0,0 1 1 0 0,1 0-1 0 0,-1 0 0 0 0,0 0 0 0 0,2 1 0 0 0,-2-1 80 0 0,1 1 392 0 0,9 4 298 0 0,-5-3-682 0 0,0-1-42 0 0,-1 0 0 0 0,1-1 0 0 0,1 0 1 0 0,-1 1-1 0 0,0-1 0 0 0,0-1 0 0 0,0 1 0 0 0,1-1 0 0 0,-1 0 0 0 0,0 0 0 0 0,0-1 0 0 0,1 1 0 0 0,-1-1 0 0 0,0-1 0 0 0,9-2 1 0 0,4-3 183 0 0,0-1 0 0 0,33-19 0 0 0,-17 7-91 0 0,-28 18-218 0 0,-3 1 0 0 0,-1 0-1 0 0,1 0 0 0 0,-1-1 0 0 0,0 1 0 0 0,1-1 1 0 0,-1 1-1 0 0,0-1 0 0 0,3-3 0 0 0,4-2-6 0 0,-9 7-29 0 0,1-1 1 0 0,-1 1-1 0 0,0 0 1 0 0,0-1 0 0 0,1 1-1 0 0,-1-1 1 0 0,0 1-1 0 0,0-1 1 0 0,1 1-1 0 0,-1-1 1 0 0,0 1-1 0 0,0 0 1 0 0,0-1-1 0 0,0 1 1 0 0,0-1 0 0 0,0 1-1 0 0,0-1 1 0 0,0 1-1 0 0,0-1 1 0 0,0 1-1 0 0,0-1 1 0 0,0 1-1 0 0,0-1 1 0 0,0 1-1 0 0,0-1 1 0 0,-1 1 0 0 0,1-1-1 0 0,0 1 1 0 0,0 0-1 0 0,-1-1 1 0 0,1 1-1 0 0,0-1 1 0 0,0 1-1 0 0,-1 0 1 0 0,1-1-1 0 0,0 1 1 0 0,-1 0 0 0 0,1-1-1 0 0,0 1 1 0 0,-1 0-1 0 0,1-1 1 0 0,-1 1-1 0 0,1 0 1 0 0,-1 0-1 0 0,-18-12-774 0 0,12 10 577 0 0,0 0 0 0 0,1 1-1 0 0,-1 0 1 0 0,0 0-1 0 0,0 0 1 0 0,1 1-1 0 0,-1 0 1 0 0,0 0 0 0 0,0 0-1 0 0,0 1 1 0 0,-6 2-1 0 0,-4 1-45 0 0,0 0-1 0 0,0 2 0 0 0,-18 7 1 0 0,4 2 356 0 0,1 1 1 0 0,0 1 0 0 0,1 2 0 0 0,2 0 0 0 0,-1 2-1 0 0,-32 33 1 0 0,53-46 95 0 0,-1 0 0 0 0,1 1 0 0 0,1 0 0 0 0,-11 16 0 0 0,15-21-105 0 0,1 0 1 0 0,-1-1-1 0 0,0 1 0 0 0,1 0 1 0 0,0 0-1 0 0,0 0 0 0 0,0 0 1 0 0,0 0-1 0 0,1 0 0 0 0,-1 0 1 0 0,1 0-1 0 0,0 0 0 0 0,0 0 1 0 0,1 0-1 0 0,0 6 0 0 0,0-8-33 0 0,-1-1-1 0 0,1 1 1 0 0,0 0-1 0 0,0 0 1 0 0,0 0 0 0 0,0-1-1 0 0,0 1 1 0 0,0-1-1 0 0,1 1 1 0 0,-1-1-1 0 0,0 1 1 0 0,1-1-1 0 0,-1 0 1 0 0,1 1-1 0 0,0-1 1 0 0,-1 0 0 0 0,1 0-1 0 0,0 0 1 0 0,2 0-1 0 0,-1 1-171 0 0,0-1 0 0 0,1 0 0 0 0,-1 0-1 0 0,1-1 1 0 0,-1 1 0 0 0,1-1 0 0 0,0 0-1 0 0,-1 0 1 0 0,5 0 0 0 0,11-3-1364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100 348 16703 0 0,'0'0'1512'0'0,"1"2"-1245"0"0,4 9-194 0 0,-5-10-23 0 0,1-1 1 0 0,-1 1-1 0 0,1 0 0 0 0,-1 0 0 0 0,0 0 1 0 0,0 0-1 0 0,1 0 0 0 0,-1 0 0 0 0,0 0 1 0 0,0-1-1 0 0,0 1 0 0 0,0 0 0 0 0,0 0 1 0 0,0 0-1 0 0,0 0 0 0 0,0 0 0 0 0,-1 0 1 0 0,1 0-1 0 0,0 0 0 0 0,0 0 0 0 0,-1-1 1 0 0,1 1-1 0 0,-1 0 0 0 0,1 0 0 0 0,-1 0 1 0 0,1 0-1 0 0,-1-1 0 0 0,1 1 0 0 0,-1 0 1 0 0,0-1-1 0 0,1 1 0 0 0,-1 0 0 0 0,0-1 1 0 0,1 1-1 0 0,-1-1 0 0 0,0 1 0 0 0,0-1 1 0 0,0 0-1 0 0,0 1 0 0 0,1-1 0 0 0,-3 1 1 0 0,1 0-2 0 0,-1-1 1 0 0,1 1 0 0 0,-1-1-1 0 0,1 1 1 0 0,-1-1 0 0 0,0 0-1 0 0,1 0 1 0 0,-1 0 0 0 0,1 0-1 0 0,-1 0 1 0 0,0-1-1 0 0,-4-1 1 0 0,4 1-21 0 0,0 0-1 0 0,-1-1 1 0 0,1 1 0 0 0,0-1-1 0 0,1 0 1 0 0,-1 0 0 0 0,0 0-1 0 0,0 0 1 0 0,1 0 0 0 0,-1-1-1 0 0,1 1 1 0 0,0-1 0 0 0,0 0-1 0 0,0 1 1 0 0,0-1 0 0 0,0 0-1 0 0,1 0 1 0 0,-1-1-1 0 0,1 1 1 0 0,0 0 0 0 0,0 0-1 0 0,0-1 1 0 0,0 1 0 0 0,0 0-1 0 0,1-1 1 0 0,0 1 0 0 0,-1 0-1 0 0,1-1 1 0 0,1 1 0 0 0,0-6-1 0 0,0 1-23 0 0,1 1 1 0 0,1-1-1 0 0,-1 1 0 0 0,1 0 1 0 0,0-1-1 0 0,1 2 0 0 0,0-1 0 0 0,0 0 1 0 0,0 1-1 0 0,8-9 0 0 0,6-5-219 0 0,33-28 0 0 0,-9 12-689 0 0,65-44 0 0 0,-99 75 802 0 0,0 0 0 0 0,0 1-1 0 0,0 0 1 0 0,1 1 0 0 0,-1-1 0 0 0,1 2-1 0 0,16-4 1 0 0,-19 5 160 0 0,0 1 0 0 0,0-1 0 0 0,-1 1 1 0 0,1 1-1 0 0,0-1 0 0 0,0 1 0 0 0,-1 0 0 0 0,1 0 0 0 0,0 1 0 0 0,-1 0 0 0 0,1 0 0 0 0,-1 0 0 0 0,8 4 1 0 0,159 76 1470 0 0,-108-54-1327 0 0,-51-22-134 0 0,-13-6-66 0 0,0 1 0 0 0,0-1-1 0 0,1 1 1 0 0,-1-1 0 0 0,0 1-1 0 0,0 0 1 0 0,0-1 0 0 0,0 1-1 0 0,1-1 1 0 0,-1 1 0 0 0,0-1 0 0 0,0 1-1 0 0,0 0 1 0 0,0-1 0 0 0,0 1-1 0 0,-1-1 1 0 0,1 1 0 0 0,0 0-1 0 0,0-1 1 0 0,0 1 0 0 0,0-1 0 0 0,-1 1-1 0 0,1-1 1 0 0,-1 2 0 0 0,1-2-3 0 0,-1 4 5 0 0,-1 0 1 0 0,0 0-1 0 0,0 0 0 0 0,0-1 1 0 0,-1 1-1 0 0,1-1 0 0 0,-1 1 0 0 0,-3 3 1 0 0,-29 24 71 0 0,15-14-58 0 0,-37 31-156 0 0,-71 47-1 0 0,54-44 2 0 0,30-20-523 0 0,42-29 324 0 0,-4-13-4980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9215 0 0,'0'0'1264'0'0,"-2"1"395"0"0,-3 1-1033 0 0,1 0-1 0 0,0 1 1 0 0,-1 0 0 0 0,1 0-1 0 0,0 0 1 0 0,0 0 0 0 0,1 1-1 0 0,-1-1 1 0 0,1 1 0 0 0,-5 7-1 0 0,-6 9-245 0 0,-9 21-1 0 0,14-26-256 0 0,-39 82 235 0 0,-12 19 5 0 0,8-38-100 0 0,-83 95 0 0 0,59-79-177 0 0,67-82 29 0 0,0 1 0 0 0,-14 25 0 0 0,20-31-502 0 0,0-1 0 0 0,0 1 0 0 0,1 0 0 0 0,0 0 0 0 0,1 0 0 0 0,-1 0 1 0 0,1 0-1 0 0,0 10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72 3679 0 0,'-4'10'17122'0'0,"13"-11"-18088"0"0,3 0 1039 0 0,0-1 0 0 0,0-1 0 0 0,-1 0 1 0 0,1 0-1 0 0,16-8 0 0 0,4 0 60 0 0,21-2-51 0 0,0 1 1 0 0,78-5-1 0 0,-106 15 59 0 0,32 0-1 0 0,-47 2-70 0 0,-1 1 0 0 0,0 0-1 0 0,0 1 1 0 0,1-1 0 0 0,-1 2-1 0 0,16 5 1 0 0,-22-6-37 0 0,-1-2-21 0 0,-1 1 1 0 0,0 0-1 0 0,0-1 0 0 0,0 1 1 0 0,1 0-1 0 0,-1-1 0 0 0,0 1 0 0 0,0 0 1 0 0,0 0-1 0 0,0 0 0 0 0,0 0 1 0 0,-1 0-1 0 0,1 0 0 0 0,1 3 1 0 0,-1-3-7 0 0,-1 0 1 0 0,1 0 0 0 0,-1 0-1 0 0,1 0 1 0 0,-1 0 0 0 0,0 0-1 0 0,0 0 1 0 0,1 0 0 0 0,-1 0-1 0 0,0 1 1 0 0,0-1 0 0 0,0 0 0 0 0,0 0-1 0 0,0 0 1 0 0,-1 0 0 0 0,1 0-1 0 0,0 0 1 0 0,0 0 0 0 0,-1 1-1 0 0,1-1 1 0 0,-1 0 0 0 0,1 0 0 0 0,-1 0-1 0 0,0 1 1 0 0,-1 1 2 0 0,0 0 1 0 0,0 0-1 0 0,0-1 1 0 0,0 1-1 0 0,0-1 0 0 0,-6 4 1 0 0,-36 23 57 0 0,-71 33 0 0 0,76-43-76 0 0,-114 67 35 0 0,123-67-106 0 0,2 2-1 0 0,0 0 1 0 0,-25 27-1 0 0,52-47-54 0 0,-7 8 292 0 0,7-9-182 0 0,1 0-1 0 0,0 0 1 0 0,0 0-1 0 0,0 0 1 0 0,0 0-1 0 0,0 0 1 0 0,0 1-1 0 0,0-1 1 0 0,-1 0-1 0 0,1 0 1 0 0,0 0-1 0 0,0 0 1 0 0,0 1-1 0 0,0-1 1 0 0,0 0-1 0 0,0 0 1 0 0,0 0-1 0 0,0 0 1 0 0,0 1-1 0 0,0-1 1 0 0,0 0-1 0 0,0 0 1 0 0,0 0-1 0 0,0 0 1 0 0,0 1-1 0 0,0-1 1 0 0,0 0-1 0 0,0 0 1 0 0,0 0-1 0 0,0 0 1 0 0,0 1-1 0 0,1-1 1 0 0,-1 0-1 0 0,0 0 1 0 0,0 0-1 0 0,0 0 1 0 0,0 0-1 0 0,0 1 1 0 0,0-1-1 0 0,0 0 1 0 0,1 0-1 0 0,-1 0 1 0 0,0 0-1 0 0,0 0 1 0 0,0 0-1 0 0,0 0 1 0 0,0 0-1 0 0,1 1 1 0 0,-1-1-1 0 0,0 0 1 0 0,0 0-1 0 0,0 0 1 0 0,0 0-1 0 0,1 0 1 0 0,-1 0-1 0 0,0 0 1 0 0,0 0-1 0 0,0 0 1 0 0,1 0-1 0 0,-1 0 1 0 0,0 0-1 0 0,0 0 1 0 0,0 0-1 0 0,0 0 1 0 0,1-1-1 0 0,-1 1 1 0 0,0 0-1 0 0,19-1 13 0 0,20-3-1 0 0,-20 1 22 0 0,21 0-1 0 0,45 6 112 0 0,21 0-50 0 0,-77-3-69 0 0,0 2 0 0 0,-1 1 0 0 0,1 1 0 0 0,29 8 0 0 0,-51-10 8 0 0,0 0 0 0 0,0 1-1 0 0,-1-1 1 0 0,1 1 0 0 0,-1 1-1 0 0,0-1 1 0 0,1 1 0 0 0,-2 0 0 0 0,1 0-1 0 0,0 1 1 0 0,4 5 0 0 0,-8-8 9 0 0,0 1 1 0 0,0-1-1 0 0,0 1 1 0 0,0-1-1 0 0,0 1 1 0 0,-1 0 0 0 0,0-1-1 0 0,1 1 1 0 0,-1 0-1 0 0,0 0 1 0 0,0 0-1 0 0,-1 0 1 0 0,1 0-1 0 0,-1 0 1 0 0,1 1 0 0 0,-1-1-1 0 0,0 0 1 0 0,0 0-1 0 0,0 0 1 0 0,-1 0-1 0 0,1 0 1 0 0,-1 0-1 0 0,1 0 1 0 0,-1 0 0 0 0,0 0-1 0 0,0 0 1 0 0,-3 4-1 0 0,0 0 30 0 0,0-1 1 0 0,0 1-1 0 0,-1-1 0 0 0,1 0 0 0 0,-2-1 0 0 0,1 1 0 0 0,-1-1 0 0 0,1 0 1 0 0,-1 0-1 0 0,-1-1 0 0 0,-9 6 0 0 0,-8 2 129 0 0,-49 18 0 0 0,34-15-82 0 0,-12 6-37 0 0,0-3-1 0 0,-1-1 1 0 0,-1-4-1 0 0,0-1 1 0 0,-1-3 0 0 0,-103 4-1 0 0,26-18-56 0 0,116 3-1341 0 0,30-1-2011 0 0,2 1 2635 0 0,13-3-1089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8143 0 0,'0'0'742'0'0,"-3"1"-610"0"0,-22 12-46 0 0,0 1 0 0 0,-30 23 0 0 0,36-24-63 0 0,-29 22 78 0 0,24-17 233 0 0,-45 26 0 0 0,-38 17 746 0 0,99-56-905 0 0,0 1-1 0 0,1 0 0 0 0,-1 1 0 0 0,2-1 0 0 0,-1 1 1 0 0,1 1-1 0 0,0-1 0 0 0,0 1 0 0 0,1 0 1 0 0,0 0-1 0 0,1 1 0 0 0,0-1 0 0 0,-4 11 1 0 0,5-10-46 0 0,0 0 0 0 0,0 0 0 0 0,1 0 0 0 0,0 0 0 0 0,1 0 0 0 0,0 1 0 0 0,0-1 0 0 0,1 1 0 0 0,0-1 1 0 0,1 0-1 0 0,0 1 0 0 0,1-1 0 0 0,2 11 0 0 0,-2-14-101 0 0,1 0 0 0 0,-1-1 0 0 0,1 1 0 0 0,0 0 0 0 0,1-1 0 0 0,0 0 0 0 0,-1 0 0 0 0,1 0 0 0 0,1-1 0 0 0,-1 1 0 0 0,1-1 1 0 0,0 0-1 0 0,0 0 0 0 0,0 0 0 0 0,0-1 0 0 0,1 0 0 0 0,-1 0 0 0 0,1 0 0 0 0,0-1 0 0 0,0 0 0 0 0,0 0 0 0 0,0 0 0 0 0,0-1 0 0 0,0 0 0 0 0,10 1 0 0 0,-4-4 61 0 0,0 1 1 0 0,0-1-1 0 0,0-1 0 0 0,0 0 0 0 0,-1-1 0 0 0,1 0 0 0 0,-1-1 0 0 0,0 0 1 0 0,0-1-1 0 0,11-8 0 0 0,0-1 110 0 0,0-2 0 0 0,-1 0 0 0 0,28-30 1 0 0,-37 34-144 0 0,0 0 1 0 0,-1-1-1 0 0,-1 0 1 0 0,0-1-1 0 0,-1 0 1 0 0,8-19-1 0 0,-13 25-54 0 0,-1 0 0 0 0,0-1 0 0 0,0 1-1 0 0,-1-1 1 0 0,-1 0 0 0 0,1 0 0 0 0,-2 1-1 0 0,1-1 1 0 0,-1 0 0 0 0,-1 0 0 0 0,0 0-1 0 0,-3-14 1 0 0,2 15-151 0 0,-1-1-1 0 0,0 1 0 0 0,0 0 1 0 0,-1 1-1 0 0,0-1 0 0 0,-1 1 1 0 0,0 0-1 0 0,-10-13 0 0 0,11 16-78 0 0,0 0-1 0 0,0 1 0 0 0,0 0 0 0 0,-1 0 0 0 0,0 0 1 0 0,0 1-1 0 0,0-1 0 0 0,0 1 0 0 0,0 1 1 0 0,-1-1-1 0 0,1 1 0 0 0,-1-1 0 0 0,0 2 0 0 0,-8-3 1 0 0,12 4-180 0 0,-8 7-2106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101 324 2759 0 0,'-2'3'126'0'0,"-2"3"-95"0"0,0-1 1 0 0,-1 1 0 0 0,1-1-1 0 0,-1 0 1 0 0,-1 0 0 0 0,1 0-1 0 0,-8 5 1 0 0,-12 3 4744 0 0,24-13-4569 0 0,0 1-1 0 0,0-1 1 0 0,0 0-1 0 0,-1 0 1 0 0,1 0-1 0 0,0 0 1 0 0,0 0 0 0 0,0-1-1 0 0,0 1 1 0 0,-1 0-1 0 0,1-1 1 0 0,0 1-1 0 0,0 0 1 0 0,0-1 0 0 0,0 1-1 0 0,-2-2 1 0 0,1 1 77 0 0,2 0-233 0 0,-1 1 0 0 0,1-1 0 0 0,-1 1-1 0 0,1-1 1 0 0,0 1 0 0 0,-1-1 0 0 0,1 1 0 0 0,0-1 0 0 0,-1 0 0 0 0,1 1 0 0 0,0-1-1 0 0,0 0 1 0 0,0 1 0 0 0,-1-1 0 0 0,1 0 0 0 0,0 1 0 0 0,0-1 0 0 0,0 0-1 0 0,0 1 1 0 0,0-2 0 0 0,0 1 109 0 0,0-5 40 0 0,0 0 1 0 0,1 1-1 0 0,-1-1 1 0 0,1 0-1 0 0,0 1 1 0 0,0-1-1 0 0,1 1 1 0 0,-1-1-1 0 0,1 1 1 0 0,1 0-1 0 0,5-10 1 0 0,2-2 146 0 0,1 0 0 0 0,14-15 0 0 0,-10 15-236 0 0,0 1 0 0 0,1 0 0 0 0,1 1 1 0 0,21-13-1 0 0,80-48-47 0 0,-83 55-32 0 0,-27 15-14 0 0,0 2 1 0 0,1-1 0 0 0,-1 1 0 0 0,1 0 0 0 0,0 0 0 0 0,0 1-1 0 0,12-3 1 0 0,-19 6-2 0 0,-1 0 1 0 0,0 0-1 0 0,1 1 0 0 0,-1-1 0 0 0,0 0 0 0 0,0 0 1 0 0,1 1-1 0 0,-1-1 0 0 0,0 0 0 0 0,0 1 0 0 0,0-1 1 0 0,0 1-1 0 0,1 0 0 0 0,-1-1 0 0 0,0 1 0 0 0,0 0 1 0 0,0 0-1 0 0,0 0 0 0 0,-1 0 0 0 0,1 0 0 0 0,0-1 1 0 0,1 3-1 0 0,0 0 33 0 0,0 0 0 0 0,-1 0 1 0 0,1-1-1 0 0,-1 1 0 0 0,0 0 0 0 0,0 0 0 0 0,1 4 1 0 0,0 3 69 0 0,-1 0 1 0 0,-1 0 0 0 0,1 0 0 0 0,-2 0 0 0 0,0 0 0 0 0,0 0 0 0 0,0 0 0 0 0,-1 0 0 0 0,-5 12-1 0 0,-4 10 202 0 0,-22 42 0 0 0,27-60-296 0 0,-82 161-58 0 0,84-163-1216 0 0,4-10-32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287 121 6447 0 0,'0'0'499'0'0,"0"2"-328"0"0,2 3 711 0 0,1 0 1 0 0,-1-1 0 0 0,1 1-1 0 0,-1-1 1 0 0,1 0 0 0 0,1 0-1 0 0,4 6 1 0 0,-6-8-542 0 0,1 0 0 0 0,-1-1-1 0 0,0 1 1 0 0,1 0 0 0 0,0-1-1 0 0,-1 1 1 0 0,1-1 0 0 0,0 0 0 0 0,0 0-1 0 0,3 1 1 0 0,-1-1-109 0 0,1-1 0 0 0,-1 1 0 0 0,0-1 0 0 0,0 0-1 0 0,1-1 1 0 0,-1 0 0 0 0,0 1 0 0 0,0-1 0 0 0,0-1 0 0 0,0 1 0 0 0,0-1 0 0 0,6-3 0 0 0,1-1-134 0 0,-1 0 0 0 0,0-1 1 0 0,0-1-1 0 0,-1 0 1 0 0,0 0-1 0 0,0-1 1 0 0,-1 0-1 0 0,0-1 1 0 0,-1 0-1 0 0,0 0 0 0 0,9-17 1 0 0,-7 10-336 0 0,-10 13 115 0 0,0 1-7 0 0,1 1-314 0 0,-2 0-5 0 0,1 0 376 0 0,-1 1-1 0 0,1 0 1 0 0,-1 0-1 0 0,1-1 1 0 0,-1 1-1 0 0,1 0 1 0 0,-1 0-1 0 0,0 0 1 0 0,0 0-1 0 0,0 0 1 0 0,1 0-1 0 0,-1 0 1 0 0,0 0-1 0 0,0 0 1 0 0,-1 0-1 0 0,1 0 1 0 0,0 0-1 0 0,0 1 1 0 0,0-1-1 0 0,0 1 1 0 0,-1-1-1 0 0,-1 0 1 0 0,1 1-10 0 0,-1-1 0 0 0,1 1-1 0 0,-1 0 1 0 0,1 0 0 0 0,-1 0 0 0 0,1 1 0 0 0,-1-1 0 0 0,1 1-1 0 0,-1-1 1 0 0,1 1 0 0 0,-4 1 0 0 0,-6 4-106 0 0,-1 0 0 0 0,2 1 0 0 0,-19 13 0 0 0,25-17 153 0 0,-27 20-109 0 0,-176 135 688 0 0,185-137-277 0 0,1 0-1 0 0,0 1 0 0 0,2 2 0 0 0,1 0 1 0 0,1 1-1 0 0,-21 39 0 0 0,34-55-155 0 0,0 0 0 0 0,1 1-1 0 0,-5 17 1 0 0,8-25-102 0 0,1 0 0 0 0,-1 0 0 0 0,1 0 1 0 0,-1 0-1 0 0,1 0 0 0 0,0 0 0 0 0,0 0 0 0 0,0 0 1 0 0,0 0-1 0 0,0 0 0 0 0,1-1 0 0 0,-1 1 0 0 0,1 0 1 0 0,-1 0-1 0 0,1 0 0 0 0,-1 0 0 0 0,1 0 0 0 0,0-1 0 0 0,0 1 1 0 0,0 0-1 0 0,0 0 0 0 0,0-1 0 0 0,1 1 0 0 0,-1-1 1 0 0,0 1-1 0 0,1-1 0 0 0,1 2 0 0 0,2 0 11 0 0,0 0 1 0 0,0-1-1 0 0,0 1 0 0 0,0-1 0 0 0,1 0 0 0 0,-1 0 1 0 0,1-1-1 0 0,-1 1 0 0 0,1-1 0 0 0,10 0 0 0 0,-4-1-402 0 0,1 0-1 0 0,-1-2 1 0 0,25-4-1 0 0,-9-1-6417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571 131 455 0 0,'0'0'5008'0'0,"1"2"-3376"0"0,4 9-672 0 0,-4-8 895 0 0,-1-1-1352 0 0,-3 4 1411 0 0,6-15 1798 0 0,1-6-3577 0 0,1-5-84 0 0,-3 14-36 0 0,0 0 0 0 0,0 0 0 0 0,-1 0 0 0 0,0 0 0 0 0,0-1-1 0 0,-1 1 1 0 0,0 0 0 0 0,0-10 0 0 0,-2 2-15 0 0,-2-1 0 0 0,3 14-10 0 0,0 0 1 0 0,0 0-1 0 0,0 0 0 0 0,1 0 0 0 0,-1 0 0 0 0,0 0 0 0 0,0 0 0 0 0,-1 0 1 0 0,1 0-1 0 0,0 0 0 0 0,0 0 0 0 0,0 1 0 0 0,-1-1 0 0 0,1 1 0 0 0,0-1 1 0 0,-1 1-1 0 0,1-1 0 0 0,0 1 0 0 0,-1-1 0 0 0,1 1 0 0 0,0 0 1 0 0,-1 0-1 0 0,1 0 0 0 0,-1 0 0 0 0,1 0 0 0 0,0 0 0 0 0,-1 0 0 0 0,1 1 1 0 0,-1-1-1 0 0,-1 1 0 0 0,-7 2-69 0 0,0 0 0 0 0,1 0 0 0 0,-13 7 0 0 0,12-6-5 0 0,-59 27-33 0 0,2 3 1 0 0,-80 54 0 0 0,127-73 214 0 0,0 1 0 0 0,0 1 0 0 0,2 1 0 0 0,0 1 0 0 0,1 0 0 0 0,1 2 0 0 0,1-1 0 0 0,0 2 0 0 0,-11 24 0 0 0,22-38-93 0 0,1-1 0 0 0,0 1 0 0 0,0 0 0 0 0,1-1 0 0 0,0 1 0 0 0,1 0 0 0 0,0 1 0 0 0,0-1 1 0 0,0 0-1 0 0,1 0 0 0 0,1 10 0 0 0,0-14-5 0 0,-1-1 1 0 0,1 1-1 0 0,0-1 1 0 0,0 1-1 0 0,0-1 1 0 0,0 0-1 0 0,1 0 1 0 0,-1 1-1 0 0,1-1 1 0 0,0 0-1 0 0,0 0 0 0 0,0 0 1 0 0,0-1-1 0 0,0 1 1 0 0,1 0-1 0 0,-1-1 1 0 0,1 1-1 0 0,0-1 1 0 0,0 0-1 0 0,0 0 1 0 0,0 0-1 0 0,0-1 0 0 0,0 1 1 0 0,0-1-1 0 0,1 1 1 0 0,-1-1-1 0 0,0 0 1 0 0,5 1-1 0 0,1-1 14 0 0,0 0 0 0 0,0-1 1 0 0,0 1-1 0 0,0-2 0 0 0,1 1 0 0 0,-1-1 0 0 0,13-4 0 0 0,62-19 321 0 0,-78 22-311 0 0,26-10 35 0 0,-1-1-1 0 0,-1-2 0 0 0,-1 0 0 0 0,0-2 1 0 0,-1-2-1 0 0,37-29 0 0 0,-55 39-149 0 0,-1 0-1 0 0,0 0 0 0 0,0-1 1 0 0,0 0-1 0 0,-1 0 0 0 0,-1-1 1 0 0,10-19-1 0 0,-12 20 63 0 0,-4 8 133 0 0,-2 2-87 0 0,0 1 1 0 0,0-1 0 0 0,0 1 0 0 0,0-1-1 0 0,1 1 1 0 0,-1-1 0 0 0,0 1 0 0 0,0 0 0 0 0,1-1-1 0 0,-1 1 1 0 0,0 1 0 0 0,-2 1 21 0 0,-16 17 188 0 0,1 1 1 0 0,-28 43 0 0 0,36-49-137 0 0,0-1-30 0 0,0 1 0 0 0,2 0 0 0 0,0 0-1 0 0,0 1 1 0 0,2 0 0 0 0,0 1 0 0 0,0-1 0 0 0,2 1-1 0 0,-3 18 1 0 0,7-22-178 0 0,0-11 39 0 0,1-1 1 0 0,0 0-1 0 0,-1 0 1 0 0,1 1-1 0 0,0-1 1 0 0,0 0-1 0 0,0 0 1 0 0,0 0-1 0 0,0 0 0 0 0,0 0 1 0 0,0 0-1 0 0,0 0 1 0 0,0-1-1 0 0,0 1 1 0 0,0 0-1 0 0,1 0 1 0 0,-1-1-1 0 0,2 1 1 0 0,12 3-837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83 11055 0 0,'50'-83'7348'0'0,"-52"83"-6849"0"0,-1 0-458 0 0,0 1 1 0 0,0 0-1 0 0,0-1 0 0 0,0 1 1 0 0,0 0-1 0 0,0 1 0 0 0,0-1 1 0 0,0 0-1 0 0,1 1 0 0 0,-1 0 1 0 0,0-1-1 0 0,1 1 0 0 0,-1 0 1 0 0,1 1-1 0 0,-4 3 0 0 0,-4 5 202 0 0,-17 25 0 0 0,24-32-237 0 0,-16 24-2 0 0,2 1 1 0 0,1 1-1 0 0,-13 34 0 0 0,-29 99 27 0 0,0-1-15 0 0,-142 277-397 0 0,138-307-1470 0 0,56-118 1373 0 0,5-10 84 0 0,-1 0-1 0 0,1 1 1 0 0,-1-1 0 0 0,-1 0 0 0 0,1 0 0 0 0,-1-1 0 0 0,1 1 0 0 0,-1 0-1 0 0,-6 5 1 0 0,2-3-4618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90 11055 0 0,'-3'0'506'0'0,"-19"-5"316"0"0,20 5-36 0 0,3 2-527 0 0,0 1 0 0 0,0-1 0 0 0,0 0 0 0 0,0 0 0 0 0,1 0 0 0 0,-1 1 0 0 0,1-1 0 0 0,-1-1 1 0 0,1 1-1 0 0,0 0 0 0 0,3 3 0 0 0,-1-3-89 0 0,0 1 0 0 0,0-1 0 0 0,0 0 0 0 0,0 0-1 0 0,0 0 1 0 0,1-1 0 0 0,-1 1 0 0 0,1-1 0 0 0,-1 0 0 0 0,1 0 0 0 0,7 0 0 0 0,6-1 382 0 0,30-3 1 0 0,-34 2-340 0 0,64-6 599 0 0,-2-4 0 0 0,137-38 0 0 0,-70 10-397 0 0,-105 31-1477 0 0,69-7 0 0 0,-83 15-1138 0 0,-6 3-115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24 5527 0 0,'0'0'423'0'0,"2"-1"-278"0"0,20-7 12935 0 0,-23 12-12730 0 0,-6 11-172 0 0,-1-1 1 0 0,0 1-1 0 0,-16 19 1 0 0,-38 42 154 0 0,29-37-179 0 0,28-33-143 0 0,-63 82 142 0 0,61-76-128 0 0,0-1 0 0 0,0 1 0 0 0,2 0 0 0 0,-1 0 1 0 0,1 0-1 0 0,-3 17 0 0 0,7-28-21 0 0,1 1-1 0 0,0-1 1 0 0,-1 1 0 0 0,1-1 0 0 0,0 0 0 0 0,0 1-1 0 0,0-1 1 0 0,0 1 0 0 0,0-1 0 0 0,0 1 0 0 0,1-1-1 0 0,-1 0 1 0 0,0 1 0 0 0,1-1 0 0 0,-1 1-1 0 0,1-1 1 0 0,-1 0 0 0 0,1 0 0 0 0,0 1 0 0 0,0-1-1 0 0,0 1 1 0 0,1 0 12 0 0,-1-1 0 0 0,1 0 0 0 0,-1 0 0 0 0,1 0 0 0 0,0 0-1 0 0,-1 0 1 0 0,1 0 0 0 0,0-1 0 0 0,0 1 0 0 0,0-1 0 0 0,0 1 0 0 0,-1-1 0 0 0,5 1-1 0 0,2-1 65 0 0,1 0-1 0 0,-1 0 1 0 0,1-1-1 0 0,-1 0 1 0 0,17-4-1 0 0,88-34 576 0 0,-107 36-669 0 0,-1 1 0 0 0,1-1 0 0 0,-1 0 0 0 0,1 0 0 0 0,-1-1 1 0 0,0 0-1 0 0,0 0 0 0 0,-1 0 0 0 0,1 0 0 0 0,-1-1 0 0 0,0 0 0 0 0,6-9 0 0 0,-6 7-31 0 0,-1 0 0 0 0,1 0 1 0 0,-1-1-1 0 0,-1 1 0 0 0,1-1 0 0 0,-1 0 1 0 0,-1 1-1 0 0,2-16 0 0 0,-3 1-44 0 0,0-1 0 0 0,-2 1 0 0 0,-1 0 0 0 0,0 0-1 0 0,-2 0 1 0 0,-7-23 0 0 0,-2-18-384 0 0,14 63 459 0 0,0 0 0 0 0,-1-1 0 0 0,1 1 0 0 0,0-1 0 0 0,0 1 0 0 0,0 0 0 0 0,0-1 0 0 0,0 1 0 0 0,0 0 0 0 0,0-1 0 0 0,0 1-1 0 0,1-1 1 0 0,-1 1 0 0 0,0 0 0 0 0,0-1 0 0 0,0 1 0 0 0,0 0 0 0 0,0-1 0 0 0,1 1 0 0 0,-1 0 0 0 0,0-1 0 0 0,3-3-1370 0 0,1-5-130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1839 0 0,'0'3'8946'0'0,"-7"29"-766"0"0,-6 1-5216 0 0,-20 32-3608 0 0,20-40 1180 0 0,-193 316 512 0 0,127-218-1030 0 0,-20 59-1179 0 0,55-96-1726 0 0,36-74 367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1 601 6447 0 0,'155'-237'1180'0'0,"-144"219"-871"0"0,0 0-1 0 0,10-26 1 0 0,-21 42-559 0 0,1 0 1369 0 0,0 0-1 0 0,-1-1 1 0 0,1 1 0 0 0,0 0-1 0 0,0 0 1 0 0,1 0-1 0 0,2-4 1 0 0,0-1-1084 0 0,0 2 266 0 0,1 0 0 0 0,0 0 0 0 0,0 0-1 0 0,0 1 1 0 0,0 0 0 0 0,9-6 0 0 0,39-18 496 0 0,-35 19-569 0 0,347-152 1609 0 0,-354 157-1782 0 0,0 0 0 0 0,15-3-1 0 0,-22 6 5 0 0,0 0 0 0 0,0 1 0 0 0,0 0 0 0 0,0 0 0 0 0,0 0 0 0 0,0 0 0 0 0,0 1 0 0 0,0-1 0 0 0,7 3-1 0 0,-10-3-50 0 0,-1 0-1 0 0,0 0 1 0 0,0 0-1 0 0,0 0 0 0 0,0 0 1 0 0,0 0-1 0 0,0 0 0 0 0,1 0 1 0 0,-1 0-1 0 0,0 0 1 0 0,0 0-1 0 0,0 0 0 0 0,0 0 1 0 0,0 0-1 0 0,0 1 0 0 0,0-1 1 0 0,1 0-1 0 0,-1 0 0 0 0,0 0 1 0 0,0 0-1 0 0,0 0 1 0 0,0 0-1 0 0,0 0 0 0 0,0 0 1 0 0,0 1-1 0 0,0-1 0 0 0,0 0 1 0 0,0 0-1 0 0,0 0 0 0 0,0 0 1 0 0,0 0-1 0 0,0 0 1 0 0,0 1-1 0 0,0-1 0 0 0,0 0 1 0 0,0 0-1 0 0,0 0 0 0 0,0 0 1 0 0,0 0-1 0 0,0 5 68 0 0,0 0-1 0 0,0 0 1 0 0,-1 0 0 0 0,1-1-1 0 0,-1 1 1 0 0,0 0-1 0 0,-1-1 1 0 0,1 1-1 0 0,-1-1 1 0 0,0 1 0 0 0,0-1-1 0 0,-1 0 1 0 0,-2 4-1 0 0,-8 11 209 0 0,-23 26 0 0 0,16-21-148 0 0,-95 129 204 0 0,20-19-202 0 0,83-116-113 0 0,-1-1 0 0 0,0-1-1 0 0,-1 0 1 0 0,-1-1-1 0 0,0-1 1 0 0,-1 0-1 0 0,-1-1 1 0 0,-26 16 0 0 0,34-23-61 0 0,0-1 1 0 0,-1-1 0 0 0,1 0-1 0 0,-1 0 1 0 0,0-1 0 0 0,0 0 0 0 0,-1 0-1 0 0,1-2 1 0 0,0 1 0 0 0,-1-1-1 0 0,0 0 1 0 0,1-1 0 0 0,-1-1 0 0 0,1 1-1 0 0,-1-2 1 0 0,1 1 0 0 0,0-2-1 0 0,-16-4 1 0 0,22 6-129 0 0,1 0 0 0 0,0 0-1 0 0,0-1 1 0 0,0 1 0 0 0,0-1-1 0 0,0 0 1 0 0,0 0 0 0 0,0 0 0 0 0,0 0-1 0 0,0 0 1 0 0,1 0 0 0 0,-1-1 0 0 0,1 1-1 0 0,0-1 1 0 0,0 0 0 0 0,0 0-1 0 0,0 0 1 0 0,0 0 0 0 0,1 0 0 0 0,-1 0-1 0 0,1 0 1 0 0,0 0 0 0 0,0-1-1 0 0,-1-5 1 0 0,-2-17-7487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77 9183 0 0,'0'0'831'0'0,"-1"3"-686"0"0,-63 74 999 0 0,23-25 504 0 0,39-51-122 0 0,18-28-621 0 0,-15 27-903 0 0,10-22 190 0 0,11-25 0 0 0,-20 41-164 0 0,1 0 0 0 0,-2-1 0 0 0,1 1 0 0 0,0-1 0 0 0,-1 1 0 0 0,-1-1-1 0 0,1 0 1 0 0,-1 0 0 0 0,0-7 0 0 0,-4 1-28 0 0,3 11-23 0 0,1 1-1 0 0,-1-1 0 0 0,0 0 1 0 0,0 1-1 0 0,0-1 0 0 0,0 1 0 0 0,0 0 1 0 0,-1-1-1 0 0,1 1 0 0 0,0 0 1 0 0,-1 0-1 0 0,1 0 0 0 0,-1 0 1 0 0,1 0-1 0 0,-1 0 0 0 0,-3-1 1 0 0,2 1-79 0 0,0 0 1 0 0,-1 0-1 0 0,1 0 1 0 0,-1 1 0 0 0,1 0-1 0 0,-1-1 1 0 0,1 1 0 0 0,-5 1-1 0 0,-6 1-293 0 0,1 1 0 0 0,0 0 0 0 0,-20 8-1 0 0,29-10 364 0 0,-36 13-41 0 0,1 2-1 0 0,-53 29 1 0 0,78-37 243 0 0,1 1 0 0 0,-1 0 0 0 0,1 1 0 0 0,1 0-1 0 0,0 1 1 0 0,0 0 0 0 0,1 1 0 0 0,1 1 0 0 0,-14 19 0 0 0,19-23 19 0 0,0 1 0 0 0,1 0-1 0 0,0 0 1 0 0,0 1 0 0 0,1-1 0 0 0,1 1 0 0 0,-1-1-1 0 0,2 1 1 0 0,-1 0 0 0 0,1 15 0 0 0,1-17-52 0 0,1 0-1 0 0,0 0 1 0 0,0-1 0 0 0,1 1 0 0 0,0-1 0 0 0,0 1-1 0 0,1-1 1 0 0,0 0 0 0 0,0 0 0 0 0,1 0 0 0 0,0 0-1 0 0,1-1 1 0 0,7 11 0 0 0,-5-10-36 0 0,0-1 0 0 0,0 1 0 0 0,0-1 0 0 0,1 0 0 0 0,0-1 0 0 0,1 0 0 0 0,14 8-1 0 0,-17-11-74 0 0,-1-1 0 0 0,1 0 0 0 0,0 0-1 0 0,-1 0 1 0 0,1-1 0 0 0,0 0-1 0 0,0 0 1 0 0,0 0 0 0 0,0-1 0 0 0,0 0-1 0 0,0 0 1 0 0,1 0 0 0 0,-1-1-1 0 0,8-2 1 0 0,-5 0-42 0 0,0 0 0 0 0,-1 0 0 0 0,0-1 1 0 0,0 0-1 0 0,0 0 0 0 0,0-1 0 0 0,-1 0 0 0 0,1 0 0 0 0,9-11 0 0 0,4-5-302 0 0,28-37-1 0 0,-37 42 178 0 0,61-80-1047 0 0,-71 95 1089 0 0,-12 9-59 0 0,3-2 266 0 0,0 1 0 0 0,1 0 0 0 0,-1 1 0 0 0,2 0 0 0 0,-9 13 0 0 0,-21 46 473 0 0,32-61-508 0 0,-6 16 153 0 0,-11 42-1 0 0,16-49-156 0 0,3-14-76 0 0,1-1 0 0 0,0 1 0 0 0,0 0 1 0 0,0-1-1 0 0,0 1 0 0 0,0 0 0 0 0,0 0 0 0 0,0-1 0 0 0,0 1 0 0 0,0 0 0 0 0,0 0 0 0 0,0-1 0 0 0,0 1 0 0 0,0 0 0 0 0,1 0 0 0 0,-1-1 1 0 0,0 1-1 0 0,1 0 0 0 0,-1-1 0 0 0,0 1 0 0 0,1 0 0 0 0,-1-1 0 0 0,1 1 0 0 0,-1-1 0 0 0,1 1 0 0 0,-1-1 0 0 0,1 1 0 0 0,-1-1 0 0 0,1 1 1 0 0,0-1-1 0 0,-1 0 0 0 0,1 1 0 0 0,0-1 0 0 0,-1 0 0 0 0,1 1 0 0 0,0-1 0 0 0,-1 0 0 0 0,1 0 0 0 0,0 1 0 0 0,0-1 0 0 0,-1 0 0 0 0,1 0 1 0 0,0 0-1 0 0,0 0 0 0 0,-1 0 0 0 0,2-1 0 0 0,2 2-343 0 0,0-1 0 0 0,-1-1 0 0 0,1 1 0 0 0,0-1 0 0 0,0 1 0 0 0,-1-1 0 0 0,1 0 1 0 0,4-2-1 0 0,16-11-1496 0 0,0-4-10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12263 0 0,'0'0'1112'0'0,"-2"1"-790"0"0,-1 1-108 0 0,0 0 1 0 0,-1 0 0 0 0,1 0 0 0 0,0 0 0 0 0,0 1 0 0 0,1-1 0 0 0,-1 1-1 0 0,0 0 1 0 0,1 0 0 0 0,0 0 0 0 0,0 0 0 0 0,0 0 0 0 0,0 1-1 0 0,0-1 1 0 0,0 0 0 0 0,1 1 0 0 0,0 0 0 0 0,0-1 0 0 0,0 1-1 0 0,0 0 1 0 0,0 5 0 0 0,-1 2-42 0 0,1 0-1 0 0,0 1 1 0 0,1-1-1 0 0,1 0 1 0 0,0 0 0 0 0,2 14-1 0 0,1-10-50 0 0,0-1-1 0 0,0 0 1 0 0,1 0 0 0 0,1 0-1 0 0,1-1 1 0 0,0 1 0 0 0,0-1-1 0 0,1-1 1 0 0,1 0 0 0 0,0 0-1 0 0,20 20 1 0 0,-11-16-58 0 0,0-1 1 0 0,0-1 0 0 0,2-1-1 0 0,-1-1 1 0 0,2 0 0 0 0,41 17-1 0 0,47 11 96 0 0,-61-24-53 0 0,0 2 0 0 0,75 41-1 0 0,-116-55-62 0 0,-1 0 0 0 0,0 1-1 0 0,0 0 1 0 0,0 1 0 0 0,0-1 0 0 0,7 11 0 0 0,23 24-4064 0 0,-40-46 637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6 247 12407 0 0,'0'0'1126'0'0,"-1"2"-929"0"0,-3 8 3952 0 0,4-13-3917 0 0,0 0-1 0 0,1 0 1 0 0,0 0-1 0 0,-1 0 1 0 0,1 0-1 0 0,0 0 1 0 0,1 0-1 0 0,-1 0 1 0 0,3-4-1 0 0,18-24 294 0 0,-19 27-358 0 0,10-11 11 0 0,1 0 0 0 0,1 1 1 0 0,24-19-1 0 0,-18 16-99 0 0,0-1-27 0 0,1 2-1 0 0,1 0 1 0 0,45-24 0 0 0,-56 35-56 0 0,-12 5 3 0 0,0 0 0 0 0,1 0 0 0 0,-1 0 0 0 0,0 0 0 0 0,0 0 0 0 0,0 0 0 0 0,0 0 0 0 0,0 0 0 0 0,0 0 0 0 0,0 0 0 0 0,0 0 0 0 0,0 0 0 0 0,0 0 0 0 0,1 0 0 0 0,-1 0 0 0 0,0 0 0 0 0,0 0 0 0 0,0 0 1 0 0,0 0-1 0 0,0 0 0 0 0,0 0 0 0 0,0 0 0 0 0,0 0 0 0 0,1 0 0 0 0,-1 0 0 0 0,0 0 0 0 0,0 0 0 0 0,0 0 0 0 0,0 0 0 0 0,0 0 0 0 0,0 0 0 0 0,0 0 0 0 0,0 0 0 0 0,0 1 0 0 0,0-1 0 0 0,0 0 1 0 0,0 0-1 0 0,0 0 0 0 0,1 0 0 0 0,-1 0 0 0 0,0 0 0 0 0,0 0 0 0 0,0 0 0 0 0,0 0 0 0 0,0 0 0 0 0,0 1 0 0 0,0-1 0 0 0,0 0 0 0 0,0 0 0 0 0,0 0 0 0 0,0 0 0 0 0,0 0 0 0 0,0 0 0 0 0,0 0 1 0 0,0 0-1 0 0,0 0 0 0 0,0 1 0 0 0,0-1 0 0 0,0 0 0 0 0,0 0 0 0 0,0 0 0 0 0,1 10-9 0 0,1 0 0 0 0,-2 1 0 0 0,1-1 0 0 0,-1 0 0 0 0,-1 0 0 0 0,-2 18 0 0 0,-18 67 108 0 0,17-81-81 0 0,2-3-19 0 0,-30 96 69 0 0,30-94-310 0 0,3-1-807 0 0,-1-9-324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 4607 0 0,'0'0'354'0'0,"0"-2"-18"0"0,2-7 3865 0 0,-5 9-2762 0 0,-7-1-1173 0 0,0 1 0 0 0,1 0 0 0 0,-1 0 0 0 0,0 1 0 0 0,0 1 0 0 0,1-1 0 0 0,-1 2 0 0 0,-13 4 0 0 0,9-2-91 0 0,0 1 1 0 0,1 1 0 0 0,-1 1 0 0 0,2-1-1 0 0,-14 12 1 0 0,8-4 41 0 0,0 1 0 0 0,1 0-1 0 0,1 2 1 0 0,1 0 0 0 0,0 0 0 0 0,1 2-1 0 0,-11 21 1 0 0,21-34-99 0 0,0 1 0 0 0,1 0 0 0 0,0 0 0 0 0,0 0 0 0 0,1 0 0 0 0,0 0 0 0 0,0 1 0 0 0,1-1 0 0 0,0 12 0 0 0,1-16-42 0 0,0-1 0 0 0,0 0 0 0 0,0 0 0 0 0,1 0 1 0 0,-1 1-1 0 0,1-1 0 0 0,0 0 0 0 0,0 0 0 0 0,0 0 0 0 0,0 0 1 0 0,0 0-1 0 0,1-1 0 0 0,-1 1 0 0 0,1 0 0 0 0,0 0 0 0 0,0-1 0 0 0,0 1 1 0 0,0-1-1 0 0,0 0 0 0 0,1 0 0 0 0,-1 0 0 0 0,1 0 0 0 0,-1 0 1 0 0,1 0-1 0 0,0-1 0 0 0,0 1 0 0 0,4 1 0 0 0,4 0 73 0 0,1 0-1 0 0,-1-1 0 0 0,1 0 1 0 0,0-1-1 0 0,0 0 1 0 0,-1-1-1 0 0,1 0 1 0 0,0-1-1 0 0,-1 0 0 0 0,1-1 1 0 0,0 0-1 0 0,-1-1 1 0 0,0-1-1 0 0,0 1 0 0 0,0-2 1 0 0,0 0-1 0 0,0 0 1 0 0,16-11-1 0 0,-22 12-129 0 0,0 0 0 0 0,0-1 0 0 0,-1 1 0 0 0,1-1 0 0 0,-1 0 1 0 0,0 0-1 0 0,0 0 0 0 0,-1-1 0 0 0,0 1 0 0 0,0-1 0 0 0,0 0 0 0 0,-1 0 0 0 0,1 0 0 0 0,-1 0 0 0 0,-1 0 0 0 0,1-1 0 0 0,0-7 0 0 0,-2 5-20 0 0,1 0-1 0 0,-2-1 0 0 0,1 1 0 0 0,-1-1 0 0 0,-1 1 0 0 0,1 0 1 0 0,-2 0-1 0 0,1 0 0 0 0,-1 0 0 0 0,-1 0 0 0 0,-4-8 0 0 0,-26-48-1328 0 0,15 30-2187 0 0,12 20-3033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49 9671 0 0,'7'-6'203'0'0,"-3"2"-65"0"0,0 0 0 0 0,-1 0 0 0 0,1 0 0 0 0,-1 0 0 0 0,4-7 0 0 0,0 0 5921 0 0,-18 10-3198 0 0,8 2-2774 0 0,0 0 0 0 0,0-1 0 0 0,1 1 0 0 0,-1 0 0 0 0,0 0 0 0 0,0 0 0 0 0,1 1 0 0 0,-1-1 0 0 0,1 1 0 0 0,-1-1 1 0 0,-2 3-1 0 0,-25 25 162 0 0,29-29-248 0 0,-22 26 0 0 0,2 2 1 0 0,0 0 0 0 0,2 0 0 0 0,0 2 0 0 0,-22 53 0 0 0,-55 170-4 0 0,80-208 3 0 0,-11 39-6 0 0,1-5-32 0 0,-43 90-1 0 0,28-82-384 0 0,-24 50-2937 0 0,52-115 2108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0,'0'0'623'0'0,"2"2"-514"0"0,16 5 1397 0 0,0 0 0 0 0,0 0 0 0 0,0-2 0 0 0,35 6 0 0 0,81 1 2662 0 0,-88-13-3206 0 0,-1-2 1 0 0,90-17 0 0 0,-42 4-164 0 0,32-5-1053 0 0,-73 10-6627 0 0,-33 8 35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7 12463 0 0,'0'0'1134'0'0,"2"-2"-914"0"0,-2 2-169 0 0,0 0 0 0 0,0-1 0 0 0,1 1 1 0 0,-1 0-1 0 0,0-1 0 0 0,0 1 0 0 0,0 0 1 0 0,1 0-1 0 0,-1-1 0 0 0,0 1 0 0 0,0 0 1 0 0,1 0-1 0 0,-1-1 0 0 0,0 1 1 0 0,1 0-1 0 0,-1 0 0 0 0,0 0 0 0 0,1 0 1 0 0,-1 0-1 0 0,0-1 0 0 0,1 1 0 0 0,-1 0 1 0 0,0 0-1 0 0,1 0 0 0 0,-1 0 0 0 0,0 0 1 0 0,1 0-1 0 0,-1 0 0 0 0,0 0 0 0 0,1 0 1 0 0,0 0-1 0 0,-1 1-14 0 0,1-1-1 0 0,-1 1 1 0 0,1 0 0 0 0,-1-1-1 0 0,0 1 1 0 0,1-1 0 0 0,-1 1-1 0 0,0 0 1 0 0,0-1 0 0 0,1 1-1 0 0,-1 0 1 0 0,0 0 0 0 0,0-1-1 0 0,0 1 1 0 0,0 1 0 0 0,0 2 37 0 0,0 1 0 0 0,0-1-1 0 0,0 1 1 0 0,0-1 0 0 0,-3 7 0 0 0,-50 133 1191 0 0,26-77-818 0 0,-235 539 1119 0 0,105-342-1265 0 0,109-197-229 0 0,-5 9-64 0 0,81-107-35 0 0,174-195-841 0 0,-185 205 824 0 0,1-2 8 0 0,2 1-1 0 0,0 1 1 0 0,1 1-1 0 0,25-19 1 0 0,-43 38 796 0 0,-2 6-652 0 0,0 1 0 0 0,-1-1 1 0 0,0 1-1 0 0,0 0 0 0 0,0-1 0 0 0,0 1 1 0 0,-1 0-1 0 0,0-1 0 0 0,0 1 1 0 0,-4 10-1 0 0,-3 4 91 0 0,-16 30 0 0 0,12-26-46 0 0,3-6-45 0 0,-2 4-36 0 0,0 1 0 0 0,1 1 0 0 0,1 0 0 0 0,-6 30 0 0 0,15-52-39 0 0,2-2-2302 0 0,12 0 213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57 11055 0 0,'0'0'1872'0'0,"3"1"-1108"0"0,20 6 1091 0 0,-20-6-1764 0 0,1-1 247 0 0,1 0 1 0 0,0 0 0 0 0,-1 0 0 0 0,1-1 0 0 0,0 0 0 0 0,7-2 0 0 0,18-10 954 0 0,52-33 0 0 0,-80 45-169 0 0,-5 1-1098 0 0,0 0 1 0 0,1 0-1 0 0,-1 0 0 0 0,0 0 1 0 0,1 1-1 0 0,-1-1 0 0 0,0 1 1 0 0,1 0-1 0 0,-1 0 0 0 0,-2 1 0 0 0,-3 1 3 0 0,-21 8 90 0 0,0 1 1 0 0,-46 27 0 0 0,-47 43 248 0 0,107-72-357 0 0,2 1-1 0 0,-1 0 0 0 0,1 1 1 0 0,1 1-1 0 0,0 0 0 0 0,1 1 1 0 0,-16 25-1 0 0,25-37-9 0 0,1 1-1 0 0,0 0 1 0 0,-1 0 0 0 0,1-1-1 0 0,0 1 1 0 0,0 0 0 0 0,1 0-1 0 0,-1 0 1 0 0,1 0 0 0 0,-1 0-1 0 0,1 0 1 0 0,0 0 0 0 0,0 0-1 0 0,0 1 1 0 0,1-1 0 0 0,-1 0-1 0 0,1 0 1 0 0,-1 0 0 0 0,1 0-1 0 0,0-1 1 0 0,0 1 0 0 0,2 3-1 0 0,0-2-35 0 0,-1-1 0 0 0,1 0 0 0 0,0 1-1 0 0,0-1 1 0 0,0 0 0 0 0,1 0 0 0 0,-1-1 0 0 0,1 1-1 0 0,-1-1 1 0 0,1 0 0 0 0,0 0 0 0 0,0 0-1 0 0,0 0 1 0 0,8 2 0 0 0,3 1-471 0 0,1-1 0 0 0,-1-1 0 0 0,1 0 0 0 0,-1 0 0 0 0,20-1 0 0 0,-2-5-857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2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24 503 6911 0 0,'-11'59'1070'0'0,"7"-40"1071"0"0,0 0-1 0 0,0 31 4903 0 0,4-64-4525 0 0,5-10-1424 0 0,0-1-1 0 0,2 2 1 0 0,0-1-1 0 0,2 1 1 0 0,16-33-1 0 0,-13 35-925 0 0,0 2-1 0 0,1-1 0 0 0,1 1 1 0 0,1 1-1 0 0,0 1 0 0 0,1 0 0 0 0,1 1 1 0 0,25-18-1 0 0,-6 8-165 0 0,2 1 1 0 0,1 2-1 0 0,56-24 0 0 0,-27 20-112 0 0,100-24 1 0 0,-131 41 108 0 0,160-32-611 0 0,-173 37-422 0 0,25-9-1 0 0,-33 9-341 0 0,-2 0-391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9127 0 0,'0'0'2267'0'0,"2"0"-1564"0"0,1 0-579 0 0,0 1 0 0 0,0-1 0 0 0,0 1 1 0 0,0 0-1 0 0,0 0 0 0 0,0 0 0 0 0,-1 0 1 0 0,1 0-1 0 0,0 1 0 0 0,-1-1 0 0 0,1 1 1 0 0,-1 0-1 0 0,1 0 0 0 0,-1-1 0 0 0,0 2 1 0 0,0-1-1 0 0,0 0 0 0 0,0 0 0 0 0,0 1 1 0 0,0-1-1 0 0,-1 1 0 0 0,1-1 0 0 0,-1 1 1 0 0,2 3-1 0 0,3 9 76 0 0,0 0 0 0 0,-1 1-1 0 0,4 19 1 0 0,-6-22-99 0 0,-2-7-21 0 0,1 6-3 0 0,-1 0-1 0 0,-1 18 0 0 0,0-26-74 0 0,-1 0-1 0 0,0 1 1 0 0,-1-1 0 0 0,1 0-1 0 0,-1 0 1 0 0,-4 8-1 0 0,2-4-48 0 0,-1 0-1 0 0,-1 0 0 0 0,0-1 0 0 0,0 0 1 0 0,0 0-1 0 0,-9 7 0 0 0,-46 34-206 0 0,48-36 163 0 0,0 0 0 0 0,0 0 0 0 0,-21 28 0 0 0,20-23-181 0 0,13-15 96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613 803 4607 0 0,'0'0'1179'0'0,"0"3"-410"0"0,2 5 4388 0 0,1-11-3116 0 0,5-24-2349 0 0,-3 10 906 0 0,87-209 1240 0 0,-63 159-1665 0 0,-2 4-100 0 0,26-64 22 0 0,-43 99-385 0 0,-1-2-1 0 0,8-42 1 0 0,-15 59 51 0 0,0 0-1 0 0,-1 1 0 0 0,0-1 0 0 0,-1 0 1 0 0,-1 0-1 0 0,0 1 0 0 0,0-1 1 0 0,-5-17-1 0 0,5 29 204 0 0,1 0 1 0 0,0 0-1 0 0,-1 0 1 0 0,1 0-1 0 0,0 0 0 0 0,-1 0 1 0 0,0 0-1 0 0,1 0 0 0 0,-1 0 1 0 0,0 0-1 0 0,1 0 1 0 0,-1 0-1 0 0,0 0 0 0 0,0 0 1 0 0,0 1-1 0 0,1-1 1 0 0,-1 0-1 0 0,0 1 0 0 0,0-1 1 0 0,0 1-1 0 0,0-1 1 0 0,-1 1-1 0 0,1-1 0 0 0,0 1 1 0 0,0-1-1 0 0,-2 1 0 0 0,1 0 11 0 0,-1 0-1 0 0,0 0 1 0 0,0 1-1 0 0,1-1 1 0 0,-1 1-1 0 0,0 0 1 0 0,1 0-1 0 0,-1 0 0 0 0,1 0 1 0 0,-4 2-1 0 0,-1 1 52 0 0,0 1 0 0 0,0-1 0 0 0,1 1 0 0 0,-1 1 0 0 0,1 0-1 0 0,0 0 1 0 0,1 0 0 0 0,0 0 0 0 0,0 1 0 0 0,-6 10 0 0 0,-4 10 232 0 0,-17 39 0 0 0,31-63-243 0 0,-4 8-1 0 0,-23 51 64 0 0,3 1 0 0 0,-22 87 0 0 0,-5 164 384 0 0,40-231-380 0 0,6-45-46 0 0,-1-1-1 0 0,-2 0 0 0 0,-21 52 0 0 0,19-61 27 0 0,-2-1 0 0 0,-1-1 0 0 0,-1 0 0 0 0,-36 46 0 0 0,17-32-82 0 0,-54 48 1 0 0,-47 28-30 0 0,49-44-83 0 0,80-67 49 0 0,-10 5-3053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11055 0 0,'0'0'2198'0'0,"2"3"-1078"0"0,4 1-776 0 0,0-1 0 0 0,0 1 0 0 0,0-1 0 0 0,0 1 0 0 0,0-2 0 0 0,1 1 0 0 0,-1-1 0 0 0,1 0 0 0 0,0 0 1 0 0,-1-1-1 0 0,1 0 0 0 0,13 1 0 0 0,158-22 2539 0 0,-54 4-2038 0 0,4 6-279 0 0,145-17-506 0 0,-258 25-370 0 0,-1-1-1 0 0,16-5 0 0 0,-26 6-1540 0 0,5-6-5535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7 387 16271 0 0,'0'0'1470'0'0,"-1"1"-1209"0"0,-4 15 1843 0 0,9-27-1437 0 0,115-169-881 0 0,-106 163 205 0 0,1-1 0 0 0,0 2 0 0 0,1 0 0 0 0,1 1 0 0 0,1 0 0 0 0,0 2 0 0 0,25-16 0 0 0,-42 29 9 0 0,0-1 0 0 0,1 1 0 0 0,-1 0 0 0 0,0 0 0 0 0,1 0 0 0 0,-1-1 0 0 0,0 1 0 0 0,1 0 0 0 0,-1 0 0 0 0,0 0 0 0 0,1 0 0 0 0,-1 0 0 0 0,0 0 0 0 0,1 0 0 0 0,-1 0 0 0 0,0 0 0 0 0,1 0 0 0 0,-1 0 0 0 0,1 0 0 0 0,-1 0 0 0 0,0 0 0 0 0,1 0 0 0 0,-1 0 0 0 0,1 1 4 0 0,0 0 0 0 0,-1 0 1 0 0,1 0-1 0 0,0 0 0 0 0,-1 0 0 0 0,1 1 0 0 0,-1-1 0 0 0,0 0 0 0 0,1 0 0 0 0,-1 0 1 0 0,0 0-1 0 0,0 1 0 0 0,0-1 0 0 0,0 0 0 0 0,0 0 0 0 0,0 1 0 0 0,0-1 1 0 0,0 2-1 0 0,-5 28 125 0 0,3-24-105 0 0,-24 99 192 0 0,10-46-152 0 0,9-30 368 0 0,113-128-291 0 0,-73 65-383 0 0,0 2 1 0 0,54-37-1 0 0,-55 45 213 0 0,40-24-37 0 0,-63 42 61 0 0,1 0-1 0 0,-1 1 1 0 0,1 0-1 0 0,0 0 1 0 0,20-3-1 0 0,-20 7 28 0 0,-8 1-4 0 0,0 0 1 0 0,-1 0 0 0 0,1-1-1 0 0,-1 1 1 0 0,1 0 0 0 0,-1 1-1 0 0,1-1 1 0 0,-1 0 0 0 0,0 0 0 0 0,1 1-1 0 0,-1-1 1 0 0,0 0 0 0 0,0 1-1 0 0,0-1 1 0 0,0 1 0 0 0,0 0 0 0 0,-1-1-1 0 0,1 1 1 0 0,0 0 0 0 0,-1-1-1 0 0,1 1 1 0 0,0 3 0 0 0,0 2 12 0 0,0 0 0 0 0,0 0 1 0 0,0 0-1 0 0,-2 11 0 0 0,-3 21 67 0 0,-1 1 0 0 0,-14 46 0 0 0,0 3-109 0 0,17-75-1085 0 0,2 0-3831 0 0,2-3-1765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10 8287 0 0,'0'0'639'0'0,"7"-4"-191"0"0,-6 3-384 0 0,5-3 4846 0 0,-1 11-3624 0 0,-4-3-1191 0 0,0-1-1 0 0,0 1 1 0 0,0 0-1 0 0,0 0 1 0 0,-1 0 0 0 0,0 0-1 0 0,0 0 1 0 0,0 0 0 0 0,0 0-1 0 0,0 0 1 0 0,-1-1-1 0 0,0 1 1 0 0,0 0 0 0 0,-2 5-1 0 0,-2 6 231 0 0,-1 0 0 0 0,-9 15-1 0 0,-4 5 64 0 0,-2-1-1 0 0,-2-1 1 0 0,-1-2-1 0 0,-1 0 1 0 0,-48 44-1 0 0,22-29-124 0 0,-1-3 0 0 0,-86 53 0 0 0,97-71-163 0 0,-75 33 0 0 0,52-32 70 0 0,62-26-95 0 0,13-2-6 0 0,4 0-923 0 0,0-1 1 0 0,20-8-1 0 0,-17 4-89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14567 0 0,'0'0'1607'0'0,"1"3"-1328"0"0,1 1-191 0 0,-1 0 1 0 0,1-1-1 0 0,-1 1 0 0 0,0 0 1 0 0,-1 0-1 0 0,1 0 1 0 0,-1 0-1 0 0,1 0 1 0 0,-1 1-1 0 0,-1-1 1 0 0,1 0-1 0 0,0 0 1 0 0,-1 0-1 0 0,0 0 0 0 0,-2 7 1 0 0,-4 8 358 0 0,-17 37 0 0 0,14-34-170 0 0,-2 3-54 0 0,-31 66-38 0 0,42-90-197 0 0,-14 24-204 0 0,2-11-2772 0 0,11-13 1804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2 299 2303 0 0,'0'0'540'0'0,"0"-3"1430"0"0,-1-2-763 0 0,1-1-1 0 0,0 1 1 0 0,0-1 0 0 0,0 1 0 0 0,3-9 0 0 0,-2 8-738 0 0,1 0 1 0 0,0 0-1 0 0,0 0 0 0 0,4-7 1 0 0,0 2-425 0 0,0 1 0 0 0,1 1 0 0 0,0-1 0 0 0,1 1 0 0 0,9-8 0 0 0,10-12-4 0 0,-14 15-15 0 0,0 0 0 0 0,1 2 0 0 0,22-17-1 0 0,-18 16 71 0 0,-6 5 270 0 0,21-12 0 0 0,-28 18-285 0 0,-1 0-1 0 0,1 0 1 0 0,0 1-1 0 0,0-1 1 0 0,0 1 0 0 0,0 0-1 0 0,0 1 1 0 0,8-1 0 0 0,-11 4 453 0 0,1 0-413 0 0,0 1-1 0 0,-1 1 0 0 0,1-1 1 0 0,-1 0-1 0 0,0 0 1 0 0,0 1-1 0 0,-1-1 1 0 0,1 1-1 0 0,-1 0 0 0 0,0-1 1 0 0,0 1-1 0 0,-1 0 1 0 0,1 0-1 0 0,-1 0 1 0 0,0-1-1 0 0,-1 1 0 0 0,1 0 1 0 0,-3 9-1 0 0,-22 87 688 0 0,17-74-772 0 0,1 0-1 0 0,-7 56 1 0 0,14-79-257 0 0,-1 1 279 0 0,2 2-5708 0 0,2 6-492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304 292 7367 0 0,'0'0'334'0'0,"-2"3"-1"0"0,-6 17-205 0 0,4-9 547 0 0,-1 0 0 0 0,0 0 0 0 0,-1-1 0 0 0,-12 19 0 0 0,7-16 500 0 0,-1 0 1 0 0,0-1 0 0 0,-1 0 0 0 0,-20 15-1 0 0,17-16-726 0 0,7-4-180 0 0,-1 0 1 0 0,-1-1-1 0 0,-10 6 1 0 0,16-10-170 0 0,1 0 0 0 0,0 1 0 0 0,0-1 0 0 0,0 1 0 0 0,0 0 0 0 0,-6 7 0 0 0,8-10-41 0 0,1 0-58 0 0,0 0 1 0 0,0 0-1 0 0,0 0 1 0 0,0 0-1 0 0,0 0 1 0 0,1 0 0 0 0,-1 0-1 0 0,0 0 1 0 0,0-1-1 0 0,0 1 1 0 0,0 0-1 0 0,0-1 1 0 0,0 1 0 0 0,0 0-1 0 0,0-1 1 0 0,0 1-1 0 0,1-1 1 0 0,-1 1-1 0 0,0-1 1 0 0,0 0 0 0 0,1 1-1 0 0,-1-1 1 0 0,0 0-1 0 0,1 1 1 0 0,-1-1 0 0 0,1 0-1 0 0,-1 0 1 0 0,0-1-1 0 0,-1-1 18 0 0,-4-5-65 0 0,1 1 0 0 0,0-1 0 0 0,1 0 1 0 0,0 0-1 0 0,0-1 0 0 0,1 1 1 0 0,0-1-1 0 0,0 0 0 0 0,1 1 1 0 0,0-1-1 0 0,0-1 0 0 0,1 1 1 0 0,1 0-1 0 0,-1 0 0 0 0,1 0 1 0 0,1 0-1 0 0,0 0 0 0 0,0 0 1 0 0,1-1-1 0 0,4-13 0 0 0,0 6-56 0 0,0 0 0 0 0,2 1 0 0 0,-1 0-1 0 0,2 0 1 0 0,0 1 0 0 0,1 0 0 0 0,1 0 0 0 0,0 1-1 0 0,21-20 1 0 0,-12 15-302 0 0,1 0 0 0 0,1 1 0 0 0,1 2 0 0 0,29-17 0 0 0,-41 27 411 0 0,0 0 0 0 0,0 1 1 0 0,0 1-1 0 0,1 0 0 0 0,0 0 1 0 0,-1 1-1 0 0,1 1 0 0 0,1 0 1 0 0,-1 0-1 0 0,0 1 0 0 0,0 1 1 0 0,13 1-1 0 0,-21-1 104 0 0,0 1 1 0 0,0 0-1 0 0,0-1 1 0 0,0 1-1 0 0,0 1 1 0 0,0-1-1 0 0,-1 0 0 0 0,1 1 1 0 0,-1 0-1 0 0,1 0 1 0 0,-1 0-1 0 0,0 0 1 0 0,1 1-1 0 0,-1-1 0 0 0,-1 1 1 0 0,1 0-1 0 0,0 0 1 0 0,0 0-1 0 0,3 6 1 0 0,-3-4 9 0 0,-1 0 1 0 0,0 0 0 0 0,0 1-1 0 0,0-1 1 0 0,-1 1 0 0 0,0-1-1 0 0,0 1 1 0 0,0-1 0 0 0,-1 1-1 0 0,1 0 1 0 0,-1-1 0 0 0,-1 1-1 0 0,0 8 1 0 0,-2-1-38 0 0,0 0 1 0 0,0 0-1 0 0,-1-1 1 0 0,-1 1-1 0 0,0-1 1 0 0,-1 1-1 0 0,0-2 0 0 0,-1 1 1 0 0,0-1-1 0 0,-1 0 1 0 0,-13 14-1 0 0,-10 8-177 0 0,-1-2-1 0 0,-40 29 0 0 0,31-27-250 0 0,-18 14-3804 0 0,41-36-1811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16 9559 0 0,'6'-14'402'0'0,"-6"14"-390"0"0,0 0 0 0 0,0 0 1 0 0,0 0-1 0 0,0 0 0 0 0,0-1 0 0 0,0 1 0 0 0,0 0 0 0 0,0 0 1 0 0,0 0-1 0 0,0 0 0 0 0,0 0 0 0 0,-1 0 0 0 0,1 0 0 0 0,0 0 1 0 0,0 0-1 0 0,0 0 0 0 0,0 0 0 0 0,0-1 0 0 0,0 1 0 0 0,0 0 0 0 0,0 0 1 0 0,0 0-1 0 0,0 0 0 0 0,0 0 0 0 0,-1 0 0 0 0,1 0 0 0 0,0 0 1 0 0,0 0-1 0 0,0 0 0 0 0,0 0 0 0 0,0 0 0 0 0,0 0 0 0 0,0 0 0 0 0,0 0 1 0 0,0 0-1 0 0,-1 0 0 0 0,1 0 0 0 0,0 0 0 0 0,0 0 0 0 0,0 0 1 0 0,0 0-1 0 0,0 0 0 0 0,0 0 0 0 0,0 0 0 0 0,0 0 0 0 0,0 1 0 0 0,-1-1 1 0 0,1 0-1 0 0,0 0 0 0 0,0 0 0 0 0,0 0 0 0 0,0 0 0 0 0,0 0 1 0 0,0 0-1 0 0,0 0 0 0 0,0 0 0 0 0,0 0 0 0 0,-23 19 1163 0 0,14-10-1209 0 0,-43 34 441 0 0,3 3 1 0 0,-67 82-1 0 0,77-77-95 0 0,2 1 0 0 0,3 2 1 0 0,2 1-1 0 0,3 2 1 0 0,2 1-1 0 0,-31 98 0 0 0,43-101-1220 0 0,-12 80 0 0 0,23-107-3948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31 550 5983 0 0,'0'0'464'0'0,"-1"3"-305"0"0,-8 21 1799 0 0,2 1 0 0 0,-6 31-1 0 0,13-54-1227 0 0,0-1-682 0 0,0-1 0 0 0,1 1 0 0 0,-1 0 0 0 0,1 0 0 0 0,-1-1-1 0 0,1 1 1 0 0,-1 0 0 0 0,1-1 0 0 0,0 1 0 0 0,-1-1 0 0 0,1 1 0 0 0,0-1 0 0 0,-1 1 0 0 0,1-1 0 0 0,0 1 0 0 0,0-1 0 0 0,0 0 0 0 0,-1 1 0 0 0,1-1 0 0 0,0 0 0 0 0,0 0 0 0 0,0 1 0 0 0,1-1 0 0 0,1 0 69 0 0,0 1-1 0 0,-1-1 0 0 0,1 0 1 0 0,0 0-1 0 0,0 0 1 0 0,4-1-1 0 0,-1-1 78 0 0,1 0-1 0 0,-1-1 0 0 0,0 0 0 0 0,0 0 0 0 0,0 0 1 0 0,0 0-1 0 0,5-5 0 0 0,39-34 890 0 0,-16 11-510 0 0,109-93 763 0 0,-4 3-387 0 0,-13 7-412 0 0,-121 111-617 0 0,0-1 0 0 0,-1 0 0 0 0,0-1-1 0 0,0 1 1 0 0,0-1 0 0 0,4-5 0 0 0,-8 8-79 0 0,-1-27-913 0 0,-8 42 1008 0 0,-24 40 29 0 0,-32 70 1 0 0,49-91 6 0 0,4-6-185 0 0,-13 34-1 0 0,22-51 148 0 0,0 1 0 0 0,1-1 0 0 0,0 0 0 0 0,0 1-1 0 0,1 0 1 0 0,0-1 0 0 0,2 17 0 0 0,2-12 2 0 0,-1-9 51 0 0,1-1-1 0 0,-1 1 1 0 0,1-1 0 0 0,4 6-1 0 0,-6-9 14 0 0,0 0 0 0 0,0 0 0 0 0,-1 0 0 0 0,1 0 0 0 0,0 0 0 0 0,0-1 0 0 0,0 1 0 0 0,0 0 0 0 0,0-1 0 0 0,2 2 0 0 0,1-1 19 0 0,-1 0-1 0 0,1-1 0 0 0,0 1 1 0 0,0-1-1 0 0,-1 0 0 0 0,1 1 0 0 0,0-2 1 0 0,0 1-1 0 0,0 0 0 0 0,-1-1 1 0 0,1 0-1 0 0,0 0 0 0 0,-1 0 1 0 0,1 0-1 0 0,-1 0 0 0 0,1-1 1 0 0,3-2-1 0 0,5-3 146 0 0,-1 0 0 0 0,0 0 0 0 0,15-15 0 0 0,62-61 288 0 0,-3-5 0 0 0,116-155 0 0 0,-105 127-458 0 0,-89 108-58 0 0,-3 4 31 0 0,-1 0-241 0 0,-4 6-82 0 0,-6 7 247 0 0,-86 119-328 0 0,58-83 379 0 0,-57 96 0 0 0,77-114 10 0 0,-22 47 26 0 0,32-63 23 0 0,0 0-1 0 0,1 0 1 0 0,1 1 0 0 0,-3 19-1 0 0,5-18 0 0 0,3-1 16 0 0,0-9 3 0 0,-1 0 1 0 0,1 0-1 0 0,0-1 0 0 0,0 1 0 0 0,0-1 0 0 0,1 0 1 0 0,-1 1-1 0 0,1-1 0 0 0,-1 0 0 0 0,1 0 1 0 0,0-1-1 0 0,0 1 0 0 0,-1 0 0 0 0,1-1 0 0 0,0 0 1 0 0,0 0-1 0 0,1 0 0 0 0,-1 0 0 0 0,6 1 0 0 0,-1 0-102 0 0,0-1-1 0 0,0 0 1 0 0,0-1-1 0 0,0 1 1 0 0,0-2-1 0 0,1 1 1 0 0,7-2-1 0 0,2-2-816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18 3679 0 0,'0'0'284'0'0,"12"-17"13239"0"0,-21 20-13604 0 0,-3 3 218 0 0,1 0 0 0 0,0 1 0 0 0,0 0 0 0 0,-11 10 0 0 0,-23 16 274 0 0,11-13-226 0 0,-2-1 1 0 0,-54 20 0 0 0,78-34-156 0 0,-21 7 4 0 0,30-10 9 0 0,3-2-43 0 0,0 0 0 0 0,0 0 0 0 0,0 0 0 0 0,0 0 0 0 0,0 0 0 0 0,0 0 1 0 0,0 0-1 0 0,0 0 0 0 0,0 0 0 0 0,0 0 0 0 0,0 0 0 0 0,0 0 1 0 0,0 0-1 0 0,0 0 0 0 0,0 0 0 0 0,1 0 0 0 0,-1 0 0 0 0,0 0 0 0 0,0 0 1 0 0,0 0-1 0 0,0 0 0 0 0,0 0 0 0 0,0 0 0 0 0,0 0 0 0 0,0 0 1 0 0,0 1-1 0 0,0-1 0 0 0,0 0 0 0 0,0 0 0 0 0,0 0 0 0 0,0 0 0 0 0,0 0 1 0 0,0 0-1 0 0,0 0 0 0 0,0 0 0 0 0,0 0 0 0 0,0 0 0 0 0,0 0 0 0 0,0 0 1 0 0,0 0-1 0 0,0 0 0 0 0,0 0 0 0 0,0 1 0 0 0,0-1 0 0 0,0 0 1 0 0,0 0-1 0 0,0 0 0 0 0,0 0 0 0 0,0 0 0 0 0,0 0 0 0 0,0 0 0 0 0,0 0 1 0 0,0 0-1 0 0,0 0 0 0 0,-1 0 0 0 0,1 0 0 0 0,0 0 0 0 0,0 0 1 0 0,0 0-1 0 0,0 0 0 0 0,0 0 0 0 0,0 0 0 0 0,0 0 0 0 0,0 0 0 0 0,0 0 1 0 0,9 1 0 0 0,12-2-2 0 0,99-15 1 0 0,-106 12 0 0 0,-9 1 0 0 0,-10 1 0 0 0,-10 0 0 0 0,8 3 0 0 0,1-1 0 0 0,0 1 0 0 0,0 0 0 0 0,0 1 0 0 0,0 0 0 0 0,0 0 0 0 0,0 0 0 0 0,1 0 0 0 0,-1 1 0 0 0,1 0 0 0 0,-8 5 0 0 0,-1 4 0 0 0,11-7 0 0 0,2-1 0 0 0,-2 0 1 0 0,0 1 1 0 0,1 0-1 0 0,0 0 0 0 0,0-1 0 0 0,0 1 0 0 0,0 0 1 0 0,1 1-1 0 0,-2 7 0 0 0,2 1 42 0 0,5 0-33 0 0,-2-11-322 0 0,1 4 457 0 0,4-1-5290 0 0,7 5-839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9671 0 0,'0'0'748'0'0,"-2"1"-492"0"0,-5 1 2 0 0,6-1 70 0 0,0 0 0 0 0,0 0 0 0 0,0 0 0 0 0,0 0 0 0 0,0 0 0 0 0,0 0 0 0 0,0 0 0 0 0,1 1 0 0 0,-1-1 0 0 0,1 0 0 0 0,-1 0 0 0 0,1 1 1 0 0,-1-1-1 0 0,1 0 0 0 0,-1 1 0 0 0,1-1 0 0 0,0 2 0 0 0,-1 1-225 0 0,1-1-1 0 0,0 0 1 0 0,0 1-1 0 0,0-1 1 0 0,0 1-1 0 0,1-1 1 0 0,-1 0 0 0 0,2 5-1 0 0,1 4 19 0 0,-2-1-77 0 0,-1 0 1 0 0,0 0-1 0 0,0 0 1 0 0,-1 0-1 0 0,0 0 1 0 0,-1-1-1 0 0,-1 1 1 0 0,1 0-1 0 0,-7 14 1 0 0,3-11-830 0 0,0-2-1 0 0,0 1 1 0 0,-15 19 0 0 0,20-29-938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11975 0 0,'0'0'1402'0'0,"2"2"-556"0"0,0 1-626 0 0,0 0-1 0 0,0 0 0 0 0,0 1 0 0 0,0-1 1 0 0,-1 1-1 0 0,1-1 0 0 0,-1 1 1 0 0,0-1-1 0 0,0 1 0 0 0,0 0 1 0 0,-1 0-1 0 0,1-1 0 0 0,-1 1 0 0 0,0 0 1 0 0,0 0-1 0 0,0 0 0 0 0,0-1 1 0 0,-2 7-1 0 0,-2 5 35 0 0,1-1 1 0 0,-2 0-1 0 0,-10 22 0 0 0,13-32-199 0 0,-1 1 0 0 0,1-1 0 0 0,-1 0 0 0 0,0 0 0 0 0,0 0 0 0 0,0 0 0 0 0,-6 4 0 0 0,2 0 62 0 0,-1 0-1 0 0,-11 18 1 0 0,18-25-114 0 0,0 0 1 0 0,0 1 0 0 0,0-1 0 0 0,0 1 0 0 0,1-1 0 0 0,-1 1 0 0 0,1-1 0 0 0,-1 1 0 0 0,1-1 0 0 0,0 1-1 0 0,-1 0 1 0 0,1-1 0 0 0,0 1 0 0 0,0-1 0 0 0,0 1 0 0 0,0 0 0 0 0,0-1 0 0 0,1 1 0 0 0,0 2 0 0 0,1 1-372 0 0,-1-1 1 0 0,2 0 0 0 0,-1 0 0 0 0,0-1 0 0 0,5 6 0 0 0,-4-4-283 0 0,6 7-5701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20 7367 0 0,'18'-19'10900'0'0,"-20"21"-10633"0"0,-6 11-171 0 0,-1 1 0 0 0,-1-2 0 0 0,0 1 0 0 0,-17 14 0 0 0,19-20-64 0 0,0 0 1 0 0,-1-1-1 0 0,1 0 1 0 0,-1-1-1 0 0,0 0 1 0 0,0-1-1 0 0,-1 1 0 0 0,-13 3 1 0 0,-10 0 82 0 0,-1-1 0 0 0,-66 6 0 0 0,-70-9-4 0 0,83-4-90 0 0,16-1-95 0 0,-106-15 0 0 0,-28-5-490 0 0,181 18 320 0 0,1 1 1 0 0,-1 1-1 0 0,0 1 0 0 0,-44 5 1 0 0,62-3 217 0 0,0-1 0 0 0,1 1 1 0 0,-1 0-1 0 0,1 0 0 0 0,0 0 1 0 0,0 1-1 0 0,0 0 0 0 0,0 0 1 0 0,0 0-1 0 0,0 1 0 0 0,-5 5 1 0 0,9-8 17 0 0,0 1 0 0 0,0 0 0 0 0,1-1 0 0 0,-1 1 1 0 0,1 0-1 0 0,-1-1 0 0 0,1 1 0 0 0,0 0 1 0 0,0-1-1 0 0,0 1 0 0 0,0 0 0 0 0,0 0 0 0 0,0-1 1 0 0,0 1-1 0 0,0 0 0 0 0,1-1 0 0 0,0 4 1 0 0,1 0 10 0 0,-1 0 1 0 0,1-1 0 0 0,0 1 0 0 0,0-1 0 0 0,1 1-1 0 0,0-1 1 0 0,-1 0 0 0 0,7 7 0 0 0,30 28 144 0 0,-24-26-81 0 0,17 17 64 0 0,-9-9 4 0 0,22 25 0 0 0,-38-38-118 0 0,-1 0 0 0 0,0 1 0 0 0,0-1 0 0 0,-1 1 0 0 0,0 0 0 0 0,-1 1 0 0 0,5 12 0 0 0,-1 10-23 0 0,-1-1 0 0 0,6 64 0 0 0,-9 66 248 0 0,-15-49 851 0 0,10-101-832 0 0,1-9 201 0 0,-1 0-329 0 0,0-1-1 0 0,1 1 0 0 0,0 0 0 0 0,0 0 1 0 0,-1 0-1 0 0,1-1 0 0 0,0 1 1 0 0,0 0-1 0 0,1 1 0 0 0,-1 0 145 0 0,0-2 611 0 0,9 10-85 0 0,-7-10-778 0 0,-1 1 0 0 0,1-1-1 0 0,0 0 1 0 0,0 1 0 0 0,0-1 0 0 0,0 0 0 0 0,0 0 0 0 0,0 0-1 0 0,1 0 1 0 0,-1-1 0 0 0,0 1 0 0 0,0-1 0 0 0,1 1 0 0 0,-1-1 0 0 0,0 0-1 0 0,0 0 1 0 0,1 0 0 0 0,-1 0 0 0 0,0 0 0 0 0,1 0 0 0 0,2-2-1 0 0,-4 2-20 0 0,0 0-1 0 0,0 0 1 0 0,0-1 0 0 0,0 1-1 0 0,-1 0 1 0 0,1-1-1 0 0,0 1 1 0 0,0-1-1 0 0,-1 1 1 0 0,1-1-1 0 0,0 1 1 0 0,0-1-1 0 0,-1 1 1 0 0,1-1-1 0 0,-1 0 1 0 0,1 1-1 0 0,0-2 1 0 0,2-1-1 0 0,1-2-3 0 0,0 1 0 0 0,1-1 0 0 0,-2 0 0 0 0,1 0 0 0 0,0 0 0 0 0,-1-1 0 0 0,0 1 0 0 0,0-1 0 0 0,-1 0 0 0 0,4-11 0 0 0,-3 4 0 0 0,-1 1 0 0 0,0-1 0 0 0,-1 0 0 0 0,0-16 0 0 0,-3-47-57 0 0,1 26-46 0 0,1 0-1 0 0,11-78 0 0 0,-9 117 89 0 0,1 1 0 0 0,-1 0 0 0 0,2 0 0 0 0,-1 0 0 0 0,10-18-1 0 0,-10 23 8 0 0,0 1 0 0 0,0-1 0 0 0,1 1 0 0 0,0-1-1 0 0,-1 1 1 0 0,1 0 0 0 0,1 1 0 0 0,-1-1 0 0 0,0 1-1 0 0,1-1 1 0 0,0 2 0 0 0,8-6 0 0 0,196-64-643 0 0,-207 72 475 0 0,0-1-269 0 0,6-1-119 0 0,-6 1-20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3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50 9271 0 0,'0'0'423'0'0,"-2"0"-8"0"0,-9 2-269 0 0,1-1-34 0 0,8-1 1044 0 0,-5 2 3377 0 0,19-7-2998 0 0,16-9-743 0 0,43-14-1 0 0,-70 27-791 0 0,1 0 41 0 0,1 0 0 0 0,-1 0 0 0 0,1 0 0 0 0,-1 1 1 0 0,1-1-1 0 0,-1 0 0 0 0,1 1 0 0 0,0 0 0 0 0,-1 0 0 0 0,1-1 1 0 0,0 2-1 0 0,-1-1 0 0 0,1 0 0 0 0,-1 0 0 0 0,6 2 1 0 0,2 5-28 0 0,-2 5-14 0 0,-5-8 0 0 0,-2-3 0 0 0,0 1 0 0 0,0-1 0 0 0,-1 1 0 0 0,1-1 0 0 0,0 1 0 0 0,-1 0 0 0 0,0-1 0 0 0,1 1 0 0 0,-1 0 0 0 0,0-1 0 0 0,0 1 0 0 0,0 3 0 0 0,1 8 0 0 0,-1 0 0 0 0,-1 0 0 0 0,-4-1 0 0 0,0-4 15 0 0,-1 0-1 0 0,0 0 1 0 0,0-1-1 0 0,-1 0 1 0 0,1-1-1 0 0,-10 7 1 0 0,-14 15 43 0 0,15-12-24 0 0,1-3 35 0 0,-19 28-1 0 0,21-22 28 0 0,12-16-75 0 0,-1-1 242 0 0,1-1-249 0 0,0 0 1 0 0,1-1 0 0 0,-1 1-1 0 0,0 0 1 0 0,1 0-1 0 0,-1-1 1 0 0,0 1 0 0 0,1 0-1 0 0,-1-1 1 0 0,1 1-1 0 0,-1 0 1 0 0,1-1 0 0 0,0 1-1 0 0,-1-1 1 0 0,1 1-1 0 0,-1-1 1 0 0,1 1 0 0 0,0-1-1 0 0,0 1 1 0 0,-1-1-1 0 0,1 0 1 0 0,0 1 0 0 0,-1-1-1 0 0,2 0 1 0 0,19 6 239 0 0,18-4 18 0 0,-1 0 1 0 0,48-6-1 0 0,-50 2-251 0 0,43 4-405 0 0,-29 3-3064 0 0,-48-5 1552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20 194 3679 0 0,'-2'0'167'0'0,"1"-1"-40"0"0,0 1 0 0 0,1 0-1 0 0,-1 0 1 0 0,0-1 0 0 0,0 1 0 0 0,0-1-1 0 0,0 1 1 0 0,1 0 0 0 0,-1-1 0 0 0,0 0-1 0 0,0 1 1 0 0,1-1 0 0 0,-1 1 0 0 0,0-1-1 0 0,1 0 1 0 0,-1 1 0 0 0,1-1 0 0 0,-1 0-1 0 0,1 0 1 0 0,-1 0 0 0 0,1 1 0 0 0,0-1-1 0 0,-1 0 1 0 0,1 0 0 0 0,0 0 0 0 0,-1 0-1 0 0,1 0 1 0 0,0 0 0 0 0,0 0 0 0 0,0 1-1 0 0,0-1 1 0 0,0 0 0 0 0,0 0 0 0 0,0 0-1 0 0,0 0 1 0 0,1 0 0 0 0,-1 0 0 0 0,0 0-1 0 0,0 0 1 0 0,1 1 0 0 0,-1-1 0 0 0,0 0 0 0 0,2-1-1 0 0,0-2 777 0 0,1 0 0 0 0,0 0-1 0 0,0 0 1 0 0,0 0-1 0 0,6-4 1 0 0,-8 7-971 0 0,16-14 445 0 0,0 1-1 0 0,1 1 0 0 0,1 0 1 0 0,0 1-1 0 0,1 1 0 0 0,0 1 1 0 0,1 1-1 0 0,0 1 0 0 0,0 1 1 0 0,1 0-1 0 0,35-5 0 0 0,-52 12-288 0 0,0-1 0 0 0,0 1-1 0 0,-1 0 1 0 0,1 1 0 0 0,0-1-1 0 0,0 1 1 0 0,0 0 0 0 0,-1 0-1 0 0,1 0 1 0 0,0 0 0 0 0,-1 1-1 0 0,1 0 1 0 0,7 4 0 0 0,-10-4-56 0 0,0 0 1 0 0,1 0-1 0 0,-1-1 1 0 0,0 1-1 0 0,0 1 0 0 0,0-1 1 0 0,-1 0-1 0 0,1 0 1 0 0,0 1-1 0 0,-1-1 1 0 0,0 1-1 0 0,1-1 1 0 0,-1 1-1 0 0,0 0 0 0 0,0 0 1 0 0,-1-1-1 0 0,1 1 1 0 0,0 0-1 0 0,-1 0 1 0 0,0 0-1 0 0,0 0 1 0 0,0 0-1 0 0,0-1 0 0 0,0 6 1 0 0,-2-2-30 0 0,1 0 0 0 0,-1 1 0 0 0,0-1 0 0 0,0 0 0 0 0,-1 0 0 0 0,0 0 0 0 0,0 0 0 0 0,0 0 0 0 0,-1-1 0 0 0,0 0 1 0 0,-7 9-1 0 0,-3 1 15 0 0,-1-1 0 0 0,-22 17 1 0 0,14-15 5 0 0,0-1 0 0 0,-1-1 0 0 0,-27 11 0 0 0,-30 17 4 0 0,69-35-29 0 0,1 1-1 0 0,-1 0 1 0 0,1 1 0 0 0,-13 14-1 0 0,22-21 4 0 0,0 0 0 0 0,0 0 0 0 0,0 0 0 0 0,1 1 0 0 0,-1-1 0 0 0,1 0 0 0 0,-1 1 0 0 0,1-1 0 0 0,0 1 0 0 0,0-1 0 0 0,0 1 0 0 0,1-1 0 0 0,-1 1 0 0 0,0 0 0 0 0,1 0 0 0 0,0-1 0 0 0,0 1 0 0 0,0 0 0 0 0,0-1 0 0 0,0 1 0 0 0,1 5 0 0 0,0-5 23 0 0,0 0-1 0 0,1 0 1 0 0,-1 1-1 0 0,1-1 1 0 0,0 0-1 0 0,0 0 1 0 0,0-1 0 0 0,0 1-1 0 0,0 0 1 0 0,1-1-1 0 0,-1 1 1 0 0,1-1-1 0 0,0 0 1 0 0,-1 0-1 0 0,1 0 1 0 0,6 3 0 0 0,2 0 83 0 0,0 0 0 0 0,0-1 0 0 0,1 0 1 0 0,-1-1-1 0 0,1 0 0 0 0,13 1 1 0 0,0-1 249 0 0,47-1 0 0 0,-19-5 10 0 0,76-17 0 0 0,28-2-1151 0 0,-140 20 145 0 0,14 0-1337 0 0,-11 2-3351 0 0,-3 2-1360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3223 0 0,'0'0'9656'0'0,"-2"1"-9114"0"0,-148 101 1524 0 0,123-81-1574 0 0,0 1 0 0 0,-27 30 1 0 0,54-52-491 0 0,-7 7 117 0 0,1 0 1 0 0,-1 1-1 0 0,1 0 1 0 0,1 0-1 0 0,-1 0 0 0 0,1 0 1 0 0,1 1-1 0 0,0 0 1 0 0,0 0-1 0 0,1 0 0 0 0,0 0 1 0 0,0 0-1 0 0,1 1 1 0 0,0 0-1 0 0,-1 17 1 0 0,4-26-86 0 0,-1 1 1 0 0,0 0-1 0 0,1-1 1 0 0,-1 1-1 0 0,1 0 1 0 0,-1-1-1 0 0,1 1 1 0 0,0-1 0 0 0,0 1-1 0 0,0-1 1 0 0,-1 1-1 0 0,1-1 1 0 0,1 0-1 0 0,-1 1 1 0 0,0-1 0 0 0,0 0-1 0 0,0 0 1 0 0,1 0-1 0 0,-1 0 1 0 0,1 0-1 0 0,-1 0 1 0 0,1 0 0 0 0,-1 0-1 0 0,1-1 1 0 0,-1 1-1 0 0,1 0 1 0 0,2 0-1 0 0,0 0 61 0 0,0 0 0 0 0,0 0 0 0 0,0 0 0 0 0,0-1-1 0 0,0 0 1 0 0,1 1 0 0 0,-1-1 0 0 0,0-1 0 0 0,0 1-1 0 0,5-1 1 0 0,19-8 139 0 0,0-2 0 0 0,-1 0 0 0 0,0-1 0 0 0,0-2 0 0 0,-2-1 0 0 0,34-25-1 0 0,-44 29-233 0 0,-7 6-38 0 0,0-1 0 0 0,0 0 0 0 0,-1 0 0 0 0,0-1 0 0 0,0 0-1 0 0,-1 0 1 0 0,7-10 0 0 0,-12 16 3 0 0,-1-1-1 0 0,0 1 1 0 0,0-1-1 0 0,0 1 1 0 0,0-1 0 0 0,0 1-1 0 0,0-1 1 0 0,0 1-1 0 0,0-1 1 0 0,-1 1-1 0 0,1-1 1 0 0,0 1-1 0 0,-2-2 1 0 0,1-2-85 0 0,-1 1 39 0 0,1-1 0 0 0,-2 1 0 0 0,1-1 0 0 0,-1 1 0 0 0,1 0 0 0 0,-1 0 1 0 0,0 0-1 0 0,-1 0 0 0 0,1 0 0 0 0,-1 1 0 0 0,1-1 0 0 0,-1 1 0 0 0,-5-3 0 0 0,3 1-19 0 0,0 1 0 0 0,1-2 1 0 0,-1 1-1 0 0,1 0 0 0 0,-5-9 0 0 0,9 13 30 0 0,0-1 0 0 0,1 1-1 0 0,-1-1 1 0 0,1 0-1 0 0,-1 1 1 0 0,1-1 0 0 0,0 0-1 0 0,0 1 1 0 0,-1-1 0 0 0,1 0-1 0 0,0 1 1 0 0,1-1 0 0 0,-1 0-1 0 0,0 0 1 0 0,0 1 0 0 0,1-1-1 0 0,-1 0 1 0 0,1 1 0 0 0,-1-1-1 0 0,1 1 1 0 0,0-1 0 0 0,0 1-1 0 0,-1-1 1 0 0,3-2 0 0 0,8-9-6436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439 620 11519 0 0,'0'0'5455'0'0,"3"-1"-5072"0"0,7-2-149 0 0,1 0 1 0 0,-1-1 0 0 0,1-1 0 0 0,-1 1 0 0 0,-1-2 0 0 0,1 1 0 0 0,-1-2-1 0 0,0 1 1 0 0,0-1 0 0 0,10-10 0 0 0,0-2 14 0 0,-1 0 0 0 0,-1-2 0 0 0,19-28 1 0 0,-23 29-277 0 0,0-1 0 0 0,-1-1 0 0 0,-2 0 0 0 0,0-1 0 0 0,-1 0 0 0 0,-2 0 0 0 0,0-1 0 0 0,-1 0 0 0 0,-2 0 0 0 0,0 0 0 0 0,-2-1 0 0 0,0 1 0 0 0,-3-34 0 0 0,0 52-5 0 0,1-2-116 0 0,0 1 0 0 0,-1 0 1 0 0,0-1-1 0 0,-1 1 0 0 0,-3-11 0 0 0,4 16 98 0 0,1 1 0 0 0,-1-1 0 0 0,0 1 1 0 0,0-1-1 0 0,0 1 0 0 0,0 0 0 0 0,0-1 0 0 0,0 1 0 0 0,0 0 1 0 0,0 0-1 0 0,-1-1 0 0 0,1 1 0 0 0,0 0 0 0 0,-1 0 0 0 0,1 1 1 0 0,-1-1-1 0 0,1 0 0 0 0,-1 0 0 0 0,1 1 0 0 0,-1-1 1 0 0,0 1-1 0 0,1-1 0 0 0,-1 1 0 0 0,0 0 0 0 0,1 0 0 0 0,-1-1 1 0 0,0 1-1 0 0,1 0 0 0 0,-1 0 0 0 0,-2 1 0 0 0,-2 0-57 0 0,0 1 0 0 0,-1-1-1 0 0,1 1 1 0 0,0 0 0 0 0,0 1 0 0 0,1 0-1 0 0,-1 0 1 0 0,0 0 0 0 0,1 0 0 0 0,-8 7-1 0 0,-1 2 27 0 0,1 0 0 0 0,-18 21-1 0 0,7-3 92 0 0,1 1 1 0 0,2 1-1 0 0,-32 65 0 0 0,-34 111 152 0 0,26-55-133 0 0,21-67-43 0 0,15-35-5 0 0,3 0 0 0 0,-19 67-1 0 0,30-71 100 0 0,7-26 2 0 0,-2 0 1 0 0,0 0-1 0 0,-1-1 0 0 0,-11 24 0 0 0,13-35-316 0 0,-1-1 0 0 0,0 0 0 0 0,0-1-1 0 0,-1 1 1 0 0,1-1 0 0 0,-2-1 0 0 0,1 1 0 0 0,-1-1 0 0 0,0 0 0 0 0,0-1 0 0 0,-11 6 0 0 0,0-2-1328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70 176 11519 0 0,'-6'-3'220'0'0,"1"0"-1"0"0,-1 1 0 0 0,1-1 0 0 0,-1 1 0 0 0,0 1 1 0 0,0-1-1 0 0,0 1 0 0 0,0 0 0 0 0,-11 0 3791 0 0,20 0-3919 0 0,172-26 1150 0 0,-29 3-204 0 0,141-31 0 0 0,-254 48-1031 0 0,75-25-1381 0 0,-79 22-261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 9871 0 0,'3'0'455'0'0,"23"-7"145"0"0,-24 7-449 0 0,0-1 0 0 0,0 1-1 0 0,0-1 1 0 0,0 1 0 0 0,0 0 0 0 0,0 0 0 0 0,0 0-1 0 0,1 0 1 0 0,-1 0 0 0 0,0 1 0 0 0,0-1-1 0 0,0 0 1 0 0,0 1 0 0 0,3 1 0 0 0,-4-1-38 0 0,0-1 0 0 0,0 1-1 0 0,0 0 1 0 0,0 0 0 0 0,0 0 0 0 0,0 0 0 0 0,-1 0-1 0 0,1 1 1 0 0,0-1 0 0 0,0 0 0 0 0,-1 0 0 0 0,1 0 0 0 0,-1 1-1 0 0,1-1 1 0 0,-1 0 0 0 0,0 1 0 0 0,1-1 0 0 0,-1 0 0 0 0,0 1-1 0 0,0-1 1 0 0,0 0 0 0 0,0 1 0 0 0,0-1 0 0 0,-1 2 0 0 0,-1 11 188 0 0,-1-1 0 0 0,0 0 0 0 0,-1 1 0 0 0,-1-2 1 0 0,0 1-1 0 0,-11 19 0 0 0,10-20-176 0 0,-79 143 1188 0 0,26-53-725 0 0,-54 131 530 0 0,85-158-955 0 0,-28 69-44 0 0,43-117-199 0 0,0 0 0 0 0,-2-1 0 0 0,-20 26 0 0 0,-9-2-3053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6911 0 0,'0'0'12739'0'0,"1"2"-12462"0"0,-1 0-259 0 0,0-1 0 0 0,0 0 0 0 0,1 0 0 0 0,-1 0 0 0 0,1 0 0 0 0,-1 0 0 0 0,1 1-1 0 0,-1-1 1 0 0,1 0 0 0 0,0 0 0 0 0,-1 0 0 0 0,1-1 0 0 0,0 1 0 0 0,0 0 0 0 0,-1 0 0 0 0,1 0 0 0 0,0 0-1 0 0,0-1 1 0 0,0 1 0 0 0,0-1 0 0 0,0 1 0 0 0,0 0 0 0 0,0-1 0 0 0,1 0 0 0 0,-1 1 0 0 0,0-1 0 0 0,0 0-1 0 0,0 1 1 0 0,2-1 0 0 0,5 1 151 0 0,0-1 0 0 0,0 0-1 0 0,13-1 1 0 0,-7 0-21 0 0,69-6 386 0 0,0-3 0 0 0,-1-4 0 0 0,156-47 0 0 0,-214 54-2216 0 0,49-7-1 0 0,-71 14 475 0 0,10-3-1460 0 0,-10 2 1317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43 11055 0 0,'20'-43'7319'0'0,"-26"58"-7254"0"0,4-9-59 0 0,-1 0 0 0 0,-1 0 0 0 0,1 0-1 0 0,-1 0 1 0 0,0 0 0 0 0,0-1 0 0 0,-1 0 0 0 0,0 0 0 0 0,0 0-1 0 0,-6 5 1 0 0,1-2-6 0 0,2 1 0 0 0,-1 0 0 0 0,2 1 3072 0 0,6-7-3066 0 0,0 0 0 0 0,0-1 0 0 0,0 1 0 0 0,-1 0 0 0 0,1-1 0 0 0,-1 1 0 0 0,1-1 0 0 0,-1 0 0 0 0,-2 3 0 0 0,-2 3-2 0 0,2-2-180 0 0,0-1-1 0 0,-1 1 1 0 0,0-1 0 0 0,0 0-1 0 0,0 0 1 0 0,-11 8 0 0 0,14-12-262 0 0,2-1 311 0 0,0 0 1 0 0,-1 0-1 0 0,1 1 0 0 0,0-1 0 0 0,-1 0 0 0 0,1 0 0 0 0,-1 0 0 0 0,1 0 1 0 0,0 1-1 0 0,-1-1 0 0 0,1 0 0 0 0,-1 0 0 0 0,1 0 0 0 0,0 0 1 0 0,-1 0-1 0 0,1 0 0 0 0,-1 0 0 0 0,1 0 0 0 0,0 0 0 0 0,-1-1 1 0 0,1 1-1 0 0,-1 0 0 0 0,16-24-1177 0 0,-3 11-4339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154 247 2303 0 0,'0'0'102'0'0,"1"-3"-1"0"0,9-25 1152 0 0,-6 19 490 0 0,1 0 0 0 0,0 1-1 0 0,1-1 1 0 0,0 1 0 0 0,12-12 4254 0 0,-18 20-5985 0 0,-1 1-1 0 0,0 0 1 0 0,0-1 0 0 0,1 1-1 0 0,-1 0 1 0 0,0-1 0 0 0,0 1 0 0 0,0-1-1 0 0,0 1 1 0 0,1-1 0 0 0,-3 1-1 0 0,-2 1 28 0 0,-50 28 577 0 0,38-22-451 0 0,0 1-1 0 0,0 1 0 0 0,1 1 1 0 0,-28 24-1 0 0,41-33-148 0 0,1 1 0 0 0,-1 1 0 0 0,1-1 0 0 0,-1 0 0 0 0,1 1 0 0 0,0-1 0 0 0,0 1 0 0 0,1-1 0 0 0,-1 1 0 0 0,1 0 0 0 0,0 0 0 0 0,-1 4 0 0 0,2 8-16 0 0,1-13 21 0 0,0 0 1 0 0,0 0-1 0 0,0 0 0 0 0,0-1 0 0 0,0 1 1 0 0,1 0-1 0 0,-1 0 0 0 0,1-1 1 0 0,0 1-1 0 0,0-1 0 0 0,0 1 0 0 0,0-1 1 0 0,0 0-1 0 0,0 0 0 0 0,1 0 0 0 0,-1 0 1 0 0,1 0-1 0 0,-1 0 0 0 0,1-1 0 0 0,0 1 1 0 0,4 0-1 0 0,6 3 137 0 0,0 0 0 0 0,1-2 1 0 0,21 4-1 0 0,-13-3 36 0 0,4 0-72 0 0,0-1 0 0 0,45-2 0 0 0,-64-1-119 0 0,2 0 4 0 0,0-1-1 0 0,0 0 0 0 0,-1-1 1 0 0,1 0-1 0 0,-1 0 1 0 0,0-1-1 0 0,1 0 0 0 0,-1 0 1 0 0,13-8-1 0 0,-18 8-2 0 0,0 0-1 0 0,0 0 0 0 0,0-1 1 0 0,0 1-1 0 0,0-1 0 0 0,-1 1 1 0 0,1-1-1 0 0,-1 0 1 0 0,0 0-1 0 0,0 0 0 0 0,-1 0 1 0 0,1 0-1 0 0,-1 0 1 0 0,0-1-1 0 0,0 1 0 0 0,0 0 1 0 0,0-8-1 0 0,0-1 11 0 0,-1 0-1 0 0,0 0 0 0 0,-1 0 1 0 0,-5-23-1 0 0,2 21-61 0 0,0 1 0 0 0,-2 0 0 0 0,0 1-1 0 0,0-1 1 0 0,-14-19 0 0 0,-13-27-607 0 0,27 48 462 0 0,4 8-176 0 0,0 0 1 0 0,0 0-1 0 0,1 0 1 0 0,-1 0-1 0 0,1 0 0 0 0,-2-7 1 0 0,3-1-867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12463 0 0,'0'0'2048'0'0,"-1"3"-1848"0"0,-2 8-3 0 0,0 0-1 0 0,0 0 0 0 0,-1-1 0 0 0,-9 16 1 0 0,-28 41 812 0 0,14-24-480 0 0,-97 183 1055 0 0,21-35-1013 0 0,90-169-556 0 0,-189 355 431 0 0,174-323-381 0 0,-58 85 0 0 0,72-118-55 0 0,7-12 77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16095 0 0,'0'0'1460'0'0,"2"1"-1204"0"0,2 2-181 0 0,1 1 0 0 0,0-1 0 0 0,0-1 0 0 0,0 1 0 0 0,1-1 0 0 0,-1 0 0 0 0,0 0 0 0 0,1 0-1 0 0,0-1 1 0 0,-1 0 0 0 0,1 0 0 0 0,0-1 0 0 0,-1 1 0 0 0,1-1 0 0 0,7-1 0 0 0,12-2 381 0 0,-1 0 1 0 0,33-10-1 0 0,-24 5-68 0 0,50-11 655 0 0,119-24 1181 0 0,-151 34-3081 0 0,100-2 0 0 0,-147 11-1044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 6447 0 0,'0'0'298'0'0,"-1"-2"-10"0"0,-1-5 150 0 0,1 7-217 0 0,0 0 1 0 0,1 0-1 0 0,-1 0 0 0 0,0 0 0 0 0,0 0 0 0 0,1 0 0 0 0,-1 0 0 0 0,0 0 0 0 0,1 0 0 0 0,-1 0 0 0 0,0 0 0 0 0,1 1 0 0 0,-1-1 0 0 0,0 0 1 0 0,1 0-1 0 0,-2 1 0 0 0,1-1 160 0 0,-7 4 418 0 0,-1 0 0 0 0,1 0 0 0 0,0 0 0 0 0,0 1 0 0 0,0 0 0 0 0,-7 7 0 0 0,-42 41-1564 0 0,16-15 1395 0 0,15-15-252 0 0,9-10 63 0 0,1 1 1 0 0,0 1 0 0 0,-20 25 0 0 0,35-38-129 0 0,0 5 655 0 0,1-4 534 0 0,9-3-1136 0 0,-8 0-450 0 0,15-2 420 0 0,-1-1-1 0 0,0-1 1 0 0,-1 0-1 0 0,1-1 1 0 0,20-9 0 0 0,-6 2-145 0 0,70-29 72 0 0,-96 40-334 0 0,-4 3-998 0 0,-1 3 981 0 0,0-1 0 0 0,-1 0-1 0 0,1 1 1 0 0,-1-1 0 0 0,0 0-1 0 0,0 0 1 0 0,0-1 0 0 0,-1 1 0 0 0,-5 4-1 0 0,-5 4-261 0 0,-21 11 0 0 0,23-15 7 0 0,0-1-1 0 0,-19 18 1 0 0,30-23-16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344 306 2759 0 0,'1'2'207'0'0,"12"22"1359"0"0,-8-16-489 0 0,0 1 0 0 0,-1-1 0 0 0,0 1 0 0 0,0 0 0 0 0,-1 0 0 0 0,2 12 0 0 0,-4-18-838 0 0,-1 0 1 0 0,0 0-1 0 0,0 0 0 0 0,0 0 0 0 0,0 0 0 0 0,-1 0 0 0 0,1 0 0 0 0,-1 0 0 0 0,0 0 0 0 0,1 0 0 0 0,-1-1 0 0 0,-1 1 1 0 0,1 0-1 0 0,0 0 0 0 0,-1-1 0 0 0,1 1 0 0 0,-1-1 0 0 0,0 1 0 0 0,0-1 0 0 0,0 0 0 0 0,0 0 0 0 0,0 0 0 0 0,0 0 1 0 0,-1 0-1 0 0,-3 2 0 0 0,0 0-144 0 0,0-1 0 0 0,0 0 0 0 0,0-1 1 0 0,0 1-1 0 0,0-1 0 0 0,0 0 0 0 0,-1-1 1 0 0,1 1-1 0 0,-1-1 0 0 0,-12 0 0 0 0,-7-1-18 0 0,0-1 0 0 0,0-1 1 0 0,-49-10-1 0 0,66 10-94 0 0,1-1 0 0 0,0 0-1 0 0,-1-1 1 0 0,1 1 0 0 0,0-1 0 0 0,-11-9 0 0 0,14 10-30 0 0,1-1-1 0 0,0 0 0 0 0,0 0 0 0 0,0 0 0 0 0,0-1 1 0 0,1 1-1 0 0,-1-1 0 0 0,1 0 0 0 0,0 0 1 0 0,1 0-1 0 0,-3-7 0 0 0,3 6-41 0 0,0 0 0 0 0,1-1 0 0 0,0 1-1 0 0,1-1 1 0 0,-1 1 0 0 0,1-1 0 0 0,0 1-1 0 0,1-1 1 0 0,-1 1 0 0 0,2-1 0 0 0,-1 1-1 0 0,0 0 1 0 0,1-1 0 0 0,0 1 0 0 0,1 0 0 0 0,4-9-1 0 0,2-2-141 0 0,1 1 0 0 0,1-1 0 0 0,0 2 0 0 0,18-20 0 0 0,-12 17 146 0 0,0 1-1 0 0,1 0 0 0 0,1 2 0 0 0,0 0 1 0 0,1 1-1 0 0,25-13 0 0 0,-28 19 163 0 0,1 0-1 0 0,0 1 0 0 0,0 1 1 0 0,0 0-1 0 0,0 1 1 0 0,1 2-1 0 0,0-1 1 0 0,26 0-1 0 0,-18 4 308 0 0,0 0-1 0 0,-1 2 1 0 0,44 8-1 0 0,-56-7-298 0 0,0 1 0 0 0,0 1 0 0 0,0 0 0 0 0,0 0 0 0 0,-1 2 0 0 0,0 0 0 0 0,0 0 0 0 0,13 11 0 0 0,-15-9-42 0 0,-5 2-21 0 0,-5-9-19 0 0,-1 0 0 0 0,1 0 0 0 0,-1 0 0 0 0,0 0 0 0 0,0 0 0 0 0,0 0 0 0 0,0 0 0 0 0,0 0-1 0 0,-1 0 1 0 0,1 0 0 0 0,-1 0 0 0 0,1 0 0 0 0,-1-1 0 0 0,0 1 0 0 0,1 0 0 0 0,-1 0 0 0 0,0 0 0 0 0,0-1 0 0 0,-1 1 0 0 0,1 0 0 0 0,0-1-1 0 0,0 1 1 0 0,-1-1 0 0 0,-2 3 0 0 0,-5 4 42 0 0,-1 0-1 0 0,-19 12 1 0 0,23-16-1 0 0,-257 162 352 0 0,223-141-1140 0 0,-1-1 0 0 0,-72 28 0 0 0,85-43-4929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94 11055 0 0,'2'-9'314'0'0,"1"0"0"0"0,0 0 0 0 0,1 0 0 0 0,8-16 0 0 0,-10 23-38 0 0,-1-1 0 0 0,1 1 0 0 0,1 0 0 0 0,-1-1 0 0 0,0 1 0 0 0,0 0 1 0 0,1 0-1 0 0,-1 0 0 0 0,1 1 0 0 0,-1-1 0 0 0,1 1 0 0 0,0-1 0 0 0,0 1 1 0 0,0 0-1 0 0,0 0 0 0 0,0 0 0 0 0,0 0 0 0 0,6 0 0 0 0,-8 1-234 0 0,1 0-1 0 0,-1 0 0 0 0,0 0 1 0 0,1 0-1 0 0,-1 0 0 0 0,1 0 0 0 0,-1 0 1 0 0,1 0-1 0 0,-1 1 0 0 0,0-1 1 0 0,1 1-1 0 0,-1-1 0 0 0,0 1 1 0 0,1-1-1 0 0,-1 1 0 0 0,0 0 1 0 0,0 0-1 0 0,0-1 0 0 0,1 1 1 0 0,-1 0-1 0 0,0 0 0 0 0,0 0 1 0 0,0 0-1 0 0,-1 0 0 0 0,1 1 1 0 0,0-1-1 0 0,0 0 0 0 0,0 0 1 0 0,-1 0-1 0 0,1 1 0 0 0,-1-1 1 0 0,1 0-1 0 0,-1 1 0 0 0,0-1 1 0 0,1 1-1 0 0,-1-1 0 0 0,0 3 0 0 0,1 4 2 0 0,0 0-1 0 0,-1 0 0 0 0,0 0 1 0 0,-1-1-1 0 0,-2 13 0 0 0,-2 1 97 0 0,0 0 1 0 0,-1-1-1 0 0,-2 0 0 0 0,-18 36 0 0 0,-50 72 407 0 0,75-126-542 0 0,-133 183 362 0 0,82-117-300 0 0,-67 113 0 0 0,113-170-59 0 0,0 0 0 0 0,1 1-1 0 0,-5 18 1 0 0,9-25-12 0 0,0-1-1 0 0,0 1 1 0 0,0 0 0 0 0,1-1-1 0 0,-1 1 1 0 0,1 0 0 0 0,0 0-1 0 0,1-1 1 0 0,-1 1 0 0 0,1 0-1 0 0,2 8 1 0 0,0-9-1494 0 0,8 5-5629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519 164 9215 0 0,'30'-70'1645'0'0,"4"3"3445"0"0,-25 48-2862 0 0,-8 17-744 0 0,3-3 930 0 0,-38 73-2284 0 0,-3 0 0 0 0,-2-3 0 0 0,-59 74 0 0 0,83-119-106 0 0,-36 45 133 0 0,-82 138 1 0 0,-2 64 178 0 0,128-255-314 0 0,-15 19 1 0 0,3-3-20 0 0,13-20-334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8751 0 0,'0'0'674'0'0,"-2"2"-438"0"0,-7 4 101 0 0,5-3 3034 0 0,4-2-2889 0 0,-1-1 0 0 0,1 1-1 0 0,0-1 1 0 0,-1 1-1 0 0,1 0 1 0 0,0-1 0 0 0,-1 1-1 0 0,1 1 1 0 0,0-1-341 0 0,0-1 1 0 0,0 1-1 0 0,0 0 0 0 0,0-1 1 0 0,0 1-1 0 0,0 0 0 0 0,0 0 1 0 0,0-1-1 0 0,1 1 1 0 0,-1 0-1 0 0,0-1 0 0 0,1 1 1 0 0,-1-1-1 0 0,0 1 0 0 0,1 0 1 0 0,-1-1-1 0 0,1 1 0 0 0,-1-1 1 0 0,1 1-1 0 0,0 0 1 0 0,1 1-93 0 0,0-1 0 0 0,0 1 1 0 0,0-1-1 0 0,0 1 0 0 0,0-1 1 0 0,1 0-1 0 0,-1 0 0 0 0,0 0 1 0 0,3 1-1 0 0,9-1 450 0 0,0 0 0 0 0,0-1 0 0 0,0 0-1 0 0,-1-1 1 0 0,17-3 0 0 0,6 0 44 0 0,136-14 792 0 0,26-2-1184 0 0,-105 11-912 0 0,-74 6-1704 0 0,21-6 0 0 0,-35 7 445 0 0,10-6-18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21 10135 0 0,'-1'-2'778'0'0,"0"0"-515"0"0,0 0 0 0 0,0 0 1 0 0,-1 1-1 0 0,1-1 0 0 0,-1 0 1 0 0,1 1-1 0 0,-1-1 0 0 0,-2 0 1 0 0,-5 0 3826 0 0,6 2-3041 0 0,0 1-951 0 0,1 0 0 0 0,-1 0 0 0 0,0 0 0 0 0,1 1 0 0 0,-1-1 0 0 0,1 1 0 0 0,-1-1 0 0 0,1 1 0 0 0,-2 2 0 0 0,3-3-55 0 0,-9 8-7 0 0,1 1 1 0 0,1 1-1 0 0,-1-1 1 0 0,2 1-1 0 0,-1 0 1 0 0,-6 16-1 0 0,-5 6 50 0 0,-100 189 722 0 0,48-84-347 0 0,-2 1-175 0 0,-8 18-166 0 0,50-96-92 0 0,21-41 9 0 0,0 0 0 0 0,0-1-1 0 0,-2 0 1 0 0,-1 0 0 0 0,-19 22 0 0 0,30-39 1023 0 0,4-4-996 0 0,35-21-320 0 0,-2-1 1 0 0,33-31-1 0 0,48-31-818 0 0,-103 76 1108 0 0,-1 0 1 0 0,31-16 2189 0 0,-35 64-1511 0 0,-9-17-599 0 0,-1 0 0 0 0,-1 1-1 0 0,-6 21 1 0 0,3-18-92 0 0,-4 39 0 0 0,8-34 1 0 0,-6 60-442 0 0,8-88 172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16127 0 0,'0'0'6656'0'0,"-2"2"-5101"0"0,-4 8-1240 0 0,-1 1 1 0 0,2 0-1 0 0,-1 0 0 0 0,-5 19 1 0 0,-12 51-237 0 0,0 1-58 0 0,20-76-259 0 0,0-1-1 0 0,0 1 0 0 0,-1-1 1 0 0,1 0-1 0 0,-1 0 1 0 0,0 0-1 0 0,0-1 1 0 0,-1 1-1 0 0,0-1 1 0 0,-5 4-1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25 9215 0 0,'2'-1'3327'0'0,"19"-16"5900"0"0,-12 10-5454 0 0,-9 8-3764 0 0,1 0 0 0 0,-1 0 1 0 0,0 0-1 0 0,1 1 0 0 0,-1-1 1 0 0,0 0-1 0 0,0 0 0 0 0,0 0 1 0 0,0 0-1 0 0,0 0 0 0 0,0 0 1 0 0,-1 2-1 0 0,1-1 4 0 0,-1 4-6 0 0,0 0-1 0 0,0 0 0 0 0,-1-1 0 0 0,1 1 0 0 0,-2 0 0 0 0,1-1 0 0 0,0 0 0 0 0,-1 1 0 0 0,0-1 0 0 0,0 0 0 0 0,-4 5 1 0 0,-3 2 11 0 0,-1 0 0 0 0,-21 20 0 0 0,-35 19 20 0 0,48-39-29 0 0,1 2 1 0 0,0 0-1 0 0,-16 18 0 0 0,21-16-10 0 0,12-14 13 0 0,1-1-9 0 0,0 0-1 0 0,1 1 1 0 0,-1-1 0 0 0,0 0 0 0 0,0 0 0 0 0,1 0-1 0 0,-1 1 1 0 0,0-1 0 0 0,1 0 0 0 0,-1 0 0 0 0,1 0-1 0 0,0 0 1 0 0,-1 0 0 0 0,1 0 0 0 0,0 0 0 0 0,0 0-1 0 0,0 0 1 0 0,1 1 0 0 0,6 5-3 0 0,0-1 0 0 0,1 0 0 0 0,0-1 0 0 0,0 0 0 0 0,0 0 0 0 0,0-1 0 0 0,1 0 0 0 0,12 3 0 0 0,19 8 0 0 0,36 13-773 0 0,-74-27-179 0 0,11-2-2809 0 0,0-2-3801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5983 0 0,'0'0'464'0'0,"-2"0"-305"0"0,-3 0 772 0 0,-1 0 0 0 0,1 0 0 0 0,0 1 0 0 0,0 0 0 0 0,0 0 0 0 0,0 0 0 0 0,0 1 0 0 0,0 0 0 0 0,1 0 0 0 0,-1 0 1 0 0,1 0-1 0 0,-1 1 0 0 0,1 0 0 0 0,-8 6 0 0 0,6-4-989 0 0,1 1-1 0 0,-1-1 1 0 0,-5 9 0 0 0,-6 13 577 0 0,1 1 1 0 0,-16 36-1 0 0,32-63-513 0 0,-65 173 1132 0 0,4-9-667 0 0,32-104-369 0 0,-50 74-1 0 0,53-93-154 0 0,11-17 67 0 0,-26 35 1 0 0,34-53-259 0 0,1 1-1 0 0,-2-1 0 0 0,1 0 1 0 0,-1-1-1 0 0,0 1 1 0 0,0-2-1 0 0,0 1 0 0 0,-12 5 1 0 0,-23 6-3816 0 0,21-11-2475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19519 0 0,'0'0'1772'0'0,"2"-1"-1458"0"0,45-16 1492 0 0,57-14 1 0 0,26-9-885 0 0,-77 20-707 0 0,209-85 597 0 0,-165 64-638 0 0,-45 21-301 0 0,84-48-1 0 0,-131 64 21 0 0,0 1 1 0 0,0-1-1 0 0,0 0 0 0 0,0 0 1 0 0,7-8-1 0 0,-11 10-133 0 0,0 1 0 0 0,1-1 0 0 0,-1 0 0 0 0,0 1 0 0 0,0-1 0 0 0,0 0 1 0 0,0 0-1 0 0,-1 0 0 0 0,1 0 0 0 0,0 0 0 0 0,-1 0 0 0 0,1 0 0 0 0,-1 0 0 0 0,0 0 0 0 0,0 0 0 0 0,0 0 0 0 0,0 0 0 0 0,0-1 0 0 0,0 1 0 0 0,-1-2 0 0 0,-4-9-7680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0,'0'0'875'0'0,"2"1"-719"0"0,86 18 7670 0 0,-9-6-3444 0 0,72 17-2192 0 0,-141-28-2143 0 0,0 1 0 0 0,0 1 0 0 0,0-1 0 0 0,0 2 0 0 0,-1-1 0 0 0,0 2 0 0 0,14 9 0 0 0,-14-4-52 0 0,-8-9-16 0 0,-1 0 0 0 0,1-1 0 0 0,-1 1 0 0 0,0 0 0 0 0,1 0-1 0 0,-1 0 1 0 0,0 0 0 0 0,0 0 0 0 0,0 0 0 0 0,-1-1 0 0 0,1 1 0 0 0,0 0 0 0 0,-1 0-1 0 0,1 0 1 0 0,-1 0 0 0 0,1-1 0 0 0,-1 1 0 0 0,0 0 0 0 0,0-1 0 0 0,0 1 0 0 0,-1 1 0 0 0,-4 5-240 0 0,0-1 0 0 0,0 0 1 0 0,-8 7-1 0 0,4-3-241 0 0,-15 14-427 0 0,13-14-482 0 0,-19 24-1 0 0,30-33 65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25 455 0 0,'0'0'0'0'0,"8"-7"0"0"0,0-2 0 0 0,-1 0 1008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45 11519 0 0,'1'-6'189'0'0,"1"1"0"0"0,0 0 0 0 0,-1 0 0 0 0,2 0 0 0 0,-1 0 0 0 0,7-9 2795 0 0,-25 22-2743 0 0,10-6-171 0 0,1 1 1 0 0,0 0-1 0 0,0 0 1 0 0,0 0-1 0 0,1 1 1 0 0,-1 0-1 0 0,-4 4 1 0 0,-27 35 519 0 0,21-26-439 0 0,-120 153 514 0 0,-18 18-458 0 0,81-95 208 0 0,-63 106 0 0 0,11-15-29 0 0,117-174-413 0 0,-21 30-1348 0 0,-57 60 0 0 0,84-99 784 0 0,8-14-2577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5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45 455 0 0,'0'0'12720'0'0,"2"-1"-12576"0"0,-2 0-133 0 0,0 1-1 0 0,0 0 1 0 0,1-1-1 0 0,-1 1 0 0 0,0-1 1 0 0,0 1-1 0 0,1-1 1 0 0,-1 1-1 0 0,0-1 1 0 0,0 1-1 0 0,0-1 0 0 0,0 1 1 0 0,0 0-1 0 0,0-1 1 0 0,0 1-1 0 0,0-1 1 0 0,0 1-1 0 0,0-1 0 0 0,0 1 1 0 0,0-1-1 0 0,0 1 1 0 0,0-1-1 0 0,0 1 1 0 0,-1-1-1 0 0,1 1 0 0 0,0-1 1 0 0,0 1-1 0 0,0-1 1 0 0,-1 1-1 0 0,1 0 0 0 0,0-1 1 0 0,-1 1-1 0 0,1 0 1 0 0,0-1-1 0 0,-1 1 1 0 0,1 0-1 0 0,0-1 0 0 0,-1 1 1 0 0,1 0-1 0 0,-1-1 1 0 0,1 1-1 0 0,-1 0 1 0 0,1 0-1 0 0,-1-1 0 0 0,-3 0-84 0 0,1-1 0 0 0,0 1 0 0 0,-1 0 0 0 0,0 0-1 0 0,-6-1 2169 0 0,11 1-2017 0 0,0 0 0 0 0,-1 0 0 0 0,1 0 0 0 0,0 0-1 0 0,-1 0 1 0 0,1 0 0 0 0,0 0 0 0 0,0 0 0 0 0,0 0-1 0 0,0 0 1 0 0,0 0 0 0 0,0 1 0 0 0,5-5 3287 0 0,-12 24-3280 0 0,-1-1 0 0 0,-13 23 0 0 0,-22 51 104 0 0,34-61-135 0 0,9-19-66 0 0,0-10-101 0 0,0 0 1 0 0,1-1-1 0 0,-1 1 1 0 0,1 0-1 0 0,0-1 1 0 0,-1 0-1 0 0,1 1 1 0 0,0-1-1 0 0,0 0 0 0 0,-1 0 1 0 0,1 0-1 0 0,4 2 1 0 0,13 4-6646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9:5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32 5239 0 0,'0'0'235'0'0,"2"-1"-6"0"0,1-1-197 0 0,16-5-16 0 0,32-5 5424 0 0,-49 11-4544 0 0,-2 1-841 0 0,0 0-1 0 0,0-1 0 0 0,0 1 0 0 0,0 0 1 0 0,1 0-1 0 0,-1 0 0 0 0,0-1 1 0 0,0 1-1 0 0,0 0 0 0 0,1 0 0 0 0,-1 0 1 0 0,0 0-1 0 0,0-1 0 0 0,1 1 0 0 0,-1 0 1 0 0,0 0-1 0 0,1 0 0 0 0,-1 0 1 0 0,0 0-1 0 0,0 0 0 0 0,1 0 0 0 0,-1 0 1 0 0,1 0-1 0 0,-1 0-6 0 0,0 0 1 0 0,1 0-1 0 0,-1 0 1 0 0,0 0-1 0 0,1 0 0 0 0,-1-1 1 0 0,0 1-1 0 0,0 0 0 0 0,1 0 1 0 0,-1 0-1 0 0,0 0 1 0 0,0 0-1 0 0,1 0 0 0 0,-1-1 1 0 0,0 1-1 0 0,0 0 1 0 0,1 0-1 0 0,-1 0 0 0 0,0 0 1 0 0,0-1-1 0 0,0 1 1 0 0,1 0-1 0 0,-1-1 0 0 0,14-1 5383 0 0,-23 4-5319 0 0,-1-1 0 0 0,-18 1 0 0 0,-6 0-123 0 0,7 3-27 0 0,-150 26-56 0 0,167-28 84 0 0,10-3 9 0 0,0 0 0 0 0,0 0 1 0 0,0 0-1 0 0,0 0 0 0 0,0 0 1 0 0,0 0-1 0 0,0 0 0 0 0,0 0 1 0 0,0 0-1 0 0,0 0 0 0 0,0 0 1 0 0,0 0-1 0 0,0 0 0 0 0,0 0 1 0 0,0 0-1 0 0,1 0 0 0 0,-1 0 1 0 0,0 0-1 0 0,0 1 0 0 0,0-1 1 0 0,0 0-1 0 0,0 0 0 0 0,0 0 1 0 0,0 0-1 0 0,0 0 0 0 0,0 0 1 0 0,0 0-1 0 0,0 0 0 0 0,0 0 1 0 0,0 0-1 0 0,0 0 0 0 0,0 0 1 0 0,0 0-1 0 0,0 0 0 0 0,0 1 1 0 0,0-1-1 0 0,0 0 0 0 0,0 0 1 0 0,0 0-1 0 0,0 0 0 0 0,0 0 1 0 0,0 0-1 0 0,0 0 0 0 0,0 0 1 0 0,0 0-1 0 0,0 0 0 0 0,0 0 1 0 0,0 0-1 0 0,-1 0 0 0 0,1 0 1 0 0,0 0-1 0 0,0 0 0 0 0,0 0 1 0 0,0 1-1 0 0,0-1 0 0 0,0 0 1 0 0,0 0-1 0 0,0 0 0 0 0,0 0 1 0 0,0 0-1 0 0,0 0 0 0 0,0 0 1 0 0,0 0-1 0 0,4 4 0 0 0,1 1-1 0 0,-1-1 1 0 0,1-1 0 0 0,1 1-1 0 0,-1 0 1 0 0,0-1 0 0 0,7 3 0 0 0,47 17-56 0 0,-2 0-167 0 0,-39-14-377 0 0,30 21-1 0 0,-42-25 473 0 0,0-1 0 0 0,0 1 0 0 0,0 1 0 0 0,-1-1 0 0 0,0 1 0 0 0,0 0 1 0 0,6 10-1 0 0,-10-14 196 0 0,0 1 0 0 0,1-1 0 0 0,-2 1 0 0 0,1-1 0 0 0,0 1-1 0 0,0 0 1 0 0,-1-1 0 0 0,0 1 0 0 0,1 0 0 0 0,-1 3 0 0 0,0-3-41 0 0,1 1-35 0 0,-1-1-1 0 0,0 0 1 0 0,1 1 0 0 0,-1-1-1 0 0,-1 0 1 0 0,1 1-1 0 0,0-1 1 0 0,-1 1-1 0 0,-1 5 1 0 0,-1-1 7 0 0,-2 9 2 0 0,2-13 0 0 0,0-2 0 0 0,2 1 28 0 0,-1 0-1 0 0,0 0 1 0 0,0 0-1 0 0,-1 0 1 0 0,1 0-1 0 0,0-1 1 0 0,-1 1-1 0 0,0-1 1 0 0,1 0 0 0 0,-1 0-1 0 0,0 0 1 0 0,0 0-1 0 0,0 0 1 0 0,0 0-1 0 0,-1-1 1 0 0,-2 1-1 0 0,-5 3 137 0 0,4-3-32 0 0,-1 0 0 0 0,1 0-1 0 0,-1 0 1 0 0,-9 0 0 0 0,-9 2 179 0 0,12-2-253 0 0,1-1 0 0 0,-1 0 1 0 0,0-1-1 0 0,0 0 1 0 0,0-1-1 0 0,-23-5 1 0 0,12 6 239 0 0,3 0-1040 0 0,6-3-4377 0 0,6-2-1201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1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11 405 10591 0 0,'0'-1'819'0'0,"-5"-13"-1636"0"0,3 4 5657 0 0,-1 2-1715 0 0,3 6-2308 0 0,1 1-790 0 0,1 0 0 0 0,0 0 0 0 0,-1 0 0 0 0,1 0 0 0 0,0 0 0 0 0,0 0 0 0 0,-1 0 0 0 0,1 1 0 0 0,0-1 0 0 0,3 0 0 0 0,-2 0 4 0 0,173-53 1720 0 0,-131 46-1304 0 0,-32 6-297 0 0,0 0 0 0 0,12-4 0 0 0,-20 5-111 0 0,24-9 262 0 0,1 1 0 0 0,0 2 1 0 0,59-7-1 0 0,32 11-187 0 0,75-6 88 0 0,-109-1-169 0 0,-4 1 70 0 0,98 1 1 0 0,-142 9-40 0 0,121 7-48 0 0,-63-2 69 0 0,155-11-1 0 0,-221 4-34 0 0,295-1 296 0 0,125-10-336 0 0,-346 5-9 0 0,186 5-1 0 0,-12 0 0 0 0,238-25 200 0 0,-226-12-156 0 0,-119 12-24 0 0,214-28 44 0 0,-280 38-66 0 0,93-9 16 0 0,-177 26 17 0 0,24 3 1 0 0,8 0-24 0 0,7-2 178 0 0,-51-1-198 0 0,-8 0-96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1:0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2 226 11519 0 0,'0'0'887'0'0,"-1"-2"-410"0"0,1 1-321 0 0,0 1-1 0 0,0 0 0 0 0,0-1 1 0 0,0 1-1 0 0,0-1 0 0 0,0 1 1 0 0,0 0-1 0 0,0-1 0 0 0,0 1 1 0 0,0-1-1 0 0,0 1 0 0 0,0 0 1 0 0,0-1-1 0 0,0 1 0 0 0,0-1 1 0 0,0 1-1 0 0,0 0 0 0 0,1-1 1 0 0,-1 1-1 0 0,0 0 0 0 0,0-1 1 0 0,0 1-1 0 0,1 0 0 0 0,-1-1 1 0 0,0 1-1 0 0,0 0 1 0 0,1-1-1 0 0,-1 1 0 0 0,0 0 1 0 0,1-1-1 0 0,16-4 764 0 0,23 2-1575 0 0,-38 3 891 0 0,70-3 422 0 0,128-24-1 0 0,-59 5-15 0 0,120-2 86 0 0,-173 21-391 0 0,88 8 1 0 0,24 12 120 0 0,113 8 48 0 0,-1-18-163 0 0,-133-15 50 0 0,303-53 0 0 0,64-30 144 0 0,-473 81-354 0 0,133 1 1 0 0,-159 11-136 0 0,-1 2 0 0 0,0 2 0 0 0,0 2 0 0 0,45 13 0 0 0,-40-5-66 0 0,-27-7-24 0 0,-1-2-1 0 0,1-1 1 0 0,0 0-1 0 0,0-2 1 0 0,31 1-1 0 0,-54-5-392 0 0,9-1 612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39 1839 0 0,'42'-16'143'0'0,"-28"10"1275"0"0,0 1 0 0 0,26-5 1 0 0,-40 9-1359 0 0,1 1 0 0 0,-1 0 0 0 0,1 0 0 0 0,-1 0 1 0 0,1 0-1 0 0,0 0 0 0 0,-1 0 0 0 0,1 0 0 0 0,-1 0 0 0 0,1 0 1 0 0,0 0-1 0 0,-1 0 0 0 0,1 0 0 0 0,-1 0 0 0 0,1 0 1 0 0,-1 0-1 0 0,1 1 0 0 0,-1-1 0 0 0,1 0 0 0 0,0 0 0 0 0,-1 1 1 0 0,1-1-1 0 0,-1 0 0 0 0,0 1 0 0 0,2 0 0 0 0,-2 0-1 0 0,0-1 0 0 0,0 1 0 0 0,0 0 0 0 0,1 0 0 0 0,-1-1 0 0 0,0 1 0 0 0,0 0 0 0 0,0-1 0 0 0,0 1 0 0 0,-1 0 0 0 0,1 0 0 0 0,0-1 0 0 0,0 1 0 0 0,0 0 0 0 0,0-1 0 0 0,-1 1 0 0 0,0 1 0 0 0,-1 3 153 0 0,-1 1 1 0 0,-1-1-1 0 0,-5 7 1 0 0,-100 115 1825 0 0,-19 22-904 0 0,30-37-828 0 0,75-83-172 0 0,1 0 0 0 0,2 1 0 0 0,2 2 0 0 0,0 0 0 0 0,2 0 0 0 0,1 2 0 0 0,-10 35 0 0 0,19-47-30 0 0,0 1 1 0 0,1-1-1 0 0,2 1 1 0 0,0 1 0 0 0,1-1-1 0 0,1 0 1 0 0,2 0 0 0 0,0 1-1 0 0,2-1 1 0 0,0 0-1 0 0,13 44 1 0 0,-9-48-74 0 0,1-1 0 0 0,0 0 1 0 0,1 0-1 0 0,1-1 0 0 0,1 0 0 0 0,15 17 1 0 0,86 88 229 0 0,-36-43-161 0 0,-33-31-58 0 0,70 102 1 0 0,-101-130-38 0 0,-1 0 0 0 0,0 0-1 0 0,-2 1 1 0 0,0 0 0 0 0,-2 0 0 0 0,0 1 0 0 0,-1 0 0 0 0,-1 0-1 0 0,2 24 1 0 0,-6-20-1 0 0,-1 0-1 0 0,-1 0 1 0 0,-1-1-1 0 0,-1 1 1 0 0,-2-1 0 0 0,0 1-1 0 0,-2-1 1 0 0,0-1-1 0 0,-2 1 1 0 0,-1-1-1 0 0,0-1 1 0 0,-2 0-1 0 0,-1-1 1 0 0,-1 0 0 0 0,0 0-1 0 0,-2-2 1 0 0,-32 34-1 0 0,21-26-3 0 0,-1-2 0 0 0,-1-1 0 0 0,-62 42 0 0 0,86-64 0 0 0,0 0 0 0 0,0-1 0 0 0,-1 0 0 0 0,1 1 0 0 0,-1-2 0 0 0,1 1 0 0 0,-7 0 0 0 0,-6-1 0 0 0,17-1-7 0 0,0-1 1 0 0,0 1-1 0 0,-1 0 0 0 0,1 0 0 0 0,0 0 0 0 0,0-1 0 0 0,0 1 1 0 0,0-1-1 0 0,0 1 0 0 0,0 0 0 0 0,0-1 0 0 0,0 0 0 0 0,0 1 1 0 0,0-1-1 0 0,1 0 0 0 0,-1 1 0 0 0,0-1 0 0 0,0 0 0 0 0,0 0 0 0 0,1 0 1 0 0,-1 0-1 0 0,0 0 0 0 0,1 0 0 0 0,-1 0 0 0 0,0-1 0 0 0,1 0-121 0 0,-1-1 0 0 0,1 1 0 0 0,0 0-1 0 0,-1-1 1 0 0,1 1 0 0 0,0 0-1 0 0,1 0 1 0 0,-1-1 0 0 0,0 1 0 0 0,1 0-1 0 0,0-4 1 0 0,7-17-5139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91 2759 0 0,'1'-1'207'0'0,"17"-29"3195"0"0,-7 8-348 0 0,4-3-573 0 0,-14 24-1747 0 0,2-2 1041 0 0,8-5 4071 0 0,-14 21-5658 0 0,-1-1 0 0 0,-1 1 1 0 0,0-1-1 0 0,-10 18 0 0 0,-1 4-142 0 0,-111 215 18 0 0,121-239-102 0 0,3-6 37 0 0,1-1-1 0 0,0 1 0 0 0,0 0 1 0 0,0 0-1 0 0,0 0 1 0 0,1 1-1 0 0,0-1 0 0 0,-1 0 1 0 0,1 5-1 0 0,0 0-11 0 0,1-9 8 0 0,1 1-1 0 0,-1-1 1 0 0,0 1 0 0 0,0-1 0 0 0,1 0 0 0 0,-1 1-1 0 0,0-1 1 0 0,1 0 0 0 0,-1 1 0 0 0,0-1 0 0 0,1 0-1 0 0,-1 1 1 0 0,0-1 0 0 0,1 0 0 0 0,-1 0 0 0 0,1 1-1 0 0,-1-1 1 0 0,1 0 0 0 0,-1 0 0 0 0,0 0 0 0 0,1 0 0 0 0,-1 0-1 0 0,1 0 1 0 0,0 1 0 0 0,10 0-4 0 0,-3 0 0 0 0,0-1 1 0 0,0-1-1 0 0,0 1 0 0 0,0-1 1 0 0,0-1-1 0 0,14-3 0 0 0,44-22-1474 0 0,-21 8-958 0 0,-33 14 1776 0 0,0 0-1 0 0,0 0 1 0 0,0-1 0 0 0,-1 0-1 0 0,0-1 1 0 0,-1-1 0 0 0,1 0-1 0 0,9-10 1 0 0,-10 6 166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12 2303 0 0,'0'0'102'0'0,"10"-6"5991"0"0,-1 4-2719 0 0,-6 1-2895 0 0,0 1 0 0 0,0-1 1 0 0,1 0-1 0 0,-1 1 0 0 0,0 0 0 0 0,0 0 0 0 0,1 0 1 0 0,-1 0-1 0 0,0 0 0 0 0,4 2 0 0 0,-7-2-468 0 0,1 1 0 0 0,-1 0 0 0 0,0-1 0 0 0,0 1 0 0 0,0 0 0 0 0,0-1 0 0 0,0 1 0 0 0,0 0 0 0 0,0-1-1 0 0,0 1 1 0 0,0 0 0 0 0,0-1 0 0 0,0 1 0 0 0,0 0 0 0 0,0-1 0 0 0,-1 1 0 0 0,1 0 0 0 0,0 0 3 0 0,-3 6 33 0 0,-1 1-1 0 0,1-1 1 0 0,-1 0 0 0 0,-1 0-1 0 0,1 0 1 0 0,-11 11 0 0 0,-1 2 23 0 0,-36 55 468 0 0,3 2 0 0 0,3 2 0 0 0,-59 143 0 0 0,74-148-344 0 0,-26 76-598 0 0,56-148 242 0 0,0 1 0 0 0,1-1 1 0 0,-1 1-1 0 0,1-1 0 0 0,-1 1 1 0 0,1-1-1 0 0,0 1 0 0 0,0-1 1 0 0,1 1-1 0 0,-1 0 1 0 0,0-1-1 0 0,1 3 0 0 0,2-3-1524 0 0,4-4-68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1375 0 0,'0'0'13488'0'0,"1"0"-11954"0"0,9 1-989 0 0,-1-1 0 0 0,1 0 0 0 0,-1-1 0 0 0,1 0 0 0 0,-1 0 0 0 0,14-5 0 0 0,25-2 448 0 0,5 3-398 0 0,5 0-534 0 0,68-14 0 0 0,-111 15-1017 0 0,23-9 0 0 0,-11 2-183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43 9151 0 0,'0'0'1824'0'0,"-7"5"-945"0"0,-59 11 2152 0 0,65-15-2742 0 0,-8-1 800 0 0,-18 18 31 0 0,26-17-768 0 0,-4 3 92 0 0,8-2 300 0 0,8-1-250 0 0,3-2-359 0 0,1-1 0 0 0,-1-1 1 0 0,0 0-1 0 0,0-1 0 0 0,21-8 0 0 0,-3 1-49 0 0,0 1-82 0 0,68-20 50 0 0,-82 26-49 0 0,0 0 0 0 0,1 2-1 0 0,27-2 1 0 0,-44 4-5 0 0,-1 0 0 0 0,1 0 0 0 0,0 0 0 0 0,0 0 0 0 0,0 0 0 0 0,0 1 0 0 0,0-1 0 0 0,0 0 0 0 0,0 1 0 0 0,0-1 1 0 0,-1 1-1 0 0,1 0 0 0 0,0 0 0 0 0,0 0 0 0 0,-1 0 0 0 0,1 0 0 0 0,-1 0 0 0 0,1 0 0 0 0,-1 0 0 0 0,1 1 0 0 0,-1-1 0 0 0,0 0 0 0 0,1 1 0 0 0,-1-1 0 0 0,0 1 0 0 0,0 0 0 0 0,0-1 0 0 0,0 1 0 0 0,-1 0 0 0 0,1 0 0 0 0,0-1 0 0 0,-1 1 0 0 0,1 0 0 0 0,-1 0 0 0 0,0 0 0 0 0,1 0 0 0 0,-1 0 0 0 0,0 0 0 0 0,0 0 0 0 0,0 0 0 0 0,-1 3 0 0 0,0 2-1 0 0,0 0-1 0 0,-1 1 1 0 0,1-1-1 0 0,-2 0 1 0 0,1 0-1 0 0,-1 0 0 0 0,0 0 1 0 0,0-1-1 0 0,-7 10 1 0 0,3-6-17 0 0,-1 0 0 0 0,0-1 0 0 0,-1-1 0 0 0,0 1 0 0 0,0-1 0 0 0,0-1 0 0 0,-1 0 0 0 0,-16 9 0 0 0,9-8 7 0 0,0 0 0 0 0,-1-1-1 0 0,0 0 1 0 0,-31 6 0 0 0,33-9 11 0 0,1 1 0 0 0,-1 0 0 0 0,1 1 0 0 0,-28 16 0 0 0,5 7-10 0 0,40-27 3 0 0,0-1 0 0 0,0 0 1 0 0,0 0-1 0 0,0 0 0 0 0,0 0 1 0 0,0 0-1 0 0,3 1 0 0 0,2-2 14 0 0,1 1-1 0 0,-1-1 0 0 0,0 0 1 0 0,1-1-1 0 0,-1 0 1 0 0,0 0-1 0 0,1 0 1 0 0,9-4-1 0 0,10-1 8 0 0,-3 1-10 0 0,0 2 0 0 0,1 1 0 0 0,25 1 0 0 0,-38 1 17 0 0,0 1-1 0 0,0 0 1 0 0,0 1 0 0 0,-1 1 0 0 0,1 0-1 0 0,-1 0 1 0 0,1 1 0 0 0,15 8 0 0 0,-26-11-15 0 0,1 0 0 0 0,0 0 0 0 0,0 0 0 0 0,0 0-1 0 0,-1 1 1 0 0,1-1 0 0 0,-1 1 0 0 0,3 2 0 0 0,1 7-6 0 0,-4-9 4 0 0,-1 1-1 0 0,1 0 1 0 0,-1-1-1 0 0,0 1 1 0 0,0 0-1 0 0,0-1 1 0 0,-1 1 0 0 0,1 0-1 0 0,-1-1 1 0 0,1 1-1 0 0,-1 0 1 0 0,0-1-1 0 0,0 1 1 0 0,0-1-1 0 0,0 1 1 0 0,0-1-1 0 0,-1 1 1 0 0,1-1 0 0 0,-1 0-1 0 0,0 0 1 0 0,1 0-1 0 0,-5 3 1 0 0,-2 3 35 0 0,0 0 0 0 0,-1-1 0 0 0,0-1 0 0 0,-11 7 1 0 0,-39 21 74 0 0,-120 49 1 0 0,-73 0-36 0 0,244-81-231 0 0,7-2-26 0 0,13-2-3430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43 11055 0 0,'-2'-5'168'0'0,"2"4"-109"0"0,-1 0 1 0 0,1 0-1 0 0,0 0 1 0 0,-1 0 0 0 0,1 0-1 0 0,0 0 1 0 0,0 0-1 0 0,0 0 1 0 0,0 0-1 0 0,0 0 1 0 0,0 0-1 0 0,0 0 1 0 0,0 0 0 0 0,0 0-1 0 0,0 0 1 0 0,1-1-1 0 0,-1 1 157 0 0,0 0-1 0 0,1 0 1 0 0,-1 0-1 0 0,0 1 1 0 0,0-1-1 0 0,0 0 1 0 0,0 0-1 0 0,0 0 1 0 0,0 0-1 0 0,0 0 1 0 0,0 1-1 0 0,0-1 1 0 0,0 0-1 0 0,-1 0 1 0 0,1 0-1 0 0,0 0 0 0 0,0 1 1 0 0,-1-1-1 0 0,1 0 1 0 0,-1 0-1 0 0,0 0 1 0 0,1 1-46 0 0,-1 0-1 0 0,1-1 1 0 0,-1 1-1 0 0,1 0 1 0 0,0 0 0 0 0,-1 0-1 0 0,1 0 1 0 0,-1 0-1 0 0,1 0 1 0 0,-1 0 0 0 0,1 1-1 0 0,-1-1 1 0 0,1 0 0 0 0,-1 0-1 0 0,1 0 1 0 0,0 0-1 0 0,-1 0 1 0 0,0 1 0 0 0,-9 5-1238 0 0,-14 12 1323 0 0,2 1 0 0 0,0 1 0 0 0,-39 45 0 0 0,37-36-213 0 0,2 0 0 0 0,0 1 0 0 0,-17 36 0 0 0,34-56-28 0 0,0 0 0 0 0,1 0 1 0 0,1 0-1 0 0,0 0 0 0 0,0 1 0 0 0,1 0 0 0 0,0-1 0 0 0,1 1 0 0 0,0 11 1 0 0,1-16-108 0 0,0-1 1 0 0,0 1 0 0 0,1 0-1 0 0,0-1 1 0 0,0 1 0 0 0,1-1 0 0 0,-1 1-1 0 0,1-1 1 0 0,0 0 0 0 0,1 0-1 0 0,-1 0 1 0 0,1 0 0 0 0,0 0 0 0 0,0 0-1 0 0,1-1 1 0 0,-1 1 0 0 0,1-1 0 0 0,7 6-1 0 0,1-4-5765 0 0,-1-2 304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0,'0'0'1027'0'0,"1"3"-547"0"0,6 12 163 0 0,0-1 1 0 0,1 1-1 0 0,0-1 0 0 0,11 13 1 0 0,45 52-306 0 0,-42-55-111 0 0,1-1 1 0 0,0-1-1 0 0,33 21 1 0 0,83 50 1226 0 0,-41-29-408 0 0,118 67 343 0 0,-199-121-1375 0 0,-5-3-193 0 0,1 0 1 0 0,17 7 0 0 0,-27-13-59 0 0,1 0 1 0 0,-1 0-1 0 0,0 0 0 0 0,1 0 1 0 0,-1 0-1 0 0,1-1 1 0 0,-1 0-1 0 0,1 1 0 0 0,-1-1 1 0 0,0-1-1 0 0,1 1 1 0 0,-1 0-1 0 0,1-1 0 0 0,5-2 1 0 0,4-3-1795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4143 0 0,'0'0'650'0'0,"0"1"510"0"0,-4 9 38 0 0,1 0 0 0 0,0-1 0 0 0,1 1 1 0 0,-1 12-1 0 0,2-10-779 0 0,0 1 1 0 0,1 0-1 0 0,1 0 1 0 0,0 0 0 0 0,0 0-1 0 0,2-1 1 0 0,-1 1-1 0 0,2 0 1 0 0,7 19-1 0 0,-4-18-79 0 0,0 0 0 0 0,2 0 0 0 0,-1-1 0 0 0,2 0-1 0 0,0 0 1 0 0,0-1 0 0 0,1 0 0 0 0,1-1 0 0 0,22 17 0 0 0,-17-16-166 0 0,1 0 1 0 0,0-2 0 0 0,1 0-1 0 0,0-1 1 0 0,0-1 0 0 0,1 0-1 0 0,20 4 1 0 0,-30-11-145 0 0,-1 1-1 0 0,1-1 1 0 0,-1 0-1 0 0,1-1 1 0 0,-1 0-1 0 0,17-3 1 0 0,-21 3-239 0 0,-1-1 0 0 0,1 0 1 0 0,0 0-1 0 0,-1 0 0 0 0,1-1 1 0 0,-1 0-1 0 0,0 0 0 0 0,1 0 1 0 0,-1 0-1 0 0,0 0 0 0 0,0-1 1 0 0,-1 0-1 0 0,1 0 1 0 0,0 0-1 0 0,3-4 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21 1839 0 0,'0'0'83'0'0,"-3"-6"10"0"0,2 5-9 0 0,0 0 0 0 0,1 0 0 0 0,-1 0 0 0 0,0 0 0 0 0,1 1-1 0 0,-1-1 1 0 0,0 0 0 0 0,0 1 0 0 0,1-1 0 0 0,-1 0 0 0 0,0 1-1 0 0,0-1 1 0 0,0 1 0 0 0,0-1 0 0 0,0 1 0 0 0,0 0 0 0 0,0-1-1 0 0,0 1 1 0 0,0 0 0 0 0,-2 0 0 0 0,0-1 1019 0 0,1 1-522 0 0,1-1-1 0 0,-1 1 1 0 0,0 0-1 0 0,1 0 1 0 0,-1 0-1 0 0,0 0 1 0 0,1 0-1 0 0,-1 0 1 0 0,0 0 0 0 0,0 0-1 0 0,1 1 1 0 0,-1-1-1 0 0,1 1 1 0 0,-1-1-1 0 0,0 1 1 0 0,-1 1-1 0 0,0-1-257 0 0,0 1 0 0 0,0 1 0 0 0,0-1 0 0 0,0 0 0 0 0,0 1 0 0 0,1 0 1 0 0,-4 3-1 0 0,-1 5-389 0 0,-1 1 0 0 0,1 0 0 0 0,-5 13 0 0 0,10-20 532 0 0,-24 51-8 0 0,8-16-119 0 0,0-2-1 0 0,-46 69 1 0 0,50-90-199 0 0,-1 1 0 0 0,0-2 1 0 0,-1 0-1 0 0,-1 0 1 0 0,-33 22-1 0 0,-37 15 16 0 0,36-22-60 0 0,27-13-110 0 0,22-17-56 0 0,0 7 249 0 0,1-8-328 0 0,1 0 0 0 0,0 1 1 0 0,-1-1-1 0 0,1 1 0 0 0,0-1 0 0 0,-1 1 1 0 0,1-1-1 0 0,0 1 0 0 0,0 0 0 0 0,-1-1 1 0 0,1 1-1 0 0,0-1 0 0 0,0 1 0 0 0,0-1 1 0 0,0 1-1 0 0,0 0 0 0 0,0-1 0 0 0,0 1 1 0 0,0-1-1 0 0,0 1 0 0 0,0-1 0 0 0,0 1 0 0 0,0 0 1 0 0,0-1-1 0 0,0 1 0 0 0,1-1 0 0 0,-1 1 1 0 0,0-1-1 0 0,0 1 0 0 0,1-1 0 0 0,-1 1 1 0 0,0-1-1 0 0,1 1 0 0 0,-1-1 0 0 0,1 1 1 0 0,0 0-1 0 0,2 0-287 0 0,0 0 0 0 0,1 0 0 0 0,-1 0 0 0 0,1 0 0 0 0,-1 0 1 0 0,1-1-1 0 0,-1 1 0 0 0,1-1 0 0 0,-1 0 0 0 0,1 0 0 0 0,-1 0 0 0 0,5-1 0 0 0,8-3-3472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4607 0 0,'2'2'6522'0'0,"0"0"-6098"0"0,1 0 0 0 0,-1 0 0 0 0,1 0 0 0 0,0 0 0 0 0,0-1 0 0 0,0 1 0 0 0,0-1 0 0 0,0 1 1 0 0,0-1-1 0 0,0 0 0 0 0,0 0 0 0 0,0-1 0 0 0,1 1 0 0 0,-1-1 0 0 0,0 1 0 0 0,1-1 0 0 0,-1 0 1 0 0,0 0-1 0 0,1-1 0 0 0,4 0 0 0 0,7-3 13 0 0,0 0 0 0 0,0-1 0 0 0,19-9 0 0 0,4-1-841 0 0,-37 15 367 0 0,84-27-2182 0 0,-27 13-5254 0 0,-39 11 2430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 8751 0 0,'0'0'674'0'0,"2"-1"-438"0"0,0 1 300 0 0,8-6 8042 0 0,-14 5-8526 0 0,0 0-1 0 0,0 1 1 0 0,1 0-1 0 0,-1 0 1 0 0,0 0 0 0 0,0 0-1 0 0,-7 1 1 0 0,-10 1 5 0 0,-31 0-81 0 0,-63 9 0 0 0,-50 18-61 0 0,151-27 92 0 0,2-2 87 0 0,-6-3-1148 0 0,16 14 980 0 0,0-6 68 0 0,0-1 1 0 0,0 1 0 0 0,0 0 0 0 0,-1 0 0 0 0,1-1 0 0 0,-1 0 0 0 0,0 1 0 0 0,0-1 0 0 0,-1 0-1 0 0,-6 6 1 0 0,-2 1 39 0 0,-29 18-1 0 0,-59 40 42 0 0,92-63-18 0 0,6-5 533 0 0,14 4-250 0 0,-4-3-262 0 0,-1-1 1 0 0,1-1 0 0 0,0 1-1 0 0,0-1 1 0 0,0-1 0 0 0,0 0-1 0 0,0 0 1 0 0,13-3 0 0 0,20-3-425 0 0,19-3 119 0 0,-38 6 189 0 0,26-2 1 0 0,-41 5 34 0 0,0 1 0 0 0,-1 1 0 0 0,1-1-1 0 0,0 1 1 0 0,-1 0 0 0 0,1 0 0 0 0,0 1 0 0 0,7 3 0 0 0,2 1-18 0 0,-1 2 1 0 0,-1 0 0 0 0,1 0 0 0 0,20 18 0 0 0,-27-20 29 0 0,-1 0 1 0 0,0 1 0 0 0,0 0 0 0 0,0 1 0 0 0,-1-1 0 0 0,0 1 0 0 0,-1 1 0 0 0,0-1 0 0 0,5 11 0 0 0,-9-17 14 0 0,0 0 0 0 0,-1 0 0 0 0,1 0 0 0 0,-1 0 0 0 0,1 0-1 0 0,-1 0 1 0 0,0 0 0 0 0,0 0 0 0 0,0 1 0 0 0,0-1 0 0 0,0 0 0 0 0,0 0-1 0 0,0 0 1 0 0,-1 0 0 0 0,1 0 0 0 0,-1 0 0 0 0,0 2 0 0 0,-1-1 21 0 0,1 0 0 0 0,-1 0 0 0 0,0-1 0 0 0,0 1 0 0 0,0-1 0 0 0,0 1 0 0 0,-1-1 0 0 0,1 0 1 0 0,-6 4-1 0 0,-2 1 37 0 0,-1-1 0 0 0,1 0 1 0 0,-2-1-1 0 0,-19 6 0 0 0,-74 19 3 0 0,88-26-102 0 0,-1-1 0 0 0,1-1-1 0 0,-1-1 1 0 0,-19-1 0 0 0,34 0-2 0 0,0 0-1 0 0,-1 0 1 0 0,1-1-1 0 0,0 0 1 0 0,-1 0 0 0 0,-3-1-1 0 0,6 1-53 0 0,0 1-1 0 0,0 0 0 0 0,0-1 0 0 0,1 1 0 0 0,-1-1 0 0 0,0 1 0 0 0,0-1 0 0 0,1 0 1 0 0,-1 1-1 0 0,0-1 0 0 0,1 0 0 0 0,-1 1 0 0 0,0-1 0 0 0,1 0 0 0 0,-1 0 0 0 0,1 1 1 0 0,0-1-1 0 0,-1 0 0 0 0,1 0 0 0 0,0 0 0 0 0,-1 0 0 0 0,1 0 0 0 0,0 1 0 0 0,0-1 1 0 0,0 0-1 0 0,-1 0 0 0 0,1-2 0 0 0,4-12-6513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11055 0 0,'0'0'852'0'0,"-1"1"-560"0"0,0 0-150 0 0,-1 0 0 0 0,1 1 0 0 0,0-1 0 0 0,0 1-1 0 0,0-1 1 0 0,0 0 0 0 0,0 1 0 0 0,0 0 0 0 0,0-1 0 0 0,1 1-1 0 0,-1-1 1 0 0,1 1 0 0 0,-1 0 0 0 0,1 0 0 0 0,-1-1 0 0 0,1 1-1 0 0,0 0 1 0 0,0 0 0 0 0,0-1 0 0 0,0 1 0 0 0,0 0 0 0 0,0 0-1 0 0,1 1 1 0 0,0 0-29 0 0,0-1 0 0 0,0 1-1 0 0,0-1 1 0 0,1 0-1 0 0,-1 1 1 0 0,1-1 0 0 0,-1 0-1 0 0,1 0 1 0 0,0 0 0 0 0,0 0-1 0 0,-1-1 1 0 0,1 1-1 0 0,1 0 1 0 0,-1-1 0 0 0,0 0-1 0 0,3 2 1 0 0,21 9 653 0 0,0 0-1 0 0,42 11 1 0 0,-43-16-421 0 0,0 1-1 0 0,-1 2 1 0 0,37 20 0 0 0,-54-26-309 0 0,0 0 1 0 0,0 1 0 0 0,-1 0-1 0 0,0 1 1 0 0,0-1 0 0 0,0 1-1 0 0,-1 1 1 0 0,0-1 0 0 0,0 1-1 0 0,0-1 1 0 0,-1 1 0 0 0,0 0-1 0 0,-1 1 1 0 0,1-1 0 0 0,3 15-1 0 0,-5-14-1 0 0,-1 0-1 0 0,0 0 0 0 0,0 0 0 0 0,-1 1 0 0 0,0-1 0 0 0,-1 0 0 0 0,1 0 0 0 0,-2 0 0 0 0,1 0 0 0 0,-1 0 0 0 0,0 0 0 0 0,-1 0 0 0 0,-3 7 1 0 0,-4 8 66 0 0,-2-1 1 0 0,-26 40 0 0 0,-64 78-27 0 0,81-115-107 0 0,-1-1 1 0 0,-1-1-1 0 0,-33 26 0 0 0,9-15-1148 0 0,45-33 614 0 0,12-14-5574 0 0,9-11 3928 0 0,2-1-18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5527 0 0,'1'-2'4620'0'0,"0"0"-4159"0"0,0 0-1 0 0,0 0 1 0 0,0 0-1 0 0,0 1 0 0 0,1-1 1 0 0,-1 0-1 0 0,1 1 1 0 0,0-1-1 0 0,-1 1 1 0 0,1-1-1 0 0,0 1 0 0 0,3-2 1 0 0,28-13 949 0 0,-7 4-512 0 0,-3-1-259 0 0,1 1 0 0 0,0 1 0 0 0,37-10 0 0 0,-23 16 59 0 0,-37 5-490 0 0,0 0-192 0 0,0 1 0 0 0,0-1 0 0 0,0 1-1 0 0,-1 0 1 0 0,1-1 0 0 0,0 1 0 0 0,0 0 0 0 0,-1 0-1 0 0,1 0 1 0 0,-1 0 0 0 0,1 0 0 0 0,-1-1 0 0 0,1 1-1 0 0,-1 0 1 0 0,0 0 0 0 0,1 0 0 0 0,-1 0 0 0 0,0 0-1 0 0,0 0 1 0 0,1 0 0 0 0,-1 0 0 0 0,0 0 0 0 0,0 0 0 0 0,0 0-1 0 0,0 1 1 0 0,-1-1 0 0 0,1 0 0 0 0,0 1 0 0 0,-1 2 36 0 0,0 0 1 0 0,-1 0 0 0 0,1 0 0 0 0,-1 0 0 0 0,-2 6 0 0 0,-3 0 17 0 0,1 1 0 0 0,-2-2 1 0 0,1 1-1 0 0,-16 14 0 0 0,-42 32 4 0 0,39-36-57 0 0,-22 25 0 0 0,43-41-11 0 0,0 2 0 0 0,0-1 1 0 0,0 0 0 0 0,0 1 0 0 0,1 0 0 0 0,0 0-1 0 0,-6 13 1 0 0,9-18-5 0 0,0 1-1 0 0,1-1 1 0 0,-1 1-1 0 0,1 0 1 0 0,-1-1-1 0 0,1 1 1 0 0,0 0-1 0 0,0-1 1 0 0,0 1-1 0 0,-1 0 1 0 0,2 0-1 0 0,-1-1 1 0 0,0 1-1 0 0,0 0 1 0 0,0-1-1 0 0,1 1 1 0 0,-1 0-1 0 0,1-1 1 0 0,0 1-1 0 0,-1-1 1 0 0,1 1-1 0 0,0 0 1 0 0,0-1-1 0 0,1 2 0 0 0,0-1 5 0 0,1 0-1 0 0,-1 0 0 0 0,0 0 1 0 0,1 0-1 0 0,-1 0 0 0 0,1-1 1 0 0,0 0-1 0 0,-1 1 0 0 0,4 0 1 0 0,2 1 42 0 0,0-1 1 0 0,0 0-1 0 0,0-1 1 0 0,1 0-1 0 0,-1 0 1 0 0,0 0-1 0 0,1-1 0 0 0,11-2 1 0 0,70-14 297 0 0,-64 11-292 0 0,246-51-1273 0 0,-253 52 47 0 0,4 0-4617 0 0,-6-1-1078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30 285 4751 0 0,'0'0'216'0'0,"-1"1"-10"0"0,-28 25 6923 0 0,51-16-4182 0 0,-15-9-2537 0 0,0 0-1 0 0,1-1 1 0 0,-1 0 0 0 0,0 0 0 0 0,0 0 0 0 0,11-3 0 0 0,44-14 726 0 0,-38 10-687 0 0,525-141 2807 0 0,149 14-2189 0 0,-635 126-1029 0 0,82 1 1 0 0,-138 7-141 0 0,0 0 0 0 0,0 1 0 0 0,0 0 0 0 0,0 0 0 0 0,0 1 0 0 0,0-1 0 0 0,12 6 0 0 0,-18-6-39 0 0,0-1 0 0 0,-1 1 0 0 0,1-1 0 0 0,0 1 1 0 0,-1-1-1 0 0,1 1 0 0 0,-1-1 0 0 0,1 1 0 0 0,-1 0 0 0 0,1-1 0 0 0,-1 1 0 0 0,1 0 0 0 0,-1-1 0 0 0,0 1 0 0 0,1 0 0 0 0,-1 0 0 0 0,0-1 0 0 0,1 1 1 0 0,-1 0-1 0 0,0 0 0 0 0,0 0 0 0 0,0-1 0 0 0,0 1 0 0 0,0 0 0 0 0,0 0 0 0 0,0 0 0 0 0,0 1 0 0 0,0 0-264 0 0,-1 0 0 0 0,1 0 0 0 0,-1 0 1 0 0,1 0-1 0 0,-1 0 0 0 0,0 0 0 0 0,-2 3 0 0 0,-3 4-1306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 13647 0 0,'0'0'1239'0'0,"2"-1"-1022"0"0,4-1-137 0 0,-6 2-46 0 0,1 0 1 0 0,-1 1-1 0 0,1-1 0 0 0,-1 1 0 0 0,1-1 0 0 0,-1 1 1 0 0,0-1-1 0 0,1 1 0 0 0,-1-1 0 0 0,0 1 0 0 0,0-1 0 0 0,1 1 1 0 0,-1-1-1 0 0,0 1 0 0 0,0-1 0 0 0,0 1 0 0 0,1 0 1 0 0,-1 0-1 0 0,0-1-26 0 0,0 3 58 0 0,1 0 0 0 0,-1 0 0 0 0,0 0 0 0 0,0 0 0 0 0,0 0 0 0 0,-1-1 0 0 0,1 1 0 0 0,-1 0-1 0 0,1 0 1 0 0,-1 0 0 0 0,0 0 0 0 0,0-1 0 0 0,0 1 0 0 0,-4 5 0 0 0,-1 2-15 0 0,-1 1 0 0 0,-11 11 0 0 0,3-3 51 0 0,-34 38 29 0 0,35-42-85 0 0,0 2 1 0 0,1-1-1 0 0,-17 29 1 0 0,23-30 41 0 0,7-11-67 0 0,1-2 1 0 0,0 0 3 0 0,0-1 1 0 0,-1 0 0 0 0,1 1 0 0 0,0-1 0 0 0,0 0 0 0 0,0 0 0 0 0,0 1 0 0 0,0-1-1 0 0,0 0 1 0 0,1 0 0 0 0,-1 0 0 0 0,0 0 0 0 0,0-1 0 0 0,1 1 0 0 0,1 1 0 0 0,-2-1 48 0 0,5 2 48 0 0,0-1 0 0 0,-1 1 0 0 0,1-1 0 0 0,0 0 0 0 0,0 0 0 0 0,1-1 0 0 0,-1 0 0 0 0,0 0-1 0 0,0 0 1 0 0,11-1 0 0 0,8-1 155 0 0,32-5 0 0 0,-51 5-236 0 0,37-6-36 0 0,-1-2 0 0 0,0-2 1 0 0,0-1-1 0 0,-1-2 0 0 0,-1-3 1 0 0,38-20-1 0 0,-39 17-1990 0 0,-22 9 799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1375 0 0,'-1'2'14671'0'0,"-17"36"-12814"0"0,-36 65-1225 0 0,-107 204-153 0 0,140-264-450 0 0,14-28-20 0 0,-156 354 370 0 0,157-351-363 0 0,1 1 1 0 0,1 1-1 0 0,-2 21 0 0 0,4 0-6247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6991 0 0,'-6'9'11743'0'0,"21"4"-9965"0"0,19 16-2293 0 0,-2-6 552 0 0,-1 1 0 0 0,-1 2 0 0 0,-2 1 0 0 0,-1 2 0 0 0,35 46 0 0 0,-45-52-32 0 0,-2 1 0 0 0,-1 0 0 0 0,0 1 0 0 0,-2 1 0 0 0,-1 0 0 0 0,-1 1-1 0 0,-1 0 1 0 0,6 38 0 0 0,-11-46 8 0 0,-2 1 0 0 0,0 0 0 0 0,-1 0 0 0 0,-1 0-1 0 0,-1 0 1 0 0,-1 0 0 0 0,-5 21 0 0 0,5-32-46 0 0,-1 1 0 0 0,1-1 0 0 0,-2 1 0 0 0,1-1 0 0 0,-2 0 0 0 0,1 0 0 0 0,-1-1 0 0 0,0 0 0 0 0,-1 1 0 0 0,0-2 0 0 0,0 1 0 0 0,-1-1 0 0 0,0 0 0 0 0,0 0 0 0 0,0-1 0 0 0,-12 8 0 0 0,-8 1-75 0 0,-1-1 0 0 0,-32 10 0 0 0,-17 9 13 0 0,47-18 69 0 0,9-4 10 0 0,-1 0 0 0 0,-40 12-1 0 0,51-21 5 0 0,9-2-100 0 0,14-2-638 0 0,1-1-816 0 0,3-1-4546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5983 0 0,'-16'7'281'0'0,"1"0"0"0"0,-21 13-1 0 0,-54 46 6259 0 0,39-27-3472 0 0,-60 44-1331 0 0,3 6-1 0 0,-120 128 1 0 0,212-198-4028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 4607 0 0,'0'0'3306'0'0,"12"0"-1350"0"0,15-7 5916 0 0,-29 9-7490 0 0,-126 81 958 0 0,73-49-1340 0 0,1 2 0 0 0,-52 47 0 0 0,28-16-58 0 0,34-30-167 0 0,-72 77 0 0 0,111-109 211 0 0,1 0 1 0 0,0 1-1 0 0,0-1 0 0 0,1 1 0 0 0,-1 0 1 0 0,2 1-1 0 0,-1-1 0 0 0,-2 8 0 0 0,4-4 4 0 0,1-9 7 0 0,0 0 1 0 0,1-1-1 0 0,-1 1 1 0 0,0 0 0 0 0,0-1-1 0 0,1 1 1 0 0,-1-1-1 0 0,1 1 1 0 0,-1-1 0 0 0,0 1-1 0 0,1 0 1 0 0,-1-1-1 0 0,1 1 1 0 0,-1-1 0 0 0,1 0-1 0 0,-1 1 1 0 0,1-1-1 0 0,0 1 1 0 0,-1-1 0 0 0,2 1-1 0 0,-1 0 0 0 0,5 3 20 0 0,1 0 1 0 0,-1 0-1 0 0,1-1 0 0 0,-1 0 1 0 0,1 0-1 0 0,0 0 0 0 0,0-1 0 0 0,10 2 1 0 0,8 1 115 0 0,28 1 0 0 0,-13-2-51 0 0,15 1 10 0 0,-1-2-1 0 0,1-2 1 0 0,0-2-1 0 0,0-3 1 0 0,-1-2 0 0 0,0-3-1 0 0,0-2 1 0 0,81-28-1 0 0,-116 33-80 0 0,2-1 5 0 0,1-2 0 0 0,25-12 0 0 0,-42 18-15 0 0,1 0-1 0 0,-1-1 0 0 0,0 1 1 0 0,0-1-1 0 0,0 0 0 0 0,-1 0 1 0 0,0-1-1 0 0,1 1 1 0 0,-1-1-1 0 0,-1 0 0 0 0,1 0 1 0 0,-1-1-1 0 0,4-6 0 0 0,-6 10-4 0 0,0 0 0 0 0,-1 0-1 0 0,1-1 1 0 0,0 1-1 0 0,-1 0 1 0 0,1-1 0 0 0,-1 1-1 0 0,0-1 1 0 0,0 1 0 0 0,0 0-1 0 0,0-1 1 0 0,0 1 0 0 0,-1-1-1 0 0,1 1 1 0 0,-1 0 0 0 0,1 0-1 0 0,-2-3 1 0 0,1 2-13 0 0,-1 0 1 0 0,0 0-1 0 0,0 0 0 0 0,0 0 0 0 0,0 0 1 0 0,-1 0-1 0 0,1 1 0 0 0,-1-1 1 0 0,1 1-1 0 0,-5-3 0 0 0,-3-1-19 0 0,1 0 1 0 0,-1 1-1 0 0,-1 1 0 0 0,1 0 1 0 0,0 0-1 0 0,-15-3 0 0 0,12 5 19 0 0,0 0 0 0 0,0 1 0 0 0,0 0 0 0 0,0 1-1 0 0,-1 0 1 0 0,-17 3 0 0 0,3 2-31 0 0,-53 16 0 0 0,76-19 51 0 0,0-1 0 0 0,-1 2 1 0 0,1-1-1 0 0,0 1 0 0 0,0-1 0 0 0,1 1 0 0 0,-1 1 0 0 0,1-1 0 0 0,-1 1 1 0 0,1 0-1 0 0,0-1 0 0 0,0 2 0 0 0,-5 7 0 0 0,6-8 0 0 0,1 0-1 0 0,0 0 1 0 0,0 0-1 0 0,0 1 0 0 0,1-1 1 0 0,0 1-1 0 0,0-1 1 0 0,0 1-1 0 0,0-1 1 0 0,1 1-1 0 0,-1-1 1 0 0,1 1-1 0 0,0 0 0 0 0,1-1 1 0 0,-1 1-1 0 0,1-1 1 0 0,1 6-1 0 0,0-4-244 0 0,0 0-1 0 0,0 0 0 0 0,0-1 1 0 0,1 1-1 0 0,-1-1 0 0 0,1 0 1 0 0,6 7-1 0 0,3 3-824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10 9703 0 0,'-181'43'3552'0'0,"175"-42"-3223"0"0,0 0-1 0 0,-1 0 0 0 0,-9-1 0 0 0,-13 2 3238 0 0,31-2-3488 0 0,0-1 1 0 0,0 1-1 0 0,0-1 1 0 0,0 1-1 0 0,0-1 1 0 0,0 0-1 0 0,0 0 1 0 0,0 0-1 0 0,1-2 1 0 0,3 0 47 0 0,13-6 16 0 0,0 2 0 0 0,0 0 0 0 0,1 1 0 0 0,0 1 0 0 0,0 1 0 0 0,0 1 0 0 0,34-2 0 0 0,-47 6-131 0 0,0-1 0 0 0,0 1 0 0 0,0 0 0 0 0,0 0 1 0 0,-1 1-1 0 0,1-1 0 0 0,-1 2 0 0 0,1-1 0 0 0,-1 1 1 0 0,8 4-1 0 0,-12-6-8 0 0,0 1 1 0 0,1-1 0 0 0,-1 1-1 0 0,0 0 1 0 0,0 0-1 0 0,0 0 1 0 0,0 0 0 0 0,0 0-1 0 0,0 0 1 0 0,-1 0-1 0 0,1 1 1 0 0,-1-1 0 0 0,1 1-1 0 0,-1-1 1 0 0,0 1-1 0 0,0 0 1 0 0,0-1 0 0 0,0 1-1 0 0,-1 0 1 0 0,1-1-1 0 0,-1 1 1 0 0,1 0 0 0 0,-1 0-1 0 0,0 0 1 0 0,0 0-1 0 0,-1-1 1 0 0,0 5 0 0 0,0-1 1 0 0,-1 1 0 0 0,-1-1 1 0 0,1 0-1 0 0,-1 0 1 0 0,-1 0-1 0 0,1 0 0 0 0,-1-1 1 0 0,0 1-1 0 0,0-1 1 0 0,0 0-1 0 0,-1 0 1 0 0,1 0-1 0 0,-1-1 0 0 0,-7 6 1 0 0,-5 1 10 0 0,0 1 1 0 0,0-2-1 0 0,-27 12 0 0 0,4-7-16 0 0,0-1 0 0 0,-1-3 0 0 0,-45 8 0 0 0,24-12 126 0 0,100-12-111 0 0,0 1 0 0 0,52 3 0 0 0,-64 2-9 0 0,0 2 0 0 0,0 0-1 0 0,0 2 1 0 0,35 11 0 0 0,-55-14 0 0 0,1 1 0 0 0,0 0 0 0 0,0 1 0 0 0,-1-1 0 0 0,0 1-1 0 0,0 1 1 0 0,0-1 0 0 0,0 1 0 0 0,-1 0 0 0 0,7 7 0 0 0,-10-9-2 0 0,0-1 0 0 0,0 0 0 0 0,-1 0 0 0 0,1 1 1 0 0,-1-1-1 0 0,1 1 0 0 0,-1-1 0 0 0,0 1 0 0 0,0 0 0 0 0,0-1 1 0 0,0 1-1 0 0,-1 0 0 0 0,1 0 0 0 0,-1 0 0 0 0,0 0 0 0 0,0-1 1 0 0,0 1-1 0 0,0 0 0 0 0,0 0 0 0 0,0 0 0 0 0,-1 0 0 0 0,0-1 0 0 0,1 1 1 0 0,-1 0-1 0 0,0 0 0 0 0,0-1 0 0 0,0 1 0 0 0,-1-1 0 0 0,-1 4 1 0 0,-5 4 54 0 0,1-1 1 0 0,-1 0 0 0 0,-1 0-1 0 0,0-1 1 0 0,0 0 0 0 0,0 0-1 0 0,-1-1 1 0 0,0 0 0 0 0,-22 10-1 0 0,-6 0-179 0 0,-63 18 0 0 0,52-18-288 0 0,20-9-197 0 0,-14 7-2497 0 0,35-12 1151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2759 0 0,'1'-1'8588'0'0,"60"-25"-2492"0"0,50-18-4020 0 0,-63 29-1500 0 0,98-33 384 0 0,-71 21-646 0 0,104-24-1 0 0,-176 51-346 0 0,0-1-1 0 0,1 0 1 0 0,-1 1 0 0 0,0 0-1 0 0,1 0 1 0 0,-1 0 0 0 0,0 0-1 0 0,1 0 1 0 0,-1 1 0 0 0,0 0-1 0 0,1-1 1 0 0,5 4 0 0 0,-9-4-79 0 0,1 1 0 0 0,-1 0 0 0 0,1 0 0 0 0,-1 0 0 0 0,1 0 0 0 0,-1 0 0 0 0,0 0 0 0 0,1-1 0 0 0,-1 1 0 0 0,0 0 0 0 0,0 0 0 0 0,1 0 0 0 0,-1 0 0 0 0,0 0 0 0 0,0 0 0 0 0,0 0 0 0 0,0 0 0 0 0,-1 0 1 0 0,1 0-1 0 0,0 0 0 0 0,0 0 0 0 0,-1 0 0 0 0,1 0 0 0 0,-1 1 0 0 0,-5 13-4512 0 0,-5 3-1339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 13735 0 0,'0'0'1246'0'0,"6"-7"-896"0"0,-2 4-19 0 0,-1 0 0 0 0,1 0 0 0 0,0 1 0 0 0,0-1 0 0 0,1 1 0 0 0,-1 0 0 0 0,0 0 0 0 0,1 1 0 0 0,-1-1 1 0 0,6 0-1 0 0,-8 2 23 0 0,0 0-23 0 0,-2 0-303 0 0,1 0 0 0 0,-1 0 0 0 0,1 1 0 0 0,0-1 0 0 0,-1 0 0 0 0,1 0 0 0 0,-1 1 0 0 0,1-1 0 0 0,-1 0 1 0 0,1 1-1 0 0,-1-1 0 0 0,1 0 0 0 0,-1 1 0 0 0,1-1 0 0 0,-1 1 0 0 0,0-1 0 0 0,1 1 0 0 0,-1-1 0 0 0,1 1 0 0 0,-1-1 0 0 0,0 1 0 0 0,0-1 0 0 0,1 1 1 0 0,-1-1-1 0 0,0 1 0 0 0,0 0 0 0 0,1 2 3 0 0,-1-1 1 0 0,0 0 0 0 0,0 0-1 0 0,0 1 1 0 0,0-1 0 0 0,0 0 0 0 0,-1 4-1 0 0,-2 5 15 0 0,0-1 0 0 0,-5 14 0 0 0,7-22-14 0 0,-10 22 72 0 0,-19 30-1 0 0,17-32-14 0 0,-16 38-1 0 0,27-57-88 0 0,2-3 0 0 0,0 1 0 0 0,-1-1 0 0 0,1 1 0 0 0,0 0 0 0 0,-1-1 0 0 0,1 1 0 0 0,0 0 0 0 0,0-1 0 0 0,-1 1 0 0 0,1 0 0 0 0,0 0 0 0 0,0-1 0 0 0,0 1 0 0 0,0 0 0 0 0,0 0 0 0 0,0-1 0 0 0,0 1 0 0 0,0 0 0 0 0,0-1 0 0 0,0 1 0 0 0,1 0 0 0 0,-1 0 0 0 0,1 0 0 0 0,-1 2 4 0 0,1-1 0 0 0,0 0-1 0 0,-1 0 1 0 0,1 0 0 0 0,0 0 0 0 0,0-1-1 0 0,0 1 1 0 0,0 0 0 0 0,1 0-1 0 0,-1-1 1 0 0,0 1 0 0 0,1 0 0 0 0,-1-1-1 0 0,1 0 1 0 0,0 1 0 0 0,-1-1-1 0 0,1 0 1 0 0,0 0 0 0 0,0 0 0 0 0,0 0-1 0 0,0 0 1 0 0,0 0 0 0 0,0 0-1 0 0,0-1 1 0 0,0 1 0 0 0,0-1 0 0 0,0 1-1 0 0,3-1 1 0 0,6 1 36 0 0,1 0 1 0 0,0-1-1 0 0,22-3 0 0 0,-26 2-26 0 0,14-1-68 0 0,22-5 1 0 0,-37 5-474 0 0,1 0 0 0 0,-1 0 0 0 0,1-1 1 0 0,-1 0-1 0 0,0 0 0 0 0,9-6 0 0 0,0-2-1305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1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26 5983 0 0,'0'-2'464'0'0,"10"-21"9156"0"0,-10 37-7689 0 0,-4 12-1387 0 0,-1 0 0 0 0,-2-1 0 0 0,-13 37-1 0 0,-37 70-216 0 0,26-63-214 0 0,-88 159-36 0 0,63-129-29 0 0,28-36-611 0 0,28-61 137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 2303 0 0,'0'0'102'0'0,"2"0"-1"0"0,20-5-174 0 0,12-2 1748 0 0,-9 8 5598 0 0,-23 0-6395 0 0,-1 0-846 0 0,0-1-1 0 0,0 1 0 0 0,0 0 0 0 0,0 0 1 0 0,0 0-1 0 0,0 0 0 0 0,0 0 1 0 0,0-1-1 0 0,0 2 0 0 0,0-1 0 0 0,0 0 1 0 0,-1 0-1 0 0,1 0 0 0 0,0 0 1 0 0,-1 0-1 0 0,1 1 0 0 0,-1-1 1 0 0,1 0-1 0 0,-1 0 0 0 0,0 1 0 0 0,0-1 1 0 0,1 0-1 0 0,-1 1 0 0 0,0-1 1 0 0,0 0-1 0 0,0 1 0 0 0,0-1 0 0 0,-1 0 1 0 0,1 3-1 0 0,-2 2 42 0 0,0 0 0 0 0,-1-1 0 0 0,1 1 0 0 0,-1 0 1 0 0,-5 6-1 0 0,-43 58 879 0 0,28-33-615 0 0,-53 97 458 0 0,67-115-755 0 0,1 1 1 0 0,0-1-1 0 0,2 1 0 0 0,1 1 1 0 0,0-1-1 0 0,1 1 1 0 0,1 0-1 0 0,1 0 1 0 0,1 0-1 0 0,1 0 1 0 0,1 0-1 0 0,1 0 1 0 0,7 32-1 0 0,-6-39-33 0 0,54 202 122 0 0,-53-206-173 0 0,-1 0-1 0 0,2-1 0 0 0,-1 1 1 0 0,1-1-1 0 0,11 15 0 0 0,-13-20-294 0 0,0-1-1 0 0,0 0 0 0 0,0 1 1 0 0,0-2-1 0 0,1 1 0 0 0,-1 0 1 0 0,1-1-1 0 0,0 1 0 0 0,0-1 1 0 0,0 0-1 0 0,0 0 0 0 0,0-1 0 0 0,0 1 1 0 0,1-1-1 0 0,-1 0 0 0 0,5 1 1 0 0,12 0-4139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2759 0 0,'0'0'126'0'0,"1"-2"-5"0"0,19-22 1193 0 0,5 2 7981 0 0,-22 34-8427 0 0,-1-2-565 0 0,-1-4-206 0 0,0 0 1 0 0,1 0 0 0 0,-1 0-1 0 0,1 0 1 0 0,0 0 0 0 0,0-1-1 0 0,1 1 1 0 0,0-1 0 0 0,0 1 0 0 0,0-1-1 0 0,7 7 1 0 0,9 8 346 0 0,1-2 1 0 0,0 0-1 0 0,39 24 0 0 0,-29-21-91 0 0,-2 0 0 0 0,0 2 0 0 0,26 28 0 0 0,-42-38-309 0 0,-1 0-1 0 0,0 1 0 0 0,-1 1 1 0 0,-1 0-1 0 0,12 24 0 0 0,-11-15 67 0 0,0 0-1 0 0,-2 1 0 0 0,5 27 1 0 0,-12-49-87 0 0,-1 0 0 0 0,1 0 0 0 0,0 0 0 0 0,0 0 0 0 0,0-1 1 0 0,0 1-1 0 0,1 0 0 0 0,-1 0 0 0 0,1-1 0 0 0,0 1 1 0 0,2 2-1 0 0,-3-4-23 0 0,0 0 0 0 0,1 0 0 0 0,-1 0 0 0 0,0-1 0 0 0,1 1 0 0 0,-1 0 0 0 0,1-1 0 0 0,0 1 1 0 0,-1-1-1 0 0,1 1 0 0 0,-1-1 0 0 0,1 0 0 0 0,0 1 0 0 0,-1-1 0 0 0,1 0 0 0 0,0 0 0 0 0,-1 0 0 0 0,1 0 0 0 0,0-1 0 0 0,-1 1 0 0 0,3-1 1 0 0,5-2-240 0 0,0 0 0 0 0,-1 0 1 0 0,0-1-1 0 0,0 0 1 0 0,0 0-1 0 0,9-8 1 0 0,-5 5-1318 0 0,21-11 0 0 0,-21 12-132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8551 0 0,'0'0'6144'0'0,"-1"2"-5821"0"0,-15 16 174 0 0,0 1-1 0 0,2 0 1 0 0,0 2 0 0 0,2-1-1 0 0,0 2 1 0 0,1-1 0 0 0,-15 46-1 0 0,9-26-421 0 0,-2 0 0 0 0,-1-2 0 0 0,-2 0 0 0 0,-2-2 0 0 0,-1 0 0 0 0,-2-2 0 0 0,-58 59 0 0 0,70-80-71 0 0,9-9 1 0 0,1 0 0 0 0,-1 1-1 0 0,1-1 1 0 0,1 1 0 0 0,-1 0 0 0 0,1 1 0 0 0,-7 12 0 0 0,10-17-120 0 0,14-3-1062 0 0,2-2-3299 0 0,3-4-1487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164 412 6447 0 0,'0'0'5099'0'0,"-5"-6"-2976"0"0,1 3-1901 0 0,-15-7 766 0 0,18 10-982 0 0,-1-1 0 0 0,0 0-1 0 0,1 0 1 0 0,-1 0 0 0 0,1 0 0 0 0,0 0-1 0 0,-1 0 1 0 0,1 0 0 0 0,0 0 0 0 0,0-1-1 0 0,0 1 1 0 0,-1-1 0 0 0,1 1 0 0 0,1 0-1 0 0,-1-1 1 0 0,0 0 0 0 0,0 1-1 0 0,0-1 1 0 0,0-2 0 0 0,-2-3 58 0 0,-1-3 98 0 0,0 1 0 0 0,1-1 1 0 0,1 0-1 0 0,-1 0 0 0 0,1 0 0 0 0,1 0 0 0 0,-1-20 1 0 0,-1-11-56 0 0,2 34-106 0 0,0 1 0 0 0,1 0 1 0 0,0 0-1 0 0,0-1 0 0 0,1 1 0 0 0,-1 0 0 0 0,2 0 0 0 0,-1 0 0 0 0,1-1 0 0 0,-1 2 0 0 0,2-1 0 0 0,-1 0 0 0 0,1 0 1 0 0,-1 1-1 0 0,5-7 0 0 0,-2 6-16 0 0,0 0 1 0 0,0 0 0 0 0,0 1 0 0 0,0 0-1 0 0,1 0 1 0 0,0 0 0 0 0,0 0 0 0 0,0 1-1 0 0,1 0 1 0 0,0 0 0 0 0,-1 1 0 0 0,9-3-1 0 0,7-3 18 0 0,1 2 0 0 0,0 0 0 0 0,32-4 0 0 0,118-6 307 0 0,-151 17-209 0 0,0 0 0 0 0,0 2 0 0 0,0 0 0 0 0,0 1 0 0 0,39 12 0 0 0,-56-13-79 0 0,1 0 0 0 0,-1 0 0 0 0,1 1 0 0 0,-1-1 0 0 0,0 1 0 0 0,0 1 0 0 0,0-1 0 0 0,7 8 0 0 0,-10-9-14 0 0,0 0 0 0 0,-1 0-1 0 0,1 0 1 0 0,-1 0 0 0 0,1 0 0 0 0,-1 0 0 0 0,0 1 0 0 0,0-1 0 0 0,0 0 0 0 0,0 1 0 0 0,0-1 0 0 0,0 1 0 0 0,-1-1 0 0 0,1 1 0 0 0,-1 0 0 0 0,0-1 0 0 0,0 1 0 0 0,0-1-1 0 0,0 1 1 0 0,0 0 0 0 0,0-1 0 0 0,-1 4 0 0 0,-2 1 31 0 0,0 1-1 0 0,0-1 1 0 0,0 1 0 0 0,-1-1-1 0 0,0 0 1 0 0,-1 0-1 0 0,0 0 1 0 0,0-1 0 0 0,0 0-1 0 0,0 0 1 0 0,-1 0-1 0 0,-9 7 1 0 0,-10 6 39 0 0,-50 30 0 0 0,59-39-80 0 0,-51 30-100 0 0,-1-2 0 0 0,-2-4-1 0 0,-134 46 1 0 0,191-76 50 0 0,0 0 0 0 0,0-1 0 0 0,0-1 1 0 0,0 0-1 0 0,0-1 0 0 0,-22-1 0 0 0,34 0 26 0 0,0 0-1 0 0,0 0 1 0 0,0 0 0 0 0,0 0-1 0 0,-1-1 1 0 0,1 1 0 0 0,0 0-1 0 0,0-1 1 0 0,0 1-1 0 0,0-1 1 0 0,0 1 0 0 0,1-1-1 0 0,-1 0 1 0 0,0 1-1 0 0,0-1 1 0 0,0 0 0 0 0,0 1-1 0 0,1-1 1 0 0,-1 0-1 0 0,0 0 1 0 0,1 0 0 0 0,-1 0-1 0 0,1 0 1 0 0,-1 0 0 0 0,1 0-1 0 0,-1 0 1 0 0,1 0-1 0 0,-1-2 1 0 0,1 1-336 0 0,0 0 1 0 0,-1 0-1 0 0,2-1 1 0 0,-1 1-1 0 0,0 0 1 0 0,0 0-1 0 0,1 0 1 0 0,-1 0-1 0 0,1-1 1 0 0,-1 1-1 0 0,1 0 1 0 0,0 0-1 0 0,2-3 1 0 0,12-17-4661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41 6911 0 0,'55'-41'7288'0'0,"-55"43"-6536"0"0,-2 6-566 0 0,0 0 0 0 0,0 0-1 0 0,-1 0 1 0 0,0-1 0 0 0,-7 14-1 0 0,-26 38 129 0 0,25-43-206 0 0,-16 22-2 0 0,0-1 0 0 0,-38 37-1 0 0,-72 59-46 0 0,102-101 48 0 0,2 3 0 0 0,2 0-1 0 0,1 2 1 0 0,2 2 0 0 0,1 0-1 0 0,2 2 1 0 0,2 0 0 0 0,2 2-1 0 0,-22 62 1 0 0,-33 98 67 0 0,39-120-4016 0 0,29-65 2435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3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45 6447 0 0,'-2'1'499'0'0,"-15"4"-1084"0"0,-1-3 4734 0 0,-7 2 4780 0 0,26-4-8903 0 0,-1 0 0 0 0,1 1 0 0 0,0-1 0 0 0,0 0 0 0 0,0 0 0 0 0,0 1 0 0 0,0-1 0 0 0,0 0 0 0 0,0 1 0 0 0,0-1 0 0 0,1 2 0 0 0,2 0 0 0 0,26 9 162 0 0,43 10 0 0 0,-50-15-8 0 0,0 0 0 0 0,-1 1 0 0 0,1 2 1 0 0,25 13-1 0 0,75 61-86 0 0,-29-18-99 0 0,-82-57 10 0 0,0-2 1 0 0,0 1-1 0 0,1-1 0 0 0,0-1 0 0 0,1-1 1 0 0,-1 0-1 0 0,19 4 0 0 0,-14-6 51 0 0,0-1-1 0 0,-1 0 1 0 0,1-1 0 0 0,0-1 0 0 0,25-4-1 0 0,-8-2 102 0 0,-1-1 0 0 0,41-15 0 0 0,62-34 264 0 0,24-8-313 0 0,-151 61-158 0 0,1 1 0 0 0,0 0 0 0 0,-1 0-1 0 0,1 1 1 0 0,0 0 0 0 0,0 1 0 0 0,0 1 0 0 0,1-1-1 0 0,-1 2 1 0 0,0-1 0 0 0,0 2 0 0 0,0-1 0 0 0,0 2-1 0 0,-1-1 1 0 0,1 1 0 0 0,15 7 0 0 0,-22-8-15 0 0,34 16-1238 0 0,38 23 0 0 0,-70-36 1039 0 0,0-2-1 0 0,1 1 1 0 0,0-1-1 0 0,-1 1 1 0 0,1-2-1 0 0,1 1 0 0 0,-1-1 1 0 0,8 1-1 0 0,-12-2 131 0 0,0-1-1 0 0,0 0 1 0 0,0 0-1 0 0,0 0 1 0 0,0-1-1 0 0,0 1 0 0 0,0-1 1 0 0,0 0-1 0 0,0 0 1 0 0,0 0-1 0 0,0 0 1 0 0,0 0-1 0 0,-1 0 0 0 0,1-1 1 0 0,0 0-1 0 0,-1 1 1 0 0,1-1-1 0 0,-1 0 1 0 0,1 0-1 0 0,-1 0 0 0 0,0-1 1 0 0,2-2-1 0 0,11-16-316 0 0,0 0 0 0 0,-2-1 0 0 0,-1-1 0 0 0,-1 0 0 0 0,-1-1 0 0 0,0 1 0 0 0,11-51 0 0 0,-18 60 451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3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5527 0 0,'0'0'498'0'0,"-7"6"1132"0"0,6-4-1290 0 0,0 0 0 0 0,0 1 0 0 0,0-1 0 0 0,0 0-1 0 0,0 1 1 0 0,0-1 0 0 0,1 0 0 0 0,-1 1-1 0 0,1-1 1 0 0,-1 1 0 0 0,1-1 0 0 0,0 1 0 0 0,0-1-1 0 0,0 1 1 0 0,0-1 0 0 0,1 4 0 0 0,10 42 883 0 0,-10-44-1087 0 0,4 14 143 0 0,1 0 0 0 0,1-1 0 0 0,1 0-1 0 0,0 0 1 0 0,1-1 0 0 0,1 0-1 0 0,0 0 1 0 0,1-1 0 0 0,1-1 0 0 0,0 0-1 0 0,1 0 1 0 0,1-1 0 0 0,0-1 0 0 0,0 0-1 0 0,33 19 1 0 0,-9-10 2 0 0,0-1 0 0 0,68 23-1 0 0,-76-33-373 0 0,1-1-1 0 0,0-2 1 0 0,0-1-1 0 0,43 3 1 0 0,-57-9-560 0 0,0 0 0 0 0,27-3 0 0 0,-11-5-4373 0 0,-13 2-432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13991 0 0,'0'0'315'0'0,"-2"1"45"0"0,-4 2-228 0 0,0 0 0 0 0,1 0 0 0 0,-1 1 0 0 0,0 0 0 0 0,1 0 0 0 0,-5 5 0 0 0,-31 33-223 0 0,19-18 247 0 0,-111 106 322 0 0,-120 99-308 0 0,223-204-210 0 0,-20 20-794 0 0,35-29 308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145 600 5815 0 0,'0'0'266'0'0,"-1"2"-5"0"0,-47 51 185 0 0,3-4 1871 0 0,8-3 291 0 0,28-37-2045 0 0,4-5 1762 0 0,8-3-2069 0 0,-1 1-196 0 0,1-1 1 0 0,-1 0 0 0 0,1 0-1 0 0,0 0 1 0 0,0 0 0 0 0,0 0-1 0 0,-1 0 1 0 0,1-1 0 0 0,0 1-1 0 0,0-1 1 0 0,0 0 0 0 0,4 0-1 0 0,0-1 71 0 0,-1 1-1 0 0,0-2 0 0 0,1 1 1 0 0,-1-1-1 0 0,8-3 0 0 0,27-12 411 0 0,62-36-1 0 0,-82 40-445 0 0,-1 0 0 0 0,0-2 0 0 0,-1-1 0 0 0,26-26 0 0 0,123-154-23 0 0,-91 86-38 0 0,-7 11-4 0 0,-46 65-96 0 0,-2 0-1 0 0,19-40 0 0 0,-27 40-157 0 0,-14 32 152 0 0,0 1-128 0 0,-3-6 136 0 0,3 5-6 0 0,-2 4-21 0 0,-11 9 75 0 0,2 1 1 0 0,-1 1-1 0 0,2 0 1 0 0,-16 25-1 0 0,-32 65 29 0 0,41-70-19 0 0,-43 101 6 0 0,19-38 0 0 0,32-74 2 0 0,0 1 1 0 0,1-1-1 0 0,1 2 0 0 0,-6 39 0 0 0,13-62 7 0 0,0 0 0 0 0,0 1 0 0 0,0-1 1 0 0,0 0-1 0 0,1 1 0 0 0,-1-1 0 0 0,0 0 0 0 0,1 0 0 0 0,-1 1 1 0 0,1-1-1 0 0,-1 0 0 0 0,1 0 0 0 0,-1 0 0 0 0,1 1 0 0 0,0-1 1 0 0,0 0-1 0 0,0 0 0 0 0,-1 0 0 0 0,1 0 0 0 0,0 0 0 0 0,0-1 1 0 0,0 1-1 0 0,1 0 0 0 0,-1 0 0 0 0,0-1 0 0 0,0 1 0 0 0,0 0 0 0 0,0-1 1 0 0,1 1-1 0 0,-1-1 0 0 0,3 1 0 0 0,2 1 49 0 0,1-1 0 0 0,0 1 0 0 0,0-1 0 0 0,9 0 0 0 0,-9-1 47 0 0,1-1 1 0 0,-1 1-1 0 0,1-1 1 0 0,-1-1-1 0 0,0 1 1 0 0,0-1-1 0 0,1-1 1 0 0,-1 1-1 0 0,-1-1 1 0 0,8-4-1 0 0,10-7 240 0 0,30-23 0 0 0,-33 23-193 0 0,153-119 195 0 0,-150 112-346 0 0,-1-2-1 0 0,-1 0 0 0 0,-1-1 0 0 0,31-48 0 0 0,-42 56-4 0 0,-1 2-10 0 0,-1 1 1 0 0,0-2-1 0 0,-1 1 1 0 0,6-18-1 0 0,-4 4-23 0 0,7-41 0 0 0,-16 67-22 0 0,-1 4-385 0 0,0 0 409 0 0,0 0 0 0 0,0 0 1 0 0,0 0-1 0 0,0 0 0 0 0,0 0 1 0 0,1 0-1 0 0,-1 5 0 0 0,-2 2 5 0 0,-27 100-82 0 0,-10 30-27 0 0,24-90 139 0 0,3 1 0 0 0,-10 77 0 0 0,21-117 0 0 0,-2 13 0 0 0,-1 0 0 0 0,-1-1 0 0 0,-1 1 0 0 0,-2-1 0 0 0,0-1 0 0 0,-13 23 0 0 0,14-28-94 0 0,6-11-209 0 0,2 3 59 0 0,-1-3 535 0 0,1 0-1756 0 0,13-7-7816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12551 0 0,'0'0'1135'0'0,"-3"1"-932"0"0,-9 0 2967 0 0,12 10-2992 0 0,0-8-156 0 0,0 1-1 0 0,0-1 1 0 0,0 0-1 0 0,0 1 1 0 0,1-1-1 0 0,-1 0 1 0 0,1 0 0 0 0,1 5-1 0 0,9 17 198 0 0,17 30 0 0 0,0 0 231 0 0,-19-35-350 0 0,1 0 0 0 0,1-1-1 0 0,1 0 1 0 0,1-1 0 0 0,0 0-1 0 0,1-1 1 0 0,30 28 0 0 0,-35-37-91 0 0,22 15-8 0 0,-29-21-11 0 0,-1-1 0 0 0,1 0 0 0 0,0 0 0 0 0,-1 0 0 0 0,1 0 0 0 0,0 0 0 0 0,0-1 0 0 0,0 1 0 0 0,0 0 0 0 0,0-1 0 0 0,0 0 0 0 0,0 1 0 0 0,0-1 0 0 0,0 0 0 0 0,-1 0 0 0 0,1 0 0 0 0,4 0 0 0 0,0-1-72 0 0,4-1-269 0 0,-1 1 0 0 0,0-1 0 0 0,0-1 0 0 0,0 0 0 0 0,12-5 0 0 0,13-5-1621 0 0,-30 12 1659 0 0,1-1 0 0 0,-1 0 0 0 0,0 0 0 0 0,0 0 0 0 0,-1 0 0 0 0,1 0 0 0 0,0-1 0 0 0,-1 0 0 0 0,1 0 0 0 0,-1 0 0 0 0,3-4 0 0 0,10-9-1335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6447 0 0,'-2'1'499'0'0,"-5"2"1333"0"0,1 1 1 0 0,-1 0-1 0 0,1 0 0 0 0,-8 8 0 0 0,7-6-1826 0 0,1 1 1 0 0,0 0-1 0 0,0 1 0 0 0,-5 8 0 0 0,-6 10 597 0 0,-47 63 440 0 0,-77 140 0 0 0,69-72-663 0 0,56-110-321 0 0,16-45-124 0 0,4-14-112 0 0,-1 6 0 0 0,8-20-976 0 0,4-5-374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82 13415 0 0,'0'0'1216'0'0,"-1"1"-1000"0"0,0 1-149 0 0,-1 0 0 0 0,1 0 0 0 0,-1-1 1 0 0,1 1-1 0 0,0 0 0 0 0,0 1 0 0 0,0-1 0 0 0,0 0 0 0 0,0 0 0 0 0,1 0 0 0 0,-1 1 0 0 0,0-1 0 0 0,1 0 0 0 0,0 1 0 0 0,0-1 0 0 0,0 0 0 0 0,0 1 1 0 0,0-1-1 0 0,0 0 0 0 0,0 1 0 0 0,1-1 0 0 0,0 4 0 0 0,0-5-60 0 0,0-1-1 0 0,0 1 1 0 0,0-1-1 0 0,0 1 1 0 0,0 0 0 0 0,0-1-1 0 0,0 1 1 0 0,0-1 0 0 0,0 0-1 0 0,0 1 1 0 0,0-1-1 0 0,0 0 1 0 0,0 0 0 0 0,0 0-1 0 0,0 0 1 0 0,0 0 0 0 0,2 0-1 0 0,-1 1 15 0 0,10 0 14 0 0,0-1 0 0 0,0 0 0 0 0,0 0 0 0 0,0-1 0 0 0,0 0 0 0 0,0-1 0 0 0,-1-1 0 0 0,15-4 0 0 0,8-6-22 0 0,44-22 0 0 0,-1 0-133 0 0,8-2-1234 0 0,-60 26 644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 6911 0 0,'-26'15'473'0'0,"8"-6"653"0"0,-18 14 6635 0 0,49-15-6800 0 0,-10-7-958 0 0,-1 1 1 0 0,1 0-1 0 0,0-1 1 0 0,-1 0-1 0 0,1 1 1 0 0,0-1-1 0 0,0 0 1 0 0,3 0-1 0 0,8 1 45 0 0,0-1-1 0 0,1-1 1 0 0,-1 0-1 0 0,0-1 1 0 0,0 0-1 0 0,19-5 1 0 0,83-26 591 0 0,-89 24-425 0 0,127-35 346 0 0,-89 29-2991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32 7855 0 0,'28'-32'2506'0'0,"-45"34"-1509"0"0,1 2-853 0 0,0 1 1 0 0,0 1-1 0 0,1 0 1 0 0,-1 1-1 0 0,1 1 0 0 0,-19 13 1 0 0,2-2 213 0 0,14-8-140 0 0,0 1-1 0 0,0 1 0 0 0,1 1 0 0 0,1 0 0 0 0,1 1 1 0 0,0 0-1 0 0,1 1 0 0 0,0 1 0 0 0,1 1 1 0 0,1-1-1 0 0,1 2 0 0 0,-10 22 0 0 0,11-19-196 0 0,2-1 0 0 0,0 1 1 0 0,2 0-1 0 0,0 1 0 0 0,1 0 0 0 0,2 0 0 0 0,0 0 0 0 0,2 0 0 0 0,0 0 0 0 0,2 0 0 0 0,3 27 1 0 0,5-3-20 0 0,2 0 0 0 0,2-1 0 0 0,3 0 0 0 0,22 47 0 0 0,148 252 58 0 0,-135-259-56 0 0,68 135 14 0 0,-100-181-6 0 0,-3 1-1 0 0,-1 1 1 0 0,16 72-1 0 0,-28-94-14 0 0,0 0 0 0 0,-1 0 0 0 0,-1 1 0 0 0,-1-1-1 0 0,-1 0 1 0 0,0 1 0 0 0,-2-1 0 0 0,-6 26 0 0 0,5-31-12 0 0,-1 0 0 0 0,-1 0 1 0 0,0 0-1 0 0,-1-1 0 0 0,-1 0 0 0 0,0-1 1 0 0,-1 1-1 0 0,0-1 0 0 0,-1-1 0 0 0,0 0 1 0 0,-15 12-1 0 0,14-13 1 0 0,0-1-1 0 0,-1 0 1 0 0,0-1 0 0 0,0-1 0 0 0,-1 0 0 0 0,0 0-1 0 0,-1-1 1 0 0,-27 9 0 0 0,-6-4-93 0 0,40-10 27 0 0,6-1-21 0 0,0-1-122 0 0,1 0 119 0 0,-1 1 0 0 0,1-1 0 0 0,0 1 0 0 0,-1-1 0 0 0,1 1 0 0 0,0-1 0 0 0,-1 1 0 0 0,1-1-1 0 0,0 1 1 0 0,0-1 0 0 0,-1 1 0 0 0,1-1 0 0 0,0 1 0 0 0,0 0 0 0 0,3 6-3232 0 0,2 1-1059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 8287 0 0,'0'0'639'0'0,"-6"-6"3964"0"0,19-11-1923 0 0,-6 11-2463 0 0,1 1 0 0 0,0 0 0 0 0,0 0 0 0 0,0 1 0 0 0,0 0 0 0 0,0 0 0 0 0,1 1 0 0 0,12-3 0 0 0,7-4 124 0 0,-3 1-60 0 0,7-4-145 0 0,0 2 0 0 0,46-10 1 0 0,-74 20-487 0 0,1 1 1 0 0,0 0 0 0 0,-1 0-1 0 0,1 0 1 0 0,7 2 0 0 0,-10-2-774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680 486 10735 0 0,'0'0'979'0'0,"2"-1"-712"0"0,3-1-105 0 0,-1-1 1 0 0,1 0-1 0 0,0 0 1 0 0,-1 0 0 0 0,1-1-1 0 0,-1 1 1 0 0,0-1 0 0 0,0 0-1 0 0,-1-1 1 0 0,1 1-1 0 0,-1 0 1 0 0,0-1 0 0 0,0 0-1 0 0,0 0 1 0 0,-1 0-1 0 0,0 0 1 0 0,0 0 0 0 0,0-1-1 0 0,-1 1 1 0 0,1 0 0 0 0,-1-1-1 0 0,0 1 1 0 0,-1-1-1 0 0,0 1 1 0 0,0-8 0 0 0,-2-33-136 0 0,-3-1 1 0 0,-13-60-1 0 0,-4-36-31 0 0,21 134 4 0 0,1 1-10 0 0,0 7-6 0 0,-1 3 137 0 0,-14 17-38 0 0,0 0-1 0 0,-27 25 1 0 0,25-27-18 0 0,0 0-1 0 0,-28 40 0 0 0,14-9-47 0 0,-3-2 0 0 0,-54 59 0 0 0,61-78-4 0 0,0-1 1 0 0,-2-1-1 0 0,0-2 0 0 0,-55 33 1 0 0,75-51-12 0 0,-1 0 1 0 0,0-1 0 0 0,0 0-1 0 0,0-1 1 0 0,0 0 0 0 0,-1 0-1 0 0,1-1 1 0 0,-22 1 0 0 0,27-3 3 0 0,1 0-1 0 0,-1 0 1 0 0,1-1 0 0 0,-1 0 0 0 0,1 0-1 0 0,0 0 1 0 0,-1 0 0 0 0,1 0 0 0 0,0-1 0 0 0,-6-3-1 0 0,7 3 5 0 0,0 0-1 0 0,1 0 0 0 0,-1 0 0 0 0,1 0 0 0 0,0 0 0 0 0,-1-1 1 0 0,1 1-1 0 0,0-1 0 0 0,0 0 0 0 0,1 0 0 0 0,-1 1 1 0 0,0-1-1 0 0,1 0 0 0 0,0 0 0 0 0,-2-6 0 0 0,2 2 28 0 0,-1-1-1 0 0,1 0 1 0 0,1 1-1 0 0,-1-1 1 0 0,1 0 0 0 0,1 1-1 0 0,-1-1 1 0 0,1 0-1 0 0,1 1 1 0 0,0-1-1 0 0,3-10 1 0 0,-1 6 66 0 0,1 0 0 0 0,0 1 0 0 0,1 0 0 0 0,0 0 0 0 0,1 0 0 0 0,10-12 0 0 0,-15 20-75 0 0,1 0 0 0 0,-1 1 0 0 0,0 0-1 0 0,1-1 1 0 0,-1 1 0 0 0,1 0 0 0 0,0 0 0 0 0,0 1-1 0 0,0-1 1 0 0,0 1 0 0 0,0-1 0 0 0,0 1 0 0 0,0 0 0 0 0,0 0-1 0 0,1 0 1 0 0,-1 0 0 0 0,0 1 0 0 0,1 0 0 0 0,-1-1-1 0 0,0 1 1 0 0,1 0 0 0 0,-1 0 0 0 0,0 1 0 0 0,7 1-1 0 0,-4 0 37 0 0,0 0-1 0 0,0 0 1 0 0,0 1-1 0 0,0 0 0 0 0,0 0 1 0 0,0 0-1 0 0,-1 1 1 0 0,0 0-1 0 0,0 0 0 0 0,0 1 1 0 0,8 8-1 0 0,18 25 263 0 0,-18-21-233 0 0,0-2 0 0 0,0 0 0 0 0,29 24-1 0 0,-38-35-130 0 0,1-1 0 0 0,0 1 1 0 0,0-2-1 0 0,0 1 0 0 0,0 0 0 0 0,1-1 0 0 0,-1 0 0 0 0,1 0 0 0 0,0-1 0 0 0,-1 1 0 0 0,1-1 0 0 0,0 0 0 0 0,0-1 1 0 0,-1 0-1 0 0,1 0 0 0 0,0 0 0 0 0,10-2 0 0 0,-5 0-51 0 0,-1-1 0 0 0,0 0 0 0 0,0 0 0 0 0,0-1 0 0 0,0-1 0 0 0,-1 0 0 0 0,14-9 0 0 0,3-5-1806 0 0,27-25-1 0 0,-39 31-192 0 0,22-18-3600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13735 0 0,'0'0'2395'0'0,"3"1"-1902"0"0,3 1-394 0 0,0-1-1 0 0,1 0 1 0 0,-1-1 0 0 0,1 1-1 0 0,-1-1 1 0 0,1 0-1 0 0,-1-1 1 0 0,1 1 0 0 0,-1-1-1 0 0,9-3 1 0 0,13-3 149 0 0,27-13 0 0 0,-28 10 13 0 0,212-61 1329 0 0,-205 65-1439 0 0,1 0-1 0 0,0 3 1 0 0,0 0-1 0 0,40 4 1 0 0,12-2-60 0 0,-60-2-93 0 0,-1 0 0 0 0,1-2-1 0 0,26-8 1 0 0,85-19-2854 0 0,-114 26-1640 0 0,-2 1-1339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750 642 5527 0 0,'-1'1'423'0'0,"-30"45"8854"0"0,35-54-7961 0 0,18-38 297 0 0,24-69 0 0 0,-26 59-1263 0 0,-10 30-294 0 0,11-27 88 0 0,-3 0 0 0 0,14-66 0 0 0,-28 92-144 0 0,0-30 0 0 0,-3 38 0 0 0,-1 9 0 0 0,0 0 0 0 0,-1 0 0 0 0,0 0 0 0 0,-1 0 0 0 0,-6-19 0 0 0,6 22 0 0 0,-2 0 10 0 0,1 3 35 0 0,-6-1-41 0 0,2 1-57 0 0,5 3 49 0 0,0 1 1 0 0,0-1 0 0 0,-1 0 0 0 0,1 1-1 0 0,0 0 1 0 0,0-1 0 0 0,-1 1 0 0 0,1 0-1 0 0,0 0 1 0 0,0 0 0 0 0,-1 1 0 0 0,1-1-1 0 0,0 1 1 0 0,0-1 0 0 0,0 1 0 0 0,-1-1 0 0 0,1 1-1 0 0,0 0 1 0 0,0 0 0 0 0,0 0 0 0 0,0 0-1 0 0,0 1 1 0 0,1-1 0 0 0,-3 2 0 0 0,-1 2-33 0 0,1 1 0 0 0,-1-1 0 0 0,1 1 0 0 0,1 0 0 0 0,-7 11 0 0 0,2-2-9 0 0,-24 47-36 0 0,-26 68-1 0 0,-13 27 37 0 0,58-132-3 0 0,-2-1 0 0 0,0 0 0 0 0,-2-1 0 0 0,0-1 0 0 0,-2 0 0 0 0,0-2 0 0 0,-1 0 0 0 0,-1-1 0 0 0,-1-1 0 0 0,0-1 0 0 0,-2-1 0 0 0,-35 18 0 0 0,53-31 48 0 0,1-1 0 0 0,-1 0 1 0 0,0 0-1 0 0,0 0 0 0 0,0 0 0 0 0,0-1 0 0 0,0 0 0 0 0,0-1 0 0 0,0 1 0 0 0,-1-1 0 0 0,-9-1 1 0 0,8-1-3 0 0,0 1 0 0 0,0-2 0 0 0,1 1 0 0 0,-1-1 0 0 0,1 0 0 0 0,0 0 0 0 0,0-1 0 0 0,-11-8 0 0 0,3 1-53 0 0,0-1-1 0 0,1 0 1 0 0,0-1-1 0 0,1-1 1 0 0,1 0 0 0 0,-13-17-1 0 0,18 20 20 0 0,0 0-1 0 0,0 0 1 0 0,1-1 0 0 0,1 1-1 0 0,-1-1 1 0 0,2-1-1 0 0,0 1 1 0 0,1-1 0 0 0,-4-21-1 0 0,7 31 51 0 0,-1 1-1 0 0,1-1 1 0 0,0 0 0 0 0,0 0-1 0 0,0 1 1 0 0,1-1 0 0 0,-1 0-1 0 0,1 1 1 0 0,-1-1-1 0 0,1 0 1 0 0,0 1 0 0 0,0-1-1 0 0,0 1 1 0 0,0-1-1 0 0,1 1 1 0 0,-1 0 0 0 0,1-1-1 0 0,-1 1 1 0 0,1 0 0 0 0,2-3-1 0 0,0 3 13 0 0,-1-1-1 0 0,1 1 0 0 0,0 0 1 0 0,-1 0-1 0 0,1 0 1 0 0,0 1-1 0 0,0-1 0 0 0,1 1 1 0 0,-1 0-1 0 0,0 0 0 0 0,0 0 1 0 0,6 1-1 0 0,7-1 22 0 0,0 0 1 0 0,1 2-1 0 0,-1 0 0 0 0,1 1 0 0 0,31 8 0 0 0,-5 3 2 0 0,44 18-1 0 0,-18-2-2 0 0,-5-2-138 0 0,80 21 0 0 0,-90-30-3279 0 0,-53-18 2188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 12295 0 0,'-2'0'563'0'0,"-4"-2"-437"0"0,1 0 0 0 0,-1 0 0 0 0,1 0 0 0 0,0-1 0 0 0,0 1 0 0 0,0-1-1 0 0,0-1 1 0 0,-6-4 1592 0 0,12 8-1689 0 0,1 0-1 0 0,-1 0 1 0 0,0 1-1 0 0,1-1 1 0 0,-1 0 0 0 0,0 1-1 0 0,1-1 1 0 0,-1 1-1 0 0,0 0 1 0 0,0-1-1 0 0,1 1 1 0 0,-1 0-1 0 0,2 1 1 0 0,-1-1 19 0 0,6 5 67 0 0,1 1 1 0 0,-1-1-1 0 0,0 1 0 0 0,-1 1 0 0 0,0 0 0 0 0,7 9 0 0 0,35 56 693 0 0,-23-31-436 0 0,86 137 781 0 0,40 57-668 0 0,-134-210-462 0 0,2-1 0 0 0,31 31-1 0 0,-43-48-16 0 0,0-1 1 0 0,1 0-1 0 0,0 0 0 0 0,0-1 0 0 0,0 0 0 0 0,1-1 0 0 0,0 1 1 0 0,0-2-1 0 0,0 0 0 0 0,16 4 0 0 0,-20-6-148 0 0,0-1-1 0 0,0-1 1 0 0,0 1 0 0 0,0-1-1 0 0,0 0 1 0 0,0-1-1 0 0,0 1 1 0 0,0-1-1 0 0,0 0 1 0 0,0-1 0 0 0,0 0-1 0 0,0 0 1 0 0,0 0-1 0 0,-1 0 1 0 0,1-1-1 0 0,-1 0 1 0 0,0 0 0 0 0,1 0-1 0 0,-1-1 1 0 0,-1 0-1 0 0,8-7 1 0 0,5-10-5949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10591 0 0,'0'0'819'0'0,"-11"0"2916"0"0,9 1-3413 0 0,0 0 1 0 0,0 0-1 0 0,0 0 1 0 0,0 0-1 0 0,0 0 1 0 0,0 0-1 0 0,0 0 1 0 0,0 1-1 0 0,0-1 1 0 0,1 1-1 0 0,-1-1 1 0 0,0 1-1 0 0,-1 2 1 0 0,-19 29-420 0 0,12-16 384 0 0,-13 16-274 0 0,-146 201-5 0 0,128-183-148 0 0,-166 222-2000 0 0,192-245 900 0 0,30-34-1461 0 0,7-9-2366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676 908 4687 0 0,'-24'-4'-4'0'0,"-1"1"-1"0"0,1 1 0 0 0,-1 1 0 0 0,-32 3 0 0 0,14-1 8655 0 0,46 0-8256 0 0,0 0 0 0 0,0 0 0 0 0,1 0 0 0 0,-1 0 0 0 0,0-1 1 0 0,1 1-1 0 0,3-1 0 0 0,-4 0-266 0 0,0-1 0 0 0,1 1 0 0 0,-1-1 0 0 0,0 0 0 0 0,0 0 0 0 0,0 0 0 0 0,0-1 0 0 0,0 1 0 0 0,0-1 0 0 0,0 1 0 0 0,0-1 0 0 0,-1 0 0 0 0,1 0 0 0 0,-1 0 0 0 0,1-1 0 0 0,-1 1 0 0 0,0-1 0 0 0,4-4 0 0 0,2-5 104 0 0,0 0-1 0 0,-1 0 1 0 0,5-14 0 0 0,8-20-88 0 0,-2-2 0 0 0,-2 0 0 0 0,-2-1 0 0 0,12-80 1 0 0,-2-205-988 0 0,-23 318 784 0 0,-1 0 0 0 0,0-1-1 0 0,-1 1 1 0 0,-1-1 0 0 0,-8-30-1 0 0,9 45 57 0 0,1 1-1 0 0,-1-1 1 0 0,0 0-1 0 0,1 1 1 0 0,-1-1-1 0 0,0 1 1 0 0,0 0-1 0 0,0-1 1 0 0,0 1-1 0 0,0 0 1 0 0,0 0-1 0 0,-1-1 1 0 0,1 1-1 0 0,0 0 1 0 0,-1 0-1 0 0,1 0 1 0 0,0 0-1 0 0,-1 1 1 0 0,1-1-1 0 0,-3-1 1 0 0,2 2-5 0 0,-1 0 0 0 0,1-1 0 0 0,0 1 0 0 0,0 0 1 0 0,-1 0-1 0 0,1 1 0 0 0,0-1 0 0 0,-1 0 0 0 0,1 1 1 0 0,0-1-1 0 0,0 1 0 0 0,0 0 0 0 0,-3 0 0 0 0,-3 3-14 0 0,0 1 0 0 0,0 0 0 0 0,1 0 0 0 0,-1 0 0 0 0,1 1 0 0 0,-8 8 0 0 0,0 2 14 0 0,0 1 0 0 0,1 0 0 0 0,1 1-1 0 0,-21 39 1 0 0,20-27-14 0 0,1 0 0 0 0,-16 55-1 0 0,9 3-31 0 0,-14 136 0 0 0,28-174 51 0 0,-11 113 3 0 0,-8 55 0 0 0,15-156 0 0 0,-27 90 0 0 0,17-87 0 0 0,-3-1 0 0 0,-44 85 0 0 0,39-96-708 0 0,-2-1 0 0 0,-3-1 0 0 0,-40 48 0 0 0,58-81-1721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83 213 12007 0 0,'-9'1'201'0'0,"-1"1"1"0"0,1 0-1 0 0,-1 1 0 0 0,1 0 0 0 0,0 0 0 0 0,-16 9 0 0 0,23-11 375 0 0,5 11 976 0 0,-3-10-1487 0 0,1-1-1 0 0,0 1 0 0 0,-1-1 0 0 0,1 1 0 0 0,0-1 1 0 0,0 0-1 0 0,0 1 0 0 0,0-1 0 0 0,0 0 1 0 0,1 0-1 0 0,-1 1 0 0 0,0-1 0 0 0,1 0 1 0 0,-1 0-1 0 0,0-1 0 0 0,3 2 0 0 0,-1 0-16 0 0,0-1-1 0 0,1 0 1 0 0,-1 0-1 0 0,0-1 0 0 0,1 1 1 0 0,-1-1-1 0 0,6 1 1 0 0,3-2 55 0 0,-1 0-1 0 0,0 0 1 0 0,22-6 0 0 0,296-110 1642 0 0,-256 88-1514 0 0,104-48-1836 0 0,-116 50-2998 0 0,-15 7-1080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3223 0 0,'-1'1'240'0'0,"-22"12"2899"0"0,-30 26 0 0 0,41-29-2650 0 0,1 1-1 0 0,0 0 1 0 0,0 1 0 0 0,1 0 0 0 0,1 1-1 0 0,-15 24 1 0 0,10-8 11 0 0,0 0-1 0 0,2 1 1 0 0,2 0 0 0 0,0 1-1 0 0,2 0 1 0 0,2 1 0 0 0,1-1 0 0 0,-2 45-1 0 0,6-67-469 0 0,2-1-1 0 0,-1 1 0 0 0,1-1 1 0 0,2 10-1 0 0,-2-15-94 0 0,-1 0 0 0 0,1-1 0 0 0,0 1-1 0 0,0 0 1 0 0,0-1 0 0 0,0 1 0 0 0,1-1 0 0 0,-1 1-1 0 0,0-1 1 0 0,1 0 0 0 0,0 0 0 0 0,0 1 0 0 0,-1-1-1 0 0,1 0 1 0 0,0-1 0 0 0,5 4 0 0 0,3-2-4000 0 0,1-5-1361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1375 0 0,'-1'1'5736'0'0,"0"8"-4362"0"0,0-1 0 0 0,1 0-1 0 0,0 1 1 0 0,0-1-1 0 0,2 12 1 0 0,0-11-1197 0 0,0 1 1 0 0,1-1-1 0 0,0 1 1 0 0,1-1-1 0 0,0 0 0 0 0,0 0 1 0 0,1-1-1 0 0,0 1 1 0 0,1-1-1 0 0,-1 0 0 0 0,2 0 1 0 0,10 10-1 0 0,8 4-9 0 0,0-2-1 0 0,2 0 0 0 0,49 27 0 0 0,-37-24-115 0 0,37 29-1 0 0,-62-40-274 0 0,0 0 0 0 0,-2 1 1 0 0,1 1-1 0 0,-2-1 0 0 0,16 24 0 0 0,-22-29-1824 0 0</inkml:trace>
  <inkml:trace contextRef="#ctx0" brushRef="#br0" timeOffset="1">453 0 4143 0 0,'0'0'191'0'0,"-1"2"-11"0"0,-19 43 1443 0 0,-6 13 4817 0 0,-32 84-3688 0 0,45-114-2315 0 0,-2 0-1 0 0,-35 48 1 0 0,39-62-453 0 0,-81 100-909 0 0,77-98 707 0 0,0-1-1 0 0,-1-1 1 0 0,-1 0 0 0 0,-31 20 0 0 0,46-32 38 0 0,-1-1-1 0 0,1 1 1 0 0,-1-1-1 0 0,0 0 1 0 0,1 0-1 0 0,-1 0 1 0 0,0 0-1 0 0,0-1 1 0 0,0 1-1 0 0,0 0 0 0 0,1-1 1 0 0,-1 0-1 0 0,0 0 1 0 0,-6 0-1 0 0,9-1-42 0 0,-1 0 0 0 0,0 1 1 0 0,1-1-1 0 0,-1 0 0 0 0,0 0 0 0 0,1 1 0 0 0,-1-1 0 0 0,1 0 0 0 0,-1 0 0 0 0,1 0 0 0 0,0 0 0 0 0,-1 0 0 0 0,1 1 0 0 0,0-1 0 0 0,-1 0 0 0 0,1 0 1 0 0,0 0-1 0 0,0 0 0 0 0,0-2 0 0 0,0-7-3003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0,'0'0'2276'0'0,"1"2"-1106"0"0,23 64 1733 0 0,6 14-3108 0 0,23 30 205 0 0,25 57 11 0 0,-64-132 72 0 0,19 69 0 0 0,-29-88-48 0 0,-2 0 0 0 0,0 0 0 0 0,0 0 0 0 0,-2 0 0 0 0,0 0 0 0 0,0 1-1 0 0,-4 15 1 0 0,1-15-29 0 0,-2 0-1 0 0,0 0 0 0 0,0 0 1 0 0,-2-1-1 0 0,0 0 1 0 0,-14 23-1 0 0,9-19-248 0 0,-2-1 0 0 0,-1 0 1 0 0,0 0-1 0 0,-22 19 0 0 0,23-26-1077 0 0,-24 17 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150 411 2759 0 0,'0'0'539'0'0,"-1"2"1221"0"0,0 1-761 0 0,0 0-1 0 0,-1 1 1 0 0,0-1-1 0 0,0 0 1 0 0,0 0-1 0 0,0 0 0 0 0,-4 4 1 0 0,5-6-352 0 0,-14 9 1555 0 0,12-10-2074 0 0,0-1 0 0 0,1 0-1 0 0,-1 0 1 0 0,0 0-1 0 0,1 0 1 0 0,-1 0 0 0 0,1-1-1 0 0,-1 1 1 0 0,1-1 0 0 0,-1 0-1 0 0,1 1 1 0 0,0-1 0 0 0,0 0-1 0 0,0 0 1 0 0,-2-4 0 0 0,-29-36 140 0 0,32 41-256 0 0,-4-7 2 0 0,0 0 0 0 0,0 0 0 0 0,0-1-1 0 0,1 0 1 0 0,1 1 0 0 0,-6-19 0 0 0,8 20-12 0 0,0 0 0 0 0,0 0 0 0 0,1-1 0 0 0,0 1 0 0 0,0 0 0 0 0,0-1 0 0 0,1 1 0 0 0,1 0 0 0 0,3-13 0 0 0,-2 9-18 0 0,2 1-1 0 0,0-1 1 0 0,0 1-1 0 0,1-1 1 0 0,0 2-1 0 0,1-1 1 0 0,0 1-1 0 0,1 0 1 0 0,-1 0-1 0 0,2 1 1 0 0,-1 0-1 0 0,1 1 1 0 0,0-1-1 0 0,11-5 1 0 0,-2 2 3 0 0,1 0 0 0 0,1 1 1 0 0,0 2-1 0 0,0-1 0 0 0,0 2 1 0 0,37-8-1 0 0,-41 13 85 0 0,0-1-1 0 0,0 2 1 0 0,1 0-1 0 0,23 2 0 0 0,-34-1-5 0 0,0 1-1 0 0,0-1 1 0 0,0 2-1 0 0,0-1 1 0 0,0 1-1 0 0,0 0 1 0 0,0 0-1 0 0,-1 0 1 0 0,1 1-1 0 0,-1 0 1 0 0,0 0-1 0 0,1 0 1 0 0,-2 1 0 0 0,1-1-1 0 0,6 7 1 0 0,-9-7-36 0 0,1 0 1 0 0,-1 0 0 0 0,0 0 0 0 0,0 0 0 0 0,-1 0 0 0 0,1 0 0 0 0,-1 0 0 0 0,1 1 0 0 0,-1-1 0 0 0,0 1 0 0 0,0-1 0 0 0,-1 1 0 0 0,1-1 0 0 0,-1 1 0 0 0,0 3-1 0 0,0-1 0 0 0,0 0-1 0 0,-1-1 1 0 0,0 1-1 0 0,-1-1 1 0 0,1 1-1 0 0,-1-1 1 0 0,0 1-1 0 0,-5 8 1 0 0,-4 4-10 0 0,-1-1 0 0 0,-1 0 0 0 0,0 0 0 0 0,-16 14 0 0 0,27-29-22 0 0,-225 231-2046 0 0,216-222 964 0 0,-1-1-1 0 0,-18 13 1 0 0,18-16-415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8287 0 0,'0'0'6938'0'0,"0"3"-6652"0"0,-21 81 1439 0 0,12-43-1097 0 0,-20 55 1 0 0,-105 220 6 0 0,-43 116-3748 0 0,167-400 931 0 0,0-6-3044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3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9671 0 0,'0'0'1264'0'0,"3"2"110"0"0,10 2 110 0 0,0 1 0 0 0,1-2 0 0 0,18 4 0 0 0,-10-5-390 0 0,33 1 0 0 0,102-16-720 0 0,-119 9 201 0 0,191-9 438 0 0,-116 21-1991 0 0,-76-3-1937 0 0,39 11 0 0 0,-30-3-3785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0,'0'3'608'0'0,"2"12"2547"0"0,0 0 0 0 0,2 0-1 0 0,6 21 1 0 0,-5-24-2680 0 0,0 0 0 0 0,1-1 0 0 0,0 1 0 0 0,12 16 0 0 0,-2-8-247 0 0,0-1 0 0 0,37 33 0 0 0,45 27 191 0 0,-7-6-246 0 0,-62-49-122 0 0,1-1 1 0 0,43 25-1 0 0,-69-46-130 0 0,1 1 0 0 0,0-1 0 0 0,0 0 0 0 0,0-1 0 0 0,1 1 0 0 0,-1-1-1 0 0,0 0 1 0 0,0-1 0 0 0,1 1 0 0 0,-1-1 0 0 0,1 0 0 0 0,-1 0 0 0 0,0-1 0 0 0,6 0 0 0 0,-4-1-425 0 0,0 1 1 0 0,0-1-1 0 0,0-1 1 0 0,-1 1-1 0 0,1-1 1 0 0,-1 0-1 0 0,1-1 1 0 0,-1 1-1 0 0,10-9 1 0 0,0-2-1132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6447 0 0,'0'0'499'0'0,"-1"1"-328"0"0,-6 7 1328 0 0,0 0 1 0 0,0 1 0 0 0,1 0-1 0 0,-6 10 1 0 0,-19 43 1454 0 0,19-37-2809 0 0,-17 27 0 0 0,-17 22-63 0 0,-33 47 123 0 0,33-53-60 0 0,28-37-5233 0 0,13-22-580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2:5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93 5983 0 0,'0'0'542'0'0,"-1"2"-446"0"0,0-1 424 0 0,0 0 1 0 0,0 0 0 0 0,0 1 0 0 0,0-1-1 0 0,0 1 1 0 0,1-1 0 0 0,-1 1 0 0 0,0-1-1 0 0,1 1 1 0 0,-1-1 0 0 0,1 1 0 0 0,0 0-1 0 0,-1-1 1 0 0,1 1 0 0 0,0-1 0 0 0,0 4-1 0 0,0-4-355 0 0,1 0-1 0 0,-1 0 1 0 0,0 0-1 0 0,1 0 1 0 0,-1 0-1 0 0,1 0 1 0 0,-1 0-1 0 0,1 0 1 0 0,0-1-1 0 0,-1 1 0 0 0,1 0 1 0 0,0 0-1 0 0,0 0 1 0 0,-1-1-1 0 0,1 1 1 0 0,0 0-1 0 0,0-1 1 0 0,1 2-1 0 0,3 0-117 0 0,0 0 0 0 0,0-1 0 0 0,0 1 0 0 0,0-1 0 0 0,0 0 0 0 0,0 0 0 0 0,6 0 0 0 0,4 0 16 0 0,-1-1 0 0 0,0-1 0 0 0,1 0 0 0 0,-1-1 0 0 0,0-1-1 0 0,0 0 1 0 0,14-6 0 0 0,95-41 314 0 0,-68 25-400 0 0,-12 3-44 0 0,6-2-196 0 0,-43 21 122 0 0,-1 1 1 0 0,1 1 0 0 0,0-1-1 0 0,0 1 1 0 0,-1 0-1 0 0,12-1 1 0 0,-16 2 55 0 0,-1 0 1 0 0,1 0-1 0 0,-1 0 0 0 0,1 0 1 0 0,-1 0-1 0 0,1 0 1 0 0,-1 0-1 0 0,1 0 0 0 0,-1 1 1 0 0,0-1-1 0 0,1 0 1 0 0,-1 0-1 0 0,1 0 0 0 0,-1 1 1 0 0,1-1-1 0 0,-1 0 0 0 0,0 0 1 0 0,1 1-1 0 0,-1-1 1 0 0,0 0-1 0 0,1 1 0 0 0,-1-1 1 0 0,0 0-1 0 0,1 1 1 0 0,-1-1-1 0 0,0 1 0 0 0,0-1 1 0 0,1 1-1 0 0,-1-1 0 0 0,0 0 1 0 0,0 1-1 0 0,0-1 1 0 0,0 1-1 0 0,0-1 0 0 0,1 1 1 0 0,-1-1-1 0 0,0 1 1 0 0,0 0-1 0 0,0 10-1286 0 0</inkml:trace>
  <inkml:trace contextRef="#ctx0" brushRef="#br0" timeOffset="1">147 432 8751 0 0,'-7'4'910'0'0,"-19"13"5806"0"0,26-16-6579 0 0,0 0 0 0 0,0 0 0 0 0,0-1 0 0 0,0 1 1 0 0,0 0-1 0 0,0 0 0 0 0,1 0 0 0 0,-1 0 0 0 0,0-1 1 0 0,1 1-1 0 0,-1 0 0 0 0,0 0 0 0 0,1-1 1 0 0,-1 1-1 0 0,1 0 0 0 0,-1-1 0 0 0,1 1 0 0 0,0 0 1 0 0,-1-1-1 0 0,1 1 0 0 0,-1-1 0 0 0,1 1 0 0 0,1 0 1 0 0,0 0-76 0 0,0 0 0 0 0,1 0 0 0 0,-1-1-1 0 0,0 1 1 0 0,0 0 0 0 0,1-1 0 0 0,-1 0 0 0 0,4 1 0 0 0,2-1-112 0 0,0-1-1 0 0,0 1 0 0 0,0-1 1 0 0,11-3-1 0 0,95-32 241 0 0,48-13 304 0 0,-136 43-417 0 0,0 2 0 0 0,0 0 1 0 0,0 2-1 0 0,36 0 1 0 0,-28 7-1536 0 0,-18-3-218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4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67 3679 0 0,'0'0'554'0'0,"-9"9"3952"0"0,9-8-4247 0 0,-18 19 7462 0 0,146-51-7518 0 0,-24 8-390 0 0,39-11-1457 0 0,-135 32 1245 0 0,17-4-674 0 0,-10 5-2943 0 0,-4 3-132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4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9759 0 0,'0'0'1458'0'0,"2"0"-1017"0"0,76-6 664 0 0,-58 5-870 0 0,1-1 0 0 0,27-7-1 0 0,-29 6-22 0 0,6 0-256 0 0,0 1 0 0 0,1 1 0 0 0,-1 1-1 0 0,0 2 1 0 0,31 5 0 0 0,-43-5-459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6 108 919 0 0,'-3'-10'602'0'0,"1"2"3472"0"0,1 7-3628 0 0,1 0 0 0 0,0-1 0 0 0,0 1-1 0 0,0 0 1 0 0,0 0 0 0 0,0-1-1 0 0,0 1 1 0 0,1 0 0 0 0,-1 0 0 0 0,0 0-1 0 0,1-1 1 0 0,-1 1 0 0 0,0 0-1 0 0,1 0 1 0 0,1-2 0 0 0,-1 1-169 0 0,1-1-1 0 0,0 1 1 0 0,0 0-1 0 0,0 0 1 0 0,0 1 0 0 0,0-1-1 0 0,2-2 1 0 0,6-1-490 0 0,0-1 1 0 0,19-6-1 0 0,-18 7 934 0 0,3 0-487 0 0,-1 1-1 0 0,1 0 0 0 0,0 1 1 0 0,-1 1-1 0 0,24-1 0 0 0,-35 2-204 0 0,0 1-1 0 0,0 0 0 0 0,0 0 1 0 0,0 0-1 0 0,1 0 0 0 0,-1 0 1 0 0,0 1-1 0 0,0-1 1 0 0,0 1-1 0 0,0-1 0 0 0,0 1 1 0 0,0 0-1 0 0,0 0 0 0 0,0 0 1 0 0,0 0-1 0 0,0 0 1 0 0,0 0-1 0 0,-1 0 0 0 0,1 1 1 0 0,0-1-1 0 0,-1 1 0 0 0,3 2 1 0 0,-2-1-19 0 0,-1 1 1 0 0,1-1-1 0 0,-1 0 1 0 0,1 1-1 0 0,-1-1 1 0 0,-1 0-1 0 0,1 1 1 0 0,0 0 0 0 0,-1-1-1 0 0,1 1 1 0 0,-1-1-1 0 0,-1 8 1 0 0,0-5-5 0 0,1 0 0 0 0,-2-1 0 0 0,1 1 0 0 0,-1 0 0 0 0,0 0 0 0 0,0-1 0 0 0,0 1 0 0 0,-1-1 0 0 0,-6 10 0 0 0,-3 2 28 0 0,-21 23 1 0 0,14-18-26 0 0,-73 79 55 0 0,91-100-63 0 0,1-1 0 0 0,-1 0 0 0 0,1 1 0 0 0,-1-1 0 0 0,1 1 0 0 0,0-1-1 0 0,-1 1 1 0 0,1-1 0 0 0,0 1 0 0 0,-1-1 0 0 0,1 1 0 0 0,0-1 0 0 0,0 1 0 0 0,0-1 0 0 0,-1 1-1 0 0,1-1 1 0 0,0 1 0 0 0,0-1 0 0 0,0 1 0 0 0,0 0 0 0 0,0-1 0 0 0,0 1 0 0 0,0-1 0 0 0,0 1-1 0 0,0-1 1 0 0,0 1 0 0 0,0 0 0 0 0,0-1 0 0 0,1 1 0 0 0,-1-1 0 0 0,0 1 0 0 0,0-1 0 0 0,0 1-1 0 0,1-1 1 0 0,-1 1 0 0 0,0-1 0 0 0,1 1 0 0 0,-1-1 0 0 0,1 1 0 0 0,-1-1 0 0 0,0 0 0 0 0,1 1-1 0 0,-1-1 1 0 0,1 1 0 0 0,-1-1 0 0 0,1 0 0 0 0,-1 0 0 0 0,1 1 0 0 0,-1-1 0 0 0,1 0 0 0 0,0 0-1 0 0,0 1 8 0 0,3 1 0 0 0,-1 0 1 0 0,1-1 0 0 0,0 1-1 0 0,0-1 1 0 0,0 0 0 0 0,-1 0 0 0 0,1 0-1 0 0,0-1 1 0 0,8 1 0 0 0,39-3 139 0 0,-22 0-95 0 0,96-8 52 0 0,24 0-298 0 0,-143 10 162 0 0,14-1-776 0 0,0 2 0 0 0,40 6 0 0 0,-45-4-491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288 119 3223 0 0,'0'0'6740'0'0,"-7"10"-5840"0"0,-6-2-43 0 0,-8 7 566 0 0,19-13-1329 0 0,0 0 0 0 0,1-1 0 0 0,-1 1 0 0 0,0-1 0 0 0,0 1 0 0 0,-1-1 0 0 0,1 0 0 0 0,0 0 0 0 0,0 0-1 0 0,-1 0 1 0 0,1 0 0 0 0,0-1 0 0 0,-1 1 0 0 0,1 0 0 0 0,-5-1 1745 0 0,9-1-1688 0 0,17-13-133 0 0,0 0-1 0 0,1 2 1 0 0,1 0-1 0 0,0 1 1 0 0,40-14 0 0 0,118-27 37 0 0,-163 48-55 0 0,16-4 0 0 0,45-6 0 0 0,-67 13 0 0 0,-1 0 0 0 0,1 1 0 0 0,0 0 0 0 0,0 1 0 0 0,-1-1 0 0 0,1 2 0 0 0,0 0 0 0 0,-1 0 0 0 0,13 5 0 0 0,-20-7-10 0 0,0 1-1 0 0,0 0 1 0 0,0 0-1 0 0,0 0 1 0 0,0 0-1 0 0,0 0 1 0 0,-1 1-1 0 0,1-1 1 0 0,0 0-1 0 0,-1 1 1 0 0,1 0-1 0 0,-1-1 1 0 0,1 1-1 0 0,-1 0 1 0 0,0 0-1 0 0,1-1 1 0 0,-1 1-1 0 0,0 0 0 0 0,0 0 1 0 0,-1 0-1 0 0,1 1 1 0 0,0-1-1 0 0,-1 0 1 0 0,1 0-1 0 0,-1 0 1 0 0,0 0-1 0 0,0 1 1 0 0,0-1-1 0 0,0 0 1 0 0,0 0-1 0 0,0 0 1 0 0,0 1-1 0 0,-1-1 1 0 0,0 4-1 0 0,-2 1-31 0 0,1 0-1 0 0,-1 0 1 0 0,-1-1 0 0 0,1 1-1 0 0,-1-1 1 0 0,0 0-1 0 0,-1 0 1 0 0,1 0 0 0 0,-8 7-1 0 0,-5 3-2 0 0,-1-1 0 0 0,-1-1-1 0 0,0 0 1 0 0,-1-1 0 0 0,-33 15-1 0 0,-114 40 42 0 0,124-52 0 0 0,19-7 4 0 0,24-9 0 0 0,0 0 0 0 0,0 0 0 0 0,0 0-1 0 0,0 0 1 0 0,0 0 0 0 0,0 0 0 0 0,0 0 0 0 0,0 0 0 0 0,0 0-1 0 0,0 0 1 0 0,0 0 0 0 0,0 0 0 0 0,0 0 0 0 0,0 0-1 0 0,0 0 1 0 0,0 1 0 0 0,0-1 0 0 0,0 0 0 0 0,0 0-1 0 0,0 0 1 0 0,0 0 0 0 0,0 0 0 0 0,0 0 0 0 0,0 0-1 0 0,0 0 1 0 0,0 0 0 0 0,0 0 0 0 0,0 0 0 0 0,0 0-1 0 0,0 0 1 0 0,0 0 0 0 0,0 0 0 0 0,-1 0 0 0 0,1 0-1 0 0,0 0 1 0 0,0 0 0 0 0,0 0 0 0 0,0 0 0 0 0,0 0-1 0 0,0 0 1 0 0,0 0 0 0 0,0 0 0 0 0,0 0 0 0 0,0 0-1 0 0,7 0-51 0 0,12-2-44 0 0,7-4-119 0 0,42-17-1 0 0,-1 0 43 0 0,-40 15 124 0 0,71-18 29 0 0,-86 24 11 0 0,-1 1 0 0 0,1 0-1 0 0,-1 0 1 0 0,1 1-1 0 0,0 0 1 0 0,17 3-1 0 0,-26-2 10 0 0,0 0 0 0 0,0-1 0 0 0,0 1 0 0 0,-1 0 0 0 0,1 0 0 0 0,0 0 0 0 0,-1 1 0 0 0,1-1 0 0 0,-1 0 0 0 0,1 1 0 0 0,-1 0 0 0 0,0 0 0 0 0,3 2 0 0 0,1 5 0 0 0,-5-4 0 0 0,0 0 0 0 0,0 0 0 0 0,0 0 0 0 0,-1 0 0 0 0,0-1 0 0 0,0 1 0 0 0,0 0 0 0 0,0 0 0 0 0,-1 0 0 0 0,1 0 0 0 0,-1 0 0 0 0,-1-1 0 0 0,-2 10 0 0 0,0-4 0 0 0,-1 1 0 0 0,0-1 0 0 0,0-1 0 0 0,-1 1 0 0 0,-8 10 0 0 0,-4 0 134 0 0,-2-1-1 0 0,0 0 1 0 0,-40 28-1 0 0,15-12 29 0 0,-12 6 267 0 0,-76 43-1 0 0,97-62-343 0 0,35-22-83 0 0,-40 24 58 0 0,-64 29 0 0 0,93-47-42 0 0,-1-2 1 0 0,0 1-1 0 0,0-2 0 0 0,-1 0 1 0 0,1 0-1 0 0,-1-1 1 0 0,0-1-1 0 0,1 0 1 0 0,-28-2-1 0 0,-18-13 366 0 0,58 14-380 0 0,-1 0 0 0 0,0-1 0 0 0,0 1 0 0 0,0 0-1 0 0,0 0 1 0 0,1 0 0 0 0,-1 0 0 0 0,0 1 0 0 0,0-1 0 0 0,0 0-1 0 0,1 1 1 0 0,-1-1 0 0 0,0 1 0 0 0,0 0 0 0 0,1-1 0 0 0,-1 1 0 0 0,1 0-1 0 0,-1 0 1 0 0,1 0 0 0 0,-1 0 0 0 0,1 1 0 0 0,-1-1 0 0 0,1 0-1 0 0,-2 3 1 0 0,-2 2-58 0 0,4-5-225 0 0,1 1-77 0 0,2 6-1029 0 0,3 1-4077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7799 0 0,'0'0'356'0'0,"0"-1"-6"0"0,-1 0-341 0 0,1 0 0 0 0,0 1 0 0 0,0-1 0 0 0,0 0 0 0 0,0 1 0 0 0,0-1 0 0 0,0 1 0 0 0,0-1 0 0 0,0 0 0 0 0,1 1 0 0 0,-1-1 0 0 0,0 1 0 0 0,0-1 0 0 0,0 0 0 0 0,1 1 0 0 0,-1-1 0 0 0,0 1 0 0 0,0-1 0 0 0,1 1 0 0 0,5-6 5177 0 0,-8 15-4982 0 0,1-1 0 0 0,0 1 1 0 0,0 0-1 0 0,1 0 0 0 0,0 0 0 0 0,1 0 0 0 0,0 0 0 0 0,0 0 0 0 0,1-1 0 0 0,0 1 0 0 0,0 0 0 0 0,1-1 0 0 0,0 0 1 0 0,1 1-1 0 0,5 8 0 0 0,1 0-37 0 0,0 0-1 0 0,2 0 1 0 0,0-1 0 0 0,0 0 0 0 0,26 24 0 0 0,-3-10-48 0 0,57 39 1 0 0,43 17 62 0 0,-126-81-222 0 0,0 0-1 0 0,0 0 0 0 0,1-1 1 0 0,-1-1-1 0 0,1 0 0 0 0,-1 0 1 0 0,12 2-1 0 0,-6-4-123 0 0,-1 0-1 0 0,0 0 0 0 0,0-1 1 0 0,20-3-1 0 0,-19 0-892 0 0,-3-3-50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18 3223 0 0,'0'0'143'0'0,"0"-1"-3"0"0,1-6-111 0 0,-4-3 4110 0 0,-1 12-535 0 0,-4 3-2459 0 0,2-1-838 0 0,-65 38 78 0 0,-10 6-243 0 0,45-29 102 0 0,2 1 1 0 0,1 2 0 0 0,0 1-1 0 0,-53 51 1 0 0,66-54 13 0 0,0 2-1 0 0,1 0 1 0 0,1 1 0 0 0,2 1 0 0 0,0 0-1 0 0,2 2 1 0 0,-16 36 0 0 0,24-47-211 0 0,1 1 1 0 0,1-1-1 0 0,-3 23 1 0 0,2-2-4806 0 0,3-23-393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114 288 1839 0 0,'-46'11'-104'0'0,"12"-3"1106"0"0,13-1 3034 0 0,20-6-3795 0 0,1-1 0 0 0,-1 0 0 0 0,0 0 0 0 0,1 0 0 0 0,-1 1 0 0 0,0-1 1 0 0,1 0-1 0 0,-1 0 0 0 0,0 1 0 0 0,1-1 0 0 0,-1 1 0 0 0,1-1 0 0 0,-1 1 0 0 0,1-1 1 0 0,-1 0-1 0 0,1 1 0 0 0,-1 0 0 0 0,1-1 0 0 0,-1 1 0 0 0,1-1 0 0 0,-1 2 0 0 0,2-2-36 0 0,-1 1-1 0 0,1-1 0 0 0,0 1 0 0 0,-1-1 1 0 0,1 0-1 0 0,0 0 0 0 0,0 1 0 0 0,-1-1 1 0 0,1 0-1 0 0,0 0 0 0 0,-1 0 0 0 0,1 0 1 0 0,0 0-1 0 0,0 0 0 0 0,1 0 0 0 0,38-3 1210 0 0,115-31 205 0 0,-75 15-1142 0 0,153-37 552 0 0,-18 3-471 0 0,97-6-437 0 0,-10 3-213 0 0,-257 46-251 0 0,92-23-2368 0 0,-127 30 2073 0 0,-9 3-39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90 203 1375 0 0,'0'0'7239'0'0,"-1"-1"-6908"0"0,-6-2-41 0 0,6 2-180 0 0,0 0 0 0 0,-1 0-1 0 0,1 0 1 0 0,-1 1-1 0 0,1-1 1 0 0,-1 1 0 0 0,1-1-1 0 0,-1 1 1 0 0,1 0-1 0 0,-1-1 1 0 0,1 1 0 0 0,-1 0-1 0 0,1 0 1 0 0,-3 0-1 0 0,-54 9 4102 0 0,58-7-4136 0 0,3 9-65 0 0,5 1-10 0 0,-5-9 0 0 0,6 5 0 0 0,0 0 0 0 0,18 12 0 0 0,-27-20 0 0 0,20 14 0 0 0,0-1 0 0 0,27 14 0 0 0,-44-26 2 0 0,0 0 0 0 0,0 0-1 0 0,0-1 1 0 0,0 1 0 0 0,1-1-1 0 0,-1 1 1 0 0,0-1 0 0 0,1 0-1 0 0,-1-1 1 0 0,0 1 0 0 0,0 0-1 0 0,1-1 1 0 0,-1 0 0 0 0,0 0-1 0 0,0 0 1 0 0,0 0 0 0 0,0 0-1 0 0,4-3 1 0 0,8-4 23 0 0,-1-1-1 0 0,19-14 1 0 0,-19 13 3 0 0,134-86 531 0 0,-122 82-469 0 0,1 2-1 0 0,-1 0 1 0 0,2 2 0 0 0,30-7 0 0 0,-45 15-89 0 0,1 0 1 0 0,-1 1-1 0 0,1 0 0 0 0,0 1 1 0 0,-1 1-1 0 0,28 5 1 0 0,-37-6-2 0 0,22 3 11 0 0,-1-1 0 0 0,1-2-1 0 0,-1 0 1 0 0,1-2 0 0 0,42-8-1 0 0,-29 1 31 0 0,76-31 0 0 0,13-3 445 0 0,-118 42-376 0 0,-1 0-1 0 0,1 0 0 0 0,14 1 1 0 0,-17 0-36 0 0,-5 0-58 0 0,-1 1 1 0 0,1-1-1 0 0,0 1 0 0 0,0 0 0 0 0,0 0 0 0 0,0 0 0 0 0,-1 0 0 0 0,1 0 1 0 0,0 0-1 0 0,-1 0 0 0 0,1 0 0 0 0,2 3 0 0 0,-1-1 4 0 0,0-1-6 0 0,1 1 6 0 0,5 12 12 0 0,-6-11-32 0 0,3 19 0 0 0,-5-9 0 0 0,-2 2 0 0 0,0-11 0 0 0,-8 19 0 0 0,-1-6-86 0 0,8-16 51 0 0,1 0-58 0 0,0 0-357 0 0,-4 4 2 0 0,1 1 0 0 0,0 1-1 0 0,1-1 1 0 0,-1 0 0 0 0,1 1 0 0 0,1 0-1 0 0,0-1 1 0 0,0 1 0 0 0,-1 9 0 0 0,1-1-4206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54 1375 0 0,'2'-1'107'0'0,"33"-13"215"0"0,-15 6 8208 0 0,-33 1-7758 0 0,9 5-600 0 0,0-1 1 0 0,0 1-1 0 0,-1 0 0 0 0,-6-2 0 0 0,-5 1 81 0 0,0 0-1 0 0,-1 1 0 0 0,1 1 1 0 0,-1 0-1 0 0,1 1 0 0 0,-1 1 1 0 0,1 0-1 0 0,0 1 1 0 0,-1 1-1 0 0,-15 5 0 0 0,-11 6 612 0 0,1 1 0 0 0,-57 30 0 0 0,-61 43-800 0 0,137-77-64 0 0,3-2 0 0 0,2 0 0 0 0,-1 1 0 0 0,-28 21 0 0 0,40-24-13 0 0,7-7 10 0 0,0 1 0 0 0,0-1 0 0 0,0 1-1 0 0,0 0 1 0 0,0-1 0 0 0,1 1 0 0 0,-1-1 0 0 0,0 1 0 0 0,0-1 0 0 0,0 1 0 0 0,0-1-1 0 0,1 1 1 0 0,-1-1 0 0 0,0 1 0 0 0,0-1 0 0 0,1 1 0 0 0,-1-1 0 0 0,1 1 0 0 0,-1-1-1 0 0,1 1 1 0 0,-1 0 2 0 0,3 1 0 0 0,0 1 0 0 0,0 0 0 0 0,0-1-1 0 0,1 1 1 0 0,-1-1 0 0 0,0 0 0 0 0,1 0 0 0 0,0 0-1 0 0,-1 0 1 0 0,1-1 0 0 0,0 0 0 0 0,5 2 0 0 0,10 1-3 0 0,22 3 1 0 0,-33-6 7 0 0,66 8 149 0 0,-42-6-71 0 0,1 1 0 0 0,-1 1 1 0 0,63 20-1 0 0,-80-19-74 0 0,9 3 8 0 0,0 1 0 0 0,31 17 0 0 0,-49-23-15 0 0,0-1 1 0 0,-1 1 0 0 0,0 0-1 0 0,0 0 1 0 0,0 0-1 0 0,0 1 1 0 0,0 0 0 0 0,-1 0-1 0 0,0 0 1 0 0,0 1 0 0 0,0-1-1 0 0,-1 1 1 0 0,0 0 0 0 0,4 10-1 0 0,-6-11 1 0 0,0 1 0 0 0,0 0 0 0 0,0-1 0 0 0,-1 1 0 0 0,0-1 0 0 0,0 1 0 0 0,0 0 0 0 0,-1-1 0 0 0,0 1 0 0 0,0 0 0 0 0,-1-1 0 0 0,1 0 0 0 0,-1 1 0 0 0,0-1 0 0 0,-6 10 0 0 0,-1 0 6 0 0,0 0 0 0 0,-2 0 0 0 0,-20 23 0 0 0,15-22 20 0 0,-1-1-1 0 0,0-1 1 0 0,-1 0-1 0 0,0-2 0 0 0,-1 0 1 0 0,-33 15-1 0 0,47-25-27 0 0,1 0 0 0 0,-1 0 0 0 0,0 0 0 0 0,1-1 1 0 0,-1 0-1 0 0,0 0 0 0 0,0 0 0 0 0,-8 0 0 0 0,11-1 11 0 0,0 0-1 0 0,1 0 1 0 0,-1-1 0 0 0,1 1-1 0 0,-1 0 1 0 0,0-1 0 0 0,1 1 0 0 0,-1-1-1 0 0,1 0 1 0 0,-1 1 0 0 0,1-1 0 0 0,0 0-1 0 0,-1 0 1 0 0,1 0 0 0 0,0 0 0 0 0,-1 0-1 0 0,1 0 1 0 0,0-1 0 0 0,0 1 0 0 0,0 0-1 0 0,0-1 1 0 0,0 1 0 0 0,0 0 0 0 0,1-1-1 0 0,-1 1 1 0 0,0-1 0 0 0,1 1-1 0 0,-1-4 1 0 0,-4-13 80 0 0,2-1-1 0 0,0 1 1 0 0,2-1-1 0 0,0-35 0 0 0,1 42-86 0 0,0 5-4 0 0,1 0 0 0 0,0 1 0 0 0,0-1 0 0 0,1 0 0 0 0,-1 0 0 0 0,2 1 0 0 0,-1-1 0 0 0,4-6 0 0 0,4-7 0 0 0,16-22 0 0 0,-1 2 0 0 0,-9 13 35 0 0,0 2 0 0 0,27-30-1 0 0,46-44 42 0 0,0 0-56 0 0,-74 80-97 0 0,20-37 0 0 0,-25 39-137 0 0,-9 16 86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3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54 919 0 0,'-6'7'136'0'0,"-38"18"17119"0"0,63-24-16982 0 0,-9-1-251 0 0,0 0 0 0 0,0-1 0 0 0,0 0 0 0 0,0 0 0 0 0,17-5 0 0 0,50-20 210 0 0,-29 9-140 0 0,-28 10-68 0 0,56-15 136 0 0,-66 20-163 0 0,0 1 0 0 0,0-1 0 0 0,0 2 0 0 0,0-1 0 0 0,17 3 0 0 0,-25-2-7 0 0,0 0 0 0 0,-1 1 0 0 0,1-1 0 0 0,-1 1 0 0 0,1-1 0 0 0,-1 1 0 0 0,1 0 0 0 0,-1 0 0 0 0,0-1 0 0 0,1 1 1 0 0,-1 0-1 0 0,0 0 0 0 0,1 0 0 0 0,-1 0 0 0 0,0 1 0 0 0,1 1 0 0 0,13 23-4073 0 0,-13-22 2352 0 0,3 7-3956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77 4607 0 0,'3'-9'103'0'0,"-1"1"508"0"0,0 1-1 0 0,1 0 1 0 0,0 0 0 0 0,0 0-1 0 0,0 0 1 0 0,1 0 0 0 0,8-10 2125 0 0,-13 18-2440 0 0,-3 2-193 0 0,0 0 1 0 0,0 1 0 0 0,0-1-1 0 0,0 1 1 0 0,1 0 0 0 0,-1 0-1 0 0,1 0 1 0 0,0 1 0 0 0,1-1-1 0 0,-5 9 1 0 0,-2 8 76 0 0,-7 24 0 0 0,15-44-171 0 0,-7 32 39 0 0,1 0-1 0 0,2 1 1 0 0,-3 58-1 0 0,6-60-6 0 0,-34 354-30 0 0,21-286-11 0 0,-50 179-1 0 0,-45 40 25 0 0,67-202-136 0 0,-87 229-500 0 0,37-102 264 0 0,54-137 818 0 0,5 2 0 0 0,5 1-1 0 0,-20 151 1 0 0,40-186-293 0 0,-9 64 31 0 0,18-132-199 0 0,-7 20 36 0 0,4-18-23 0 0,3-7 82 0 0,0 10-9508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 1839 0 0,'0'0'83'0'0,"2"-1"-6"0"0,-1 1 419 0 0,-1-1 0 0 0,1 1 0 0 0,0 0 0 0 0,0 0 0 0 0,0-1 0 0 0,0 1 0 0 0,0 0 0 0 0,0 0 0 0 0,0 0 0 0 0,-1 0 0 0 0,1 0 0 0 0,0 0 0 0 0,0 0 0 0 0,0 0 0 0 0,0 1 0 0 0,0-1 0 0 0,1 1 0 0 0,-1-1-315 0 0,0 1-1 0 0,0-1 0 0 0,0 1 0 0 0,0 0 0 0 0,0 0 1 0 0,0-1-1 0 0,0 1 0 0 0,0 0 0 0 0,0 0 0 0 0,-1 0 1 0 0,1 0-1 0 0,0 1 0 0 0,1 1-107 0 0,-1-1 1 0 0,0 1-1 0 0,0 0 0 0 0,0-1 1 0 0,-1 1-1 0 0,1 0 0 0 0,-1-1 1 0 0,1 1-1 0 0,-1 0 0 0 0,0 0 1 0 0,0-1-1 0 0,0 6 0 0 0,-2 2 94 0 0,0 0-1 0 0,0 0 0 0 0,-1-1 0 0 0,0 1 0 0 0,0-1 1 0 0,-1 1-1 0 0,0-1 0 0 0,-9 13 0 0 0,-3 1 57 0 0,-25 28-1 0 0,-10 14-43 0 0,30-35-119 0 0,-20 31 120 0 0,35-50-126 0 0,5-10-54 0 0,1 0 1 0 0,0 0 0 0 0,-1 0 0 0 0,1-1-1 0 0,0 1 1 0 0,0 0 0 0 0,0 0 0 0 0,0 0-1 0 0,-1 0 1 0 0,1 0 0 0 0,0 0 0 0 0,1-1-1 0 0,-1 2 1 0 0,0-1 0 0 0,0 0 0 0 0,1-1 0 0 0,-1 1 0 0 0,0-1-1 0 0,1 1 1 0 0,-1-1 0 0 0,0 1 0 0 0,1-1 0 0 0,-1 1 0 0 0,1-1 0 0 0,-1 1-1 0 0,1-1 1 0 0,-1 1 0 0 0,1-1 0 0 0,-1 0 0 0 0,1 1 0 0 0,0-1-1 0 0,0 1 1 0 0,5 0 26 0 0,0-1 0 0 0,1 1-1 0 0,-1-1 1 0 0,0 0-1 0 0,0 0 1 0 0,1-1 0 0 0,-1 0-1 0 0,12-3 1 0 0,-10 2-5 0 0,121-23 148 0 0,-45 4-117 0 0,-43 9-240 0 0,-25 7-792 0 0,5-5-5345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11631 0 0,'0'0'2884'0'0,"-1"2"-1990"0"0,-9 17-391 0 0,0 1 1 0 0,2 0 0 0 0,0 1 0 0 0,-7 34-1 0 0,-12 33-39 0 0,13-52-318 0 0,-94 218 482 0 0,54-159-619 0 0,46-82-8 0 0,4-6-28 0 0,0 1 0 0 0,0 0-1 0 0,-4 13 1 0 0,8-19-160 0 0,0 1-253 0 0,3 8-289 0 0,1-10 466 0 0,0-1 89 0 0,-1 0-1 0 0,1 0 1 0 0,0 0-1 0 0,0 0 1 0 0,0-1-1 0 0,0 1 1 0 0,4-3-1 0 0,12-6-1069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48 8495 0 0,'2'-1'388'0'0,"13"-8"172"0"0,0 0-1 0 0,1 2 1 0 0,0-1-1 0 0,17-4 1 0 0,-33 12-497 0 0,1 0 1 0 0,-1 0 0 0 0,0 0 0 0 0,0-1-1 0 0,0 1 1 0 0,0 0 0 0 0,1 0 0 0 0,-1 0-1 0 0,0 0 1 0 0,0 0 0 0 0,0 0 0 0 0,1 0-1 0 0,-1 0 1 0 0,0 0 0 0 0,0 0 0 0 0,0 0-1 0 0,1 0 1 0 0,-1 0 0 0 0,0 0 0 0 0,0 0-1 0 0,1 0 1 0 0,-1 0 0 0 0,0 0 0 0 0,0 0-1 0 0,0 0 1 0 0,0 0 0 0 0,1 0 0 0 0,-1 0-1 0 0,0 0 1 0 0,0 1 0 0 0,0-1 0 0 0,1 0-1 0 0,-1 0 1 0 0,0 0 0 0 0,0 0 0 0 0,0 0-1 0 0,0 1 1 0 0,0-1 0 0 0,1 0 0 0 0,-1 0-1 0 0,0 0 1 0 0,0 0 0 0 0,0 1 0 0 0,0-1-1 0 0,0 0 1 0 0,0 0 0 0 0,0 0 0 0 0,0 1-1 0 0,0-1 1 0 0,0 0 0 0 0,0 0 0 0 0,0 1-1 0 0,-6 14 750 0 0,-17 18-526 0 0,-166 172 708 0 0,119-135-942 0 0,-2-1-53 0 0,46-47 0 0 0,1 2 0 0 0,1 1 0 0 0,-28 36 0 0 0,49-56-4 0 0,1-3-1 0 0,1-1 0 0 0,0 1 0 0 0,0 0 0 0 0,0 0 0 0 0,0 1 0 0 0,0-1 0 0 0,0 0 0 0 0,0 0-1 0 0,1 0 1 0 0,-1 3 0 0 0,0-3 2 0 0,1-1-1 0 0,-1 0 1 0 0,1 0-1 0 0,0 1 1 0 0,-1-1-1 0 0,1 0 1 0 0,0 1-1 0 0,0-1 1 0 0,0 0-1 0 0,0 1 0 0 0,0-1 1 0 0,0 1-1 0 0,0-1 1 0 0,0 0-1 0 0,1 1 1 0 0,-1-1-1 0 0,1 0 1 0 0,-1 0-1 0 0,1 1 1 0 0,0 0-1 0 0,1 3 2 0 0,0 0 2 0 0,0 0 0 0 0,0 0 0 0 0,1 0 0 0 0,0 0 0 0 0,0 0 0 0 0,0 0 0 0 0,0-1 0 0 0,1 0 0 0 0,0 1 0 0 0,0-1 0 0 0,7 5 0 0 0,-4-4 0 0 0,1 0 0 0 0,-1 0 0 0 0,1-1 0 0 0,0 0 0 0 0,0-1 0 0 0,16 5 0 0 0,-5-4 0 0 0,0 0 0 0 0,0-2 0 0 0,0 0 0 0 0,1-1 0 0 0,-1-1 0 0 0,21-2 0 0 0,-6-2 0 0 0,-1-1 0 0 0,-1-2 0 0 0,1-1 0 0 0,-1-2 0 0 0,51-22 0 0 0,-54 19-7 0 0,92-45 51 0 0,-104 49-39 0 0,-2-1-1 0 0,0-1 1 0 0,0 0-1 0 0,0-1 1 0 0,14-16-1 0 0,-27 26-4 0 0,0 1-1 0 0,-1-1 1 0 0,1 0-1 0 0,0 0 1 0 0,-1 0-1 0 0,0 0 1 0 0,0-1-1 0 0,1 1 1 0 0,-1 0-1 0 0,0 0 1 0 0,-1-1-1 0 0,1 1 1 0 0,0-1-1 0 0,-1 1 1 0 0,1 0-1 0 0,-1-1 1 0 0,0 1-1 0 0,0-1 1 0 0,0 1-1 0 0,0-1 1 0 0,0 1-1 0 0,-1-1 1 0 0,1 1-1 0 0,-1-1 1 0 0,1 1-1 0 0,-1 0 1 0 0,0-1-1 0 0,0 1 1 0 0,0 0-1 0 0,0-1 1 0 0,-1 1-1 0 0,1 0 1 0 0,0 0-1 0 0,-4-3 1 0 0,1 1-12 0 0,-1-1 0 0 0,1 1 0 0 0,-1 0 0 0 0,0 0 0 0 0,-1 0 0 0 0,1 1 1 0 0,-1 0-1 0 0,1 0 0 0 0,-1 0 0 0 0,0 1 0 0 0,0 0 0 0 0,-10-2 0 0 0,8 2 7 0 0,1 2 1 0 0,0-1-1 0 0,-1 1 0 0 0,1 0 0 0 0,-1 0 1 0 0,1 1-1 0 0,-1 0 0 0 0,1 1 0 0 0,0-1 0 0 0,-1 1 1 0 0,1 1-1 0 0,0-1 0 0 0,0 1 0 0 0,-9 6 0 0 0,8-4 13 0 0,-1 1 0 0 0,2-1 0 0 0,-1 1 0 0 0,1 1 0 0 0,0 0 0 0 0,0 0-1 0 0,1 0 1 0 0,-1 1 0 0 0,2-1 0 0 0,-10 17 0 0 0,12-17 15 0 0,0 0 0 0 0,1 0 0 0 0,-1 0 0 0 0,1 1 0 0 0,0-1 0 0 0,1 1 0 0 0,0 0 0 0 0,0-1 1 0 0,1 1-1 0 0,0 0 0 0 0,0 0 0 0 0,3 13 0 0 0,-1-9-325 0 0,1 0 1 0 0,0-1-1 0 0,1 1 1 0 0,1-1-1 0 0,-1 0 1 0 0,2 0-1 0 0,10 17 1 0 0,2-4-911 0 0,1-4-11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477 189 2759 0 0,'32'-36'-91'0'0,"20"-14"4344"0"0,19-20-63 0 0,-37 38-268 0 0,-35 32-3340 0 0,-4 0-450 0 0,0 1 1 0 0,1 0-1 0 0,-1 0 0 0 0,1 0 0 0 0,-1 1 0 0 0,1-1 0 0 0,0 1 0 0 0,0 0 1 0 0,-1 0-1 0 0,1 1 0 0 0,-6 4 0 0 0,-6 6-32 0 0,-20 19-1 0 0,33-29-84 0 0,-169 191 60 0 0,124-135-70 0 0,35-44-8 0 0,-103 130 12 0 0,85-104-42 0 0,-38 71 0 0 0,56-87 27 0 0,1-1 0 0 0,2 2 1 0 0,0-1-1 0 0,2 2 0 0 0,0-1 0 0 0,2 1 0 0 0,-3 32 0 0 0,8-42 4 0 0,0-1 0 0 0,1 0 0 0 0,1 1 0 0 0,1-1 0 0 0,0 0 0 0 0,1 0 0 0 0,0 0 0 0 0,2 0 0 0 0,0 0 0 0 0,0-1-1 0 0,2 0 1 0 0,0 0 0 0 0,11 18 0 0 0,14 12-29 0 0,46 50-1 0 0,-42-54 0 0 0,40 61-1 0 0,-59-76 20 0 0,-2 1 0 0 0,-1 0 0 0 0,-1 1 0 0 0,-1 0 0 0 0,-1 1 0 0 0,-2 0-1 0 0,-1 0 1 0 0,-2 1 0 0 0,0 0 0 0 0,-2 1 0 0 0,0 59 0 0 0,-6-61-62 0 0,-1 0 0 0 0,-1-1-1 0 0,-2 0 1 0 0,-1 0 0 0 0,-1 0 0 0 0,-1 0 0 0 0,-2-2 0 0 0,0 1 0 0 0,-23 37-1 0 0,17-37 68 0 0,-2 0 0 0 0,-1-1-1 0 0,0-1 1 0 0,-2-1 0 0 0,-1 0-1 0 0,-1-2 1 0 0,-1-1 0 0 0,-31 21-1 0 0,35-29-244 0 0,1-1 0 0 0,-39 16-1 0 0,57-28-136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5063 0 0,'0'2'7436'0'0,"0"3"-7243"0"0,-1 0 1 0 0,0 0-1 0 0,0 0 0 0 0,0 0 0 0 0,-1-1 0 0 0,0 1 0 0 0,0 0 0 0 0,0-1 1 0 0,0 1-1 0 0,-6 7 0 0 0,-5 7 480 0 0,-18 17 0 0 0,19-22-580 0 0,-10 12-101 0 0,10-13-3 0 0,0 1 0 0 0,1 0 0 0 0,0 1-1 0 0,-12 24 1 0 0,20-28 11 0 0,6 0 0 0 0,3-2 0 0 0,-4-8 2 0 0,0-1-1 0 0,0 1 0 0 0,1 0 0 0 0,-1 0 0 0 0,0-1 1 0 0,1 0-1 0 0,-1 1 0 0 0,0-1 0 0 0,1 0 1 0 0,-1 0-1 0 0,1 0 0 0 0,1-1 0 0 0,33-6 33 0 0,-27 5-24 0 0,163-26 108 0 0,-122 21-2582 0 0,-37 5-2546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12551 0 0,'0'0'1135'0'0,"-1"1"-852"0"0,-3 4-67 0 0,0 0 0 0 0,1 0 0 0 0,-1 0 0 0 0,1 0 0 0 0,0 0 0 0 0,1 1 0 0 0,-1-1 0 0 0,1 1 0 0 0,-3 11 0 0 0,0 7-96 0 0,-2 27 0 0 0,5-38-94 0 0,-8 86 235 0 0,5-39-520 0 0,-26 115 0 0 0,22-139-2208 0 0,4-20 1003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3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4607 0 0,'0'0'7824'0'0,"-1"2"-7392"0"0,-2 7-220 0 0,-1-1 1 0 0,0 1-1 0 0,-1-1 0 0 0,0 0 0 0 0,0-1 0 0 0,-10 13 0 0 0,-45 41 234 0 0,33-35-283 0 0,-32 29-65 0 0,35-34-61 0 0,0 1 0 0 0,2 1 0 0 0,1 1-1 0 0,-19 27 1 0 0,36-41-37 0 0,4 0 0 0 0,4 1 0 0 0,11 8 0 0 0,-1-4 0 0 0,-8-7 0 0 0,0 0 0 0 0,0 0 0 0 0,-1 0 0 0 0,7 14 0 0 0,37 81 262 0 0,-47-100-249 0 0,0 0 0 0 0,0 0 0 0 0,0 0 0 0 0,0 0 0 0 0,0 0 0 0 0,1-1 0 0 0,-1 1 1 0 0,1-1-1 0 0,-1 0 0 0 0,1 0 0 0 0,0 0 0 0 0,0 0 0 0 0,0 0 0 0 0,0-1 0 0 0,4 2 1 0 0,-1-1 24 0 0,-1-1 0 0 0,1 1 1 0 0,-1-1-1 0 0,1-1 1 0 0,0 1-1 0 0,-1-1 0 0 0,1 0 1 0 0,9-2-1 0 0,5-1 128 0 0,0-2 0 0 0,0-1-1 0 0,38-15 1 0 0,-58 21-164 0 0,302-138 831 0 0,-292 133-816 0 0,0 0-1 0 0,-1-1 1 0 0,0 0 0 0 0,0 0 0 0 0,-1-1-1 0 0,13-13 1 0 0,-13 9-18 0 0,-9 6-7 0 0,0 4 1 0 0,1-1-20 0 0,-1 1 0 0 0,1-1 0 0 0,-1 1 1 0 0,1-1-1 0 0,-1 1 0 0 0,0-1 0 0 0,0 1 0 0 0,0 0 0 0 0,0-1 0 0 0,0 1 0 0 0,0 0 0 0 0,0 0 0 0 0,0 0 0 0 0,0 0 1 0 0,0 0-1 0 0,-1 0 0 0 0,1 0 0 0 0,0 0 0 0 0,-1 0 0 0 0,1 0 0 0 0,-3 0 0 0 0,-3-2-166 0 0,-1 0-1 0 0,-14-3 1 0 0,20 5 175 0 0,-12-2-26 0 0,1 0 1 0 0,0-1-1 0 0,-1-1 1 0 0,2 0-1 0 0,-1 0 1 0 0,1-1-1 0 0,-17-12 1 0 0,28 18 60 0 0,0-1 1 0 0,0 1 0 0 0,1-1 0 0 0,-1 1 0 0 0,0 0 0 0 0,0-1 0 0 0,0 1-1 0 0,-1 0 1 0 0,1 0 0 0 0,0 0 0 0 0,0 0 0 0 0,0-1 0 0 0,0 1 0 0 0,0 1-1 0 0,0-1 1 0 0,0 0 0 0 0,0 0 0 0 0,0 0 0 0 0,0 1 0 0 0,0-1 0 0 0,0 0-1 0 0,0 1 1 0 0,0-1 0 0 0,0 1 0 0 0,0-1 0 0 0,0 1 0 0 0,-1 0 0 0 0,-2 2 2 0 0,1 0 1 0 0,-1 0-1 0 0,1 0 1 0 0,-5 6-1 0 0,-13 16-10 0 0,-29 47 0 0 0,42-59-10 0 0,1 0-1 0 0,1 0 1 0 0,0 1-1 0 0,1-1 0 0 0,0 1 1 0 0,-3 18-1 0 0,7-26-124 0 0,0 0-1 0 0,0 1 0 0 0,1-1 1 0 0,0 1-1 0 0,0-1 0 0 0,1 1 1 0 0,0-1-1 0 0,0 1 1 0 0,0-1-1 0 0,1 0 0 0 0,0 0 1 0 0,0 0-1 0 0,0 0 0 0 0,1 0 1 0 0,0 0-1 0 0,0 0 1 0 0,5 6-1 0 0,3-1-941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19295 0 0,'0'0'2086'0'0,"-2"0"-1893"0"0,-3 3-134 0 0,1-1 1 0 0,-1 1-1 0 0,1 0 0 0 0,0 0 1 0 0,-1 0-1 0 0,1 0 0 0 0,1 1 1 0 0,-1-1-1 0 0,-4 7 0 0 0,-4 6-99 0 0,-12 20-1 0 0,12-17 82 0 0,-18 28-155 0 0,2 0 0 0 0,-41 97 0 0 0,67-140-29 0 0,1 1 1 0 0,0-1 0 0 0,-1 0-1 0 0,2 0 1 0 0,-1 1 0 0 0,0-1-1 0 0,1 0 1 0 0,0 1 0 0 0,0-1-1 0 0,0 1 1 0 0,2 5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4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10335 0 0,'0'0'935'0'0,"3"0"-682"0"0,29-6 1186 0 0,42-12-1 0 0,-20 5-759 0 0,-30 6-257 0 0,0-1 1 0 0,40-20-1 0 0,-41 16-90 0 0,1 2 0 0 0,42-12 0 0 0,2 8-4 0 0,22-5-188 0 0,4-3-33 0 0,-45 11-86 0 0,65-22 0 0 0,-73 17-21 0 0,98-39 0 0 0,-105 41 10 0 0,-22 10-94 0 0,0-1 0 0 0,0-1 0 0 0,0 0 0 0 0,-1 0 0 0 0,1-1 1 0 0,-2-1-1 0 0,13-10 0 0 0,-7 3-368 0 0,-1 0-495 0 0,14-17-1 0 0,-25 26 824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82 6071 0 0,'0'0'2682'0'0,"-9"0"-2069"0"0,2 0-483 0 0,0 1 0 0 0,0 0 0 0 0,0 0 0 0 0,0 0 1 0 0,0 1-1 0 0,-10 4 0 0 0,-38 20 1191 0 0,34-15 1976 0 0,23-11-3009 0 0,9 0-55 0 0,-1-2 0 0 0,1 1-1 0 0,-1-1 1 0 0,1-1 0 0 0,17-6-1 0 0,52-26 165 0 0,-62 27-335 0 0,-2 0-51 0 0,77-32 94 0 0,-79 35-91 0 0,0 0 0 0 0,0 1 0 0 0,0 1-1 0 0,25-3 1 0 0,-26 7-14 0 0,-2 3 0 0 0,-11-3 0 0 0,1 1 0 0 0,0-1 0 0 0,0 1 0 0 0,0-1 0 0 0,-1 0 0 0 0,1 1 0 0 0,-1-1 0 0 0,1 1 0 0 0,-1 0 0 0 0,0-1 0 0 0,1 1 0 0 0,-1-1 0 0 0,0 1 0 0 0,0 0 0 0 0,0-1 0 0 0,0 1 0 0 0,0-1 0 0 0,-1 1 0 0 0,1 0 0 0 0,0-1 0 0 0,-1 3 0 0 0,-2 4 0 0 0,0 0 0 0 0,-6 13 0 0 0,9-21 0 0 0,-9 16 0 0 0,-1-2 0 0 0,0 1-1 0 0,-1-1 1 0 0,0-1 0 0 0,-1 0 0 0 0,-17 13-1 0 0,4-1-11 0 0,-2 0-23 0 0,-1-1 1 0 0,-2-1 0 0 0,-50 29-1 0 0,50-36 35 0 0,-46 18 0 0 0,90-33-63 0 0,11-2 62 0 0,0-2-17 0 0,0 1 0 0 0,0 2-1 0 0,0 0 1 0 0,0 1 0 0 0,-1 2 0 0 0,27 5-1 0 0,-39-5 17 0 0,6 1-10 0 0,-1 1 0 0 0,0 1-1 0 0,-1 0 1 0 0,22 11-1 0 0,-37-16 21 0 0,0-1-1 0 0,1 1 0 0 0,-1 0 0 0 0,0 0 1 0 0,0-1-1 0 0,0 1 0 0 0,0 0 1 0 0,0 0-1 0 0,0 0 0 0 0,-1 0 0 0 0,1 0 1 0 0,0 0-1 0 0,0 0 0 0 0,-1 1 0 0 0,1-1 1 0 0,-1 0-1 0 0,1 0 0 0 0,-1 0 1 0 0,1 1-1 0 0,-1-1 0 0 0,0 0 0 0 0,1 2 1 0 0,-1 0 21 0 0,-1-1 0 0 0,1 0 1 0 0,0 0-1 0 0,-1 0 0 0 0,0 0 0 0 0,1 0 1 0 0,-1 0-1 0 0,0 0 0 0 0,0 0 0 0 0,0 0 1 0 0,0 0-1 0 0,-2 2 0 0 0,-4 5 105 0 0,0-1-1 0 0,-1 0 1 0 0,0-1 0 0 0,-9 8-1 0 0,-156 117 941 0 0,127-100-961 0 0,-94 47 0 0 0,96-56-102 0 0,31-15-5 0 0,0-1 0 0 0,0 0 0 0 0,-1-1 1 0 0,0-1-1 0 0,-28 7 0 0 0,40-11-154 0 0,3-3 86 0 0,-1 0 0 0 0,1 0-1 0 0,-1 0 1 0 0,1 1 0 0 0,0-1 0 0 0,0 0-1 0 0,0 1 1 0 0,0-1 0 0 0,0 0 0 0 0,0 1-1 0 0,0-1 1 0 0,2-1 0 0 0,7-6-795 0 0,0 0 1 0 0,0 0-1 0 0,12-8 1 0 0,-17 14 594 0 0,19-15-1113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8751 0 0,'0'0'1842'0'0,"0"3"-846"0"0,-2 61 616 0 0,0-32-1223 0 0,2 0-1 0 0,1 1 0 0 0,10 61 1 0 0,-10-85-162 0 0,2-1 1 0 0,-1 1-1 0 0,1-1 1 0 0,0 1-1 0 0,1-1 1 0 0,0 0 0 0 0,0 0-1 0 0,1-1 1 0 0,0 1-1 0 0,0-1 1 0 0,1 0-1 0 0,0-1 1 0 0,0 1 0 0 0,1-1-1 0 0,0 0 1 0 0,0-1-1 0 0,0 0 1 0 0,0 0-1 0 0,10 5 1 0 0,2-2-255 0 0,-1-1 1 0 0,1 0-1 0 0,0-2 1 0 0,1 0-1 0 0,0-1 1 0 0,-1-1-1 0 0,24 1 0 0 0,4-3-490 0 0,89-9-1 0 0,-112 4-1071 0 0,-22 4 325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2303 0 0,'0'0'12476'0'0,"-1"2"-12153"0"0,-10 16-16 0 0,0-1 0 0 0,-2 0 1 0 0,0-1-1 0 0,-23 21 0 0 0,14-14-187 0 0,-25 29 53 0 0,-54 56 359 0 0,33-39-272 0 0,3 4 0 0 0,3 2 0 0 0,-70 111 0 0 0,120-163-1273 0 0,11-21-91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9671 0 0,'0'0'1712'0'0,"-1"2"-965"0"0,-4 8-455 0 0,-1-1-1 0 0,0 0 1 0 0,0 0 0 0 0,-1-1 0 0 0,-11 13 0 0 0,-15 18-326 0 0,-47 65 111 0 0,-14 19 175 0 0,76-97 49 0 0,2 1 0 0 0,-26 56 0 0 0,32-57 58 0 0,0 1-1 0 0,2 1 1 0 0,-9 52 0 0 0,15-64-474 0 0,1 1 0 0 0,0-1 1 0 0,3 19-1 0 0,-1-23-593 0 0,1-1-1 0 0,0 1 1 0 0,1-1 0 0 0,0 0-1 0 0,5 12 1 0 0,-1-6-4362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0,'0'0'667'0'0,"1"2"-547"0"0,9 23 1947 0 0,-1 1-1 0 0,-1-1 1 0 0,6 38 0 0 0,-7-27-1786 0 0,-3-20-40 0 0,38 140 2008 0 0,-35-137-2047 0 0,0-1-1 0 0,1-1 1 0 0,1 0 0 0 0,1 0-1 0 0,0 0 1 0 0,18 19-1 0 0,-15-20-118 0 0,2-2 0 0 0,-1 0 0 0 0,2 0 0 0 0,0-2-1 0 0,0 0 1 0 0,28 15 0 0 0,-28-18-148 0 0,1-1 0 0 0,26 10 1 0 0,-36-15-103 0 0,11 3-844 0 0,-17-6 696 0 0,0 0 0 0 0,0 0 0 0 0,-1 0 1 0 0,1 0-1 0 0,0 0 0 0 0,0 0 1 0 0,-1-1-1 0 0,1 1 0 0 0,0 0 1 0 0,-1 0-1 0 0,1-1 0 0 0,0 1 0 0 0,-1 0 1 0 0,1-1-1 0 0,1 0 0 0 0,6-9-1791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7 919 0 0,'-3'-6'14714'0'0,"-12"15"-14519"0"0,2 1 0 0 0,-1 1 1 0 0,-23 24-1 0 0,-34 47 953 0 0,41-46-831 0 0,4-5-54 0 0,-169 214 1370 0 0,168-203-1670 0 0,-37 50-1136 0 0,52-77-1063 0 0,-25 24 0 0 0,7-17-464 0 0,28-21 1878 0 0,3-9-3904 0 0,4-2 2184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24 919 0 0,'-16'-4'16183'0'0,"48"-2"-14933"0"0,40-5 342 0 0,-62 9-1359 0 0,1 2 0 0 0,0-1 0 0 0,0 2 1 0 0,13 1-1 0 0,-21-1-88 0 0,-2 0-140 0 0,0 0 0 0 0,0 0-1 0 0,0 0 1 0 0,0 0 0 0 0,-1 0-1 0 0,1 0 1 0 0,-1 0 0 0 0,1 1-1 0 0,0-1 1 0 0,-1 0 0 0 0,0 0-1 0 0,1 1 1 0 0,-1-1 0 0 0,0 0 0 0 0,0 1-1 0 0,0-1 1 0 0,0 0 0 0 0,0 0-1 0 0,0 1 1 0 0,0-1 0 0 0,0 0-1 0 0,0 1 1 0 0,0-1 0 0 0,-1 0 0 0 0,1 0-1 0 0,-1 1 1 0 0,0 1 0 0 0,0 1 7 0 0,-4 7 2 0 0,0 0 1 0 0,-1 0-1 0 0,0 0 0 0 0,0-1 0 0 0,-1 0 0 0 0,-1 0 0 0 0,-12 13 1 0 0,8-9 174 0 0,-8 9 45 0 0,11-13-328 0 0,-1 2 0 0 0,1-1-1 0 0,-12 22 1 0 0,16-24 99 0 0,2-4-12 0 0,0 0 0 0 0,0 0 0 0 0,1 1 0 0 0,-1 0 0 0 0,1-1 0 0 0,0 1 0 0 0,1 0 0 0 0,0 0 0 0 0,0 0 0 0 0,-1 10 0 0 0,5 0 7 0 0,1-12 0 0 0,-2-3 0 0 0,0 1 16 0 0,0-1-1 0 0,1 1 1 0 0,-1-1-1 0 0,1 0 0 0 0,-1 1 1 0 0,0-1-1 0 0,1 0 1 0 0,0 0-1 0 0,-1-1 1 0 0,1 1-1 0 0,0 0 1 0 0,-1-1-1 0 0,1 0 1 0 0,4 0-1 0 0,6 0 125 0 0,21-2 0 0 0,-28 1-132 0 0,25-4-39 0 0,45-13 0 0 0,-47 10-68 0 0,49-7 0 0 0,-59 13-192 0 0,38-3-1979 0 0,-46 5 379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2759 0 0,'0'0'126'0'0,"-7"3"20"0"0,-46 29 15940 0 0,58-32-15709 0 0,1-1 0 0 0,-1 0 1 0 0,0 0-1 0 0,9-3 1 0 0,15-3 216 0 0,162-27 322 0 0,-141 21-871 0 0,-23 6-1923 0 0,32-5 0 0 0,-48 12-1630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 7111 0 0,'0'0'644'0'0,"-17"0"-60"0"0,15-1-30 0 0,0 1-1 0 0,0 0 0 0 0,0-1 0 0 0,0 1 0 0 0,0 0 1 0 0,0 0-1 0 0,0 0 0 0 0,0 0 0 0 0,0 0 1 0 0,0 1-1 0 0,0-1 0 0 0,0 1 0 0 0,0-1 1 0 0,0 1-1 0 0,0 0 0 0 0,-3 1 0 0 0,-10 14 3755 0 0,4-1-6034 0 0,-54 91 2103 0 0,35-56-225 0 0,13-21-130 0 0,1 1 0 0 0,1 1 0 0 0,-13 42 0 0 0,23-51-643 0 0,4-20-90 0 0,10 1-5311 0 0,0-3 160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79 1839 0 0,'40'-31'218'0'0,"-35"26"1017"0"0,1 0 0 0 0,0 0 0 0 0,0 0-1 0 0,0 1 1 0 0,0 0 0 0 0,1 0 0 0 0,0 1 0 0 0,-1 0 0 0 0,1 0 0 0 0,11-3 0 0 0,-16 6-558 0 0,0 12-457 0 0,-1-12-213 0 0,-1 1 1 0 0,1 0-1 0 0,-1 0 1 0 0,0 0-1 0 0,0 0 1 0 0,0 0-1 0 0,0 0 1 0 0,1-1-1 0 0,-1 1 0 0 0,0 0 1 0 0,-1 0-1 0 0,1 0 1 0 0,0 0-1 0 0,0 0 1 0 0,0 0-1 0 0,0 0 1 0 0,-1 0-1 0 0,1-1 1 0 0,0 1-1 0 0,-1 0 0 0 0,0 1 1 0 0,-9 13 141 0 0,-1-1 0 0 0,0 0 0 0 0,-1-1 0 0 0,-1 0 0 0 0,-23 18 1 0 0,10-8 15 0 0,1 0 0 0 0,-34 44 0 0 0,47-53-102 0 0,2 1 1 0 0,0 0-1 0 0,1 1 0 0 0,1 0 1 0 0,0 0-1 0 0,-9 29 0 0 0,16-42-39 0 0,0 1 0 0 0,0-1 0 0 0,0 1 0 0 0,1-1 0 0 0,-1 1 0 0 0,1-1 0 0 0,0 1 0 0 0,0-1 0 0 0,0 1 0 0 0,0-1 0 0 0,1 1 0 0 0,0 3 0 0 0,0-6 13 0 0,0 0-1 0 0,1 1 0 0 0,-1-1 1 0 0,0 0-1 0 0,1 0 1 0 0,-1 0-1 0 0,0 0 0 0 0,1 0 1 0 0,-1 0-1 0 0,1 0 1 0 0,3 1-1 0 0,-2-1 69 0 0,5 2 32 0 0,0 0 0 0 0,1 0 0 0 0,-1-1 1 0 0,1 0-1 0 0,0 0 0 0 0,0-1 1 0 0,0 0-1 0 0,-1-1 0 0 0,1 0 1 0 0,16-2-1 0 0,2-2 10 0 0,1-1 0 0 0,28-10 1 0 0,-47 13-137 0 0,-1-1 1 0 0,1 0 0 0 0,-1 0-1 0 0,0-1 1 0 0,0 0 0 0 0,0-1-1 0 0,-1 0 1 0 0,1 0 0 0 0,-1-1 0 0 0,11-11-1 0 0,-14 13-6 0 0,-1-1-1 0 0,1 1 1 0 0,-1-1-1 0 0,0 0 1 0 0,0 0 0 0 0,-1 0-1 0 0,0-1 1 0 0,1 1-1 0 0,-2-1 1 0 0,1 1-1 0 0,-1-1 1 0 0,0 0-1 0 0,0 1 1 0 0,0-1 0 0 0,-1 0-1 0 0,0 0 1 0 0,-1-10-1 0 0,-1 7-64 0 0,1 0 0 0 0,-2 0-1 0 0,1 1 1 0 0,-1-1 0 0 0,-1 0-1 0 0,0 1 1 0 0,0 0 0 0 0,-5-8-1 0 0,-1 1-272 0 0,0 1 0 0 0,-1 0-1 0 0,-16-15 1 0 0,26 27 258 0 0,-1 1 0 0 0,0-1-1 0 0,0 0 1 0 0,0 1 0 0 0,0-1-1 0 0,0 1 1 0 0,0 0 0 0 0,0 0 0 0 0,-1 0-1 0 0,1 0 1 0 0,0 0 0 0 0,-1 0-1 0 0,1 1 1 0 0,-1-1 0 0 0,1 1-1 0 0,-5-1 1 0 0,3 2-20 0 0,0-1 0 0 0,1 1-1 0 0,-1 0 1 0 0,0-1 0 0 0,1 2 0 0 0,-1-1-1 0 0,1 0 1 0 0,0 1 0 0 0,-1-1 0 0 0,-2 3-1 0 0,3-1-245 0 0,-1 4-10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4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8751 0 0,'0'0'794'0'0,"2"-2"-652"0"0,6-4 1427 0 0,0 1 0 0 0,1 0 0 0 0,12-6 0 0 0,31-11 486 0 0,-10 5-2242 0 0,19-7 305 0 0,70-19-1 0 0,-99 34-41 0 0,65-9 1 0 0,-82 17-81 0 0,0 0 1 0 0,1 0-1 0 0,-1 2 1 0 0,0 0-1 0 0,0 0 0 0 0,25 7 1 0 0,-15 0 3 0 0,1 1 0 0 0,-2 1 0 0 0,28 15 0 0 0,-42-19 75 0 0,1-1-1 0 0,-1-1 1 0 0,1 1 0 0 0,0-2-1 0 0,0 0 1 0 0,1 0 0 0 0,13 1-1 0 0,-14-4-87 0 0,-9-1-63 0 0,11-2-1560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11519 0 0,'0'0'1040'0'0,"-16"0"-25"0"0,15 0-886 0 0,0 0 0 0 0,0 1 0 0 0,0-1 0 0 0,0 1-1 0 0,1-1 1 0 0,-1 0 0 0 0,0 1 0 0 0,0-1 0 0 0,0 1 0 0 0,0 0 0 0 0,1-1 0 0 0,-1 1 0 0 0,0 0-1 0 0,0-1 1 0 0,1 1 0 0 0,-1 0 0 0 0,1 0 0 0 0,-1 0 0 0 0,1 0 0 0 0,-1-1 0 0 0,0 3 0 0 0,0-1-62 0 0,1 1 1 0 0,0-1-1 0 0,-1 0 1 0 0,1 0-1 0 0,0 1 1 0 0,0-1 0 0 0,0 0-1 0 0,0 1 1 0 0,1 2-1 0 0,1 3 23 0 0,0 1 0 0 0,1-1 0 0 0,0 0 0 0 0,5 10 0 0 0,4 5 434 0 0,2-1-1 0 0,0-1 1 0 0,2 0-1 0 0,32 36 1 0 0,85 63 1618 0 0,-58-64-1476 0 0,7 6-284 0 0,-70-53-288 0 0,16 14-2214 0 0,-37-44-5656 0 0,3 10 1914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 14655 0 0,'-1'0'671'0'0,"-5"-1"-573"0"0,1 0 1 0 0,-1 1-1 0 0,1-1 0 0 0,-1 1 0 0 0,1 0 1 0 0,-1 1-1 0 0,1 0 0 0 0,-1-1 1 0 0,1 2-1 0 0,-1-1 0 0 0,1 1 1 0 0,0-1-1 0 0,0 2 0 0 0,-10 4 1 0 0,-2 3 9 0 0,0 2 0 0 0,1 0 1 0 0,0 0-1 0 0,1 2 0 0 0,0 0 1 0 0,1 0-1 0 0,-16 23 0 0 0,-75 123 276 0 0,80-116-252 0 0,22-40-125 0 0,-19 31 24 0 0,1 2-1 0 0,2 0 0 0 0,-19 51 0 0 0,36-81-354 0 0,1 0 0 0 0,-1 0 0 0 0,0 13 0 0 0,1-7-5772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134 189 8431 0 0,'-1'1'388'0'0,"-5"3"-317"0"0,-1-1-1 0 0,1 0 1 0 0,-1 0-1 0 0,1 0 1 0 0,-1-1 0 0 0,0 0-1 0 0,-12 2 1 0 0,10-1 399 0 0,-1-1 0 0 0,0 1 0 0 0,-17 8 1 0 0,16-4 977 0 0,11-7-1405 0 0,0 0-1 0 0,0 0 1 0 0,0 0-1 0 0,0 0 1 0 0,0 0-1 0 0,0 0 1 0 0,0 0-1 0 0,0 0 1 0 0,0-1 42 0 0,0 1-43 0 0,0 0 1 0 0,0 0-1 0 0,0 0 1 0 0,1 0-1 0 0,-1 0 1 0 0,0 0-1 0 0,0 0 1 0 0,0 0-1 0 0,0 0 1 0 0,0 0-1 0 0,0 0 1 0 0,0 0-1 0 0,0 0 1 0 0,0 0-1 0 0,0 0 1 0 0,0 0-1 0 0,0 0 1 0 0,0 0-1 0 0,0 0 1 0 0,1 0-1 0 0,-1 0 1 0 0,0 0-1 0 0,0 0 1 0 0,0 0-1 0 0,0 0 1 0 0,0 0-1 0 0,0 0 1 0 0,0 0-1 0 0,0 0 1 0 0,0 0-1 0 0,0 0 1 0 0,0 0-1 0 0,0 0 1 0 0,0 0 42 0 0,0 1-43 0 0,1-1 1 0 0,-1 0-1 0 0,0 0 1 0 0,0 0-1 0 0,0 0 1 0 0,0 0-1 0 0,0 0 1 0 0,0 0-1 0 0,0 0 1 0 0,0 0-1 0 0,0 0 1 0 0,0 0-1 0 0,0 0 1 0 0,0 0-1 0 0,0 0 1 0 0,0 1-1 0 0,0-1 1 0 0,0 0-1 0 0,0 0 1 0 0,0 0-1 0 0,0 0 0 0 0,25-7 4347 0 0,-16 4-5206 0 0,471-142 3775 0 0,-343 100-3615 0 0,-48 10-4708 0 0,-77 30 3315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7367 0 0,'2'1'7351'0'0,"1"0"-7265"0"0,0 1 0 0 0,0 0 0 0 0,0 0 0 0 0,0 0 0 0 0,-1 0 0 0 0,1 0 0 0 0,-1 1 0 0 0,1-1 0 0 0,-1 1 0 0 0,0-1 0 0 0,0 1 0 0 0,0 0-1 0 0,0 0 1 0 0,-1 0 0 0 0,1 0 0 0 0,-1 0 0 0 0,1 1 0 0 0,-1-1 0 0 0,1 5 0 0 0,2 9 212 0 0,0 1 0 0 0,2 23 0 0 0,-6-39-271 0 0,2 20 150 0 0,-1 0 0 0 0,-1 1-1 0 0,-1-1 1 0 0,-2 0 0 0 0,-5 29 0 0 0,-3-4-112 0 0,-25 62 0 0 0,35-106-88 0 0,-1 2-89 0 0,0 1 0 0 0,0 0 1 0 0,0 0-1 0 0,1 0 0 0 0,0 0 0 0 0,-1 8 0 0 0,8-8-1614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12439 0 0,'0'0'1126'0'0,"2"-1"-929"0"0,50-27 1187 0 0,-15 7-725 0 0,3 0-460 0 0,-2 0 520 0 0,1 1-1 0 0,82-27 0 0 0,-111 44-507 0 0,-6 1-34 0 0,0 1 0 0 0,1 0 0 0 0,-1 0 0 0 0,1 0 0 0 0,-1 0 0 0 0,1 1 0 0 0,0 0 0 0 0,-1-1 0 0 0,9 2 1 0 0,-13 0-168 0 0,1-1 1 0 0,-1 0 0 0 0,1 0 0 0 0,-1 1 0 0 0,1-1 0 0 0,-1 0 0 0 0,1 1 0 0 0,-1-1-1 0 0,0 0 1 0 0,1 1 0 0 0,-1-1 0 0 0,0 1 0 0 0,1-1 0 0 0,-1 0 0 0 0,0 1 0 0 0,0-1-1 0 0,1 1 1 0 0,-1-1 0 0 0,0 1 0 0 0,0-1 0 0 0,0 1 0 0 0,0-1 0 0 0,0 1 0 0 0,1-1-1 0 0,-1 1 1 0 0,0-1 0 0 0,0 2 0 0 0,-2 13 53 0 0,0-5-43 0 0,-1 0 0 0 0,-1-1 0 0 0,0 1 1 0 0,0-1-1 0 0,-1 0 0 0 0,0 0 0 0 0,-7 8 1 0 0,-48 57 56 0 0,34-44-52 0 0,-5 6-68 0 0,0-2 0 0 0,-2-2 0 0 0,-54 41 0 0 0,75-64 42 0 0,1 0 0 0 0,0 0 0 0 0,-15 19 0 0 0,23-25 0 0 0,0 0 0 0 0,1 1 0 0 0,-1 0 0 0 0,1-1 0 0 0,0 1 0 0 0,0 0 0 0 0,0 0 0 0 0,0 0 0 0 0,1 0 0 0 0,-1 1 0 0 0,1-1 0 0 0,0 0 0 0 0,1 0 0 0 0,-1 1 0 0 0,1-1 0 0 0,0 6 0 0 0,0-9 2 0 0,0 0 0 0 0,0 0-1 0 0,0 0 1 0 0,1 0 0 0 0,-1 0-1 0 0,0 0 1 0 0,1 0 0 0 0,-1 0 0 0 0,0 0-1 0 0,1 0 1 0 0,-1 0 0 0 0,1 0-1 0 0,0 0 1 0 0,-1-1 0 0 0,1 1-1 0 0,0 0 1 0 0,-1 0 0 0 0,1-1 0 0 0,0 1-1 0 0,0 0 1 0 0,0-1 0 0 0,0 1-1 0 0,0-1 1 0 0,1 1 0 0 0,0 1 9 0 0,3 0 31 0 0,-1 0 0 0 0,0-1 1 0 0,0 1-1 0 0,1-1 1 0 0,-1 0-1 0 0,1 0 0 0 0,-1 0 1 0 0,1 0-1 0 0,-1-1 0 0 0,8 0 1 0 0,1-1 69 0 0,-1 0 0 0 0,20-4 0 0 0,-17 2-272 0 0,20-5 493 0 0,43-14 0 0 0,-65 17-845 0 0,0-1-1 0 0,14-8 0 0 0,-18 9-830 0 0,-1-1-1 0 0,0 0 1 0 0,14-13 0 0 0,-12 9-4324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6911 0 0,'7'0'11528'0'0,"-37"6"-11381"0"0,-1 2 1 0 0,2 0-1 0 0,-36 16 0 0 0,-81 49-204 0 0,127-63 30 0 0,6-2-36 0 0,0 0 0 0 0,-1-1 0 0 0,0-1 0 0 0,-1 0 0 0 0,-19 5 0 0 0,33-11 41 0 0,1 0 0 0 0,0 0 0 0 0,-1 0 0 0 0,1 0 1 0 0,-1 1-1 0 0,1-1 0 0 0,0 0 0 0 0,-1 0 0 0 0,1 0 0 0 0,-1 0 1 0 0,1 0-1 0 0,0-1 0 0 0,-1 1 0 0 0,1 0 0 0 0,0 0 0 0 0,-1 0 0 0 0,1 0 1 0 0,-1 0-1 0 0,1 0 0 0 0,0-1 0 0 0,-1 1 0 0 0,1 0 0 0 0,0 0 0 0 0,-1-1 1 0 0,1 1-1 0 0,0 0 0 0 0,0 0 0 0 0,-1-1 0 0 0,1 1 0 0 0,0 0 1 0 0,0-1-1 0 0,-1 1 0 0 0,1 0 0 0 0,0-1 0 0 0,0 1 0 0 0,-1-2-230 0 0,2 1 184 0 0,0-1-1 0 0,0 1 1 0 0,0-1-1 0 0,0 1 1 0 0,0-1-1 0 0,0 0 1 0 0,-1 1-1 0 0,1-1 0 0 0,0-2 1 0 0,1-1-105 0 0,0 0-7 0 0,0 0 1 0 0,1 0 0 0 0,0 0 0 0 0,0 1-1 0 0,0-1 1 0 0,6-5 0 0 0,-8 9 44 0 0,-7 7 206 0 0,-200 221 1194 0 0,184-196-765 0 0,21-30 247 0 0,1 0-706 0 0,0 0 0 0 0,1 0 1 0 0,-1-1-1 0 0,0 1 0 0 0,1 0 1 0 0,-1-1-1 0 0,1 1 0 0 0,-1-1 0 0 0,1 1 1 0 0,-1 0-1 0 0,1-1 0 0 0,-1 1 0 0 0,1-1 1 0 0,0 0-1 0 0,-1 1 0 0 0,1-1 0 0 0,0 1 1 0 0,-1-1-1 0 0,1 0 0 0 0,0 0 1 0 0,0 1-1 0 0,-1-1 0 0 0,1 0 0 0 0,1 0 1 0 0,20 4 339 0 0,-7-3-256 0 0,1-1-1 0 0,0-1 0 0 0,0-1 1 0 0,-1 0-1 0 0,1-1 1 0 0,24-8-1 0 0,-17 4-147 0 0,39-5 1 0 0,-47 11-5 0 0,0 0 0 0 0,0 0 1 0 0,0 1-1 0 0,30 5 1 0 0,-39-4 28 0 0,0 1 1 0 0,0-1-1 0 0,0 1 1 0 0,-1 1-1 0 0,1-1 1 0 0,-1 1-1 0 0,1 0 0 0 0,-1 0 1 0 0,0 1-1 0 0,0-1 1 0 0,0 1-1 0 0,-1 0 1 0 0,1 0-1 0 0,7 10 1 0 0,-10-10 5 0 0,6 5 23 0 0,-2-1 1 0 0,1 1-1 0 0,-1 1 0 0 0,-1-1 0 0 0,1 1 1 0 0,-2 0-1 0 0,7 17 0 0 0,-11-26-26 0 0,1 1 0 0 0,-1-1 0 0 0,1 1 1 0 0,-1-1-1 0 0,0 1 0 0 0,0 0 0 0 0,1-1 0 0 0,-1 1 0 0 0,0-1 0 0 0,0 1 0 0 0,-1 0 0 0 0,1-1 0 0 0,0 1 1 0 0,0 0-1 0 0,-1-1 0 0 0,1 1 0 0 0,-1-1 0 0 0,-1 3 0 0 0,0 1 16 0 0,0 0 17 0 0,-1 1 1 0 0,0-1 0 0 0,0 0 0 0 0,0 0 0 0 0,0 0 0 0 0,-1 0 0 0 0,0-1 0 0 0,0 0 0 0 0,0 1 0 0 0,-6 3 0 0 0,-8 5 201 0 0,-27 17-1 0 0,4-4-69 0 0,31-19-204 0 0,-6 5 148 0 0,-21 11 1 0 0,32-20-223 0 0,0-1 0 0 0,0 0 0 0 0,-1 0 0 0 0,1 0 0 0 0,0-1 0 0 0,0 1 1 0 0,-1-1-1 0 0,1-1 0 0 0,-7 1 0 0 0,10-1-425 0 0,-5-3-3989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4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1375 0 0,'-5'-4'9582'0'0,"17"7"-5134"0"0,7 6-4225 0 0,-11-4 202 0 0,35 17-60 0 0,-1 3 0 0 0,-2 1 1 0 0,0 3-1 0 0,-2 1 0 0 0,-1 1 1 0 0,-2 2-1 0 0,-1 2 0 0 0,-1 1 1 0 0,-3 1-1 0 0,40 62 0 0 0,-59-80-203 0 0,0 0-1 0 0,-2 1 0 0 0,0 0 1 0 0,-1 0-1 0 0,-1 1 0 0 0,-1 0 1 0 0,-1 1-1 0 0,4 35 0 0 0,-8-37-123 0 0,0-1-1 0 0,-2 1 0 0 0,0-1 0 0 0,-1 0 0 0 0,-1 1 0 0 0,-1-1 1 0 0,0 0-1 0 0,-2-1 0 0 0,-14 37 0 0 0,7-30 36 0 0,-1 0-1 0 0,0-1 0 0 0,-2 0 1 0 0,-33 37-1 0 0,6-16 109 0 0,-52 43-1 0 0,44-46-158 0 0,0 1 2 0 0,-47 52-1 0 0,94-91-140 0 0,0 0 0 0 0,0 0 0 0 0,1 0 0 0 0,-1 1 0 0 0,1 0 0 0 0,1-1 0 0 0,-1 1-1 0 0,0 0 1 0 0,1 0 0 0 0,-2 7 0 0 0,4-10-415 0 0,11 1-1557 0 0,3-3 910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3679 0 0,'47'-14'241'0'0,"-31"8"785"0"0,-1 2 0 0 0,24-4 0 0 0,13 4 2357 0 0,26 5-2599 0 0,26 0-970 0 0,-80-5 609 0 0,1 0 0 0 0,0-1 0 0 0,26-10 0 0 0,24-5 448 0 0,-70 19-821 0 0,259-47 1381 0 0,-96 42-1411 0 0,-116 6-22 0 0,83-9 0 0 0,-88 2 54 0 0,175-32 680 0 0,-187 31-475 0 0,1 1-1 0 0,0 1 1 0 0,0 2-1 0 0,1 2 0 0 0,49 3 1 0 0,-12 4-194 0 0,111-5 1 0 0,73-27-63 0 0,-209 20 17 0 0,0 2-1 0 0,83 1 1 0 0,78 15-18 0 0,-145-9 32 0 0,105-9 0 0 0,-77-5 50 0 0,16-2 21 0 0,114-1 0 0 0,98 20 25 0 0,-50-18 315 0 0,-122 2 34 0 0,-54 7-237 0 0,93-7 8 0 0,634-19-104 0 0,-727 31 10 0 0,-30 1-184 0 0,1-2 0 0 0,109-17 0 0 0,-4-23 30 0 0,-159 36 0 0 0,73-21 0 0 0,-73 22 0 0 0,1 1 0 0 0,-1 0 0 0 0,1 1 0 0 0,22 0 0 0 0,-19 4-31 0 0,-13 1 13 0 0,-2-2 7 0 0,0-1 2 0 0,0 0-1 0 0,0 0 1 0 0,1 0-1 0 0,-1 1 1 0 0,-1-1 0 0 0,1 0-1 0 0,0 0 1 0 0,0 1-1 0 0,0-1 1 0 0,-1 1-1 0 0,1-1 1 0 0,-1 0 0 0 0,1 1-1 0 0,-1 0 1 0 0,1 2-1 0 0,-1-1-264 0 0,0 0-1 0 0,0 1 0 0 0,0-1 0 0 0,-1 0 0 0 0,0 0 0 0 0,-1 5 1 0 0,-1 5-6040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5063 0 0,'0'0'13264'0'0,"0"3"-13049"0"0,1 3-164 0 0,0 1 0 0 0,0 0 0 0 0,-1 0-1 0 0,0 0 1 0 0,-1 0 0 0 0,1 0 0 0 0,-1 0 0 0 0,-4 11 0 0 0,-19 57 26 0 0,19-63-72 0 0,-61 138 106 0 0,45-105-97 0 0,18-39-11 0 0,1 0 0 0 0,0 0-1 0 0,-2 10 1 0 0,4-16-2 0 0,0 0 0 0 0,0 1 0 0 0,0-1 1 0 0,1 1-1 0 0,-1-1 0 0 0,0 0 0 0 0,0 1 0 0 0,0-1 0 0 0,1 0 0 0 0,-1 0 1 0 0,0 1-1 0 0,0-1 0 0 0,1 0 0 0 0,-1 1 0 0 0,0-1 0 0 0,1 0 1 0 0,-1 0-1 0 0,0 0 0 0 0,1 1 0 0 0,-1-1 0 0 0,0 0 0 0 0,1 0 0 0 0,-1 0 1 0 0,1 0-1 0 0,-1 0 0 0 0,0 0 0 0 0,1 0 0 0 0,-1 0 0 0 0,1 0 1 0 0,11 2 16 0 0,1-3 11 0 0,1-1 0 0 0,-1-1-1 0 0,0 0 1 0 0,0 0 0 0 0,24-11-1 0 0,1 0 43 0 0,206-48-334 0 0,-210 58-969 0 0,-14 2-3608 0 0,-7 1-836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 9215 0 0,'-1'0'707'0'0,"-1"-1"-554"0"0,0 0 0 0 0,-1 0 0 0 0,1 0 0 0 0,0 1 0 0 0,0-1 0 0 0,-1 1 0 0 0,1-1 0 0 0,0 1-1 0 0,-1 0 1 0 0,1 0 0 0 0,0 0 0 0 0,-1 0 0 0 0,1 1 0 0 0,0-1 0 0 0,-1 1 0 0 0,1-1 0 0 0,0 1 0 0 0,-3 1 0 0 0,2 0 150 0 0,0 0 0 0 0,0 0 0 0 0,1 0 0 0 0,-1 1 0 0 0,0-1 0 0 0,1 1 0 0 0,-1 0-1 0 0,1 0 1 0 0,0 0 0 0 0,0 0 0 0 0,-3 5 0 0 0,-21 44-57 0 0,-33 97 0 0 0,20-48-16 0 0,-3 4 87 0 0,-55 128-9 0 0,2-3-231 0 0,92-224-76 0 0,-3 10 16 0 0,-5 23 0 0 0,10-35-14 0 0,0 0-1 0 0,1 0 1 0 0,-1 0-1 0 0,1 0 0 0 0,0 0 1 0 0,0 0-1 0 0,0 0 1 0 0,1 0-1 0 0,-1 0 0 0 0,1 0 1 0 0,2 6-1 0 0,-3-9-59 0 0,1 0 0 0 0,-1 0 1 0 0,1 0-1 0 0,-1 0 0 0 0,1 0 0 0 0,0 0 0 0 0,0 0 0 0 0,-1 0 0 0 0,1 0 0 0 0,0-1 0 0 0,0 1 1 0 0,0 0-1 0 0,0-1 0 0 0,0 1 0 0 0,-1 0 0 0 0,1-1 0 0 0,0 1 0 0 0,1-1 0 0 0,-1 0 0 0 0,2 1 1 0 0,15 3-5918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8287 0 0,'0'0'1951'0'0,"4"0"-760"0"0,5 0-863 0 0,0 0 0 0 0,0-1 1 0 0,0 0-1 0 0,0 0 0 0 0,0-1 0 0 0,-1 0 1 0 0,1 0-1 0 0,-1-1 0 0 0,1 0 1 0 0,-1-1-1 0 0,0 0 0 0 0,12-8 0 0 0,8-7 244 0 0,-1-2 0 0 0,26-25-1 0 0,-5 4 609 0 0,-36 31-927 0 0,41-32 816 0 0,92-61 0 0 0,-1 27-228 0 0,-69 48-1707 0 0,-55 23-1950 0 0,39-5 1 0 0,-34 8-3776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405 460 9215 0 0,'0'0'707'0'0,"-18"-1"2250"0"0,12 3-2810 0 0,0-1 0 0 0,1 1-1 0 0,-1-1 1 0 0,0 0 0 0 0,0-1-1 0 0,0 1 1 0 0,-12-2 0 0 0,-12 2 10 0 0,2 1 197 0 0,-1-1 0 0 0,-50-5 0 0 0,64 2-49 0 0,-1-1 0 0 0,1 0 0 0 0,0-1 0 0 0,1-1 0 0 0,-1 0 0 0 0,-24-13 0 0 0,37 17-235 0 0,0 0-1 0 0,-1-1 0 0 0,1 1 1 0 0,0-1-1 0 0,0 1 0 0 0,0-1 1 0 0,0 0-1 0 0,1 1 0 0 0,-1-1 1 0 0,0 0-1 0 0,1 0 0 0 0,-1-1 1 0 0,1 1-1 0 0,0 0 1 0 0,0 0-1 0 0,0-1 0 0 0,-2-3 1 0 0,3 3 0 0 0,-1 0 1 0 0,1-1-1 0 0,0 1 0 0 0,0 0 1 0 0,0 0-1 0 0,1 0 1 0 0,-1 0-1 0 0,1 0 1 0 0,0 0-1 0 0,-1 0 1 0 0,1 0-1 0 0,3-5 1 0 0,2-3 32 0 0,1 0 0 0 0,0 0 0 0 0,1 1 1 0 0,0-1-1 0 0,17-14 0 0 0,6-6-96 0 0,2 2 1 0 0,1 1-1 0 0,1 2 0 0 0,1 2 0 0 0,1 1 0 0 0,1 1 1 0 0,1 3-1 0 0,1 1 0 0 0,43-13 0 0 0,-70 27-5 0 0,0 1 1 0 0,1 0-1 0 0,-1 1 0 0 0,0 1 0 0 0,1 0 1 0 0,-1 1-1 0 0,0 1 0 0 0,1 0 1 0 0,-1 0-1 0 0,14 4 0 0 0,-22-4 8 0 0,0 1-1 0 0,0-1 1 0 0,0 1-1 0 0,-1 0 1 0 0,1 0-1 0 0,0 0 1 0 0,-1 1-1 0 0,0 0 1 0 0,1 0-1 0 0,-1 0 1 0 0,0 0-1 0 0,-1 1 1 0 0,1-1 0 0 0,0 1-1 0 0,-1 0 1 0 0,0 0-1 0 0,0 0 1 0 0,0 1-1 0 0,-1-1 1 0 0,1 1-1 0 0,-1-1 1 0 0,0 1-1 0 0,0 0 1 0 0,-1 0-1 0 0,1 0 1 0 0,-1 0-1 0 0,0 0 1 0 0,0 9 0 0 0,-1-3 3 0 0,0 0 1 0 0,-1 1 0 0 0,-1-1 0 0 0,0 0-1 0 0,0 0 1 0 0,-1 0 0 0 0,0 0 0 0 0,-1 0-1 0 0,-1-1 1 0 0,1 0 0 0 0,-1 0 0 0 0,-1 0-1 0 0,0 0 1 0 0,-1-1 0 0 0,-12 15 0 0 0,6-9-8 0 0,-1-1 1 0 0,-1 0 0 0 0,0-1 0 0 0,-1-1 0 0 0,0-1 0 0 0,-1 0 0 0 0,0-1 0 0 0,-21 9 0 0 0,13-9-156 0 0,1-1 0 0 0,-1-1 0 0 0,0-2 0 0 0,-1 0 0 0 0,1-2 0 0 0,-1 0 0 0 0,0-2 0 0 0,0-1 0 0 0,-50-5 0 0 0,74 4-139 0 0,0 0 1 0 0,-1-1 0 0 0,1 1 0 0 0,-1-1 0 0 0,1 0 0 0 0,0 0 0 0 0,0 0-1 0 0,-1 0 1 0 0,1 0 0 0 0,-3-2 0 0 0,-3-6-5720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89 1375 0 0,'0'-5'72'0'0,"1"0"0"0"0,0 0-1 0 0,0 0 1 0 0,0 0-1 0 0,1 1 1 0 0,0-1-1 0 0,0 1 1 0 0,0-1-1 0 0,3-4 1 0 0,16-20 7860 0 0,-15 21-2398 0 0,-6 12-5501 0 0,1 0 0 0 0,-1 0 0 0 0,1 0 0 0 0,2 6 0 0 0,2 12 88 0 0,-3 1 17 0 0,-1 1 0 0 0,-1-1-1 0 0,-1 0 1 0 0,-1 0 0 0 0,-2 0-1 0 0,0 0 1 0 0,-1 0 0 0 0,-1-1-1 0 0,-1 0 1 0 0,-2 0 0 0 0,-15 30-1 0 0,-19 22 150 0 0,-96 124 0 0 0,120-172-277 0 0,-73 90 30 0 0,-60 86 48 0 0,150-198-116 0 0,-1 0-1 0 0,1 0 1 0 0,0 0-1 0 0,0 1 0 0 0,1-1 1 0 0,-3 9-1 0 0,4-12-627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9671 0 0,'0'0'748'0'0,"-1"2"-290"0"0,-2 6 349 0 0,0 0 0 0 0,0 0 0 0 0,1 0 0 0 0,0 0 0 0 0,-1 15 0 0 0,-1 46 223 0 0,4-62-1058 0 0,-1 36 102 0 0,2 0 1 0 0,9 51 0 0 0,-8-77-71 0 0,2 0 1 0 0,0 0-1 0 0,1 0 1 0 0,1 0 0 0 0,0-1-1 0 0,1 0 1 0 0,1-1-1 0 0,13 21 1 0 0,-13-26 21 0 0,1 0-1 0 0,0 0 1 0 0,1-1 0 0 0,0 0-1 0 0,1-1 1 0 0,0 0 0 0 0,0 0-1 0 0,0-1 1 0 0,1-1 0 0 0,0 0-1 0 0,1-1 1 0 0,-1 0 0 0 0,18 4-1 0 0,-13-4-222 0 0,0-2-1 0 0,1 1 1 0 0,-1-2-1 0 0,1-1 1 0 0,0 0-1 0 0,-1-1 1 0 0,1-1-1 0 0,0 0 0 0 0,27-7 1 0 0,-7-3-886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15951 0 0,'0'0'704'0'0,"-9"0"152"0"0,-4 4-688 0 0,-1 1-168 0 0,-2 4 0 0 0,-3 7 0 0 0,-4 5 560 0 0,-2 6 80 0 0,2 3 8 0 0,-7 4 8 0 0,-6 5-440 0 0,-5 1-88 0 0,-3 7-24 0 0,-2 0 0 0 0,0 3-760 0 0,-2 1-152 0 0,-1-3-32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7367 0 0,'0'0'7750'0'0,"0"2"-7630"0"0,0-1-84 0 0,-1 0 0 0 0,1 0 0 0 0,0 0 0 0 0,0 0 0 0 0,0 0 0 0 0,0 0 0 0 0,0 1 0 0 0,0-1 0 0 0,1 0 0 0 0,-1 0 0 0 0,0 0 0 0 0,0 0 0 0 0,1 0 0 0 0,-1 0 0 0 0,1 0 0 0 0,-1 0 0 0 0,1 0 0 0 0,-1 0 0 0 0,1 0 0 0 0,-1-1 0 0 0,1 1 0 0 0,0 0 0 0 0,0 0 0 0 0,-1 0 0 0 0,2 0 0 0 0,0 0 35 0 0,0 0 1 0 0,0 0 0 0 0,0 0-1 0 0,1 0 1 0 0,-1-1 0 0 0,0 1 0 0 0,0-1-1 0 0,1 1 1 0 0,-1-1 0 0 0,0 0-1 0 0,4 0 1 0 0,6-1 290 0 0,0 0 0 0 0,0-1 1 0 0,18-5-1 0 0,58-20 611 0 0,28-6-199 0 0,-101 29-1220 0 0,0 2 0 0 0,1 0 0 0 0,-1 0 1 0 0,1 2-1 0 0,25 2 0 0 0,-27-1-1405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8751 0 0,'0'0'794'0'0,"10"-12"-354"0"0,-5 7 1100 0 0,1 1 1 0 0,1 0-1 0 0,9-5 1 0 0,44-16 979 0 0,-43 19-2454 0 0,16-6 241 0 0,0 2 1 0 0,0 1 0 0 0,36-4-1 0 0,-48 11-557 0 0,0 2 0 0 0,0 1 0 0 0,0 0 1 0 0,35 7-1 0 0,-24-3-4242 0 0,-7-1-1619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205 121 1375 0 0,'-8'5'416'0'0,"5"-4"563"0"0,0 0-1 0 0,-1 1 0 0 0,1-1 0 0 0,-1-1 0 0 0,-6 2 0 0 0,-12 3 2281 0 0,5 0 104 0 0,14-5-1566 0 0,9-5-917 0 0,35-20-37 0 0,-22 13-690 0 0,1 0 1 0 0,0 1-1 0 0,31-12 0 0 0,-1 7 75 0 0,53-11 0 0 0,-83 23-184 0 0,0 1 0 0 0,1 1 0 0 0,-1 0 0 0 0,1 2 0 0 0,35 3 0 0 0,-51-2-45 0 0,0 0 0 0 0,1 0-1 0 0,-1 1 1 0 0,0-1 0 0 0,0 1-1 0 0,0 0 1 0 0,0 1 0 0 0,0-1-1 0 0,-1 1 1 0 0,1 0 0 0 0,-1 0 0 0 0,5 4-1 0 0,-7-5-9 0 0,-1-1-1 0 0,1 1 0 0 0,-1 0 1 0 0,0 0-1 0 0,0 0 0 0 0,1 0 1 0 0,-1 0-1 0 0,0 0 1 0 0,-1 0-1 0 0,1 0 0 0 0,0 0 1 0 0,-1 0-1 0 0,1 0 0 0 0,-1 0 1 0 0,1 1-1 0 0,-1-1 0 0 0,0 0 1 0 0,0 0-1 0 0,0 1 1 0 0,0-1-1 0 0,-1 0 0 0 0,1 0 1 0 0,0 0-1 0 0,-1 1 0 0 0,0-1 1 0 0,1 0-1 0 0,-1 0 0 0 0,0 0 1 0 0,0 0-1 0 0,0 0 0 0 0,-2 2 1 0 0,-3 4-35 0 0,-1 1 0 0 0,0-1 0 0 0,-1 0 0 0 0,0-1 0 0 0,0 0 0 0 0,-15 11 0 0 0,-5 4-43 0 0,-181 146-215 0 0,159-135 278 0 0,30-20 3 0 0,-30 24 0 0 0,44-31 7 0 0,4-5-61 0 0,22 8-110 0 0,46 10 96 0 0,-41-13 24 0 0,49 19 1 0 0,-74-25 66 0 0,79 38 65 0 0,-67-31-48 0 0,0 0 0 0 0,-1 1 0 0 0,1 1 0 0 0,12 12 0 0 0,-22-19-5 0 0,0 1 0 0 0,0-1 0 0 0,-1 0 1 0 0,1 0-1 0 0,-1 1 0 0 0,1-1 0 0 0,-1 1 1 0 0,0-1-1 0 0,0 1 0 0 0,0 0 0 0 0,0-1 1 0 0,0 1-1 0 0,-1 0 0 0 0,1-1 0 0 0,-1 1 1 0 0,0 0-1 0 0,0 0 0 0 0,0 0 1 0 0,0 0-1 0 0,0-1 0 0 0,0 1 0 0 0,-1 0 1 0 0,0 0-1 0 0,1-1 0 0 0,-1 1 0 0 0,0 0 1 0 0,0-1-1 0 0,0 1 0 0 0,-1-1 0 0 0,-2 5 1 0 0,-1 0 27 0 0,0 0 0 0 0,-1 0 0 0 0,1 0 0 0 0,-1 0 0 0 0,-1-1 0 0 0,0 0 0 0 0,0 0 0 0 0,-11 6 0 0 0,-35 19 6 0 0,-2-2 0 0 0,-1-3 0 0 0,0-3 0 0 0,-86 24 0 0 0,113-39 5 0 0,1-1 0 0 0,-48 5 1 0 0,62-14-246 0 0,14 2 171 0 0,-1 0 0 0 0,1-1 1 0 0,0 1-1 0 0,-1 0 0 0 0,1 0 0 0 0,0-1 1 0 0,0 1-1 0 0,0 0 0 0 0,-1 0 0 0 0,1-1 1 0 0,0 1-1 0 0,0 0 0 0 0,0 0 1 0 0,-1-1-1 0 0,1 1 0 0 0,0 0 0 0 0,0-1 1 0 0,0 1-1 0 0,0 0 0 0 0,0-1 0 0 0,0 1 1 0 0,0 0-1 0 0,0-1 0 0 0,0 0 1 0 0,0 0-80 0 0,1-1 1 0 0,-1 0-1 0 0,1 1 1 0 0,0-1 0 0 0,-1 1-1 0 0,1-1 1 0 0,0 0 0 0 0,0 1-1 0 0,0 0 1 0 0,0-1-1 0 0,0 1 1 0 0,1 0 0 0 0,0-2-1 0 0,30-24-5084 0 0,-13 12 280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0,'0'0'5064'0'0,"0"2"-3810"0"0,2 13-1136 0 0,1-1 1 0 0,1 0-1 0 0,0-1 1 0 0,1 1-1 0 0,12 23 1 0 0,-3-10 83 0 0,33 46 1 0 0,-32-55 17 0 0,0 0 1 0 0,1-1-1 0 0,1 0 0 0 0,1-2 1 0 0,0 0-1 0 0,1-1 1 0 0,1 0-1 0 0,0-2 1 0 0,1-1-1 0 0,0 0 1 0 0,0-1-1 0 0,1-2 1 0 0,43 12-1 0 0,120 22 808 0 0,-138-35-1378 0 0,94 4-1 0 0,-139-11-929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 7367 0 0,'0'0'568'0'0,"-11"-8"3732"0"0,9 8-3841 0 0,0-1-1 0 0,1 1 0 0 0,-1 0 1 0 0,0 0-1 0 0,0 0 0 0 0,0 0 1 0 0,1 0-1 0 0,-1 1 0 0 0,-3 0 1 0 0,-18 9 567 0 0,15-4-1060 0 0,-1-1-1 0 0,-10 12 1 0 0,-148 161-21 0 0,111-114 63 0 0,-142 187 438 0 0,194-246-443 0 0,-8 19-62 0 0,12-22-287 0 0,4 10-1404 0 0,9-8-6544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 9935 0 0,'0'0'455'0'0,"-1"-1"-12"0"0,-18-7 3336 0 0,22 7-686 0 0,4 0-2796 0 0,7-2-91 0 0,20-4 521 0 0,50-4 0 0 0,-75 10-649 0 0,0 1 1 0 0,0 0-1 0 0,0 1 1 0 0,0 0-1 0 0,0 0 0 0 0,0 1 1 0 0,0 0-1 0 0,0 1 1 0 0,0-1-1 0 0,14 8 1 0 0,-21-9-75 0 0,0 1 1 0 0,1-1 0 0 0,-1 1 0 0 0,0-1 0 0 0,0 1 0 0 0,0 0 0 0 0,0-1 0 0 0,-1 1 0 0 0,1 0-1 0 0,0 0 1 0 0,-1 0 0 0 0,1 1 0 0 0,-1-1 0 0 0,0 0 0 0 0,0 1 0 0 0,0-1 0 0 0,1 4 0 0 0,-1-3-2 0 0,-1 0 1 0 0,0 1 0 0 0,1-1-1 0 0,-1 0 1 0 0,-1 1 0 0 0,1-1-1 0 0,0 0 1 0 0,-1 1 0 0 0,0-1 0 0 0,1 0-1 0 0,-4 6 1 0 0,-1 2 7 0 0,0-1 0 0 0,-1 0 1 0 0,0-1-1 0 0,-1 0 0 0 0,0 0 0 0 0,-14 15 0 0 0,-138 138-75 0 0,154-156 60 0 0,0-1 0 0 0,1 1 0 0 0,-1 0 0 0 0,2 0 0 0 0,-1 0 0 0 0,1 0 0 0 0,-4 8 0 0 0,6-11 3 0 0,1-1 0 0 0,-1 0 0 0 0,0 0-1 0 0,1 0 1 0 0,-1 0 0 0 0,1 1 0 0 0,0-1 0 0 0,0 0 0 0 0,0 0-1 0 0,0 0 1 0 0,0 1 0 0 0,0-1 0 0 0,1 0 0 0 0,-1 0-1 0 0,1 0 1 0 0,-1 1 0 0 0,1-1 0 0 0,0 0 0 0 0,0 0-1 0 0,0 0 1 0 0,0 0 0 0 0,0 0 0 0 0,1-1 0 0 0,-1 1 0 0 0,0 0-1 0 0,3 2 1 0 0,1 0 1 0 0,0 0 0 0 0,0-1 0 0 0,0 0 0 0 0,0 0 0 0 0,1 0 0 0 0,-1-1 0 0 0,1 0 0 0 0,0 0 0 0 0,7 2 0 0 0,9 0 0 0 0,26 3 0 0 0,-33-6 0 0 0,19 2-86 0 0,64-4 0 0 0,34-12-394 0 0,-110 10 371 0 0,15-2-1015 0 0,-3 2-335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7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3 567 5063 0 0,'-1'-2'9664'0'0,"0"-7"-9305"0"0,1 0 0 0 0,0 0 0 0 0,0 0-1 0 0,0 1 1 0 0,1-1 0 0 0,3-15 0 0 0,-2 19-283 0 0,-1 0 1 0 0,1 0-1 0 0,-1 1 1 0 0,1-1 0 0 0,1 0-1 0 0,-1 1 1 0 0,1-1 0 0 0,-1 1-1 0 0,1 0 1 0 0,1 0-1 0 0,-1 0 1 0 0,1 0 0 0 0,5-4-1 0 0,13-9 406 0 0,40-22-1 0 0,-52 34-452 0 0,-1 0 0 0 0,1 1 0 0 0,0 1 0 0 0,0 0 0 0 0,1 0 0 0 0,-1 1 0 0 0,17-2 0 0 0,86 4-15 0 0,-20 0-15 0 0,0-6-53 0 0,-1-5 0 0 0,153-36 0 0 0,177-42-18 0 0,-260 66 488 0 0,245-6 1 0 0,367 33-56 0 0,-442-21-356 0 0,2-19 48 0 0,-109 10-32 0 0,-105 13 4 0 0,432-30 783 0 0,-378 45-280 0 0,0 7 0 0 0,260 49 0 0 0,82 62-61 0 0,-16 18-567 0 0,-411-113-1069 0 0,102 15 1 0 0,-91-25-6406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12815 0 0,'0'0'1158'0'0,"1"1"-904"0"0,1 1-193 0 0,-1 0-1 0 0,1 0 1 0 0,0-1 0 0 0,0 1-1 0 0,0 0 1 0 0,0-1-1 0 0,0 0 1 0 0,0 1 0 0 0,0-1-1 0 0,1 0 1 0 0,-1 0-1 0 0,0 0 1 0 0,1-1 0 0 0,-1 1-1 0 0,0-1 1 0 0,1 1-1 0 0,-1-1 1 0 0,5 0 0 0 0,6 1 159 0 0,1-1 1 0 0,17-3 0 0 0,-11 2-31 0 0,66-9 317 0 0,0-4 0 0 0,85-25 0 0 0,-108 24-310 0 0,112-29 253 0 0,126-28 338 0 0,-232 59-611 0 0,0 4 1 0 0,98-2-1 0 0,-150 11-193 0 0,27 4-1 0 0,-39-3-221 0 0,0-1 1 0 0,0 2-1 0 0,0-1 0 0 0,-1 0 0 0 0,1 1 1 0 0,0 0-1 0 0,-1 0 0 0 0,1 0 0 0 0,7 6 1 0 0,-5 1-4079 0 0,-4 2-1286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4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55 5527 0 0,'19'-27'498'0'0,"-18"26"-383"0"0,-1 1 0 0 0,0-1 0 0 0,1 1 0 0 0,-1-1 0 0 0,1 1 0 0 0,-1-1 1 0 0,0 1-1 0 0,0-1 0 0 0,1 0 0 0 0,-1 1 0 0 0,0-1 0 0 0,0 0 0 0 0,0 1 0 0 0,0-1 0 0 0,1 0 0 0 0,-1 1 1 0 0,0-1-1 0 0,0 0 0 0 0,0 1 0 0 0,-1-1 0 0 0,1 1 0 0 0,0-1 0 0 0,0 0 0 0 0,0 1 0 0 0,0-1 1 0 0,-1 0-1 0 0,1 1 0 0 0,0-1 0 0 0,0 1 0 0 0,-1-1 0 0 0,1 0 0 0 0,-1 1 0 0 0,1-1 0 0 0,0 1 1 0 0,-1-1-1 0 0,1 1 0 0 0,-1-1 0 0 0,1 1 0 0 0,-1 0 0 0 0,1-1 0 0 0,-1 1 0 0 0,0 0 0 0 0,1-1 1 0 0,-1 1-1 0 0,1 0 0 0 0,-1 0 0 0 0,0-1 0 0 0,1 1 0 0 0,-1 0 0 0 0,0 0 0 0 0,1 0 0 0 0,-1 0 1 0 0,0 0-1 0 0,-7-1 105 0 0,-1 1 0 0 0,1 0 0 0 0,0 0 0 0 0,0 1 1 0 0,0 0-1 0 0,0 1 0 0 0,-9 2 0 0 0,-57 21 740 0 0,57-18-915 0 0,-529 159 1177 0 0,499-156 104 0 0,45-10-659 0 0,8 2-513 0 0,0-2 1 0 0,0 1 0 0 0,0-1-1 0 0,9-1 1 0 0,8 1-80 0 0,209 21 216 0 0,-182-13-305 0 0,0 2 0 0 0,77 26 0 0 0,6 19-6 0 0,-110-42 21 0 0,0 0 0 0 0,-1 1 0 0 0,30 24 0 0 0,-45-32-11 0 0,0 1-1 0 0,-1-1 1 0 0,1 1 0 0 0,-1 1-1 0 0,-1-1 1 0 0,1 1-1 0 0,-2 0 1 0 0,1 0 0 0 0,5 13-1 0 0,-8-15 3 0 0,0-1 0 0 0,-1 0 0 0 0,0 0 0 0 0,0 1 0 0 0,0-1 0 0 0,0 1 0 0 0,-1-1 0 0 0,0 1 0 0 0,0-1 0 0 0,-1 1 0 0 0,1-1 0 0 0,-1 1 0 0 0,0-1 0 0 0,-1 0 0 0 0,1 1 0 0 0,-1-1 0 0 0,-4 8 0 0 0,-1-1-7 0 0,0-1 0 0 0,-1 0 0 0 0,-1 0 0 0 0,1-1 0 0 0,-2 0 0 0 0,1-1 0 0 0,-1 0 0 0 0,-1 0 0 0 0,0-1 0 0 0,0 0 0 0 0,-14 6 0 0 0,-5 2-20 0 0,0-2 0 0 0,-2-1 0 0 0,-41 11 0 0 0,52-18 50 0 0,0-1 0 0 0,-1-1 0 0 0,-36 2 0 0 0,47-5-5 0 0,0-1-1 0 0,-1-1 0 0 0,1 0 1 0 0,0 0-1 0 0,0-1 0 0 0,0-1 1 0 0,0 0-1 0 0,-20-8 0 0 0,28 10 2 0 0,1-1-1 0 0,-1 1 1 0 0,0-1-1 0 0,1 1 0 0 0,0-1 1 0 0,-1 0-1 0 0,1 0 1 0 0,0 0-1 0 0,0 0 1 0 0,0-1-1 0 0,0 1 1 0 0,0-1-1 0 0,1 1 0 0 0,-1-1 1 0 0,1 1-1 0 0,-3-6 1 0 0,3 4 22 0 0,0 0 1 0 0,0-1-1 0 0,1 1 1 0 0,-1 0 0 0 0,1 0-1 0 0,0-1 1 0 0,0 1-1 0 0,1 0 1 0 0,-1-1-1 0 0,3-6 1 0 0,1-3 122 0 0,1 0 0 0 0,1 0 1 0 0,0 0-1 0 0,1 0 0 0 0,13-19 0 0 0,3 1-89 0 0,1 1 0 0 0,1 1-1 0 0,1 1 1 0 0,2 2 0 0 0,1 0-1 0 0,1 2 1 0 0,1 2 0 0 0,1 0-1 0 0,56-29 1 0 0,-58 36-5171 0 0,-1 0-1743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5983 0 0,'0'2'464'0'0,"-32"68"1590"0"0,21-39-1689 0 0,1 0 1 0 0,1 1 0 0 0,2 0 0 0 0,1 1 0 0 0,-2 50-1 0 0,11 117 22 0 0,1-105 899 0 0,-10 102 0 0 0,-8-87-657 0 0,-5 0 1 0 0,-56 181-1 0 0,71-276-621 0 0,-202 587 129 0 0,63-255-427 0 0,135-328 146 0 0,3-9-54 0 0,1 1 0 0 0,0-1 0 0 0,0 1 0 0 0,1 0 0 0 0,1 0 0 0 0,-2 16 0 0 0,4-26-931 0 0,2-4-50 0 0,11-15-5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1375 0 0,'0'0'10383'0'0,"-6"8"-8882"0"0,-35 59-322 0 0,22-38-721 0 0,-3 5 134 0 0,-35 39-1 0 0,51-68-510 0 0,4-4-27 0 0,1 0 1 0 0,0-1-1 0 0,0 1 1 0 0,0 0-1 0 0,0 0 1 0 0,0 1-1 0 0,0-1 0 0 0,0 0 1 0 0,0 0-1 0 0,0 0 1 0 0,0 1-1 0 0,1-1 1 0 0,-1 0-1 0 0,0 1 1 0 0,0 1-1 0 0,2 8 74 0 0,3-3-64 0 0,4-1-10 0 0,-5-4-49 0 0,1 0 0 0 0,0-1 0 0 0,0 0 1 0 0,0 0-1 0 0,0 0 0 0 0,1-1 0 0 0,-1 0 1 0 0,0 1-1 0 0,1-1 0 0 0,8 0 0 0 0,4 1 30 0 0,28-3-1 0 0,-16 0-22 0 0,-9 1-312 0 0,34 5-1 0 0,-52-5 22 0 0,5 3-1219 0 0,-5-2 844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9671 0 0,'0'0'1212'0'0,"1"2"-109"0"0,1 3-713 0 0,-1 0 0 0 0,1 0 0 0 0,-1 0 0 0 0,0 0 0 0 0,0 0 1 0 0,-1 1-1 0 0,0-1 0 0 0,0 0 0 0 0,0 0 0 0 0,0 1 0 0 0,-1-1 0 0 0,-2 6 0 0 0,-2 12-251 0 0,-11 30-1 0 0,-89 180 369 0 0,30-77-269 0 0,53-107-245 0 0,-19 45-33 0 0,36-80 28 0 0,0 1 1 0 0,1 0 0 0 0,1 0-1 0 0,-2 22 1 0 0,4-32-104 0 0,2 12-1976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2303 0 0,'0'0'11619'0'0,"-1"1"-11255"0"0,-12 5-180 0 0,1 1 0 0 0,1 0 0 0 0,-1 1 0 0 0,-15 14 1 0 0,-7 5-125 0 0,-98 59 64 0 0,84-57-124 0 0,2 2 0 0 0,1 2 0 0 0,-43 42 0 0 0,83-71 9 0 0,0 1 1 0 0,0 0-1 0 0,0 1 0 0 0,1-1 0 0 0,0 1 0 0 0,0 0 1 0 0,0 0-1 0 0,-4 10 0 0 0,7-12 4 0 0,1-1 0 0 0,0 1-1 0 0,0-1 1 0 0,0 1 0 0 0,0-1 0 0 0,1 1 0 0 0,-1-1 0 0 0,1 1 0 0 0,0-1-1 0 0,0 1 1 0 0,0-1 0 0 0,1 0 0 0 0,-1 0 0 0 0,1 0 0 0 0,-1 1-1 0 0,1-2 1 0 0,0 1 0 0 0,3 3 0 0 0,0-1 60 0 0,0 1 0 0 0,1-1 0 0 0,-1 0 0 0 0,1-1 0 0 0,0 0 0 0 0,1 0 0 0 0,-1 0 0 0 0,1-1 0 0 0,0 1 0 0 0,12 3 0 0 0,0-2 141 0 0,1 1 1 0 0,34 3 0 0 0,-26-6-142 0 0,1-1 1 0 0,0-1 0 0 0,0-2-1 0 0,-1-1 1 0 0,1-1 0 0 0,0-1-1 0 0,-1-2 1 0 0,0-1 0 0 0,-1-1 0 0 0,53-22-1 0 0,-51 17-59 0 0,0-1 0 0 0,-2-1 1 0 0,0-2-1 0 0,35-27 0 0 0,-57 40-32 0 0,-1-1 1 0 0,1 0-1 0 0,-1 0 0 0 0,7-9 0 0 0,-10 12 15 0 0,0 0 0 0 0,0 1 0 0 0,0-1 0 0 0,0 0 0 0 0,0 0 0 0 0,0 0 0 0 0,-1 0 0 0 0,1-1 0 0 0,-1 1 0 0 0,1 0 0 0 0,-1 0 0 0 0,0 0 0 0 0,0 0 0 0 0,0 0 0 0 0,0-1 0 0 0,0 1 0 0 0,-1-4 0 0 0,1 6 3 0 0,0-1 0 0 0,0 0 0 0 0,0 1 0 0 0,0-1 0 0 0,0 1 0 0 0,-1-1 0 0 0,1 1 0 0 0,0-1 0 0 0,0 1 0 0 0,0-1 0 0 0,-1 1 0 0 0,1-1 0 0 0,0 1 0 0 0,-1 0 0 0 0,1-1 0 0 0,0 1 0 0 0,-1-1 0 0 0,1 1 0 0 0,-1 0 0 0 0,1-1 0 0 0,-1 1 0 0 0,1 0 0 0 0,0-1 0 0 0,-1 1 0 0 0,1 0 0 0 0,-1 0 0 0 0,1-1 0 0 0,-1 1 0 0 0,1 0 0 0 0,-2 0 0 0 0,1 0 0 0 0,-8-4 7 0 0,1 2 0 0 0,-1-1 1 0 0,0 1-1 0 0,1 0 0 0 0,-1 1 0 0 0,0 0 0 0 0,0 1 0 0 0,-17 0 0 0 0,3 3 15 0 0,0 0-1 0 0,-28 7 0 0 0,48-9-21 0 0,2-1 0 0 0,0 0 0 0 0,1 0 0 0 0,-1 0 0 0 0,0 0 0 0 0,0 1 0 0 0,0-1 0 0 0,0 0 0 0 0,0 1 0 0 0,0-1 0 0 0,1 1 0 0 0,-1-1 0 0 0,0 1 0 0 0,0-1 0 0 0,0 1 0 0 0,1-1 0 0 0,-2 2 0 0 0,1-1 0 0 0,-1 1 0 0 0,0 0 0 0 0,0 0 0 0 0,1 0 0 0 0,-1 0 0 0 0,1 0 0 0 0,0 0 0 0 0,0 0 0 0 0,-1 0 0 0 0,1 1 0 0 0,1-1 0 0 0,-1 0 0 0 0,0 1 0 0 0,1-1 0 0 0,-1 1 0 0 0,1-1 0 0 0,-1 1 0 0 0,1-1 0 0 0,0 4 0 0 0,0 6 0 0 0,1 0 0 0 0,2 17 0 0 0,-3-29 0 0 0,3 14-294 0 0,0 0 0 0 0,0-1 0 0 0,1 0 0 0 0,10 23 0 0 0,-5-19-5644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0,'0'0'64'0'0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 2303 0 0,'0'0'5983'0'0,"-1"2"-5835"0"0,-99 84 3965 0 0,99-85-3934 0 0,1-1 0 0 0,0 0 0 0 0,-1 0-1 0 0,1 1 1 0 0,0-1 0 0 0,-1 0-1 0 0,1 1 1 0 0,0-1 0 0 0,0 0 0 0 0,-1 1-1 0 0,1-1 1 0 0,0 0 0 0 0,0 1 0 0 0,0-1-1 0 0,-1 1 1 0 0,1-1 0 0 0,0 0 0 0 0,0 1-1 0 0,0-1 1 0 0,0 1 0 0 0,0-1 0 0 0,0 1-1 0 0,0-1 1 0 0,0 0 0 0 0,0 1 0 0 0,0-1-1 0 0,0 1 1 0 0,0-1 0 0 0,0 1-1 0 0,1 0 1 0 0,-1-1-33 0 0,1 1 1 0 0,-1-1-1 0 0,1 1 0 0 0,0 0 0 0 0,0-1 1 0 0,-1 1-1 0 0,1-1 0 0 0,0 0 1 0 0,0 1-1 0 0,-1-1 0 0 0,1 0 0 0 0,0 1 1 0 0,2-1-1 0 0,33 5 527 0 0,-34-5-451 0 0,13 0 86 0 0,1-1-1 0 0,-1 0 0 0 0,0-1 1 0 0,0-1-1 0 0,20-6 0 0 0,74-29 134 0 0,-56 18-337 0 0,-18 7-142 0 0,28-10-970 0 0,67-15 0 0 0,-129 37 584 0 0,17-2-831 0 0,-10 3-4758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430 154 9991 0 0,'57'-78'1062'0'0,"-27"38"-237"0"0,-2 9 1915 0 0,-26 30-2065 0 0,5-2 1734 0 0,-14 9-2480 0 0,-7 8 121 0 0,-1-1 1 0 0,-31 20-1 0 0,18-13-33 0 0,-5 5-6 0 0,2 1 0 0 0,-35 36-1 0 0,49-43-3 0 0,0 1-1 0 0,1 1 0 0 0,1 0 1 0 0,-20 39-1 0 0,21-32-11 0 0,2 0 0 0 0,1 1 0 0 0,1 0 0 0 0,1 0 0 0 0,2 1 0 0 0,1 1 0 0 0,1-1 0 0 0,2 1 0 0 0,1 0 0 0 0,1 0 0 0 0,7 58 0 0 0,4-25 2 0 0,4-1 0 0 0,2 0 0 0 0,27 65 0 0 0,-16-55-29 0 0,80 253-4 0 0,-98-289 37 0 0,-2 0-1 0 0,-1 0 1 0 0,-3 1-1 0 0,0-1 1 0 0,-3 1-1 0 0,-1 0 1 0 0,-7 40-1 0 0,0-39 3 0 0,-1 0 0 0 0,-2 0 0 0 0,-2-1 0 0 0,-32 66-1 0 0,4-27-91 0 0,-58 81 0 0 0,76-125 68 0 0,-1-1 0 0 0,-1-1 0 0 0,-46 43 0 0 0,65-69 7 0 0,17-25-256 0 0,-7 15-61 0 0,0 1 0 0 0,0 0 1 0 0,1 0-1 0 0,-1 0 0 0 0,7-3 0 0 0,1-1-5168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10103 0 0,'0'0'2226'0'0,"0"2"-1610"0"0,1 8-209 0 0,-2-1 1 0 0,1 0-1 0 0,-1 0 1 0 0,-1 0 0 0 0,1 0-1 0 0,-6 16 1 0 0,-35 66 1845 0 0,0 1-1849 0 0,32-70-404 0 0,8-17 0 0 0,-1-1 0 0 0,1 1 0 0 0,0 0 0 0 0,0 0 0 0 0,1 0 0 0 0,-1 1 0 0 0,1-1 0 0 0,0 7 0 0 0,1-12 0 0 0,-1 1 0 0 0,1-1 0 0 0,0 1 0 0 0,0-1 0 0 0,0 1 0 0 0,0-1 0 0 0,0 1 0 0 0,0-1 0 0 0,0 1 0 0 0,0 0 0 0 0,0-1 0 0 0,0 1 0 0 0,0-1 0 0 0,1 1 0 0 0,-1-1 0 0 0,0 1 0 0 0,0-1 0 0 0,0 1 0 0 0,1-1 0 0 0,-1 1 0 0 0,0-1 0 0 0,1 1 0 0 0,-1-1 0 0 0,0 0 0 0 0,1 1 0 0 0,-1-1 0 0 0,0 1 0 0 0,1-1 0 0 0,-1 0 0 0 0,1 1 0 0 0,1 0 0 0 0,-1-1 0 0 0,0 1 0 0 0,1 0 0 0 0,-1 0 0 0 0,0 0 0 0 0,1-1 0 0 0,-1 1 0 0 0,1 0 0 0 0,-1-1 0 0 0,1 0 0 0 0,-1 1 0 0 0,1-1-1 0 0,-1 0 1 0 0,1 0 0 0 0,0 0 0 0 0,-1 0 0 0 0,1 0 0 0 0,-1 0 0 0 0,1 0 0 0 0,-1 0 0 0 0,1-1 0 0 0,0 1 0 0 0,2-2 0 0 0,7-1 17 0 0,21-10 0 0 0,-22 8 17 0 0,114-51-680 0 0,-59 26-2479 0 0,-36 17-2355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489 135 7687 0 0,'0'0'350'0'0,"1"-3"-4"0"0,0 0-282 0 0,0-1-32 0 0,11-13 94 0 0,10-7 1768 0 0,6-9-172 0 0,-16 18-77 0 0,19-21 1808 0 0,-40 48-2801 0 0,-43 44-48 0 0,19-20-480 0 0,-34 47 0 0 0,-231 408 36 0 0,268-433-198 0 0,-56 104-541 0 0,83-157 481 0 0,0-1-14 0 0,1-1-1 0 0,0 1 1 0 0,0 0-1 0 0,0 0 1 0 0,0 1-1 0 0,1-1 1 0 0,-1 0-1 0 0,1 1 1 0 0,-1 6-1 0 0,17-6-596 0 0,3-5 257 0 0,2-5-11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14079 0 0,'0'0'1276'0'0,"-2"1"-1049"0"0,-3 4-34 0 0,-1 0 0 0 0,1 0 0 0 0,0 0-1 0 0,0 1 1 0 0,1 0 0 0 0,0 0 0 0 0,0 0 0 0 0,-5 11 0 0 0,-7 8 248 0 0,-52 85-321 0 0,5 3 0 0 0,-51 126 0 0 0,54-77 29 0 0,32-81-1190 0 0,-2-5-3491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0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 9815 0 0,'0'0'448'0'0,"7"-2"151"0"0,0 1 876 0 0,-7 12-553 0 0,0-8-806 0 0,-1 1 0 0 0,1-1 0 0 0,-1 1 0 0 0,0 0 0 0 0,0-1 0 0 0,0 1-1 0 0,-1-1 1 0 0,1 0 0 0 0,-1 1 0 0 0,0-1 0 0 0,-4 5 0 0 0,-4 5 404 0 0,-16 16 0 0 0,13-15-179 0 0,-25 24-189 0 0,-2-2-1 0 0,-55 40 1 0 0,-44 38-143 0 0,127-102 20 0 0,0 1-1 0 0,1 0 1 0 0,0 1-1 0 0,1 0 1 0 0,1 1-1 0 0,0-1 0 0 0,1 2 1 0 0,1-1-1 0 0,-9 27 1 0 0,13-34 0 0 0,1 0 0 0 0,0 0 1 0 0,1 1-1 0 0,0-1 0 0 0,0 0 0 0 0,0 1 1 0 0,1-1-1 0 0,1 1 0 0 0,-1-1 0 0 0,1 1 1 0 0,1-1-1 0 0,-1 0 0 0 0,2 0 0 0 0,-1 1 1 0 0,1-1-1 0 0,0-1 0 0 0,1 1 0 0 0,-1 0 1 0 0,2-1-1 0 0,-1 0 0 0 0,8 9 0 0 0,-4-7 75 0 0,1 0-1 0 0,0-1 1 0 0,0 1-1 0 0,1-2 1 0 0,0 0-1 0 0,1 0 1 0 0,-1-1-1 0 0,1 0 0 0 0,0-1 1 0 0,1 0-1 0 0,0 0 1 0 0,-1-2-1 0 0,1 1 1 0 0,0-2-1 0 0,1 1 1 0 0,21 0-1 0 0,-10-2 9 0 0,-1-2 0 0 0,0 0 0 0 0,0-2 0 0 0,0 0 0 0 0,0-1 0 0 0,0-2 0 0 0,0 0 0 0 0,21-11 0 0 0,4-2-126 0 0,-2-3 0 0 0,-1-2-1 0 0,0-1 1 0 0,52-42 0 0 0,-87 60-42 0 0,0-1 0 0 0,10-12-1 0 0,-18 18 42 0 0,0 1-1 0 0,0-1 1 0 0,-1 0-1 0 0,1 0 1 0 0,-1 0-1 0 0,0 0 1 0 0,1 0-1 0 0,-1 0 0 0 0,0-1 1 0 0,0 1-1 0 0,-1 0 1 0 0,1-1-1 0 0,0 1 1 0 0,-1 0-1 0 0,1-1 1 0 0,-1 1-1 0 0,0-1 1 0 0,0-4-1 0 0,0 6 8 0 0,-1 0 0 0 0,1 0-1 0 0,-1 0 1 0 0,1 0 0 0 0,-1 1-1 0 0,0-1 1 0 0,1 0 0 0 0,-1 0-1 0 0,0 0 1 0 0,1 0 0 0 0,-1 1-1 0 0,0-1 1 0 0,0 0 0 0 0,0 1 0 0 0,0-1-1 0 0,0 1 1 0 0,0-1 0 0 0,0 1-1 0 0,0-1 1 0 0,0 1 0 0 0,0 0-1 0 0,0 0 1 0 0,0-1 0 0 0,0 1-1 0 0,-2 0 1 0 0,0-1-24 0 0,-1 1 0 0 0,0 0 0 0 0,0 0 0 0 0,0 0 0 0 0,-7 1 0 0 0,-7 4 7 0 0,0 0-1 0 0,0 2 0 0 0,1 0 1 0 0,0 1-1 0 0,0 0 1 0 0,1 1-1 0 0,0 1 0 0 0,0 1 1 0 0,1 0-1 0 0,1 1 1 0 0,0 1-1 0 0,1 0 0 0 0,0 1 1 0 0,1 0-1 0 0,0 1 1 0 0,1 0-1 0 0,1 1 0 0 0,1 0 1 0 0,-13 29-1 0 0,19-36-287 0 0,0-1 0 0 0,1 1-1 0 0,-1 10 1 0 0,1 1-5954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7831 0 0,'0'0'5362'0'0,"-2"-1"-3906"0"0,0 1-1369 0 0,0 1 0 0 0,0-1 0 0 0,0 0 0 0 0,0 1 0 0 0,0-1 0 0 0,0 1 0 0 0,0-1 0 0 0,0 1 0 0 0,0 0 0 0 0,0 0 0 0 0,0 0 0 0 0,1 0 0 0 0,-1 0 0 0 0,0 0 0 0 0,1 0 0 0 0,-1 1 0 0 0,1-1 0 0 0,-1 1 1 0 0,1-1-1 0 0,-1 1 0 0 0,-1 2 0 0 0,1 0-66 0 0,-1-1 0 0 0,1 1 0 0 0,-1 0 0 0 0,1 0 0 0 0,0 0 1 0 0,1 0-1 0 0,-1 0 0 0 0,1 0 0 0 0,-2 8 0 0 0,2 12 55 0 0,1 0 0 0 0,1 0-1 0 0,4 27 1 0 0,1 30 66 0 0,-5-69-114 0 0,-2 0 1 0 0,0 0-1 0 0,0 0 1 0 0,-6 21-1 0 0,-3-5 38 0 0,-1-1 0 0 0,-24 45 0 0 0,-10 22-788 0 0,40-75-4122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4143 0 0,'0'0'8174'0'0,"1"0"-7537"0"0,42-12 1014 0 0,0-1 0 0 0,57-26-1 0 0,-44 16-887 0 0,0 0-167 0 0,91-32 572 0 0,-123 47-1093 0 0,1 1 0 0 0,0 2 0 0 0,1 1-1 0 0,26-2 1 0 0,-41 6-305 0 0,0 1 1 0 0,13 1-1 0 0,-22-1-137 0 0,0 0-79 0 0,4 4-332 0 0,-5-4-146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12671 0 0,'0'0'2416'0'0,"0"2"-2078"0"0,0 8-165 0 0,-1 0 0 0 0,-1 0 0 0 0,1-1 0 0 0,-2 1 0 0 0,1-1 0 0 0,-1 0 0 0 0,-1 1 0 0 0,-5 10 0 0 0,-46 72 847 0 0,22-40-1027 0 0,-3 3 67 0 0,33-46-60 0 0,3-9 1 0 0,0 1 0 0 0,0-1-1 0 0,0 1 1 0 0,0-1 0 0 0,0 1-1 0 0,1-1 1 0 0,-1 0 0 0 0,0 1 0 0 0,0-1-1 0 0,0 1 1 0 0,1-1 0 0 0,-1 0-1 0 0,0 1 1 0 0,1-1 0 0 0,-1 1-1 0 0,0-1 1 0 0,0 0 0 0 0,1 1 0 0 0,1 0 6 0 0,0 0 0 0 0,-1-1 0 0 0,1 1 0 0 0,0 0 0 0 0,0-1 0 0 0,-1 0 0 0 0,1 1-1 0 0,0-1 1 0 0,0 0 0 0 0,0 0 0 0 0,0 0 0 0 0,0 0 0 0 0,-1 0 0 0 0,1 0 0 0 0,0 0 0 0 0,2-1 0 0 0,30-10 33 0 0,73-41 74 0 0,-68 31-357 0 0,68-25 0 0 0,-105 45-49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8751 0 0,'0'0'7408'0'0,"0"2"-7161"0"0,2 7-35 0 0,0 0 0 0 0,-1 1 0 0 0,0-1 0 0 0,-1 1 1 0 0,0-1-1 0 0,0 0 0 0 0,-1 1 0 0 0,0-1 0 0 0,-6 19 0 0 0,-3 7 377 0 0,-20 42 1 0 0,16-41-377 0 0,-37 92 75 0 0,-43 118-176 0 0,11 10-2017 0 0,78-221-934 0 0,4-23-2921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59 6991 0 0,'0'0'638'0'0,"-18"6"44"0"0,-5 10 1973 0 0,12-8-1084 0 0,0 0-1 0 0,-13 13 1817 0 0,35-22-2776 0 0,4-4-259 0 0,0-1 0 0 0,0 0 0 0 0,27-15 0 0 0,9-4-100 0 0,-46 22-251 0 0,100-36 48 0 0,-94 36-45 0 0,0 0 0 0 0,0 1 0 0 0,0 1 0 0 0,1-1 0 0 0,-1 2 0 0 0,0 0 0 0 0,21 2 0 0 0,-30-2-3 0 0,-1 0-1 0 0,1 0 0 0 0,0 1 1 0 0,-1-1-1 0 0,1 1 1 0 0,-1-1-1 0 0,1 1 0 0 0,-1 0 1 0 0,1 0-1 0 0,-1-1 1 0 0,1 1-1 0 0,-1 0 1 0 0,0 0-1 0 0,0 0 0 0 0,1 0 1 0 0,-1 1-1 0 0,0-1 1 0 0,0 0-1 0 0,0 1 0 0 0,1 1 1 0 0,-1 0 0 0 0,0-1 1 0 0,0 1 0 0 0,0-1-1 0 0,-1 1 1 0 0,1 0-1 0 0,-1-1 1 0 0,0 1 0 0 0,0-1-1 0 0,0 1 1 0 0,0 0-1 0 0,0-1 1 0 0,-1 3 0 0 0,-1 4 3 0 0,0-1 1 0 0,0 0 0 0 0,-1-1-1 0 0,0 1 1 0 0,-1 0 0 0 0,0-1-1 0 0,-6 11 1 0 0,-2-3 3 0 0,-1 0-1 0 0,0-1 1 0 0,-29 24 0 0 0,-51 31 9 0 0,68-53-57 0 0,-1-2-1 0 0,-27 13 1 0 0,2-3-73 0 0,50-23-112 0 0,53 5-1911 0 0,-1-3 2333 0 0,96-6 1 0 0,-27-1 192 0 0,-109 4-155 0 0,0 0 1 0 0,-1 1-1 0 0,20 4 0 0 0,-28-4-61 0 0,1 8 122 0 0,-3-7-265 0 0,0 0-1 0 0,-1 0 1 0 0,1 0-1 0 0,0 0 1 0 0,-1 0-1 0 0,1 0 1 0 0,-1-1-1 0 0,0 1 1 0 0,0 0-1 0 0,1 0 1 0 0,-1-1-1 0 0,-3 4 1 0 0,-16 20 343 0 0,15-19-296 0 0,-21 21 23 0 0,0-1-1 0 0,-2-1 1 0 0,-32 22 0 0 0,-98 58 267 0 0,125-84-353 0 0,-2 1-128 0 0,0-2 0 0 0,-65 27 0 0 0,85-45-163 0 0,15-2 228 0 0,0 0 0 0 0,-1 0 0 0 0,1 0 0 0 0,-1 0 0 0 0,1-1 0 0 0,0 1 0 0 0,-1 0 0 0 0,1 0 0 0 0,0 0 0 0 0,-1 0 0 0 0,1-1 0 0 0,0 1-1 0 0,0 0 1 0 0,-1 0 0 0 0,1-1 0 0 0,0 1 0 0 0,0 0 0 0 0,-1 0 0 0 0,1-1 0 0 0,0 1 0 0 0,0 0 0 0 0,0-1 0 0 0,-1 1 0 0 0,1-2-64 0 0,0 1-1 0 0,0 0 1 0 0,0 0-1 0 0,0 0 1 0 0,0-1 0 0 0,0 1-1 0 0,1 0 1 0 0,-1 0-1 0 0,0 0 1 0 0,1-1-1 0 0,-1 1 1 0 0,1 0-1 0 0,-1 0 1 0 0,1 0-1 0 0,-1 0 1 0 0,1 0-1 0 0,0 0 1 0 0,-1 0-1 0 0,2-1 1 0 0,71-77-4088 0 0,-51 56 3127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14567 0 0,'0'0'1320'0'0,"0"2"-1082"0"0,1 12 64 0 0,0-1 0 0 0,1 1 0 0 0,1-1 1 0 0,6 23-1 0 0,0-11 136 0 0,18 38 1 0 0,-14-40-98 0 0,1 0 0 0 0,1-1 0 0 0,1 0 0 0 0,27 28 1 0 0,83 71 990 0 0,-112-108-1220 0 0,11 9 125 0 0,2-1 0 0 0,45 29 1 0 0,-55-40-202 0 0,1-1 1 0 0,0 0 0 0 0,0-2 0 0 0,1 0-1 0 0,34 8 1 0 0,-49-14-111 0 0,0-1 1 0 0,0 1-1 0 0,0-1 0 0 0,0 0 1 0 0,0 0-1 0 0,8-1 0 0 0,-12 1-25 0 0,1-1 0 0 0,0 1 0 0 0,-1 0 0 0 0,1-1 0 0 0,-1 1 0 0 0,1 0 0 0 0,-1-1 0 0 0,1 1 0 0 0,-1-1 0 0 0,1 1 0 0 0,-1-1-1 0 0,0 1 1 0 0,1-1 0 0 0,-1 1 0 0 0,0-1 0 0 0,1 1 0 0 0,-1-1 0 0 0,0 0 0 0 0,0 1 0 0 0,1-1 0 0 0,-1 1 0 0 0,0-1 0 0 0,0 0 0 0 0,0 0 0 0 0,1-15-2495 0 0,-5 4-1848 0 0,-1-1-1006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27 8287 0 0,'-2'-2'66'0'0,"0"-1"-1"0"0,0 1 0 0 0,0-1 0 0 0,-1 1 0 0 0,-4-4 0 0 0,5 5 335 0 0,0 0 0 0 0,0 0 0 0 0,0 0-1 0 0,-1 0 1 0 0,1 0 0 0 0,0 1 0 0 0,0-1-1 0 0,0 0 1 0 0,-1 1 0 0 0,1 0 0 0 0,-5-1-1 0 0,4 2 173 0 0,-1-1 0 0 0,1 1 0 0 0,-1-1-1 0 0,1 1 1 0 0,-1 0 0 0 0,1 0 0 0 0,-5 2 0 0 0,-14 10-577 0 0,-36 30 134 0 0,-82 78 0 0 0,-90 131-75 0 0,166-177 92 0 0,-27 47-7 0 0,79-96-1635 0 0,23-30-5979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75 1375 0 0,'1'-1'12102'0'0,"3"-5"-11360"0"0,1 0-423 0 0,0 1 0 0 0,0 0 0 0 0,1 0 0 0 0,0 0 0 0 0,-1 1 0 0 0,1 0 0 0 0,1 0 0 0 0,-1 0 0 0 0,1 1 0 0 0,9-4 0 0 0,-7 4-107 0 0,-1 0 0 0 0,1 0 0 0 0,0 1 0 0 0,0 0 0 0 0,1 1 0 0 0,-1 0-1 0 0,17 1 1 0 0,-24 0-191 0 0,0 0 0 0 0,0 0 0 0 0,0 1 0 0 0,0-1 0 0 0,0 0-1 0 0,0 1 1 0 0,0-1 0 0 0,0 1 0 0 0,-1 0 0 0 0,1 0 0 0 0,0 0 0 0 0,-1 0 0 0 0,1 0-1 0 0,0 0 1 0 0,-1 0 0 0 0,1 0 0 0 0,-1 1 0 0 0,1-1 0 0 0,-1 0 0 0 0,0 1 0 0 0,0-1-1 0 0,0 1 1 0 0,0 0 0 0 0,0-1 0 0 0,0 1 0 0 0,0 0 0 0 0,0 0 0 0 0,-1 0 0 0 0,1-1-1 0 0,-1 1 1 0 0,1 0 0 0 0,-1 0 0 0 0,0 0 0 0 0,1 0 0 0 0,-1 0 0 0 0,0 0-1 0 0,-1 3 1 0 0,1 1-11 0 0,-1 1-1 0 0,0 0 0 0 0,-1-1 0 0 0,1 1 0 0 0,-1-1 1 0 0,-1 1-1 0 0,1-1 0 0 0,-1 0 0 0 0,-6 10 1 0 0,5-9-8 0 0,-1 0 0 0 0,-1 0 0 0 0,1-1 0 0 0,-1 0 0 0 0,-12 10 0 0 0,-43 24-12 0 0,48-32 5 0 0,11-7-66 0 0,22 11-173 0 0,-2-2 227 0 0,1-2 0 0 0,0 0 0 0 0,21 6 0 0 0,-25-9 13 0 0,81 26 4 0 0,-85-26 0 0 0,-10-5 0 0 0,-1 0 0 0 0,1 1 0 0 0,-1-1 0 0 0,1 0 0 0 0,-1 1 0 0 0,0-1 0 0 0,1 0 0 0 0,-1 1 0 0 0,0-1 0 0 0,1 1 0 0 0,-1-1 0 0 0,0 0 0 0 0,0 1 0 0 0,1-1 0 0 0,-1 1 0 0 0,0-1 0 0 0,0 1 0 0 0,0 0 0 0 0,0 2 1 0 0,-1 0-1 0 0,0-1 0 0 0,0 1 1 0 0,0 0-1 0 0,-1-1 0 0 0,1 1 1 0 0,-1-1-1 0 0,1 0 1 0 0,-1 1-1 0 0,0-1 0 0 0,0 0 1 0 0,-2 2-1 0 0,1-1 6 0 0,-8 8 12 0 0,0 0 1 0 0,0 0-1 0 0,-1-2 1 0 0,-15 11-1 0 0,-56 28 74 0 0,23-14-67 0 0,18-8-340 0 0,-38 22 763 0 0,26-22-6997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3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214 641 3223 0 0,'-2'-2'504'0'0,"-5"-6"2720"0"0,4-5 414 0 0,2 10-3402 0 0,1-1-1 0 0,0 1 1 0 0,0 0 0 0 0,0-1 0 0 0,1 1 0 0 0,-1 0 0 0 0,1-1 0 0 0,0 1-1 0 0,0 0 1 0 0,0 0 0 0 0,0-1 0 0 0,0 1 0 0 0,1 0 0 0 0,3-5 0 0 0,3-5-2 0 0,20-22 0 0 0,-24 31-94 0 0,43-51 353 0 0,2 3-1 0 0,59-49 1 0 0,98-71 61 0 0,-179 149-351 0 0,0 2 0 0 0,53-31 0 0 0,-71 47-123 0 0,0 0-1 0 0,1 0 1 0 0,0 1 0 0 0,0 1-1 0 0,0-1 1 0 0,1 1 0 0 0,-1 1-1 0 0,1 0 1 0 0,-1 1 0 0 0,1 0-1 0 0,0 0 1 0 0,0 1 0 0 0,11 2-1 0 0,-17-1-67 0 0,1 0 0 0 0,-1 0-1 0 0,0 1 1 0 0,0 0 0 0 0,0 0-1 0 0,-1 0 1 0 0,1 0 0 0 0,0 1-1 0 0,-1 0 1 0 0,0 0 0 0 0,5 3-1 0 0,-2 4-11 0 0,-6-7 0 0 0,0 1 0 0 0,0-1 0 0 0,0 1 0 0 0,0 0 0 0 0,-1-1 0 0 0,0 1 0 0 0,1 0 0 0 0,-1 0 0 0 0,-1-1 0 0 0,1 1 0 0 0,0 0 0 0 0,-1-1 0 0 0,0 1 0 0 0,0 0 0 0 0,0-1 0 0 0,-2 6 0 0 0,-3 2 0 0 0,1 1 0 0 0,-1-2 0 0 0,-12 18 0 0 0,-39 44-4 0 0,-87 85 0 0 0,127-139-1 0 0,-24 22-128 0 0,-66 50 0 0 0,-53 24-387 0 0,15-12-187 0 0,72-45 345 0 0,12-9-128 0 0,-72 42 0 0 0,115-80 397 0 0,4-4 74 0 0,13-6 19 0 0,1 0 0 0 0,-1 0 0 0 0,1 1 0 0 0,-1-1 0 0 0,1 0 0 0 0,-1 0 0 0 0,1 0 0 0 0,-1 0 0 0 0,1 0 0 0 0,-1 0 0 0 0,1 0 0 0 0,-1 0 0 0 0,1 0 0 0 0,-1 0 0 0 0,1 0 0 0 0,-1-1 0 0 0,1 1 0 0 0,-1 0 0 0 0,1 0 0 0 0,-1-1 0 0 0,0 0 0 0 0,0 0 0 0 0,1 0 0 0 0,-1-1 0 0 0,1 1 0 0 0,0 0 0 0 0,-1-1 0 0 0,1 1 0 0 0,0 0 0 0 0,0-1 0 0 0,0 1 0 0 0,0-1 0 0 0,0 1 0 0 0,0 0 0 0 0,0-1 0 0 0,0 1 0 0 0,1 0 0 0 0,-1-1 0 0 0,1 1 0 0 0,-1 0 0 0 0,1-1 0 0 0,-1 1 0 0 0,2-1 0 0 0,15-31 92 0 0,-10 21 41 0 0,1 0 0 0 0,0 1-1 0 0,1 1 1 0 0,0-1 0 0 0,0 2 0 0 0,1-1-1 0 0,1 1 1 0 0,13-9 0 0 0,-23 18-114 0 0,0 0 1 0 0,0 0 0 0 0,1 0-1 0 0,-1 0 1 0 0,0 0-1 0 0,1 0 1 0 0,-1 0-1 0 0,0 0 1 0 0,0 0-1 0 0,1 0 1 0 0,-1 1-1 0 0,0-1 1 0 0,0 1-1 0 0,0-1 1 0 0,0 1-1 0 0,1-1 1 0 0,-1 1 0 0 0,0-1-1 0 0,0 1 1 0 0,0 0-1 0 0,0 0 1 0 0,1 1-1 0 0,3 4 58 0 0,0 1-1 0 0,0 0 0 0 0,-1 0 1 0 0,0 0-1 0 0,0 0 1 0 0,-1 0-1 0 0,0 1 0 0 0,2 8 1 0 0,1 0 47 0 0,11 27-43 0 0,51 119 523 0 0,-53-131-505 0 0,2 0 1 0 0,1-2 0 0 0,23 31 0 0 0,-24-38-101 0 0,-6-7 4 0 0,0-1 0 0 0,1-1 0 0 0,13 13 0 0 0,-18-20 4 0 0,0 0-1 0 0,-1 1 1 0 0,0 0 0 0 0,0 0-1 0 0,-1 0 1 0 0,1 1 0 0 0,6 15-1 0 0,1 0 58 0 0,-9-11-86 0 0,-3-10-89 0 0,-1 0-846 0 0,0 6-3505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1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89 7279 0 0,'0'0'332'0'0,"-2"0"-4"0"0,-4-1-97 0 0,5 0 364 0 0,-14 8 10151 0 0,22-4-10541 0 0,-1 0-1 0 0,1 0 1 0 0,-1 0-1 0 0,1-1 1 0 0,0 0-1 0 0,0-1 1 0 0,0 1-1 0 0,0-1 1 0 0,0 0-1 0 0,0-1 1 0 0,0 0-1 0 0,0 0 1 0 0,1-1-1 0 0,-1 1 1 0 0,7-3-1 0 0,16-3-101 0 0,-1-2 0 0 0,34-13-1 0 0,-60 20-103 0 0,24-10-464 0 0,25-14 1 0 0,12-6-4348 0 0,-51 27 318 0 0,-2 0-1074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83 6535 0 0,'0'0'592'0'0,"-8"6"1052"0"0,-26 1 9224 0 0,32-6-10806 0 0,-2 2-32 0 0,3-2 600 0 0,2-1-496 0 0,20-5 26 0 0,-1-1-1 0 0,0-1 0 0 0,21-9 1 0 0,17-7-142 0 0,-51 21-18 0 0,98-29 0 0 0,-90 27 0 0 0,0 1 0 0 0,0 1 0 0 0,0 1 0 0 0,0 0 0 0 0,17 2 0 0 0,-29-1 0 0 0,0 0 0 0 0,0 1 0 0 0,0-1 0 0 0,1 1 0 0 0,-1 0 0 0 0,0 0 0 0 0,0 0 0 0 0,0 0 0 0 0,-1 0 0 0 0,1 1 0 0 0,0-1 0 0 0,0 1 0 0 0,-1 0 0 0 0,1 0 0 0 0,3 4 0 0 0,-5-5 0 0 0,0 1 0 0 0,1 0 0 0 0,-1-1 0 0 0,-1 1 0 0 0,1 0 0 0 0,0 0 0 0 0,0 0 0 0 0,-1 0 0 0 0,1 0 0 0 0,-1 0 0 0 0,0 0 0 0 0,1 0 0 0 0,-1 0 0 0 0,0 0 0 0 0,0 0 0 0 0,0 0 0 0 0,-1 0 0 0 0,1 0 0 0 0,0 0 0 0 0,-1 0 0 0 0,1 0 0 0 0,-1 0 0 0 0,0-1 0 0 0,1 1 0 0 0,-3 3 0 0 0,0 0 0 0 0,0 0 0 0 0,0 0 0 0 0,0-1 0 0 0,-1 1 0 0 0,0-1 1 0 0,0 1-1 0 0,0-1 0 0 0,-1-1 0 0 0,1 1 0 0 0,-11 6 0 0 0,-5 1-2 0 0,-32 14 0 0 0,20-11-11 0 0,-152 82-218 0 0,143-72 194 0 0,2 2 1 0 0,-52 44-1 0 0,91-68 17 0 0,4-2-21 0 0,13-1-71 0 0,20-5-46 0 0,-23 2 158 0 0,8-1 0 0 0,35-5 0 0 0,-49 10 0 0 0,0 0 0 0 0,1 0 0 0 0,-1 0 0 0 0,0 1 0 0 0,1 0 0 0 0,-1 1 0 0 0,15 4 0 0 0,-14-2 20 0 0,1-1 0 0 0,-1 2 0 0 0,1-1 0 0 0,-1 1 0 0 0,0 0 0 0 0,-1 1 0 0 0,1 0 0 0 0,8 9 0 0 0,-14-12-12 0 0,-1-1 0 0 0,0 0 0 0 0,0 1 0 0 0,0 0 0 0 0,0-1-1 0 0,-1 1 1 0 0,1 0 0 0 0,-1 0 0 0 0,1 0 0 0 0,-1 0 0 0 0,0 0 0 0 0,0 0 0 0 0,-1 0-1 0 0,1 0 1 0 0,0 0 0 0 0,-1 1 0 0 0,0-1 0 0 0,0 0 0 0 0,0 0 0 0 0,0 1-1 0 0,-1-1 1 0 0,1 0 0 0 0,-1 0 0 0 0,1 0 0 0 0,-1 0 0 0 0,0 0 0 0 0,-1 0 0 0 0,1 0-1 0 0,0 0 1 0 0,-3 4 0 0 0,-4 4 96 0 0,1 0 0 0 0,-2 0 0 0 0,0 0 0 0 0,0-1 0 0 0,-14 12 0 0 0,-57 40 160 0 0,60-48-241 0 0,-1-1 0 0 0,0-1 1 0 0,0 0-1 0 0,-1-2 0 0 0,-1 0 0 0 0,1-2 0 0 0,-2 0 0 0 0,-35 6 0 0 0,45-12-56 0 0,0 0-1 0 0,0-1 1 0 0,0 0 0 0 0,1-1-1 0 0,-29-4 1 0 0,41 4-101 0 0,5-2-2860 0 0,-2 1 2538 0 0,0 0 0 0 0,0 0-1 0 0,0 0 1 0 0,-1 0 0 0 0,4-2 0 0 0,2-2-2364 0 0,10-5-2831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3223 0 0,'-1'1'5619'0'0,"-5"8"-4955"0"0,1-2 0 0 0,-2 1 0 0 0,1-1 0 0 0,-1 0-1 0 0,-8 7 1 0 0,-43 31 36 0 0,26-21-188 0 0,-31 20 194 0 0,32-24-145 0 0,-33 30 0 0 0,56-44-343 0 0,1 1 0 0 0,0 1 1 0 0,0-1-1 0 0,1 1 0 0 0,0 0 0 0 0,0 1 1 0 0,1 0-1 0 0,0-1 0 0 0,-4 12 0 0 0,8-17-133 0 0,0 0 1 0 0,0 1-1 0 0,0-1 0 0 0,1 0 0 0 0,-1 1 1 0 0,1-1-1 0 0,0 0 0 0 0,0 1 0 0 0,0-1 0 0 0,0 1 1 0 0,1-1-1 0 0,-1 0 0 0 0,1 1 0 0 0,0-1 1 0 0,0 0-1 0 0,0 0 0 0 0,0 1 0 0 0,1-1 1 0 0,-1 0-1 0 0,1 0 0 0 0,0-1 0 0 0,0 1 0 0 0,0 0 1 0 0,0-1-1 0 0,0 1 0 0 0,1-1 0 0 0,-1 1 1 0 0,6 3-1 0 0,-2-2-27 0 0,1 1 1 0 0,0-1 0 0 0,0-1 0 0 0,0 1-1 0 0,0-1 1 0 0,0 0 0 0 0,0-1-1 0 0,1 0 1 0 0,0 0 0 0 0,-1 0-1 0 0,13 0 1 0 0,-14-2-40 0 0,1 0 0 0 0,-1 0 0 0 0,0-1 0 0 0,0 0 0 0 0,1 0 0 0 0,-1 0 0 0 0,0-1 0 0 0,0 0 0 0 0,0 0 0 0 0,0 0 0 0 0,0-1 0 0 0,-1 0 0 0 0,1 0 0 0 0,-1-1 0 0 0,6-3 0 0 0,-2-2 17 0 0,0 0 0 0 0,0-1-1 0 0,0 1 1 0 0,-2-2 0 0 0,1 1 0 0 0,8-17 0 0 0,-7 13-21 0 0,-2-2 0 0 0,1 1 0 0 0,-2-1 0 0 0,0 0 0 0 0,-1 0-1 0 0,4-25 1 0 0,-7 34-59 0 0,-1 0 0 0 0,-1 0-1 0 0,1 0 1 0 0,-1 0 0 0 0,-1 0-1 0 0,1 0 1 0 0,-1 0-1 0 0,0 0 1 0 0,-1 0 0 0 0,1 0-1 0 0,-1 0 1 0 0,-1 1-1 0 0,0-1 1 0 0,1 1 0 0 0,-2-1-1 0 0,1 1 1 0 0,-1 0 0 0 0,-5-7-1 0 0,5 9-48 0 0,-1 0 0 0 0,1 0 0 0 0,0 0 0 0 0,-1 0 0 0 0,0 1 0 0 0,0 0-1 0 0,0 0 1 0 0,0 0 0 0 0,0 1 0 0 0,-1-1 0 0 0,1 1 0 0 0,-1 1 0 0 0,0-1 0 0 0,0 1 0 0 0,1 0 0 0 0,-1 0-1 0 0,0 0 1 0 0,0 1 0 0 0,0 0 0 0 0,0 0 0 0 0,0 1 0 0 0,-9 1 0 0 0,14-1-192 0 0,8 7-5017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 10855 0 0,'-1'-1'496'0'0,"-3"-1"-396"0"0,0 0 0 0 0,1 0-1 0 0,-1 0 1 0 0,0 1 0 0 0,0 0-1 0 0,0-1 1 0 0,-1 2 0 0 0,1-1-1 0 0,0 0 1 0 0,0 1 0 0 0,-1 0-1 0 0,1 0 1 0 0,0 0 0 0 0,0 0-1 0 0,-1 1 1 0 0,1-1 0 0 0,0 1-1 0 0,0 0 1 0 0,0 1 0 0 0,0-1-1 0 0,0 1 1 0 0,0-1 0 0 0,0 1 0 0 0,-4 4-1 0 0,4-3-18 0 0,0-1-1 0 0,0 2 1 0 0,1-1-1 0 0,-1 0 1 0 0,1 1-1 0 0,0-1 1 0 0,0 1-1 0 0,1 0 1 0 0,-1 0-1 0 0,1 0 1 0 0,0 0-1 0 0,0 1 1 0 0,0-1 0 0 0,0 0-1 0 0,1 1 1 0 0,0 0-1 0 0,0-1 1 0 0,0 1-1 0 0,0 0 1 0 0,1-1-1 0 0,0 1 1 0 0,0 6-1 0 0,1 1 30 0 0,1-1 0 0 0,0 0-1 0 0,0 0 1 0 0,2 0-1 0 0,-1 0 1 0 0,1 0 0 0 0,1-1-1 0 0,10 19 1 0 0,-6-16 99 0 0,0 1 1 0 0,2-1-1 0 0,-1-1 1 0 0,2 0-1 0 0,17 15 1 0 0,10 2 402 0 0,2-1 0 0 0,1-2 1 0 0,47 21-1 0 0,-82-43-546 0 0,55 26 372 0 0,73 24 1 0 0,67 11 247 0 0,-91-30-331 0 0,-47-18-237 0 0,-62-16-365 0 0,-19-14-4489 0 0,4 4-1788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35 9671 0 0,'0'-7'1004'0'0,"1"-12"-744"0"0,-2 11 6848 0 0,-20 23-7105 0 0,0 1 0 0 0,1 2 0 0 0,-34 37 0 0 0,20-20 11 0 0,-136 162 437 0 0,104-117-113 0 0,-52 70 224 0 0,36-44-896 0 0,72-95 832 0 0,5-4-4204 0 0,19-13-1169 0 0,8-6 135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11887 0 0,'0'0'2790'0'0,"7"-6"-1201"0"0,8-4-969 0 0,0 1 0 0 0,1 0 0 0 0,32-13 0 0 0,53-12 889 0 0,-92 31-1337 0 0,-1 1 1 0 0,1 0-1 0 0,0 1 0 0 0,0-1 0 0 0,0 2 0 0 0,0-1 0 0 0,14 2 1 0 0,-22 0-169 0 0,-1 0 1 0 0,1-1 0 0 0,-1 1 0 0 0,0-1 0 0 0,1 1 0 0 0,-1 0 0 0 0,0 0 0 0 0,0-1 0 0 0,0 1 0 0 0,1 0 0 0 0,-1-1 0 0 0,0 1 0 0 0,0 0 0 0 0,0 0 0 0 0,0-1 0 0 0,0 1 0 0 0,0 0 0 0 0,-1 0 0 0 0,1 0-5 0 0,0 6 0 0 0,-1 0 0 0 0,0-1 0 0 0,-1 1 0 0 0,0 0 0 0 0,0-1 0 0 0,0 1 0 0 0,-1-1 0 0 0,0 0 0 0 0,0 1 0 0 0,-4 5 0 0 0,-6 7 0 0 0,-24 29 0 0 0,-9 4 0 0 0,25-30 0 0 0,1 1 0 0 0,-32 48 0 0 0,50-66-1 0 0,-5 6-14 0 0,0 0-1 0 0,1 0 0 0 0,-7 24 0 0 0,12-26 16 0 0,2-7 18 0 0,0 0-1 0 0,0 0 0 0 0,0 0 1 0 0,0-1-1 0 0,0 1 0 0 0,0 0 1 0 0,1-1-1 0 0,-1 1 0 0 0,0-1 1 0 0,1 1-1 0 0,0-1 0 0 0,-1 0 1 0 0,1 1-1 0 0,0-1 0 0 0,-1 0 1 0 0,1 0-1 0 0,0 0 0 0 0,0 0 1 0 0,0-1-1 0 0,0 1 0 0 0,0-1 1 0 0,0 1-1 0 0,3 0 0 0 0,3 0 93 0 0,1 0 0 0 0,-1 0 0 0 0,1-1 0 0 0,12-1-1 0 0,12-1-168 0 0,163-7 1242 0 0,-168 10-2028 0 0,-1 0 0 0 0,1 2 0 0 0,-1 1 0 0 0,53 16 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4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18 1839 0 0,'0'0'83'0'0,"1"-2"-6"0"0,3-14 10609 0 0,-5 18-10045 0 0,-8 12 439 0 0,3-5-482 0 0,1 0-1 0 0,-6 12 1 0 0,1 1-180 0 0,-2 0-1 0 0,-21 29 1 0 0,-4 9-297 0 0,30-48-119 0 0,-82 164 7 0 0,80-154-9 0 0,1 0 0 0 0,1 1 0 0 0,2-1 0 0 0,0 1-1 0 0,1 1 1 0 0,-1 32 0 0 0,4-23 6 0 0,2-1 1 0 0,8 47-1 0 0,-7-64-39 0 0,2 1 0 0 0,0-1 0 0 0,1 1 0 0 0,0-1 0 0 0,1 0 0 0 0,16 27 0 0 0,-18-36-119 0 0,0 0 1 0 0,1-1-1 0 0,-1 1 0 0 0,1-1 0 0 0,11 9 0 0 0,-10-10-909 0 0,0 0 1 0 0,0 0-1 0 0,8 4 0 0 0,18 5-4197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80 919 0 0,'0'0'987'0'0,"2"0"32"0"0,17 4 14367 0 0,-19 1-14771 0 0,-1 4-494 0 0,1-7 11 0 0,9 6 480 0 0,-4-6-520 0 0,-1 0 0 0 0,1 0 0 0 0,0-1 0 0 0,0 1 0 0 0,0-1 0 0 0,0 0 0 0 0,0 0 0 0 0,0-1-1 0 0,0 0 1 0 0,0 0 0 0 0,11-1 0 0 0,5-2 236 0 0,34-9-1 0 0,-22 4-149 0 0,112-29 194 0 0,21-3-175 0 0,-129 33-510 0 0,0 2 0 0 0,57-2 0 0 0,-67 9-687 0 0,-25-2 442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6911 0 0,'0'0'623'0'0,"2"0"-363"0"0,4 1 114 0 0,0 1 0 0 0,0 0 1 0 0,0 1-1 0 0,0-1 0 0 0,-1 1 0 0 0,1 0 1 0 0,-1 0-1 0 0,1 1 0 0 0,-1 0 0 0 0,0 0 0 0 0,0 0 1 0 0,-1 0-1 0 0,1 1 0 0 0,-1 0 0 0 0,0 0 1 0 0,-1 0-1 0 0,1 0 0 0 0,-1 1 0 0 0,5 9 0 0 0,-3-4-105 0 0,0 1 0 0 0,-1 0 0 0 0,0 0 0 0 0,0 0 0 0 0,-2 0 0 0 0,1 1 0 0 0,-2-1-1 0 0,1 1 1 0 0,-2 14 0 0 0,-5 43 425 0 0,-4-1-1 0 0,-26 105 0 0 0,31-160-1279 0 0,0-1 0 0 0,0 0-1 0 0,-7 13 1 0 0,2-10-749 0 0</inkml:trace>
  <inkml:trace contextRef="#ctx0" brushRef="#br0" timeOffset="1">867 62 13847 0 0,'0'0'631'0'0,"-9"-2"217"0"0,-17-2 2712 0 0,28 5-4688 0 0,14-1 1305 0 0,1-1 1 0 0,-1 0-1 0 0,0-1 1 0 0,28-7-1 0 0,-9 2 35 0 0,4-1-43 0 0,105-16 319 0 0,-115 21-398 0 0,0 1-1 0 0,58 4 1 0 0,-82-2-89 0 0,0 1-1 0 0,1 0 0 0 0,-1 0 1 0 0,0 0-1 0 0,0 0 1 0 0,0 1-1 0 0,0 0 0 0 0,-1 0 1 0 0,1 0-1 0 0,0 1 1 0 0,8 6-1 0 0,-11-7-3 0 0,0 0 0 0 0,1 1 0 0 0,-1 0 0 0 0,0-1 0 0 0,0 1 0 0 0,-1 0 1 0 0,1 0-1 0 0,0 0 0 0 0,-1 0 0 0 0,0 0 0 0 0,0 1 0 0 0,0-1 0 0 0,0 0 0 0 0,0 0 0 0 0,-1 1 0 0 0,1-1 1 0 0,-1 0-1 0 0,0 1 0 0 0,-1 4 0 0 0,0 4 2 0 0,-1 0-1 0 0,0 0 1 0 0,-1 0 0 0 0,0 0-1 0 0,-1-1 1 0 0,0 0 0 0 0,-1 1-1 0 0,-9 14 1 0 0,-8 11 2 0 0,-28 33 0 0 0,35-49-2 0 0,-47 62 72 0 0,-41 57 82 0 0,99-134-160 0 0,1-1-1 0 0,0 1 0 0 0,0 0 1 0 0,0 0-1 0 0,1 0 0 0 0,0 0 1 0 0,-2 9-1 0 0,3-12-301 0 0,13-1-5678 0 0,1-3 136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6 3679 0 0,'2'-1'284'0'0,"0"0"9"0"0,14-2 11364 0 0,-48 18-10765 0 0,5-9 6 0 0,1-2 0 0 0,-40 2 1 0 0,39-5-468 0 0,-1 2 1 0 0,-34 8-1 0 0,-71 30-176 0 0,-11 3-274 0 0,91-32-365 0 0,-60 8 0 0 0,80-14 127 0 0,24-4-318 0 0,0-1 0 0 0,-17 2 1 0 0,27 9 404 0 0,0-3 157 0 0,-1 0-1 0 0,0 0 1 0 0,0 0-1 0 0,-1 0 1 0 0,-1-1-1 0 0,1 1 1 0 0,-1 0-1 0 0,-1-1 1 0 0,0 1-1 0 0,0-1 1 0 0,-5 10-1 0 0,-5 6 17 0 0,0-1 1 0 0,-24 30-1 0 0,20-31 36 0 0,-1 0-1 0 0,-1-2 0 0 0,-1 0 1 0 0,-34 25-1 0 0,53-44 809 0 0,3-1-816 0 0,0-1 0 0 0,1 1 0 0 0,-1-1 1 0 0,0 0-1 0 0,0 0 0 0 0,4-2 0 0 0,4-1 10 0 0,-7 3-41 0 0,139-46 3 0 0,-104 36-14 0 0,69-9 1 0 0,-88 17 7 0 0,-1 1 0 0 0,1 1 0 0 0,0 1 0 0 0,-1 1 1 0 0,1 1-1 0 0,0 0 0 0 0,-1 1 0 0 0,0 1 0 0 0,0 1 0 0 0,0 0 1 0 0,0 2-1 0 0,-1 0 0 0 0,32 18 0 0 0,-35-16 3 0 0,0 0 0 0 0,0 1 0 0 0,-1 1 0 0 0,-1 0 0 0 0,19 21 0 0 0,-27-27 0 0 0,0 1 0 0 0,0 0 0 0 0,-1 0 0 0 0,1 0 0 0 0,-1 0 0 0 0,-1 0 0 0 0,4 9 0 0 0,-5-11 0 0 0,0 0 0 0 0,-1 0 0 0 0,1 1 0 0 0,-1-1 0 0 0,0 0 0 0 0,0 1 0 0 0,0-1 0 0 0,0 0 0 0 0,-1 0 0 0 0,0 1 0 0 0,0-1 0 0 0,-2 7 0 0 0,1-7 18 0 0,0 1-1 0 0,-1-1 0 0 0,0 0 1 0 0,1 0-1 0 0,-1 0 0 0 0,-1 0 1 0 0,1 0-1 0 0,-1-1 1 0 0,1 1-1 0 0,-1-1 0 0 0,-6 4 1 0 0,-7 4 154 0 0,-28 14 1 0 0,26-16-100 0 0,-24 11 236 0 0,-1-2 0 0 0,-67 18 0 0 0,23-9 57 0 0,-111 37-315 0 0,197-64-516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441 279 10623 0 0,'0'0'964'0'0,"2"0"-794"0"0,4-1-23 0 0,0 1-1 0 0,-1-1 1 0 0,1-1 0 0 0,-1 1 0 0 0,0-1 0 0 0,1 0 0 0 0,-1 0-1 0 0,0 0 1 0 0,0-1 0 0 0,0 0 0 0 0,-1 0 0 0 0,1 0 0 0 0,-1 0 0 0 0,7-7-1 0 0,0-1 319 0 0,-1 0 0 0 0,0 0 0 0 0,0-1-1 0 0,10-17 1 0 0,-15 19-424 0 0,0 0-1 0 0,0 0 1 0 0,-1 0 0 0 0,5-18-1 0 0,-8 22-29 0 0,1 1-1 0 0,-1-1 0 0 0,0 0 0 0 0,-1 1 1 0 0,1-1-1 0 0,-1 0 0 0 0,0 1 0 0 0,-1-1 1 0 0,1 0-1 0 0,-4-10 0 0 0,4 15-19 0 0,-1-1 0 0 0,1 1 0 0 0,-1-1-1 0 0,0 1 1 0 0,1 0 0 0 0,-1-1 0 0 0,0 1 0 0 0,0 0-1 0 0,0-1 1 0 0,0 1 0 0 0,0 0 0 0 0,0 0-1 0 0,-1 0 1 0 0,1 0 0 0 0,0 0 0 0 0,0 0 0 0 0,-1 1-1 0 0,1-1 1 0 0,-1 0 0 0 0,1 1 0 0 0,-1-1 0 0 0,1 1-1 0 0,-1-1 1 0 0,1 1 0 0 0,-1 0 0 0 0,1-1 0 0 0,-1 1-1 0 0,1 0 1 0 0,-1 0 0 0 0,0 0 0 0 0,1 0-1 0 0,-1 0 1 0 0,1 1 0 0 0,-1-1 0 0 0,-2 1 0 0 0,-5 2-78 0 0,1 0 0 0 0,-1 1 0 0 0,0-1 0 0 0,-13 10 0 0 0,21-13 83 0 0,-27 18-132 0 0,0 2 1 0 0,2 0-1 0 0,0 2 1 0 0,-40 43 0 0 0,-80 111 214 0 0,118-140-49 0 0,-14 23 61 0 0,-52 96 0 0 0,89-146-57 0 0,1 0 0 0 0,-1 0 0 0 0,2 0 0 0 0,-6 18 0 0 0,8-24 64 0 0,3-2-67 0 0,-1 1 0 0 0,1-1 0 0 0,0 0 0 0 0,0 0 1 0 0,-1 0-1 0 0,1 0 0 0 0,0-1 0 0 0,0 1 0 0 0,0 0 0 0 0,0-1 0 0 0,0 0 0 0 0,0 1 0 0 0,0-1 0 0 0,0 0 0 0 0,0 0 0 0 0,0 0 0 0 0,0 0 0 0 0,0 0 0 0 0,0-1 0 0 0,0 1 0 0 0,0 0 0 0 0,0-1 1 0 0,0 0-1 0 0,0 1 0 0 0,0-1 0 0 0,2-1 0 0 0,7-3 138 0 0,-1-1 1 0 0,1 0 0 0 0,11-10 0 0 0,-14 10-48 0 0,181-146 1009 0 0,-151 119-1092 0 0,-32 28-36 0 0,19-15 3 0 0,0-2-1 0 0,-2-1 1 0 0,26-33-1 0 0,-43 48 11 0 0,-43 50-633 0 0,17-18 540 0 0,-22 37 1 0 0,36-51 64 0 0,0 0-1 0 0,1 0 0 0 0,1 1 0 0 0,-1-1 1 0 0,2 1-1 0 0,-5 22 0 0 0,7-32-32 0 0,1 0-1 0 0,0-1 1 0 0,0 1-1 0 0,0 0 1 0 0,0 0 0 0 0,0 0-1 0 0,0 0 1 0 0,0 0-1 0 0,0 0 1 0 0,1 0-1 0 0,-1-1 1 0 0,0 1-1 0 0,0 0 1 0 0,1 0 0 0 0,-1 0-1 0 0,1-1 1 0 0,-1 1-1 0 0,0 0 1 0 0,1 0-1 0 0,-1-1 1 0 0,1 1 0 0 0,0 0-1 0 0,-1-1 1 0 0,1 1-1 0 0,0 0 1 0 0,-1-1-1 0 0,1 1 1 0 0,0-1-1 0 0,0 1 1 0 0,-1-1 0 0 0,1 0-1 0 0,0 1 1 0 0,0-1-1 0 0,0 0 1 0 0,0 1-1 0 0,-1-1 1 0 0,3 0-1 0 0,1 1-254 0 0,1-1-1 0 0,-1 0 1 0 0,1 0-1 0 0,-1 0 1 0 0,7-1-1 0 0,-9 1 246 0 0,22-5-1113 0 0,-1 0 1 0 0,1-2-1 0 0,27-11 1 0 0,-9 3-395 0 0,49-24-2032 0 0,-7 3 865 0 0,-78 34 3004 0 0,0 0-1 0 0,-1 1 0 0 0,1 0 0 0 0,6 0 0 0 0,12 0 3515 0 0,-26 14-735 0 0,0-7-2650 0 0,-1 1 0 0 0,1-1 1 0 0,-1 0-1 0 0,-1 0 1 0 0,1 0-1 0 0,-1-1 0 0 0,0 1 1 0 0,0-1-1 0 0,0 0 1 0 0,-1 0-1 0 0,-6 6 0 0 0,3-5-107 0 0,1 0 1 0 0,-1-1-1 0 0,0 0 0 0 0,0 0 0 0 0,-1 0 0 0 0,1-1 0 0 0,-14 4 0 0 0,21-8-228 0 0,-1 1-1 0 0,1 0 1 0 0,-1-1 0 0 0,1 0 0 0 0,-1 1-1 0 0,1-1 1 0 0,-1 0 0 0 0,0 0 0 0 0,1 0 0 0 0,-1 0-1 0 0,0 0 1 0 0,1 0 0 0 0,-1 0 0 0 0,1-1-1 0 0,-1 1 1 0 0,0 0 0 0 0,1-1 0 0 0,-1 0-1 0 0,1 1 1 0 0,-1-1 0 0 0,1 0 0 0 0,0 0-1 0 0,-3-1 1 0 0,3 0-7 0 0,0 1 0 0 0,0-1 0 0 0,0 1 0 0 0,0-1 0 0 0,1 0 0 0 0,-1 1 1 0 0,0-1-1 0 0,1 0 0 0 0,-1 0 0 0 0,1 1 0 0 0,0-1 0 0 0,0 0 0 0 0,-1 0 0 0 0,1 0 0 0 0,0 1 0 0 0,0-1 0 0 0,1 0 0 0 0,-1 0 0 0 0,0 0 0 0 0,2-3 0 0 0,0-5 93 0 0,2 0 0 0 0,0 0-1 0 0,0 1 1 0 0,9-16 0 0 0,25-34 184 0 0,-35 54-334 0 0,15-20-3 0 0,1 1 1 0 0,2 1-1 0 0,0 1 1 0 0,1 1-1 0 0,1 0 1 0 0,0 2-1 0 0,2 1 1 0 0,28-16-1 0 0,-46 30-6 0 0,1 0 1 0 0,1 0-1 0 0,-1 1 0 0 0,0 0 0 0 0,1 0 0 0 0,0 1 1 0 0,-1 0-1 0 0,1 1 0 0 0,0 0 0 0 0,0 0 0 0 0,0 1 1 0 0,0 0-1 0 0,0 0 0 0 0,0 1 0 0 0,0 1 0 0 0,0-1 1 0 0,-1 1-1 0 0,1 1 0 0 0,13 5 0 0 0,-10-4 25 0 0,0 1-1 0 0,-1 0 1 0 0,1 1 0 0 0,20 13-1 0 0,-28-15-8 0 0,0-1 0 0 0,0 1 0 0 0,0 0 0 0 0,0 0 0 0 0,-1 0 0 0 0,0 0 0 0 0,0 1 0 0 0,0-1 0 0 0,-1 1 0 0 0,1 0 0 0 0,-1 0 0 0 0,0 0 0 0 0,0 0 0 0 0,1 8 0 0 0,-3-9-26 0 0,1 0 0 0 0,-1 0 1 0 0,-1 0-1 0 0,1-1 0 0 0,0 1 0 0 0,-1 0 1 0 0,0 0-1 0 0,0 0 0 0 0,0-1 0 0 0,0 1 1 0 0,-1 0-1 0 0,0-1 0 0 0,1 1 1 0 0,-1-1-1 0 0,0 0 0 0 0,-1 1 0 0 0,-2 2 1 0 0,-5 7-15 0 0,-1-1 0 0 0,-19 18 0 0 0,24-25-28 0 0,1 1-1 0 0,0 0 0 0 0,1 0 0 0 0,-8 13 1 0 0,9-13-13 0 0,2-4-223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0,'1'2'11418'0'0,"2"14"-10697"0"0,0 0 1 0 0,2 0 0 0 0,10 25 0 0 0,27 48 312 0 0,-29-64-579 0 0,5 8-64 0 0,1 0 0 0 0,2-2 0 0 0,1 0 0 0 0,1-1 0 0 0,44 43 0 0 0,-32-40-183 0 0,2-2 0 0 0,0-2-1 0 0,2-2 1 0 0,45 25 0 0 0,-51-34-202 0 0,1 3-18 0 0,1-2 0 0 0,1-2-1 0 0,55 19 1 0 0,-87-35-141 0 0,0 0 0 0 0,0 0 0 0 0,0 0 0 0 0,1-1 0 0 0,-1 0 0 0 0,7 0 0 0 0,2-3-5824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5983 0 0,'0'0'542'0'0,"-1"2"-446"0"0,-11 35 235 0 0,-8 21 5808 0 0,5-18-2059 0 0,5-15-3866 0 0,-1-2 1 0 0,0 1-1 0 0,-2-2 0 0 0,-1 1 0 0 0,-1-2 0 0 0,0 0 0 0 0,-28 28 0 0 0,-15 8-282 0 0,-69 52-1 0 0,93-82 191 0 0,-128 98-1346 0 0,149-113-150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0,'8'0'377'0'0,"0"0"-1"0"0,1 1 0 0 0,-1 0 0 0 0,0 0 0 0 0,0 1 1 0 0,0 0-1 0 0,0 1 0 0 0,8 3 0 0 0,-12-4-121 0 0,1 1-1 0 0,0-1 0 0 0,-1 1 1 0 0,1 1-1 0 0,-1-1 0 0 0,0 0 1 0 0,0 1-1 0 0,-1 0 0 0 0,1 0 1 0 0,-1 0-1 0 0,0 0 0 0 0,0 1 1 0 0,4 7-1 0 0,6 18 39 0 0,-2 0 0 0 0,-2 1 0 0 0,0 0 1 0 0,5 46-1 0 0,2 2 222 0 0,-1-10-184 0 0,4 0 0 0 0,3-1 0 0 0,31 67 0 0 0,-41-111-332 0 0,-3-7 26 0 0,-1 1 1 0 0,-1 0 0 0 0,6 22-1 0 0,-11-35-22 0 0,-1 0 0 0 0,0 0-1 0 0,-1 1 1 0 0,1-1 0 0 0,-1 0 0 0 0,0 0 0 0 0,0 1-1 0 0,-1-1 1 0 0,1 0 0 0 0,-1 0 0 0 0,0 0-1 0 0,-1 0 1 0 0,1 0 0 0 0,-1 0 0 0 0,0 0-1 0 0,-5 7 1 0 0,1-1-22 0 0,-2-2-1 0 0,0 1 0 0 0,0-1 0 0 0,0 0 1 0 0,-20 15-1 0 0,-54 32-488 0 0,26-19 6 0 0,36-23-695 0 0,6-5-2774 0 0,3-2-1557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343 369 9007 0 0,'-1'1'414'0'0,"-37"23"135"0"0,20-11-406 0 0,-1-2-1 0 0,0-1 1 0 0,-28 12 0 0 0,32-16 249 0 0,0-2 0 0 0,0 0 1 0 0,0-1-1 0 0,0 0 0 0 0,-1-1 1 0 0,1-1-1 0 0,-20-1 0 0 0,32 0-272 0 0,1 0-1 0 0,-1 0 0 0 0,1 0 1 0 0,0-1-1 0 0,-1 1 0 0 0,1-1 0 0 0,-1 0 1 0 0,1 0-1 0 0,0 0 0 0 0,-1 0 1 0 0,1 0-1 0 0,0 0 0 0 0,0-1 1 0 0,0 1-1 0 0,0-1 0 0 0,0 0 0 0 0,0 1 1 0 0,-1-3-1 0 0,1 1 7 0 0,0 0 0 0 0,0 0 0 0 0,1 0 1 0 0,-1 0-1 0 0,1-1 0 0 0,0 1 0 0 0,0 0 0 0 0,0-1 0 0 0,0 1 0 0 0,1-1 0 0 0,-1-4 0 0 0,1-5 82 0 0,0 0-1 0 0,1 0 0 0 0,1 0 1 0 0,0 0-1 0 0,7-22 0 0 0,-3 16-182 0 0,1 0-1 0 0,0 0 1 0 0,2 1-1 0 0,0 0 1 0 0,1 1-1 0 0,0 0 1 0 0,1 1-1 0 0,1 0 1 0 0,1 0-1 0 0,1 1 1 0 0,0 1-1 0 0,0 0 1 0 0,1 2-1 0 0,1-1 1 0 0,29-16-1 0 0,-29 22 87 0 0,0 1 0 0 0,1 1 0 0 0,0 0 0 0 0,0 1 0 0 0,0 1 0 0 0,21-1 1 0 0,-16 2-22 0 0,0 1 0 0 0,1 2 0 0 0,-1 0 0 0 0,0 1 0 0 0,1 1 0 0 0,26 7 0 0 0,-43-8-90 0 0,0 0 0 0 0,0 0 0 0 0,-1 0 0 0 0,1 1 0 0 0,-1-1 0 0 0,1 2 0 0 0,-1-1 0 0 0,0 0 0 0 0,0 1 0 0 0,6 6 0 0 0,-9-8 0 0 0,0 0 0 0 0,-1 0 0 0 0,1 1 0 0 0,-1-1 0 0 0,0 0 0 0 0,1 0 0 0 0,-1 1 0 0 0,0-1 0 0 0,0 1 0 0 0,-1-1 0 0 0,1 1 0 0 0,0 0 0 0 0,-1-1 0 0 0,0 1 0 0 0,1-1 0 0 0,-1 1 0 0 0,0 0 0 0 0,0-1 0 0 0,-1 1 0 0 0,1 0 0 0 0,0-1 0 0 0,-1 1 0 0 0,0-1 0 0 0,0 1 0 0 0,1-1 0 0 0,-3 5 0 0 0,-2 2 16 0 0,-1 1 0 0 0,0-1 0 0 0,0 0 0 0 0,-1-1 0 0 0,0 1 0 0 0,0-1 0 0 0,-1-1 0 0 0,0 1 0 0 0,-1-1 0 0 0,-9 6 0 0 0,-5 2 51 0 0,-1-1 0 0 0,-45 19-1 0 0,69-33-69 0 0,-299 138-1162 0 0,294-135 753 0 0,-6 3 7 0 0,4-4-4368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4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13 5063 0 0,'1'-1'390'0'0,"1"-1"-374"0"0,7-7 7078 0 0,-16 23-3828 0 0,3-3-3197 0 0,-47 83 265 0 0,-59 100 177 0 0,-84 143 958 0 0,112-190-554 0 0,65-120-842 0 0,0-2 1 0 0,-2 0-1 0 0,0-1 0 0 0,-2-1 1 0 0,-1-1-1 0 0,0-1 0 0 0,-40 29 0 0 0,-15 2-1550 0 0,-99 50-1 0 0,151-86 89 0 0,24-15 173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4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11055 0 0,'-2'1'506'0'0,"-4"3"-374"0"0,0 0 0 0 0,-1 0 0 0 0,2 1 0 0 0,-1 0 0 0 0,1 0 0 0 0,-1 0 0 0 0,1 1 1 0 0,1 0-1 0 0,-1 0 0 0 0,1 0 0 0 0,-4 9 0 0 0,2-6 204 0 0,2 1 0 0 0,0 0 0 0 0,0 0 0 0 0,1 0 0 0 0,0 0 0 0 0,0 0 1 0 0,1 1-1 0 0,1-1 0 0 0,-1 22 0 0 0,2-24-318 0 0,1 0-1 0 0,0 0 1 0 0,1 0 0 0 0,-1-1-1 0 0,2 1 1 0 0,-1 0 0 0 0,1-1 0 0 0,0 0-1 0 0,0 1 1 0 0,1-1 0 0 0,0 0-1 0 0,0-1 1 0 0,1 1 0 0 0,5 6 0 0 0,2-1 15 0 0,1 0 1 0 0,0 0 0 0 0,0-1 0 0 0,1-1 0 0 0,1 0 0 0 0,0-1-1 0 0,22 10 1 0 0,119 39 558 0 0,-131-49-457 0 0,52 13 203 0 0,18 6-157 0 0,-76-21-281 0 0,11 3-1022 0 0,32 17 1 0 0,-47-18 70 0 0</inkml:trace>
  <inkml:trace contextRef="#ctx0" brushRef="#br0" timeOffset="1">519 99 15487 0 0,'0'0'688'0'0,"-13"9"144"0"0,-3 2-672 0 0,-1 7-160 0 0,-3 7 0 0 0,-6 5 0 0 0,-6 3 64 0 0,3-4-64 0 0,-3 1 80 0 0,-1 0-80 0 0,-3 0-240 0 0,-1 0-96 0 0,2 0-16 0 0,1-1-4064 0 0,2-3-816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76 919 0 0,'0'0'7444'0'0,"0"2"-7049"0"0,0 1-541 0 0,0-2 294 0 0,0 0-1 0 0,-1 0 0 0 0,1 0 0 0 0,0 0 0 0 0,0 0 1 0 0,0 0-1 0 0,0 0 0 0 0,1 0 0 0 0,-1 0 0 0 0,0 0 0 0 0,0 0 1 0 0,1 0-1 0 0,-1-1 0 0 0,0 1 0 0 0,1 0 0 0 0,-1 0 1 0 0,1 0-1 0 0,-1 0 0 0 0,1 0 0 0 0,-1 0 0 0 0,1-1 0 0 0,0 1 1 0 0,0 0-1 0 0,-1-1 0 0 0,1 1 0 0 0,0 0 0 0 0,0-1 1 0 0,0 1-1 0 0,-1-1 0 0 0,1 1 0 0 0,0-1 0 0 0,0 1 0 0 0,2-1 1 0 0,6 2-53 0 0,0-1 1 0 0,1 0 0 0 0,-1-1 0 0 0,1 0 0 0 0,-1-1-1 0 0,1 0 1 0 0,13-3 0 0 0,68-22-22 0 0,-42 11-49 0 0,41-12 7 0 0,30-9-587 0 0,-119 36 486 0 0,0-1 0 0 0,0 1-1 0 0,0 0 1 0 0,0 0 0 0 0,-1 0-1 0 0,1 0 1 0 0,0-1 0 0 0,0 1-1 0 0,0 0 1 0 0,0 0-1 0 0,0 1 1 0 0,0-1 0 0 0,1 0-1 0 0,-1 0-187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7367 0 0,'-2'-1'334'0'0,"-24"0"5759"0"0,28 1-6025 0 0,1-1-1 0 0,-1 1 1 0 0,0-1 0 0 0,0 0 0 0 0,1 1-1 0 0,-1-1 1 0 0,3-2 0 0 0,5-1 77 0 0,165-48 1406 0 0,-139 45-1336 0 0,-1 1 0 0 0,1 1 0 0 0,38 1-1 0 0,-65 5-211 0 0,1-1 0 0 0,-1 1 1 0 0,0 1-1 0 0,0 0 0 0 0,16 5 0 0 0,0 5-5068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267 171 2759 0 0,'0'0'3282'0'0,"-2"0"-2290"0"0,2 0-850 0 0,-1 0 0 0 0,1 0 0 0 0,0 0 0 0 0,0 0 0 0 0,-1 0 0 0 0,1 0 0 0 0,0 0 0 0 0,-1 0 0 0 0,1 0 0 0 0,0 0 0 0 0,0 0 0 0 0,-1 0 0 0 0,1-1 0 0 0,0 1 0 0 0,0 0 0 0 0,0 0 0 0 0,-1 0 0 0 0,1 0 0 0 0,0-1 0 0 0,0 1 0 0 0,0 0 1 0 0,-1 0-1 0 0,1 0 0 0 0,0-1 0 0 0,0 1 0 0 0,0 0 0 0 0,0 0 0 0 0,0-1 0 0 0,-1 1 0 0 0,1 0 0 0 0,0 0 0 0 0,0-1 0 0 0,0 1 0 0 0,0 0 0 0 0,0 0 0 0 0,0-1 0 0 0,0 1 0 0 0,0 0 0 0 0,0-1 0 0 0,7-12 1232 0 0,-3 9-1309 0 0,0 0-1 0 0,1-1 0 0 0,-1 1 1 0 0,7-3-1 0 0,17-12 4 0 0,2 2 0 0 0,0 2 0 0 0,1 0 1 0 0,0 2-1 0 0,1 1 0 0 0,1 2 0 0 0,0 1 0 0 0,48-6 0 0 0,-76 14-62 0 0,0 1-1 0 0,-1-1 0 0 0,1 1 1 0 0,0 1-1 0 0,-1-1 0 0 0,1 1 1 0 0,0-1-1 0 0,-1 1 0 0 0,1 1 1 0 0,-1-1-1 0 0,7 4 0 0 0,4 4-5 0 0,-13-6-1 0 0,0 0-1 0 0,0 0 1 0 0,0 0-1 0 0,-1 0 1 0 0,1 0-1 0 0,-1 0 1 0 0,1 0-1 0 0,-1 1 1 0 0,0-1-1 0 0,0 0 1 0 0,-1 1-1 0 0,1-1 0 0 0,-1 1 1 0 0,1-1-1 0 0,-1 1 1 0 0,0-1-1 0 0,-1 1 1 0 0,1-1-1 0 0,0 1 1 0 0,-3 5-1 0 0,0 5-6 0 0,-1-1 0 0 0,-1 1 0 0 0,-10 22 0 0 0,0-11 16 0 0,0 0-1 0 0,-1-1 1 0 0,-1 0-1 0 0,-2-2 1 0 0,0 0-1 0 0,-1-1 1 0 0,-1-1-1 0 0,-1 0 0 0 0,-36 23 1 0 0,42-33 33 0 0,0-1 0 0 0,-1 0 0 0 0,0-1-1 0 0,-1-1 1 0 0,-33 9 0 0 0,44-14 13 0 0,0-1 0 0 0,0 0 0 0 0,0-1-1 0 0,-8 0 1 0 0,13 0-35 0 0,0 0 520 0 0,2 0-532 0 0,1-1 1 0 0,-1 0-1 0 0,1 0 0 0 0,0 0 1 0 0,-1 0-1 0 0,1 0 0 0 0,0 1 1 0 0,-1-1-1 0 0,1 0 1 0 0,0 1-1 0 0,0-1 0 0 0,1 0 1 0 0,-1 0 5 0 0,6-4-14 0 0,0 0 0 0 0,0 1 0 0 0,0 0 0 0 0,1 0 0 0 0,0 1 0 0 0,-1 0-1 0 0,1 0 1 0 0,0 1 0 0 0,1 0 0 0 0,-1 0 0 0 0,0 1 0 0 0,0 0 0 0 0,1 1 0 0 0,-1-1-1 0 0,1 2 1 0 0,-1-1 0 0 0,0 1 0 0 0,13 3 0 0 0,-15-2-13 0 0,0 1 0 0 0,0 0 0 0 0,-1 0-1 0 0,1 1 1 0 0,-1 0 0 0 0,7 5 0 0 0,30 30-41 0 0,-23-20 10 0 0,-1-1 43 0 0,0 1 0 0 0,24 36 0 0 0,-27-36 7 0 0,-12-15 12 0 0,-1 0-1 0 0,1 0 1 0 0,-1 1 0 0 0,0-1-1 0 0,0 0 1 0 0,0 1 0 0 0,1 4-1 0 0,-3-7-2 0 0,0 1 1 0 0,0-1-1 0 0,0 0 0 0 0,0 0 0 0 0,-1 0 1 0 0,1 0-1 0 0,0-1 0 0 0,-1 1 0 0 0,0 0 1 0 0,1 0-1 0 0,-1 0 0 0 0,0 0 0 0 0,0 0 1 0 0,-1 2-1 0 0,-1 1 20 0 0,0 1 3 0 0,0-1-1 0 0,-1 1 1 0 0,0 0-1 0 0,0-1 0 0 0,0 0 1 0 0,-1 0-1 0 0,0 0 1 0 0,-7 5-1 0 0,-6 3 110 0 0,-23 14 0 0 0,11-9 37 0 0,-13 10 80 0 0,-2-3 0 0 0,-1-1 0 0 0,0-2 1 0 0,-74 23-1 0 0,-62 3-94 0 0,175-46-145 0 0,-1 0 0 0 0,1 0 0 0 0,-10 0 0 0 0,17-2-27 0 0,-1 0 0 0 0,1 0 0 0 0,-1 0 0 0 0,1 0 0 0 0,-1 0 0 0 0,1 0 0 0 0,-1 0 0 0 0,1 0 0 0 0,0 0 0 0 0,-1 0 0 0 0,1 0 0 0 0,-1 0 0 0 0,1 0 0 0 0,-1 0 0 0 0,1-1 0 0 0,-1 1 0 0 0,1 0 0 0 0,0 0 0 0 0,-1 0 0 0 0,1-1 0 0 0,0 1 0 0 0,-1-1 0 0 0,1 1-23 0 0,-1-1 0 0 0,1 0 0 0 0,0 0 0 0 0,0 0 0 0 0,1 0-1 0 0,-1 1 1 0 0,0-1 0 0 0,0 0 0 0 0,0 0 0 0 0,0 0 0 0 0,1 1 0 0 0,-1-1 0 0 0,0 0 0 0 0,1 0 0 0 0,-1 1 0 0 0,1-1 0 0 0,-1 0 0 0 0,1 0-1 0 0,12-15-480 0 0,7-6-1129 0 0,7-2-4240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10735 0 0,'0'0'979'0'0,"-1"3"-808"0"0,-2 7 19 0 0,0 0 0 0 0,1 1 1 0 0,0-1-1 0 0,1 1 0 0 0,0 0 0 0 0,1 0 1 0 0,0-1-1 0 0,1 1 0 0 0,3 20 1 0 0,-1-17 192 0 0,0 1 1 0 0,1-1 0 0 0,1 1 0 0 0,0-1-1 0 0,1-1 1 0 0,13 23 0 0 0,-2-10-2 0 0,1-1 1 0 0,0 0-1 0 0,2-2 0 0 0,24 23 1 0 0,-32-35-327 0 0,2 0 1 0 0,-1-1 0 0 0,1 0-1 0 0,1-1 1 0 0,0-1-1 0 0,0 0 1 0 0,0-1 0 0 0,31 9-1 0 0,-26-10-97 0 0,0-2-1 0 0,0 0 0 0 0,23 0 1 0 0,-1-5-2670 0 0,-37 0-1344 0 0,7-2-1109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176 426 6911 0 0,'0'0'528'0'0,"-1"1"-74"0"0,-5 4 1203 0 0,1-1 0 0 0,0 1 0 0 0,-8 4 0 0 0,7-6-1139 0 0,-1 1-1 0 0,1-1 1 0 0,-11 3-1 0 0,13-4-482 0 0,0-1 0 0 0,0 0 0 0 0,-1 0-1 0 0,1 0 1 0 0,0-1 0 0 0,-1 1 0 0 0,1-1-1 0 0,0 0 1 0 0,-1 0 0 0 0,1-1 0 0 0,0 1-1 0 0,0-1 1 0 0,-1 0 0 0 0,1 0 0 0 0,-8-4-1 0 0,10 4 19 0 0,0 0 0 0 0,0 0 0 0 0,0-1-1 0 0,0 1 1 0 0,0-1 0 0 0,0 1 0 0 0,0-1-1 0 0,0 0 1 0 0,1 0 0 0 0,-1 0 0 0 0,1 0 0 0 0,-1 0-1 0 0,1 0 1 0 0,0 0 0 0 0,0 0 0 0 0,-2-5-1 0 0,2 3 25 0 0,0-1-1 0 0,0 1 0 0 0,1 0 1 0 0,0 0-1 0 0,-1-1 0 0 0,1 1 1 0 0,1 0-1 0 0,-1-1 0 0 0,1-3 1 0 0,3-5 11 0 0,-1 0 1 0 0,1 1 0 0 0,1 0 0 0 0,0 0 0 0 0,10-16 0 0 0,4-5-145 0 0,2 1 0 0 0,49-58 0 0 0,-54 73 25 0 0,0 0 1 0 0,2 2-1 0 0,-1 0 1 0 0,2 1-1 0 0,0 1 1 0 0,24-13-1 0 0,-36 23 57 0 0,-1 0-1 0 0,1 0 1 0 0,0 0 0 0 0,0 1-1 0 0,0 0 1 0 0,0 1 0 0 0,0 0-1 0 0,1 0 1 0 0,-1 0-1 0 0,0 1 1 0 0,1 0 0 0 0,7 1-1 0 0,-10 0 44 0 0,-1 0 0 0 0,0 0-1 0 0,0 0 1 0 0,0 0-1 0 0,0 1 1 0 0,0 0 0 0 0,0 0-1 0 0,0 0 1 0 0,0 0-1 0 0,-1 0 1 0 0,1 1 0 0 0,-1 0-1 0 0,1-1 1 0 0,-1 1 0 0 0,0 1-1 0 0,0-1 1 0 0,-1 0-1 0 0,1 1 1 0 0,-1-1 0 0 0,0 1-1 0 0,4 6 1 0 0,-3-2-14 0 0,0 0-1 0 0,-1 1 1 0 0,0-1 0 0 0,0 0-1 0 0,-1 1 1 0 0,0-1 0 0 0,0 1-1 0 0,-1-1 1 0 0,0 1 0 0 0,-1-1-1 0 0,0 1 1 0 0,0-1 0 0 0,-1 1-1 0 0,1-1 1 0 0,-2 0 0 0 0,0 0-1 0 0,-5 12 1 0 0,2-6-99 0 0,-1-1 1 0 0,-1 0-1 0 0,0-1 1 0 0,-1 0-1 0 0,0 0 0 0 0,-1-1 1 0 0,0 0-1 0 0,-1 0 0 0 0,-14 10 1 0 0,-7 3-202 0 0,-1-2 0 0 0,-40 20 0 0 0,49-29-18 0 0,-29 14-1583 0 0,52-27 1505 0 0,0 1 236 0 0,1-1 0 0 0,0 0-1 0 0,-1 0 1 0 0,1 0 0 0 0,0 1 0 0 0,0-1 0 0 0,-1 0 0 0 0,1 0 0 0 0,0 0 0 0 0,-1 0 0 0 0,1 0 0 0 0,0 0 0 0 0,-1 0 0 0 0,1 0 0 0 0,0 1 0 0 0,-1-1-1 0 0,1 0 1 0 0,0 0 0 0 0,-1 0 0 0 0,1-1 0 0 0,0 1 0 0 0,-1 0 0 0 0,1 0 0 0 0,-1 0 0 0 0,-6-6-1586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5063 0 0,'0'0'390'0'0,"-2"0"-252"0"0,-1 1 94 0 0,-1 0-1 0 0,1 0 1 0 0,0 1-1 0 0,0-1 1 0 0,0 0-1 0 0,0 1 1 0 0,0 0-1 0 0,0 0 0 0 0,-3 2 1 0 0,-28 26 3004 0 0,23-20-2753 0 0,-21 22 380 0 0,2 0 0 0 0,2 2 1 0 0,-27 42-1 0 0,-31 37 469 0 0,57-79-908 0 0,2 2-1 0 0,1 1 1 0 0,-40 77 0 0 0,60-100-350 0 0,5-13-121 0 0,1 0-1 0 0,0 0 1 0 0,0 0 0 0 0,-1 0-1 0 0,1 0 1 0 0,0 0 0 0 0,0 0-1 0 0,0 0 1 0 0,0 0-1 0 0,0 0 1 0 0,0 0 0 0 0,1 0-1 0 0,-1 0 1 0 0,0 0-1 0 0,0 0 1 0 0,1 0 0 0 0,-1 0-1 0 0,1 0 1 0 0,-1 0-1 0 0,1 0 1 0 0,-1 0 0 0 0,2 2-1 0 0,-1-3-15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1839 0 0,'1'-2'134'0'0,"30"-48"4031"0"0,-23 41-2214 0 0,1-1 0 0 0,16-13 0 0 0,-13 14-794 0 0,25-15 1 0 0,-18 13-637 0 0,0 2 1 0 0,1 1-1 0 0,33-10 0 0 0,-43 16-376 0 0,0 0 1 0 0,-1 0-1 0 0,1 1 0 0 0,0 0 0 0 0,0 1 1 0 0,0 0-1 0 0,0 1 0 0 0,0 0 0 0 0,0 0 0 0 0,16 6 1 0 0,-24-7-133 0 0,0 1 1 0 0,0 1 0 0 0,-1-1-1 0 0,1 0 1 0 0,0 0 0 0 0,0 1-1 0 0,-1-1 1 0 0,1 1 0 0 0,-1-1-1 0 0,0 1 1 0 0,1 0 0 0 0,-1 0-1 0 0,0-1 1 0 0,0 1 0 0 0,0 0-1 0 0,0 0 1 0 0,0 0 0 0 0,-1 0-1 0 0,1 0 1 0 0,0 0 0 0 0,-1 1 0 0 0,0-1-1 0 0,1 0 1 0 0,-1 3 0 0 0,0 2 1 0 0,0 0 0 0 0,0 0 0 0 0,0 0 0 0 0,-1 0 0 0 0,0-1 0 0 0,-3 10 1 0 0,-2 2 80 0 0,-1 0 0 0 0,0-1 0 0 0,-1 0 1 0 0,-19 29-1 0 0,-50 57 193 0 0,63-86-246 0 0,0-1 0 0 0,-1-1 0 0 0,-29 24 0 0 0,42-37 88 0 0,5-2-76 0 0,24-2-19 0 0,0-1 1 0 0,0-2 0 0 0,0 0-1 0 0,32-12 1 0 0,-22 6 5 0 0,54-8-1 0 0,-82 18-51 0 0,21-3 5 0 0,36 0 0 0 0,-58 4-74 0 0,0 0 0 0 0,-1 1 1 0 0,1 0-1 0 0,0 0 1 0 0,-1 1-1 0 0,1 0 0 0 0,0 0 1 0 0,-1 1-1 0 0,0 0 0 0 0,8 4 1 0 0,-1 3-1189 0 0,-3 2-365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15175 0 0,'0'0'1372'0'0,"3"-1"-1130"0"0,12-6-163 0 0,0 2 1 0 0,0-1 0 0 0,20-3-1 0 0,53-7 1052 0 0,-34 6-552 0 0,347-96 444 0 0,-302 76-926 0 0,134-30-2 0 0,-175 50-53 0 0,0 2-1 0 0,64-1 1 0 0,-102 9-40 0 0,1 0 1 0 0,-1 1 0 0 0,0 1 0 0 0,20 5 0 0 0,-33-5-243 0 0,-1 0 0 0 0,1 0 0 0 0,-1 0 0 0 0,1 1 0 0 0,-1 0 0 0 0,0 0 0 0 0,0 1 1 0 0,0 0-1 0 0,-1 0 0 0 0,1 0 0 0 0,-1 0 0 0 0,0 1 0 0 0,0 0 0 0 0,0 0 0 0 0,3 6 1 0 0,2 6-1055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5:5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15 11743 0 0,'2'-1'539'0'0,"-2"0"-513"0"0,0 1 0 0 0,0 0 0 0 0,1 0 0 0 0,-1 0 0 0 0,0-1 0 0 0,1 1 0 0 0,-1 0 0 0 0,0 0 0 0 0,0-1 0 0 0,1 1 0 0 0,-1 0 0 0 0,0-1 0 0 0,0 1 0 0 0,0 0 0 0 0,1-1 0 0 0,-1 1 0 0 0,0 0 0 0 0,0-1 0 0 0,0 1 0 0 0,0-1 0 0 0,0 1 0 0 0,0 0 0 0 0,0-1-1 0 0,0 1 1 0 0,0 0 0 0 0,0-1 0 0 0,0 1 0 0 0,0-1 0 0 0,-1 0 1 0 0,1 1-1 0 0,-1 0 1 0 0,1-1-1 0 0,-1 1 1 0 0,1 0-1 0 0,-1-1 1 0 0,1 1-1 0 0,-1 0 1 0 0,1 0-1 0 0,-1 0 1 0 0,1 0-1 0 0,-1 0 1 0 0,0-1-1 0 0,1 1 1 0 0,-1 0-1 0 0,0 0 1 0 0,-32 4 616 0 0,-52 16-307 0 0,-135 49 0 0 0,179-54 147 0 0,0 2 1 0 0,2 2 0 0 0,0 1 0 0 0,-52 37-1 0 0,74-38-29 0 0,16-17-370 0 0,8 12 29 0 0,-5-11-90 0 0,0-1 0 0 0,0 0-1 0 0,1 1 1 0 0,-1-1 0 0 0,1 0 0 0 0,-1 0 0 0 0,1 0-1 0 0,-1-1 1 0 0,1 1 0 0 0,0-1 0 0 0,5 3 0 0 0,37 9 206 0 0,-26-9-80 0 0,15 5 113 0 0,0 2 0 0 0,53 24 0 0 0,-77-30-258 0 0,0 0 0 0 0,0 1 0 0 0,0 1 0 0 0,-1-1 0 0 0,0 2 0 0 0,0-1 0 0 0,-1 1 0 0 0,0 0 0 0 0,-1 1-1 0 0,0 0 1 0 0,0 0 0 0 0,8 14 0 0 0,-12-17-6 0 0,-1 0 1 0 0,1 0-1 0 0,-1 0 0 0 0,0 1 0 0 0,-1-1 0 0 0,0 1 1 0 0,0-1-1 0 0,0 1 0 0 0,-1-1 0 0 0,0 1 0 0 0,0-1 0 0 0,0 1 1 0 0,-1 0-1 0 0,0-1 0 0 0,-3 10 0 0 0,2-8 33 0 0,-1 0-1 0 0,0-1 1 0 0,-1 0-1 0 0,1 1 1 0 0,-2-1-1 0 0,1 0 1 0 0,-1-1 0 0 0,0 1-1 0 0,0-1 1 0 0,0 0-1 0 0,-1 0 1 0 0,-7 6-1 0 0,-197 135 560 0 0,167-119-534 0 0,35-22-53 0 0,-70 42 5 0 0,68-43-8 0 0,0 0 0 0 0,0-1 0 0 0,0 0 0 0 0,0-1-1 0 0,-1 0 1 0 0,-13 2 0 0 0,11-6 0 0 0,12 1 2 0 0,0-1 1 0 0,1 0-1 0 0,-1 1 0 0 0,0-1 1 0 0,0 0-1 0 0,0 1 0 0 0,0-1 0 0 0,1 0 1 0 0,-1 0-1 0 0,0 0 0 0 0,1 1 0 0 0,-1-1 1 0 0,1 0-1 0 0,-1 0 0 0 0,1 0 0 0 0,-1 0 1 0 0,1 0-1 0 0,0 0 0 0 0,0 0 0 0 0,-1 0 1 0 0,1 0-1 0 0,0-1 0 0 0,0 1 1 0 0,0 0-1 0 0,0 0 0 0 0,0 0 0 0 0,0-2 1 0 0,1-2 13 0 0,0 0 1 0 0,0 1 0 0 0,0-1-1 0 0,3-9 1 0 0,7-9 94 0 0,1 0-1 0 0,1 1 1 0 0,1 0 0 0 0,18-22 0 0 0,8-11 43 0 0,46-71-24 0 0,113-125 0 0 0,-152 199-273 0 0,74-62 1 0 0,-119 112-144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2303 0 0,'0'0'8256'0'0,"-1"2"-7832"0"0,-2 5-224 0 0,0-1-1 0 0,0 1 1 0 0,-1-1-1 0 0,0 0 0 0 0,0 0 1 0 0,-1-1-1 0 0,0 1 1 0 0,0-1-1 0 0,0 0 1 0 0,0 0-1 0 0,-1-1 0 0 0,0 1 1 0 0,-7 3-1 0 0,-36 24 1192 0 0,48-30-1078 0 0,0-2-241 0 0,1 0 0 0 0,0 0 0 0 0,0 0 0 0 0,-1 0 0 0 0,1 0 0 0 0,0 0 0 0 0,-1 0 0 0 0,1 0 0 0 0,0 0 0 0 0,0 0-1 0 0,-1 0 1 0 0,1 1 0 0 0,0-1 0 0 0,0 0 0 0 0,-1 0 0 0 0,1 0 0 0 0,0 1 0 0 0,0-1 0 0 0,0 0 0 0 0,-1 0 0 0 0,1 0 0 0 0,0 1 0 0 0,0-1 0 0 0,0 0-1 0 0,0 0 1 0 0,-1 1 0 0 0,1-1 0 0 0,0 0 0 0 0,0 1 0 0 0,0-1 0 0 0,0 0 0 0 0,0 0 0 0 0,0 1 0 0 0,0-1 0 0 0,0 0 0 0 0,0 1 0 0 0,0-1 0 0 0,0 0-1 0 0,0 0 1 0 0,0 1 0 0 0,0 0-3 0 0,0-1 0 0 0,1 1-1 0 0,-1 0 1 0 0,0-1 0 0 0,0 1-1 0 0,1 0 1 0 0,-1-1 0 0 0,0 1-1 0 0,1 0 1 0 0,-1-1 0 0 0,0 1-1 0 0,1-1 1 0 0,-1 1 0 0 0,1-1-1 0 0,-1 1 1 0 0,1-1 0 0 0,-1 0 0 0 0,1 1-1 0 0,-1-1 1 0 0,1 1 0 0 0,0-1-1 0 0,5 2 45 0 0,-1 0-1 0 0,1-1 1 0 0,-1 1-1 0 0,1-1 0 0 0,0-1 1 0 0,-1 1-1 0 0,1-1 1 0 0,0 0-1 0 0,-1 0 1 0 0,7-1-1 0 0,11-3 192 0 0,27-8 0 0 0,-26 6-191 0 0,23-6-52 0 0,-15 3-79 0 0,-1 2-1 0 0,1 1 1 0 0,51-4 0 0 0,-78 11-292 0 0,-1 0 1 0 0,1 0-1 0 0,-1 1 1 0 0,0-1-1 0 0,0 1 1 0 0,0 0-1 0 0,6 3 1 0 0,-8-4-1238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 6911 0 0,'0'0'4318'0'0,"-2"1"-4166"0"0,-4 7 2877 0 0,9-4-1124 0 0,7-3-2137 0 0,13-2 703 0 0,0-1-1 0 0,40-8 1 0 0,47-18-113 0 0,-48 11-233 0 0,90-16-72 0 0,-144 32-53 0 0,0 1 0 0 0,1 0 0 0 0,-1 0 0 0 0,0 0 0 0 0,0 1 0 0 0,12 3 0 0 0,-5 2-12 0 0,-13-5 10 0 0,0 1-1 0 0,-1 0 0 0 0,1 0 1 0 0,0 0-1 0 0,-1 0 1 0 0,1 1-1 0 0,-1-1 0 0 0,0 0 1 0 0,1 1-1 0 0,-1-1 1 0 0,0 0-1 0 0,-1 1 0 0 0,1-1 1 0 0,0 1-1 0 0,-1 0 0 0 0,1-1 1 0 0,-1 1-1 0 0,0-1 1 0 0,0 1-1 0 0,0 0 0 0 0,0-1 1 0 0,0 1-1 0 0,-1 0 1 0 0,0 3-1 0 0,-1 4 4 0 0,-1-1 0 0 0,0 0 0 0 0,0 0-1 0 0,-1-1 1 0 0,-7 15 0 0 0,1-8-5 0 0,-1 0-1 0 0,0 0 1 0 0,-1-1-1 0 0,-1 0 1 0 0,0-2-1 0 0,0 1 1 0 0,-21 13-1 0 0,6-7-4 0 0,0-1 0 0 0,-1-2 0 0 0,-36 15 0 0 0,-28 1 9 0 0,43-16 0 0 0,-3-1 41 0 0,30-9-9 0 0,0 1 1 0 0,-24 11 0 0 0,82-27-89 0 0,-15 5-33 0 0,4-1 64 0 0,0 1 1 0 0,0 1 0 0 0,1 1-1 0 0,45 3 1 0 0,-29 2-2 0 0,0 3-1 0 0,43 10 0 0 0,-65-11 75 0 0,-1 1-1 0 0,1 0 0 0 0,-1 2 1 0 0,-1 0-1 0 0,1 1 0 0 0,-1 0 1 0 0,25 20-1 0 0,-39-26 1 0 0,-1 0-1 0 0,1 0 1 0 0,-1 0 0 0 0,0 0-1 0 0,0 1 1 0 0,0-1 0 0 0,0 1 0 0 0,0 0-1 0 0,-1-1 1 0 0,2 5 0 0 0,-3-6-40 0 0,0 1 24 0 0,1 0 1 0 0,-1 0-1 0 0,-1 0 0 0 0,1 0 0 0 0,0-1 0 0 0,-1 1 0 0 0,1 0 1 0 0,-1 0-1 0 0,0 0 0 0 0,0-1 0 0 0,0 1 0 0 0,0 0 0 0 0,0-1 1 0 0,-1 1-1 0 0,-3 4 0 0 0,0 0 81 0 0,0 0 1 0 0,-1-1-1 0 0,0 1 0 0 0,0-1 1 0 0,-1 0-1 0 0,0-1 1 0 0,-8 6-1 0 0,-55 30 433 0 0,3-7-436 0 0,-1-3 0 0 0,-2-3 0 0 0,-91 24 0 0 0,143-47-110 0 0,-1-1-66 0 0,15-6 15 0 0,2 1 10 0 0,2 0 26 0 0,0 1 1 0 0,-1 0 0 0 0,1-1 0 0 0,-1 1-1 0 0,1-1 1 0 0,0 1 0 0 0,-1 0 0 0 0,1-1-1 0 0,0 1 1 0 0,0-1 0 0 0,-1 1 0 0 0,1-1 0 0 0,0 1-1 0 0,0-1 1 0 0,0 1 0 0 0,0-1 0 0 0,0 0-1 0 0,0 1 1 0 0,0-1 0 0 0,0 1 0 0 0,0-1-1 0 0,0 1 1 0 0,0-1 0 0 0,0 0 0 0 0,0 0-24 0 0,0-3-46 0 0,1 0-1 0 0,0 0 0 0 0,0 1 1 0 0,0-1-1 0 0,0 0 0 0 0,0 0 0 0 0,1 1 1 0 0,-1-1-1 0 0,1 1 0 0 0,4-6 1 0 0,25-32-2178 0 0,-4 12-4033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11255 0 0,'0'0'1023'0'0,"3"3"-842"0"0,17 16 439 0 0,2-1 0 0 0,40 27-1 0 0,56 25 2036 0 0,-59-36-1741 0 0,-7-2-38 0 0,-1 2-1 0 0,-2 2 0 0 0,76 74 1 0 0,-72-52-596 0 0,-39-40-194 0 0,1-1 0 0 0,1-1-1 0 0,1 0 1 0 0,34 25 0 0 0,-47-38-96 0 0,1-1 0 0 0,0 0-1 0 0,0 0 1 0 0,0 0 0 0 0,0 0 0 0 0,0-1 0 0 0,0 0 0 0 0,0 0 0 0 0,0 0-1 0 0,1-1 1 0 0,-1 1 0 0 0,0-1 0 0 0,0-1 0 0 0,1 1 0 0 0,7-2 0 0 0,-9 1-476 0 0,0 0 0 0 0,0-1 1 0 0,0 1-1 0 0,0-1 1 0 0,0 0-1 0 0,0 0 1 0 0,5-4-1 0 0,1-2-6150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6447 0 0,'-2'2'499'0'0,"-30"35"2300"0"0,-48 68 0 0 0,65-83-2328 0 0,-242 397 4561 0 0,248-403-4935 0 0,-1 0 0 0 0,0-1 0 0 0,-1 0 0 0 0,-1-1 1 0 0,0 0-1 0 0,-1-1 0 0 0,0 0 0 0 0,-1-1 0 0 0,-19 13 0 0 0,32-24-410 0 0,6-13-3945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7831 0 0,'0'0'2050'0'0,"-1"2"-692"0"0,-7 5-780 0 0,0 1 0 0 0,1 0 1 0 0,0 0-1 0 0,1 1 0 0 0,-1-1 0 0 0,2 1 0 0 0,-6 11 0 0 0,-29 75 633 0 0,20-45-315 0 0,-8 35-526 0 0,27-84-304 0 0,2 2 14 0 0,0-2-34 0 0,-1 1 1 0 0,1 0-1 0 0,0-1 0 0 0,0 1 0 0 0,0-1 1 0 0,0 1-1 0 0,0-1 0 0 0,0 1 0 0 0,1-1 1 0 0,-1 0-1 0 0,0 1 0 0 0,1-1 0 0 0,-1 0 1 0 0,1 0-1 0 0,-1 0 0 0 0,1 0 0 0 0,0 0 1 0 0,-1-1-1 0 0,1 1 0 0 0,0 0 0 0 0,0-1 1 0 0,-1 1-1 0 0,1-1 0 0 0,0 0 0 0 0,0 0 0 0 0,0 1 1 0 0,-1-1-1 0 0,3-1 0 0 0,8 2 103 0 0,0-2 0 0 0,-1 0-1 0 0,17-3 1 0 0,-15 3-151 0 0,0-2-1 0 0,-1 1 0 0 0,1-2 1 0 0,-1 0-1 0 0,19-8 0 0 0,11-5-911 0 0,-10 6-342 0 0,-5-2-1379 0 0,-15 7 1152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5983 0 0,'0'0'4986'0'0,"-2"2"-3590"0"0,-5 4-1118 0 0,1 1-1 0 0,0 1 1 0 0,0-1 0 0 0,0 1 0 0 0,-5 10 0 0 0,-24 50 645 0 0,24-46-567 0 0,-65 111 1040 0 0,22-40-772 0 0,19-30-334 0 0,10-22-157 0 0,2 2-1 0 0,1 1 1 0 0,-19 59-1 0 0,38-92-351 0 0,1 1-1 0 0,-1 0 1 0 0,2 0-1 0 0,-1 15 1 0 0,2-25-985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447 110 9215 0 0,'13'-20'1500'0'0,"20"-22"1"0"0,-27 36-996 0 0,0-1 0 0 0,0 1 0 0 0,1 1 0 0 0,-1-1 0 0 0,1 1 0 0 0,13-7 0 0 0,-18 11 23 0 0,-1 16-229 0 0,-1-7-209 0 0,-1 1 0 0 0,0-1 0 0 0,-1 0 0 0 0,0 0 0 0 0,0 0 0 0 0,-4 10 0 0 0,-24 47 190 0 0,23-51-267 0 0,-31 60 33 0 0,-4-1 0 0 0,-79 108 0 0 0,106-162-97 0 0,-130 173 154 0 0,115-147-783 0 0,1 2 0 0 0,-30 68 0 0 0,41-67-1820 0 0,12-30 1220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43 323 1375 0 0,'-19'-3'107'0'0,"-5"-7"14132"0"0,27 9-13278 0 0,12-6-301 0 0,0 1 0 0 0,0 1-1 0 0,29-6 1 0 0,55-4 454 0 0,-67 11-767 0 0,169-20 451 0 0,23-4-168 0 0,113-15 347 0 0,40-6-297 0 0,145-26-516 0 0,-421 58-940 0 0,-57 8-124 0 0,0 2-1 0 0,57-1 1 0 0,-83 9-607 0 0,-15-1-213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12 12439 0 0,'0'0'958'0'0,"1"-2"-625"0"0,5-5-90 0 0,-4 5 818 0 0,0 2 350 0 0,0 0-1291 0 0,-1 0 1 0 0,0 0-1 0 0,0 0 1 0 0,1 0-1 0 0,-1 1 1 0 0,0-1-1 0 0,0 0 1 0 0,0 1-1 0 0,1-1 1 0 0,-1 0 0 0 0,0 1-1 0 0,0 0 1 0 0,0-1-1 0 0,0 1 1 0 0,0 0-1 0 0,0-1 1 0 0,0 1-1 0 0,0 0 1 0 0,0 0-1 0 0,0 0 1 0 0,0 0 0 0 0,0 0-1 0 0,0 1 1 0 0,0 0-65 0 0,0 1 1 0 0,0 0 0 0 0,0-1 0 0 0,0 1 0 0 0,0 0 0 0 0,-1-1-1 0 0,1 1 1 0 0,-1 0 0 0 0,0 0 0 0 0,0 3 0 0 0,-1 5-67 0 0,0 0 0 0 0,-1 0 0 0 0,0-1 1 0 0,-6 19-1 0 0,-9 14 269 0 0,-2-1 0 0 0,-25 40 1 0 0,6-12 255 0 0,3-7-369 0 0,17-33-87 0 0,-21 52 0 0 0,13-16 25 0 0,25-64-57 0 0,4-1-522 0 0,-2-1 379 0 0,1 1 0 0 0,0-1 0 0 0,0 0 0 0 0,0 0 1 0 0,0 0-1 0 0,0 0 0 0 0,0 0 0 0 0,0 0 0 0 0,0 0 0 0 0,0-1 0 0 0,0 1 0 0 0,-1-1 0 0 0,1 1 0 0 0,0-1 0 0 0,0 0 0 0 0,0 0 1 0 0,-1 0-1 0 0,3-1 0 0 0,5-4-631 0 0,-1 0 1 0 0,10-8-1 0 0,-8 5 371 0 0,26-19-1278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31 3223 0 0,'2'-2'240'0'0,"15"-14"232"0"0,-1 6 9815 0 0,-9 7-7350 0 0,-6 6-2830 0 0,4 13-61 0 0,-6-11-24 0 0,0-3-3 0 0,-1 10 69 0 0,-1 0 1 0 0,0 0 0 0 0,-1 0 0 0 0,-1 0 0 0 0,1-1 0 0 0,-9 14 0 0 0,8-15-1 0 0,-8 14-8 0 0,-1-1 0 0 0,-27 35 0 0 0,-40 37-89 0 0,51-63-16 0 0,2 1 0 0 0,1 2 0 0 0,-29 49 0 0 0,53-79 25 0 0,1-1 0 0 0,-1 1 0 0 0,1 0 0 0 0,0 0 0 0 0,1 0 0 0 0,-1 1 0 0 0,1-1 0 0 0,0 0 0 0 0,0 0 0 0 0,1 1 0 0 0,-1-1 0 0 0,1 1 0 0 0,0-1 0 0 0,2 7 0 0 0,-2-11 7 0 0,0 0 1 0 0,1 0 0 0 0,-1 0-1 0 0,1-1 1 0 0,-1 1-1 0 0,1 0 1 0 0,-1 0-1 0 0,1-1 1 0 0,-1 1-1 0 0,1 0 1 0 0,0-1-1 0 0,-1 1 1 0 0,1-1 0 0 0,0 1-1 0 0,-1-1 1 0 0,1 1-1 0 0,0-1 1 0 0,1 1-1 0 0,1 1 25 0 0,1 1 33 0 0,1-1 1 0 0,0 1 0 0 0,0-1 0 0 0,0 0 0 0 0,0 0-1 0 0,1 0 1 0 0,-1-1 0 0 0,0 0 0 0 0,11 1 0 0 0,3-1 416 0 0,28-2 0 0 0,-23 0-190 0 0,154-17 1047 0 0,-134 12-1274 0 0,19-4 9 0 0,0-3-1 0 0,-1-2 0 0 0,65-25 1 0 0,-98 28-37 0 0,0 0 0 0 0,29-19 0 0 0,-46 24-25 0 0,0-1-1 0 0,0 0 0 0 0,-1-1 1 0 0,-1 0-1 0 0,1-1 0 0 0,-1 0 1 0 0,8-12-1 0 0,-15 17-20 0 0,0 1 0 0 0,-1-1 0 0 0,1 0 1 0 0,-1 1-1 0 0,0-1 0 0 0,0 0 0 0 0,-1-1 0 0 0,0 1 0 0 0,0 0 0 0 0,0 0 0 0 0,0 0 0 0 0,-1-1 0 0 0,0-5 1 0 0,0 9-28 0 0,0-1 1 0 0,0 1-1 0 0,-1 0 1 0 0,1-1-1 0 0,-1 1 0 0 0,1 0 1 0 0,-1-1-1 0 0,0 1 1 0 0,0 0-1 0 0,0 0 1 0 0,0-1-1 0 0,0 1 1 0 0,-1 0-1 0 0,1 0 1 0 0,-1 1-1 0 0,1-1 1 0 0,-1 0-1 0 0,0 0 1 0 0,1 1-1 0 0,-1-1 1 0 0,0 1-1 0 0,0-1 1 0 0,0 1-1 0 0,0 0 1 0 0,-1 0-1 0 0,1 0 1 0 0,0 0-1 0 0,0 0 1 0 0,-1 0-1 0 0,-2 0 1 0 0,-4 0-60 0 0,0 0-1 0 0,0 1 1 0 0,1 0 0 0 0,-1 0-1 0 0,0 1 1 0 0,0 0 0 0 0,0 0-1 0 0,1 1 1 0 0,-1 0 0 0 0,-15 7-1 0 0,7-2 172 0 0,0 1-1 0 0,1 1 1 0 0,0 0 0 0 0,-18 15-1 0 0,28-20-23 0 0,0 1 0 0 0,1-1 0 0 0,-1 2 0 0 0,1-1 0 0 0,0 1 1 0 0,0-1-1 0 0,0 1 0 0 0,1 1 0 0 0,0-1 0 0 0,0 1 0 0 0,0-1 0 0 0,1 1 0 0 0,0 0 0 0 0,1 1 0 0 0,0-1 0 0 0,0 0 0 0 0,0 1 0 0 0,1-1 0 0 0,0 1 0 0 0,0-1 0 0 0,1 8 1 0 0,3 0-39 0 0,-1-10-209 0 0,0-1 0 0 0,1 0 0 0 0,0 1-1 0 0,-1-1 1 0 0,2 0 0 0 0,-1 0 0 0 0,0-1 0 0 0,1 1 0 0 0,0-1-1 0 0,-1 0 1 0 0,2 0 0 0 0,-1 0 0 0 0,0 0 0 0 0,0-1-1 0 0,1 1 1 0 0,-1-1 0 0 0,7 2 0 0 0,10 2-6380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51 152 1839 0 0,'0'0'8635'0'0,"-2"0"-8119"0"0,-3 1-234 0 0,-1-1 168 0 0,0 1 1 0 0,0 0 0 0 0,0 0-1 0 0,0 1 1 0 0,-8 3 1741 0 0,16-3-2079 0 0,-1 0-95 0 0,1 1 0 0 0,-1-1 0 0 0,1 0 0 0 0,0 0 0 0 0,0 0 0 0 0,0-1 0 0 0,0 1 0 0 0,0 0 0 0 0,1-1 0 0 0,-1 1 0 0 0,0-1 0 0 0,1 0 0 0 0,3 1 0 0 0,-1 0 29 0 0,0 0 1 0 0,1-1-1 0 0,-1 0 0 0 0,1 0 0 0 0,0-1 1 0 0,5 0-1 0 0,9-1 157 0 0,0-1-1 0 0,34-8 1 0 0,-50 9-183 0 0,243-72 741 0 0,-64 14-590 0 0,-161 53-152 0 0,110-26 144 0 0,-106 27-143 0 0,-1 1 0 0 0,1 2 0 0 0,32 0 0 0 0,-56 2-34 0 0,1 0 0 0 0,-1 0 0 0 0,1 1 1 0 0,-1-1-1 0 0,0 0 0 0 0,1 1 0 0 0,-1 0 0 0 0,0-1 0 0 0,1 1 0 0 0,-1 0 0 0 0,0 0 0 0 0,0 0 0 0 0,0 1 0 0 0,0-1 1 0 0,0 0-1 0 0,0 1 0 0 0,0 0 0 0 0,2 2 0 0 0,-3-3-40 0 0,0 1 1 0 0,-1-1 0 0 0,1 0-1 0 0,0 0 1 0 0,-1 1-1 0 0,1-1 1 0 0,-1 0-1 0 0,0 1 1 0 0,1-1 0 0 0,-1 1-1 0 0,0-1 1 0 0,0 0-1 0 0,0 1 1 0 0,0-1-1 0 0,0 1 1 0 0,0-1 0 0 0,0 0-1 0 0,-1 2 1 0 0,-8 22-1343 0 0,-2-10 26 0 0,-2 0-50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64 8287 0 0,'2'-7'172'0'0,"1"-1"0"0"0,0 1-1 0 0,1-1 1 0 0,5-8 0 0 0,5-1 4448 0 0,-14 20-4372 0 0,-8 30 122 0 0,-2 0 1 0 0,0-1-1 0 0,-22 43 1 0 0,-3 11 156 0 0,26-62-311 0 0,2 0-1 0 0,-9 46 0 0 0,14-55-149 0 0,1 0 0 0 0,0 1 0 0 0,1-1 0 0 0,1 0 0 0 0,1 0 0 0 0,3 17 0 0 0,-1-14-25 0 0,2 0-1 0 0,1 0 1 0 0,0 0 0 0 0,1 0-1 0 0,1-1 1 0 0,11 16-1 0 0,-16-26-79 0 0,0 0-1 0 0,-1 1 1 0 0,1-1-1 0 0,-1 1 1 0 0,3 14-1 0 0,-3 5-6215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28 106 4607 0 0,'-3'0'354'0'0,"-21"8"10888"0"0,41-13-9869 0 0,19-6-1948 0 0,91-21 1203 0 0,153-31 228 0 0,-274 62-846 0 0,-1 0 1 0 0,1 1-1 0 0,0 0 1 0 0,0 0-1 0 0,0 0 1 0 0,0 0 0 0 0,0 1-1 0 0,10 3 1 0 0,-14-4-11 0 0,-1 1 0 0 0,1 0 1 0 0,-1-1-1 0 0,1 1 0 0 0,-1 0 1 0 0,0 0-1 0 0,1 0 0 0 0,-1 0 1 0 0,0 0-1 0 0,0 0 0 0 0,0 0 0 0 0,0 0 1 0 0,0 0-1 0 0,0 1 0 0 0,0-1 1 0 0,0 0-1 0 0,0 1 0 0 0,-1-1 1 0 0,1 0-1 0 0,0 1 0 0 0,-1-1 0 0 0,1 1 1 0 0,-1-1-1 0 0,0 1 0 0 0,1 0 1 0 0,-1-1-1 0 0,0 1 0 0 0,0-1 1 0 0,0 1-1 0 0,0-1 0 0 0,0 1 0 0 0,-1 0 1 0 0,1-1-1 0 0,0 1 0 0 0,-1-1 1 0 0,1 1-1 0 0,-2 1 0 0 0,-4 16 25 0 0,-1 0-1 0 0,-1 0 0 0 0,-1-1 1 0 0,0-1-1 0 0,-1 0 0 0 0,-1 0 1 0 0,-1-1-1 0 0,0 0 1 0 0,-1-1-1 0 0,-16 14 0 0 0,11-12 27 0 0,0-2 0 0 0,-2-1 0 0 0,0 0 0 0 0,-1-1-1 0 0,0-1 1 0 0,-1-1 0 0 0,-44 15 0 0 0,37-16 56 0 0,-1-1 1 0 0,-37 5 0 0 0,65-13 94 0 0,4-3-148 0 0,5-3-53 0 0,1 0 0 0 0,-1 0 0 0 0,1 1 0 0 0,-1 0 0 0 0,1 1 0 0 0,0 0 1 0 0,0 0-1 0 0,1 1 0 0 0,10-2 0 0 0,5-1-1 0 0,2 2 0 0 0,24 0-1 0 0,-22 2-24 0 0,-1 2 0 0 0,1 1 0 0 0,-1 1 0 0 0,0 2 1 0 0,49 14-1 0 0,-62-15 19 0 0,0 1 1 0 0,-1 1 0 0 0,0 0-1 0 0,0 1 1 0 0,-1 0 0 0 0,0 1-1 0 0,0 0 1 0 0,0 1 0 0 0,-1 0-1 0 0,-1 1 1 0 0,1 0 0 0 0,15 22 0 0 0,-22-28-2 0 0,-1 1 0 0 0,-1 0 1 0 0,1 0-1 0 0,-1 0 0 0 0,1 0 1 0 0,-1 0-1 0 0,2 9 0 0 0,-5 1 7 0 0,0-10 0 0 0,-1 0 0 0 0,0 0 0 0 0,0-1-1 0 0,-1 1 1 0 0,0 0 0 0 0,1-1 0 0 0,-1 1 0 0 0,-1-1 0 0 0,1 0-1 0 0,-1 0 1 0 0,0 0 0 0 0,-4 3 0 0 0,-8 6 28 0 0,-30 18 0 0 0,-8 3 146 0 0,-103 45 1 0 0,-24 3-44 0 0,83-34-14 0 0,31-14-104 0 0,64-33-103 0 0,5-1-99 0 0,0 0 153 0 0,0 0 0 0 0,0 0 0 0 0,0-1 0 0 0,-1 1 0 0 0,1-1 0 0 0,0 0 0 0 0,0 1 0 0 0,1-2 0 0 0,7-2-190 0 0,25-9-1183 0 0,8-5-425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0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11055 0 0,'0'0'1278'0'0,"-2"1"-558"0"0,-56 33 600 0 0,-33 22 434 0 0,-59 37-1453 0 0,13-9 201 0 0,105-62-391 0 0,1 2 0 0 0,-30 29 0 0 0,54-47-50 0 0,0 1-1 0 0,1 1 1 0 0,0-1-1 0 0,1 1 1 0 0,-1 0-1 0 0,1 1 1 0 0,1-1 0 0 0,0 1-1 0 0,0 0 1 0 0,-5 18-1 0 0,8-22-37 0 0,0 1 0 0 0,0-1-1 0 0,1 1 1 0 0,-1-1 0 0 0,1 1 0 0 0,0-1-1 0 0,1 1 1 0 0,0-1 0 0 0,-1 1 0 0 0,2-1 0 0 0,-1 1-1 0 0,0-1 1 0 0,1 0 0 0 0,0 0 0 0 0,1 0-1 0 0,-1 0 1 0 0,1 0 0 0 0,0 0 0 0 0,0-1-1 0 0,6 8 1 0 0,-3-7 38 0 0,0 1-1 0 0,1-1 0 0 0,0 0 0 0 0,0 0 1 0 0,0-1-1 0 0,0 1 0 0 0,1-2 1 0 0,0 1-1 0 0,-1-1 0 0 0,13 3 0 0 0,1-1 175 0 0,1 0 0 0 0,39 3 0 0 0,-30-7 69 0 0,0 0 0 0 0,47-6 0 0 0,-62 3-208 0 0,-1-1 0 0 0,1 0 0 0 0,-1-1 0 0 0,0-1 0 0 0,0 0 0 0 0,27-15 0 0 0,-36 16-86 0 0,0 0 0 0 0,0 0 0 0 0,0-1 0 0 0,0 0 0 0 0,-1 0 0 0 0,0 0 0 0 0,0-1 0 0 0,0 0 0 0 0,-1 0 0 0 0,4-7 0 0 0,-2 4 16 0 0,-2-2 1 0 0,1 1-1 0 0,-1-1 0 0 0,-1 1 1 0 0,0-1-1 0 0,2-12 0 0 0,-2 1 10 0 0,-1 0 0 0 0,-1-1-1 0 0,-1 1 1 0 0,-1-1 0 0 0,-1 1-1 0 0,-6-25 1 0 0,4 29-332 0 0,0-1 0 0 0,-2 1-1 0 0,0 0 1 0 0,-1 1 0 0 0,-1 0-1 0 0,-1 0 1 0 0,0 0 0 0 0,-18-23 0 0 0,26 39-262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5063 0 0,'0'0'390'0'0,"-1"-2"-85"0"0,-7-5 2954 0 0,7 9-2102 0 0,-1 5-894 0 0,0 1 0 0 0,0-1-1 0 0,0 0 1 0 0,1 1 0 0 0,1-1 0 0 0,-1 1-1 0 0,1-1 1 0 0,0 1 0 0 0,1-1 0 0 0,0 1-1 0 0,3 11 1 0 0,1 5 409 0 0,2-1 0 0 0,13 32 0 0 0,-11-35-291 0 0,1 0 0 0 0,1 0 0 0 0,1-1 0 0 0,0-1 1 0 0,2 0-1 0 0,0-1 0 0 0,0 0 0 0 0,2-1 0 0 0,18 14 0 0 0,-4-6 63 0 0,1-2 0 0 0,1-1 0 0 0,0-2 0 0 0,53 23 0 0 0,182 74 596 0 0,-169-81-909 0 0,-44-17-92 0 0,-51-17-215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10 7831 0 0,'-2'-1'356'0'0,"-1"-1"-325"0"0,0 1-1 0 0,0 0 0 0 0,0 0 0 0 0,0 0 0 0 0,0 0 0 0 0,-1 0 0 0 0,1 1 0 0 0,0-1 1 0 0,0 1-1 0 0,0 0 0 0 0,-1 0 0 0 0,1 0 0 0 0,0 1 0 0 0,0-1 0 0 0,0 1 0 0 0,0-1 1 0 0,-1 1-1 0 0,1 0 0 0 0,-4 2 0 0 0,-6 4 321 0 0,1-1 1 0 0,0 1-1 0 0,-15 12 0 0 0,4-3 733 0 0,-143 104 2369 0 0,127-89-3435 0 0,12-10 245 0 0,1 2-1 0 0,1 1 1 0 0,2 1-1 0 0,0 2 1 0 0,-34 51 0 0 0,27-30 249 0 0,3 1 1 0 0,-38 93-1 0 0,60-123-512 0 0,4-6-168 0 0,1-10-696 0 0,2-2-268 0 0,8 7-40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66 8375 0 0,'0'0'4240'0'0,"3"0"-3752"0"0,29-5 465 0 0,-1-2-1 0 0,34-12 0 0 0,47-9-75 0 0,-97 25-758 0 0,0 1 0 0 0,0 1 0 0 0,28 1 0 0 0,-42 0-105 0 0,-1 0 0 0 0,1 0 1 0 0,0 0-1 0 0,0 0 0 0 0,0 0 1 0 0,0 1-1 0 0,-1-1 0 0 0,1 0 1 0 0,0 1-1 0 0,0-1 0 0 0,0 0 1 0 0,-1 1-1 0 0,1-1 0 0 0,0 1 1 0 0,0 0-1 0 0,2 1 27 0 0,5 8 73 0 0,-7-8-113 0 0,-1 0 1 0 0,1 1-1 0 0,-1-1 1 0 0,0 0-1 0 0,0 0 1 0 0,0 0-1 0 0,0 1 1 0 0,-1-1-1 0 0,1 0 1 0 0,0 0-1 0 0,-1 0 1 0 0,1 0-1 0 0,-1 1 1 0 0,0-1-1 0 0,0 0 1 0 0,0 0-1 0 0,0 0 1 0 0,0-1-1 0 0,0 1 1 0 0,-1 0-1 0 0,1 0 1 0 0,-1-1-1 0 0,-2 3 1 0 0,-2 3 13 0 0,-1 0 1 0 0,1-1-1 0 0,-2 0 0 0 0,-10 7 1 0 0,-95 46 128 0 0,12-7-96 0 0,64-29 59 0 0,36-23-107 0 0,1 0 1 0 0,-1 1 0 0 0,1-1-1 0 0,-1 0 1 0 0,1 1 0 0 0,-1-1-1 0 0,1 1 1 0 0,-1-1 0 0 0,1 0-1 0 0,0 1 1 0 0,-1-1 0 0 0,1 1-1 0 0,0-1 1 0 0,-1 1 0 0 0,0 1-1 0 0,2-1 0 0 0,-1 0 0 0 0,1 0 0 0 0,-1 0 0 0 0,1 0 0 0 0,-1 0 0 0 0,1 0 0 0 0,-1 0 0 0 0,1 1 0 0 0,0-2 0 0 0,0 1 0 0 0,-1 0 0 0 0,1 0 0 0 0,0 0 0 0 0,0 0 0 0 0,0 0 0 0 0,0-1 0 0 0,0 1 0 0 0,0 0 0 0 0,0-1 0 0 0,2 1 0 0 0,24 13 0 0 0,13 0 0 0 0,75 17-1 0 0,-81-23 4 0 0,0 1 0 0 0,0 1 0 0 0,40 19 0 0 0,-73-28 14 0 0,1 0 1 0 0,0 0-1 0 0,-1 1 1 0 0,0-1-1 0 0,1 0 1 0 0,-1 1-1 0 0,0-1 1 0 0,1 1-1 0 0,-1-1 1 0 0,0 1-1 0 0,0 0 1 0 0,0 1-1 0 0,1-1 8 0 0,-2-1-16 0 0,0 0-1 0 0,1-1 1 0 0,-1 1 0 0 0,0-1-1 0 0,0 1 1 0 0,0 0 0 0 0,0-1-1 0 0,0 1 1 0 0,0 0 0 0 0,0-1-1 0 0,0 1 1 0 0,0 0 0 0 0,0-1-1 0 0,0 1 1 0 0,0 0 0 0 0,0-1-1 0 0,0 1 1 0 0,0 0 0 0 0,-1-1-1 0 0,1 2 1 0 0,-1-1 18 0 0,1 1-1 0 0,-1 0 0 0 0,0 1 0 0 0,0-1-1 0 0,0 0 1 0 0,0 0 0 0 0,0 1 0 0 0,0-1 0 0 0,0 0-1 0 0,-1 0 1 0 0,1 0 0 0 0,-1-1 0 0 0,-3 4 0 0 0,2-1 41 0 0,-3 2 22 0 0,-1 0 1 0 0,1 0-1 0 0,-1-1 0 0 0,0 0 1 0 0,0 0-1 0 0,0-1 1 0 0,-16 7-1 0 0,-4 0 150 0 0,-29 6 0 0 0,9-2-37 0 0,44-14-257 0 0,-146 56 1052 0 0,127-46-1447 0 0,-25 17 0 0 0,32-19-1462 0 0,2 2 1 0 0,-21 19 0 0 0,19-14-4411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6911 0 0,'0'0'3151'0'0,"-1"2"-1814"0"0,-64 78 1253 0 0,29-30-2440 0 0,-69 105 0 0 0,90-130 35 0 0,1 1 1 0 0,1 1-1 0 0,1 0 0 0 0,-10 36 0 0 0,20-56-102 0 0,0 1 0 0 0,1 0 0 0 0,0 0 0 0 0,0 0 0 0 0,0 0 0 0 0,1 0 0 0 0,0 0 0 0 0,2 8 0 0 0,-2-14-41 0 0,1 0 0 0 0,-1 1 0 0 0,1-1 0 0 0,0 0 0 0 0,-1 1 0 0 0,1-1 0 0 0,0 0 0 0 0,1 0 0 0 0,-1 0 0 0 0,0 0 0 0 0,1 0 0 0 0,-1 0 0 0 0,1 0 0 0 0,-1 0 0 0 0,1-1 0 0 0,0 1 0 0 0,0-1 0 0 0,0 1 0 0 0,0-1 0 0 0,0 0 0 0 0,0 1 0 0 0,0-1 0 0 0,0 0-1 0 0,0 0 1 0 0,1-1 0 0 0,-1 1 0 0 0,0 0 0 0 0,1-1 0 0 0,-1 1 0 0 0,3-1 0 0 0,4 0 93 0 0,0 0-1 0 0,0 0 1 0 0,0-1-1 0 0,0 0 1 0 0,-1-1-1 0 0,1 0 1 0 0,0 0-1 0 0,-1-1 1 0 0,1 0-1 0 0,-1 0 1 0 0,0-1-1 0 0,0 0 1 0 0,0-1-1 0 0,-1 0 1 0 0,8-6-1 0 0,6-6 37 0 0,-1-1-1 0 0,-1 0 1 0 0,30-38 0 0 0,-41 45-199 0 0,0 1 0 0 0,0-1 1 0 0,-2-1-1 0 0,1 1 0 0 0,-1-1 0 0 0,-1-1 1 0 0,0 1-1 0 0,-1 0 0 0 0,0-1 0 0 0,-1 0 0 0 0,0 0 1 0 0,-1 0-1 0 0,-1 0 0 0 0,0-1 0 0 0,-1 1 1 0 0,-2-20-1 0 0,2 32-107 0 0,0 0 0 0 0,0 0-1 0 0,0 0 1 0 0,0 0 0 0 0,0 0 0 0 0,0 0 0 0 0,-1 1 0 0 0,1-1-1 0 0,0 0 1 0 0,-1 0 0 0 0,1 0 0 0 0,-1 0 0 0 0,1 0 0 0 0,-1 0-1 0 0,1 0 1 0 0,-1 1 0 0 0,1-1 0 0 0,-1 0 0 0 0,0 0 0 0 0,0 1 0 0 0,1-1-1 0 0,-1 0 1 0 0,0 1 0 0 0,0-1 0 0 0,0 1 0 0 0,-1-1 0 0 0,-7 0-5771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148 220 3223 0 0,'-7'0'57'0'0,"-78"3"1192"0"0,74-2 838 0 0,0 1 0 0 0,-22 6 3697 0 0,34-7-5729 0 0,-1 0 0 0 0,1 0 0 0 0,0 0 0 0 0,-1 0 0 0 0,1 0 0 0 0,0-1 0 0 0,0 1 0 0 0,0 0 0 0 0,0 0 0 0 0,0-1 0 0 0,1 2 0 0 0,0-1 45 0 0,5 3 41 0 0,-1 0-1 0 0,1 0 1 0 0,0-1-1 0 0,0 1 1 0 0,1-2-1 0 0,-1 1 1 0 0,0-1-1 0 0,1 0 1 0 0,0-1-1 0 0,8 1 0 0 0,11 0 335 0 0,41-2-1 0 0,246-23 1187 0 0,-153 9-1088 0 0,148-18 269 0 0,-103 8-380 0 0,366-44 426 0 0,-337 36-607 0 0,112-16 55 0 0,-297 39-275 0 0,117-16 209 0 0,-140 22-230 0 0,0 2 0 0 0,-1 1-1 0 0,1 2 1 0 0,31 4 0 0 0,-54-5-63 0 0,1 0 0 0 0,-1 0 0 0 0,1 1 0 0 0,-1-1 0 0 0,0 1 0 0 0,0 0-1 0 0,0 1 1 0 0,0-1 0 0 0,0 1 0 0 0,0-1 0 0 0,0 1 0 0 0,-1 0 0 0 0,4 4 0 0 0,-6-6-121 0 0,0 1-1 0 0,-1 0 1 0 0,1-1-1 0 0,0 1 1 0 0,-1 0-1 0 0,1-1 1 0 0,-1 1-1 0 0,1 0 1 0 0,-1 0-1 0 0,0-1 1 0 0,0 1-1 0 0,0 2 1 0 0,0 0-328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 6447 0 0,'0'0'586'0'0,"0"-2"-486"0"0,3-8 4646 0 0,-4 13-4582 0 0,-1 0 0 0 0,1 0-1 0 0,-1 0 1 0 0,0 0 0 0 0,-4 5 0 0 0,-4 5 188 0 0,3-1 92 0 0,1 1 1 0 0,0 0-1 0 0,1 0 1 0 0,-6 26-1 0 0,-6 58 695 0 0,15-88-1051 0 0,2-3-37 0 0,-17 88 850 0 0,13-78-735 0 0,-1 0 0 0 0,0 0 0 0 0,-13 26 0 0 0,5-17-116 0 0,0-1 0 0 0,-2 0 0 0 0,-1-1 0 0 0,0 0 0 0 0,-39 39 0 0 0,72-66-1483 0 0,7-5 558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111 218 2303 0 0,'-2'2'102'0'0,"-4"3"-31"0"0,0 0 0 0 0,-1 0 0 0 0,0-1 1 0 0,0 0-1 0 0,-11 5 0 0 0,-21 7 5763 0 0,20-9-427 0 0,22-8-3366 0 0,9-4 777 0 0,5-2-3496 0 0,139-84 2485 0 0,-104 58-1314 0 0,105-49 0 0 0,-135 72-415 0 0,0 1-25 0 0,0 0 0 0 0,0 1 1 0 0,1 1-1 0 0,29-5 0 0 0,-48 12-51 0 0,0 0 0 0 0,0 0 0 0 0,0 0 0 0 0,0 0 0 0 0,0 0 0 0 0,0 1 0 0 0,7 2 0 0 0,-10-3-2 0 0,1 1 0 0 0,-1-1 0 0 0,0 1 0 0 0,1-1 0 0 0,-1 1 0 0 0,0 0 0 0 0,0-1 0 0 0,0 1 0 0 0,2 2 0 0 0,-1-1-3 0 0,-1 0 0 0 0,1 1-1 0 0,-1-1 1 0 0,0 1 0 0 0,0-1 0 0 0,0 1-1 0 0,0-1 1 0 0,0 1 0 0 0,-1-1-1 0 0,1 1 1 0 0,-1 0 0 0 0,0-1 0 0 0,1 1-1 0 0,-1 0 1 0 0,0-1 0 0 0,-1 1 0 0 0,1 0-1 0 0,0 0 1 0 0,-1-1 0 0 0,0 1-1 0 0,-1 3 1 0 0,-1 5-15 0 0,-1 0 0 0 0,-1 0 0 0 0,-10 17 0 0 0,-5 3 28 0 0,-1-1 1 0 0,-1-2-1 0 0,-34 36 0 0 0,-87 71 58 0 0,50-50-49 0 0,69-62-19 0 0,-66 66 0 0 0,87-86 0 0 0,1-1 0 0 0,-1 1 0 0 0,0 0 0 0 0,1 1 0 0 0,0-1 0 0 0,-1 0-1 0 0,-1 6 1 0 0,0-1-9 0 0,-3 6-34 0 0,1 1 32 0 0,-1 8 13 0 0,7-21-11 0 0,0 6-37 0 0,1 3 35 0 0,7 1 11 0 0,3-3 0 0 0,2-4 11 0 0,-7-5-4 0 0,0-1 1 0 0,0 1 0 0 0,-1-1-1 0 0,1-1 1 0 0,0 1-1 0 0,0-1 1 0 0,5-2-1 0 0,12-4 40 0 0,50-10 79 0 0,113-32 399 0 0,-119 31-258 0 0,1 3 0 0 0,1 3 0 0 0,0 3 0 0 0,123-2 0 0 0,-27 18-2303 0 0,-143-6 936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0 919 0 0,'0'0'80'0'0,"-14"0"-80"0"0,2 2 0 0 0,-1 1 952 0 0,1-1 96 0 0,-1 2-976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24 198 2759 0 0,'-2'0'126'0'0,"-1"0"395"0"0,-2-2-258 0 0,-8-1 8921 0 0,18 4-8996 0 0,-1-1 1 0 0,1 0 0 0 0,0 0-1 0 0,0 0 1 0 0,-1 0 0 0 0,8-2-1 0 0,-4 1 48 0 0,98-16 827 0 0,-1-4 0 0 0,132-45 0 0 0,12-6-776 0 0,-232 67-284 0 0,1 2 1 0 0,32-4-1 0 0,-34 8-15 0 0,-14-1 7 0 0,-1 0-1 0 0,0 1 1 0 0,0-1-1 0 0,0 0 1 0 0,0 1 0 0 0,0-1-1 0 0,-1 0 1 0 0,1 1-1 0 0,0-1 1 0 0,0 1-1 0 0,1 1 1 0 0,0-1-10 0 0,-1 1 1 0 0,0-1-1 0 0,0 1 1 0 0,0 0-1 0 0,-1 0 0 0 0,1-1 1 0 0,0 1-1 0 0,-1 0 1 0 0,1 0-1 0 0,-1 0 0 0 0,1-1 1 0 0,-1 1-1 0 0,0 0 1 0 0,0 0-1 0 0,0 0 0 0 0,0 0 1 0 0,0 0-1 0 0,-1 0 1 0 0,1-1-1 0 0,0 1 0 0 0,-1 0 1 0 0,1 0-1 0 0,-1 0 1 0 0,0-1-1 0 0,1 1 0 0 0,-3 3 1 0 0,-3 5-37 0 0,1 0-1 0 0,-2-1 1 0 0,-7 11 0 0 0,11-17 55 0 0,-119 139-102 0 0,68-83 511 0 0,-55 79 0 0 0,97-119-282 0 0,0 1 0 0 0,1 1 0 0 0,2 0 0 0 0,-14 39 0 0 0,20-51-131 0 0,1 1 0 0 0,0-1 0 0 0,0 1 0 0 0,1-1 1 0 0,0 1-1 0 0,1 0 0 0 0,0 0 0 0 0,1-1 0 0 0,1 11 0 0 0,3-9-199 0 0,-3-8 52 0 0,-1-1-904 0 0,2-2-344 0 0,11 0-69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0 9215 0 0,'0'0'1648'0'0,"-2"1"-909"0"0,-24 6-123 0 0,1 2 0 0 0,1 1 1 0 0,-29 16-1 0 0,-5 1 14 0 0,-129 56 1239 0 0,-58 22-1193 0 0,224-95-664 0 0,14-7-14 0 0,0 1 0 0 0,0-1 0 0 0,-1-1-1 0 0,1 1 1 0 0,-1-1 0 0 0,1 0 0 0 0,-12 0 0 0 0,18-2-23 0 0,0 1 1 0 0,0-1 0 0 0,0 0 0 0 0,0 0 0 0 0,-1 0-1 0 0,1 0 1 0 0,0 0 0 0 0,0-1 0 0 0,0 1 0 0 0,0 0-1 0 0,0 0 1 0 0,0-1 0 0 0,0 1 0 0 0,0-1 0 0 0,1 1-1 0 0,-1-1 1 0 0,0 1 0 0 0,0-1 0 0 0,0 1 0 0 0,0-1-1 0 0,1 0 1 0 0,-1 1 0 0 0,0-1 0 0 0,0 0 0 0 0,1 0-1 0 0,-1 0 1 0 0,1 1 0 0 0,-1-1 0 0 0,1 0 0 0 0,-1 0-1 0 0,1 0 1 0 0,-1 0 0 0 0,1 0 0 0 0,0 0 0 0 0,-1 0-1 0 0,1 0 1 0 0,0 0 0 0 0,0 0 0 0 0,0 0 0 0 0,0-2-1 0 0,0-1-107 0 0,0-1 0 0 0,0 1 0 0 0,1-1 0 0 0,-1 1 0 0 0,1 0 0 0 0,0-1 0 0 0,0 1-1 0 0,2-5 1 0 0,0 4-205 0 0,0 0-1 0 0,0 1 0 0 0,0-1 1 0 0,6-6-1 0 0,-7 10-90 0 0,-4 3-701 0 0,-87 120 1553 0 0,49-65 514 0 0,-58 63 1 0 0,86-106-763 0 0,-22 30 2146 0 0,37-43-2156 0 0,4 1-112 0 0,-1 0 0 0 0,1 0 0 0 0,-1-1 0 0 0,1 0 0 0 0,0 0 0 0 0,-1-1 0 0 0,1 0 0 0 0,0 0 0 0 0,12-3 0 0 0,9-2 32 0 0,30-10 1 0 0,-2 0-64 0 0,-37 11-64 0 0,1 1 1 0 0,0 0-1 0 0,0 2 0 0 0,0 0 0 0 0,24 3 1 0 0,-32 0 19 0 0,1 0 1 0 0,-1 0 0 0 0,0 1-1 0 0,0 1 1 0 0,-1 0 0 0 0,1 0-1 0 0,-1 1 1 0 0,0 1 0 0 0,17 11-1 0 0,100 80 181 0 0,-122-92-123 0 0,0 0-1 0 0,0 0 1 0 0,0 0-1 0 0,-1 1 1 0 0,0 0-1 0 0,0 0 1 0 0,0 0-1 0 0,5 12 1 0 0,-8-14-15 0 0,0-1-1 0 0,-1 1 1 0 0,1 0 0 0 0,-1 0 0 0 0,0 0 0 0 0,0 0 0 0 0,-1 0 0 0 0,1 0 0 0 0,-1 0-1 0 0,0 0 1 0 0,0 1 0 0 0,0-1 0 0 0,0 0 0 0 0,-1 0 0 0 0,0 0 0 0 0,0 0-1 0 0,0 0 1 0 0,-2 4 0 0 0,-1 0 40 0 0,0 0 0 0 0,-1 0 0 0 0,0 0 0 0 0,0-1-1 0 0,-1 0 1 0 0,0 0 0 0 0,0 0 0 0 0,-1-1 0 0 0,1 0-1 0 0,-1 0 1 0 0,-1-1 0 0 0,1 0 0 0 0,-13 6 0 0 0,-10 4 72 0 0,-2-1 0 0 0,-39 12 0 0 0,59-22-116 0 0,-238 74 212 0 0,183-53-392 0 0,66-25 150 0 0,-1 1-448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1 919 0 0,'-1'2'67'0'0,"-1"2"652"0"0,-1 1-1 0 0,1 0 0 0 0,0 0 1 0 0,1 0-1 0 0,-1 0 1 0 0,1 0-1 0 0,0 0 1 0 0,0 0-1 0 0,0 10 0 0 0,1-9-278 0 0,1 0 0 0 0,-1 1 0 0 0,1-1 0 0 0,1 0 0 0 0,-1 0-1 0 0,1 0 1 0 0,4 9 0 0 0,-2-5-127 0 0,2-1-1 0 0,0 1 1 0 0,0-1 0 0 0,0 0-1 0 0,1 0 1 0 0,1-1-1 0 0,-1 0 1 0 0,1 0 0 0 0,11 8-1 0 0,18 12 932 0 0,1 0 0 0 0,71 37 0 0 0,-62-39-575 0 0,-1 2 0 0 0,-1 2 0 0 0,53 46 0 0 0,-60-49-893 0 0,-36-26-73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6911 0 0,'0'0'528'0'0,"-2"3"-341"0"0,-83 83 5174 0 0,68-70-4947 0 0,-31 24-1 0 0,31-28-59 0 0,1 1 0 0 0,-27 29-1 0 0,-72 85 1416 0 0,-12 14-623 0 0,116-129-1083 0 0,6-6-27 0 0,0-1 0 0 0,1 1 0 0 0,0 0 1 0 0,0 0-1 0 0,-5 12 0 0 0,8-16 20 0 0,3-1-108 0 0,0-1 34 0 0,0 1 1 0 0,1 0-1 0 0,-1-1 1 0 0,0 0-1 0 0,1 1 1 0 0,-1-1-1 0 0,0 0 0 0 0,1 0 1 0 0,-1 0-1 0 0,0-1 1 0 0,3 0-1 0 0,16-5-94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 11775 0 0,'2'-2'539'0'0,"5"-1"-379"0"0,0 1 1 0 0,0-1-1 0 0,0 1 0 0 0,1 0 1 0 0,-1 1-1 0 0,1-1 1 0 0,-1 2-1 0 0,1-1 0 0 0,-1 1 1 0 0,1 0-1 0 0,-1 0 1 0 0,1 1-1 0 0,7 2 0 0 0,-7-2 120 0 0,0 1 0 0 0,0-1-1 0 0,0 2 1 0 0,0-1 0 0 0,0 1-1 0 0,13 8 1 0 0,-17-9-229 0 0,-1 0 1 0 0,0 0-1 0 0,-1 1 1 0 0,1-1-1 0 0,0 1 1 0 0,-1 0-1 0 0,1-1 1 0 0,-1 1-1 0 0,0 0 0 0 0,0 1 1 0 0,0-1-1 0 0,0 0 1 0 0,0 1-1 0 0,-1-1 1 0 0,0 1-1 0 0,0-1 1 0 0,1 6-1 0 0,-1-4-17 0 0,0 0 1 0 0,-1 0-1 0 0,1 0 0 0 0,-1 0 0 0 0,-1 0 1 0 0,1 1-1 0 0,-1-1 0 0 0,0 0 0 0 0,0 0 1 0 0,0 0-1 0 0,-1 0 0 0 0,1-1 0 0 0,-1 1 0 0 0,-1 0 1 0 0,1-1-1 0 0,-4 7 0 0 0,-5 4 93 0 0,0-1 0 0 0,-1 0-1 0 0,-18 15 1 0 0,4-4 18 0 0,-16 14-78 0 0,26-25 6 0 0,-17 19 0 0 0,3-2 67 0 0,20-22-121 0 0,1 1-1 0 0,0 0 1 0 0,0 0 0 0 0,1 1 0 0 0,-13 21 0 0 0,17-21-4 0 0,4-11-6 0 0,-1 1-1 0 0,1 0 1 0 0,0-1 0 0 0,0 1 0 0 0,0 0-1 0 0,0 0 1 0 0,0-1 0 0 0,0 1 0 0 0,1 0 0 0 0,-1 0-1 0 0,0-1 1 0 0,0 1 0 0 0,0 0 0 0 0,1-1-1 0 0,-1 1 1 0 0,0 0 0 0 0,1-1 0 0 0,-1 1-1 0 0,1 0 1 0 0,0 0 0 0 0,9 10 79 0 0,-8-10-70 0 0,1 1 1 0 0,-1 0 0 0 0,1-1-1 0 0,-1 0 1 0 0,1 0 0 0 0,0 0-1 0 0,0 0 1 0 0,0 0-1 0 0,0-1 1 0 0,0 1 0 0 0,0-1-1 0 0,3 1 1 0 0,37-3 295 0 0,-37 2-267 0 0,237-31 808 0 0,-73 8-929 0 0,-160 22-584 0 0,0 0 0 0 0,0 1 0 0 0,0 0 0 0 0,17 2 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12959 0 0,'0'0'1902'0'0,"2"2"-1838"0"0,2 6-12 0 0,-1-4 39 0 0,-1-1 0 0 0,0 0 0 0 0,1 0 0 0 0,0 0 0 0 0,-1 0 0 0 0,1 0 0 0 0,0-1 0 0 0,0 1 0 0 0,1-1 0 0 0,-1 0 0 0 0,1 0 0 0 0,-1 0 0 0 0,1-1 0 0 0,-1 1 0 0 0,1-1 0 0 0,0 1 0 0 0,0-1 0 0 0,7 1 0 0 0,5-1 243 0 0,1 0 0 0 0,-1 0 0 0 0,22-3 0 0 0,-15 0-201 0 0,289-25 1170 0 0,0-16-652 0 0,-184 24-281 0 0,472-86 1761 0 0,-231 37-987 0 0,-193 45-841 0 0,-149 21-261 0 0,0 1 0 0 0,1 2 0 0 0,-1 1 0 0 0,38 7 0 0 0,-58-8-27 0 0,-4-1-41 0 0,1 1 1 0 0,-1 0 0 0 0,0 0 0 0 0,0 0 0 0 0,0 0 0 0 0,0 0 0 0 0,3 3-1 0 0,-5-4-39 0 0,-1 1-1 0 0,1-1 0 0 0,-1 1 0 0 0,0-1 1 0 0,1 0-1 0 0,-1 1 0 0 0,1-1 0 0 0,-1 1 0 0 0,0-1 1 0 0,0 1-1 0 0,1-1 0 0 0,-1 1 0 0 0,0-1 1 0 0,0 1-1 0 0,1-1 0 0 0,-1 1 0 0 0,0 0 0 0 0,0-1 1 0 0,0 1-1 0 0,0-1 0 0 0,0 1 0 0 0,0-1 1 0 0,0 2-1 0 0,0-2 19 0 0,0 0-1 0 0,0 0 1 0 0,0 1 0 0 0,0-1-1 0 0,0 0 1 0 0,0 0 0 0 0,0 0 0 0 0,0 0-1 0 0,0 1 1 0 0,0-1 0 0 0,0 0-1 0 0,0 0 1 0 0,0 0 0 0 0,0 0 0 0 0,0 0-1 0 0,0 1 1 0 0,0-1 0 0 0,0 0 0 0 0,0 0-1 0 0,0 0 1 0 0,0 0 0 0 0,0 0-1 0 0,0 0 1 0 0,-1 1 0 0 0,1-1 0 0 0,0 0-1 0 0,0 0 1 0 0,0 0 0 0 0,0 0-1 0 0,0 0 1 0 0,0 0 0 0 0,0 0 0 0 0,-1 0-1 0 0,1 1 1 0 0,0-1 0 0 0,0 0 0 0 0,-14 11-5180 0 0,-7-2-1488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12895 0 0,'0'0'1152'0'0,"-11"3"-928"0"0,-1 1-224 0 0,-2 5 0 0 0,0 3 904 0 0,-1 4 136 0 0,3 2 24 0 0,1-1 8 0 0,1 3-1408 0 0,3 1-280 0 0,3 4-56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268 322 8751 0 0,'-122'77'3834'0'0,"99"-61"-3489"0"0,-1-1 0 0 0,-1-1 0 0 0,-36 14 0 0 0,61-28-326 0 0,0 0 0 0 0,-1 0 1 0 0,1 0-1 0 0,0 1 1 0 0,-1-1-1 0 0,1 0 0 0 0,0 0 1 0 0,-1 0-1 0 0,1 0 1 0 0,-1 0-1 0 0,1 0 0 0 0,0 0 1 0 0,-1 0-1 0 0,1 0 1 0 0,0 0-1 0 0,-1 0 0 0 0,1 0 1 0 0,0 0-1 0 0,-1 0 1 0 0,1 0-1 0 0,-1 0 0 0 0,1 0 1 0 0,0-1-1 0 0,-1 1 1 0 0,1 0-1 0 0,0 0 0 0 0,0 0 1 0 0,-1-1-1 0 0,1 1 0 0 0,0 0 1 0 0,-1-1-1 0 0,1 1 15 0 0,0-1-1 0 0,-1 0 0 0 0,1 0 1 0 0,0 1-1 0 0,0-1 0 0 0,0 0 1 0 0,0 0-1 0 0,0 0 0 0 0,0 1 1 0 0,0-1-1 0 0,0 0 0 0 0,0 0 1 0 0,0-1-1 0 0,10-25 900 0 0,3 6-532 0 0,1 1-1 0 0,0 1 1 0 0,2 0 0 0 0,0 1 0 0 0,22-19 0 0 0,-2 5-68 0 0,66-42-1 0 0,-80 59-207 0 0,-4 3-76 0 0,31-17 0 0 0,-45 26 47 0 0,1 1 0 0 0,0 0 0 0 0,1 0 0 0 0,-1 1 1 0 0,0-1-1 0 0,0 1 0 0 0,1 0 0 0 0,-1 1 0 0 0,1-1 0 0 0,-1 1 0 0 0,9 0 0 0 0,-13 1-34 0 0,1-1-1 0 0,0 1 0 0 0,-1-1 1 0 0,1 1-1 0 0,0-1 0 0 0,-1 1 1 0 0,1 0-1 0 0,-1 0 0 0 0,0 0 1 0 0,1 0-1 0 0,-1 0 0 0 0,0 0 1 0 0,1 0-1 0 0,-1 1 0 0 0,0-1 1 0 0,0 0-1 0 0,0 1 0 0 0,0-1 1 0 0,0 0-1 0 0,0 1 1 0 0,-1-1-1 0 0,1 1 0 0 0,0 0 1 0 0,-1-1-1 0 0,1 1 0 0 0,-1-1 1 0 0,0 1-1 0 0,1 0 0 0 0,-1 0 1 0 0,0 1-1 0 0,1 7 107 0 0,-1 0-1 0 0,0 0 1 0 0,-4 19 0 0 0,3-23-181 0 0,-2 12 41 0 0,0 0 0 0 0,-2 0 0 0 0,-11 29 0 0 0,43-79 44 0 0,7-10-114 0 0,58-56-1 0 0,-68 76 17 0 0,1 2 1 0 0,0 0-1 0 0,52-30 0 0 0,-62 43 7 0 0,0 0 0 0 0,0 1 0 0 0,24-6 0 0 0,-30 10 39 0 0,1 0 0 0 0,-1 0 0 0 0,1 1 0 0 0,0 0-1 0 0,0 1 1 0 0,0 0 0 0 0,10 1 0 0 0,-17 0 10 0 0,1-1 1 0 0,-1 1-1 0 0,1 0 1 0 0,-1 0-1 0 0,0 0 0 0 0,1 1 1 0 0,-1-1-1 0 0,0 1 1 0 0,0-1-1 0 0,0 1 0 0 0,0 0 1 0 0,0 1-1 0 0,-1-1 1 0 0,1 0-1 0 0,-1 1 1 0 0,1-1-1 0 0,2 5 0 0 0,-2-3 10 0 0,-1 1-1 0 0,0-1 1 0 0,0 1-1 0 0,0 0 1 0 0,-1-1-1 0 0,1 1 1 0 0,-1 0-1 0 0,0 0 1 0 0,-1 0-1 0 0,1 0 1 0 0,-1 5-1 0 0,-1 8 9 0 0,0 0 1 0 0,-2-1-1 0 0,0 1 0 0 0,-1-1 0 0 0,-11 30 0 0 0,1-10-16 0 0,-23 39-1 0 0,4-10-11 0 0,30-60-130 0 0,1 1 0 0 0,0-1 0 0 0,0 0 0 0 0,0 1 0 0 0,0 0 0 0 0,1-1 0 0 0,0 1 0 0 0,1 7-1 0 0,0-12 65 0 0,0 0 0 0 0,0 0 0 0 0,0 0 0 0 0,0 0-1 0 0,1 0 1 0 0,-1 0 0 0 0,1 0 0 0 0,-1 0 0 0 0,1-1-1 0 0,0 1 1 0 0,0 0 0 0 0,0 0 0 0 0,0 0 0 0 0,0-1-1 0 0,0 1 1 0 0,1-1 0 0 0,-1 1 0 0 0,0-1 0 0 0,1 1-1 0 0,-1-1 1 0 0,1 0 0 0 0,-1 0 0 0 0,1 0-1 0 0,0 0 1 0 0,0 0 0 0 0,-1 0 0 0 0,1 0 0 0 0,0 0-1 0 0,0-1 1 0 0,0 1 0 0 0,2 0 0 0 0,3 0-699 0 0,0 0 1 0 0,0 0-1 0 0,11-1 0 0 0,5-3-959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48 6911 0 0,'25'-28'1019'0'0,"-7"8"8474"0"0,-20 21-9317 0 0,-14 3-151 0 0,-138 38 214 0 0,21-7-239 0 0,-165 69 0 0 0,292-102 2 0 0,0 1 0 0 0,0 0 0 0 0,0 0 0 0 0,1 0 0 0 0,0 0 0 0 0,-1 1 0 0 0,-5 6 0 0 0,10-10 5 0 0,1 1 0 0 0,-1 0 1 0 0,1 0-1 0 0,0-1 0 0 0,-1 1 0 0 0,1 0 0 0 0,0 0 0 0 0,0 0 0 0 0,-1-1 0 0 0,1 1 1 0 0,0 0-1 0 0,0 0 0 0 0,0 0 0 0 0,0 0 0 0 0,0-1 0 0 0,0 1 0 0 0,0 0 1 0 0,1 0-1 0 0,-1 1 0 0 0,0 0 10 0 0,1 2-16 0 0,-1 0 0 0 0,1 0-1 0 0,0 0 1 0 0,0 0 0 0 0,0-1-1 0 0,0 1 1 0 0,0 0 0 0 0,1-1-1 0 0,0 1 1 0 0,0-1 0 0 0,0 1-1 0 0,0-1 1 0 0,0 0 0 0 0,1 0 0 0 0,-1 0-1 0 0,1 0 1 0 0,0 0 0 0 0,0-1-1 0 0,0 1 1 0 0,7 3 0 0 0,3 1 6 0 0,1 0 1 0 0,1 0 0 0 0,28 8 0 0 0,-27-10 16 0 0,49 17-34 0 0,104 35-153 0 0,-120-37 91 0 0,64 34-1 0 0,-102-48 69 0 0,-1 1-1 0 0,0 0 0 0 0,0 1 0 0 0,0 1 1 0 0,-1-1-1 0 0,0 1 0 0 0,-1 1 1 0 0,0-1-1 0 0,10 17 0 0 0,-15-21 2 0 0,0 1 0 0 0,0 0 0 0 0,-1 0 0 0 0,1 1 0 0 0,-1-1-1 0 0,0 0 1 0 0,-1 1 0 0 0,2 10 0 0 0,-3-12 4 0 0,0 0 0 0 0,0-1-1 0 0,-1 1 1 0 0,1 0 0 0 0,-1-1 0 0 0,0 1 0 0 0,0-1-1 0 0,-1 1 1 0 0,1-1 0 0 0,-1 1 0 0 0,0-1 0 0 0,0 0-1 0 0,-4 5 1 0 0,2-3 16 0 0,-1 0 0 0 0,0-1 0 0 0,-1 1 0 0 0,1-1 0 0 0,-1-1 1 0 0,0 1-1 0 0,0-1 0 0 0,0 0 0 0 0,-13 6 0 0 0,-6 1 129 0 0,-34 10 0 0 0,18-9-38 0 0,-1-2-1 0 0,0-1 1 0 0,-64 4 0 0 0,97-13-113 0 0,0 1 1 0 0,1-1-1 0 0,-1-1 0 0 0,0 0 1 0 0,1 0-1 0 0,-1-1 1 0 0,-12-4-1 0 0,19 6 4 0 0,-1-1 0 0 0,1 0-1 0 0,0 0 1 0 0,0-1 0 0 0,0 1-1 0 0,0 0 1 0 0,0-1 0 0 0,0 1-1 0 0,0-1 1 0 0,0 1 0 0 0,0-1-1 0 0,1 0 1 0 0,-1 0 0 0 0,1 0-1 0 0,-1 0 1 0 0,1 0 0 0 0,0 0-1 0 0,0 0 1 0 0,0-1 0 0 0,0 1 0 0 0,0 0-1 0 0,1-1 1 0 0,-1 1 0 0 0,0 0-1 0 0,1-1 1 0 0,0 1 0 0 0,0-1-1 0 0,0 1 1 0 0,0-1 0 0 0,0-4-1 0 0,2-1 33 0 0,-1 0 1 0 0,1 0-1 0 0,1 1 0 0 0,-1-1 1 0 0,1 0-1 0 0,1 1 0 0 0,0 0 0 0 0,0-1 1 0 0,6-7-1 0 0,8-9 254 0 0,25-25 0 0 0,-32 36-233 0 0,18-17 183 0 0,61-49 1 0 0,40-17 63 0 0,-63 48-156 0 0,166-150 169 0 0,-221 187-856 0 0,0-2-1 0 0,12-16 1 0 0,-20 25 128 0 0,-1-1 0 0 0,0 0 0 0 0,0 0-1 0 0,0 0 1 0 0,-1-1 0 0 0,1 1 0 0 0,-1-1 0 0 0,-1 1 0 0 0,1-1 0 0 0,0-6 0 0 0,-3-6-5814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64 218 919 0 0,'-1'0'4571'0'0,"-11"1"-3494"0"0,1 0 1 0 0,0 1-1 0 0,-17 4 6312 0 0,30-6-7212 0 0,0-1 0 0 0,0 1-1 0 0,0-1 1 0 0,0 0 0 0 0,0 0-1 0 0,0 0 1 0 0,4-2 0 0 0,4-3 200 0 0,81-25 2060 0 0,15-7-1009 0 0,125-50-636 0 0,-177 69-2184 0 0,78-19 0 0 0,-114 40-9952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866 354 4143 0 0,'-68'-143'3354'0'0,"63"129"-2023"0"0,-1-1 1 0 0,2 0 0 0 0,-5-25-1 0 0,8 34-1079 0 0,0 0 0 0 0,1 0 0 0 0,0 0 0 0 0,0 0 0 0 0,1 0 0 0 0,0 0 0 0 0,0 0-1 0 0,0 0 1 0 0,0 1 0 0 0,1-1 0 0 0,0 0 0 0 0,5-8 0 0 0,13-20 1281 0 0,-19 33-1455 0 0,1 0 0 0 0,-1 0 0 0 0,1 1 0 0 0,0-1 0 0 0,-1 0 0 0 0,1 0 0 0 0,0 1 0 0 0,0-1 0 0 0,-1 1 0 0 0,1 0 0 0 0,0-1-1 0 0,0 1 1 0 0,3 0 0 0 0,-3 0 79 0 0,-1 0-129 0 0,-1 0 0 0 0,1 0 0 0 0,0 0 0 0 0,0 0 0 0 0,-1 1-1 0 0,1-1 1 0 0,0 0 0 0 0,0 0 0 0 0,-1 1 0 0 0,1-1 0 0 0,0 0 0 0 0,-1 1-1 0 0,1-1 1 0 0,0 1 0 0 0,-1-1 0 0 0,1 1 0 0 0,-1-1 0 0 0,1 1 0 0 0,-1-1 0 0 0,1 2-1 0 0,1-1 50 0 0,1 2-67 0 0,-1 0 0 0 0,0-1 1 0 0,1 1-1 0 0,-1 0 0 0 0,-1 0 0 0 0,1 1 1 0 0,0-1-1 0 0,-1 0 0 0 0,1 0 1 0 0,-1 1-1 0 0,0-1 0 0 0,0 1 1 0 0,0-1-1 0 0,0 5 0 0 0,0 5 5 0 0,0 1 0 0 0,-2 20-1 0 0,-11 86 8 0 0,-28 121-1 0 0,29-181 19 0 0,-25 137 136 0 0,-106 536 181 0 0,-45-9-217 0 0,159-634-137 0 0,-91 284 33 0 0,-20-6 64 0 0,109-301-55 0 0,-39 98 19 0 0,50-113-28 0 0,-15 66 0 0 0,30-102-30 0 0,1 1 0 0 0,1-1-1 0 0,-1 34 1 0 0,3-45-6 0 0,0 0 0 0 0,0 0 0 0 0,1 0 0 0 0,0-1-1 0 0,0 1 1 0 0,0 0 0 0 0,1 0 0 0 0,-1-1 0 0 0,1 1 0 0 0,0 0 0 0 0,0-1 0 0 0,1 0 0 0 0,-1 0 0 0 0,1 0 0 0 0,0 0 0 0 0,0 0 0 0 0,6 5 0 0 0,-7-8-47 0 0,0 0 0 0 0,0-1 1 0 0,0 1-1 0 0,0 0 0 0 0,0-1 1 0 0,0 1-1 0 0,0-1 0 0 0,0 0 1 0 0,0 1-1 0 0,0-1 0 0 0,0 0 1 0 0,0-1-1 0 0,1 1 1 0 0,2-1-1 0 0,-4 1 13 0 0,1 0-260 0 0,0-1 0 0 0,1 1-1 0 0,-1-1 1 0 0,0 1 0 0 0,0-1-1 0 0,0 0 1 0 0,0 0 0 0 0,1 0 0 0 0,-1 0-1 0 0,-1-1 1 0 0,1 1 0 0 0,0-1-1 0 0,0 1 1 0 0,0-1 0 0 0,-1 1-1 0 0,1-1 1 0 0,-1 0 0 0 0,1 0 0 0 0,-1 0-1 0 0,0 0 1 0 0,2-2 0 0 0,6-15-1936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 3679 0 0,'1'-2'284'0'0,"0"-20"186"0"0,0 8 9558 0 0,-4 38-3618 0 0,-1-7-7934 0 0,-4 12 1642 0 0,-1 3-62 0 0,-1-1-1 0 0,-2-1 1 0 0,-15 31-1 0 0,15-41-52 0 0,7-11 7 0 0,-1 0 0 0 0,2 1 1 0 0,-1-1-1 0 0,1 1 0 0 0,-3 12 0 0 0,5-8-10 0 0,5-1 0 0 0,4-1 0 0 0,-5-9 3 0 0,1 0 0 0 0,0 0 0 0 0,0 0 0 0 0,1-1-1 0 0,-1 1 1 0 0,0-1 0 0 0,1 0 0 0 0,0 0 0 0 0,-1 0 0 0 0,1 0-1 0 0,0 0 1 0 0,0-1 0 0 0,0 0 0 0 0,0 0 0 0 0,0 0 0 0 0,0 0 0 0 0,1-1-1 0 0,-1 1 1 0 0,4-1 0 0 0,9-1-71 0 0,0 0-1 0 0,0-1 1 0 0,22-6 0 0 0,-30 6-54 0 0,13-3-1012 0 0,-2-1-3292 0 0,0 0-1532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6447 0 0,'0'0'499'0'0,"0"-2"-328"0"0,3-8 6847 0 0,-2 14-6916 0 0,-1 0 0 0 0,0 1 0 0 0,0-1 0 0 0,-1 0 0 0 0,1 0 0 0 0,-1 1 0 0 0,0-1 0 0 0,0 0 0 0 0,-3 8 0 0 0,1 0 176 0 0,-11 28 914 0 0,-30 63 0 0 0,20-48-490 0 0,-193 387 502 0 0,211-432-1191 0 0,1-1-1 0 0,1 1 1 0 0,-1-1 0 0 0,2 1-1 0 0,-1 1 1 0 0,1-1-1 0 0,1 0 1 0 0,-2 16 0 0 0,5-12-3 0 0,0-11-92 0 0,0-1-1 0 0,0 0 1 0 0,0 0-1 0 0,0 0 0 0 0,1 0 1 0 0,-1 0-1 0 0,1 0 1 0 0,2 3-1 0 0,-3-5 54 0 0,3 2-1589 0 0,8-2-4704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6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59 9327 0 0,'7'-10'992'0'0,"2"-7"-901"0"0,-6 14 328 0 0,0-1 0 0 0,0 1 0 0 0,0-1 0 0 0,0 1 0 0 0,0 0 0 0 0,8-5 1368 0 0,-11 8-1677 0 0,1-1 1 0 0,-1 1-1 0 0,0 0 0 0 0,1-1 0 0 0,-1 1 0 0 0,1 0 0 0 0,-1 0 0 0 0,1-1 1 0 0,-1 1-1 0 0,1 0 0 0 0,-1 0 0 0 0,1 0 0 0 0,-1 0 0 0 0,1 0 0 0 0,-1 0 1 0 0,1 0-1 0 0,0 0 0 0 0,-1 5-43 0 0,0 0 1 0 0,0 0 0 0 0,0 0-1 0 0,-1 0 1 0 0,0 0-1 0 0,0 0 1 0 0,0 0 0 0 0,-4 9-1 0 0,-1 3 147 0 0,-12 20 0 0 0,-2-4-145 0 0,-1-1 0 0 0,-1 0 0 0 0,-2-1-1 0 0,-1-2 1 0 0,-47 43 0 0 0,-81 46-69 0 0,114-90 0 0 0,-38 22 0 0 0,43-30 0 0 0,-39 32 0 0 0,70-50 0 0 0,2-2 0 0 0,0 1 0 0 0,0-1 0 0 0,0 1 0 0 0,0 0 0 0 0,1-1 0 0 0,-1 1 0 0 0,0 0 0 0 0,0-1 0 0 0,1 1 0 0 0,-1 0 0 0 0,1 0 0 0 0,-1-1 0 0 0,1 1 0 0 0,-1 0 0 0 0,1 0 0 0 0,-1 0 0 0 0,1 0 0 0 0,0 0 0 0 0,-1 1 0 0 0,0 7 0 0 0,2-7 0 0 0,0 0 0 0 0,0 0 0 0 0,0 0 0 0 0,0 0 0 0 0,1 0 0 0 0,-1 0 0 0 0,1 0 0 0 0,-1 0 0 0 0,1-1 0 0 0,0 1 0 0 0,-1-1 0 0 0,1 1 0 0 0,0-1 0 0 0,0 0 0 0 0,3 2 0 0 0,36 14 0 0 0,-31-13 0 0 0,41 14 178 0 0,83 17 0 0 0,-100-28-80 0 0,0-3-1 0 0,0-1 0 0 0,54-1 1 0 0,-39-6 17 0 0,0-2 0 0 0,-1-2 0 0 0,58-16 0 0 0,-29-1-22 0 0,85-38 0 0 0,-156 61-105 0 0,-1 0-1 0 0,0-1 1 0 0,0 0-1 0 0,0 0 1 0 0,0-1-1 0 0,-1 1 1 0 0,1-1-1 0 0,-1 0 1 0 0,6-7 0 0 0,-9 9-12 0 0,1 0 1 0 0,-1 1 0 0 0,0-1-1 0 0,0 0 1 0 0,0 0 0 0 0,0 0-1 0 0,-1 0 1 0 0,1-1 0 0 0,0 1-1 0 0,-1 0 1 0 0,1 0 0 0 0,-1 0-1 0 0,0 0 1 0 0,0-1 0 0 0,0 1-1 0 0,0 0 1 0 0,0 0 0 0 0,-1 0-1 0 0,1-1 1 0 0,0 1 0 0 0,-1 0-1 0 0,0 0 1 0 0,1 0 0 0 0,-1 0-1 0 0,0 0 1 0 0,0 0 0 0 0,0 0-1 0 0,-2-2 1 0 0,-2-3-169 0 0,-1 0 0 0 0,0 0 1 0 0,0 0-1 0 0,-1 1 0 0 0,-13-11 0 0 0,2 4-142 0 0,-25-13 0 0 0,34 22 286 0 0,0 0 0 0 0,-1 0 0 0 0,1 1 1 0 0,-1 0-1 0 0,0 1 0 0 0,1 0 0 0 0,-1 1 0 0 0,0 0 0 0 0,0 0 0 0 0,-19 2 0 0 0,22-1 42 0 0,0 1 0 0 0,0 0 0 0 0,0 0 0 0 0,0 1 0 0 0,0 0 0 0 0,0 0 1 0 0,1 0-1 0 0,-1 1 0 0 0,1 0 0 0 0,0 1 0 0 0,0-1 0 0 0,0 1 0 0 0,0 0 0 0 0,1 1 0 0 0,-1-1 0 0 0,-5 8 0 0 0,9-10 7 0 0,1 0-1 0 0,0 0 1 0 0,0 0-1 0 0,0 0 0 0 0,0 1 1 0 0,0-1-1 0 0,0 0 1 0 0,0 1-1 0 0,1-1 1 0 0,-1 1-1 0 0,1-1 1 0 0,0 1-1 0 0,0-1 0 0 0,0 0 1 0 0,0 1-1 0 0,0-1 1 0 0,0 1-1 0 0,1-1 1 0 0,-1 1-1 0 0,2 4 1 0 0,1 1-28 0 0,1 1 1 0 0,0 0-1 0 0,0-1 1 0 0,7 10 0 0 0,1 1-108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1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502 275 6191 0 0,'0'0'1294'0'0,"2"1"-1220"0"0,5 6-28 0 0,-6-5 98 0 0,1 0 17 0 0,10 19 887 0 0,-11-19-207 0 0,-3 12 1855 0 0,-6-24-2296 0 0,6 6-326 0 0,0 1-1 0 0,0-1 1 0 0,1 1-1 0 0,-1-1 1 0 0,1 0 0 0 0,0 0-1 0 0,0 1 1 0 0,1-1-1 0 0,-1-6 1 0 0,1-39 421 0 0,1 23-350 0 0,-1 8-58 0 0,1-4-12 0 0,-5-40 0 0 0,3 57-73 0 0,0-1-1 0 0,0 1 1 0 0,0-1-1 0 0,-1 1 1 0 0,0 0-1 0 0,0 0 1 0 0,0 0-1 0 0,-1 0 0 0 0,1 0 1 0 0,-1 0-1 0 0,-1 0 1 0 0,-4-5-1 0 0,5 7-25 0 0,0 1 1 0 0,0 0-1 0 0,0 0 0 0 0,0 0 0 0 0,-1 0 0 0 0,1 1 0 0 0,0-1 0 0 0,-1 1 1 0 0,1 0-1 0 0,-1 0 0 0 0,0 0 0 0 0,1 0 0 0 0,-1 1 0 0 0,0-1 0 0 0,1 1 1 0 0,-1 0-1 0 0,0 0 0 0 0,0 1 0 0 0,1-1 0 0 0,-1 1 0 0 0,0-1 0 0 0,-6 4 1 0 0,0-1-29 0 0,-1 1 0 0 0,1 0 0 0 0,0 1 0 0 0,0 0 0 0 0,1 1 0 0 0,-14 9 0 0 0,9-3 30 0 0,0 0 0 0 0,1 1-1 0 0,-14 19 1 0 0,-31 46 5 0 0,29-32 8 0 0,2 1 1 0 0,2 1-1 0 0,2 1 0 0 0,-18 57 1 0 0,35-88 21 0 0,0 0 0 0 0,1 1 0 0 0,1 0 0 0 0,1-1 0 0 0,1 1 0 0 0,-1 25 1 0 0,3-37-9 0 0,1 0 0 0 0,-1 0 0 0 0,1 0 0 0 0,1 0 0 0 0,-1-1 0 0 0,1 1 0 0 0,0 0 0 0 0,1-1 0 0 0,0 1 0 0 0,0-1 0 0 0,0 0 0 0 0,0 0 0 0 0,1 0 0 0 0,0 0 0 0 0,1-1 0 0 0,-1 1 0 0 0,1-1 0 0 0,0 0 0 0 0,0-1 0 0 0,9 7 0 0 0,-10-8 3 0 0,1 0-1 0 0,0-1 0 0 0,0 1 1 0 0,0-1-1 0 0,0 0 0 0 0,1-1 1 0 0,-1 1-1 0 0,0-1 1 0 0,1 0-1 0 0,10 1 0 0 0,-7-2 14 0 0,0-1 0 0 0,0 1 0 0 0,0-1 0 0 0,0-1 0 0 0,0 0 0 0 0,9-3 0 0 0,5-4 20 0 0,-1 0 0 0 0,1-2 0 0 0,-1-1-1 0 0,20-14 1 0 0,-25 13-59 0 0,-1 0-1 0 0,0-1 1 0 0,-1 0 0 0 0,0-2-1 0 0,-2 0 1 0 0,1 0-1 0 0,-2-1 1 0 0,0-1-1 0 0,-1 0 1 0 0,10-24 0 0 0,-20 40 10 0 0,3-6-66 0 0,0 0 0 0 0,-1 0 0 0 0,0-1 0 0 0,0 1 0 0 0,-1-1 0 0 0,0 0 0 0 0,-1 0 0 0 0,0 0 0 0 0,0 0 0 0 0,-1-10 0 0 0,0 17 10 0 0,-1 3 24 0 0,-6 4 95 0 0,6-4-52 0 0,1-1 1 0 0,-1 1 0 0 0,1-1-1 0 0,0 1 1 0 0,-1 0-1 0 0,1-1 1 0 0,0 1-1 0 0,-1 0 1 0 0,1 0-1 0 0,0-1 1 0 0,0 1-1 0 0,0 0 1 0 0,0 0-1 0 0,0-1 1 0 0,0 1-1 0 0,0 0 1 0 0,0 0 0 0 0,0-1-1 0 0,0 1 1 0 0,0 0-1 0 0,1 1 7 0 0,0 8-4 0 0,0 0 1 0 0,1-1-1 0 0,0 1 0 0 0,1 0 0 0 0,0-1 1 0 0,1 0-1 0 0,7 14 0 0 0,7 21 51 0 0,-13-30-119 0 0,-1 0 0 0 0,-1 0 0 0 0,0 0 0 0 0,-1 1 1 0 0,-1-1-1 0 0,0 1 0 0 0,0 0 0 0 0,-2-1 0 0 0,0 1 0 0 0,-1-1 1 0 0,0 1-1 0 0,-1-1 0 0 0,0 0 0 0 0,-2 0 0 0 0,1 0 1 0 0,-2 0-1 0 0,0-1 0 0 0,0 0 0 0 0,-1 0 0 0 0,-1 0 0 0 0,-11 13 1 0 0,17-24-105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1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14511 0 0,'-1'0'53'0'0,"-14"-1"241"0"0,1 1 1 0 0,0 0-1 0 0,-1 0 1 0 0,-15 4-1 0 0,26-3-267 0 0,0 0 1 0 0,0 0-1 0 0,0 0 1 0 0,0 1-1 0 0,1-1 1 0 0,-1 1-1 0 0,0 0 0 0 0,1 0 1 0 0,0 0-1 0 0,-1 1 1 0 0,1-1-1 0 0,0 1 1 0 0,0 0-1 0 0,1-1 0 0 0,-1 1 1 0 0,0 1-1 0 0,1-1 1 0 0,0 0-1 0 0,-4 7 1 0 0,3-3 5 0 0,1 0 1 0 0,0 1 0 0 0,0-1-1 0 0,0 0 1 0 0,1 1-1 0 0,0-1 1 0 0,1 1 0 0 0,-1-1-1 0 0,2 1 1 0 0,-1-1 0 0 0,1 1-1 0 0,0-1 1 0 0,0 1 0 0 0,1-1-1 0 0,0 0 1 0 0,4 9 0 0 0,1 3-43 0 0,2-1-1 0 0,0 0 1 0 0,1-1 0 0 0,22 31 0 0 0,-10-22 6 0 0,0 0-1 0 0,2-2 0 0 0,0-1 0 0 0,2-1 1 0 0,29 20-1 0 0,148 83-41 0 0,-2-2 27 0 0,-180-108-36 0 0,-1 1 0 0 0,0 1 0 0 0,-1 1 0 0 0,-1 1 1 0 0,28 38-1 0 0,-36-43-119 0 0,-1 1-1 0 0,-1 0 1 0 0,0 0 0 0 0,0 1 0 0 0,-2 0 0 0 0,0 1 0 0 0,-1 0 0 0 0,0 0-1 0 0,3 28 1 0 0,-7-15-247 0 0,0-1-1 0 0,-2 1 1 0 0,-2-1-1 0 0,0 1 1 0 0,-2-1 0 0 0,-1 0-1 0 0,-1-1 1 0 0,-21 53-1 0 0,-10 5-128 0 0,-70 118 0 0 0,-21-9 1861 0 0,58-83-798 0 0,48-74-518 0 0,8-13 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2:5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3679 0 0,'0'0'4382'0'0,"2"-2"-4165"0"0,3-3-18 0 0,-3 3-47 0 0,0 1-22 0 0,6-2-1 0 0,-1 1 1 0 0,1 0-1 0 0,0 0 0 0 0,9-1 0 0 0,40 2 437 0 0,-32 1-398 0 0,64 2 975 0 0,-84-2-942 0 0,1 1 0 0 0,-1 0 0 0 0,0 0 0 0 0,1 0 0 0 0,6 4 0 0 0,-3-2-146 0 0,50 11 345 0 0,-55-13-389 0 0,7 2 4 0 0,0-1 0 0 0,0 0 1 0 0,1 0-1 0 0,-1-1 1 0 0,0-1-1 0 0,1 0 0 0 0,11-2 1 0 0,2 0 97 0 0,0-1 1 0 0,29-7 0 0 0,21-5 249 0 0,-50 11-269 0 0,0 1-1 0 0,0 1 1 0 0,32 1 0 0 0,-3 1-83 0 0,-36 0-40 0 0,30 4-1 0 0,0 1 9 0 0,88-5 21 0 0,23 1 0 0 0,-142 1 0 0 0,-1 1 0 0 0,29 9 0 0 0,-29-7 0 0 0,89 20 0 0 0,-89-23 0 0 0,0 0 0 0 0,0-1 0 0 0,1-1 0 0 0,26-3 0 0 0,110-25 0 0 0,-89 21 43 0 0,0 3 0 0 0,83 4-1 0 0,-77-1 92 0 0,-1-2 1 0 0,87-18-1 0 0,31-1 82 0 0,220-8 147 0 0,-291 26-292 0 0,-81 5-40 0 0,0-2 0 0 0,0-1-1 0 0,56-12 1 0 0,-5-3 33 0 0,-53 11 98 0 0,46-3-1 0 0,-18 2-1 0 0,136-18-27 0 0,-146 20-101 0 0,139-21 235 0 0,-52 7-17 0 0,0 1 29 0 0,-101 12-253 0 0,1 3-1 0 0,54 1 0 0 0,-15 3-25 0 0,46 0 0 0 0,-112-2 3 0 0,43-1 99 0 0,81-13 0 0 0,-41-4 52 0 0,126-21 57 0 0,-38 26-71 0 0,34 5-140 0 0,-131-2 26 0 0,12-1 12 0 0,-4 4-38 0 0,-38 2 0 0 0,95-4 0 0 0,-106 8 0 0 0,48 5 0 0 0,-68-1 0 0 0,6 2 0 0 0,55-3 0 0 0,-49-3 0 0 0,-8 1 0 0 0,0-1 0 0 0,0-1 0 0 0,46-12 0 0 0,-25 2 41 0 0,54-6 0 0 0,-98 18-41 0 0,31-5 112 0 0,72-11 158 0 0,-66 14-163 0 0,45 3 1 0 0,-10 1-35 0 0,324-2-73 0 0,-330-1 0 0 0,-25-1 0 0 0,76-4 0 0 0,14-5 0 0 0,-38 1 0 0 0,-62 8 12 0 0,-10 0 14 0 0,45 2 0 0 0,-65 1-18 0 0,0 0 0 0 0,0-1 1 0 0,0 1-1 0 0,8-3 0 0 0,-11 2 5 0 0,-2 1-12 0 0,1-1 0 0 0,0 0 0 0 0,-1 1-1 0 0,1 0 1 0 0,0-1 0 0 0,0 1 0 0 0,-1 0 0 0 0,1 0 0 0 0,0 0 0 0 0,0 0 0 0 0,-1 0 0 0 0,4 1 0 0 0,1 0-3 0 0,19-4 22 0 0,-11 1 15 0 0,0 0-1 0 0,20 1 1 0 0,-30 2-23 0 0,0-1 0 0 0,0 0 0 0 0,0-1 0 0 0,8 0 0 0 0,24-5 12 0 0,-22 5-24 0 0,-2 0 14 0 0,-10 1 691 0 0,5-2-480 0 0,-1-1 1 0 0,1 1 0 0 0,-1-2-1 0 0,0 1 1 0 0,7-5-1 0 0,-2 2-101 0 0,1 1-100 0 0,0 1 0 0 0,17-3 0 0 0,4-1-20 0 0,-19 3-4 0 0,15-9 0 0 0,-5 6 175 0 0,-22 8 146 0 0,0-1-255 0 0,8-1 4 0 0,-8 1 2 0 0,1 1 0 0 0,20 5-5 0 0,-19-4-91 0 0,0-1 1 0 0,0 1 0 0 0,0-1 0 0 0,0 1 0 0 0,0-1-1 0 0,5-1 1 0 0,5 2 23 0 0,-2 1-10 0 0,-8-1-33 0 0,6 2 16 0 0,-9-3-269 0 0,0 0-1 0 0,0 0 1 0 0,0 1-1 0 0,0-1 1 0 0,0 1-1 0 0,0-1 1 0 0,0 1-1 0 0,0-1 1 0 0,0 1-1 0 0,0 0 1 0 0,0-1 0 0 0,-1 1-1 0 0,1 0 1 0 0,0 0-1 0 0,0-1 1 0 0,-1 1-1 0 0,1 0 1 0 0,-1 0-1 0 0,1 0 1 0 0,0 0-1 0 0,-1 0 1 0 0,1 1-1 0 0,-1 0-256 0 0,5 8-5619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1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0 805 8263 0 0,'0'0'1640'0'0,"3"0"-1420"0"0,-1 2-214 0 0,1-1 56 0 0,15-4-503 0 0,-7-2 534 0 0,-9 4-73 0 0,0-1 859 0 0,1 2-594 0 0,22 2 650 0 0,-23-2-727 0 0,1 1-43 0 0,28 10 167 0 0,-27-9-311 0 0,0-1 0 0 0,0 1-1 0 0,1-1 1 0 0,-1 0-1 0 0,0 0 1 0 0,1-1 0 0 0,-1 1-1 0 0,1-1 1 0 0,7-1 0 0 0,-2 1 55 0 0,2-1 85 0 0,0 0 0 0 0,-1-1 1 0 0,1-1-1 0 0,0 1 0 0 0,-1-2 0 0 0,13-5 1 0 0,24-6 430 0 0,-11 8-295 0 0,-1 2 0 0 0,73 0 0 0 0,-5 1-138 0 0,17-1 84 0 0,9 0-44 0 0,-108 3-192 0 0,-1-2 0 0 0,1 0 1 0 0,-1-1-1 0 0,21-9 0 0 0,3-5 118 0 0,-2-3-1 0 0,72-48 0 0 0,27-14 143 0 0,-136 81-261 0 0,16-8 4 0 0,0 0 1 0 0,40-11 0 0 0,-57 20 0 0 0,1 1 1 0 0,0-1-1 0 0,0 1 1 0 0,0 0 0 0 0,-1 1-1 0 0,1 0 1 0 0,0 0-1 0 0,0 0 1 0 0,0 0 0 0 0,0 1-1 0 0,0 0 1 0 0,0 1-1 0 0,-1-1 1 0 0,1 1 0 0 0,0 0-1 0 0,8 4 1 0 0,-10-3 65 0 0,8 7 53 0 0,3 5 2 0 0,-12-11-95 0 0,0-1 0 0 0,1 0 1 0 0,-1 0-1 0 0,1 0 0 0 0,0-1 1 0 0,0 1-1 0 0,0-1 0 0 0,5 3 1 0 0,-6-4 11 0 0,0-1 0 0 0,0 1 0 0 0,1-1 0 0 0,-1 1 0 0 0,0-1 0 0 0,0 0 0 0 0,6-1 1 0 0,-5 1-9 0 0,36-5 665 0 0,-28 4-635 0 0,0-1 0 0 0,0 1 0 0 0,0 1 0 0 0,0 0 0 0 0,20 4 0 0 0,-25-4-56 0 0,-2 0 2 0 0,19 9 22 0 0,11 5 9 0 0,-21-8-47 0 0,-1 0 0 0 0,1-1-1 0 0,0 0 1 0 0,1-2 0 0 0,-1 1-1 0 0,22 1 1 0 0,-8-5 0 0 0,0-1 0 0 0,38-6-1 0 0,55-16 116 0 0,-89 16-50 0 0,-1 2 32 0 0,-1 1 0 0 0,57-1 0 0 0,62 16 24 0 0,-97-7-59 0 0,0-1 0 0 0,1-3-1 0 0,-1-3 1 0 0,0-1 0 0 0,0-3-1 0 0,-1-2 1 0 0,71-22 0 0 0,-55 13 41 0 0,1 2 1 0 0,1 3-1 0 0,0 3 1 0 0,130-2-1 0 0,-91 10-82 0 0,0-5-1 0 0,120-24 0 0 0,-51 3-21 0 0,-134 23 17 0 0,98-8 110 0 0,-113 12-15 0 0,-1 1 0 0 0,0 2 0 0 0,34 5 0 0 0,136 23 552 0 0,-146-26-551 0 0,98-4 1 0 0,-41-11-21 0 0,35-1 24 0 0,6-6-4 0 0,-17 1 37 0 0,-111 16-135 0 0,1 0 0 0 0,0 2 1 0 0,-1 1-1 0 0,25 4 0 0 0,223 55 170 0 0,-200-45-162 0 0,-36-8 26 0 0,0-3-1 0 0,1 0 0 0 0,-1-3 1 0 0,1 0-1 0 0,37-4 1 0 0,113-27 326 0 0,-55 7-157 0 0,22 6-171 0 0,-126 16-40 0 0,1 0 1 0 0,0 1-1 0 0,48 10 0 0 0,-54-7-6 0 0,88 17 31 0 0,-86-18-21 0 0,0-1 0 0 0,0-1 0 0 0,22-2 0 0 0,87-14 61 0 0,-80 8-25 0 0,-1 1-1 0 0,90 3 0 0 0,-99 9 17 0 0,-1 1-1 0 0,-1 2 0 0 0,51 18 1 0 0,34 8 90 0 0,-8-11-95 0 0,120 7 1 0 0,-110-24-59 0 0,-103-6 0 0 0,222 25 167 0 0,-21-1-22 0 0,-97-15-145 0 0,-57-3 0 0 0,127-4 0 0 0,-8-21 32 0 0,162-7 0 0 0,-184 30-32 0 0,1 0 0 0 0,-94-6 0 0 0,132-19 0 0 0,-130 7 0 0 0,-1-1 0 0 0,1 3 0 0 0,81 0 0 0 0,92 17 0 0 0,-2 0 0 0 0,-136-7-20 0 0,120 2-24 0 0,-156 3 28 0 0,115-3-32 0 0,-44-9 48 0 0,100-10 0 0 0,84-3 60 0 0,-231 17-56 0 0,7-7-4 0 0,-64 5 0 0 0,46 0 0 0 0,-65 6 53 0 0,83 3 365 0 0,-48-1-17 0 0,125 5-321 0 0,-152-5-80 0 0,10 1 0 0 0,70-5 0 0 0,42-13 0 0 0,-117 11 0 0 0,216-31 0 0 0,-197 27 0 0 0,108-9 0 0 0,-119 14 1 0 0,73-13 0 0 0,42-21 0 0 0,40-6-17 0 0,496-45-123 0 0,-511 81 163 0 0,-55 4 5 0 0,-92 0-24 0 0,-1-3-1 0 0,50-12 1 0 0,40-7-8 0 0,88 8 3 0 0,-141 14 29 0 0,81-14 0 0 0,-100 9-23 0 0,211-26 58 0 0,-203 29 25 0 0,76 3 0 0 0,-86 2-67 0 0,12 1-22 0 0,88-3 0 0 0,-102-3 94 0 0,-1 3 1 0 0,85 6-1 0 0,-57 5-41 0 0,-71-8-53 0 0,16 0 0 0 0,-6-1 0 0 0,201-13 375 0 0,-204 12-339 0 0,0-2-1 0 0,0 0 1 0 0,18-6 0 0 0,-9 2 13 0 0,41-8 0 0 0,-51 14-60 0 0,-11 1-5 0 0,-1 0 0 0 0,1 0 1 0 0,0 1-1 0 0,-1-1 0 0 0,1 0 0 0 0,-1 1 0 0 0,1-1 0 0 0,-1 1 0 0 0,1-1 0 0 0,-1 1 0 0 0,1-1 0 0 0,-1 1 0 0 0,1-1 0 0 0,-1 1 0 0 0,0-1 0 0 0,1 1 0 0 0,-1 0 0 0 0,0-1 0 0 0,1 1 0 0 0,-1 0 0 0 0,0-1 0 0 0,0 2 0 0 0,4 9-249 0 0,-3-8 43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249 146 8263 0 0,'-8'-4'748'0'0,"5"4"-642"0"0,3 0-103 0 0,-1 0-1 0 0,0 0 0 0 0,1-1 0 0 0,-1 1 0 0 0,0 0 0 0 0,1 0 0 0 0,-1-1 0 0 0,0 1 0 0 0,1 0 0 0 0,-1-1 0 0 0,0 1 1 0 0,1-1-1 0 0,-1 1 0 0 0,1-1 0 0 0,-1 1 0 0 0,1-1 0 0 0,-1 1 0 0 0,1-1 0 0 0,-1 0 0 0 0,-2-2 408 0 0,-1 1-1 0 0,1 0 1 0 0,-1 0-1 0 0,1 0 0 0 0,-1 1 1 0 0,0-1-1 0 0,0 1 1 0 0,0 0-1 0 0,0 0 1 0 0,0 1-1 0 0,0-1 0 0 0,0 1 1 0 0,0-1-1 0 0,-8 2 1 0 0,11-1-33 0 0,-6 23 515 0 0,1 56-445 0 0,-10 72 466 0 0,-71 504 44 0 0,46-318-775 0 0,39-328-161 0 0,2-7 376 0 0,2-17-140 0 0,1 0 1 0 0,1 1-1 0 0,0-1 0 0 0,1 1 0 0 0,10-19 1 0 0,41-65 107 0 0,-33 60-214 0 0,202-314 167 0 0,-165 268-185 0 0,134-143 1 0 0,102-44 162 0 0,-228 213-288 0 0,89-66-157 0 0,-154 121 32 0 0,-2 2-58 0 0,1 0-1 0 0,-1 0 1 0 0,1 0-1 0 0,-1 0 1 0 0,1 0-1 0 0,0 0 1 0 0,-1 1-1 0 0,1-1 1 0 0,0 0-1 0 0,-1 1 1 0 0,1-1-1 0 0,3 1 1 0 0,0 10-8691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2759 0 0,'0'0'13500'0'0,"1"2"-13876"0"0,37 37-609 0 0,-36-37 918 0 0,2 0-38 0 0,-3-2 110 0 0,-1 0 0 0 0,0 1 0 0 0,0-1 1 0 0,0 0-1 0 0,1 0 0 0 0,-1 1 0 0 0,0-1 1 0 0,1 0-1 0 0,-1 0 0 0 0,0 0 0 0 0,1 0 1 0 0,-1 1-1 0 0,0-1 0 0 0,1 0 0 0 0,-1 0 0 0 0,0 0 1 0 0,1 0-1 0 0,-1 0 0 0 0,0 0 0 0 0,1 0 1 0 0,-1 0-1 0 0,0 0 0 0 0,1 0 0 0 0,0 0 1 0 0,5-1 267 0 0,0 0 0 0 0,0 0 1 0 0,0 0-1 0 0,0-1 1 0 0,0 0-1 0 0,0 0 1 0 0,0-1-1 0 0,0 0 1 0 0,8-5-1 0 0,51-38 1476 0 0,-61 43-1790 0 0,32-26-52 0 0,44-47 0 0 0,26-40-851 0 0,-16 15-742 0 0,-4 6-1087 0 0,-46 50 1350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1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15719 0 0,'0'0'1998'0'0,"3"0"-1684"0"0,6-3-198 0 0,1 0-1 0 0,-1 0 1 0 0,0-1-1 0 0,0 0 1 0 0,17-11-1 0 0,40-33-490 0 0,-24 15-55 0 0,20-14-1064 0 0,69-67-1 0 0,-90 75-3924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1839 0 0,'-1'2'134'0'0,"-26"52"4159"0"0,-53 78 0 0 0,78-131-3846 0 0,2 1-336 0 0,0-1-1 0 0,-1 0 1 0 0,1 0-1 0 0,0 0 1 0 0,-1 1-1 0 0,1-1 1 0 0,-1 0-1 0 0,0 0 1 0 0,1 0-1 0 0,-1 0 1 0 0,0 0-1 0 0,0 0 1 0 0,0 0 0 0 0,0 0-1 0 0,0 0 1 0 0,1-1-1 0 0,-2 1 1 0 0,0 1-1 0 0,0-1 131 0 0,0 1 0 0 0,0 0-1 0 0,0-1 1 0 0,0 1 0 0 0,1 0-1 0 0,-1 0 1 0 0,0 0 0 0 0,1 1 0 0 0,0-1-1 0 0,-2 3 1 0 0,-1 6-182 0 0,1 1 0 0 0,0-1 0 0 0,1 1 0 0 0,0 0 0 0 0,1-1 0 0 0,0 1 0 0 0,1 0 0 0 0,0 0 0 0 0,1 0 0 0 0,1-1 0 0 0,-1 1 0 0 0,2 0 1 0 0,6 19-1 0 0,-4-18-9 0 0,0-1 1 0 0,1 0 0 0 0,0 0-1 0 0,0 0 1 0 0,2-1 0 0 0,-1 0-1 0 0,2 0 1 0 0,-1-1 0 0 0,1 0-1 0 0,1-1 1 0 0,0 0 0 0 0,12 9-1 0 0,-13-11-50 0 0,2-1 0 0 0,-1 1 0 0 0,1-2 0 0 0,0 1 0 0 0,0-2 0 0 0,0 1 0 0 0,1-2 0 0 0,0 1 0 0 0,23 2 0 0 0,318 65 617 0 0,-294-57-542 0 0,63 18 639 0 0,-99-24-470 0 0,1 0 0 0 0,-2 2 1 0 0,24 13-1 0 0,-42-20-232 0 0,0-1 0 0 0,-1 1 0 0 0,0 0 0 0 0,1 0-1 0 0,-1 0 1 0 0,0 0 0 0 0,-1 1 0 0 0,1-1 0 0 0,0 1 0 0 0,-1-1 0 0 0,0 1 0 0 0,0 0 0 0 0,0 0 0 0 0,0 0 0 0 0,-1 0 0 0 0,0 1-1 0 0,0-1 1 0 0,0 0 0 0 0,1 8 0 0 0,-1 5 29 0 0,0 1 0 0 0,-2 0 0 0 0,-3 28-1 0 0,1-16 16 0 0,1-3-39 0 0,-2 1 0 0 0,0-1-1 0 0,-2 0 1 0 0,-1 0 0 0 0,0-1-1 0 0,-3 0 1 0 0,-14 32 0 0 0,16-46-7 0 0,3-3-27 0 0,3-7-64 0 0,4-4-1389 0 0,60-89 589 0 0,-39 49-3936 0 0,-7 10-757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22575 0 0,'0'0'2408'0'0,"-7"14"-2328"0"0,-1-1-80 0 0,1-1-232 0 0,0 0-480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5063 0 0,'0'0'3650'0'0,"-2"1"-2588"0"0,-3 2-792 0 0,1 1 0 0 0,-1-1 0 0 0,1 1-1 0 0,1-1 1 0 0,-1 1 0 0 0,0 1 0 0 0,1-1-1 0 0,0 0 1 0 0,0 1 0 0 0,0 0 0 0 0,0-1 0 0 0,1 1-1 0 0,0 0 1 0 0,-3 10 0 0 0,-1 8-25 0 0,1 0 0 0 0,-3 27 0 0 0,4-23-251 0 0,-23 288 66 0 0,26-286-56 0 0,15 350-4 0 0,-2-199 0 0 0,1 12-310 0 0,-6-132 33 0 0,17 69 0 0 0,-23-123 256 0 0,0 0-1 0 0,1 0 1 0 0,0 0-1 0 0,0 0 1 0 0,0-1 0 0 0,1 1-1 0 0,0-1 1 0 0,0 1-1 0 0,0-1 1 0 0,5 6-1 0 0,6 0-36 0 0,-12-10 62 0 0,1 0 0 0 0,0-1 1 0 0,0 1-1 0 0,0-1 1 0 0,0 1-1 0 0,0-1 1 0 0,0 0-1 0 0,0 0 0 0 0,0 0 1 0 0,0 0-1 0 0,0 0 1 0 0,4-2-1 0 0,40-13 261 0 0,-11 4-167 0 0,-21 8-91 0 0,-1 1 1 0 0,1 0 0 0 0,1 1 0 0 0,-1 0 0 0 0,0 2 0 0 0,0 0-1 0 0,0 0 1 0 0,0 1 0 0 0,0 1 0 0 0,-1 1 0 0 0,1 0-1 0 0,-1 1 1 0 0,0 0 0 0 0,15 8 0 0 0,25 16 153 0 0,82 59-1 0 0,-113-71-62 0 0,0 1 0 0 0,-1 1 1 0 0,39 43-1 0 0,-51-50-28 0 0,-1 0 0 0 0,-1 0 1 0 0,0 1-1 0 0,0 0 0 0 0,-1 0 1 0 0,-1 0-1 0 0,0 1 1 0 0,-1 0-1 0 0,5 23 0 0 0,-6-3 215 0 0,2 58 0 0 0,-3-32-85 0 0,-1-44-134 0 0,4 20 14 0 0,-6-24-80 0 0,-3 8-1 0 0,0-15-10 0 0,1-2-9 0 0,-6 10-362 0 0,0 0-1 0 0,-10 12 1 0 0,9-14-173 0 0,1 1-1 0 0,-6 12 1 0 0,13-22 224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5527 0 0,'0'0'498'0'0,"-1"2"-406"0"0,-4 15 314 0 0,6-11-107 0 0,1-3-71 0 0,-1 1 153 0 0,1 1 1 0 0,0-1-1 0 0,0 0 0 0 0,0 0 0 0 0,0 0 0 0 0,1 0 1 0 0,0 0-1 0 0,-1-1 0 0 0,6 6 0 0 0,33 28 828 0 0,-37-34-986 0 0,12 10 11 0 0,1-2 0 0 0,0 0 0 0 0,0-1-1 0 0,1 0 1 0 0,0-2 0 0 0,1 0 0 0 0,0-1 0 0 0,0-1 0 0 0,0 0-1 0 0,1-2 1 0 0,0 0 0 0 0,32 1 0 0 0,-7-4-83 0 0,0-2-1 0 0,0-2 1 0 0,-1-1 0 0 0,83-21-1 0 0,-113 21-96 0 0,0 0-1 0 0,22-11 1 0 0,-30 12-28 0 0,0 0 1 0 0,0 0-1 0 0,-1-1 1 0 0,0 0 0 0 0,1 0-1 0 0,-1 0 1 0 0,-1-1 0 0 0,6-6-1 0 0,8-10 102 0 0,-16 19-64 0 0,-1 0-10 0 0,2-6-97 0 0,-2 6-236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38 1839 0 0,'0'-2'411'0'0,"-1"-3"-38"0"0,0 2 975 0 0,0 0 0 0 0,0-1 0 0 0,0 1 0 0 0,0 0 0 0 0,0-1 0 0 0,0 1 0 0 0,-3-4 0 0 0,2 8-1278 0 0,1 0 0 0 0,0 0 0 0 0,-1 0 0 0 0,1 0 1 0 0,0 0-1 0 0,0 0 0 0 0,-1 1 0 0 0,1-1 0 0 0,0 0 0 0 0,0 1 0 0 0,1-1 0 0 0,-1 1 0 0 0,0-1 0 0 0,0 2 0 0 0,-2 5 29 0 0,1 0 0 0 0,0 0-1 0 0,0 0 1 0 0,1 0 0 0 0,-1 16 0 0 0,4 44 127 0 0,0-41-144 0 0,6 321 310 0 0,-10-272-277 0 0,-4 1 0 0 0,-23 114-1 0 0,22-163-87 0 0,-1 1 1 0 0,-1-1-1 0 0,-2 0 0 0 0,-21 40 0 0 0,31-66 229 0 0,0-4-64 0 0,1-9-183 0 0,0-1 1 0 0,1 1-1 0 0,0-1 0 0 0,1 1 0 0 0,0 0 1 0 0,1 0-1 0 0,5-14 0 0 0,0-5-1039 0 0,5-20-4614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 6911 0 0,'0'0'835'0'0,"2"2"-194"0"0,1 3-331 0 0,1 0-1 0 0,-1 1 0 0 0,0 0 0 0 0,-1 0 0 0 0,1 0 0 0 0,-1 0 0 0 0,0 0 1 0 0,-1 0-1 0 0,1 0 0 0 0,-1 0 0 0 0,0 1 0 0 0,-1-1 0 0 0,0 1 1 0 0,0-1-1 0 0,-1 7 0 0 0,-1 14 49 0 0,-2 1-1 0 0,-9 29 1 0 0,13-56-352 0 0,-3 13 12 0 0,-1 0-7 0 0,1-2 65 0 0,2-10 485 0 0,0-4-373 0 0,-1-5-121 0 0,0 0-1 0 0,0 0 0 0 0,0 0 0 0 0,1 0 1 0 0,0 0-1 0 0,0-1 0 0 0,1 1 0 0 0,0-10 1 0 0,10-64 127 0 0,-4 44-173 0 0,44-223-95 0 0,-48 255 65 0 0,-1 3-2 0 0,0 0 1 0 0,0 1 0 0 0,0-1-1 0 0,0 0 1 0 0,0 0 0 0 0,-1 1-1 0 0,1-1 1 0 0,-1 0 0 0 0,1 0-1 0 0,-1-2 1 0 0,11 6 154 0 0,-11-1-131 0 0,1-1 0 0 0,0 0 0 0 0,0 1 0 0 0,-1-1 1 0 0,1 0-1 0 0,0 1 0 0 0,0-1 0 0 0,-1 1 0 0 0,1-1 0 0 0,0 1 0 0 0,-1 0 0 0 0,1-1 1 0 0,-1 1-1 0 0,1 0 0 0 0,0 1 0 0 0,2 1 32 0 0,12 12 142 0 0,13 18 0 0 0,14 14-61 0 0,-26-31-102 0 0,0 1 1 0 0,18 26 0 0 0,-32-41-25 0 0,0 0 0 0 0,0 1 0 0 0,-1-1 0 0 0,1 1 0 0 0,0 0 0 0 0,-1 0 0 0 0,1 0 0 0 0,-1-1 0 0 0,0 1 0 0 0,0 0 0 0 0,0 0 0 0 0,0 6 0 0 0,1 1 0 0 0,1 14 1 0 0,0 0 0 0 0,-1 40 0 0 0,-2-39-357 0 0,5 45 0 0 0,-2-64-705 0 0,4 2-313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206 395 6447 0 0,'0'0'499'0'0,"1"2"-328"0"0,2 8 249 0 0,-1-1 0 0 0,0 1 1 0 0,0 0-1 0 0,-1 0 1 0 0,-1 0-1 0 0,0 16 0 0 0,0-22-300 0 0,0 1 0 0 0,-1-1 0 0 0,1 0 0 0 0,-1 0-1 0 0,0 0 1 0 0,0 1 0 0 0,-1-1 0 0 0,1 0-1 0 0,-1 0 1 0 0,0-1 0 0 0,0 1 0 0 0,0 0 0 0 0,-1-1-1 0 0,1 1 1 0 0,-1-1 0 0 0,0 1 0 0 0,0-1 0 0 0,-4 3-1 0 0,6-5-66 0 0,0 0-1 0 0,0 0 1 0 0,-1-1-1 0 0,1 1 1 0 0,0-1-1 0 0,-1 1 1 0 0,1-1-1 0 0,-1 1 1 0 0,1-1 0 0 0,-1 0-1 0 0,1 0 1 0 0,-1 1-1 0 0,1-1 1 0 0,-1 0-1 0 0,1 0 1 0 0,0-1-1 0 0,-1 1 1 0 0,-2-1-1 0 0,1 0 33 0 0,0 0 0 0 0,0 0 0 0 0,0 0 0 0 0,1-1 0 0 0,-1 0 0 0 0,0 1-1 0 0,1-1 1 0 0,-4-3 0 0 0,-1-2 98 0 0,0 0 0 0 0,0-1 0 0 0,1 0 1 0 0,-9-15-1 0 0,3 1-69 0 0,2 0 1 0 0,0 0 0 0 0,1-1 0 0 0,-11-48-1 0 0,13 32-117 0 0,1 0-1 0 0,-1-53 0 0 0,7 84 3 0 0,0 0-1 0 0,1 0 1 0 0,-1 0-1 0 0,2 0 1 0 0,-1 1 0 0 0,1-1-1 0 0,0 0 1 0 0,1 1-1 0 0,0-1 1 0 0,0 1-1 0 0,1 0 1 0 0,-1 0-1 0 0,7-8 1 0 0,-7 11 12 0 0,1 0 1 0 0,-1 0-1 0 0,1 0 1 0 0,0 1-1 0 0,0-1 0 0 0,0 1 1 0 0,0 0-1 0 0,0 0 1 0 0,1 1-1 0 0,-1-1 0 0 0,1 1 1 0 0,0 0-1 0 0,0 0 1 0 0,0 1-1 0 0,0-1 1 0 0,0 1-1 0 0,0 0 0 0 0,0 0 1 0 0,0 1-1 0 0,1 0 1 0 0,4 0-1 0 0,3 0 109 0 0,1 1 1 0 0,-1 1-1 0 0,0 0 0 0 0,0 1 1 0 0,23 8-1 0 0,-32-9-74 0 0,1 0 0 0 0,-1 0 0 0 0,1 1-1 0 0,-1-1 1 0 0,0 1 0 0 0,0 0 0 0 0,0 0 0 0 0,0 0 0 0 0,-1 1 0 0 0,1 0-1 0 0,-1-1 1 0 0,0 1 0 0 0,0 0 0 0 0,0 0 0 0 0,-1 1 0 0 0,1-1 0 0 0,-1 1-1 0 0,2 5 1 0 0,-2-3 31 0 0,0 0-1 0 0,0 0 1 0 0,1 10 0 0 0,1 6 4 0 0,5 23-5 0 0,-7-32-76 0 0,-1-1-114 0 0,0 0-1 0 0,-1 0 1 0 0,-3 19-1 0 0,1-12-92 0 0,-1-6-226 0 0,0 1 0 0 0,-1-1 1 0 0,-1 0-1 0 0,-8 20 0 0 0,-1 2-784 0 0,13-32 990 0 0,1-3 139 0 0,-1 0 1 0 0,1-1-1 0 0,0 1 0 0 0,0 0 1 0 0,0 0-1 0 0,-1-1 1 0 0,1 1-1 0 0,0 0 1 0 0,-1-1-1 0 0,1 1 1 0 0,-1 0-1 0 0,1-1 1 0 0,-1 1-1 0 0,0 1 1 0 0,-7 5-735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482 177 2759 0 0,'1'-2'-111'0'0,"9"-15"1297"0"0,-1-1 0 0 0,8-22 1 0 0,-15 35-850 0 0,-1 1 0 0 0,1-1 1 0 0,-1 1-1 0 0,0-1 1 0 0,0 0-1 0 0,-1 0 1 0 0,0 1-1 0 0,1-1 1 0 0,-2 0-1 0 0,1 0 1 0 0,0 1-1 0 0,-1-1 1 0 0,0 0-1 0 0,0 0 1 0 0,-2-4-1 0 0,2 8-236 0 0,1-1 0 0 0,-1 1 0 0 0,0 0 0 0 0,1 0 0 0 0,-1 0 0 0 0,0 0-1 0 0,0 0 1 0 0,0 0 0 0 0,0 0 0 0 0,0 0 0 0 0,0 1 0 0 0,0-1 0 0 0,0 0 0 0 0,0 0 0 0 0,-1 1 0 0 0,1-1 0 0 0,0 1 0 0 0,-2-1 0 0 0,0 0 18 0 0,0 0 1 0 0,0 1-1 0 0,0 0 1 0 0,0 0-1 0 0,0 0 1 0 0,0 0-1 0 0,0 0 1 0 0,-3 1-1 0 0,-4 2 143 0 0,0-1 0 0 0,1 2 0 0 0,-18 7 0 0 0,-7 7 63 0 0,2 0-1 0 0,1 2 0 0 0,0 2 1 0 0,-51 47-1 0 0,47-35-203 0 0,2 2-1 0 0,1 1 1 0 0,-33 51-1 0 0,63-85-112 0 0,-6 10 5 0 0,-13 24 1 0 0,20-35-4 0 0,0 1 0 0 0,-1-1-1 0 0,1 1 1 0 0,1-1 0 0 0,-1 1 0 0 0,0-1 0 0 0,1 1 0 0 0,-1 0-1 0 0,1-1 1 0 0,0 1 0 0 0,0 0 0 0 0,0-1 0 0 0,0 1-1 0 0,0 0 1 0 0,0-1 0 0 0,1 1 0 0 0,0 0 0 0 0,0 2 0 0 0,1-3 12 0 0,-1-1 1 0 0,0 1 0 0 0,0-1 0 0 0,1 1 0 0 0,-1-1-1 0 0,1 0 1 0 0,-1 0 0 0 0,1 0 0 0 0,0 0-1 0 0,-1 0 1 0 0,1 0 0 0 0,0 0 0 0 0,0 0 0 0 0,0-1-1 0 0,-1 1 1 0 0,1-1 0 0 0,0 1 0 0 0,0-1 0 0 0,0 0-1 0 0,0 0 1 0 0,0 0 0 0 0,0 0 0 0 0,3 0-1 0 0,6-1 155 0 0,0 0-1 0 0,20-6 1 0 0,-28 6-139 0 0,29-8 9 0 0,1-1 0 0 0,-1-1-1 0 0,-1-2 1 0 0,0-1 0 0 0,51-33-1 0 0,-36 17-62 0 0,-38 27 16 0 0,-5 6 0 0 0,-3 3 0 0 0,-1 4-16 0 0,-1 0 0 0 0,0 0 0 0 0,-1 0 1 0 0,0 0-1 0 0,-7 15 0 0 0,2-2-25 0 0,8-22-8 0 0,0 0 0 0 0,0-1 0 0 0,0 1 1 0 0,0-1-1 0 0,0 1 0 0 0,0 0 0 0 0,0-1 0 0 0,0 1 0 0 0,0 0 0 0 0,0-1 0 0 0,0 1 0 0 0,0-1 0 0 0,1 1 0 0 0,-1 0 1 0 0,0-1-1 0 0,1 1 0 0 0,-1-1 0 0 0,0 1 0 0 0,1-1 0 0 0,-1 1 0 0 0,0-1 0 0 0,1 1 0 0 0,-1-1 0 0 0,1 1 0 0 0,0 0 0 0 0,14 8-1292 0 0,-12-8 952 0 0,-1 0 0 0 0,1-1 0 0 0,0 1 1 0 0,0 0-1 0 0,0-1 0 0 0,0 1 0 0 0,5-1 0 0 0,10-1-4663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31 6447 0 0,'-6'-12'499'0'0,"-3"-1"-293"0"0,5 12-175 0 0,2 1 56 0 0,1-1 43 0 0,-1 0 1 0 0,1 1-1 0 0,0-1 0 0 0,-1 1 0 0 0,1-1 1 0 0,-1 1-1 0 0,1 0 0 0 0,0 0 0 0 0,-1 0 1 0 0,1-1-1 0 0,-1 1 0 0 0,1 1 0 0 0,-1-1 1 0 0,1 0-1 0 0,-1 0 0 0 0,1 0 1 0 0,-1 1-1 0 0,1-1 0 0 0,0 1 0 0 0,-1-1 1 0 0,1 1-1 0 0,0 0 0 0 0,-1-1 0 0 0,1 1 1 0 0,0 0-1 0 0,0 0 0 0 0,0 0 0 0 0,0 0 1 0 0,-1 0-1 0 0,1 0 0 0 0,1 0 0 0 0,-1 0 1 0 0,0 0-1 0 0,0 0 0 0 0,-1 3 0 0 0,-1 1 12 0 0,0 0 0 0 0,0 1 0 0 0,1-1 0 0 0,-1 1 0 0 0,1 0 0 0 0,0 0 0 0 0,-1 7 0 0 0,-2 30 326 0 0,1 79 0 0 0,3-71-348 0 0,11 190 285 0 0,18 0 179 0 0,-24-213-547 0 0,30 178 843 0 0,-1-5-355 0 0,-26-142-598 0 0,-1 86 1 0 0,-13 18-2214 0 0,16-173 1468 0 0,4-9 462 0 0,-2-1 1 0 0,-1 0 0 0 0,15-40-1 0 0,-20 47 163 0 0,16-40-494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3 121 5527 0 0,'0'0'423'0'0,"0"3"-278"0"0,-1 5 471 0 0,0 1 0 0 0,1-1-1 0 0,0 1 1 0 0,0-1-1 0 0,1 0 1 0 0,4 17 0 0 0,-3-18-214 0 0,0 0 1 0 0,1 0 0 0 0,0 0 0 0 0,1 0-1 0 0,-1-1 1 0 0,1 0 0 0 0,0 1-1 0 0,1-2 1 0 0,-1 1 0 0 0,1 0 0 0 0,10 7-1 0 0,-8-7-133 0 0,0-1 0 0 0,1 0 0 0 0,0 0 1 0 0,0-1-1 0 0,0 0 0 0 0,1 0 0 0 0,-1-1 0 0 0,14 3 0 0 0,0-2-1 0 0,-1-1 0 0 0,2-1 0 0 0,-1-1-1 0 0,0 0 1 0 0,0-2 0 0 0,43-7 0 0 0,-33 3-101 0 0,122-25 103 0 0,-125 23-238 0 0,-21 5-97 0 0,1 0 0 0 0,0 0-1 0 0,-1-1 1 0 0,1 0 0 0 0,-1 0 0 0 0,0-1 0 0 0,0 0 0 0 0,0-1-1 0 0,10-7 1 0 0,-9 3-112 0 0,0 0 0 0 0,-1 0-1 0 0,0 0 1 0 0,-1-1 0 0 0,9-15 0 0 0,27-58-858 0 0,-35 66 839 0 0,-4 9 62 0 0,9-20-385 0 0,-13 27 368 0 0,1-1-1 0 0,-1 1 1 0 0,0 0 0 0 0,1-1-1 0 0,-1 1 1 0 0,0 0-1 0 0,0-1 1 0 0,0 1 0 0 0,0 0-1 0 0,0-1 1 0 0,0 1 0 0 0,0 0-1 0 0,0-1 1 0 0,0 1-1 0 0,-1 0 1 0 0,1-1 0 0 0,-2-1-1 0 0,-6-6-1401 0 0,6 7-14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10479 0 0,'0'0'3410'0'0,"0"4"-2665"0"0,3 27-60 0 0,-1 48 0 0 0,-2-10-450 0 0,35 357 73 0 0,-25-253-773 0 0,-12-98-3819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3223 0 0,'-1'3'240'0'0,"-1"9"870"0"0,1 1-1 0 0,0-1 1 0 0,1 1-1 0 0,0-1 0 0 0,4 24 1 0 0,-3-32-940 0 0,0 1 0 0 0,1-1 0 0 0,0 0 0 0 0,0 1 1 0 0,0-1-1 0 0,0 0 0 0 0,0 0 0 0 0,1 0 0 0 0,0-1 0 0 0,0 1 1 0 0,0-1-1 0 0,0 1 0 0 0,0-1 0 0 0,1 0 0 0 0,0 0 0 0 0,5 3 1 0 0,0 0 135 0 0,1-1 1 0 0,0 0 0 0 0,0-1 0 0 0,1 0 0 0 0,19 5 0 0 0,58 7 959 0 0,-65-13-947 0 0,41 5 338 0 0,-22-3-416 0 0,-1 1 0 0 0,49 15 0 0 0,-78-18-233 0 0,-1 1 0 0 0,0 0 0 0 0,0 1 0 0 0,-1 0 0 0 0,1 1 0 0 0,-1 0 0 0 0,0 1 0 0 0,-1 0 0 0 0,0 0 0 0 0,0 1 0 0 0,0 0 0 0 0,10 15 0 0 0,-11-12 81 0 0,0 2 0 0 0,6 14-1 0 0,-14-27-79 0 0,1 2 64 0 0,0 0-13 0 0,1 6-36 0 0,-1-6 6 0 0,-1-5-464 0 0,1-33-1024 0 0,-1 12 44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5527 0 0,'0'0'3919'0'0,"-1"2"-3439"0"0,-2 17 143 0 0,1 0 0 0 0,1 0 0 0 0,1 0 0 0 0,0 0 0 0 0,6 29 0 0 0,-2 9 215 0 0,1 140 1163 0 0,6 47-1310 0 0,-9-205-662 0 0,-2 1 1 0 0,-2 0-1 0 0,-9 53 0 0 0,6-67-1022 0 0,-1 0-1 0 0,-2-1 0 0 0,-1 0 1 0 0,-17 37-1 0 0,18-48-526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112 211 8207 0 0,'0'0'374'0'0,"0"2"-6"0"0,-9 109 633 0 0,0 0 1743 0 0,9-99-2204 0 0,0-17 338 0 0,0-19-37 0 0,-7-22-295 0 0,-22-81 1 0 0,26 116-538 0 0,-30-99-405 0 0,20 69 259 0 0,12 38 147 0 0,-5-18-330 0 0,6 21 305 0 0,-1-1 1 0 0,1 0-1 0 0,0 0 1 0 0,0 0 0 0 0,0 0-1 0 0,0 1 1 0 0,0-1-1 0 0,0 0 1 0 0,0 0-1 0 0,0 0 1 0 0,0 0 0 0 0,0 1-1 0 0,1-1 1 0 0,-1 0-1 0 0,0 0 1 0 0,0 0-1 0 0,1 1 1 0 0,-1-1-1 0 0,1 0 1 0 0,0-1 0 0 0,10-9-54 0 0,-1 6 0 0 0,2 1 62 0 0,3-2 279 0 0,23-5 0 0 0,-32 10-191 0 0,0 0 0 0 0,-1 0 0 0 0,1 1-1 0 0,0 0 1 0 0,0 0 0 0 0,0 0 0 0 0,9 2-1 0 0,-1 0 93 0 0,-12-2-120 0 0,0 1 0 0 0,0-1 0 0 0,0 0 1 0 0,0 1-1 0 0,0-1 0 0 0,0 1 1 0 0,1 0-1 0 0,-1-1 0 0 0,0 1 0 0 0,-1 0 1 0 0,1 0-1 0 0,0 1 0 0 0,0-1 0 0 0,0 0 1 0 0,-1 1-1 0 0,3 1 0 0 0,2 4 54 0 0,-1 0-1 0 0,0 1 1 0 0,0-1 0 0 0,-1 1-1 0 0,7 16 1 0 0,8 43 746 0 0,-10-32-690 0 0,3 34-81 0 0,-8-53-40 0 0,0 0-33 0 0,0-4-26 0 0,-3-10-166 0 0,1-1-746 0 0,-1-1 780 0 0,0 0 0 0 0,0 0 0 0 0,0 0 0 0 0,-1 0-1 0 0,1 0 1 0 0,0 0 0 0 0,0 0 0 0 0,0 0 0 0 0,0-1-1 0 0,0 1 1 0 0,1-1 0 0 0,0 1-421 0 0,11-6-5102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39 358 4607 0 0,'-1'3'354'0'0,"-13"21"-198"0"0,-10 24 9190 0 0,26-50-8779 0 0,9-11-209 0 0,-2 0 1 0 0,0 0-1 0 0,0-1 1 0 0,-1 0-1 0 0,-1-1 1 0 0,6-15-1 0 0,10-18 110 0 0,56-96 760 0 0,-44 75-942 0 0,-7 14-528 0 0,-27 52 57 0 0,17 31-5476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0,'0'0'6098'0'0,"1"2"-5149"0"0,37 34 1831 0 0,-16-16-1917 0 0,-1 1 1 0 0,0 1-1 0 0,-2 1 1 0 0,21 31-1 0 0,-36-46-780 0 0,0 1-1 0 0,0 0 0 0 0,-1 0 1 0 0,-1 0-1 0 0,1 0 1 0 0,-1 0-1 0 0,1 14 0 0 0,-1 70 578 0 0,-2-70-152 0 0,0-23-604 0 0,0 1 0 0 0,0-1 0 0 0,0 1 0 0 0,0-1 0 0 0,0 1 0 0 0,0-1 0 0 0,0 1 0 0 0,0-1 0 0 0,0 1 0 0 0,0-1 0 0 0,0 1 0 0 0,0-1 0 0 0,0 0 0 0 0,0 1 0 0 0,1-1 0 0 0,-1 1 0 0 0,0-1 0 0 0,0 1 0 0 0,0-1 0 0 0,1 1 0 0 0,-1-1 0 0 0,0 0 0 0 0,1 1 0 0 0,-1-1 0 0 0,1 1 0 0 0,11-6-1571 0 0,1-5 867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12607 0 0,'0'0'579'0'0,"-2"2"-15"0"0,-5 17-308 0 0,0 1 1 0 0,-5 21-1 0 0,11-38 32 0 0,1 0 27 0 0,0-2-217 0 0,0 0 0 0 0,0 1-1 0 0,1-1 1 0 0,-1 0 0 0 0,0 1 0 0 0,1-1 0 0 0,-1 0-1 0 0,0 1 1 0 0,1-1 0 0 0,0 0 0 0 0,-1 0 0 0 0,1 0-1 0 0,0 1 1 0 0,0-1 0 0 0,-1 0 0 0 0,1 0 0 0 0,0 0-1 0 0,0 0 1 0 0,0 0 0 0 0,2 1 0 0 0,2 1 39 0 0,0 0 1 0 0,0 0-1 0 0,10 3 1 0 0,10 6 83 0 0,-21-9-211 0 0,1 0 0 0 0,-1 1 1 0 0,0 0-1 0 0,0-1 0 0 0,-1 2 0 0 0,1-1 0 0 0,-1 0 0 0 0,0 1 0 0 0,3 5 0 0 0,2 4 22 0 0,10 29-1 0 0,-8-16-67 0 0,-2-1-1 0 0,-1 2 1 0 0,-1-1-1 0 0,-1 1 1 0 0,1 37 0 0 0,-1 23-2959 0 0,-4-85 1560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1182 11743 0 0,'0'0'1068'0'0,"0"-3"-877"0"0,24-74 1841 0 0,2 2 0 0 0,40-77 0 0 0,133-206 989 0 0,-164 306-2782 0 0,2 1-1 0 0,2 2 1 0 0,2 2 0 0 0,72-64-1 0 0,54-15-392 0 0,-136 104-174 0 0,51-35-3175 0 0,-80 55 2361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3223 0 0,'0'0'15775'0'0,"2"-9"-14827"0"0,2-4-576 0 0,2 0 1 0 0,-1 0 0 0 0,2 0-1 0 0,13-21 1 0 0,39-43 253 0 0,-27 38-454 0 0,10-14-422 0 0,63-61-1 0 0,-73 84-1272 0 0,1 1-1 0 0,2 2 0 0 0,40-25 0 0 0,-48 36-184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54 531 10159 0 0,'0'0'920'0'0,"0"2"-754"0"0,1 2-153 0 0,-7 20 30 0 0,-1 22 1316 0 0,6-36-1172 0 0,0-8 133 0 0,-2 10 98 0 0,3-10-348 0 0,0-1-18 0 0,0-1 0 0 0,0 1 0 0 0,0-1 0 0 0,0 1 0 0 0,0-1 0 0 0,0 0 0 0 0,0 1 0 0 0,0-1 0 0 0,0 1 0 0 0,0-1 0 0 0,0 1 0 0 0,0-1 0 0 0,0 1 0 0 0,0-1 0 0 0,0 0 0 0 0,-1 1 0 0 0,1-1-1 0 0,0 1 1 0 0,0-1 0 0 0,0 0 0 0 0,-1 1 0 0 0,1-1 0 0 0,0 0 0 0 0,-1 1 0 0 0,-6-8 321 0 0,-4-22-247 0 0,7 11-106 0 0,1-1-1 0 0,1 0 1 0 0,0-22 0 0 0,0 2-25 0 0,0-2-7 0 0,1 1 0 0 0,6-45 0 0 0,-2 59 5 0 0,1 0 0 0 0,2 0 0 0 0,1 0-1 0 0,12-31 1 0 0,-9 36 245 0 0,1 1 0 0 0,26-38 0 0 0,-21 35-94 0 0,0 2 242 0 0,-14 20 90 0 0,0 1-404 0 0,15 0 39 0 0,-13 4-81 0 0,-3-2 0 0 0,3 1 30 0 0,-1 1-1 0 0,0 0 1 0 0,0-1 0 0 0,-1 1-1 0 0,1 0 1 0 0,-1 1 0 0 0,0-1-1 0 0,0 0 1 0 0,2 8 0 0 0,2 6 154 0 0,2 21 0 0 0,2 5 45 0 0,9 26 45 0 0,9 26-169 0 0,-24-88-30 0 0,-2-3-2840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4607 0 0,'2'9'9409'0'0,"-1"-9"-9225"0"0,-1 1 0 0 0,6-5 4096 0 0,-1-1-5800 0 0,-5 5 1494 0 0,10-10 249 0 0,-1 0 0 0 0,0 0-1 0 0,-1-1 1 0 0,11-18 0 0 0,22-51 63 0 0,-9 15-101 0 0,-19 42-121 0 0,65-114 115 0 0,-52 94-120 0 0,-12 19 3 0 0,0 0 0 0 0,25-28 0 0 0,-29 41-60 0 0,-8 9-128 0 0,1 2-122 0 0,-1 0-1 0 0,1 1 0 0 0,-1-1 1 0 0,1 1-1 0 0,-1 0 1 0 0,1 0-1 0 0,-1 0 0 0 0,0 0 1 0 0,1 0-1 0 0,-1 0 1 0 0,0 0-1 0 0,0 1 0 0 0,0-1 1 0 0,0 1-1 0 0,0 0 1 0 0,0-1-1 0 0,0 1 0 0 0,-1 0 1 0 0,3 3-1 0 0,5 10-1487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4143 0 0,'0'0'666'0'0,"-1"2"578"0"0,-1 10 682 0 0,1-1 0 0 0,-1 15 0 0 0,1 23 418 0 0,2-38-1946 0 0,0-1 1 0 0,0 1-1 0 0,1-1 0 0 0,4 12 0 0 0,-1-5-125 0 0,-3-11-102 0 0,0 0 0 0 0,0 1 0 0 0,0-1-1 0 0,1 0 1 0 0,0 0 0 0 0,1-1 0 0 0,4 8 0 0 0,3 0 728 0 0,19 19 0 0 0,-20-22-708 0 0,-3-3-95 0 0,-1 1 0 0 0,0 1 0 0 0,0-1-1 0 0,-1 1 1 0 0,0 0 0 0 0,0 0 0 0 0,-1 1-1 0 0,0-1 1 0 0,-1 1 0 0 0,0 0 0 0 0,3 19 0 0 0,2 2-418 0 0,-8-28-129 0 0,1 0 1 0 0,0 0-1 0 0,1-1 0 0 0,-1 1 0 0 0,0-1 0 0 0,1 1 1 0 0,-1-1-1 0 0,1 0 0 0 0,3 4 0 0 0,2 0-5545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3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8287 0 0,'0'0'382'0'0,"-1"0"-8"0"0,-23 18-76 0 0,21-15 129 0 0,-1 0 1 0 0,1 1-1 0 0,0 0 1 0 0,0-1 0 0 0,1 1-1 0 0,-1 0 1 0 0,1 0-1 0 0,0 1 1 0 0,0-1-1 0 0,0 0 1 0 0,1 1 0 0 0,0-1-1 0 0,-1 1 1 0 0,2-1-1 0 0,-2 6 1 0 0,1 2 111 0 0,0 0 1 0 0,1 0-1 0 0,0 1 1 0 0,4 18-1 0 0,1 2-78 0 0,2-1 0 0 0,1-1 0 0 0,2 0-1 0 0,27 59 1 0 0,-16-49-250 0 0,1-2 0 0 0,41 53 0 0 0,-10-26-2296 0 0,-51-64 1112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92 5527 0 0,'0'0'423'0'0,"1"3"-278"0"0,6 33 1670 0 0,9 48 2762 0 0,-15-82-4217 0 0,0 6-122 0 0,0-6 357 0 0,0-10 3088 0 0,-1-5-3671 0 0,0 10-12 0 0,0 0 0 0 0,0 0 0 0 0,0 0 0 0 0,-1 0 0 0 0,0 0 0 0 0,1 0 0 0 0,-1 0 0 0 0,0 0 0 0 0,0 0 0 0 0,-3-5 0 0 0,-1-3 0 0 0,2 1-29 0 0,-1 1-1 0 0,0-1 1 0 0,-1 1-1 0 0,-10-17 1 0 0,-29-32-161 0 0,38 50 181 0 0,3 5-13 0 0,1 0 0 0 0,-1 1 1 0 0,0-1-1 0 0,0 1 1 0 0,0 0-1 0 0,0-1 0 0 0,0 2 1 0 0,0-1-1 0 0,-5-2 1 0 0,6 3-1 0 0,1 1 1 0 0,0 0-1 0 0,-1 0 1 0 0,1-1-1 0 0,-1 1 1 0 0,1 0-1 0 0,0 0 1 0 0,-1 0-1 0 0,1 0 1 0 0,-1 1-1 0 0,1-1 1 0 0,0 0-1 0 0,-1 0 1 0 0,1 1-1 0 0,0-1 1 0 0,-1 1-1 0 0,1 0 1 0 0,0-1-1 0 0,0 1 1 0 0,-1 0-1 0 0,1-1 1 0 0,0 1-1 0 0,0 0 1 0 0,0 0-1 0 0,-2 2 1 0 0,-1 2-67 0 0,0 0 1 0 0,0 0-1 0 0,0 0 1 0 0,-3 7 0 0 0,-8 17-90 0 0,9-15 116 0 0,-1-1-1 0 0,-9 12 0 0 0,1-4 12 0 0,-24 46 0 0 0,33-54 35 0 0,0 1 0 0 0,1-1 0 0 0,0 1-1 0 0,-5 29 1 0 0,8-27 62 0 0,1 0 0 0 0,1 0-1 0 0,0 1 1 0 0,4 20 0 0 0,16 64 257 0 0,4-20 187 0 0,-20-71-404 0 0,0 0 0 0 0,1 0 0 0 0,0 0 0 0 0,1-1 0 0 0,11 15 0 0 0,-8-13-16 0 0,2-2 18 0 0,-2-2-1 0 0,-8-6-59 0 0,0 0 0 0 0,0-1-1 0 0,0 1 1 0 0,0-1 0 0 0,1 1 0 0 0,-1-1 0 0 0,0 1-1 0 0,1-1 1 0 0,-1 0 0 0 0,0 1 0 0 0,1-1 0 0 0,-1 0-1 0 0,0 0 1 0 0,1 0 0 0 0,-1 0 0 0 0,0 0 0 0 0,1-1 0 0 0,-1 1-1 0 0,0 0 1 0 0,0-1 0 0 0,1 1 0 0 0,-1-1 0 0 0,0 1-1 0 0,0-1 1 0 0,1 1 0 0 0,-1-1 0 0 0,0 0 0 0 0,0 0-1 0 0,0 1 1 0 0,1-3 0 0 0,2 1 70 0 0,-1-1 0 0 0,0 0 0 0 0,0 0 0 0 0,0 0 0 0 0,-1-1 0 0 0,1 1 0 0 0,4-8 0 0 0,41-102 891 0 0,-29 64-938 0 0,-13 36-42 0 0,8-19-10 0 0,-11 23 0 0 0,2-11-25 0 0,-5 15 9 0 0,-1 1 4 0 0,1-7-16 0 0,-1 1 0 0 0,0 0 1 0 0,0 0-1 0 0,-1 0 0 0 0,-5-18 0 0 0,-11-40-42 0 0,16 64 56 0 0,-3-19-26 0 0,5 12 30 0 0,0 7-33 0 0,0-4 22 0 0,0 6-33 0 0,1 0 1 0 0,-1 2 52 0 0,1-1 1 0 0,-1 1-1 0 0,0 0 1 0 0,0-1-1 0 0,1 1 1 0 0,-1 0-1 0 0,0-1 0 0 0,1 1 1 0 0,-1 0-1 0 0,0 0 1 0 0,1 0-1 0 0,-1-1 1 0 0,0 1-1 0 0,1 0 0 0 0,-1 0 1 0 0,1 0-1 0 0,-1 0 1 0 0,1-1-1 0 0,0 2 1 0 0,-1-1 0 0 0,1 1 0 0 0,-1-1 0 0 0,1 1 0 0 0,-1-1 0 0 0,1 1 0 0 0,-1-1 0 0 0,1 1 0 0 0,-1-1 0 0 0,0 1 0 0 0,1 0 0 0 0,-1-1 0 0 0,0 1 0 0 0,0 0 0 0 0,1-1 0 0 0,-1 2 0 0 0,2 6 0 0 0,0 1 0 0 0,-1 0 0 0 0,0 0 0 0 0,0 0 0 0 0,-1 0 0 0 0,0 0 0 0 0,-1 0 0 0 0,0 0 0 0 0,-3 14 0 0 0,-2 24 0 0 0,1-20 0 0 0,6-13 0 0 0,4 1 0 0 0,3-3 0 0 0,6-4 0 0 0,28 4 328 0 0,-39-12-309 0 0,0 0 0 0 0,0-1 0 0 0,-1 1 0 0 0,1-1 0 0 0,0 0 0 0 0,-1 1 0 0 0,1-1 0 0 0,0 0-1 0 0,-1-1 1 0 0,1 1 0 0 0,-1 0 0 0 0,0-1 0 0 0,1 1 0 0 0,2-3 0 0 0,-4 3-9 0 0,15-12 2 0 0,-14 9-12 0 0,-1 0-2 0 0,3-2-414 0 0,-1 1-1 0 0,0-1 0 0 0,-1 0 1 0 0,0 0-1 0 0,0 0 1 0 0,0 0-1 0 0,0 0 1 0 0,0-8-1 0 0,0 0-1082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4607 0 0,'0'0'208'0'0,"0"2"-9"0"0,-1 13 577 0 0,-2 12 5265 0 0,5-25-5912 0 0,-1 0 0 0 0,1 0 0 0 0,0 0 0 0 0,0-1 0 0 0,-1 1-1 0 0,1-1 1 0 0,0 1 0 0 0,4 1 0 0 0,-5-2-1 0 0,13 8 391 0 0,0-2 0 0 0,1 1 0 0 0,0-2 0 0 0,29 9 0 0 0,-17-6-75 0 0,-5-1-175 0 0,1-1 0 0 0,0-2-1 0 0,1 0 1 0 0,-1-2 0 0 0,1 0 0 0 0,0-1 0 0 0,39-3 0 0 0,-43-1-170 0 0,0-1 0 0 0,1-1 1 0 0,-1-1-1 0 0,-1 0 1 0 0,1-2-1 0 0,-1 0 1 0 0,0-1-1 0 0,0-1 1 0 0,20-13-1 0 0,-8 0 116 0 0,-13 9 62 0 0,23-13 1 0 0,-37 26-210 0 0,6 6-71 0 0,-8-4-16 0 0,-1 0 0 0 0,1 1 0 0 0,0 0 0 0 0,-1-1 0 0 0,0 1-1 0 0,0 0 1 0 0,0-1 0 0 0,0 1 0 0 0,0 0 0 0 0,0 0 0 0 0,-1 0 0 0 0,1 0 0 0 0,-1 0 0 0 0,0 0 0 0 0,0 4 0 0 0,0 3-725 0 0,-1-1 1 0 0,0 0 0 0 0,-4 14-1 0 0,5-21-910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4607 0 0,'0'0'208'0'0,"-2"1"-9"0"0,-5 3 52 0 0,-23 19 6807 0 0,28-21-6375 0 0,-2 2 227 0 0,-4 2 413 0 0,7-3-1190 0 0,-1 0-1 0 0,1 0 1 0 0,0-1 0 0 0,0 1-1 0 0,0 0 1 0 0,0 0-1 0 0,1 0 1 0 0,-1 0 0 0 0,1 1-1 0 0,-1-1 1 0 0,1 0-1 0 0,0 0 1 0 0,1 6 0 0 0,1 5 290 0 0,8 26 0 0 0,-7-28-191 0 0,4 25 0 0 0,-6-15-193 0 0,-1 0 0 0 0,-1 1 0 0 0,-1-1 0 0 0,-1 0 0 0 0,-1 0 0 0 0,-11 35 0 0 0,-43 84-272 0 0,24-63 82 0 0,19-42 57 0 0,-1 1 81 0 0,2 0 1 0 0,-9 44-1 0 0,22-79 203 0 0,2 1-292 0 0,1 3 395 0 0,4-17-7666 0 0,3-3 3201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8 278 10999 0 0,'0'0'994'0'0,"1"3"-816"0"0,1 1-62 0 0,0 0 1 0 0,0 0-1 0 0,0 1 0 0 0,0-1 0 0 0,-1 1 0 0 0,0-1 0 0 0,0 1 1 0 0,0-1-1 0 0,-1 1 0 0 0,1 0 0 0 0,-1-1 0 0 0,0 1 0 0 0,-1 5 1 0 0,0 13 875 0 0,1-3-595 0 0,-1-1 0 0 0,-1 0 0 0 0,-1 0 0 0 0,-10 34 1 0 0,11-45-311 0 0,2-6 65 0 0,1-64 280 0 0,3 0 1 0 0,16-82-1 0 0,-9 77-1218 0 0,4-107 1 0 0,-15 171 713 0 0,1 6 161 0 0,4 8-31 0 0,-1-1 1 0 0,4 14-1 0 0,-4-10 48 0 0,-3-12 21 0 0,-1-2-120 0 0,0 1 0 0 0,0-1 0 0 0,0 0 0 0 0,0 1 0 0 0,0-1 0 0 0,0 1 0 0 0,0-1 1 0 0,1 0-1 0 0,-1 1 0 0 0,0-1 0 0 0,0 0 0 0 0,0 1 0 0 0,0-1 0 0 0,1 0 0 0 0,-1 1 0 0 0,0-1 0 0 0,0 0 0 0 0,1 1 0 0 0,-1-1 0 0 0,0 0 1 0 0,1 0-1 0 0,-1 1 0 0 0,1-1 11 0 0,-1 0 1 0 0,0 1 0 0 0,1-1 0 0 0,-1 0-1 0 0,0 0 1 0 0,1 1 0 0 0,-1-1-1 0 0,0 0 1 0 0,0 0 0 0 0,1 1 0 0 0,-1-1-1 0 0,0 0 1 0 0,0 1 0 0 0,0-1-1 0 0,0 1 1 0 0,1-1 0 0 0,-1 0 0 0 0,0 1-1 0 0,0-1 1 0 0,0 0 0 0 0,0 1 0 0 0,0 0-1 0 0,2 0 166 0 0,23 13 704 0 0,-22-13-265 0 0,0 0-438 0 0,0 2-155 0 0,1-1-1 0 0,-1 1 1 0 0,0 0 0 0 0,0 0-1 0 0,0 1 1 0 0,0-1 0 0 0,0 0-1 0 0,-1 1 1 0 0,1 0 0 0 0,-1-1-1 0 0,0 1 1 0 0,2 5-1 0 0,4 12 2 0 0,7 25-1 0 0,-4-10-1 0 0,-8-26 27 0 0,8 16-91 0 0,-4-13-126 0 0,-6-10-38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250 262 2759 0 0,'0'3'444'0'0,"-1"38"4155"0"0,1-39-3051 0 0,-1 1-709 0 0,-21 53 968 0 0,18-49-1482 0 0,1 1 0 0 0,-1-1 1 0 0,-1 0-1 0 0,1 0 0 0 0,-9 8 0 0 0,12-14-268 0 0,0 1 0 0 0,0-1 0 0 0,0 0 0 0 0,-1 0 1 0 0,1 0-1 0 0,0 0 0 0 0,-1 0 0 0 0,1 0 0 0 0,-1-1 0 0 0,1 1 0 0 0,-1 0 0 0 0,1-1 0 0 0,-1 1 0 0 0,0-1 0 0 0,1 0 0 0 0,-1 1 0 0 0,1-1 0 0 0,-1 0 0 0 0,0 0 0 0 0,1 0 0 0 0,-1 0 0 0 0,0 0 0 0 0,1-1 0 0 0,-1 1 0 0 0,0 0 1 0 0,1-1-1 0 0,-1 1 0 0 0,1-1 0 0 0,-1 0 0 0 0,1 1 0 0 0,-1-1 0 0 0,1 0 0 0 0,-1 0 0 0 0,1 0 0 0 0,0 0 0 0 0,-1 0 0 0 0,-1-3 0 0 0,-4-3 212 0 0,0-1 0 0 0,1 0 0 0 0,0 0 0 0 0,-9-16 0 0 0,12 19-178 0 0,-14-26 143 0 0,1 1 0 0 0,1-2 0 0 0,-14-47 0 0 0,25 63-267 0 0,1-1 1 0 0,-2-27-1 0 0,4 31-21 0 0,1 12 42 0 0,0-2-1 0 0,-1 1-1 0 0,1 0 0 0 0,0-1 0 0 0,0 1 0 0 0,0-1 1 0 0,1 1-1 0 0,-1 0 0 0 0,1-1 0 0 0,-1 1 0 0 0,1 0 1 0 0,1-4-1 0 0,-1 4 6 0 0,0-1 0 0 0,1 1 0 0 0,-1-1 0 0 0,1 1 0 0 0,-1-1 0 0 0,1 1 0 0 0,0 0-1 0 0,0 0 1 0 0,0 0 0 0 0,0 0 0 0 0,0 0 0 0 0,0 1 0 0 0,0-1 0 0 0,1 0 0 0 0,-1 1 0 0 0,1 0 0 0 0,-1 0 0 0 0,1-1 0 0 0,0 1 0 0 0,-1 1 0 0 0,1-1 0 0 0,0 0 0 0 0,0 1 0 0 0,-1-1 0 0 0,7 1 0 0 0,8-3-6 0 0,4-1 14 0 0,38-4 0 0 0,-12 3 0 0 0,-29 3 0 0 0,1 3 14 0 0,-4 2 66 0 0,-14-3-64 0 0,0 1 1 0 0,0-1 0 0 0,-1 0-1 0 0,1 0 1 0 0,0 1 0 0 0,0-1-1 0 0,-1 0 1 0 0,1 1 0 0 0,0-1-1 0 0,0 1 1 0 0,-1-1-1 0 0,1 1 1 0 0,-1-1 0 0 0,2 2-1 0 0,0 0 32 0 0,0-1 97 0 0,2 9 88 0 0,-2-6-186 0 0,0 6 14 0 0,0 0 0 0 0,-1 0-1 0 0,0-1 1 0 0,-1 1 0 0 0,0 0 0 0 0,0 0-1 0 0,-4 19 1 0 0,1 4 21 0 0,-2 9-344 0 0,5-39 96 0 0,-3 8-608 0 0,2-8 328 0 0,-15-16-3523 0 0,15 9 3243 0 0,-1 1-1 0 0,1-1 1 0 0,-1 0-1 0 0,1 0 1 0 0,-1-4-1 0 0,-1-9-3313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2303 0 0,'18'-120'35'0'0,"-8"60"948"0"0,-3 0 3295 0 0,-3 22 3001 0 0,-4 41-7054 0 0,0 39 579 0 0,11 81 0 0 0,-5-67-483 0 0,-1 1-1 0 0,-5 62 0 0 0,1-27-33 0 0,1-6 203 0 0,17 113-1 0 0,-17-187-482 0 0,1 8 28 0 0,1 27 0 0 0,-4-36-245 0 0,0 1-1 0 0,-1-1 1 0 0,-1 0 0 0 0,-3 17-1 0 0,4-25-122 0 0,12-21-10738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233 177 8751 0 0,'0'2'3131'0'0,"-5"32"2984"0"0,-5 0-3624 0 0,-22 33-1770 0 0,25-53-281 0 0,-41 79-56 0 0,-44 93-636 0 0,78-154-558 0 0,9-23-223 0 0,1 1 0 0 0,0-1 0 0 0,0 1 0 0 0,-3 16 0 0 0</inkml:trace>
  <inkml:trace contextRef="#ctx0" brushRef="#br0" timeOffset="1">537 16 15551 0 0,'-7'-16'1680'0'0,"20"16"-3032"0"0,-1 0 568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2303 0 0,'0'0'102'0'0,"3"0"428"0"0,54-5 8664 0 0,6 1-5298 0 0,-7 5-3231 0 0,1 4 1 0 0,-1 1 0 0 0,60 15-1 0 0,-104-18-599 0 0,0-1 0 0 0,0 0 0 0 0,1-1 1 0 0,-1-1-1 0 0,1 0 0 0 0,14-2 0 0 0,-26 2-46 0 0,-1 0-18 0 0,1 0 1 0 0,-1 0-1 0 0,1 0 0 0 0,-1 0 1 0 0,1-1-1 0 0,-1 1 0 0 0,1 0 1 0 0,-1 0-1 0 0,1 0 0 0 0,-1 0 0 0 0,0-1 1 0 0,1 1-1 0 0,-1 0 0 0 0,1-1 1 0 0,-1 1-1 0 0,0 0 0 0 0,1-1 1 0 0,-1 1-1 0 0,0 0 0 0 0,1-1 0 0 0,-1 1 1 0 0,0-1-1 0 0,1 1 0 0 0,-1 0 1 0 0,0-2-1 0 0,8-8 87 0 0,-4 5-147 0 0,0-1 1 0 0,0 0-1 0 0,-1 0 0 0 0,0 0 1 0 0,0 0-1 0 0,2-7 0 0 0,1-10-5382 0 0,-4 11-356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6447 0 0,'0'0'499'0'0,"-1"2"-328"0"0,-2 1 670 0 0,1 0-1 0 0,0 0 1 0 0,0 0 0 0 0,0 1 0 0 0,0-1 0 0 0,1 1 0 0 0,-2 5-1 0 0,1-4-157 0 0,1 1 0 0 0,0 0 0 0 0,0 0-1 0 0,0 8 1 0 0,2 5-206 0 0,1 0-1 0 0,4 22 1 0 0,0 5-50 0 0,7 220 694 0 0,-3-148-1310 0 0,-3-67-2635 0 0,-3-26-503 0 0,0 6-2657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9383 0 0,'0'0'852'0'0,"1"-3"-704"0"0,10-30 2344 0 0,-11 31-1280 0 0,1 2-1186 0 0,-1 0 0 0 0,0 0 1 0 0,0 0-1 0 0,1 0 0 0 0,-1 0 0 0 0,0 0 0 0 0,0 0 0 0 0,0 0 0 0 0,1 0 0 0 0,-1 0 0 0 0,0 0 0 0 0,0 0 1 0 0,0-1-1 0 0,1 1 0 0 0,-1 0 0 0 0,0 0 0 0 0,0 0 0 0 0,0 0 0 0 0,0 0 0 0 0,0-1 0 0 0,1 1 0 0 0,-1 0 1 0 0,0 0-1 0 0,0 0 0 0 0,0-1 0 0 0,0 1 0 0 0,0 0 0 0 0,0 0 0 0 0,0-1 0 0 0,1 1-4 0 0,-1-1 0 0 0,0 1 0 0 0,0-1-1 0 0,1 1 1 0 0,-1-1 0 0 0,0 1 0 0 0,1 0 0 0 0,-1-1 0 0 0,1 1-1 0 0,-1-1 1 0 0,0 1 0 0 0,1 0 0 0 0,-1-1 0 0 0,1 1-1 0 0,-1 0 1 0 0,1 0 0 0 0,-1-1 0 0 0,1 1 0 0 0,28-11 430 0 0,-1-2 0 0 0,51-30 0 0 0,-77 42-727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5063 0 0,'0'0'6602'0'0,"1"-2"-4618"0"0,17-36 290 0 0,46-68 0 0 0,37-29-666 0 0,-89 120-1839 0 0,2 0 1 0 0,20-18 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227 259 3679 0 0,'0'0'284'0'0,"2"2"-186"0"0,8 0 8665 0 0,-10-2-8524 0 0,3-10 5833 0 0,-4-1-8206 0 0,-2-7 2067 0 0,-1-1 0 0 0,-1 0 0 0 0,-1 1 0 0 0,-1 0 0 0 0,0 0 0 0 0,-1 1 0 0 0,-1 0 0 0 0,-1 0 1 0 0,0 1-1 0 0,-1 0 0 0 0,-15-16 0 0 0,25 30 15 0 0,-1 0 1 0 0,1 1-1 0 0,-1-1 1 0 0,0 1-1 0 0,1 0 0 0 0,-1-1 1 0 0,0 1-1 0 0,0 0 1 0 0,0 0-1 0 0,0 0 0 0 0,-3-1 1 0 0,4 2 39 0 0,0 0-1 0 0,0 0 1 0 0,0 0 0 0 0,0 0 0 0 0,0 0-1 0 0,-1 0 1 0 0,1 0 0 0 0,0 1 0 0 0,0-1-1 0 0,0 0 1 0 0,0 0 0 0 0,0 1 0 0 0,1-1-1 0 0,-1 1 1 0 0,0-1 0 0 0,0 1 0 0 0,0-1-1 0 0,0 1 1 0 0,0-1 0 0 0,0 1 0 0 0,1 0-1 0 0,-1-1 1 0 0,0 1 0 0 0,1 0 0 0 0,-1 0-1 0 0,0 0 1 0 0,1 0 0 0 0,-1-1 0 0 0,1 1 0 0 0,-1 1-1 0 0,-7 14-31 0 0,1 1-1 0 0,0-1 1 0 0,1 1 0 0 0,-3 18-1 0 0,-12 75 101 0 0,18-96-82 0 0,-7 55-22 0 0,3 0 0 0 0,2 100 0 0 0,5-156 56 0 0,1 0 0 0 0,0 0-1 0 0,1 0 1 0 0,1 0-1 0 0,0 0 1 0 0,0-1 0 0 0,1 1-1 0 0,1-1 1 0 0,0 0 0 0 0,12 19-1 0 0,-15-29 42 0 0,1 0 0 0 0,-1 0-1 0 0,0-1 1 0 0,1 1 0 0 0,-1-1 0 0 0,1 0-1 0 0,0 1 1 0 0,-1-1 0 0 0,1 0 0 0 0,0-1-1 0 0,0 1 1 0 0,0 0 0 0 0,-1-1-1 0 0,7 1 1 0 0,-7-1 28 0 0,0 0-35 0 0,-1 0 0 0 0,1 0-1 0 0,0-1 1 0 0,-1 1 0 0 0,1 0-1 0 0,0-1 1 0 0,-1 1 0 0 0,1-1-1 0 0,0 1 1 0 0,-1-1 0 0 0,1 0-1 0 0,-1 0 1 0 0,1 1 0 0 0,1-3-1 0 0,16-13 316 0 0,-13 9-213 0 0,-1 0 0 0 0,1-1 0 0 0,-1 1 0 0 0,0-1 0 0 0,-1 0 0 0 0,0 0 0 0 0,0-1 0 0 0,4-16 0 0 0,-3 7 34 0 0,0-1 0 0 0,-2 0 1 0 0,2-23-1 0 0,-5 23-153 0 0,0 1 1 0 0,-2 0-1 0 0,0 0 1 0 0,-1 0-1 0 0,-1 0 1 0 0,0 1-1 0 0,-1 0 1 0 0,-14-30-1 0 0,0-6-18 0 0,-14-31-382 0 0,32 83 259 0 0,2 4 6 0 0,0 1 100 0 0,0 0 0 0 0,0-1-1 0 0,0 1 1 0 0,1-1 0 0 0,0 1 0 0 0,-1-1 0 0 0,4 4-1 0 0,2 6 7 0 0,23 44-229 0 0,76 103 0 0 0,-100-153 142 0 0,-5-5-128 0 0,-1-1 190 0 0,0-1 1 0 0,1 1-1 0 0,-1-1 0 0 0,0 1 0 0 0,0-1 0 0 0,0 1 0 0 0,1-1 0 0 0,-1 0 0 0 0,0 1 1 0 0,1-1-1 0 0,-1 1 0 0 0,0-1 0 0 0,1 0 0 0 0,-1 1 0 0 0,1-1 0 0 0,-1 0 1 0 0,1 1-1 0 0,-1-1 0 0 0,0 0 0 0 0,1 0 0 0 0,-1 0 0 0 0,1 1 0 0 0,-1-1 0 0 0,1 0 1 0 0,-1 0-1 0 0,1 0 0 0 0,-1 0 0 0 0,1 0 0 0 0,-1 0 0 0 0,1 0 0 0 0,0 0 1 0 0,-1 0-1 0 0,1 0 0 0 0,-1 0 0 0 0,1 0 0 0 0,-1 0 0 0 0,1 0 0 0 0,0-1 1 0 0,0 1-48 0 0,1-1 0 0 0,0 0 0 0 0,-1 1 0 0 0,1-1 0 0 0,-1 0 0 0 0,1 0 0 0 0,-1 0 0 0 0,1 0 0 0 0,-1 0 0 0 0,2-1 0 0 0,6-12-1255 0 0,-2-3-3825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6447 0 0,'0'0'586'0'0,"-1"3"-486"0"0,-1-1-89 0 0,-1 0-23 0 0,-4 15 206 0 0,6-15 64 0 0,1 0 0 0 0,-1 0 0 0 0,1 1 0 0 0,0-1 0 0 0,0 0 1 0 0,0 0-1 0 0,0 1 0 0 0,0-1 0 0 0,0 0 0 0 0,1 0 0 0 0,-1 1 0 0 0,1-1 0 0 0,0 0 0 0 0,-1 0 0 0 0,1 0 0 0 0,0 0 0 0 0,0 0 0 0 0,0 0 1 0 0,0 0-1 0 0,2 2 0 0 0,1 1 50 0 0,0 0 0 0 0,0 0 0 0 0,0-1 1 0 0,1 0-1 0 0,-1 0 0 0 0,7 4 0 0 0,-1-2-18 0 0,0 0 0 0 0,0-1 0 0 0,1-1 0 0 0,0 0 1 0 0,0-1-1 0 0,0 0 0 0 0,0 0 0 0 0,0-1 0 0 0,0 0 0 0 0,1-1 0 0 0,16-1 0 0 0,9-1 571 0 0,1-2-1 0 0,41-9 1 0 0,-53 7-491 0 0,1 2 1 0 0,-1 0-1 0 0,1 1 0 0 0,31 3 1 0 0,-55-1-346 0 0,1-12-2877 0 0,-4 8 2258 0 0,1 0 0 0 0,-1-1 0 0 0,-1 1 0 0 0,1 0 0 0 0,0 0 0 0 0,-1 0 1 0 0,0 0-1 0 0,0 0 0 0 0,-2-4 0 0 0,1 1-1264 0 0,-5-15-3433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4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0,'0'0'3719'0'0,"2"2"-2123"0"0,40 39 2468 0 0,-39-38-3917 0 0,0 1 0 0 0,-1 0 0 0 0,0 0 0 0 0,0 0-1 0 0,0 1 1 0 0,0-1 0 0 0,0 1 0 0 0,-1-1 0 0 0,0 1 0 0 0,0-1 0 0 0,1 7 0 0 0,-2-10-119 0 0,1 18 98 0 0,0 0 1 0 0,-1-1 0 0 0,-1 1-1 0 0,0 0 1 0 0,-2-1 0 0 0,-5 22 0 0 0,-4 31 424 0 0,7-12 63 0 0,2 1-1 0 0,10 115 0 0 0,-5-158-40 0 0,-1-14-934 0 0,-1-1-1 0 0,1 1 1 0 0,-1 0 0 0 0,0 0 0 0 0,0 0 0 0 0,0-1 0 0 0,0 1-1 0 0,0 0 1 0 0,-1 0 0 0 0,1 0 0 0 0,-1-1 0 0 0,-1 6-1 0 0,2-7 353 0 0,-3 5-822 0 0,0 1 0 0 0,0 0 0 0 0,-5 6 0 0 0,7-11-217 0 0,-2-15-2550 0 0,4 3 3477 0 0,0 0 1 0 0,0 0 0 0 0,1 0 0 0 0,0 0 0 0 0,1 1 0 0 0,7-17-1 0 0,-2 5-457 0 0,6-19-2572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24 195 2303 0 0,'0'3'167'0'0,"2"37"79"0"0,2-9 5802 0 0,9 36-1 0 0,-13-65-3987 0 0,1-4-1984 0 0,2-15-117 0 0,-1-1 0 0 0,0 1 0 0 0,-1-1 0 0 0,-1 0 0 0 0,-1 1-1 0 0,-4-25 1 0 0,-1 5 35 0 0,-12-39 0 0 0,14 62 6 0 0,-4-10-1 0 0,0 6 32 0 0,7 18-29 0 0,1 0 1 0 0,0 0-1 0 0,0 0 0 0 0,0 0 1 0 0,0-1-1 0 0,0 1 1 0 0,0 0-1 0 0,0 0 1 0 0,0 0-1 0 0,0 0 1 0 0,0 0-1 0 0,0 0 1 0 0,0 0-1 0 0,0 0 1 0 0,0 0-1 0 0,0 0 0 0 0,0 0 1 0 0,0 0-1 0 0,0-1 1 0 0,0 1-1 0 0,0 0 1 0 0,0 0-1 0 0,0 0 1 0 0,0 0-1 0 0,0 0 1 0 0,0 0-1 0 0,0 0 1 0 0,0 0-1 0 0,0 0 0 0 0,0 0 1 0 0,0 0-1 0 0,0 0 1 0 0,0 0-1 0 0,0-1 1 0 0,0 1-1 0 0,0 0 1 0 0,0 0-1 0 0,0 0 1 0 0,1 0-1 0 0,-1 0 1 0 0,0 0-1 0 0,0 0 0 0 0,0 0 1 0 0,0 0-1 0 0,0 0 1 0 0,0 0-1 0 0,0 0 1 0 0,0 0-1 0 0,0 0 1 0 0,0 0-1 0 0,0 0 1 0 0,0 0-1 0 0,0 0 1 0 0,1 0-1 0 0,-1 0 0 0 0,0 0 1 0 0,0 0-1 0 0,0 0 1 0 0,6-2 84 0 0,3-2 509 0 0,0 1 0 0 0,19-5 0 0 0,-26 8-286 0 0,1 0 2 0 0,0 0-253 0 0,0 1 0 0 0,0-1 0 0 0,0 1 1 0 0,0 0-1 0 0,0 0 0 0 0,0 0 0 0 0,0 1 0 0 0,0-1 0 0 0,0 0 0 0 0,-1 1 0 0 0,1 0 0 0 0,-1 0 0 0 0,1 0 0 0 0,-1 0 0 0 0,0 0 0 0 0,0 0 1 0 0,1 0-1 0 0,-2 1 0 0 0,1-1 0 0 0,0 1 0 0 0,0 0 0 0 0,-1-1 0 0 0,1 1 0 0 0,-1 0 0 0 0,1 4 0 0 0,3 5-1 0 0,0-1 0 0 0,-1 1-1 0 0,-1 0 1 0 0,0 0 0 0 0,-1 0 0 0 0,0 0-1 0 0,-1 0 1 0 0,0 1 0 0 0,-1 13 0 0 0,0-11-348 0 0,0-13 66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49 277 10567 0 0,'-13'17'724'0'0,"1"0"0"0"0,-11 22 4667 0 0,27-40-5225 0 0,1-1 1 0 0,-1 1-1 0 0,0-1 0 0 0,0 0 1 0 0,0 0-1 0 0,0 0 0 0 0,0-1 1 0 0,0 1-1 0 0,4-5 0 0 0,-4 4 12 0 0,14-10 250 0 0,-2-2 0 0 0,0 0 1 0 0,26-30-1 0 0,34-58-239 0 0,-70 94-225 0 0,55-90-2556 0 0,-50 76-2070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12783 0 0,'0'0'1158'0'0,"-1"3"-954"0"0,-3 6 187 0 0,-1 1 0 0 0,1 0-1 0 0,1 0 1 0 0,0 0 0 0 0,1 0 0 0 0,0 0 0 0 0,0 1 0 0 0,0 10 0 0 0,3-18-241 0 0,-1 1 0 0 0,1-1 0 0 0,0 0 0 0 0,0 0 0 0 0,0 0 0 0 0,0 0 0 0 0,1 0 0 0 0,-1 0 0 0 0,1 0 0 0 0,2 3 0 0 0,-1-2-9 0 0,2 3-10 0 0,0-1-1 0 0,0 0 1 0 0,1-1 0 0 0,0 1 0 0 0,9 6-1 0 0,2 1 71 0 0,22 19 241 0 0,-25-21-300 0 0,0 0-1 0 0,0 1 1 0 0,13 17-1 0 0,-21-22-115 0 0,21 19 76 0 0,-21-20 206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252 145 6447 0 0,'0'0'499'0'0,"7"-6"-122"0"0,17-28 4412 0 0,-19 27-4602 0 0,-1 0 1 0 0,-1 1 0 0 0,1-1 0 0 0,-1 0-1 0 0,0-1 1 0 0,2-9 0 0 0,-4 15-152 0 0,-1 0 1 0 0,1 1-1 0 0,-1-1 1 0 0,0 0-1 0 0,0 0 0 0 0,0 0 1 0 0,0 1-1 0 0,0-1 1 0 0,0 0-1 0 0,0 0 1 0 0,-1 0-1 0 0,1 1 0 0 0,0-1 1 0 0,-1 0-1 0 0,0 0 1 0 0,1 1-1 0 0,-1-1 0 0 0,0 0 1 0 0,-2-2-1 0 0,2 3 35 0 0,0 0-1 0 0,-1 1 0 0 0,1-1 1 0 0,0 0-1 0 0,-1 0 0 0 0,1 1 1 0 0,-1-1-1 0 0,1 1 0 0 0,-1-1 1 0 0,1 1-1 0 0,-1 0 0 0 0,1 0 1 0 0,-1 0-1 0 0,1-1 0 0 0,-1 1 1 0 0,1 1-1 0 0,-1-1 0 0 0,1 0 1 0 0,-1 0-1 0 0,1 0 0 0 0,-1 1 1 0 0,1-1-1 0 0,-1 1 0 0 0,-1 0 1 0 0,-9 4 189 0 0,0 0 0 0 0,1 1 1 0 0,0 0-1 0 0,0 1 1 0 0,0 0-1 0 0,1 0 1 0 0,-18 18-1 0 0,-57 71 286 0 0,83-94-530 0 0,-9 12 49 0 0,1 0-1 0 0,1 0 1 0 0,0 1 0 0 0,-8 18-1 0 0,14-27-44 0 0,0 1-1 0 0,1 0 0 0 0,0 0 1 0 0,0 0-1 0 0,0 0 0 0 0,1 0 1 0 0,0 0-1 0 0,0 0 0 0 0,1 1 1 0 0,0-1-1 0 0,0 0 0 0 0,3 12 1 0 0,-3-17-11 0 0,1 0 1 0 0,-1 0 0 0 0,1 0 0 0 0,0-1 0 0 0,-1 1 0 0 0,1 0 0 0 0,0 0 0 0 0,0 0-1 0 0,0-1 1 0 0,0 1 0 0 0,1-1 0 0 0,-1 1 0 0 0,0-1 0 0 0,1 1 0 0 0,-1-1-1 0 0,1 0 1 0 0,-1 1 0 0 0,3 0 0 0 0,-1-1 20 0 0,-1 0 0 0 0,1 0 0 0 0,0 0 0 0 0,-1-1 0 0 0,1 1 0 0 0,0-1 0 0 0,0 1 0 0 0,-1-1 0 0 0,1 0 0 0 0,0 0 0 0 0,4-1 0 0 0,4-1 123 0 0,-1 0 0 0 0,0-1 0 0 0,0-1 1 0 0,0 1-1 0 0,15-10 0 0 0,-11 6-33 0 0,-1-1 0 0 0,0-1 0 0 0,0 0 0 0 0,11-11 0 0 0,-3 0-82 0 0,29-38 0 0 0,-48 68-228 0 0,-3 0 38 0 0,-2 0 0 0 0,1 0 0 0 0,-1-1 0 0 0,-1 1 1 0 0,-7 13-1 0 0,1 0-1357 0 0,1 0-5221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0,'0'0'13687'0'0,"1"2"-12794"0"0,17 40 880 0 0,19 63 0 0 0,-23-60-1867 0 0,-4-24-1039 0 0,-5-11-7112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13 652 10303 0 0,'0'0'472'0'0,"-1"3"-9"0"0,-4 10-296 0 0,-2 1 2901 0 0,13-27-1907 0 0,3-7-717 0 0,107-224 3891 0 0,-97 212-3828 0 0,1 0 0 0 0,2 1 0 0 0,0 0-1 0 0,3 2 1 0 0,30-29 0 0 0,-10 17-473 0 0,50-36 1 0 0,-90 74-257 0 0,40-32-859 0 0,-18 8-2978 0 0,-20 18 2169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54 329 10999 0 0,'0'0'499'0'0,"-1"2"-4"0"0,-1 1-346 0 0,0 1-99 0 0,-1 17-51 0 0,2-15 409 0 0,0 1 0 0 0,1-1 0 0 0,0 1 0 0 0,0-1 0 0 0,1 0 0 0 0,0 1 0 0 0,0-1 0 0 0,0 0 0 0 0,4 9 0 0 0,-4-13 186 0 0,-1-1-558 0 0,0-1 0 0 0,0 1 0 0 0,0-1 0 0 0,0 1 0 0 0,0-1 0 0 0,0 0 0 0 0,1 1 1 0 0,-1-1-1 0 0,0 1 0 0 0,0-1 0 0 0,0 1 0 0 0,1-1 0 0 0,-1 0 0 0 0,0 1 1 0 0,0-1-1 0 0,1 0 0 0 0,-1 1 0 0 0,1-1 0 0 0,5 9 540 0 0,-1-1-209 0 0,-4-6 754 0 0,-2 0-1061 0 0,-3 6-36 0 0,4-8-21 0 0,-1 1 0 0 0,0-1 0 0 0,1 0 0 0 0,-1 0 0 0 0,0 0 0 0 0,1 0 0 0 0,-1 0 0 0 0,0 0 0 0 0,0 0 0 0 0,1 0 0 0 0,-1 0 0 0 0,0 0 0 0 0,1-1 0 0 0,-1 1 0 0 0,0 0 0 0 0,1 0 0 0 0,-1-1 0 0 0,0 1-1 0 0,0-1 1 0 0,1 1-2 0 0,-3-1-3 0 0,1-1 1 0 0,0 1-1 0 0,-1-1 0 0 0,1 0 0 0 0,0 0 0 0 0,0 0 0 0 0,0 0 1 0 0,0 0-1 0 0,0 0 0 0 0,1 0 0 0 0,-1-1 0 0 0,0 1 0 0 0,1-1 1 0 0,0 1-1 0 0,-2-4 0 0 0,1-1-24 0 0,0 0 0 0 0,0 0 0 0 0,0 0-1 0 0,-1-14 1 0 0,3 19 21 0 0,-5-41-56 0 0,3-1 1 0 0,4-65 0 0 0,0 97 72 0 0,-1 0 0 0 0,1 0 0 0 0,1 0 0 0 0,0 1 0 0 0,1-1 0 0 0,0 1 0 0 0,1-1 0 0 0,0 1 0 0 0,1 1 1 0 0,0-1-1 0 0,0 1 0 0 0,1 0 0 0 0,15-16 0 0 0,-20 25 46 0 0,-1-1 1 0 0,1 1 0 0 0,0 0-1 0 0,0 0 1 0 0,0 0-1 0 0,0 0 1 0 0,0 0-1 0 0,0 0 1 0 0,0 1 0 0 0,0-1-1 0 0,0 0 1 0 0,0 1-1 0 0,1 0 1 0 0,-1 0-1 0 0,0-1 1 0 0,0 1-1 0 0,0 1 1 0 0,1-1 0 0 0,-1 0-1 0 0,0 0 1 0 0,0 1-1 0 0,0-1 1 0 0,3 2-1 0 0,-2-1 4 0 0,1 0 0 0 0,-1 1 0 0 0,0-1-1 0 0,0 1 1 0 0,0-1 0 0 0,0 1-1 0 0,0 0 1 0 0,0 0 0 0 0,-1 1-1 0 0,1-1 1 0 0,-1 0 0 0 0,1 1-1 0 0,2 4 1 0 0,0 4 39 0 0,0-1-1 0 0,-1 1 1 0 0,-1 0-1 0 0,0 0 1 0 0,4 21-1 0 0,-7-31-99 0 0,1 13 100 0 0,0 2-11 0 0,0-3-37 0 0,-1-10-237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17 442 4607 0 0,'0'0'354'0'0,"-17"-19"15360"0"0,17 19-15461 0 0,7-6-903 0 0,-7 6 671 0 0,18-11 448 0 0,-1-1 0 0 0,0 0 0 0 0,24-24 0 0 0,-39 34-464 0 0,28-29 248 0 0,-1-1 0 0 0,-2-1-1 0 0,32-50 1 0 0,-32 37-441 0 0,38-48 0 0 0,-63 92-439 0 0,7-11 1422 0 0,-6 4-8317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4607 0 0,'3'-1'7620'0'0,"3"0"-6920"0"0,0-1-1 0 0,-1 0 1 0 0,1 0-1 0 0,0-1 1 0 0,5-3-1 0 0,11-5 232 0 0,-20 11-834 0 0,-1-1 0 0 0,1 1 0 0 0,-1-1 0 0 0,1 1 0 0 0,-1 0 0 0 0,1 0 0 0 0,-1 0 0 0 0,1 0 0 0 0,-1 0 0 0 0,1 0 0 0 0,-1 0 0 0 0,1 0 0 0 0,-1 0 0 0 0,1 1 0 0 0,-1-1 0 0 0,1 1 0 0 0,-1-1 0 0 0,1 1 0 0 0,-1 0 0 0 0,0-1 0 0 0,1 1 0 0 0,-1 0 0 0 0,0 0 0 0 0,0 0 0 0 0,0 0 0 0 0,1 0 0 0 0,-1 0 0 0 0,0 0 0 0 0,0 1 0 0 0,0-1 0 0 0,-1 0 0 0 0,1 0 0 0 0,0 1 0 0 0,0 1 0 0 0,3 4 108 0 0,-1 0 0 0 0,-1 0-1 0 0,1 0 1 0 0,2 16 0 0 0,16 147 790 0 0,-19-144-886 0 0,3 134 232 0 0,-5-157-437 0 0,2-6-445 0 0,5-13-57 0 0,0 0-1 0 0,6-22 1 0 0,-5 6-718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3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12439 0 0,'0'0'958'0'0,"-1"2"-625"0"0,-5 10 572 0 0,0-1 0 0 0,1 1 0 0 0,1 0 0 0 0,0 0 0 0 0,-4 20 0 0 0,6-23-597 0 0,1 0 0 0 0,1 0 0 0 0,-1 0 0 0 0,1 0 0 0 0,1 0-1 0 0,0-1 1 0 0,0 1 0 0 0,1 0 0 0 0,3 11 0 0 0,0-6-232 0 0,1 0 0 0 0,0 0 0 0 0,1-1 0 0 0,12 17 0 0 0,40 46 184 0 0,-46-59-258 0 0,16 27 0 0 0,-11-17-34 0 0,-18-26-37 0 0,0 0 0 0 0,0-1-1 0 0,1 1 1 0 0,-1-1 0 0 0,0 1-1 0 0,1-1 1 0 0,-1 1 0 0 0,1-1 0 0 0,-1 1-1 0 0,0-1 1 0 0,1 0 0 0 0,-1 1 0 0 0,1-1-1 0 0,-1 0 1 0 0,1 1 0 0 0,0-1-1 0 0,-1 0 1 0 0,1 0 0 0 0,-1 1 0 0 0,1-1-1 0 0,-1 0 1 0 0,1 0 0 0 0,1 0 0 0 0,8 0-1313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4:0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170 351 2303 0 0,'-1'2'167'0'0,"-1"1"-131"0"0,-7 11 758 0 0,0-1 1 0 0,-1 0-1 0 0,-19 19 0 0 0,22-26-655 0 0,-1 2-14 0 0,0-1-1 0 0,-1 0 1 0 0,0 0-1 0 0,-19 10 1 0 0,19-12-17 0 0,7-4 10 0 0,0-2 2 0 0,-6 0 34 0 0,6 1 140 0 0,1-2 68 0 0,-2-1-193 0 0,1-1 1 0 0,0 1-1 0 0,1-1 1 0 0,-1 0-1 0 0,1 1 1 0 0,-1-1-1 0 0,1 0 0 0 0,0 0 1 0 0,1 0-1 0 0,-1 0 1 0 0,1 0-1 0 0,-1 0 1 0 0,1 1-1 0 0,0-1 1 0 0,1 0-1 0 0,-1 0 1 0 0,1 0-1 0 0,-1 0 1 0 0,1 0-1 0 0,1 0 0 0 0,-1 0 1 0 0,0 1-1 0 0,1-1 1 0 0,0 0-1 0 0,0 1 1 0 0,0-1-1 0 0,0 1 1 0 0,0 0-1 0 0,4-4 1 0 0,-3 5-72 0 0,0 0 1 0 0,0 0 0 0 0,0 0 0 0 0,1 0 0 0 0,-1 1-1 0 0,0-1 1 0 0,1 1 0 0 0,6-1 0 0 0,-1-1 8 0 0,-1 0-93 0 0,1 1 1 0 0,0 0-1 0 0,0 1 1 0 0,0 0-1 0 0,14 0 1 0 0,45 7 95 0 0,-43-3-77 0 0,30-1-1 0 0,-17-4 6 0 0,0-2-1 0 0,1-1 0 0 0,-1-2 1 0 0,-1-2-1 0 0,0-1 0 0 0,0-2 1 0 0,-1-2-1 0 0,46-23 0 0 0,-20 3-37 0 0,33-15 0 0 0,-84 43-7 0 0,-4 3-6 0 0,0 0 1 0 0,1 0-1 0 0,-1 1 0 0 0,1 0 0 0 0,15-3 0 0 0,-11 4-55 0 0,-10 0-5 0 0,-4 3-839 0 0,-7 3 889 0 0,-3-2 23 0 0,11-3 0 0 0,-1 0 0 0 0,1 0 0 0 0,-1 1 0 0 0,1-1 0 0 0,-1 0 0 0 0,1-1 0 0 0,0 1 0 0 0,-1 0 0 0 0,1 0 0 0 0,-1-1 0 0 0,1 1 0 0 0,-1 0 0 0 0,-1-2 0 0 0,-1 1 0 0 0,-7 0 32 0 0,1 0 0 0 0,0 1-1 0 0,-1 0 1 0 0,1 1 0 0 0,-1 0-1 0 0,1 1 1 0 0,0 0 0 0 0,0 0 0 0 0,0 1-1 0 0,0 1 1 0 0,0 0 0 0 0,-14 7-1 0 0,-3 5-22 0 0,-9 4 29 0 0,-53 22-1 0 0,42-23-48 0 0,-184 61 97 0 0,221-78-59 0 0,4 0-12 0 0,0-1 1 0 0,0 0-1 0 0,-1 0 1 0 0,1-1-1 0 0,-12 0 1 0 0,17 0-4 0 0,1 0 0 0 0,-1 0 0 0 0,1 0 1 0 0,-1 0-1 0 0,1 0 0 0 0,-1 0 0 0 0,1 0 0 0 0,-1 0 1 0 0,1 0-1 0 0,-1 0 0 0 0,1 0 0 0 0,-1 0 0 0 0,1 0 0 0 0,0-1 1 0 0,-1 1-1 0 0,1 0 0 0 0,-1 0 0 0 0,1-1 0 0 0,-1 1 0 0 0,3-6 330 0 0,15-7-86 0 0,-1 7-197 0 0,-1 0-1 0 0,1 1 0 0 0,0 0 1 0 0,25-3-1 0 0,-7 1-18 0 0,141-23-30 0 0,39-10-45 0 0,-178 29-46 0 0,-1-2 0 0 0,0-1-1 0 0,-1-2 1 0 0,0-1 0 0 0,-2-2 0 0 0,0-1 0 0 0,40-34 0 0 0,-51 40 41 0 0,-13 9 40 0 0,-1 0 0 0 0,0 0 1 0 0,-1 0-1 0 0,11-11 0 0 0,-15 15 137 0 0,-12-7 49 0 0,6 6-161 0 0,1 1 0 0 0,0 0 0 0 0,-1 1 0 0 0,1-1 1 0 0,0 0-1 0 0,-1 1 0 0 0,1 0 0 0 0,-1 0 1 0 0,1 0-1 0 0,-1 0 0 0 0,1 1 0 0 0,-6 1 0 0 0,-7 2 68 0 0,-21 8 1 0 0,25-8-58 0 0,-15 6 23 0 0,0 2-1 0 0,-41 24 1 0 0,-48 39-132 0 0,73-46 32 0 0,-23 11 23 0 0,-1-3 0 0 0,-92 35 0 0 0,158-72 21 0 0,-12 6 8 0 0,1-1 1 0 0,-1-1-1 0 0,0 0 1 0 0,0-1-1 0 0,0 0 0 0 0,-15 0 1 0 0,26-2 289 0 0,5-1-227 0 0,22 1-106 0 0,0 2 0 0 0,0 0 0 0 0,0 2 0 0 0,27 9 0 0 0,-30-9-465 0 0,1-1 1 0 0,23 2-1 0 0,-34-5-227 0 0,11 3-4096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4:2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23 255 2303 0 0,'0'0'5019'0'0,"-10"-5"-5222"0"0,9 4 148 0 0,-1 0 0 0 0,1 0 0 0 0,0 0 0 0 0,0 0 0 0 0,0-1 0 0 0,0 1 0 0 0,0 0 0 0 0,-3-5 3007 0 0,5 9-2872 0 0,1 6-77 0 0,-1-7-76 0 0,8-11-425 0 0,2-7 768 0 0,-9 13-146 0 0,1-1-1 0 0,-1 0 1 0 0,1 1-1 0 0,0-1 1 0 0,0 1-1 0 0,0 0 1 0 0,0 0-1 0 0,1 0 0 0 0,-1 0 1 0 0,1 0-1 0 0,0 1 1 0 0,0 0-1 0 0,-1-1 1 0 0,2 2-1 0 0,3-3 1 0 0,-1 1-50 0 0,-2 1-35 0 0,-1 1-1 0 0,0-1 1 0 0,1 0-1 0 0,-1 1 1 0 0,6-1-1 0 0,9-1-28 0 0,32-2 1 0 0,-14 2-15 0 0,-19 0 79 0 0,-1 0 0 0 0,0-1-1 0 0,0-1 1 0 0,18-7 0 0 0,63-34 378 0 0,-89 42-442 0 0,-6 2 12 0 0,0 1 0 0 0,1 0 0 0 0,-1 0 0 0 0,0 0 0 0 0,1 0 0 0 0,-1 1 0 0 0,4-1 0 0 0,14 1-13 0 0,-17 3-17 0 0,-1-2-3 0 0,-2 0 5 0 0,2 0-49 0 0,-1-1 1 0 0,0 1 0 0 0,1 0 0 0 0,-1 0 0 0 0,0 0 0 0 0,0 1 0 0 0,3 1-1 0 0,-3 0 83 0 0,1-1 0 0 0,-1 1 0 0 0,1 0 0 0 0,-1 0 0 0 0,0 0 0 0 0,0 1 0 0 0,2 4 0 0 0,-4-7-52 0 0,1 1 0 0 0,-1-1 0 0 0,0 1 0 0 0,1 0 0 0 0,-1-1 0 0 0,0 1 0 0 0,0 0 0 0 0,0-1 0 0 0,0 1 0 0 0,-1 0 0 0 0,1-1 0 0 0,0 1 0 0 0,-1 0 0 0 0,1-1 0 0 0,-1 1 0 0 0,1-1 0 0 0,-3 4 0 0 0,2-2-7 0 0,-1 1 0 0 0,0-1 0 0 0,-1 1 0 0 0,1-1 0 0 0,-1 0 0 0 0,-2 3 0 0 0,2-4 16 0 0,1 1 0 0 0,-1-1 0 0 0,0 0-1 0 0,1-1 1 0 0,-1 1 0 0 0,0 0 0 0 0,0-1 0 0 0,0 1-1 0 0,0-1 1 0 0,-1 0 0 0 0,1 0 0 0 0,0 0 0 0 0,0-1-1 0 0,-1 1 1 0 0,1-1 0 0 0,0 0 0 0 0,-1 0-1 0 0,1 0 1 0 0,0 0 0 0 0,-1 0 0 0 0,-5-2 0 0 0,-2-2 158 0 0,0 0 0 0 0,1 0 1 0 0,-1-1-1 0 0,-19-13 1 0 0,20 11 410 0 0,-2 1 1 0 0,1 0 0 0 0,-16-5-1 0 0,17 8-315 0 0,-1 0 1 0 0,-11-1-1 0 0,4 1-193 0 0,8 2-47 0 0,-3 3 0 0 0,1 3 0 0 0,9-3 2 0 0,-10 10-15 0 0,11-10 10 0 0,0 1-56 0 0,2-3 59 0 0,-1 0-1 0 0,1 0 1 0 0,0 0 0 0 0,0 0 0 0 0,0 0 0 0 0,0 1-1 0 0,0-1 1 0 0,0 0 0 0 0,0 0 0 0 0,0 0-1 0 0,0 0 1 0 0,-1 0 0 0 0,1 0 0 0 0,0 0-1 0 0,0 0 1 0 0,0 1 0 0 0,0-1 0 0 0,0 0 0 0 0,0 0-1 0 0,0 0 1 0 0,0 0 0 0 0,0 0 0 0 0,0 0-1 0 0,0 1 1 0 0,0-1 0 0 0,0 0 0 0 0,0 0-1 0 0,0 0 1 0 0,0 0 0 0 0,0 0 0 0 0,0 1-1 0 0,0-1 1 0 0,0 0 0 0 0,0 0 0 0 0,0 0 0 0 0,0 0-1 0 0,0 0 1 0 0,1 0 0 0 0,-1 0 0 0 0,0 1-1 0 0,0-1 1 0 0,0 0 0 0 0,0 0 0 0 0,0 0-1 0 0,0 0 1 0 0,0 0 0 0 0,0 0 0 0 0,0 0-1 0 0,1 0 1 0 0,-1 0 0 0 0,0 0 0 0 0,0 0 0 0 0,0 0-1 0 0,0 0 1 0 0,0 0 0 0 0,0 1 0 0 0,1-1-1 0 0,-1 0 1 0 0,0 0 0 0 0,0 0 0 0 0,0 0-1 0 0,0 0 1 0 0,0 0 0 0 0,0 0 0 0 0,1 0 0 0 0,-1-1-1 0 0,0 1 1 0 0,0 0 0 0 0,8-3 2 0 0,-7 3-3 0 0,2-1 8 0 0,93-35 175 0 0,-80 31-172 0 0,1 1 0 0 0,0 0-1 0 0,33-1 1 0 0,77 2 176 0 0,-111 2-176 0 0,0 1-10 0 0,0-2 0 0 0,-2-2 0 0 0,-1-2 0 0 0,-3-3 0 0 0,-8 4 12 0 0,-4 4 19 0 0,-13 8 62 0 0,-18 15 43 0 0,-113 73-208 0 0,146-95 72 0 0,-10 6-3 0 0,1-1 0 0 0,0 0-1 0 0,-1 0 1 0 0,-19 6 0 0 0,26-10 13 0 0,-1-1-1 0 0,1 1 1 0 0,0-1 0 0 0,0 0-1 0 0,0 1 1 0 0,0-1 0 0 0,-1-1 0 0 0,1 1-1 0 0,0 0 1 0 0,0-1 0 0 0,0 0 0 0 0,0 1-1 0 0,0-1 1 0 0,0-1 0 0 0,0 1 0 0 0,0 0-1 0 0,0-1 1 0 0,0 1 0 0 0,1-1 0 0 0,-4-2-1 0 0,4 2 61 0 0,0-1-1 0 0,0 1 0 0 0,0 0 0 0 0,0-1 1 0 0,1 0-1 0 0,-1 1 0 0 0,1-1 0 0 0,0 0 1 0 0,-1 0-1 0 0,1 0 0 0 0,1 0 0 0 0,-1 1 1 0 0,0-2-1 0 0,1 1 0 0 0,-1 0 0 0 0,1 0 1 0 0,0 0-1 0 0,0-3 0 0 0,0 4-38 0 0,1 1 0 0 0,-1-1 0 0 0,1 0 0 0 0,-1 0-1 0 0,1 1 1 0 0,0-1 0 0 0,-1 0 0 0 0,1 1 0 0 0,0-1 0 0 0,0 1 0 0 0,0-1-1 0 0,1 1 1 0 0,0-2 0 0 0,-1 2-15 0 0,2-1-3 0 0,-1-1-1 0 0,1 1 0 0 0,0 0 0 0 0,0 0 1 0 0,0 0-1 0 0,1 1 0 0 0,-1-1 1 0 0,0 1-1 0 0,1-1 0 0 0,-1 1 1 0 0,1 0-1 0 0,5 0 0 0 0,-2-1-26 0 0,0 1 0 0 0,0 1 0 0 0,0-1 0 0 0,0 1 0 0 0,0 1 0 0 0,0-1 0 0 0,-1 1 0 0 0,1 0 0 0 0,8 3 0 0 0,4 2-469 0 0,31 15 0 0 0,-49-21 477 0 0,1 1-176 0 0,9 4-52 0 0,-10-4 194 0 0,1 0-88 0 0,-2-3 50 0 0,0 0 129 0 0,-1-1 0 0 0,1 1 1 0 0,-1 0-1 0 0,1 0 0 0 0,-1 0 0 0 0,0 0 0 0 0,0 0 1 0 0,0 0-1 0 0,0 0 0 0 0,0 1 0 0 0,-1-1 0 0 0,1 0 1 0 0,-1 1-1 0 0,1-1 0 0 0,-4-2 0 0 0,-3-3 73 0 0,0 1-1 0 0,-11-7 0 0 0,13 10-42 0 0,-11-7 81 0 0,0 1 0 0 0,0 0 0 0 0,-1 1 0 0 0,0 1 0 0 0,-1 1 0 0 0,1 0 0 0 0,-23-3 0 0 0,37 9-114 0 0,0 0 0 0 0,0 0 0 0 0,-1 0 0 0 0,1 1 0 0 0,0-1 0 0 0,0 1 0 0 0,0 0 0 0 0,0 0 0 0 0,0 1 0 0 0,-5 1 0 0 0,-8 5 17 0 0,13-4-68 0 0,1 0 5 0 0,-3 0-2 0 0,5-3 0 0 0,-1 1 0 0 0,0-1 0 0 0,1 1 0 0 0,-1-1 0 0 0,1 1 0 0 0,0 0 0 0 0,-1-1 0 0 0,1 1 0 0 0,0 0 0 0 0,0 0 0 0 0,0 0 0 0 0,0 0 0 0 0,-1 3 0 0 0,1-2-91 0 0,0 0 1 0 0,-1 0-1 0 0,1 0 0 0 0,0 0 0 0 0,0 0 0 0 0,1 0 1 0 0,-1 0-1 0 0,1 0 0 0 0,-1 0 0 0 0,1 1 0 0 0,0-1 1 0 0,0 0-1 0 0,0 0 0 0 0,1 1 0 0 0,-1-1 0 0 0,1 0 1 0 0,0 0-1 0 0,0 0 0 0 0,0 0 0 0 0,0 0 1 0 0,0 0-1 0 0,1 0 0 0 0,0 0 0 0 0,-1-1 0 0 0,1 1 1 0 0,0 0-1 0 0,0-1 0 0 0,0 0 0 0 0,0 1 0 0 0,3 1 1 0 0,9 7-5904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4:3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276 195 1375 0 0,'-2'1'107'0'0,"-13"0"-330"0"0,6 0 1625 0 0,-1 0-1 0 0,1 1 1 0 0,0 0 0 0 0,0 1-1 0 0,-15 5 1 0 0,22-7-1222 0 0,23 4 123 0 0,-19-4-254 0 0,1 0-1 0 0,0 0 1 0 0,0-1-1 0 0,0 1 1 0 0,5 0-1 0 0,7-3 252 0 0,-1 0 0 0 0,1 0 0 0 0,-1-2 0 0 0,0 1 0 0 0,0-2 1 0 0,16-7-1 0 0,24-7 451 0 0,87-15-278 0 0,-119 29-458 0 0,45-13-497 0 0,76-32 0 0 0,-57 19 218 0 0,-5-2 263 0 0,-77 32 54 0 0,6-1 17 0 0,-8 2 199 0 0,-1 0-246 0 0,-1 0 0 0 0,0 0 0 0 0,0-1 0 0 0,1 1 0 0 0,-1 0 0 0 0,0 0 0 0 0,1 0 1 0 0,-1 0-1 0 0,0 0 0 0 0,1 0 0 0 0,-1 0 0 0 0,0 0 0 0 0,1 0 0 0 0,-1 0 0 0 0,0 0 0 0 0,1 0 0 0 0,-1 0 0 0 0,0 0 0 0 0,1 0 0 0 0,-1 0 1 0 0,0 0-1 0 0,1 0 0 0 0,-1 0 0 0 0,0 0 0 0 0,0 0 0 0 0,1 1 0 0 0,-1-1 0 0 0,0 0 0 0 0,1 0 0 0 0,-7 8 169 0 0,-20 9-71 0 0,-18 3 158 0 0,-2-1-1 0 0,-1-3 0 0 0,-74 17 1 0 0,98-29-118 0 0,0-1 1 0 0,-1 0-1 0 0,1-2 1 0 0,-35-3-1 0 0,-94-19 614 0 0,96 10-440 0 0,14 3 206 0 0,-58-5 1 0 0,80 13-324 0 0,1 0 0 0 0,-1 1 0 0 0,1 1 0 0 0,0 1 0 0 0,0 0 0 0 0,-22 8 0 0 0,30-7-164 0 0,10-4-54 0 0,1 0 0 0 0,0 0 1 0 0,-1 0-1 0 0,1 0 0 0 0,0 0 1 0 0,0 0-1 0 0,-1 0 0 0 0,1 0 1 0 0,0 0-1 0 0,0 1 0 0 0,-1-1 1 0 0,1 0-1 0 0,0 0 0 0 0,0 0 1 0 0,-1 1-1 0 0,1-1 0 0 0,0 0 1 0 0,0 0-1 0 0,0 0 0 0 0,0 1 1 0 0,-1-1-1 0 0,1 0 0 0 0,0 0 1 0 0,0 1-1 0 0,0-1 0 0 0,0 0 1 0 0,0 1-1 0 0,0-1 1 0 0,0 0-1 0 0,-1 1 0 0 0,3 0 0 0 0,-1 1 0 0 0,0 0 0 0 0,0-1 0 0 0,1 1 1 0 0,-1-1-1 0 0,1 0 0 0 0,0 1 0 0 0,-1-1 0 0 0,1 0 0 0 0,0 0 0 0 0,-1 0 0 0 0,1 0 0 0 0,0 0 0 0 0,0-1 0 0 0,0 1 0 0 0,0-1 0 0 0,0 1 0 0 0,3 0 0 0 0,41 6-14 0 0,9-3-198 0 0,92-5 0 0 0,53-18-1716 0 0,-178 17 1533 0 0,-9-2-202 0 0,-19 1 188 0 0,-20-1 598 0 0,2 5 542 0 0,-1 0 0 0 0,1 2 0 0 0,-1 1 0 0 0,-34 10 0 0 0,51-12-531 0 0,-35 11 930 0 0,41-12-1046 0 0,5-1-482 0 0,4 2-2 0 0,1 0 0 0 0,-1-1 0 0 0,12 0 0 0 0,13-2-4262 0 0,4-3-1570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4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64 201 6447 0 0,'0'0'8296'0'0,"1"-2"-8122"0"0,2-11-187 0 0,-3 11-5 0 0,0-27-85 0 0,0 27 178 0 0,-2-5 204 0 0,1 6-261 0 0,1 0 0 0 0,0 1 0 0 0,-1-1 0 0 0,1 0 1 0 0,0 0-1 0 0,-1 0 0 0 0,1 0 0 0 0,0 1 1 0 0,0-1-1 0 0,0 0 0 0 0,0 0 0 0 0,0 0 0 0 0,0 0 1 0 0,0 0-1 0 0,0 1 0 0 0,0-1 0 0 0,0 0 1 0 0,0 0-1 0 0,1 0 0 0 0,-1 0 0 0 0,0 1 0 0 0,1-1 1 0 0,0-1-1 0 0,-1 0 222 0 0,1 0-95 0 0,13-16 989 0 0,-13 17-436 0 0,12-7-291 0 0,-11 8-334 0 0,12 0-13 0 0,10 1-47 0 0,-19-1-15 0 0,14-2 3 0 0,13-4-15 0 0,0-1-1 0 0,0-2 0 0 0,45-19 0 0 0,-57 21 10 0 0,-5 2 5 0 0,1 0 0 0 0,27-4 0 0 0,-17 6 0 0 0,-20 4 0 0 0,1 1 0 0 0,-6-2 0 0 0,7 1 0 0 0,0 0 0 0 0,-1 1 0 0 0,13 3 0 0 0,-9 0 0 0 0,-1 0 0 0 0,0 1 0 0 0,14 10 0 0 0,-18-12-11 0 0,0 1-1 0 0,10 11 0 0 0,2 1-169 0 0,-15-13 117 0 0,3 4-6 0 0,-4-6-21 0 0,5-27-314 0 0,-5 21 360 0 0,-1-28-148 0 0,-1 30 183 0 0,0 1 13 0 0,1 1 1 0 0,-1-1 0 0 0,0 0 0 0 0,0 0-1 0 0,-1 1 1 0 0,1-1 0 0 0,0 0 0 0 0,0 0-1 0 0,0 1 1 0 0,0-1 0 0 0,-1 0 0 0 0,1 0 0 0 0,0 1-1 0 0,-1-1 1 0 0,1 0 0 0 0,0 1 0 0 0,-1-1-1 0 0,0 0 1 0 0,1 0 13 0 0,-1-1-12 0 0,-1 0 1 0 0,1 1-1 0 0,0-1 1 0 0,0 0-1 0 0,-1 1 0 0 0,1-1 1 0 0,-1 1-1 0 0,0-1 1 0 0,1 1-1 0 0,-1 0 1 0 0,0 0-1 0 0,0-1 1 0 0,0 1-1 0 0,0 0 1 0 0,0 1-1 0 0,0-1 1 0 0,0 0-1 0 0,0 1 1 0 0,-4-1-1 0 0,2 1 6 0 0,0 0-1 0 0,0 0 0 0 0,0 1 1 0 0,1 0-1 0 0,-1-1 1 0 0,0 2-1 0 0,-6 1 0 0 0,-3 1 4 0 0,-34 9-115 0 0,-203 43 722 0 0,64-29 579 0 0,153-24-640 0 0,32-3-368 0 0,-1 0-32 0 0,-5 2-116 0 0,5-2 15 0 0,4-1 14 0 0,10-4 53 0 0,-1 0-1 0 0,1 1 0 0 0,1 0 1 0 0,-1 1-1 0 0,0 1 1 0 0,23-3-1 0 0,80 5 395 0 0,-53 2-550 0 0,8-8-1 0 0,-16 0-140 0 0,-16 3-299 0 0,0-1 1 0 0,0-2 0 0 0,63-19-1 0 0,-74 16-610 0 0,-25 8 910 0 0,-4 0-149 0 0,-3-2 379 0 0,-1 0 0 0 0,0 0 1 0 0,0 1-1 0 0,0 0 0 0 0,0 0 0 0 0,0 0 1 0 0,0 1-1 0 0,-12-1 0 0 0,-56 0 618 0 0,52 2-497 0 0,20 0-170 0 0,-48 0 407 0 0,-55-7 0 0 0,74 4-172 0 0,0 1-1 0 0,-36 2 1 0 0,56 1-278 0 0,0 1 0 0 0,0 0 0 0 0,0 1-1 0 0,0 0 1 0 0,1 0 0 0 0,-1 1 0 0 0,1 1 0 0 0,0 0-1 0 0,0 0 1 0 0,1 1 0 0 0,-1 0 0 0 0,1 0 0 0 0,1 1 0 0 0,-1 1-1 0 0,1-1 1 0 0,0 2 0 0 0,1-1 0 0 0,0 1 0 0 0,0 0-1 0 0,-7 14 1 0 0,5-4-1864 0 0,5-1-4820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0 10135 0 0,'-11'8'322'0'0,"0"-1"-1"0"0,1 2 0 0 0,0-1 1 0 0,0 1-1 0 0,-11 15 0 0 0,-39 54 2074 0 0,56-73-2180 0 0,-185 275 3028 0 0,21 13-2728 0 0,31 45-366 0 0,94-218 331 0 0,-61 117 1 0 0,96-222-438 0 0,0-1 1 0 0,-12 16 0 0 0,19-28-39 0 0,-1 1-1 0 0,0 0 1 0 0,0-1-1 0 0,-1 0 1 0 0,1 1 0 0 0,0-1-1 0 0,-1 0 1 0 0,1 0-1 0 0,-1 0 1 0 0,0 0-1 0 0,0-1 1 0 0,0 1 0 0 0,0-1-1 0 0,0 1 1 0 0,0-1-1 0 0,0 0 1 0 0,0-1 0 0 0,-4 2-1 0 0,6-2-26 0 0,1 0-1 0 0,-1-1 1 0 0,0 1-1 0 0,0 0 1 0 0,1 0 0 0 0,-1-1-1 0 0,0 1 1 0 0,1 0-1 0 0,-1-1 1 0 0,0 1-1 0 0,1-1 1 0 0,-1 1 0 0 0,0-1-1 0 0,1 1 1 0 0,-1-1-1 0 0,1 1 1 0 0,-1-1-1 0 0,1 1 1 0 0,-1-1-1 0 0,1 0 1 0 0,0 1 0 0 0,-1-1-1 0 0,1 0 1 0 0,0 1-1 0 0,-1-1 1 0 0,1 0-1 0 0,0 0 1 0 0,0 1 0 0 0,0-1-1 0 0,0 0 1 0 0,-1-1-1 0 0,0-24-121 0 0,3 13 113 0 0,0-1 0 0 0,1 1 0 0 0,0-1 0 0 0,1 1 0 0 0,1 0 0 0 0,0 0 0 0 0,0 0 1 0 0,1 1-1 0 0,1 0 0 0 0,16-22 0 0 0,-6 12-81 0 0,2 0-1 0 0,0 1 1 0 0,2 0 0 0 0,28-21-1 0 0,-34 30 143 0 0,0 1 0 0 0,2 1 0 0 0,-1 1 0 0 0,1 0 0 0 0,1 1 0 0 0,-1 0 0 0 0,1 2 0 0 0,34-8-1 0 0,-35 11 146 0 0,-1 1-1 0 0,0 0 1 0 0,1 1-1 0 0,-1 1 1 0 0,1 1-1 0 0,-1 0 0 0 0,1 1 1 0 0,-1 1-1 0 0,0 0 1 0 0,24 9-1 0 0,-35-11-96 0 0,0 1 0 0 0,0 0-1 0 0,-1 1 1 0 0,1-1 0 0 0,-1 1 0 0 0,1-1 0 0 0,-1 1-1 0 0,0 1 1 0 0,0-1 0 0 0,0 1 0 0 0,-1-1-1 0 0,1 1 1 0 0,-1 0 0 0 0,0 0 0 0 0,0 1-1 0 0,0-1 1 0 0,-1 0 0 0 0,1 1 0 0 0,-1 0 0 0 0,0 0-1 0 0,-1-1 1 0 0,1 1 0 0 0,-1 0 0 0 0,0 0-1 0 0,0 1 1 0 0,0-1 0 0 0,-1 0 0 0 0,0 0-1 0 0,0 0 1 0 0,0 0 0 0 0,-1 1 0 0 0,1-1-1 0 0,-1 0 1 0 0,0 0 0 0 0,-1 0 0 0 0,1 0 0 0 0,-1 0-1 0 0,0-1 1 0 0,-5 9 0 0 0,-4 4 18 0 0,0-1 0 0 0,-1-1 0 0 0,-1 0 0 0 0,-1 0 0 0 0,-19 16 0 0 0,-83 56 153 0 0,98-75-190 0 0,-120 77 50 0 0,113-76-148 0 0,-1 0 1 0 0,1-1-1 0 0,-49 13 0 0 0,71-24-7 0 0,0 0-1 0 0,0 0 1 0 0,-1-1-1 0 0,1 0 0 0 0,0 1 1 0 0,0-1-1 0 0,0 0 1 0 0,0-1-1 0 0,-6 0 0 0 0,8 1 16 0 0,1 0 0 0 0,-1-1 0 0 0,0 1 0 0 0,1 0 0 0 0,-1-1-1 0 0,1 1 1 0 0,-1 0 0 0 0,1-1 0 0 0,-1 1 0 0 0,0 0-1 0 0,1-1 1 0 0,0 1 0 0 0,-1-1 0 0 0,1 1 0 0 0,-1-1-1 0 0,1 1 1 0 0,0-1 0 0 0,-1 1 0 0 0,1-1 0 0 0,-1-1-1 0 0,1 1-18 0 0,0 0 1 0 0,0 0-1 0 0,0-1 0 0 0,0 1 0 0 0,0 0 0 0 0,0 0 0 0 0,0-1 0 0 0,0 1 0 0 0,1 0 0 0 0,-1 0 0 0 0,0 0 0 0 0,1-1 0 0 0,-1 1 0 0 0,1 0 0 0 0,0-1 1 0 0,5-8-821 0 0,0 1 1 0 0,1 0 0 0 0,0 0-1 0 0,11-11 1 0 0,-4 4-788 0 0,14-16-4505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9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41 663 7831 0 0,'0'0'2366'0'0,"-1"2"-658"0"0,-2 15 1975 0 0,3-10-8880 0 0,11-17 5124 0 0,-9 8 165 0 0,0 0-1 0 0,-1-1 1 0 0,1 1-1 0 0,-1 0 1 0 0,1-1-1 0 0,-1 1 1 0 0,0-1 0 0 0,1 1-1 0 0,-1-1 1 0 0,-1 0-1 0 0,1 1 1 0 0,1-5-1 0 0,1-9 4491 0 0,-5 16-4365 0 0,-7 6 1 0 0,-1 1 18 0 0,6-4-215 0 0,-8 9 6 0 0,-2 19-37 0 0,5-1 10 0 0,3-8 33 0 0,4-19 10 0 0,1-1 505 0 0,4-1-474 0 0,10 4-60 0 0,2-1-14 0 0,0-1 0 0 0,1-2 0 0 0,8 0 0 0 0,-7-2 0 0 0,-12 0 0 0 0,3 1 0 0 0,25-5 0 0 0,-28 5 1 0 0,18-7 73 0 0,2-1-16 0 0,34-18-1 0 0,-45 20-55 0 0,9-1-2 0 0,-16 4 1 0 0,7 1 0 0 0,9-2 8 0 0,13 0 44 0 0,-13 0-53 0 0,3-1 54 0 0,-19 5-31 0 0,21-7 28 0 0,-21 5-21 0 0,14 1 122 0 0,8 1-107 0 0,-24 0-30 0 0,2 0 22 0 0,0 0 0 0 0,0 1 1 0 0,0 0-1 0 0,-1 0 0 0 0,1 0 0 0 0,0 1 0 0 0,-1 0 0 0 0,8 4 0 0 0,2-1-37 0 0,1 0 0 0 0,0-3 0 0 0,-1-2 0 0 0,-2-1 11 0 0,-8 0 32 0 0,8-4-22 0 0,-1 1 34 0 0,-8 2 3 0 0,8-4-46 0 0,2 1-1 0 0,2 1 32 0 0,-1 2-33 0 0,-3 2 1 0 0,-3 1 44 0 0,13 0-57 0 0,-7-3 2 0 0,3 0 4 0 0,-3 0-10 0 0,8-3 62 0 0,6-2-46 0 0,-13 2-7 0 0,5-1 12 0 0,0 0 1 0 0,0 2-1 0 0,35-3 0 0 0,-45 6-15 0 0,0 1 0 0 0,0 0 0 0 0,0 1 0 0 0,14 2 0 0 0,-26-3 0 0 0,30 2 0 0 0,-8-2 0 0 0,13-1 0 0 0,47-8 0 0 0,11-2 0 0 0,-42 7 0 0 0,15-2-3 0 0,-40 3 92 0 0,0 1 0 0 0,1 1 0 0 0,28 3-1 0 0,-27 1 98 0 0,53-1 0 0 0,-77-2-184 0 0,1 0 1 0 0,-1-1-1 0 0,1 1 0 0 0,-1-1 0 0 0,1 0 0 0 0,-1 0 0 0 0,1 0 0 0 0,-1-1 1 0 0,5-2-1 0 0,2 0 66 0 0,-2 1-25 0 0,0-1 85 0 0,0 1-1 0 0,15-9 1 0 0,-17 8-74 0 0,-3 2-46 0 0,14-5 58 0 0,-1 1-66 0 0,-14 6 0 0 0,14-2 0 0 0,-3 0 0 0 0,-10 2 6 0 0,0-1-1 0 0,0 1 0 0 0,0 0 1 0 0,0 0-1 0 0,0 0 1 0 0,0 1-1 0 0,0 0 0 0 0,0-1 1 0 0,4 3-1 0 0,14 2 155 0 0,6-2-82 0 0,-14-1-30 0 0,2-2-25 0 0,2-2 33 0 0,4 0 84 0 0,44-10 1 0 0,-44 7-125 0 0,12-1 44 0 0,69-6-39 0 0,68-11 22 0 0,-129 19 11 0 0,-15 1 20 0 0,30-1 150 0 0,20-1 180 0 0,-64 3-370 0 0,0 0-1 0 0,0-1 1 0 0,0-1-1 0 0,21-9 1 0 0,-24 9 72 0 0,1 0 1 0 0,11-2-1 0 0,-7 0 46 0 0,-12 5-130 0 0,0 0 0 0 0,0-1 0 0 0,1 1-1 0 0,-1 1 1 0 0,0-1 0 0 0,1 0 0 0 0,-1 1 0 0 0,7 0 0 0 0,7-2-22 0 0,1 2 11 0 0,-1 2 47 0 0,0 1 33 0 0,0 1-11 0 0,1 1-64 0 0,0-2-16 0 0,-1 0 0 0 0,1 0 0 0 0,-1-2 0 0 0,30 1 0 0 0,-18-1 0 0 0,30 3 64 0 0,-56-3-64 0 0,32 2 46 0 0,-7 1-28 0 0,-15-3-18 0 0,26 5 0 0 0,-13 1 53 0 0,-19-5-43 0 0,24 2-9 0 0,-26-3-1 0 0,9 1 0 0 0,-4-1 0 0 0,-1 0 0 0 0,1 0 0 0 0,0-1 0 0 0,0-1 0 0 0,0 1 0 0 0,0-1 0 0 0,13-4 0 0 0,16-3 0 0 0,-16 4 0 0 0,0 2 0 0 0,43-10 256 0 0,-63 12-192 0 0,1-1 0 0 0,70-7 384 0 0,-51 6-448 0 0,-5 0 0 0 0,12-3 0 0 0,6-2 0 0 0,174-16 0 0 0,-187 21 0 0 0,1-1 0 0 0,-1-1 0 0 0,0-1 0 0 0,0-1 0 0 0,26-11 0 0 0,-44 15 0 0 0,15-2 0 0 0,-11 3 0 0 0,-2-1 0 0 0,0 2 0 0 0,1-1-1 0 0,-1 1 1 0 0,9 0 0 0 0,-5 1 17 0 0,23 4 127 0 0,-2-1-144 0 0,41 1 0 0 0,-67-4 0 0 0,25 0 0 0 0,-14-2 0 0 0,33 2 0 0 0,3 1 0 0 0,-48-2 0 0 0,20 5 12 0 0,117 20 112 0 0,-128-24-124 0 0,1 0 0 0 0,-1 0 0 0 0,1-1 0 0 0,0-1 0 0 0,16-3 0 0 0,81-8 0 0 0,-98 11 37 0 0,25-4 54 0 0,-23 2-102 0 0,0 1-31 0 0,5-2 60 0 0,-18 4 14 0 0,21 3-13 0 0,-6 0-19 0 0,-1 0 12 0 0,7 6 21 0 0,-15-8-10 0 0,11 1-19 0 0,74 1-74 0 0,-67-4 60 0 0,-22 2 10 0 0,1-1 0 0 0,0-1 0 0 0,-1 1 0 0 0,1-1 0 0 0,0 0 0 0 0,5-2 0 0 0,6 0 0 0 0,21-4 0 0 0,-8 2 0 0 0,1 1 0 0 0,48 0 0 0 0,-39 2 0 0 0,-36 2 0 0 0,0-1 0 0 0,0 1 0 0 0,0-1 0 0 0,7-2 0 0 0,26-8 0 0 0,11-2 20 0 0,-27 6-5 0 0,0 2 0 0 0,1 0 0 0 0,31-2 0 0 0,-40 5-15 0 0,31-3 0 0 0,47 4 0 0 0,-42 2 0 0 0,54-8 0 0 0,-64 4 0 0 0,-17 1 0 0 0,-1-1 0 0 0,23-5 0 0 0,-40 6 0 0 0,16-1 0 0 0,33-4 0 0 0,-47 6 9 0 0,0 1-1 0 0,0-1 0 0 0,0 2 1 0 0,9 0-1 0 0,15 2 25 0 0,-21-3-3 0 0,-4 0-25 0 0,0 1 0 0 0,0 0-1 0 0,0 0 1 0 0,0 0 0 0 0,0 0 0 0 0,6 3 0 0 0,47 12 48 0 0,-54-15-53 0 0,0 1 0 0 0,0-1 0 0 0,0 0 0 0 0,1 0 0 0 0,-1 0 0 0 0,0 0-1 0 0,6-1 1 0 0,0 1 12 0 0,-6 0-5 0 0,0-1 0 0 0,-1 1 0 0 0,1-1 0 0 0,0 0 0 0 0,0 0 0 0 0,0 0 0 0 0,6-1 0 0 0,26-3-10 0 0,15-1 109 0 0,63-14 1 0 0,38-4 192 0 0,-125 23-288 0 0,45 7 106 0 0,-59-6-96 0 0,-1 0 1 0 0,19 5-1 0 0,7 0-21 0 0,96 2 33 0 0,-6-1-2 0 0,-59-2 1 0 0,83-5 0 0 0,-114-4 1 0 0,-1-1 0 0 0,54-15 0 0 0,-6 1 4 0 0,-62 14-26 0 0,0 1 28 0 0,-1 0 0 0 0,39-1 0 0 0,-29 2 25 0 0,147-3 198 0 0,-144 7-268 0 0,75 0 70 0 0,91 2 19 0 0,-162-5-59 0 0,0-2 1 0 0,0-2 0 0 0,43-11-1 0 0,-80 16-23 0 0,113-27 12 0 0,-89 23-14 0 0,0 1 0 0 0,41-1 0 0 0,-56 5 1 0 0,-1 0 0 0 0,1 1 0 0 0,0 0 0 0 0,-1 1 0 0 0,11 3 0 0 0,-5-1 0 0 0,25 3 0 0 0,-32-5 0 0 0,-5-1 0 0 0,0 0 0 0 0,0 0 0 0 0,0 0 0 0 0,0-1 0 0 0,8 0 0 0 0,24 1 84 0 0,0-3 0 0 0,67-11 1 0 0,-48 5-42 0 0,-52 7-42 0 0,-1 1 0 0 0,1-1 0 0 0,0 1-1 0 0,-1 0 1 0 0,1-1 0 0 0,-1 1 0 0 0,1 1 0 0 0,4-1 0 0 0,1 1 19 0 0,27-4 16 0 0,-16 2-36 0 0,-16 2 0 0 0,34-6 0 0 0,-7 0 0 0 0,-22 4 0 0 0,26 0 0 0 0,-26 1 0 0 0,35-3-3 0 0,-27 1 31 0 0,25 1 0 0 0,-4 2-25 0 0,40-6 1 0 0,17 1 53 0 0,-74 3-45 0 0,-16 1-12 0 0,14 4 52 0 0,34 10-41 0 0,-41-11-11 0 0,0-1 0 0 0,0 0 0 0 0,0 0 0 0 0,16-1 0 0 0,-14 0 0 0 0,18-1 36 0 0,0-2 0 0 0,0-1 0 0 0,52-11 1 0 0,17-2 26 0 0,-73 13-99 0 0,0 2 0 0 0,0 1 0 0 0,-1 1 0 0 0,1 1 0 0 0,31 7 0 0 0,-24-5 8 0 0,-20-3 13 0 0,0 1 1 0 0,20 4-1 0 0,-14-3 15 0 0,0-2 0 0 0,0 0 0 0 0,0 0 0 0 0,0-2 0 0 0,0-1 0 0 0,0 0 0 0 0,36-10 0 0 0,-32 6 10 0 0,12-4 51 0 0,-1 3-1 0 0,46-5 1 0 0,-77 11-61 0 0,1 1 0 0 0,0-1 0 0 0,0 1 0 0 0,0 0 0 0 0,0 1 0 0 0,0-1 0 0 0,-1 1 0 0 0,9 2 0 0 0,25 6 0 0 0,22 4-13 0 0,-37-8-4 0 0,0-1 0 0 0,30 2 0 0 0,-22-6 4 0 0,0-2 1 0 0,0-1-1 0 0,53-12 0 0 0,15-2-8 0 0,-55 14 21 0 0,-28 3 0 0 0,-8-1 0 0 0,1 1 0 0 0,-1 0 0 0 0,15 2 0 0 0,-14 0 0 0 0,-1-2 0 0 0,1 1 0 0 0,13-2 0 0 0,49-6 0 0 0,-53 7 0 0 0,35-6 0 0 0,39-4 0 0 0,-75 9 22 0 0,24-5 1 0 0,-17 1 5 0 0,0 2-1 0 0,46 1 1 0 0,-6 4-28 0 0,-28-1 0 0 0,44-3 0 0 0,-25-5 21 0 0,57-17 0 0 0,-79 17-10 0 0,-16 3-7 0 0,8-2 35 0 0,0 1 0 0 0,1 1 1 0 0,-1 1-1 0 0,31 1 0 0 0,-39 2-13 0 0,-10 1-6 0 0,15 4 9 0 0,-6-2-29 0 0,-2 2 0 0 0,0 1 0 0 0,6 2 0 0 0,-17-8-2 0 0,5 1-56 0 0,-3 0 43 0 0,0 0 0 0 0,1 0 0 0 0,-1-1 0 0 0,0 0 0 0 0,0 0 0 0 0,1 0 0 0 0,-1-1 0 0 0,0 1 0 0 0,0-1 0 0 0,6-2 0 0 0,1-1 11 0 0,3 1-50 0 0,7-3 39 0 0,-19 6 14 0 0,18-1 4 0 0,-7 1-372 0 0,0 1 1 0 0,-1 1-1 0 0,1 0 0 0 0,-1 1 0 0 0,1 0 0 0 0,16 7 1 0 0,-14-4-252 0 0,0-2 0 0 0,1 0 1 0 0,-1 0-1 0 0,23 1 0 0 0,-5-5-1260 0 0,1-2-8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4:2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98 1375 0 0,'0'0'3704'0'0,"-1"1"-2556"0"0,-6 1-688 0 0,0 0-1 0 0,0 0 0 0 0,0-1 0 0 0,0 1 0 0 0,0-2 0 0 0,0 1 1 0 0,0-1-1 0 0,-7 0 0 0 0,8 0 740 0 0,4 0-257 0 0,0 0-659 0 0,0 0 0 0 0,0-1 1 0 0,0 1-1 0 0,0 0 0 0 0,0 0 1 0 0,0-1-1 0 0,-4-1 1736 0 0,24-5-1748 0 0,-12 4-174 0 0,17-2 186 0 0,0 0 1 0 0,0 2-1 0 0,0 1 0 0 0,31 1 0 0 0,-42 0-182 0 0,-2 1 55 0 0,0 0-1 0 0,18 3 1 0 0,8-2 356 0 0,-33-1-459 0 0,0 0-1 0 0,0-1 1 0 0,1 1 0 0 0,-1-1-1 0 0,0 1 1 0 0,0-1-1 0 0,0 0 1 0 0,5-2 0 0 0,3-1 203 0 0,-6 3-199 0 0,4-2 186 0 0,0-1 0 0 0,16-7 0 0 0,-13 5-195 0 0,-1 0-36 0 0,0-1-12 0 0,-1-3-10 0 0,-8 7-215 0 0,5-11 309 0 0,-3 9-4053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4:2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3 158 2759 0 0,'0'0'1026'0'0,"0"-2"-177"0"0,-1-5-754 0 0,0 0 0 0 0,0 0 0 0 0,1 0 0 0 0,0 0 0 0 0,0 0 0 0 0,1 0 0 0 0,0 1 0 0 0,0-1-1 0 0,1 0 1 0 0,0 0 0 0 0,0 1 0 0 0,0-1 0 0 0,1 1 0 0 0,5-10 0 0 0,-7 14 1366 0 0,9-9 6714 0 0,-7 4-8054 0 0,-2 6 199 0 0,1 0-253 0 0,1-1-24 0 0,0 1-1 0 0,-1 0 1 0 0,1-1-1 0 0,0 2 1 0 0,0-1-1 0 0,5-1 1 0 0,6 4 75 0 0,-12-1-89 0 0,-1-1 0 0 0,1 1 0 0 0,-1-1 0 0 0,1 1 0 0 0,0-1 0 0 0,-1 0 0 0 0,1 0 0 0 0,-1 0-1 0 0,1 0 1 0 0,0 0 0 0 0,-1 0 0 0 0,4-1 0 0 0,10-2 357 0 0,26 1 0 0 0,-17 1-41 0 0,3 4 48 0 0,-4 0-138 0 0,-21-3-224 0 0,50-2 660 0 0,-47 2-588 0 0,1-1 0 0 0,-1 0 0 0 0,0-1 0 0 0,0 1 0 0 0,-1-1 0 0 0,1 0 0 0 0,7-4 0 0 0,-10 6 786 0 0,-2 2-1205 0 0,2 11 240 0 0,-1-1-12 0 0,-1-9-4 0 0,14-5-620 0 0,-13 1 719 0 0,2 1 26 0 0,-1 0 0 0 0,0-1 0 0 0,0 0 0 0 0,1 0 0 0 0,-1 0 0 0 0,0 0 0 0 0,0 0 0 0 0,0 0 0 0 0,0 0 0 0 0,0 0 0 0 0,0-1 0 0 0,-1 1 0 0 0,1-1 0 0 0,3-3 1 0 0,-4 4-92 0 0,2 17-8622 0 0,-3 1 3620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4:2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2303 0 0,'0'0'10111'0'0,"-3"0"-10431"0"0,-8 0 349 0 0,9 0 195 0 0,-14 1 348 0 0,12 0-70 0 0,2 0-300 0 0,-30 15 537 0 0,24-10-715 0 0,4-3 19 0 0,-8 5-33 0 0,0 1-10 0 0,-2-4 11 0 0,-1-4 32 0 0,3-4 46 0 0,-1 0 1 0 0,1 0-1 0 0,-18-8 1 0 0,-13-4-42 0 0,28 11-166 0 0,0 1 0 0 0,1 1 0 0 0,-1 0 0 0 0,0 1 0 0 0,0 0 0 0 0,0 2 0 0 0,0 0 0 0 0,0 0 0 0 0,0 1 0 0 0,0 1 0 0 0,1 1 0 0 0,-1 0 0 0 0,-24 10 0 0 0,25-7 133 0 0,0 1 0 0 0,1 0 0 0 0,-20 15 0 0 0,13-6 184 0 0,19-16 614 0 0,-10-8-43 0 0,10 5-669 0 0,-1 0 1 0 0,1 0-1 0 0,-1-1 1 0 0,1 1-1 0 0,0-1 1 0 0,0 0 0 0 0,0 1-1 0 0,0-1 1 0 0,0 0-1 0 0,0-2 1 0 0,0-11 3150 0 0,4 18-3036 0 0,-2-2-179 0 0,-1 1 0 0 0,1-1 0 0 0,-1 0-1 0 0,1 0 1 0 0,-1 0 0 0 0,1 0 0 0 0,-1 0-1 0 0,0 1 1 0 0,1-1 0 0 0,-1 0 0 0 0,1 0-1 0 0,-1 1 1 0 0,0-1 0 0 0,1 0 0 0 0,-1 1-1 0 0,0-1 1 0 0,1 0 0 0 0,0 1 0 0 0,4 10-27 0 0,0 1-10 0 0,-1 3 0 0 0,-3 0 0 0 0,2-2 0 0 0,0-1 15 0 0,2-1 64 0 0,-4-8-61 0 0,0-1 221 0 0,1 0-126 0 0,2 6 1 0 0,-2-6 124 0 0,-1 1-118 0 0,1-1-78 0 0,5 20 290 0 0,-5-18-301 0 0,0 20 20 0 0,-2-2-16 0 0,-1-11 97 0 0,-5 11-53 0 0,2-8 3 0 0,-2 6 1 0 0,5-18-87 0 0,-8 15 5 0 0,5-9-1 0 0,1-2 0 0 0,0 0 0 0 0,1 1 0 0 0,0-1 0 0 0,-2 11 0 0 0,-5 10 0 0 0,4-15 0 0 0,0 0 11 0 0,-2-1 31 0 0,2 0-31 0 0,1-1-11 0 0,-1 2 0 0 0,0 1 0 0 0,5 2 0 0 0,3 0 0 0 0,3-2 0 0 0,-1-3 11 0 0,-4-8 199 0 0,1 0-148 0 0,4 5-110 0 0,-4-3-8 0 0,0 5 56 0 0,-1-6 262 0 0,1-5-620 0 0,19-17 336 0 0,-9 4 32 0 0,-10 11-4 0 0,18-20 53 0 0,-10 15-59 0 0,3 2 0 0 0,-9 5 2 0 0,16-6-4 0 0,-10 7 55 0 0,18-5-41 0 0,7-2-13 0 0,-30 7 1 0 0,19-9 0 0 0,-9 4 0 0 0,-13 5 0 0 0,1-1 0 0 0,-1 1 0 0 0,1 0 0 0 0,-1 0 0 0 0,1 0 0 0 0,-1 1 0 0 0,1-1 0 0 0,5 0 0 0 0,-3 1 0 0 0,0-1 0 0 0,14-1 0 0 0,4 1 0 0 0,7 1 0 0 0,-16 0 0 0 0,17 2 53 0 0,-12-1 67 0 0,-1 2 0 0 0,31 7-1 0 0,5 0 101 0 0,-51-9-196 0 0,0-1 0 0 0,0 0-1 0 0,-1 0 1 0 0,1 0 0 0 0,0-1 0 0 0,3 0-1 0 0,-3 0-5 0 0,-1 1-1 0 0,1-1 1 0 0,0 1-1 0 0,0 0 0 0 0,0 0 1 0 0,3 1-1 0 0,46 5 263 0 0,-41-6-200 0 0,-9 1-66 0 0,0-1 0 0 0,1 0 0 0 0,-1 1-1 0 0,0 0 1 0 0,1 0 0 0 0,-1-1 0 0 0,0 1-1 0 0,0 1 1 0 0,0-1 0 0 0,2 1 0 0 0,-2 0-10 0 0,0-1 55 0 0,-2-1-57 0 0,0 0 1 0 0,0 0-1 0 0,1 1 0 0 0,-1-1 1 0 0,0 0-1 0 0,0 0 0 0 0,0 1 1 0 0,0-1-1 0 0,0 0 0 0 0,1 0 1 0 0,-1 1-1 0 0,0-1 0 0 0,0 0 1 0 0,0 0-1 0 0,1 0 1 0 0,-1 0-1 0 0,0 1 0 0 0,0-1 1 0 0,1 0-1 0 0,-1 0 0 0 0,0 0 1 0 0,0 0-1 0 0,1 0 0 0 0,-1 0 1 0 0,9 7 152 0 0,0 3-144 0 0,2 2-11 0 0,-1 1 0 0 0,0-1 0 0 0,0 1 0 0 0,0 1 0 0 0,-1 0 0 0 0,0-1 0 0 0,-2 2 11 0 0,-2-1 31 0 0,-5 1-31 0 0,-1-1-11 0 0,-3 0 0 0 0,1 0 0 0 0,-2 0 0 0 0,-1 0 0 0 0,1-1 0 0 0,-1-3 0 0 0,-1 1 0 0 0,-1-2 13 0 0,0-2 54 0 0,-20 23 205 0 0,19-19-272 0 0,0-3 0 0 0,4-2 0 0 0,0-5 0 0 0,-20 17 0 0 0,-21 16 0 0 0,35-26 0 0 0,9-7 0 0 0,-15 12-35 0 0,1 4 6 0 0,13-13 29 0 0,1-2 0 0 0,1-1 0 0 0,0 1 0 0 0,-1-1 0 0 0,1 0 0 0 0,-1 1 0 0 0,1-1 0 0 0,-1 0 0 0 0,0 0 0 0 0,1 0 0 0 0,-4 1 0 0 0,-34 18 0 0 0,14-8 0 0 0,23-11 0 0 0,-8 4 0 0 0,0-1 0 0 0,-1-1 0 0 0,1 0 0 0 0,-17 2 0 0 0,2-1 0 0 0,4 0 0 0 0,0-1 0 0 0,0-1 0 0 0,0 0 0 0 0,-25-2 0 0 0,16-2 0 0 0,27 3 3 0 0,-23-2-19 0 0,15 0-38 0 0,0 0 41 0 0,0 0 13 0 0,-4-1 13 0 0,16 2 14 0 0,-44-11 13 0 0,29 6-40 0 0,2 0 0 0 0,-1 1 0 0 0,0-1 0 0 0,2 2-12 0 0,7 2-36 0 0,-5-2 48 0 0,5 3 48 0 0,-4 0-51 0 0,6 0 83 0 0,-9-2 54 0 0,8 2 52 0 0,-7 1-138 0 0,-1 7-89 0 0,0 6-64 0 0,10-10 82 0 0,1-1-4 0 0,-1-1 11 0 0,1 0 0 0 0,-1 0 0 0 0,1 1 0 0 0,-1-1-1 0 0,1 0 1 0 0,0 0 0 0 0,0 1 0 0 0,0-1-1 0 0,0 3 1 0 0,0 5-83 0 0,1 4-112 0 0,-1 0 1 0 0,6 25-1 0 0,-6-37-56 0 0,8 6-1446 0 0,-7-7 709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09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2759 0 0,'0'0'7139'0'0,"2"-2"-7072"0"0,-1 1 57 0 0,0 1 1 0 0,1-1-1 0 0,-1 0 1 0 0,0 0-1 0 0,1 1 1 0 0,-1-1-1 0 0,1 1 1 0 0,-1-1-1 0 0,0 1 1 0 0,1 0-1 0 0,-1-1 1 0 0,4 1-1 0 0,-3 0 1612 0 0,10 1-742 0 0,-10 0-881 0 0,1-1 0 0 0,-1 0 0 0 0,0 1 0 0 0,1-1 0 0 0,-1-1 0 0 0,1 1 0 0 0,-1 0 0 0 0,0-1 0 0 0,1 1 0 0 0,-1-1 0 0 0,0 1 0 0 0,5-3 0 0 0,6-3 3 0 0,1-3-24 0 0,-3 2-12 0 0,-7 4-19 0 0,6-2-31 0 0,-8 4 351 0 0,0 4-174 0 0,8 6 45 0 0,-8-7 10 0 0,-2-1-250 0 0,0-1 0 0 0,0 0 0 0 0,0 1 0 0 0,0-1 0 0 0,0 0 0 0 0,1 1 0 0 0,-1-1 0 0 0,0 0 0 0 0,0 1 0 0 0,0-1 0 0 0,0 0 0 0 0,0 1 0 0 0,1-1 0 0 0,-1 0 0 0 0,0 0 0 0 0,0 1 0 0 0,1-1 1 0 0,-1 0-1 0 0,0 0 0 0 0,0 1 0 0 0,1-1 0 0 0,-1 0 0 0 0,0 0 0 0 0,1 0 0 0 0,-1 1 0 0 0,1-1 14 0 0,-1 0 1 0 0,0 0-1 0 0,1 0 0 0 0,-1 0 1 0 0,0 0-1 0 0,1 1 1 0 0,-1-1-1 0 0,0 0 1 0 0,0 0-1 0 0,1 1 1 0 0,-1-1-1 0 0,0 0 0 0 0,0 0 1 0 0,0 1-1 0 0,1-1 1 0 0,-1 0-1 0 0,0 0 1 0 0,0 1-1 0 0,0-1 1 0 0,0 0-1 0 0,0 1 0 0 0,0-1 1 0 0,1 0-1 0 0,-1 1 1 0 0,0 0-1 0 0,2 0 134 0 0,8 6 0 0 0,-8-5 272 0 0,1-1-296 0 0,28-1 248 0 0,-28-1-150 0 0,0 0-149 0 0,-1 0-39 0 0,9-2 464 0 0,-8 5-472 0 0,0-1 0 0 0,0 1 0 0 0,0 0 0 0 0,0 1 0 0 0,0-1 0 0 0,-1 0 0 0 0,4 5 0 0 0,-1-3 15 0 0,9 3 1 0 0,3-2-44 0 0,2-5-10 0 0,-1-3 0 0 0,-8-1 23 0 0,0-1 0 0 0,-1 0 0 0 0,1-1 0 0 0,-1 0 0 0 0,0 0 0 0 0,-1-1 0 0 0,0 0 0 0 0,10-11 0 0 0,12-9 226 0 0,-28 25-209 0 0,1 1 0 0 0,-1-1 0 0 0,1 1 0 0 0,-1-1 0 0 0,1 1 0 0 0,0 0-1 0 0,0 0 1 0 0,0 0 0 0 0,-1 0 0 0 0,1 1 0 0 0,0-1 0 0 0,0 1 0 0 0,4 0 0 0 0,4 0 111 0 0,-1 0 0 0 0,15 4 1 0 0,-12-3 53 0 0,-6 0-137 0 0,23 0 249 0 0,-27-1-283 0 0,27-2 76 0 0,-8-1-53 0 0,-8 1 2 0 0,14-5 59 0 0,2 0 74 0 0,12 1-14 0 0,0-3-1 0 0,-30 7-69 0 0,-1-2 0 0 0,1 1 0 0 0,-1-2-1 0 0,0 1 1 0 0,-1-2 0 0 0,16-9 0 0 0,-24 14-24 0 0,-1 1-72 0 0,0 0 1 0 0,0 0 0 0 0,0-1 0 0 0,0 1-1 0 0,0 0 1 0 0,0 0 0 0 0,-1-1-1 0 0,1 1 1 0 0,0 0 0 0 0,0-1-1 0 0,0 1 1 0 0,-1-1 0 0 0,1 1 0 0 0,0-1-1 0 0,0 0 1 0 0,0 0-3 0 0,0 0 1 0 0,-1 1 0 0 0,1-1-1 0 0,0 1 1 0 0,-1-1-1 0 0,1 1 1 0 0,0 0-1 0 0,0-1 1 0 0,-1 1-1 0 0,1 0 1 0 0,0-1-1 0 0,0 1 1 0 0,0 0 0 0 0,1 0-1 0 0,1-1 62 0 0,11-1-1 0 0,3 2-6 0 0,-1 3-12 0 0,0 2-42 0 0,1 0-11 0 0,25 6 0 0 0,-21-11 0 0 0,-11 0 0 0 0,42-5 10 0 0,59-13 0 0 0,9 1 19 0 0,-103 16-26 0 0,0 0-1 0 0,0 2 1 0 0,-1 0-1 0 0,1 1 1 0 0,22 6-1 0 0,49 9-2 0 0,27 3 0 0 0,0-10 125 0 0,-97-9-132 0 0,23-4 0 0 0,-26 2 7 0 0,1 0 1 0 0,24 2-1 0 0,47 10 39 0 0,-4 0 62 0 0,87 1-1 0 0,-12-26 76 0 0,-1 1 0 0 0,4 15-176 0 0,124-2 0 0 0,-249-2 0 0 0,-14 0 0 0 0,32 2 0 0 0,49 2 35 0 0,-25-2 5 0 0,-24-1 54 0 0,-34 0-40 0 0,0 1 0 0 0,26 4 0 0 0,-32-2-42 0 0,23 4 163 0 0,61 2 0 0 0,-73-8-165 0 0,1-1-1 0 0,-1-2 0 0 0,1 0 0 0 0,-1-1 0 0 0,0-2 1 0 0,-1-1-1 0 0,1 0 0 0 0,30-15 0 0 0,-1-4-3 0 0,16-7 23 0 0,110-37 0 0 0,-147 61-29 0 0,0 2 0 0 0,1 1 0 0 0,0 2 0 0 0,0 2 0 0 0,0 1 0 0 0,56 5 0 0 0,-55-1 38 0 0,1-2 0 0 0,0 0-1 0 0,0-3 1 0 0,-1-1 0 0 0,1-1-1 0 0,53-15 1 0 0,216-68 26 0 0,-285 81-57 0 0,1 2 0 0 0,0 0 0 0 0,26-1 0 0 0,66 2 28 0 0,-95 3-34 0 0,74 2 32 0 0,50-1-2 0 0,103-2-31 0 0,-202 2 3 0 0,-17-1 73 0 0,24 3 0 0 0,-34-2-50 0 0,1 0 1 0 0,31-4-1 0 0,-10 0-17 0 0,13 0 21 0 0,-24 0-9 0 0,0 2 1 0 0,0 1 0 0 0,32 4 0 0 0,-4 3-22 0 0,46 9 0 0 0,-53-8 0 0 0,53 1 0 0 0,-34-3 0 0 0,56 9 0 0 0,-111-12 10 0 0,0-1-1 0 0,0 1 1 0 0,0 1-1 0 0,15 7 1 0 0,52 34 61 0 0,-66-36-66 0 0,19 10 44 0 0,0-1 0 0 0,2-1 1 0 0,0-2-1 0 0,1-1 0 0 0,0-2 0 0 0,1-2 0 0 0,0-1 1 0 0,0-1-1 0 0,73 4 0 0 0,-16-6 191 0 0,124 24 0 0 0,-191-25-224 0 0,1-2 0 0 0,-1-1 0 0 0,36-1 0 0 0,-6-2-16 0 0,-31 2 0 0 0,0-2 0 0 0,1 0 0 0 0,25-6 0 0 0,73-28 23 0 0,-82 21 3 0 0,84-15 0 0 0,-109 27 82 0 0,0 0 0 0 0,0 1 0 0 0,1 1 0 0 0,-1 0 1 0 0,0 1-1 0 0,28 6 0 0 0,-35-5-50 0 0,29 9 167 0 0,-21-6-201 0 0,0-1 0 0 0,1-1 0 0 0,-1-1 0 0 0,1 0 1 0 0,32-2-1 0 0,-21-2-28 0 0,-1-2 0 0 0,55-13 0 0 0,-44 8 4 0 0,-4 5 16 0 0,1 2 0 0 0,0 1-1 0 0,48 5 1 0 0,11 1-4 0 0,-88-6 40 0 0,-6 1-52 0 0,19 4 54 0 0,-3 0-58 0 0,0-1-54 0 0,-3 1 54 0 0,2-1 1 0 0,-1-1-1 0 0,18 0 1 0 0,7-1 2 0 0,163 1 1 0 0,-180-4 0 0 0,0-1 0 0 0,38-10 0 0 0,44-18 0 0 0,-90 26 0 0 0,102-30 0 0 0,-96 30 0 0 0,1 1 0 0 0,0 1 0 0 0,31 0 0 0 0,1 3 0 0 0,25 9 0 0 0,-23-2 0 0 0,-30-6 0 0 0,-1 0 0 0 0,0-2 0 0 0,36-5 0 0 0,76-21 0 0 0,-122 23 0 0 0,127-26 0 0 0,182-28 64 0 0,-273 54 0 0 0,97 4 0 0 0,55 3-64 0 0,-13-1 0 0 0,-156-2 20 0 0,42-6 1 0 0,-8 0 14 0 0,-17 2 54 0 0,31-1-54 0 0,73 7-35 0 0,112-2 0 0 0,-38 0 0 0 0,-100 2 0 0 0,-26-4 0 0 0,0-3 0 0 0,119-24 0 0 0,-74 11 59 0 0,-52 8-54 0 0,240-26 123 0 0,-308 34-128 0 0,1 1 0 0 0,-1 2 0 0 0,32 3 0 0 0,231 32 64 0 0,-260-35-33 0 0,0 0 0 0 0,40-5 0 0 0,-9 0 9 0 0,-14 0 25 0 0,73-16 0 0 0,-62 9-56 0 0,112-15-9 0 0,-114 18 31 0 0,69 1-1 0 0,-58 4-27 0 0,129-1-3 0 0,-5 1 0 0 0,110-6 0 0 0,71 2 70 0 0,-334 7-76 0 0,104 8 6 0 0,-37 0 0 0 0,-62-6-24 0 0,232 12 176 0 0,-85-6-152 0 0,-82-4 0 0 0,31-4-99 0 0,-90 0 71 0 0,94-13 1 0 0,-5 0 29 0 0,-89 10-17 0 0,-17 1-41 0 0,55 3-1 0 0,168 7 57 0 0,-223-8 0 0 0,-3-3 0 0 0,-15 1 0 0 0,0 1 0 0 0,0 1 0 0 0,0 2 0 0 0,-2 1 0 0 0,-3 0 11 0 0,-7-2 31 0 0,8 2-42 0 0,-2-1-53 0 0,-2-3-12 0 0,12 11-165 0 0,-19-10 221 0 0,2 3-23 0 0,-1 0 12 0 0,17 4-279 0 0,-4-1 150 0 0,-9-3 83 0 0,0-1 0 0 0,-1 0 1 0 0,1 0-1 0 0,0 0 0 0 0,0-1 1 0 0,10 1-1 0 0,-5-2-23 0 0,-9 0-41 0 0,0 0-19 0 0,0-1 68 0 0,0 1 1 0 0,1-1-1 0 0,-1 0 1 0 0,0 0-1 0 0,0 0 1 0 0,0 0-1 0 0,0 0 0 0 0,0 0 1 0 0,0 0-1 0 0,-1-1 1 0 0,1 1-1 0 0,0 0 0 0 0,-1-1 1 0 0,1 0-1 0 0,-1 1 1 0 0,1-1-1 0 0,1-3 1 0 0,-1 1-70 0 0,-1 1 1 0 0,0-1 0 0 0,0 0 0 0 0,0 1 0 0 0,0-1 0 0 0,0 0 0 0 0,-1 0 0 0 0,1 0 0 0 0,-1 0 0 0 0,-1-6-1 0 0,-3-32-1267 0 0,-4-13-251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09:5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178 160 1983 0 0,'0'0'91'0'0,"-1"3"-7"0"0,0 2-54 0 0,0 1 0 0 0,-1 0 1 0 0,1-1-1 0 0,-2 1 0 0 0,1-1 0 0 0,0 0 0 0 0,-5 7 0 0 0,5-10 58 0 0,2 0 21 0 0,-1-1 0 0 0,0 1 0 0 0,0-1 0 0 0,0 1 0 0 0,0-1 0 0 0,-1 1 0 0 0,1-1 0 0 0,0 0 0 0 0,-1 0 0 0 0,1 1 0 0 0,-3 0 0 0 0,3-1 519 0 0,-2 0-33 0 0,2 0-496 0 0,-1 1 51 0 0,0-1 1 0 0,0 0-1 0 0,0 0 0 0 0,-1 0 0 0 0,1 0 0 0 0,0-1 0 0 0,0 1 1 0 0,-4 0-1 0 0,-14-3-165 0 0,18 1-10 0 0,-1 1-51 0 0,1-1-43 0 0,-10-2 98 0 0,-2 2-38 0 0,4 0-32 0 0,7 1 82 0 0,1 1 0 0 0,0-1-1 0 0,0 0 1 0 0,0 1 0 0 0,0-1-1 0 0,0 1 1 0 0,0 0 0 0 0,0-1-1 0 0,0 1 1 0 0,0 0 0 0 0,0 0-1 0 0,0 0 1 0 0,0 1 0 0 0,1-1-1 0 0,-4 3 1 0 0,4-3 492 0 0,-1 1 10 0 0,0 1 79 0 0,-6 5-216 0 0,8-5 996 0 0,7-1 1892 0 0,-5-2-3306 0 0,0 0 0 0 0,-1 0 0 0 0,1 1 0 0 0,0-1 0 0 0,-1 1 0 0 0,1-1 0 0 0,-1 1 0 0 0,1-1 0 0 0,2 2 0 0 0,5 3 10 0 0,-1-2 48 0 0,-5-2 53 0 0,-1 0-1 0 0,1 0 1 0 0,-1 0-1 0 0,1 0 1 0 0,-1-1 0 0 0,1 1-1 0 0,0-1 1 0 0,3 0-1 0 0,-4 0 94 0 0,0 0 22 0 0,6-2-61 0 0,-3 1 20 0 0,0 0 1 0 0,0 0-1 0 0,0-1 0 0 0,0 0 1 0 0,-1 0-1 0 0,7-3 0 0 0,-10 4 19 0 0,4-2-86 0 0,-4 3 38 0 0,-1 0 1 0 0,0 0-1 0 0,0-1 1 0 0,0 1-1 0 0,1 0 1 0 0,-1 0-1 0 0,0 0 1 0 0,1-1-1 0 0,-1 1 1 0 0,0 0-1 0 0,0 0 1 0 0,1 0-1 0 0,-1 0 1 0 0,0-1-1 0 0,1 1 1 0 0,-1 0-1 0 0,0 0 1 0 0,1 0-1 0 0,-1 0 1 0 0,1 0-1 0 0,-1 0 1 0 0,0 0-1 0 0,1 0 1 0 0,-1 0-1 0 0,5 0 15 0 0,-3 0-19 0 0,1 0 0 0 0,0 0 0 0 0,-1 0 0 0 0,1 1 0 0 0,0-1 0 0 0,-1 1 0 0 0,4 0 1 0 0,6 3-2 0 0,-9-2-62 0 0,0-1 1 0 0,1 0-1 0 0,-1 0 1 0 0,1 0 0 0 0,-1 0-1 0 0,1-1 1 0 0,-1 1-1 0 0,7-1 1 0 0,0 0 48 0 0,3-1-17 0 0,8-1-49 0 0,-18 1-7 0 0,2 0-4 0 0,32 0-1 0 0,-32 0 2 0 0,23 6 0 0 0,14 5 51 0 0,-28-6-17 0 0,0 0 0 0 0,0-1 0 0 0,1-1 0 0 0,-1 0-1 0 0,1-1 1 0 0,16-1 0 0 0,-8-2 8 0 0,0-1-1 0 0,0-1 1 0 0,0-1-1 0 0,-1-1 1 0 0,1-2-1 0 0,30-13 1 0 0,-29 11 162 0 0,48-13 1 0 0,-62 20-189 0 0,1 1 1 0 0,-1 1-1 0 0,0 0 1 0 0,1 0 0 0 0,-1 1-1 0 0,1 0 1 0 0,17 4-1 0 0,3 2-16 0 0,1-1 0 0 0,0-1 0 0 0,-1-2 0 0 0,49-2 0 0 0,-10-5-154 0 0,0-3-1 0 0,106-27 0 0 0,-145 27 107 0 0,6-4-156 0 0,71-10 0 0 0,-24 6 63 0 0,-14 2 58 0 0,-1 2 83 0 0,-60 11 8 0 0,1-1 0 0 0,0 2-1 0 0,0 0 1 0 0,-1 0 0 0 0,13 2 0 0 0,15 0 9 0 0,-17-2-17 0 0,-1 1 0 0 0,1 0 0 0 0,23 6 0 0 0,25 3 14 0 0,-46-8-1 0 0,-1 1 0 0 0,31 8 1 0 0,20 16 82 0 0,-54-22 428 0 0,0 1 1 0 0,37 4-1 0 0,-32-6-321 0 0,-13-3-499 0 0,0-1 0 0 0,0 0 1 0 0,0 0-1 0 0,12-3 1 0 0,3 1 335 0 0,-7 0 91 0 0,0-1 0 0 0,0-1 0 0 0,27-10-1 0 0,-29 9 3 0 0,-1 0 0 0 0,1 1 0 0 0,0 1 0 0 0,32-3 0 0 0,-28 6-107 0 0,-1-1-1 0 0,20-4 0 0 0,-18 2-25 0 0,-15 5 0 0 0,0 0 0 0 0,37 1 49 0 0,-30-2-45 0 0,0 0 0 0 0,1 1 0 0 0,16 4-1 0 0,-18-4 0 0 0,0 0 0 0 0,0 0-1 0 0,0-1 1 0 0,1-1 0 0 0,-1 0-1 0 0,21-3 1 0 0,50-7 450 0 0,5-4-45 0 0,27-5-156 0 0,-55 8-221 0 0,-37 9-5 0 0,37 0 1 0 0,-19 1-27 0 0,86-5 0 0 0,-41 2 336 0 0,-18-8 395 0 0,-29 4-550 0 0,48 1-53 0 0,-23 0-128 0 0,-52 4 0 0 0,1 2 0 0 0,-1 0 0 0 0,16 0 0 0 0,1 1 0 0 0,42-4 0 0 0,26-2 11 0 0,-26 2 145 0 0,-49 4 4 0 0,41-6 1 0 0,125-13 759 0 0,-126 15-821 0 0,-21 4-85 0 0,0 1 0 0 0,55 8 1 0 0,6 1-5 0 0,-98-10-10 0 0,215 5 0 0 0,-204-4 0 0 0,29 3 0 0 0,-30-2 0 0 0,0-1 0 0 0,23 0 0 0 0,-2-2 0 0 0,50 6 0 0 0,-47-2 0 0 0,-13-4 0 0 0,0 0 0 0 0,0-1 0 0 0,43-10 0 0 0,-9 2 0 0 0,-33 6 0 0 0,63-8 0 0 0,-75 12 0 0 0,0 0 0 0 0,0 0 0 0 0,-1 1 0 0 0,22 4 0 0 0,-15 0 0 0 0,-6-3 0 0 0,0 2 0 0 0,0 0 0 0 0,19 8 0 0 0,-18-5 0 0 0,-2 0 0 0 0,-1-2 0 0 0,1 0 0 0 0,0 0 0 0 0,0-2 0 0 0,21 5 0 0 0,-10-3 0 0 0,-13-5 0 0 0,10-4 33 0 0,0-2-2 0 0,-7 3-31 0 0,5 1-1 0 0,-13 4-7 0 0,-2 0-7 0 0,5 0-335 0 0,0 0-1 0 0,1-1 1 0 0,-1 0-1 0 0,0-1 1 0 0,1 0-1 0 0,10-1 1 0 0,1-2-821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1448 14 1375 0 0,'23'-4'-146'0'0,"29"-3"1613"0"0,-40 6 245 0 0,1 0 1 0 0,13 1 0 0 0,-26 0-1586 0 0,1 0-1 0 0,-1 0 1 0 0,0 0 0 0 0,0 0-1 0 0,1 0 1 0 0,-1 1-1 0 0,0-1 1 0 0,1 0 0 0 0,-1 0-1 0 0,0 0 1 0 0,1 0-1 0 0,-1 0 1 0 0,0 0 0 0 0,0 0-1 0 0,1 1 1 0 0,-1-1 0 0 0,0 0-1 0 0,0 0 1 0 0,1 0-1 0 0,-1 1 1 0 0,0-1 0 0 0,0 0-1 0 0,0 0 1 0 0,1 1-1 0 0,-1-1 1 0 0,0 0 0 0 0,0 0-1 0 0,0 1 1 0 0,0-1 0 0 0,0 0-1 0 0,1 1 1 0 0,-1-1-1 0 0,-4 12 915 0 0,2-9-980 0 0,0 0 1 0 0,0 0 0 0 0,0 0 0 0 0,0 0 0 0 0,-4 3-1 0 0,-16 11 266 0 0,-1-1 0 0 0,0-1-1 0 0,-1-1 1 0 0,-37 15 0 0 0,-109 34 482 0 0,112-43-556 0 0,-296 78 721 0 0,174-53-836 0 0,134-33-125 0 0,-271 64 54 0 0,275-70-43 0 0,-45-1 0 0 0,50-3-5 0 0,29-1-8 0 0,1-1-1 0 0,-1-1 1 0 0,1 1 0 0 0,-1-1 0 0 0,1 0-1 0 0,-1-1 1 0 0,1 0 0 0 0,0 0 0 0 0,-13-6-1 0 0,18 7-8 0 0,0 0-1 0 0,0 0 0 0 0,0 0 1 0 0,1-1-1 0 0,-1 1 1 0 0,0 0-1 0 0,0-1 0 0 0,1 0 1 0 0,-1 1-1 0 0,1-1 1 0 0,-1 0-1 0 0,1 0 0 0 0,0 0 1 0 0,0 0-1 0 0,-1 0 1 0 0,1 0-1 0 0,1 0 0 0 0,-1-1 1 0 0,0 1-1 0 0,1 0 0 0 0,-1 0 1 0 0,1-1-1 0 0,-1 1 1 0 0,1 0-1 0 0,0 0 0 0 0,0-1 1 0 0,0 1-1 0 0,1 0 1 0 0,-1-1-1 0 0,0 1 0 0 0,1 0 1 0 0,-1 0-1 0 0,1-1 0 0 0,0 1 1 0 0,1-2-1 0 0,1-2-27 0 0,-1 1-1 0 0,1 0 0 0 0,0 1 1 0 0,1-1-1 0 0,-1 0 0 0 0,1 1 1 0 0,0 0-1 0 0,0 0 0 0 0,0 0 1 0 0,0 0-1 0 0,1 1 0 0 0,5-4 1 0 0,-9 6-28 0 0,2 16-22 0 0,-2-5 67 0 0,-1 1-1 0 0,-1 0 0 0 0,0 0 0 0 0,-1 0 1 0 0,-3 12-1 0 0,-1 9 8 0 0,5-23-1 0 0,-2 14 6 0 0,0 0 0 0 0,1 25 0 0 0,2-41-10 0 0,1 0 0 0 0,0 1 0 0 0,0-1 0 0 0,0 0 0 0 0,1 1 0 0 0,0-1 0 0 0,1 0 0 0 0,-1-1-1 0 0,1 1 1 0 0,7 11 0 0 0,3 0 7 0 0,0-1 0 0 0,1-1 0 0 0,28 27 0 0 0,56 38 0 0 0,-37-33 0 0 0,29 33 64 0 0,-86-76-58 0 0,0 0 1 0 0,-1 0-1 0 0,1 0 0 0 0,-1 0 0 0 0,0 0 1 0 0,0 1-1 0 0,-1-1 0 0 0,1 1 0 0 0,-1 0 1 0 0,-1 0-1 0 0,1 0 0 0 0,-1 0 0 0 0,0 0 0 0 0,0 0 1 0 0,-1 0-1 0 0,0 0 0 0 0,0 0 0 0 0,0 1 1 0 0,-2 6-1 0 0,-3 12 32 0 0,-1-1 0 0 0,-1 0-1 0 0,-17 38 1 0 0,47-79 136 0 0,-11 8-53 0 0,0-2 1 0 0,-1 1 0 0 0,-1-2 0 0 0,0 1 0 0 0,0-1 0 0 0,-1-1 0 0 0,-1 0 0 0 0,0 0 0 0 0,0 0 0 0 0,-2-1 0 0 0,1 0 0 0 0,-2-1-1 0 0,6-23 1 0 0,0-11 133 0 0,-2 0-1 0 0,3-92 0 0 0,-9 89-136 0 0,4-51-43 0 0,-7 98-85 0 0,1 1-1 0 0,0-1 0 0 0,0 1 1 0 0,0 0-1 0 0,0-1 1 0 0,1 1-1 0 0,0 0 1 0 0,0 0-1 0 0,0 0 0 0 0,0 0 1 0 0,1 0-1 0 0,-1 0 1 0 0,1 1-1 0 0,4-4 1 0 0,-6 7-8 0 0,0-1 1 0 0,0 1 0 0 0,0 0-1 0 0,1 0 1 0 0,-1 0 0 0 0,0 0-1 0 0,0 0 1 0 0,0 0 0 0 0,1 1-1 0 0,-1-1 1 0 0,0 0 0 0 0,0 1-1 0 0,0-1 1 0 0,0 1 0 0 0,0-1-1 0 0,0 1 1 0 0,0-1 0 0 0,0 1-1 0 0,1 1 1 0 0,-1-2-6 0 0,4 3-344 0 0,0 1 0 0 0,0-1 0 0 0,0 1-1 0 0,7 9 1 0 0,-1-1-573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9095 0 0,'1'-1'415'0'0,"53"-21"2753"0"0,-54 22-3125 0 0,0 1 0 0 0,0 0 0 0 0,0-1 0 0 0,0 1 0 0 0,0 0 0 0 0,0-1 1 0 0,0 1-1 0 0,-1 0 0 0 0,1-1 0 0 0,0 1 0 0 0,0-1 0 0 0,0 1 0 0 0,-1 0 0 0 0,1-1 0 0 0,0 1 0 0 0,-1-1 0 0 0,1 1 0 0 0,0-1 1 0 0,-1 1-1 0 0,1-1 0 0 0,-1 1 0 0 0,0 0 0 0 0,-11 13 447 0 0,-20 27 2189 0 0,46-45-2294 0 0,7-3-138 0 0,23-12 1 0 0,-31 13-202 0 0,1 0 1 0 0,0 1 0 0 0,0 0-1 0 0,27-5 1 0 0,-37 10-47 0 0,6-2 0 0 0,0 1 0 0 0,17 1 0 0 0,-16 2 0 0 0,-10 0 0 0 0,-1-1 0 0 0,1 0 0 0 0,0 0 0 0 0,0 0 0 0 0,0 1 0 0 0,-1-1 0 0 0,1 0 0 0 0,0 1 0 0 0,-1-1 0 0 0,1 0 0 0 0,-1 1 0 0 0,0-1 0 0 0,1 1 0 0 0,-1-1 0 0 0,0 1 0 0 0,0-1 0 0 0,0 1 0 0 0,0-1 0 0 0,0 1 0 0 0,0-1 0 0 0,-1 0 0 0 0,0 4 0 0 0,-1 4 0 0 0,0-1 0 0 0,-6 13 0 0 0,6-16 0 0 0,-10 22-6 0 0,-1 0-1 0 0,-27 41 1 0 0,-41 46-27 0 0,19-29 21 0 0,55-77 19 0 0,5-6-3 0 0,1-1 1 0 0,0 1-1 0 0,-1-1 1 0 0,1 1-1 0 0,0-1 1 0 0,0 1-1 0 0,0 0 1 0 0,0 0-1 0 0,0-1 1 0 0,1 1-1 0 0,-1 0 1 0 0,0 0-1 0 0,1 0 1 0 0,0 0-1 0 0,-1 0 1 0 0,1 0-1 0 0,0 0 1 0 0,0 3-1 0 0,0-4 17 0 0,0 1 0 0 0,1-1 0 0 0,-1 1 0 0 0,0-1 0 0 0,1 1 0 0 0,-1-1-1 0 0,1 0 1 0 0,-1 1 0 0 0,1-1 0 0 0,0 0 0 0 0,-1 1 0 0 0,1-1 0 0 0,0 0 0 0 0,0 0 0 0 0,0 0-1 0 0,0 1 1 0 0,0-1 0 0 0,0 0 0 0 0,0 0 0 0 0,1-1 0 0 0,1 2 0 0 0,0 0 16 0 0,0 0 0 0 0,0-1 0 0 0,0 1 1 0 0,1-1-1 0 0,-1 0 0 0 0,1 0 0 0 0,3 1 1 0 0,16 1 167 0 0,0-2 1 0 0,35-2-1 0 0,-15 0-87 0 0,13 1-105 0 0,-11-2-285 0 0,-1 3-1 0 0,1 2 0 0 0,46 8 1 0 0,-59-3-403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17 919 0 0,'-7'-5'80'0'0,"-15"-6"12948"0"0,20 15-12940 0 0,0-1-1 0 0,0 1 0 0 0,0 0 1 0 0,0 0-1 0 0,1 0 0 0 0,0 0 1 0 0,0 1-1 0 0,0-1 0 0 0,0 0 1 0 0,1 0-1 0 0,-1 1 0 0 0,1-1 1 0 0,0 0-1 0 0,1 1 0 0 0,0 7 1 0 0,3 6 171 0 0,0 1 1 0 0,7 21-1 0 0,-1-11-53 0 0,1 0-1 0 0,2 0 1 0 0,0-1-1 0 0,2-1 1 0 0,19 26-1 0 0,-19-32 82 0 0,0-2 0 0 0,1 0 1 0 0,1-1-1 0 0,1-1 0 0 0,1 0 0 0 0,36 24 0 0 0,-54-41-313 0 0,18 13-218 0 0,1-1 1 0 0,0 0-1 0 0,1-2 0 0 0,24 9 0 0 0,-38-17 146 0 0,0 0 0 0 0,-1-1-1 0 0,1 0 1 0 0,0 0 0 0 0,0 0-1 0 0,0-1 1 0 0,0 0 0 0 0,7-1-1 0 0,-9 0-137 0 0,0 0 1 0 0,-1 0-1 0 0,1 0 0 0 0,-1-1 1 0 0,1 0-1 0 0,-1 0 0 0 0,0 0 1 0 0,0 0-1 0 0,1-1 0 0 0,-2 1 1 0 0,1-1-1 0 0,0 0 0 0 0,3-4 1 0 0,7-8-1465 0 0,-4 1-18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77 8287 0 0,'-6'-15'231'0'0,"1"4"76"0"0,0 0 1 0 0,-9-13 0 0 0,13 23-120 0 0,1 0 0 0 0,-1 0 0 0 0,1 0 0 0 0,-1 0 0 0 0,0 0-1 0 0,1 0 1 0 0,-1 1 0 0 0,0-1 0 0 0,0 0 0 0 0,0 0 0 0 0,1 1 0 0 0,-1-1 0 0 0,0 0 0 0 0,0 1 0 0 0,0-1 0 0 0,0 1 0 0 0,0 0 0 0 0,0-1 0 0 0,0 1 0 0 0,0 0 0 0 0,0-1 0 0 0,-2 1 0 0 0,2 0 8 0 0,-1 0 0 0 0,0 1 0 0 0,1-1-1 0 0,-1 1 1 0 0,1-1 0 0 0,-1 1 0 0 0,0 0 0 0 0,1-1 0 0 0,0 1 0 0 0,-1 0-1 0 0,1 0 1 0 0,-1 0 0 0 0,1 0 0 0 0,-2 3 0 0 0,-90 89 151 0 0,4 5 0 0 0,-113 159 0 0 0,163-202-793 0 0,-51 96 0 0 0,85-139-467 0 0,1-2-42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54 1839 0 0,'42'-54'17166'0'0,"-42"65"-16782"0"0,-1 0-1 0 0,-1 0 1 0 0,0 0 0 0 0,0 0 0 0 0,-1-1 0 0 0,0 1 0 0 0,-6 11 0 0 0,-39 70-762 0 0,38-75 586 0 0,-129 215-118 0 0,-51 91 4 0 0,6 20 79 0 0,161-300-308 0 0,-2-1-1 0 0,-2-1 1 0 0,-58 66-1 0 0,-1-21-6764 0 0,70-71 510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76 9215 0 0,'-2'1'422'0'0,"-17"3"316"0"0,18-4-512 0 0,0 0 0 0 0,0 1 0 0 0,0-1 0 0 0,0 0 0 0 0,-1 1 0 0 0,1-1 0 0 0,0 1 0 0 0,0 0 0 0 0,0-1 0 0 0,0 1 0 0 0,0 0 0 0 0,0 0 0 0 0,-1 1 0 0 0,2-2-160 0 0,0 1 0 0 0,0-1 0 0 0,0 0 0 0 0,0 1 0 0 0,0-1 0 0 0,0 0 0 0 0,0 1 0 0 0,0-1 0 0 0,0 0 0 0 0,0 1 0 0 0,0-1 0 0 0,0 1 0 0 0,0-1 1 0 0,0 0-1 0 0,0 1 0 0 0,0-1 0 0 0,0 0 0 0 0,0 0 0 0 0,1 1 0 0 0,-1-1 0 0 0,0 0 0 0 0,0 1 0 0 0,0-1 0 0 0,1 0 0 0 0,-1 0 0 0 0,0 1 0 0 0,0-1 0 0 0,1 0 0 0 0,-1 0 1 0 0,0 1-1 0 0,1-1 0 0 0,-1 0 0 0 0,0 0 0 0 0,1 0 0 0 0,-1 0 0 0 0,0 0 0 0 0,1 1 0 0 0,-1-1 0 0 0,0 0 0 0 0,1 0 0 0 0,4 2-29 0 0,1 0 1 0 0,-1-1-1 0 0,1 0 0 0 0,-1 0 0 0 0,1 0 0 0 0,-1 0 0 0 0,1-1 0 0 0,-1 0 0 0 0,1 0 1 0 0,9-2-1 0 0,8-1 135 0 0,28-10 0 0 0,-25 6-103 0 0,67-17-153 0 0,81-18 1889 0 0,-58 25-6425 0 0,-86 15-759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18 179 3223 0 0,'-9'0'283'0'0,"1"0"7032"0"0,17-2-813 0 0,5-4-4566 0 0,-5 1-1308 0 0,182-57 603 0 0,-97 34-1311 0 0,120-30-2199 0 0,-159 40 383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1505 4 2303 0 0,'1'0'167'0'0,"3"-3"1298"0"0,-4 5-1150 0 0,-1-1-1 0 0,0 1 0 0 0,0-1 0 0 0,0 1 0 0 0,1 0 0 0 0,-1-1 0 0 0,-1 0 0 0 0,1 1 1 0 0,0-1-1 0 0,0 0 0 0 0,0 1 0 0 0,-1-1 0 0 0,-1 1 0 0 0,1 0 22 0 0,-19 14-227 0 0,0-2 0 0 0,0 0 0 0 0,-1-1 1 0 0,-25 10-1 0 0,-2 2-505 0 0,5-2 35 0 0,-155 78-307 0 0,153-80 1192 0 0,-1-3-1 0 0,-69 18 1 0 0,18-17 1491 0 0,-139 10 1 0 0,138-20-1683 0 0,91-8-326 0 0,2 0 6 0 0,0-1 0 0 0,0 0 0 0 0,1 0 0 0 0,-1-1 0 0 0,-11-1 0 0 0,17 1-12 0 0,-1 1 1 0 0,1-1 0 0 0,-1 1-1 0 0,1-1 1 0 0,-1 1-1 0 0,1-1 1 0 0,0 1-1 0 0,-1-1 1 0 0,1 1-1 0 0,0-1 1 0 0,-1 0-1 0 0,1 1 1 0 0,0-1-1 0 0,0 0 1 0 0,-1 1-1 0 0,1-1 1 0 0,0 0-1 0 0,0 1 1 0 0,0-1-1 0 0,0 0 1 0 0,0 0-1 0 0,0 0-3 0 0,0-1-19 0 0,-1-1 0 0 0,1 1 0 0 0,0-1 0 0 0,1 1 0 0 0,-1-1 0 0 0,0 1 1 0 0,1-1-1 0 0,-1 1 0 0 0,1-1 0 0 0,0 1 0 0 0,0 0 0 0 0,1-3 0 0 0,18-28-323 0 0,-6 10 22 0 0,-7 10 191 0 0,1-1 0 0 0,0 1 0 0 0,1 1 0 0 0,14-15-1 0 0,-17 22 147 0 0,-5 4 65 0 0,-1 1-62 0 0,0-1 1 0 0,1 1-1 0 0,-1 0 0 0 0,1 0 0 0 0,-1-1 1 0 0,1 1-1 0 0,-1 0 0 0 0,0 0 1 0 0,1 0-1 0 0,-1 0 0 0 0,1 0 0 0 0,-1 0 1 0 0,1-1-1 0 0,-1 1 0 0 0,1 0 1 0 0,-1 0-1 0 0,1 0 0 0 0,-1 1 0 0 0,1-1 1 0 0,0 0-1 0 0,1 3 18 0 0,-1 0-1 0 0,1 0 1 0 0,-1 1 0 0 0,1-1-1 0 0,-1 0 1 0 0,0 1-1 0 0,0-1 1 0 0,-1 1 0 0 0,1-1-1 0 0,-1 1 1 0 0,0-1 0 0 0,0 8-1 0 0,-1 7 136 0 0,-3 22 0 0 0,2-31-103 0 0,-60 324 436 0 0,41-248-465 0 0,-4 0-1 0 0,-3-2 0 0 0,-4-2 1 0 0,-58 106-1 0 0,63-142-22 0 0,-56 69 0 0 0,51-74 0 0 0,-47 80 0 0 0,79-119-12 0 0,-1-1 0 0 0,1 0-1 0 0,0 0 1 0 0,0 1-1 0 0,-1-1 1 0 0,1 0 0 0 0,0 1-1 0 0,0-1 1 0 0,0 0 0 0 0,0 1-1 0 0,0-1 1 0 0,-1 0-1 0 0,1 1 1 0 0,0-1 0 0 0,0 0-1 0 0,0 1 1 0 0,0-1 0 0 0,0 0-1 0 0,0 1 1 0 0,0-1-1 0 0,0 0 1 0 0,0 1 0 0 0,0-1-1 0 0,0 0 1 0 0,1 1 0 0 0,-1-1-1 0 0,0 0 1 0 0,0 1-1 0 0,0-1 1 0 0,0 0 0 0 0,0 1-1 0 0,1-1 1 0 0,-1 0-1 0 0,0 0 1 0 0,0 1 0 0 0,1-1-1 0 0,-1 0 1 0 0,0 0 0 0 0,0 1-1 0 0,1-1 1 0 0,0 1 27 0 0,1-1 0 0 0,-1 0 1 0 0,1 0-1 0 0,-1 0 0 0 0,1 1 1 0 0,-1-1-1 0 0,0 0 0 0 0,1-1 0 0 0,-1 1 1 0 0,3 0-1 0 0,36-12 634 0 0,14-12 204 0 0,58-36 1 0 0,46-20 129 0 0,-118 64-790 0 0,1 2 1 0 0,1 2-1 0 0,0 2 0 0 0,1 2 0 0 0,0 1 0 0 0,61-1 0 0 0,-83 7-207 0 0,-7 0-62 0 0,-1 0 1 0 0,1 1 0 0 0,-1 1-1 0 0,1 0 1 0 0,-1 1 0 0 0,1 0-1 0 0,19 7 1 0 0,-31-8-204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10 238 8751 0 0,'-1'-1'105'0'0,"0"0"-1"0"0,0-1 0 0 0,0 1 0 0 0,1 0 0 0 0,-1 0 1 0 0,0 0-1 0 0,1-1 0 0 0,-1 1 0 0 0,0 0 1 0 0,1-1-1 0 0,0 1 0 0 0,-1 0 0 0 0,1-1 0 0 0,0 1 1 0 0,0-1-1 0 0,-1 1 0 0 0,1-1 0 0 0,0 1 0 0 0,1 0 1 0 0,-1-1-1 0 0,0 1 0 0 0,0-1 0 0 0,1 1 0 0 0,-1-1 1 0 0,0 1-1 0 0,1 0 0 0 0,0-1 0 0 0,-1 1 1 0 0,1 0-1 0 0,1-2 0 0 0,3-4 448 0 0,0 0-1 0 0,1 1 1 0 0,-1 0 0 0 0,1 0 0 0 0,12-8-1 0 0,36-23-284 0 0,-49 33-129 0 0,27-16 264 0 0,0 1 1 0 0,66-28-1 0 0,-87 42-328 0 0,1 1 0 0 0,0 1-1 0 0,0 0 1 0 0,0 1 0 0 0,0 0 0 0 0,1 1 0 0 0,-1 0-1 0 0,0 1 1 0 0,1 0 0 0 0,-1 1 0 0 0,0 0-1 0 0,21 5 1 0 0,32 15-78 0 0,31 8 81 0 0,-84-26-576 0 0,0-1 0 0 0,1-1-1 0 0,-1 0 1 0 0,1 0 0 0 0,23-3 0 0 0,-8-2-4987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87 9703 0 0,'10'-14'399'0'0,"1"0"0"0"0,1 1-1 0 0,0 0 1 0 0,26-20 1564 0 0,-38 35-1729 0 0,-2 5-195 0 0,0 0 0 0 0,0 0 1 0 0,0 0-1 0 0,-1-1 0 0 0,0 1 0 0 0,0-1 0 0 0,-5 8 0 0 0,-34 44 279 0 0,24-35-269 0 0,-191 301-26 0 0,195-299 40 0 0,-70 133 299 0 0,75-137-290 0 0,0 0 0 0 0,2 1 0 0 0,0 0-1 0 0,2 0 1 0 0,-5 39 0 0 0,9-55-63 0 0,1 0 0 0 0,0 1 0 0 0,0-1 0 0 0,0 0 0 0 0,1 1 0 0 0,0-1 0 0 0,0 0 0 0 0,1 0 0 0 0,-1 0 0 0 0,5 8 0 0 0,-4-10-5 0 0,0 0 0 0 0,1 1 0 0 0,0-1 0 0 0,0 0 0 0 0,1-1-1 0 0,-1 1 1 0 0,1-1 0 0 0,-1 1 0 0 0,1-1 0 0 0,0 0 0 0 0,1 0 0 0 0,-1-1-1 0 0,7 4 1 0 0,2 0-172 0 0,1 0-1 0 0,0-1 1 0 0,0-1 0 0 0,0 0-1 0 0,19 2 1 0 0,-8-3-342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11487 0 0,'-2'0'528'0'0,"-1"1"-474"0"0,1-1 0 0 0,-1 1 0 0 0,0-1 0 0 0,0 1 0 0 0,1 0 0 0 0,-1 0 0 0 0,0 0-1 0 0,1 1 1 0 0,-1-1 0 0 0,1 1 0 0 0,-1-1 0 0 0,1 1 0 0 0,0 0 0 0 0,0 0 0 0 0,0 0-1 0 0,0 0 1 0 0,0 0 0 0 0,0 0 0 0 0,1 0 0 0 0,-1 1 0 0 0,1-1 0 0 0,-1 1 0 0 0,1-1 0 0 0,0 1-1 0 0,0 0 1 0 0,0-1 0 0 0,0 1 0 0 0,0 3 0 0 0,-1 5 68 0 0,0 0 0 0 0,1 0 0 0 0,0 0 0 0 0,1 0 0 0 0,0 0 0 0 0,1 0 0 0 0,0 0 0 0 0,1 0 0 0 0,0 0 0 0 0,0-1 1 0 0,1 1-1 0 0,1 0 0 0 0,0-1 0 0 0,0 0 0 0 0,12 18 0 0 0,-9-16-44 0 0,2 0 0 0 0,-1-1 0 0 0,1 0 0 0 0,1-1 1 0 0,0 0-1 0 0,0 0 0 0 0,1-1 0 0 0,1 0 0 0 0,-1-1 0 0 0,1 0 0 0 0,24 11 1 0 0,2-5 196 0 0,0-2 0 0 0,1-1 0 0 0,0-2 0 0 0,41 4 0 0 0,-71-12-224 0 0,89 18 262 0 0,-81-14-455 0 0,1 0 0 0 0,-1 1-1 0 0,24 12 1 0 0,-19-4-1282 0 0,-13-6 88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 2303 0 0,'0'0'102'0'0,"-2"-1"-1"0"0,-6 0-80 0 0,7 0 28 0 0,0 1 0 0 0,0 0 0 0 0,1 0 0 0 0,-1 0 0 0 0,0 0 0 0 0,0 0 0 0 0,0 0 0 0 0,1 0 0 0 0,-1 0 0 0 0,0 0 0 0 0,0 0 0 0 0,1 0 0 0 0,-1 0 0 0 0,0 0 0 0 0,0 0 0 0 0,1 1 0 0 0,-1-1 0 0 0,0 0 0 0 0,1 1 0 0 0,-1-1 0 0 0,0 1-1 0 0,1-1 1 0 0,-1 0 0 0 0,0 1 0 0 0,1-1 0 0 0,-1 1 0 0 0,1 0 0 0 0,-1-1 0 0 0,0 2 0 0 0,-1 0 794 0 0,-3 3 864 0 0,0 0 0 0 0,0 0 0 0 0,-5 8 0 0 0,-9 20 934 0 0,-9 39-2943 0 0,13-33 1015 0 0,-9 22-281 0 0,-61 107 0 0 0,63-133-405 0 0,0-2 1 0 0,-3-1-1 0 0,0-1 0 0 0,-39 37 0 0 0,49-54-87 0 0,-46 40 189 0 0,55-49-215 0 0,0-1 1 0 0,0 0 0 0 0,-1 0-1 0 0,1 0 1 0 0,-1-1-1 0 0,0 0 1 0 0,0 0 0 0 0,-9 2-1 0 0,22-16-8446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9991 0 0,'0'0'4436'0'0,"1"-2"-3842"0"0,4-4-368 0 0,0 0 1 0 0,0 0 0 0 0,1 0 0 0 0,0 1-1 0 0,0 0 1 0 0,1 0 0 0 0,0 0 0 0 0,-1 1-1 0 0,2 0 1 0 0,-1 0 0 0 0,0 1 0 0 0,1 0-1 0 0,12-4 1 0 0,-18 7-112 0 0,10-2 192 0 0,-3 5-237 0 0,-2 3-16 0 0,-5-3-42 0 0,-1 0 1 0 0,0-1 0 0 0,0 1-1 0 0,0 0 1 0 0,0-1 0 0 0,0 1-1 0 0,-1 0 1 0 0,1 0 0 0 0,-1 0 0 0 0,1 0-1 0 0,-1 0 1 0 0,0-1 0 0 0,-1 1-1 0 0,1 0 1 0 0,0 0 0 0 0,-1 0 0 0 0,1 0-1 0 0,-1 0 1 0 0,0-1 0 0 0,-2 6-1 0 0,-3 5 43 0 0,0 0-1 0 0,-16 24 0 0 0,11-20-27 0 0,-2 2-18 0 0,-12 22-5 0 0,24-37-5 0 0,-1-1 1 0 0,1 0 0 0 0,0 1 0 0 0,0-1 0 0 0,0 1-1 0 0,0-1 1 0 0,0 1 0 0 0,1-1 0 0 0,-1 1-1 0 0,1 5 1 0 0,0-9 2 0 0,0 1-1 0 0,0 0 1 0 0,0-1 0 0 0,0 1-1 0 0,0 0 1 0 0,0-1-1 0 0,0 1 1 0 0,0 0 0 0 0,0-1-1 0 0,0 1 1 0 0,1 0-1 0 0,-1-1 1 0 0,0 1 0 0 0,0 0-1 0 0,1-1 1 0 0,-1 1-1 0 0,0-1 1 0 0,1 1 0 0 0,-1-1-1 0 0,1 1 1 0 0,-1-1-1 0 0,0 1 1 0 0,1-1 0 0 0,-1 1-1 0 0,1-1 1 0 0,0 1-1 0 0,1 0 16 0 0,1 2-25 0 0,0 0 0 0 0,1-1-1 0 0,-1 1 1 0 0,1-1 0 0 0,-1 0-1 0 0,1 0 1 0 0,0 0 0 0 0,0 0-1 0 0,-1-1 1 0 0,1 1 0 0 0,6 0-1 0 0,-3-1 132 0 0,1 0 0 0 0,-1 0 0 0 0,0-1 0 0 0,0 0 0 0 0,1 0 0 0 0,6-2 0 0 0,0-1-405 0 0,0 0 1 0 0,17-6-1 0 0,21-12-4934 0 0,-26 8-792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10623 0 0,'-2'1'488'0'0,"-5"5"-394"0"0,1 0 0 0 0,-1 0-1 0 0,1 1 1 0 0,0-1 0 0 0,1 1 0 0 0,-1 1-1 0 0,1-1 1 0 0,1 1 0 0 0,-1-1-1 0 0,2 1 1 0 0,-1 1 0 0 0,1-1 0 0 0,-4 15-1 0 0,4-12-63 0 0,1-1-1 0 0,1 1 0 0 0,0 0 1 0 0,0-1-1 0 0,1 1 0 0 0,1 0 1 0 0,-1-1-1 0 0,2 1 0 0 0,0-1 1 0 0,0 1-1 0 0,4 12 0 0 0,1-6-20 0 0,0 0 0 0 0,1-1 0 0 0,0 0 0 0 0,1 0 0 0 0,21 26 0 0 0,-19-28 11 0 0,133 184 171 0 0,-126-169 138 0 0,-1 1 1 0 0,-2 1-1 0 0,-1 0 1 0 0,-1 1-1 0 0,9 37 1 0 0,-17-45-84 0 0,-1-1 0 0 0,-1 1 1 0 0,-1 0-1 0 0,-2 0 1 0 0,0-1-1 0 0,-1 1 1 0 0,-2 0-1 0 0,-6 31 1 0 0,-4-4-73 0 0,-1-1 1 0 0,-37 84 0 0 0,34-100-176 0 0,-22 34-1 0 0,9-16-879 0 0,13-23-147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4607 0 0,'2'0'2624'0'0,"25"1"3538"0"0,2-7-3488 0 0,28-12-2282 0 0,-26 7 244 0 0,0 0-384 0 0,56-31-1 0 0,7-2 38 0 0,-90 42-287 0 0,9-3-16 0 0,0 0 1 0 0,1 0-1 0 0,-1 1 0 0 0,1 1 1 0 0,27-3-1 0 0,-40 6-1194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267 152 12895 0 0,'0'0'1172'0'0,"-1"1"-966"0"0,-2 1-124 0 0,0 1 1 0 0,0 0-1 0 0,0 0 1 0 0,1 0-1 0 0,0 0 1 0 0,-1 0-1 0 0,1 0 1 0 0,0 0-1 0 0,1 1 1 0 0,-1-1-1 0 0,-1 5 1 0 0,2-4 736 0 0,0 1 0 0 0,0 0 0 0 0,0 0 1 0 0,0 0-1 0 0,1 6 0 0 0,13-9-404 0 0,-6-2-335 0 0,-1-1 0 0 0,1 1 0 0 0,0-1 0 0 0,0-1 0 0 0,0 1 0 0 0,0-1 0 0 0,-1 0 1 0 0,1-1-1 0 0,9-5 0 0 0,0 0 31 0 0,-1-1-1 0 0,23-18 1 0 0,-21 12-77 0 0,0-1 0 0 0,-1-1 0 0 0,-1-1 0 0 0,25-36 0 0 0,-7 9-58 0 0,-32 44-46 0 0,-10 15-77 0 0,-22 26 64 0 0,-2 0 1 0 0,-1-3-1 0 0,-41 35 0 0 0,24-23 86 0 0,-190 208-67 0 0,236-251 64 0 0,-1 1-1 0 0,0 0-1 0 0,0 0 0 0 0,0 0 1 0 0,1 1-1 0 0,0 0 0 0 0,1 0 1 0 0,0 1-1 0 0,-4 11 1 0 0,8-19-4 0 0,-1 0 0 0 0,1 0 1 0 0,0 0-1 0 0,0 0 1 0 0,0 0-1 0 0,0 0 1 0 0,0 0-1 0 0,1 0 1 0 0,-1 0-1 0 0,0-1 1 0 0,0 1-1 0 0,1 0 1 0 0,-1 0-1 0 0,0 0 0 0 0,1 0 1 0 0,-1 0-1 0 0,1-1 1 0 0,-1 1-1 0 0,1 0 1 0 0,-1 0-1 0 0,1-1 1 0 0,0 1-1 0 0,-1 0 1 0 0,1-1-1 0 0,0 1 1 0 0,-1-1-1 0 0,1 1 1 0 0,0-1-1 0 0,0 1 0 0 0,0-1 1 0 0,0 0-1 0 0,-1 1 1 0 0,1-1-1 0 0,0 0 1 0 0,0 0-1 0 0,0 1 1 0 0,0-1-1 0 0,0 0 1 0 0,0 0-1 0 0,1 0 1 0 0,4 0-123 0 0,0 1 1 0 0,0-1 0 0 0,0 0-1 0 0,11-2 1 0 0,14-5-516 0 0,5-1-28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15919 0 0,'0'0'1446'0'0,"2"1"-1133"0"0,16 1 66 0 0,1-1 0 0 0,-1 0 0 0 0,1-1-1 0 0,-1-1 1 0 0,34-7 0 0 0,91-28 141 0 0,-85 20-557 0 0,-35 10-342 0 0,57-18-3981 0 0,-67 18-1440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11055 0 0,'0'0'852'0'0,"1"-1"-560"0"0,2-7 4599 0 0,2 19-4356 0 0,-4-7-529 0 0,0-1 0 0 0,0 0 0 0 0,0 1 0 0 0,0 0 1 0 0,-1-1-1 0 0,0 1 0 0 0,1-1 0 0 0,-1 1 0 0 0,-1 0 1 0 0,1-1-1 0 0,0 1 0 0 0,-1-1 0 0 0,-1 6 0 0 0,-3 7-21 0 0,-12 25 0 0 0,7-17-43 0 0,-6 15-123 0 0,-2-1 0 0 0,-35 55-1 0 0,48-84 182 0 0,5-9 2 0 0,0 0-1 0 0,0 1 0 0 0,0-1 0 0 0,0 0 1 0 0,-1 1-1 0 0,1-1 0 0 0,0 0 1 0 0,0 1-1 0 0,0-1 0 0 0,0 0 1 0 0,0 1-1 0 0,0-1 0 0 0,0 0 0 0 0,0 1 1 0 0,0-1-1 0 0,0 0 0 0 0,0 1 1 0 0,0-1-1 0 0,0 0 0 0 0,0 1 0 0 0,0-1 1 0 0,0 0-1 0 0,0 1 0 0 0,0-1 1 0 0,0 0-1 0 0,1 1 0 0 0,-1-1 1 0 0,0 0-1 0 0,0 0 0 0 0,0 1 0 0 0,0-1 1 0 0,1 0-1 0 0,-1 0 0 0 0,0 1 1 0 0,0-1-1 0 0,1 0 0 0 0,-1 0 1 0 0,0 0-1 0 0,1 1 0 0 0,-1-1 0 0 0,0 0 1 0 0,0 0-1 0 0,1 0 0 0 0,-1 0 1 0 0,0 0-1 0 0,1 0 0 0 0,0 1 1 0 0,-1-1 1 0 0,6 2 48 0 0,0 1 0 0 0,1-1 1 0 0,-1-1-1 0 0,1 1 0 0 0,0-1 1 0 0,-1 0-1 0 0,1 0 0 0 0,0-1 1 0 0,7 0-1 0 0,29 3 82 0 0,-29-1-205 0 0,3 1-588 0 0,23 8-1 0 0,-24-6-770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13903 0 0,'-2'1'638'0'0,"-2"5"-481"0"0,0 1 1 0 0,1-1 0 0 0,-1 1-1 0 0,1-1 1 0 0,-4 12 0 0 0,-9 41-209 0 0,9-34 324 0 0,-99 408 160 0 0,102-416-809 0 0,1 0 0 0 0,1 0 1 0 0,0 1-1 0 0,2-1 0 0 0,2 34 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1550 57 8287 0 0,'0'-1'639'0'0,"4"-9"-525"0"0,-3 8 167 0 0,0-1 1 0 0,0 1 0 0 0,0-1-1 0 0,0 0 1 0 0,0 1 0 0 0,0-1-1 0 0,-1 0 1 0 0,1 0 0 0 0,-1 1-1 0 0,0-1 1 0 0,0 0 0 0 0,0 0-1 0 0,0 1 1 0 0,-2-6 2016 0 0,-11 12-1517 0 0,-29 17-639 0 0,1 3 0 0 0,-68 49 0 0 0,19-11-201 0 0,-62 33-252 0 0,-211 96 0 0 0,340-181 292 0 0,0 0 0 0 0,-1-2 0 0 0,0-1 0 0 0,0 0 0 0 0,0-2 0 0 0,-32 3 0 0 0,51-8 19 0 0,-1 0 1 0 0,0 0-1 0 0,1 0 0 0 0,-1-1 1 0 0,1 0-1 0 0,-1 0 0 0 0,1 0 1 0 0,-1-1-1 0 0,1 0 0 0 0,0 0 1 0 0,-1 0-1 0 0,1-1 0 0 0,0 1 1 0 0,-8-7-1 0 0,11 6 2 0 0,-1 1 0 0 0,1 0 0 0 0,-1-1 0 0 0,1 0-1 0 0,0 1 1 0 0,0-1 0 0 0,0 0 0 0 0,0 0 0 0 0,1 0 0 0 0,-1 0 0 0 0,1-1-1 0 0,0 1 1 0 0,0 0 0 0 0,0-1 0 0 0,0 1 0 0 0,1 0 0 0 0,-1-1-1 0 0,1 1 1 0 0,0-1 0 0 0,0 1 0 0 0,0-1 0 0 0,1 1 0 0 0,-1-1 0 0 0,1 1-1 0 0,1-4 1 0 0,2-8-83 0 0,1 1-1 0 0,1 0 1 0 0,0 1-1 0 0,1-1 1 0 0,1 1-1 0 0,0 1 1 0 0,0-1 0 0 0,1 2-1 0 0,20-21 1 0 0,-28 31-9 0 0,0 3-13 0 0,0-1 87 0 0,-1 1 0 0 0,1 0 0 0 0,0 0 0 0 0,-1 0 0 0 0,0-1 0 0 0,1 1 0 0 0,-1 0-1 0 0,0 3 1 0 0,0 10 51 0 0,-2 0-1 0 0,1 0 1 0 0,-2-1-1 0 0,0 1 1 0 0,-8 23-1 0 0,6-22-1 0 0,-13 43 70 0 0,-3 0 0 0 0,-3-2-1 0 0,-2 0 1 0 0,-3-2 0 0 0,-51 75-1 0 0,37-73 168 0 0,-56 55 0 0 0,-33 43 234 0 0,127-148-483 0 0,1 0 0 0 0,-1 1 0 0 0,1-1-1 0 0,1 1 1 0 0,0 0 0 0 0,0 0 0 0 0,0 0-1 0 0,1 0 1 0 0,-2 14 0 0 0,4-18-10 0 0,-1 1 0 0 0,1-1 0 0 0,0 1 0 0 0,0 0 0 0 0,1-1 0 0 0,-1 1 0 0 0,1-1 0 0 0,0 1 0 0 0,1-1 0 0 0,-1 1 0 0 0,1-1 0 0 0,-1 0 0 0 0,1 1 0 0 0,1-1 0 0 0,-1 0 0 0 0,0 0 1 0 0,1-1-1 0 0,6 8 0 0 0,-7-9 6 0 0,0 0 1 0 0,1 0 0 0 0,-1-1 0 0 0,1 1 0 0 0,0 0 0 0 0,-1-1 0 0 0,1 1-1 0 0,0-1 1 0 0,0 0 0 0 0,0 0 0 0 0,0 0 0 0 0,0 0 0 0 0,0-1 0 0 0,0 1-1 0 0,0-1 1 0 0,0 0 0 0 0,1 0 0 0 0,-1 0 0 0 0,3-1 0 0 0,6-1 179 0 0,0 0 0 0 0,-1-1-1 0 0,20-7 1 0 0,-10 2 165 0 0,240-90 1766 0 0,-243 91-2049 0 0,6-3-3 0 0,1 1 0 0 0,0 1 0 0 0,1 1 1 0 0,-1 2-1 0 0,1 0 0 0 0,0 2 0 0 0,48 0 0 0 0,-71 3-76 0 0,0 0-1 0 0,1 1 0 0 0,-1-1 1 0 0,0 1-1 0 0,0 0 1 0 0,0 0-1 0 0,0 0 0 0 0,0 0 1 0 0,-1 0-1 0 0,1 1 1 0 0,3 1-1 0 0,-4-2-46 0 0,-1 1 0 0 0,0-1 0 0 0,1 0 0 0 0,-1 0 0 0 0,0 1 0 0 0,0-1 0 0 0,0 0 0 0 0,0 1 0 0 0,0-1 0 0 0,0 1 0 0 0,0 0 0 0 0,-1-1 0 0 0,1 1 0 0 0,-1 0 0 0 0,1-1 0 0 0,-1 1 0 0 0,0 0 0 0 0,1-1 0 0 0,-1 1 0 0 0,0 2 0 0 0,0-3-184 0 0,0-1 1 0 0,0 1 0 0 0,-1-1-1 0 0,1 1 1 0 0,0-1 0 0 0,0 1-1 0 0,0-1 1 0 0,-1 1 0 0 0,1-1-1 0 0,0 0 1 0 0,-1 1 0 0 0,1-1-1 0 0,0 1 1 0 0,-1-1 0 0 0,1 0-1 0 0,0 1 1 0 0,-1-1 0 0 0,1 0 0 0 0,-1 1-1 0 0,-1 0-1076 0 0,-8 8-4849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8 154 9215 0 0,'-7'0'7170'0'0,"16"-1"-6894"0"0,1 0 1 0 0,0-1 0 0 0,16-5-1 0 0,-2 0-125 0 0,154-42 381 0 0,44-11-275 0 0,-105 39-1587 0 0,-81 15-172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11975 0 0,'0'0'923'0'0,"-8"2"245"0"0,-2 2-649 0 0,0 1-1 0 0,0 0 1 0 0,1 0-1 0 0,0 1 1 0 0,-16 13 0 0 0,-8 4-387 0 0,-7 4-100 0 0,1 2 1 0 0,-69 66-1 0 0,75-62-32 0 0,-45 60 0 0 0,67-78 0 0 0,1 1 0 0 0,0 0 0 0 0,1 1 0 0 0,1-1 0 0 0,1 2 0 0 0,-11 34 0 0 0,17-47-57 0 0,0 0-1 0 0,0 0 1 0 0,0 0-1 0 0,1 1 1 0 0,0-1 0 0 0,0 0-1 0 0,0 0 1 0 0,1 0-1 0 0,0 1 1 0 0,0-1-1 0 0,0 0 1 0 0,2 5 0 0 0,-1-7-3 0 0,-1 0 1 0 0,0 0-1 0 0,1 0 1 0 0,0-1 0 0 0,0 1-1 0 0,0-1 1 0 0,0 1-1 0 0,0-1 1 0 0,0 0 0 0 0,0 0-1 0 0,1 0 1 0 0,-1 0-1 0 0,1 0 1 0 0,0 0 0 0 0,0-1-1 0 0,-1 1 1 0 0,1-1 0 0 0,0 0-1 0 0,0 0 1 0 0,0 0-1 0 0,4 1 1 0 0,11 0-1072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9671 0 0,'-8'12'554'0'0,"0"1"-83"0"0,0 0-1 0 0,1 1 1 0 0,1 0 0 0 0,-7 17 0 0 0,8-12-110 0 0,1-1-1 0 0,1 1 1 0 0,0-1-1 0 0,2 1 0 0 0,0 0 1 0 0,1 0-1 0 0,0-1 1 0 0,2 1-1 0 0,0 0 0 0 0,7 27 1 0 0,-5-34-299 0 0,0 0 0 0 0,0 0 0 0 0,1 0 0 0 0,1 0 0 0 0,0-1-1 0 0,0 0 1 0 0,1 0 0 0 0,1-1 0 0 0,0 1 0 0 0,0-2 0 0 0,1 1 0 0 0,0-1 0 0 0,1-1 0 0 0,0 1 0 0 0,0-2 0 0 0,13 8 0 0 0,-5-4 53 0 0,1-2 1 0 0,0 0-1 0 0,0-1 1 0 0,1-1 0 0 0,0 0-1 0 0,0-2 1 0 0,0-1 0 0 0,1 0-1 0 0,0-1 1 0 0,0-2-1 0 0,-1 0 1 0 0,1-1 0 0 0,24-3-1 0 0,-34 1-197 0 0,-1 0-1 0 0,20-7 0 0 0,-29 8-98 0 0</inkml:trace>
  <inkml:trace contextRef="#ctx0" brushRef="#br0" timeOffset="1">527 75 7831 0 0,'-32'2'788'0'0,"27"-3"-412"0"0,0 1 0 0 0,-1 0 0 0 0,1 0 0 0 0,0 1 0 0 0,0 0 0 0 0,0 0 0 0 0,0 0 0 0 0,0 0-1 0 0,0 1 1 0 0,1 0 0 0 0,-1 0 0 0 0,0 0 0 0 0,1 0 0 0 0,-5 4 0 0 0,-4 4 59 0 0,1 1 0 0 0,1 0 0 0 0,0 0 0 0 0,-18 25 0 0 0,-33 60 366 0 0,19-27-441 0 0,-20 23-181 0 0,-95 110-1 0 0,145-186-188 0 0,12-14-105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12495 0 0,'0'0'1134'0'0,"1"-2"-937"0"0,10-23-80 0 0,-11 24 1022 0 0,2 0-985 0 0,-1 1 0 0 0,0 0-1 0 0,1-1 1 0 0,-1 1 0 0 0,0-1 0 0 0,0 0 0 0 0,0 1 0 0 0,0-1-1 0 0,2-1 1 0 0,10-5 117 0 0,-11 7-244 0 0,0-1 0 0 0,-1 1 0 0 0,1 0 0 0 0,0 0-1 0 0,0 0 1 0 0,0 0 0 0 0,-1 0 0 0 0,1 1 0 0 0,0-1-1 0 0,0 0 1 0 0,-1 1 0 0 0,1 0 0 0 0,0-1 0 0 0,-1 1 0 0 0,1 0-1 0 0,0 0 1 0 0,-1 0 0 0 0,1 0 0 0 0,-1 0 0 0 0,1 0 0 0 0,0 1-1 0 0,1 1-20 0 0,-1 0 0 0 0,0 0-1 0 0,0 0 1 0 0,0 0-1 0 0,0 1 1 0 0,0-1-1 0 0,-1 0 1 0 0,1 1 0 0 0,-1-1-1 0 0,0 1 1 0 0,0 0-1 0 0,0 3 1 0 0,0-2 4 0 0,-1-1-1 0 0,1 1 1 0 0,-1 0 0 0 0,0-1 0 0 0,0 1-1 0 0,-1-1 1 0 0,0 1 0 0 0,0-1 0 0 0,-1 7-1 0 0,-3 1 29 0 0,0-1-1 0 0,-6 12 1 0 0,4-10 116 0 0,-8 22-1 0 0,12-23 51 0 0,0 0-1 0 0,-1 19 1 0 0,2-17-43 0 0,-5 22-1 0 0,5-30-151 0 0,1 0-1 0 0,0 0 0 0 0,0 0 1 0 0,0-1-1 0 0,1 1 1 0 0,0 0-1 0 0,0 0 0 0 0,2 7 1 0 0,-2-12-9 0 0,0 1 0 0 0,0-1 1 0 0,1 1-1 0 0,-1-1 0 0 0,1 1 0 0 0,-1-1 0 0 0,1 0 1 0 0,-1 1-1 0 0,1-1 0 0 0,0 0 0 0 0,0 0 0 0 0,0 1 1 0 0,-1-1-1 0 0,1 0 0 0 0,0 0 0 0 0,1 0 1 0 0,-1 0-1 0 0,0 0 0 0 0,0 0 0 0 0,0 0 0 0 0,1-1 1 0 0,-1 1-1 0 0,0 0 0 0 0,1-1 0 0 0,-1 1 1 0 0,0-1-1 0 0,1 1 0 0 0,-1-1 0 0 0,1 0 0 0 0,-1 1 1 0 0,1-1-1 0 0,-1 0 0 0 0,1 0 0 0 0,-1 0 1 0 0,1 0-1 0 0,-1 0 0 0 0,3-1 0 0 0,7-1-145 0 0,-1-1 0 0 0,1 0 0 0 0,0-1 0 0 0,-1 0 0 0 0,15-8 0 0 0,11-7-849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 2303 0 0,'-8'-1'115'0'0,"-1"-2"122"0"0,-7-1 8320 0 0,14 11-6986 0 0,1-2-1388 0 0,1 0-1 0 0,0 0 1 0 0,0 1-1 0 0,1-1 1 0 0,-1 0-1 0 0,1 0 1 0 0,2 8 0 0 0,15 37-81 0 0,-9-27 87 0 0,63 205 824 0 0,-59-171-651 0 0,-2 2-1 0 0,4 59 1 0 0,-13-80-125 0 0,-2 1 0 0 0,-2-1 0 0 0,-10 58 0 0 0,-37 109-132 0 0,26-136-540 0 0,-62 126-1 0 0,74-174-3618 0 0,0-1-1428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3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 10855 0 0,'-6'7'980'0'0,"-15"10"-788"0"0,19-16-131 0 0,0 0-1 0 0,0 1 1 0 0,-1-1 0 0 0,1 1-1 0 0,0 0 1 0 0,0 0 0 0 0,1 0 0 0 0,-1 0-1 0 0,0 0 1 0 0,1 0 0 0 0,-1 0 0 0 0,1 0-1 0 0,-1 1 1 0 0,1-1 0 0 0,0 1 0 0 0,-1 2-1 0 0,2-3 56 0 0,-1 0-1 0 0,0 0 0 0 0,1 0 0 0 0,-1 0 1 0 0,1 0-1 0 0,0 0 0 0 0,0 0 0 0 0,0 0 1 0 0,0 0-1 0 0,0 1 0 0 0,0-1 0 0 0,0 0 1 0 0,1 0-1 0 0,0 3 0 0 0,0-4-56 0 0,0 0 0 0 0,0 1 0 0 0,0-1 0 0 0,0 0 0 0 0,0 0 0 0 0,1 0 0 0 0,-1 0 0 0 0,0 0 0 0 0,0-1 0 0 0,1 1-1 0 0,-1 0 1 0 0,0 0 0 0 0,1-1 0 0 0,-1 1 0 0 0,1-1 0 0 0,-1 0 0 0 0,1 1 0 0 0,-1-1 0 0 0,1 0 0 0 0,2 0 0 0 0,8 1 164 0 0,0-2 1 0 0,0 1-1 0 0,0-2 1 0 0,-1 1-1 0 0,1-2 1 0 0,-1 1-1 0 0,22-10 1 0 0,-13 6 17 0 0,1 0-137 0 0,167-52 1090 0 0,-61 21-4361 0 0,-95 29-2772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 8751 0 0,'0'0'674'0'0,"-7"-2"-125"0"0,4 2-50 0 0,0 0 1 0 0,0 0-1 0 0,-1 0 0 0 0,1 0 1 0 0,0 0-1 0 0,0 1 0 0 0,0 0 1 0 0,0-1-1 0 0,0 1 1 0 0,0 0-1 0 0,0 0 0 0 0,0 1 1 0 0,0-1-1 0 0,-3 3 0 0 0,-7 4 331 0 0,-19 16-1 0 0,24-18-765 0 0,-34 28 69 0 0,1 1 0 0 0,3 3 0 0 0,-44 52 0 0 0,81-89-106 0 0,1 0-1 0 0,-1 0 0 0 0,1 0 0 0 0,-1 0 1 0 0,1 0-1 0 0,-1 0 0 0 0,1 0 1 0 0,-1 1-1 0 0,1-1 0 0 0,0 0 1 0 0,0 0-1 0 0,0 0 0 0 0,0 0 1 0 0,0 1-1 0 0,0-1 0 0 0,0 0 1 0 0,0 0-1 0 0,0 0 0 0 0,0 1 1 0 0,1-1-1 0 0,-1 0 0 0 0,1 0 1 0 0,-1 0-1 0 0,1 0 0 0 0,-1 0 0 0 0,1 0 1 0 0,-1 0-1 0 0,1 0 0 0 0,0 0 1 0 0,0 0-1 0 0,-1 0 0 0 0,2 1 1 0 0,3 3 41 0 0,1 1 1 0 0,-1-2-1 0 0,12 9 1 0 0,-14-11-68 0 0,6 4 27 0 0,14 10 62 0 0,30 27 1 0 0,-46-35-88 0 0,0-1 0 0 0,0 1 0 0 0,-1 0 0 0 0,0 0-1 0 0,0 1 1 0 0,-1-1 0 0 0,7 16 0 0 0,-7-12 39 0 0,-2 0 0 0 0,1 1 0 0 0,-1-1 0 0 0,-1 1 0 0 0,0 0 0 0 0,-1-1 0 0 0,0 1 0 0 0,-2 25 0 0 0,-2-14 214 0 0,-1-1-1 0 0,-1 1 1 0 0,-14 42-1 0 0,14-54-126 0 0,0 0 0 0 0,-1 0 0 0 0,0-1 0 0 0,-1 0 0 0 0,-1 0 0 0 0,0 0 0 0 0,0-1 0 0 0,-1 0 0 0 0,-19 17 0 0 0,20-21 107 0 0,0 0 0 0 0,0 0-1 0 0,0 0 1 0 0,-1-1 0 0 0,0-1-1 0 0,0 1 1 0 0,0-1 0 0 0,0-1-1 0 0,-1 0 1 0 0,1 0-1 0 0,-1-1 1 0 0,0 0 0 0 0,-17 1-1 0 0,24-3-313 0 0,0 0-1 0 0,0-1 1 0 0,0 0-1 0 0,0 1 1 0 0,0-1-1 0 0,0 0 1 0 0,0 0-1 0 0,0 0 1 0 0,0-1-1 0 0,0 1 0 0 0,0-1 1 0 0,1 0-1 0 0,-1 0 1 0 0,1 1-1 0 0,-1-2 1 0 0,1 1-1 0 0,0 0 1 0 0,0 0-1 0 0,0-1 1 0 0,-2-3-1 0 0,-7-13-1765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1558 18 9671 0 0,'0'0'748'0'0,"1"-8"514"0"0,-1 7-1145 0 0,0 1-1 0 0,0-1 1 0 0,0 1 0 0 0,-1-1 0 0 0,1 1 0 0 0,0 0 0 0 0,0-1 0 0 0,0 1-1 0 0,-1-1 1 0 0,1 1 0 0 0,0 0 0 0 0,-1-1 0 0 0,1 1 0 0 0,0-1 0 0 0,-1 1 0 0 0,1 0-1 0 0,0 0 1 0 0,-1-1 0 0 0,1 1 0 0 0,-1 0 0 0 0,1 0 0 0 0,0-1 0 0 0,-1 1-1 0 0,1 0 1 0 0,-1 0 0 0 0,1 0 0 0 0,-2 0 0 0 0,-16 1 1030 0 0,-20 15-837 0 0,36-15-151 0 0,-221 119-50 0 0,55-28-108 0 0,57-37-51 0 0,-2-5 1 0 0,-163 50-1 0 0,275-100 50 0 0,-29 9-60 0 0,-33 5 1 0 0,54-12 24 0 0,0-1 1 0 0,0-1-1 0 0,0 1 0 0 0,-1-1 1 0 0,1-1-1 0 0,0 0 1 0 0,0 0-1 0 0,-12-3 0 0 0,19 3 14 0 0,0 1-1 0 0,0-1 1 0 0,0 0 0 0 0,0 0-1 0 0,1 0 1 0 0,-1 0 0 0 0,0 0-1 0 0,0 0 1 0 0,1 0-1 0 0,-1-1 1 0 0,0 1 0 0 0,1 0-1 0 0,-1-1 1 0 0,1 1-1 0 0,0-1 1 0 0,0 0 0 0 0,-1 1-1 0 0,1-1 1 0 0,-1-2 0 0 0,2 1-13 0 0,-1 1 1 0 0,0-1 0 0 0,1 0 0 0 0,-1 0 0 0 0,1 0 0 0 0,0 1 0 0 0,0-1 0 0 0,0 0 0 0 0,0 0 0 0 0,0 0-1 0 0,1 0 1 0 0,1-3 0 0 0,0-3-35 0 0,1 0-1 0 0,1 1 1 0 0,0 0-1 0 0,0-1 0 0 0,1 2 1 0 0,0-1-1 0 0,10-12 1 0 0,-7 11 34 0 0,0 1 0 0 0,0 0 0 0 0,14-9 0 0 0,-17 13 30 0 0,-1 1-1 0 0,0 1 0 0 0,1-1 1 0 0,0 1-1 0 0,-1 0 1 0 0,1 0-1 0 0,0 0 0 0 0,0 0 1 0 0,10-1-1 0 0,-5 5-5 0 0,-9-2 7 0 0,0 1 1 0 0,-1 0 0 0 0,1-1-1 0 0,0 1 1 0 0,-1-1 0 0 0,1 1-1 0 0,-1 0 1 0 0,1-1 0 0 0,-1 1-1 0 0,0 0 1 0 0,1 0 0 0 0,-1-1 0 0 0,0 1-1 0 0,1 0 1 0 0,-1 0 0 0 0,0-1-1 0 0,0 1 1 0 0,0 0 0 0 0,0 0-1 0 0,0 0 1 0 0,0 0 0 0 0,0-1-1 0 0,0 3 1 0 0,-4 19 4 0 0,-9 17 110 0 0,-23 51 0 0 0,6-19 34 0 0,-127 323 322 0 0,-24-11-372 0 0,109-264 333 0 0,23-43 3274 0 0,64-81-3386 0 0,163-67 537 0 0,14-6-268 0 0,-142 65-786 0 0,2 1-1 0 0,-1 3 1 0 0,84-5 0 0 0,-129 14-611 0 0,-1 0 1 0 0,1-1 0 0 0,0 0-1 0 0,-1 0 1 0 0,1 0 0 0 0,6-4 0 0 0,-4 0-4756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19 243 13303 0 0,'-9'-2'1202'0'0,"0"0"1606"0"0,20-5-1540 0 0,0 1-1070 0 0,8-6 9 0 0,1 2 0 0 0,1 0 0 0 0,24-8 0 0 0,276-90 61 0 0,-162 55-2584 0 0,-112 38-4052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11055 0 0,'-2'0'852'0'0,"-7"0"-640"0"0,0 1 0 0 0,1 0 0 0 0,-1 1 1 0 0,1 0-1 0 0,-1 0 0 0 0,1 1 0 0 0,0 0 0 0 0,0 1 0 0 0,0 0 0 0 0,-9 5 0 0 0,-10 9 912 0 0,-36 30-1 0 0,27-19-1079 0 0,-17 13 333 0 0,-70 75 0 0 0,-35 60-1 0 0,95-94-309 0 0,55-71-67 0 0,0 1 0 0 0,1 0 0 0 0,1 0 0 0 0,0 1-1 0 0,-4 15 1 0 0,10-26 0 0 0,-1 0 0 0 0,0 1 0 0 0,1-1 0 0 0,-1 1 0 0 0,1-1 0 0 0,0 1 0 0 0,0-1 0 0 0,1 0 0 0 0,-1 1 0 0 0,1-1 0 0 0,-1 1 0 0 0,1-1 0 0 0,0 0 0 0 0,1 1 0 0 0,-1-1 0 0 0,0 0 0 0 0,1 0 0 0 0,0 0 0 0 0,-1 0 0 0 0,1 0 0 0 0,1-1 0 0 0,-1 1 0 0 0,0 0 0 0 0,1-1 0 0 0,2 3 0 0 0,0-1-232 0 0,0-1-1 0 0,0 0 0 0 0,0 0 0 0 0,0 0 1 0 0,1 0-1 0 0,-1-1 0 0 0,1 0 0 0 0,0 0 0 0 0,-1 0 1 0 0,1-1-1 0 0,0 0 0 0 0,0 0 0 0 0,10 0 1 0 0,9-2-5110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170 128 6447 0 0,'2'0'5760'0'0,"5"2"-5252"0"0,0 0 0 0 0,0 0 0 0 0,0 1-1 0 0,0 0 1 0 0,-1 0 0 0 0,1 0-1 0 0,10 8 1 0 0,41 37 126 0 0,-41-34-234 0 0,1 2-94 0 0,0 2 0 0 0,-1 0 0 0 0,22 32 0 0 0,36 66 1016 0 0,-40-59-916 0 0,-32-52-391 0 0,0-1 0 0 0,0 0 0 0 0,0 0 1 0 0,1 0-1 0 0,-1 0 0 0 0,1-1 0 0 0,0 1 0 0 0,0-1 0 0 0,0 0 0 0 0,1 0 0 0 0,-1-1 0 0 0,10 5 0 0 0,-10-6-141 0 0,0 0 0 0 0,0 0-1 0 0,0 0 1 0 0,0 0 0 0 0,0-1-1 0 0,0 0 1 0 0,0 0-1 0 0,0 0 1 0 0,0 0 0 0 0,0 0-1 0 0,0-1 1 0 0,0 0-1 0 0,0 0 1 0 0,0 0 0 0 0,-1 0-1 0 0,1-1 1 0 0,4-1 0 0 0,8-6-1700 0 0</inkml:trace>
  <inkml:trace contextRef="#ctx0" brushRef="#br0" timeOffset="1">723 0 10855 0 0,'-17'8'352'0'0,"-1"0"0"0"0,1 0 0 0 0,1 2-1 0 0,-24 17 1 0 0,2 3 584 0 0,2 2 0 0 0,1 1 0 0 0,1 2 0 0 0,-41 56 0 0 0,75-91-934 0 0,-149 192 1814 0 0,107-143-2102 0 0,-83 76 1 0 0,115-117-175 0 0,-1 0 0 0 0,1 0 1 0 0,-1-1-1 0 0,0-1 1 0 0,-15 7-1 0 0,24-13-761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11951 0 0,'0'0'1083'0'0,"-1"0"-891"0"0,-5 0-120 0 0,4 0 527 0 0,4 2-249 0 0,13 20-78 0 0,1 0 1 0 0,1-1-1 0 0,1-1 0 0 0,25 21 0 0 0,17 19 333 0 0,-43-41-293 0 0,-1 1 1 0 0,-1 0 0 0 0,-1 1-1 0 0,0 1 1 0 0,-2 0 0 0 0,12 28 0 0 0,-19-37-182 0 0,0 1 1 0 0,-1-1 0 0 0,-1 1 0 0 0,0 0 0 0 0,-1 1 0 0 0,0-1 0 0 0,-1 0 0 0 0,-1 1 0 0 0,0-1 0 0 0,-1 0 0 0 0,-1 0 0 0 0,-4 21 0 0 0,-1-12-37 0 0,0-1 1 0 0,-2 0 0 0 0,0 0 0 0 0,-2-1 0 0 0,-15 23 0 0 0,-74 93 219 0 0,29-56-567 0 0,-143 126 0 0 0,158-155-961 0 0,33-30-4762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73 4607 0 0,'1'-6'90'0'0,"1"1"0"0"0,0-1-1 0 0,0 1 1 0 0,3-6-1 0 0,1 2 696 0 0,3-13 7371 0 0,-6 13-7630 0 0,-5 10-482 0 0,1 0 1 0 0,-1 0 0 0 0,1 0-1 0 0,-1 0 1 0 0,1 0-1 0 0,-1 0 1 0 0,1 1-1 0 0,0-1 1 0 0,0 0-1 0 0,-1 2 1 0 0,-3 2 22 0 0,-57 64-32 0 0,-8 8-38 0 0,11-18 222 0 0,3 3 0 0 0,-75 108 1 0 0,12 11 259 0 0,91-132-276 0 0,-42 100-1 0 0,60-121-125 0 0,0 1 1 0 0,3-1 0 0 0,0 2 0 0 0,1-1-1 0 0,-1 35 1 0 0,6-42-4 0 0,1 0 0 0 0,2 0-1 0 0,0 0 1 0 0,1-1 0 0 0,1 1 0 0 0,0-1 0 0 0,2 0-1 0 0,9 21 1 0 0,-2-11-54 0 0,2 0 0 0 0,1-1 0 0 0,2-1 0 0 0,0-1 0 0 0,2 0 0 0 0,2-2 0 0 0,0 0 0 0 0,1-1 0 0 0,2-2 0 0 0,0 0 0 0 0,1-2 0 0 0,56 35 0 0 0,-29-25-360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0,'0'0'1347'0'0,"2"0"-508"0"0,88 19 2868 0 0,-37-4-3642 0 0,100 44 1 0 0,-114-42-46 0 0,0 3-1 0 0,-2 1 1 0 0,0 1 0 0 0,-2 3-1 0 0,-1 0 1 0 0,58 57 0 0 0,-75-64 63 0 0,0 1 0 0 0,-2 0 0 0 0,0 1 1 0 0,-1 1-1 0 0,-1 0 0 0 0,-1 1 0 0 0,-1 1 1 0 0,-1 0-1 0 0,0 0 0 0 0,-2 0 0 0 0,-1 1 1 0 0,-1 1-1 0 0,-1-1 0 0 0,-1 1 0 0 0,0 31 1 0 0,-4-14-8 0 0,-1-1 1 0 0,-3 0 0 0 0,-1 1 0 0 0,-3-1 0 0 0,0-1 0 0 0,-3 0-1 0 0,-2 0 1 0 0,-1-1 0 0 0,-2-1 0 0 0,-37 66 0 0 0,37-78-56 0 0,-1-1 1 0 0,-2 0 0 0 0,0-2-1 0 0,-2 0 1 0 0,-31 28-1 0 0,32-34-53 0 0,-1-1-1 0 0,0-1 1 0 0,0-1-1 0 0,-2-1 0 0 0,0-1 1 0 0,-41 16-1 0 0,59-27 17 0 0,0 1 0 0 0,0-1 0 0 0,0 0-1 0 0,0-1 1 0 0,-8 1 0 0 0,12-1-13 0 0,0 0 0 0 0,0 0 0 0 0,0 0 0 0 0,-1 0 0 0 0,1-1 0 0 0,0 1 0 0 0,0 0 0 0 0,0-1 0 0 0,0 1 0 0 0,0 0 0 0 0,0-1 0 0 0,0 0 0 0 0,-1 0 0 0 0,1 1-24 0 0,1-1 0 0 0,-1 0 0 0 0,1 1 0 0 0,-1-1 1 0 0,1 1-1 0 0,0-1 0 0 0,0 1 0 0 0,-1-1 0 0 0,1 0 0 0 0,0 1 0 0 0,0-1 0 0 0,-1 0 0 0 0,1 1 0 0 0,0-1 0 0 0,0 0 0 0 0,0 1 0 0 0,0-1 0 0 0,0 0 0 0 0,0 1 0 0 0,0-1 0 0 0,0 0 0 0 0,1 1 0 0 0,-1-1 1 0 0,0-1-1 0 0,7-14-4351 0 0,6-4-1422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38 133 6911 0 0,'0'0'8376'0'0,"1"-1"-8089"0"0,4-3-64 0 0,-1-1 0 0 0,1 1 0 0 0,-1 1 0 0 0,11-7 0 0 0,8-7 71 0 0,-15 10-237 0 0,56-43 393 0 0,-57 45-250 0 0,0 1 0 0 0,0 0 0 0 0,0 0 0 0 0,0 1 0 0 0,1 0 0 0 0,0 0 0 0 0,13-2 0 0 0,-20 5 109 0 0,0 10-186 0 0,-1-6-121 0 0,0-1 0 0 0,0 0 0 0 0,0 0 0 0 0,0 0 0 0 0,-1 0 0 0 0,1 0-1 0 0,-1 0 1 0 0,0 0 0 0 0,0 0 0 0 0,-1 3 0 0 0,-5 8 1 0 0,-1 0 0 0 0,0-1 0 0 0,-16 20-1 0 0,-36 35 235 0 0,29-34-234 0 0,-4 0 21 0 0,26-25-19 0 0,-1 0 0 0 0,2 0 0 0 0,-1 1 0 0 0,1 0-1 0 0,-7 11 1 0 0,15-20-5 0 0,-1 0 1 0 0,1 0-1 0 0,-1 0 0 0 0,1 0 0 0 0,0 0 0 0 0,0 0 0 0 0,-1 0 0 0 0,1 0 1 0 0,0 0-1 0 0,0 0 0 0 0,0 0 0 0 0,0 1 0 0 0,0-1 0 0 0,0 0 0 0 0,1 0 1 0 0,-1 0-1 0 0,0 0 0 0 0,0 0 0 0 0,1 0 0 0 0,-1 0 0 0 0,0 0 1 0 0,1 0-1 0 0,-1 0 0 0 0,1 0 0 0 0,0-1 0 0 0,-1 1 0 0 0,1 0 0 0 0,0 0 1 0 0,-1 0-1 0 0,3 1 0 0 0,-2-1 6 0 0,1 0 7 0 0,0 1-1 0 0,0-1 1 0 0,0 0 0 0 0,1 0 0 0 0,-1 0-1 0 0,0 0 1 0 0,1 0 0 0 0,-1 0 0 0 0,1-1-1 0 0,-1 1 1 0 0,1-1 0 0 0,-1 0-1 0 0,1 0 1 0 0,3 0 0 0 0,0 1 27 0 0,27 0 225 0 0,0-2 1 0 0,0 0 0 0 0,60-13 0 0 0,-8 2 4 0 0,222-8 75 0 0,-291 20-627 0 0,0 1 1 0 0,0 0-1 0 0,25 7 0 0 0,-6 4-5887 0 0,-20-5-71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2759 0 0,'-2'-9'247'0'0,"0"4"-186"0"0,0 1-1 0 0,-1 0 1 0 0,1-1-1 0 0,-1 1 0 0 0,0 0 1 0 0,-12-13 9836 0 0,12 84-8313 0 0,12 224 2064 0 0,-8-257-3531 0 0,5 191 245 0 0,0-152-359 0 0,14 76 0 0 0,-14-123-58 0 0,-4-19-14 0 0,0 0 1 0 0,0 0-1 0 0,-1 0 0 0 0,0 0 0 0 0,0 0 0 0 0,-1 0 0 0 0,0 1 0 0 0,0-1 0 0 0,-1 0 0 0 0,-1 8 0 0 0,-3-4-867 0 0,-3-2-51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86 7367 0 0,'-2'-12'660'0'0,"1"1"0"0"0,0-21 0 0 0,2 9 4243 0 0,-11 31-3884 0 0,-16 22-712 0 0,1 1 0 0 0,-41 67 1 0 0,37-51-236 0 0,-132 170 139 0 0,68-104-23 0 0,92-112 149 0 0,3-2-150 0 0,8-4-40 0 0,-1 0 0 0 0,0-1 0 0 0,-1 0 0 0 0,1 0 0 0 0,10-11 0 0 0,37-42 225 0 0,-52 55-363 0 0,204-241 189 0 0,-161 184-123 0 0,-29 36 6 0 0,0 1 1 0 0,2 0-1 0 0,38-35 0 0 0,-50 53 31 0 0,-7 6-107 0 0,-1 1 0 0 0,1-1 0 0 0,-1 1 0 0 0,1-1-1 0 0,-1 0 1 0 0,1 1 0 0 0,-1-1 0 0 0,1 1 0 0 0,-1 0 0 0 0,1-1-1 0 0,-1 1 1 0 0,1-1 0 0 0,-1 1 0 0 0,0 0 0 0 0,1-1 0 0 0,-1 1-1 0 0,0 0 1 0 0,0-1-1 0 0,4 12 4 0 0,0-1 0 0 0,-1 0 0 0 0,0 1-1 0 0,2 23 1 0 0,-3-18-1 0 0,6 26 0 0 0,-5-32-3 0 0,1-1 0 0 0,0 0 0 0 0,1 0 1 0 0,-1-1-1 0 0,2 1 0 0 0,0-1 0 0 0,0 0 0 0 0,0 0 0 0 0,1-1 0 0 0,0 0 0 0 0,1 0 0 0 0,10 8 0 0 0,-6-7 4 0 0,1-1 0 0 0,0 0 0 0 0,0-1 0 0 0,1 0 0 0 0,0-1 0 0 0,0 0-1 0 0,0-1 1 0 0,18 3 0 0 0,58 11-808 0 0,107 7 0 0 0,-179-24-5596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353 810 9759 0 0,'0'0'883'0'0,"1"-1"-727"0"0,-1 1-106 0 0,1-1 0 0 0,-1 1 0 0 0,0 0 0 0 0,1-1 0 0 0,-1 1 0 0 0,0-1 0 0 0,0 1 0 0 0,1 0 0 0 0,-1-1 0 0 0,0 1 0 0 0,0-1 0 0 0,0 1 0 0 0,0-1 0 0 0,1 1 1 0 0,-1-1-1 0 0,0 1 0 0 0,0-1 0 0 0,0 1 0 0 0,0 0 0 0 0,0-1 0 0 0,0 1 0 0 0,0-1 0 0 0,0 1 0 0 0,0-1 0 0 0,0 1 0 0 0,-1-1 0 0 0,1 1 0 0 0,0-1 0 0 0,0 1 0 0 0,0-1 0 0 0,-1 1 0 0 0,1 0 0 0 0,0-1 0 0 0,0 1 0 0 0,-1-1 0 0 0,1 1 0 0 0,0 0 0 0 0,-1-1 0 0 0,-1 0 103 0 0,0 1 0 0 0,0-1 0 0 0,0 1 0 0 0,0-1 0 0 0,0 1 1 0 0,0 0-1 0 0,0 0 0 0 0,0 0 0 0 0,0 0 0 0 0,-2 0 0 0 0,-10 3 309 0 0,0-1 0 0 0,1 2 0 0 0,-1 0 0 0 0,-20 9 0 0 0,13-5-10 0 0,-3 2 367 0 0,-1 1 0 0 0,-39 23 0 0 0,51-25-532 0 0,-1 0 0 0 0,2 1-1 0 0,-1 1 1 0 0,1 0 0 0 0,-18 21 0 0 0,29-30-258 0 0,-1-1 1 0 0,1 1 0 0 0,0 0-1 0 0,0-1 1 0 0,0 1 0 0 0,0 0-1 0 0,0 0 1 0 0,0-1 0 0 0,1 1-1 0 0,-1 0 1 0 0,1 0 0 0 0,-1 0-1 0 0,1 0 1 0 0,-1 3 0 0 0,2-4 5 0 0,0-1 0 0 0,-1 1-1 0 0,1 0 1 0 0,-1 0 0 0 0,1 0 0 0 0,0 0 0 0 0,0 0 0 0 0,0-1 0 0 0,-1 1-1 0 0,1 0 1 0 0,0-1 0 0 0,0 1 0 0 0,0-1 0 0 0,0 1 0 0 0,0-1 0 0 0,0 1 0 0 0,0-1-1 0 0,0 0 1 0 0,1 1 0 0 0,7 0 38 0 0,-1 0 0 0 0,0 0 0 0 0,0-1 0 0 0,1 0-1 0 0,-1-1 1 0 0,0 0 0 0 0,1 0 0 0 0,11-4 0 0 0,0 2-32 0 0,39-9 25 0 0,-31 5 34 0 0,2 2 0 0 0,50-3 0 0 0,-79 8-110 0 0,0 0 0 0 0,0 0 0 0 0,0 0 0 0 0,0 0 0 0 0,0 0 0 0 0,0 0 0 0 0,0 0 0 0 0,-1 1 0 0 0,1-1 0 0 0,0 0 0 0 0,0 0 0 0 0,0 1 0 0 0,0-1 0 0 0,0 0 0 0 0,-1 1 0 0 0,1-1 0 0 0,0 1 0 0 0,0-1 0 0 0,-1 1 0 0 0,1 0 0 0 0,0-1 0 0 0,-1 1 0 0 0,1 0 0 0 0,-1-1 0 0 0,1 1 0 0 0,-1 0 0 0 0,1-1 0 0 0,0 2 0 0 0,-1 0-2 0 0,0 0 0 0 0,1 0 0 0 0,-1 0 1 0 0,0 0-1 0 0,0-1 0 0 0,0 1 0 0 0,0 0 1 0 0,-1 0-1 0 0,1 0 0 0 0,0 0 0 0 0,-1 0 0 0 0,0 2 1 0 0,-4 7-23 0 0,1-1 1 0 0,-1 0 0 0 0,-9 12 0 0 0,-15 18 28 0 0,-2-1 1 0 0,-49 47 0 0 0,53-59-5 0 0,22-21-132 0 0,0 0-1 0 0,0 0 0 0 0,0 0 0 0 0,-7 13 0 0 0,12-17-211 0 0,15-3-440 0 0,-3-3 542 0 0,-1 0 0 0 0,0-1 0 0 0,0-1 0 0 0,0 1 0 0 0,-1-2 0 0 0,18-12 0 0 0,-2 1-651 0 0,60-43-2841 0 0,-40 25-1813 0 0</inkml:trace>
  <inkml:trace contextRef="#ctx0" brushRef="#br0" timeOffset="1">1386 40 18863 0 0,'22'-38'1888'0'0,"-21"37"-1317"0"0,-5 15 315 0 0,-7 26-646 0 0,-3-1 0 0 0,-27 57-1 0 0,32-77-151 0 0,-55 107 148 0 0,12-24-72 0 0,-70 126-38 0 0,-39 87-47 0 0,149-292-278 0 0,8-15 22 0 0,0 0-1 0 0,-5 16 1 0 0,8-22 14 0 0,0 0 0 0 0,1 0 0 0 0,0 0 0 0 0,-1 0 0 0 0,1 0 0 0 0,0 0 0 0 0,0 0 1 0 0,0 0-1 0 0,0 1 0 0 0,0-1 0 0 0,1 0 0 0 0,-1 0 0 0 0,1 0 0 0 0,-1 0 0 0 0,1 0 0 0 0,0 0 0 0 0,1 2 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583 101 3223 0 0,'1'-1'240'0'0,"4"-15"668"0"0,0-1 1457 0 0,0 2 1 0 0,16-31 2267 0 0,-21 46-4588 0 0,0-1 1 0 0,0 1-1 0 0,0 0 0 0 0,0 0 0 0 0,0 0 0 0 0,0-1 0 0 0,0 1 0 0 0,0 0 0 0 0,0 0 1 0 0,0 0-1 0 0,1 0 0 0 0,-1-1 0 0 0,0 1 0 0 0,0 0 0 0 0,0 0 0 0 0,0 0 1 0 0,0 0-1 0 0,0-1 0 0 0,0 1 0 0 0,0 0 0 0 0,1 0 0 0 0,-1 0 0 0 0,0 0 0 0 0,0 0 1 0 0,0-1-1 0 0,0 1 0 0 0,0 0 0 0 0,1 0 0 0 0,-1 0 0 0 0,0 0 0 0 0,0 0 0 0 0,0 0 1 0 0,1 0-1 0 0,-1 0 0 0 0,0 0 0 0 0,0 0 0 0 0,0 0 0 0 0,1 0-2 0 0,-1 0-1 0 0,0 0 1 0 0,0 0 0 0 0,1 0-1 0 0,-1 0 1 0 0,0 1-1 0 0,0-1 1 0 0,1 0-1 0 0,-1 0 1 0 0,0 0 0 0 0,0 1-1 0 0,0-1 1 0 0,1 0-1 0 0,-1 0 1 0 0,0 1-1 0 0,0-1 1 0 0,0 0 0 0 0,0 0-1 0 0,0 1 1 0 0,0-1-1 0 0,1 0 1 0 0,-1 0-1 0 0,0 1 1 0 0,0-1 0 0 0,0 0-1 0 0,0 1 1 0 0,0-1-1 0 0,0 0 1 0 0,0 0-1 0 0,0 1 1 0 0,0-1 0 0 0,-2 10 39 0 0,1-1 0 0 0,-1 1 1 0 0,0-1-1 0 0,-1 0 0 0 0,0 0 1 0 0,-1 0-1 0 0,-5 10 1 0 0,3-5 4 0 0,-48 100 367 0 0,-74 115 0 0 0,-86 96-268 0 0,173-267-160 0 0,-58 66 0 0 0,91-116-90 0 0,0 0 0 0 0,0 0 0 0 0,-1-1 1 0 0,-11 8-1 0 0,18-14-171 0 0,1-4-1158 0 0,-4-10-4646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596 393 6911 0 0,'-12'37'1166'0'0,"1"0"0"0"0,2 2 0 0 0,-7 58 0 0 0,15-81-364 0 0,0 0 1 0 0,2 20-1 0 0,-1-31-700 0 0,1-1 0 0 0,-1 0 1 0 0,1 0-1 0 0,0 0 0 0 0,0 1 1 0 0,0-1-1 0 0,1 0 0 0 0,0-1 0 0 0,-1 1 1 0 0,1 0-1 0 0,0 0 0 0 0,1-1 1 0 0,3 5-1 0 0,-5-7-47 0 0,1-1 1 0 0,-1 1 0 0 0,1-1-1 0 0,-1 1 1 0 0,1-1-1 0 0,-1 0 1 0 0,1 1-1 0 0,-1-1 1 0 0,1 0-1 0 0,0 0 1 0 0,-1 0 0 0 0,1-1-1 0 0,-1 1 1 0 0,1 0-1 0 0,-1 0 1 0 0,1-1-1 0 0,2 0 1 0 0,1-1 85 0 0,0-1 0 0 0,1 1 0 0 0,-1-1 1 0 0,0 0-1 0 0,-1 0 0 0 0,1 0 0 0 0,0-1 0 0 0,-1 0 1 0 0,0 0-1 0 0,0 0 0 0 0,7-9 0 0 0,0-2 185 0 0,-1 0 1 0 0,12-24-1 0 0,-10 12-243 0 0,0-1 1 0 0,-2-1-1 0 0,-1 1 0 0 0,-1-1 0 0 0,-2-1 0 0 0,4-42 0 0 0,-6 29 14 0 0,-3 1-1 0 0,-1-1 1 0 0,-12-83-1 0 0,10 112-127 0 0,-1-2-184 0 0,-6-25 1 0 0,8 38 183 0 0,0 0 0 0 0,0 0 0 0 0,0-1-1 0 0,0 1 1 0 0,-1 0 0 0 0,0 0 0 0 0,1 1 0 0 0,-1-1 0 0 0,0 0 0 0 0,0 0 0 0 0,-1 1-1 0 0,1-1 1 0 0,-5-3 0 0 0,6 6 2 0 0,0-1 0 0 0,0 1 1 0 0,0 0-1 0 0,1-1 0 0 0,-1 1 0 0 0,0 0 0 0 0,0 0 0 0 0,0 0 0 0 0,0-1 1 0 0,0 1-1 0 0,1 0 0 0 0,-1 0 0 0 0,0 0 0 0 0,0 0 0 0 0,0 1 0 0 0,0-1 1 0 0,0 0-1 0 0,1 0 0 0 0,-1 0 0 0 0,-1 1 0 0 0,0 0-23 0 0,-1 1 0 0 0,1-1-1 0 0,0 0 1 0 0,-1 1 0 0 0,1 0 0 0 0,-3 2-1 0 0,-1 2-25 0 0,0 0 0 0 0,1 1 0 0 0,-6 9 0 0 0,-2 6 112 0 0,1 1 1 0 0,-17 44-1 0 0,-11 55 1126 0 0,31-92-941 0 0,7-22-234 0 0,-100 300-1608 0 0,72-229 1629 0 0,5 1 0 0 0,-21 108 0 0 0,31-101 123 0 0,4-18 30 0 0,-3-1 0 0 0,-27 78 0 0 0,30-119-136 0 0,-1 0 0 0 0,-2 0 0 0 0,-1-1 0 0 0,-1-1 0 0 0,-21 26 0 0 0,-1-6-257 0 0,-69 65 0 0 0,95-100-1081 0 0,5-6-2573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10591 0 0,'0'0'2206'0'0,"2"1"-1014"0"0,5 1-811 0 0,0 0-1 0 0,1 0 1 0 0,-1-1 0 0 0,1 1 0 0 0,0-2 0 0 0,-1 1 0 0 0,1-1 0 0 0,0 0 0 0 0,10-2 0 0 0,8-3 12 0 0,36-10 1 0 0,46-17 338 0 0,126-58 0 0 0,-18-18-4804 0 0,-190 93 1828 0 0,-3 0-2962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21 188 5063 0 0,'8'15'555'0'0,"-1"1"0"0"0,0 0 0 0 0,8 28 0 0 0,-13-36-118 0 0,-1-1 0 0 0,1 0 0 0 0,-1 1-1 0 0,-1-1 1 0 0,1 0 0 0 0,-1 1-1 0 0,-1-1 1 0 0,1 1 0 0 0,-1-1 0 0 0,-4 14-1 0 0,5-20-332 0 0,0 0 0 0 0,0-1 0 0 0,-1 1 0 0 0,1 0 0 0 0,0-1 0 0 0,-1 1 0 0 0,1 0 0 0 0,-1-1 0 0 0,1 1 0 0 0,-1 0 0 0 0,1-1 0 0 0,-1 1 0 0 0,1-1 0 0 0,-1 1 0 0 0,0-1 0 0 0,1 1 0 0 0,-1-1 0 0 0,0 1 0 0 0,1-1 0 0 0,-1 0 0 0 0,0 1 0 0 0,0-1 0 0 0,0 0 0 0 0,1 0 0 0 0,-1 0 0 0 0,0 1 0 0 0,0-1 0 0 0,1 0 0 0 0,-1 0 0 0 0,0 0 0 0 0,0 0 0 0 0,0 0 0 0 0,1-1 0 0 0,-1 1 0 0 0,-1 0 0 0 0,0-1 14 0 0,1 1 1 0 0,-1-1-1 0 0,1 1 1 0 0,-1-1-1 0 0,1 0 1 0 0,0 1-1 0 0,-1-1 1 0 0,1 0-1 0 0,0 0 1 0 0,-1 0 0 0 0,1 0-1 0 0,0 0 1 0 0,0 0-1 0 0,0-1 1 0 0,0 1-1 0 0,-1-2 1 0 0,0-3 40 0 0,0 1 0 0 0,0-1 0 0 0,0 1-1 0 0,1-1 1 0 0,0 0 0 0 0,1 1 0 0 0,-1-1 0 0 0,1 0 0 0 0,0 0 0 0 0,0 0 0 0 0,1 1 0 0 0,0-1 0 0 0,0 0-1 0 0,0 0 1 0 0,2-5 0 0 0,5-11-23 0 0,0 0-1 0 0,16-28 1 0 0,-19 41-106 0 0,3-7-36 0 0,1 0 1 0 0,15-22-1 0 0,-19 32-54 0 0,0 0 0 0 0,1 0 0 0 0,0 0 0 0 0,0 1 0 0 0,0 0 0 0 0,0 0 0 0 0,1 1 0 0 0,8-5 1 0 0,-1 1-558 0 0,1 1 1 0 0,0 1 0 0 0,0 0 0 0 0,0 1 0 0 0,1 1-1 0 0,25-4 1 0 0,-13 4-668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10623 0 0,'-2'1'488'0'0,"-55"53"567"0"0,26-27-92 0 0,-32 38 1 0 0,-29 53 349 0 0,54-68-617 0 0,29-37-398 0 0,0 0-1 0 0,1 0 1 0 0,-11 23 0 0 0,19-35-268 0 0,-1 0 0 0 0,1-1 1 0 0,0 1-1 0 0,-1 0 1 0 0,1 0-1 0 0,0 0 1 0 0,-1 0-1 0 0,1 0 0 0 0,0 0 1 0 0,0 0-1 0 0,0 0 1 0 0,0 0-1 0 0,0 0 1 0 0,0 0-1 0 0,0 0 0 0 0,0 0 1 0 0,0 0-1 0 0,0 0 1 0 0,1 0-1 0 0,-1 0 1 0 0,0 0-1 0 0,1 0 0 0 0,-1 0 1 0 0,2 1-1 0 0,-1-1 4 0 0,0 0-1 0 0,0-1 0 0 0,0 1 1 0 0,0 0-1 0 0,0-1 0 0 0,0 1 0 0 0,1-1 1 0 0,-1 1-1 0 0,0-1 0 0 0,0 1 1 0 0,1-1-1 0 0,-1 0 0 0 0,0 0 1 0 0,1 1-1 0 0,2-1 0 0 0,2-1 61 0 0,1 1 1 0 0,-1-1-1 0 0,1 0 0 0 0,-1 0 0 0 0,0-1 1 0 0,10-3-1 0 0,9-8 80 0 0,-1-1 1 0 0,0 0-1 0 0,35-30 0 0 0,-38 26-160 0 0,0 0-1 0 0,-1-2 0 0 0,-2-1 1 0 0,32-43-1 0 0,-44 55-71 0 0,0 0 0 0 0,-1 0 0 0 0,-1-1 0 0 0,1 1 0 0 0,-2-1 0 0 0,5-18 0 0 0,-6 21-2299 0 0,-1-1 0 0 0,1-15 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71 332 4143 0 0,'-38'42'1738'0'0,"28"-30"1894"0"0,-13 21 3134 0 0,25-34-6166 0 0,66-63 1457 0 0,-17 14-1835 0 0,18-13-187 0 0,49-43 3 0 0,-111 101-38 0 0,-1-1 2 0 0,0 2-1 0 0,0-1 1 0 0,1 1 0 0 0,-1 0 0 0 0,1 0-1 0 0,14-5 1 0 0,-21 9 5 0 0,1 1-1 0 0,-1-1 0 0 0,1 0 1 0 0,-1 0-1 0 0,1 1 1 0 0,-1-1-1 0 0,1 0 0 0 0,-1 1 1 0 0,1-1-1 0 0,-1 0 1 0 0,0 1-1 0 0,1-1 1 0 0,-1 1-1 0 0,0-1 0 0 0,1 0 1 0 0,-1 1-1 0 0,0-1 1 0 0,0 1-1 0 0,1-1 0 0 0,-1 1 1 0 0,0-1-1 0 0,0 1 1 0 0,0 0-1 0 0,0 0 0 0 0,1-1 8 0 0,0 6 27 0 0,1 0 0 0 0,-1 0 0 0 0,0 0 0 0 0,0 0 0 0 0,-1 0 0 0 0,0 0 0 0 0,-1 11 0 0 0,-8 46 118 0 0,6-46-144 0 0,-3 10 50 0 0,3-11-39 0 0,0-1 1 0 0,-1 27-1 0 0,4-41-25 0 0,0-1 0 0 0,0 1 1 0 0,0-1-1 0 0,0 1 0 0 0,0-1 0 0 0,0 1 0 0 0,0-1 0 0 0,0 1 0 0 0,0-1 0 0 0,0 1 0 0 0,0-1 1 0 0,0 1-1 0 0,1-1 0 0 0,-1 1 0 0 0,0-1 0 0 0,0 1 0 0 0,1-1 0 0 0,-1 1 0 0 0,0-1 0 0 0,0 0 0 0 0,1 1 1 0 0,-1-1-1 0 0,0 0 0 0 0,1 1 0 0 0,-1-1 0 0 0,1 0 0 0 0,0 1 0 0 0,5-2 18 0 0,-5 1-15 0 0,3 0 4 0 0,1-1 1 0 0,-1 0-1 0 0,0 0 1 0 0,1-1 0 0 0,-1 1-1 0 0,0-1 1 0 0,0 0-1 0 0,0 0 1 0 0,0 0 0 0 0,0-1-1 0 0,6-4 1 0 0,3-5-14 0 0,20-22-1 0 0,-18 18 12 0 0,60-73-253 0 0,-7 7-139 0 0,-55 68 325 0 0,0 2-1 0 0,0 0 0 0 0,28-19 0 0 0,-35 27 91 0 0,0 0 0 0 0,1 1 0 0 0,-1-1 0 0 0,1 1-1 0 0,0 1 1 0 0,0-1 0 0 0,0 1 0 0 0,0 1 0 0 0,11-2 0 0 0,-14 2-11 0 0,-1 1 0 0 0,0 1 1 0 0,0-1-1 0 0,1 0 0 0 0,-1 1 1 0 0,0-1-1 0 0,0 1 1 0 0,0 0-1 0 0,0 0 0 0 0,0 0 1 0 0,0 1-1 0 0,0-1 0 0 0,0 1 1 0 0,0-1-1 0 0,-1 1 1 0 0,1 0-1 0 0,-1 0 0 0 0,1 0 1 0 0,-1 1-1 0 0,0-1 0 0 0,0 1 1 0 0,0-1-1 0 0,3 5 1 0 0,3 7 59 0 0,-1 1 0 0 0,-1 0 0 0 0,0 0 0 0 0,-1 1 0 0 0,-1-1 1 0 0,3 24-1 0 0,11 31 219 0 0,-14-57-253 0 0,10 22 1 0 0,-12-32-38 0 0,0 0 0 0 0,0 0 0 0 0,0 1 0 0 0,0-1 0 0 0,0 0 0 0 0,1-1 0 0 0,0 1 0 0 0,-1 0 0 0 0,1-1 0 0 0,6 4 0 0 0,-7-5-150 0 0,0 0 0 0 0,1 0 0 0 0,-1-1 0 0 0,1 1 0 0 0,-1-1-1 0 0,1 1 1 0 0,-1-1 0 0 0,1 0 0 0 0,3 0 0 0 0,-3 0-1826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50 3223 0 0,'3'-6'102'0'0,"0"1"-1"0"0,0 0 0 0 0,0 0 0 0 0,1 0 0 0 0,5-5 0 0 0,5-4 10842 0 0,-14 25-9823 0 0,1-9-1077 0 0,-1 0-1 0 0,0 1 1 0 0,0-1 0 0 0,0 0 0 0 0,-1 1 0 0 0,0 3 0 0 0,-14 43 278 0 0,-2-1 1 0 0,-33 64 0 0 0,3-9 239 0 0,-102 236 560 0 0,96-231-1053 0 0,-74 108-1 0 0,117-201-71 0 0,-61 101-40 0 0,70-114-201 0 0,4-4-1552 0 0,9-8-4305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35 419 5983 0 0,'0'0'464'0'0,"-7"2"-288"0"0,6-1-87 0 0,0-1 0 0 0,1 0-1 0 0,-1 1 1 0 0,0-1 0 0 0,0 0-1 0 0,0 0 1 0 0,0 0 0 0 0,0 0-1 0 0,1 0 1 0 0,-1 0 0 0 0,0 0-1 0 0,0 0 1 0 0,0 0 0 0 0,0-1-1 0 0,0 1 1 0 0,1 0 0 0 0,-1 0-1 0 0,0-1 1 0 0,0 1 0 0 0,0-1-1 0 0,1 1 1 0 0,-1-1 0 0 0,0 1-1 0 0,1-1 1 0 0,-1 1 0 0 0,0-1-1 0 0,1 1 1 0 0,-1-1-1 0 0,1 0 1 0 0,-1 1 0 0 0,1-1-1 0 0,-1 0 1 0 0,1 0 0 0 0,-1 1-1 0 0,1-1 1 0 0,0 0 0 0 0,-1 0-1 0 0,1 0 1 0 0,0 1 0 0 0,0-1-1 0 0,0 0 1 0 0,0 0 0 0 0,-1 0-1 0 0,1 0 1 0 0,0 0 0 0 0,0 0-1 0 0,1 1 1 0 0,-1-2 0 0 0,0-4 580 0 0,1 1 1 0 0,0 0-1 0 0,0-1 1 0 0,0 1-1 0 0,1 0 0 0 0,2-8 1 0 0,17-30-476 0 0,2 1 0 0 0,2 1 0 0 0,1 1-1 0 0,38-43 1 0 0,-53 70-181 0 0,0 0-1 0 0,1 1 0 0 0,1 0 1 0 0,15-11-1 0 0,-23 19 1 0 0,1 0 1 0 0,0 1-1 0 0,0-1 1 0 0,0 2-1 0 0,0-1 0 0 0,1 0 1 0 0,-1 1-1 0 0,1 1 1 0 0,-1-1-1 0 0,1 1 0 0 0,0 0 1 0 0,-1 0-1 0 0,10 1 1 0 0,-3 1 146 0 0,0 0 0 0 0,0 2 0 0 0,-1-1 0 0 0,1 2 1 0 0,18 6-1 0 0,60 32 470 0 0,-49-21-403 0 0,-11-7-132 0 0,28 14 18 0 0,-52-24-102 0 0,-1 0-1 0 0,0 0 1 0 0,0 0-1 0 0,0 1 1 0 0,-1 0-1 0 0,9 9 1 0 0,-13-13-9 0 0,0 0 0 0 0,-1 1 0 0 0,1-1 0 0 0,0 0 0 0 0,-1 1 0 0 0,1-1 0 0 0,-1 0 0 0 0,1 1 0 0 0,-1-1 0 0 0,0 1 0 0 0,1-1 0 0 0,-1 1 0 0 0,0-1 0 0 0,0 1 0 0 0,0-1 0 0 0,0 0 0 0 0,0 1 0 0 0,0-1 0 0 0,-1 1 0 0 0,1-1 0 0 0,0 1 0 0 0,-1-1 0 0 0,1 0 0 0 0,-1 1 0 0 0,0-1 0 0 0,1 0 0 0 0,-1 1 0 0 0,0-1 0 0 0,0 0 0 0 0,0 0 1 0 0,0 0-1 0 0,0 1 0 0 0,-2 0 0 0 0,-4 5 30 0 0,-1 0 1 0 0,0-1-1 0 0,-16 11 1 0 0,16-12-24 0 0,-130 73 366 0 0,52-31-156 0 0,29-15-166 0 0,1 3-1 0 0,-66 54 1 0 0,120-87-1067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11 7367 0 0,'2'1'568'0'0,"22"9"803"0"0,-16 2 4780 0 0,-13-12-5742 0 0,1-1 0 0 0,-1 0 0 0 0,1 0 0 0 0,-1-1 0 0 0,1 1 1 0 0,0-1-1 0 0,-1 0 0 0 0,-5-4 0 0 0,4 3-268 0 0,0 0 1 0 0,0 1-1 0 0,-10-4 1 0 0,7 4-121 0 0,0 1 1 0 0,0 0-1 0 0,-1 1 1 0 0,1 0-1 0 0,0 1 1 0 0,0-1 0 0 0,0 2-1 0 0,0-1 1 0 0,-11 4-1 0 0,5 0-19 0 0,-1 0 0 0 0,1 1-1 0 0,0 1 1 0 0,-19 12 0 0 0,10-3 92 0 0,1 1 0 0 0,0 1 0 0 0,1 0 1 0 0,1 2-1 0 0,1 1 0 0 0,1 0 0 0 0,0 2 1 0 0,2 0-1 0 0,-24 43 0 0 0,38-61-80 0 0,1 0-1 0 0,-1 0 1 0 0,1 0-1 0 0,1 0 1 0 0,-1 1-1 0 0,1-1 0 0 0,0 0 1 0 0,0 1-1 0 0,0 8 1 0 0,1-13-11 0 0,0 1 1 0 0,0 0-1 0 0,0 0 1 0 0,1-1-1 0 0,-1 1 1 0 0,1 0-1 0 0,-1-1 1 0 0,1 1-1 0 0,-1 0 1 0 0,1-1-1 0 0,0 1 1 0 0,0-1-1 0 0,0 1 1 0 0,0-1-1 0 0,0 0 1 0 0,0 1-1 0 0,0-1 1 0 0,0 0-1 0 0,1 0 1 0 0,-1 1-1 0 0,0-1 1 0 0,1 0-1 0 0,-1 0 1 0 0,1-1-1 0 0,-1 1 1 0 0,1 0-1 0 0,-1 0 1 0 0,1-1-1 0 0,0 1 1 0 0,-1-1-1 0 0,1 0 1 0 0,0 1-1 0 0,2-1 1 0 0,5 1 11 0 0,1-1 1 0 0,-1 0-1 0 0,0 0 1 0 0,17-3-1 0 0,38-12 50 0 0,-54 13-58 0 0,11-4-101 0 0,-1 0 1 0 0,0-1-1 0 0,0-1 0 0 0,-1-1 1 0 0,0 0-1 0 0,-1-2 0 0 0,0 0 1 0 0,25-21-1 0 0,-36 26-72 0 0,-6 5 10 0 0,-9 12-224 0 0,7-10 305 0 0,-41 52-506 0 0,11-24-3347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9503 0 0,'1'1'432'0'0,"3"2"-280"0"0,0-1 0 0 0,-1 1-1 0 0,1 0 1 0 0,-1 0-1 0 0,0 1 1 0 0,1-1 0 0 0,-2 1-1 0 0,1 0 1 0 0,0 0-1 0 0,2 5 1 0 0,-3-6 696 0 0,-1 1-1 0 0,1-1 1 0 0,-1 1-1 0 0,0-1 1 0 0,0 1-1 0 0,0 0 1 0 0,-1-1 0 0 0,1 8-1 0 0,0-16-593 0 0,-1 0 0 0 0,1 1 0 0 0,1-1 0 0 0,-1 1-1 0 0,0-1 1 0 0,1 1 0 0 0,2-5 0 0 0,1-1 34 0 0,9-23-16 0 0,2 1 0 0 0,1 0 1 0 0,2 2-1 0 0,26-35 0 0 0,-33 52-242 0 0,0 1 0 0 0,0 0 0 0 0,2 0 0 0 0,-1 1 1 0 0,1 1-1 0 0,25-14 0 0 0,-14 11-1047 0 0,1 1 0 0 0,0 1 0 0 0,36-10 0 0 0,-44 16-798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43 5527 0 0,'4'-8'244'0'0,"0"0"0"0"0,1 0 0 0 0,7-10 10192 0 0,-12 21-9436 0 0,1 6-910 0 0,-1 1 0 0 0,-1 0 0 0 0,1-1 0 0 0,-2 1 0 0 0,1-1 1 0 0,-1 1-1 0 0,-1-1 0 0 0,-4 12 0 0 0,-36 74-50 0 0,31-71 37 0 0,-145 278 314 0 0,-2 4-334 0 0,111-219-21 0 0,-58 81 0 0 0,-14 23-986 0 0,93-139-2808 0 0,21-40-1614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293 645 5983 0 0,'-52'11'692'0'0,"43"-7"-299"0"0,-1-2 0 0 0,1 0-1 0 0,-1 0 1 0 0,0 0 0 0 0,1-1-1 0 0,-1-1 1 0 0,-10 0 0 0 0,18 0-318 0 0,1 0 0 0 0,-1-1 0 0 0,1 1 0 0 0,-1 0 0 0 0,1 0 0 0 0,-1-1 0 0 0,1 1 0 0 0,0-1 0 0 0,-1 0 0 0 0,1 1 0 0 0,0-1 0 0 0,-1 0 0 0 0,1 0 0 0 0,0 1 0 0 0,0-1 0 0 0,0 0 0 0 0,0 0 0 0 0,0-1 0 0 0,-1 0 0 0 0,1 0 6 0 0,0 1 0 0 0,1 0-1 0 0,0-1 1 0 0,-1 1 0 0 0,1 0 0 0 0,0-1 0 0 0,0 1 0 0 0,-1-1-1 0 0,1 1 1 0 0,0-1 0 0 0,0 1 0 0 0,1 0 0 0 0,-1-1-1 0 0,0 1 1 0 0,0-1 0 0 0,1-1 0 0 0,3-5 188 0 0,-1 0 1 0 0,1 0-1 0 0,0 1 1 0 0,1-1-1 0 0,6-7 0 0 0,150-188 1446 0 0,-127 164-1550 0 0,2 2-1 0 0,1 2 1 0 0,2 1 0 0 0,1 2 0 0 0,61-36-1 0 0,-69 49 58 0 0,1 1 0 0 0,1 2 0 0 0,1 1 0 0 0,0 1 0 0 0,1 3 0 0 0,0 1-1 0 0,0 1 1 0 0,40-4 0 0 0,-58 12-54 0 0,0 0 0 0 0,0 2 0 0 0,0 0 0 0 0,26 4 0 0 0,-34-3-125 0 0,1 0 0 0 0,-1 1 0 0 0,0 0 0 0 0,-1 1 0 0 0,1 0 0 0 0,-1 0 0 0 0,1 1 0 0 0,-1 1 0 0 0,8 5 0 0 0,-13-7-36 0 0,0-1 1 0 0,0 1 0 0 0,0 0-1 0 0,0 0 1 0 0,-1 0 0 0 0,0 1-1 0 0,0-1 1 0 0,0 1 0 0 0,3 8-1 0 0,-5-10-11 0 0,0 0-1 0 0,0 0 1 0 0,0 1-1 0 0,0-1 1 0 0,-1 0-1 0 0,1 1 1 0 0,-1-1-1 0 0,0 1 1 0 0,0-1-1 0 0,0 0 1 0 0,-1 1-1 0 0,1-1 1 0 0,-1 1-1 0 0,0-1 1 0 0,0 0-1 0 0,-1 4 1 0 0,-4 6-8 0 0,-1-1 0 0 0,1 0 0 0 0,-2 0 0 0 0,-15 18 1 0 0,-42 39 24 0 0,38-41-9 0 0,-1-1 36 0 0,-2-1-1 0 0,0-1 1 0 0,-38 22-1 0 0,-106 55-47 0 0,85-52 14 0 0,86-48-5 0 0,-242 129-707 0 0,211-116 518 0 0,1-2 1 0 0,-2-1-1 0 0,0-2 0 0 0,0-1 0 0 0,-58 6 0 0 0,82-13 88 0 0,0-2-1 0 0,0 1 0 0 0,0-2 1 0 0,0 1-1 0 0,0-1 0 0 0,0-1 1 0 0,0 0-1 0 0,1-1 0 0 0,-1 0 1 0 0,1 0-1 0 0,-13-7 0 0 0,48 24 294 0 0,-2 0 1 0 0,0 2-1 0 0,-1 0 0 0 0,0 1 0 0 0,-2 2 0 0 0,21 22 1 0 0,3 10 76 0 0,52 76 1 0 0,-85-110-248 0 0,0 0 0 0 0,-1 0 0 0 0,9 22 0 0 0,-15-28 48 0 0,0 1 0 0 0,-1 1 0 0 0,0-1 0 0 0,-1 0 0 0 0,0 1 1 0 0,-1-1-1 0 0,0 13 0 0 0,-1-23-188 0 0,2-3-794 0 0,7-1-352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5527 0 0,'-9'-2'7372'0'0,"22"10"-3972"0"0,-4-3-3152 0 0,0-2-80 0 0,0 0 0 0 0,0 0-1 0 0,1-1 1 0 0,-1 0 0 0 0,1-1-1 0 0,0 0 1 0 0,-1-1 0 0 0,18-1-1 0 0,5-2 329 0 0,40-10-1 0 0,323-85 2710 0 0,-332 76-4390 0 0,-23 4-4428 0 0,-10 4-1042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4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48 8287 0 0,'0'0'10623'0'0,"5"-7"-9838"0"0,-4 5-682 0 0,1 1 0 0 0,-1-1 0 0 0,0 0 0 0 0,0 0 0 0 0,0 0 0 0 0,-1 0 0 0 0,1 0-1 0 0,0 0 1 0 0,-1 0 0 0 0,1-3 0 0 0,0 4-102 0 0,-1 0 1 0 0,0 1-1 0 0,0-1 0 0 0,0 1 0 0 0,0-1 0 0 0,0 1 0 0 0,0-1 0 0 0,0 1 1 0 0,0-1-1 0 0,0 1 0 0 0,0-1 0 0 0,0 1 0 0 0,-1-1 0 0 0,1 0 1 0 0,0 1-1 0 0,0-1 0 0 0,-1 1 0 0 0,1 0 0 0 0,0-1 0 0 0,0 1 1 0 0,-1-1-1 0 0,1 1 0 0 0,0-1 0 0 0,-1 1 0 0 0,1 0 0 0 0,-1-1 0 0 0,1 1 1 0 0,0 0-1 0 0,-1-1 0 0 0,1 1 0 0 0,-1 0 0 0 0,1-1 0 0 0,-1 1 1 0 0,1 0-1 0 0,-1 0 0 0 0,1 0 0 0 0,-1 0 0 0 0,1 0 0 0 0,-1-1 1 0 0,0 1-1 0 0,1 0 0 0 0,-1 0 0 0 0,1 0 0 0 0,-1 0 0 0 0,1 0 0 0 0,-1 1 1 0 0,0-1-1 0 0,0 0 3 0 0,-5 0-14 0 0,0 1 0 0 0,0 0 1 0 0,0 0-1 0 0,0 1 0 0 0,0-1 0 0 0,0 2 0 0 0,0-1 0 0 0,0 0 0 0 0,1 1 0 0 0,0 0 1 0 0,-7 4-1 0 0,-7 8-51 0 0,-28 24 1 0 0,30-24 27 0 0,-232 229 177 0 0,181-164 50 0 0,59-68-151 0 0,0 1-1 0 0,1-1 0 0 0,1 1 1 0 0,0 0-1 0 0,-5 16 0 0 0,11-26-36 0 0,0 0-1 0 0,0 1 1 0 0,0-1 0 0 0,0 0-1 0 0,0 1 1 0 0,1-1 0 0 0,0 1-1 0 0,0-1 1 0 0,0 1 0 0 0,0-1-1 0 0,0 1 1 0 0,1-1-1 0 0,1 6 1 0 0,-1-7-2 0 0,0 0-1 0 0,0 0 1 0 0,0 0 0 0 0,0 0 0 0 0,1-1-1 0 0,-1 1 1 0 0,0 0 0 0 0,1-1-1 0 0,-1 1 1 0 0,1-1 0 0 0,0 0-1 0 0,-1 1 1 0 0,1-1 0 0 0,0 0 0 0 0,0 0-1 0 0,0 0 1 0 0,0 0 0 0 0,0-1-1 0 0,0 1 1 0 0,0 0 0 0 0,0-1-1 0 0,4 1 1 0 0,6 0 30 0 0,-1 0-1 0 0,0-1 0 0 0,0 0 1 0 0,1-1-1 0 0,-1 0 1 0 0,0 0-1 0 0,0-2 1 0 0,0 1-1 0 0,0-1 0 0 0,0-1 1 0 0,0 0-1 0 0,-1-1 1 0 0,12-6-1 0 0,-4 1 78 0 0,-1-1 0 0 0,-1-1 0 0 0,0 0 0 0 0,0-1-1 0 0,-1-1 1 0 0,20-24 0 0 0,-25 25-55 0 0,-1 0 0 0 0,-1-1 0 0 0,0 0-1 0 0,9-25 1 0 0,-8 19-15 0 0,-5 12-34 0 0,1 0-1 0 0,-1 1 1 0 0,1-1-1 0 0,1 1 0 0 0,0 0 1 0 0,0 0-1 0 0,0 1 1 0 0,1 0-1 0 0,-1 0 1 0 0,2 1-1 0 0,-1-1 1 0 0,10-4-1 0 0,-1 1 4 0 0,0 2 0 0 0,1 0 0 0 0,-1 0 0 0 0,1 2 0 0 0,21-5 0 0 0,-29 8-22 0 0,0 1-1 0 0,0 0 0 0 0,0 0 1 0 0,0 1-1 0 0,0 0 1 0 0,18 3-1 0 0,-16 0 13 0 0,-3 3 0 0 0,-7-5 0 0 0,-1 0 0 0 0,1 0 0 0 0,-1 1 0 0 0,1-1 0 0 0,-1 0 0 0 0,0 0 0 0 0,1 0 0 0 0,-1 0 0 0 0,0 1 0 0 0,0-1 0 0 0,0 0 0 0 0,0 0 0 0 0,0 0 0 0 0,0 1 0 0 0,0-1 0 0 0,0 0 0 0 0,0 0 0 0 0,-1 0 0 0 0,1 1 0 0 0,0-1 0 0 0,-1 0 0 0 0,0 2 0 0 0,-17 26 0 0 0,13-20 0 0 0,-4 3 6 0 0,0-1 0 0 0,-14 15 0 0 0,11-13 9 0 0,-16 21 0 0 0,25-30-13 0 0,0 0-1 0 0,1 0 1 0 0,0 0-1 0 0,0 1 0 0 0,0-1 1 0 0,0 0-1 0 0,1 1 1 0 0,0-1-1 0 0,0 1 1 0 0,-1 6-1 0 0,2-7-1 0 0,1-1 0 0 0,-1 1 0 0 0,1-1 0 0 0,0 1 0 0 0,0-1 0 0 0,0 1 0 0 0,0-1 0 0 0,0 0 0 0 0,1 1 0 0 0,0-1 0 0 0,-1 0 0 0 0,1 0 0 0 0,0 0 0 0 0,1 0 0 0 0,-1-1 0 0 0,0 1 0 0 0,5 3 0 0 0,4 3 0 0 0,0 1 0 0 0,23 13 0 0 0,138 76 0 0 0,-115-65-437 0 0,-48-29-111 0 0,0-1-1 0 0,0-1 0 0 0,0 1 0 0 0,18 3 0 0 0,-16-5-6686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701 137 5063 0 0,'1'-2'390'0'0,"5"-23"-153"0"0,-4 16 1064 0 0,0 0 0 0 0,7-15 0 0 0,-7 18-703 0 0,0 0 0 0 0,-1 0 0 0 0,0 0 0 0 0,0 0 0 0 0,0 0 1 0 0,0 0-1 0 0,-1-9 0 0 0,0 14-545 0 0,0 1 0 0 0,-1 0-1 0 0,1-1 1 0 0,0 1 0 0 0,0-1 0 0 0,0 1 0 0 0,0 0-1 0 0,-1-1 1 0 0,1 1 0 0 0,0-1 0 0 0,0 1 0 0 0,-1 0-1 0 0,1-1 1 0 0,0 1 0 0 0,0 0 0 0 0,-1-1 0 0 0,1 1-1 0 0,-1 0 1 0 0,1 0 0 0 0,0-1 0 0 0,-1 1 0 0 0,1 0-1 0 0,0 0 1 0 0,-1 0 0 0 0,1 0 0 0 0,-1-1 0 0 0,1 1-1 0 0,-1 0 1 0 0,-12-1 588 0 0,2 3-553 0 0,0 1 1 0 0,1 0 0 0 0,-1 1-1 0 0,1 1 1 0 0,0-1-1 0 0,0 1 1 0 0,-13 10-1 0 0,-1-1-19 0 0,-16 10-69 0 0,2 3 0 0 0,-65 56 0 0 0,94-75 0 0 0,-22 20 0 0 0,2 1 0 0 0,1 2 0 0 0,-44 62 0 0 0,36-37 0 0 0,-49 98 0 0 0,61-101 23 0 0,2 0 0 0 0,-27 100 0 0 0,42-126-12 0 0,2 0 0 0 0,0 0 0 0 0,2 1 0 0 0,2-1 0 0 0,0 1-1 0 0,2 0 1 0 0,8 53 0 0 0,-4-59-4 0 0,1-1-1 0 0,2 0 1 0 0,0 0 0 0 0,1-1-1 0 0,1 0 1 0 0,1-1-1 0 0,0 0 1 0 0,2 0 0 0 0,14 16-1 0 0,22 20-11 0 0,75 66-1 0 0,-75-76 11 0 0,2 4-4 0 0,-2 3 0 0 0,44 59-1 0 0,-72-82 20 0 0,-1 1-1 0 0,-2 1 0 0 0,-1 0 0 0 0,-1 2 0 0 0,22 66 1 0 0,-29-68-10 0 0,-2-1 1 0 0,-2 2-1 0 0,0-1 1 0 0,-2 0 0 0 0,-2 1-1 0 0,-1 0 1 0 0,-6 50-1 0 0,0-42 23 0 0,-2 0 0 0 0,-2 0 0 0 0,-1-2 0 0 0,-2 1 0 0 0,-27 54 0 0 0,-12 28-543 0 0,51-119 422 0 0,0-1-912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41 4607 0 0,'0'-1'354'0'0,"2"-7"-177"0"0,3-13 522 0 0,-4 21-282 0 0,-1-1 0 0 0,1 0 0 0 0,8-8 7556 0 0,-9 12-7445 0 0,-1 5-454 0 0,0-1 0 0 0,0 1 1 0 0,-1 0-1 0 0,0-1 0 0 0,0 1 1 0 0,-1-1-1 0 0,-4 10 1 0 0,-30 52 101 0 0,31-59-129 0 0,-21 31-3 0 0,-1-2 0 0 0,-1 0-1 0 0,-3-3 1 0 0,-56 52 0 0 0,75-75-17 0 0,-9 7-18 0 0,1 1 0 0 0,1 0 1 0 0,-33 46-1 0 0,52-64 10 0 0,-1 0 0 0 0,0 0 1 0 0,1 0-1 0 0,0 0 0 0 0,0 0 0 0 0,0 0 1 0 0,0 0-1 0 0,0 0 0 0 0,1 0 0 0 0,-1 0 1 0 0,1 1-1 0 0,0-1 0 0 0,0 0 0 0 0,0 0 0 0 0,1 6 1 0 0,0-4-2 0 0,1 0 0 0 0,-1-1 1 0 0,1 0-1 0 0,0 1 0 0 0,0-1 1 0 0,0 0-1 0 0,1 0 0 0 0,0 0 1 0 0,5 7-1 0 0,0-4 11 0 0,0 1 1 0 0,0-1-1 0 0,1 0 0 0 0,0-1 0 0 0,0 0 1 0 0,0 0-1 0 0,1-1 0 0 0,16 6 1 0 0,-1-2 26 0 0,0-2 0 0 0,0-1 0 0 0,0-1 0 0 0,0-1 0 0 0,1-1 0 0 0,0-1 0 0 0,51-4 0 0 0,-53-1-7 0 0,-1-2 0 0 0,1 0 1 0 0,-1-2-1 0 0,0 0 1 0 0,23-12-1 0 0,-6 1 68 0 0,68-46 0 0 0,-88 51-60 0 0,0-2-1 0 0,29-28 0 0 0,-41 35-29 0 0,0-1 0 0 0,0 0 0 0 0,-1 0 0 0 0,0-1 0 0 0,-1 1-1 0 0,0-2 1 0 0,8-17 0 0 0,-13 24-11 0 0,0 1-1 0 0,0-1 1 0 0,0 0-1 0 0,0 0 1 0 0,0 0-1 0 0,-1 0 1 0 0,0 0-1 0 0,0 0 1 0 0,0-6-1 0 0,0 9-8 0 0,-1-1 0 0 0,1 1-1 0 0,0-1 1 0 0,-1 1 0 0 0,1-1 0 0 0,-1 1 0 0 0,0 0-1 0 0,1-1 1 0 0,-1 1 0 0 0,0 0 0 0 0,0 0 0 0 0,0 0-1 0 0,0 0 1 0 0,0-1 0 0 0,0 1 0 0 0,0 0 0 0 0,0 1-1 0 0,0-1 1 0 0,-1 0 0 0 0,1 0 0 0 0,0 0 0 0 0,0 1-1 0 0,-1-1 1 0 0,1 1 0 0 0,-1-1 0 0 0,1 1 0 0 0,0-1-1 0 0,-2 1 1 0 0,-4-1-5 0 0,1 0 0 0 0,0 1-1 0 0,0 0 1 0 0,0 0 0 0 0,-1 1-1 0 0,1 0 1 0 0,0 0 0 0 0,-11 3-1 0 0,-49 22-50 0 0,43-17 27 0 0,7-2 16 0 0,1-1-1 0 0,0 2 1 0 0,0 0 0 0 0,0 0-1 0 0,1 2 1 0 0,1 0-1 0 0,0 0 1 0 0,0 1 0 0 0,-19 22-1 0 0,6-2 39 0 0,2 1 0 0 0,-25 46 0 0 0,38-59-425 0 0,1 0 0 0 0,1 1 1 0 0,1 0-1 0 0,1 0 0 0 0,-8 43 0 0 0,11-36-5674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6911 0 0,'0'-7'6660'0'0,"13"48"-5152"0"0,22 51 1 0 0,-26-71-1215 0 0,1-2 0 0 0,1 1 1 0 0,1-2-1 0 0,21 26 0 0 0,0-7-112 0 0,56 48 0 0 0,45 24 133 0 0,-106-87-302 0 0,24 19 11 0 0,-7-7 28 0 0,42 42 0 0 0,-63-56-382 0 0,-23-19-12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7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6911 0 0,'0'0'5123'0'0,"0"2"-3738"0"0,2 2-1324 0 0,-1 0 0 0 0,1-1 0 0 0,-1 1 0 0 0,-1 0 0 0 0,1 0 0 0 0,0 0 0 0 0,-1 0 0 0 0,0 0 0 0 0,0 0 0 0 0,0 0 0 0 0,0 0 0 0 0,-1-1 0 0 0,1 1 0 0 0,-1 0 0 0 0,0 0 0 0 0,0 0 0 0 0,-1 0 0 0 0,1-1-1 0 0,-4 7 1 0 0,-4 6-19 0 0,-1-1 0 0 0,0 0 0 0 0,-15 15 0 0 0,14-16 38 0 0,-161 169 134 0 0,11-13-16 0 0,26 8 551 0 0,130-171-746 0 0,4-6-235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2 170 6447 0 0,'0'0'499'0'0,"-2"-8"3493"0"0,2 5-3809 0 0,1 0-1 0 0,-1 0 1 0 0,1 0 0 0 0,-1 0-1 0 0,1 0 1 0 0,0 0 0 0 0,0 0 0 0 0,1 0-1 0 0,-1 1 1 0 0,0-1 0 0 0,1 0-1 0 0,0 1 1 0 0,-1-1 0 0 0,4-2-1 0 0,4-4-40 0 0,0 0 0 0 0,12-9 1 0 0,4-5 571 0 0,-16 14-157 0 0,0 1-1 0 0,0 0 1 0 0,19-12-1 0 0,-25 18-477 0 0,-1 0-1 0 0,1 1 1 0 0,0 0-1 0 0,0-1 1 0 0,0 1-1 0 0,0 0 1 0 0,0 1-1 0 0,0-1 1 0 0,0 0-1 0 0,0 1 1 0 0,0 0-1 0 0,0-1 1 0 0,0 1-1 0 0,0 1 1 0 0,0-1-1 0 0,0 0 1 0 0,0 1-1 0 0,0-1 1 0 0,0 1-1 0 0,5 2 1 0 0,-5-2-65 0 0,-1 0-1 0 0,1 0 1 0 0,-1 0 0 0 0,0 0 0 0 0,0 1 0 0 0,1-1-1 0 0,-1 1 1 0 0,0 0 0 0 0,0 0 0 0 0,-1 0-1 0 0,1 0 1 0 0,2 2 0 0 0,1 2 3 0 0,-3-3 26 0 0,1 3-21 0 0,-2-5 42 0 0,-8 17 108 0 0,0-7-128 0 0,-1-1-1 0 0,1 0 1 0 0,-2 0-1 0 0,-14 13 1 0 0,-13 14 46 0 0,19-16-55 0 0,-24 39-1 0 0,36-52-33 0 0,1 1 0 0 0,-1-1 0 0 0,2 1-1 0 0,-1 0 1 0 0,1 0 0 0 0,1 0 0 0 0,-1 0-1 0 0,0 14 1 0 0,3-10-1 0 0,4-2 0 0 0,-3-8 7 0 0,1-1 0 0 0,-1 0-1 0 0,1 0 1 0 0,0 0 0 0 0,-1 0 0 0 0,1 0-1 0 0,0 0 1 0 0,0-1 0 0 0,1 1 0 0 0,-1-1-1 0 0,0 1 1 0 0,0-1 0 0 0,1 0 0 0 0,-1 0-1 0 0,1 0 1 0 0,-1 0 0 0 0,1 0 0 0 0,-1 0-1 0 0,1-1 1 0 0,0 0 0 0 0,-1 1 0 0 0,1-1-1 0 0,0 0 1 0 0,3 0 0 0 0,7-1 82 0 0,0-1-1 0 0,0 0 1 0 0,23-7 0 0 0,-15 3 3 0 0,86-28 199 0 0,5 0-230 0 0,-95 30 171 0 0,23-1 0 0 0,-12 4-1267 0 0,-3 6-4492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43 6911 0 0,'16'-16'609'0'0,"-13"12"-290"0"0,1 1-1 0 0,-1 0 1 0 0,0 0-1 0 0,8-5 1 0 0,-9 7 108 0 0,-1 0 0 0 0,1 0 0 0 0,-1 1 1 0 0,1-1-1 0 0,0 1 0 0 0,-1-1 1 0 0,1 1-1 0 0,0 0 0 0 0,0-1 0 0 0,1 1 1 0 0,-11 10 661 0 0,-93 99-183 0 0,10-11-856 0 0,-55 79-15 0 0,118-139-29 0 0,2 2 0 0 0,-39 78 0 0 0,48-82 47 0 0,3 1 0 0 0,1 0 0 0 0,1 1-1 0 0,-10 67 1 0 0,17-74 24 0 0,2 1 0 0 0,1-1-1 0 0,1 0 1 0 0,2 1 0 0 0,7 45 0 0 0,-6-65-1 0 0,1 0 0 0 0,0 0 0 0 0,1 0 0 0 0,0 0 0 0 0,1-1 0 0 0,0 0 0 0 0,1 0 0 0 0,0 0 0 0 0,0-1 0 0 0,2 1 0 0 0,-1-2 0 0 0,1 1 0 0 0,0-1 0 0 0,1 0 0 0 0,0-1 1 0 0,18 13-1 0 0,2-3 256 0 0,1-2-1 0 0,1-2 1 0 0,42 15 0 0 0,-64-26-303 0 0,7 4 29 0 0,28 13 1 0 0,-36-14-28 0 0,-7-5-87 0 0,-19-1-6124 0 0,10-2 502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74 2759 0 0,'0'0'3146'0'0,"-11"-5"-1673"0"0,8 5-1044 0 0,1 0-275 0 0,-1 0-1 0 0,1 0 0 0 0,-1 0 0 0 0,1 1 0 0 0,-1-1 0 0 0,1 1 0 0 0,-1-1 1 0 0,1 1-1 0 0,0 0 0 0 0,-1 0 0 0 0,1 0 0 0 0,0 1 0 0 0,-4 2 1686 0 0,4 1-951 0 0,2-5-850 0 0,-1 0 0 0 0,1 0-1 0 0,0 1 1 0 0,0-1 0 0 0,0 0-1 0 0,0 0 1 0 0,0 0-1 0 0,0 1 1 0 0,0-1 0 0 0,-1 0-1 0 0,1 0 1 0 0,0 1-1 0 0,0-1 1 0 0,0 0 0 0 0,0 0-1 0 0,0 0 1 0 0,0 1-1 0 0,0-1 1 0 0,0 0 0 0 0,0 0-1 0 0,0 1 1 0 0,0-1-1 0 0,1 0 1 0 0,-1 0 0 0 0,0 1-1 0 0,0-1 1 0 0,0 0-1 0 0,0 0 1 0 0,0 0 0 0 0,0 1-1 0 0,0-1 1 0 0,1 0-1 0 0,-1 0 1 0 0,0 0 0 0 0,0 1-1 0 0,0-1 1 0 0,0 0-1 0 0,1 0 1 0 0,-1 0 0 0 0,0 0-1 0 0,0 0 1 0 0,0 0-1 0 0,1 1 1 0 0,-1-1 0 0 0,0 0-1 0 0,2 1 7 0 0,-1 0-1 0 0,1 0 0 0 0,-1 0 0 0 0,1-1 0 0 0,0 1 1 0 0,-1 0-1 0 0,1-1 0 0 0,0 1 0 0 0,0-1 0 0 0,-1 0 1 0 0,1 1-1 0 0,0-1 0 0 0,2 0 0 0 0,26-2 178 0 0,-24 1-159 0 0,22-4 143 0 0,-1-1-1 0 0,1-1 0 0 0,-2-1 0 0 0,28-13 1 0 0,-17 6 72 0 0,40-9 0 0 0,-22 10 11 0 0,-45 15-202 0 0,-10 0-83 0 0,1-1 1 0 0,-1 1-1 0 0,0 0 1 0 0,1-1-1 0 0,-1 1 1 0 0,0-1-1 0 0,0 1 1 0 0,1 0-1 0 0,-1 0 1 0 0,0-1-1 0 0,0 1 1 0 0,0 0-1 0 0,0-1 1 0 0,0 1-1 0 0,0 0 1 0 0,0-1-1 0 0,0 1 1 0 0,0 0-1 0 0,0-1 1 0 0,-1 1-1 0 0,1 0 1 0 0,0-1-1 0 0,-1 2 1 0 0,-7 17 70 0 0,7-17-55 0 0,-9 15 40 0 0,0 0-1 0 0,-1-1 1 0 0,-1 0 0 0 0,0 0 0 0 0,-23 20 0 0 0,-79 62-14 0 0,104-90-42 0 0,-90 61-3 0 0,80-54 4 0 0,0-1-1 0 0,-29 15 1 0 0,48-29-1 0 0,1 0 0 0 0,0 0 0 0 0,0 0 0 0 0,-1 0 0 0 0,1 0 0 0 0,0 0 0 0 0,0 1 0 0 0,-1-1 0 0 0,1 0 0 0 0,0 0 0 0 0,0 0 1 0 0,-1 0-1 0 0,1 0 0 0 0,0 1 0 0 0,0-1 0 0 0,0 0 0 0 0,-1 0 0 0 0,1 0 0 0 0,0 1 0 0 0,0-1 0 0 0,0 0 0 0 0,0 0 0 0 0,0 0 0 0 0,-1 1 0 0 0,1-1 0 0 0,0 0 0 0 0,0 0 0 0 0,0 1 0 0 0,0-1 0 0 0,0 0 1 0 0,0 1-1 0 0,0-1 0 0 0,0 0 0 0 0,0 0 0 0 0,0 1 0 0 0,0-1 0 0 0,10 6 0 0 0,18-1-69 0 0,-27-4 69 0 0,42 2-17 0 0,7 0-44 0 0,-17 2 69 0 0,-19-3-35 0 0,25 6 0 0 0,-34-7 21 0 0,-1 1 1 0 0,1 0-1 0 0,-1-1 0 0 0,0 2 1 0 0,1-1-1 0 0,-1 0 0 0 0,0 1 1 0 0,-1 0-1 0 0,7 5 0 0 0,-3 2 3 0 0,-6-7 0 0 0,0 0 0 0 0,0 0 0 0 0,-1 0 0 0 0,1 0 0 0 0,-1 0 0 0 0,1 0 0 0 0,-1 0 0 0 0,0 0 0 0 0,0 0 0 0 0,-1 0 0 0 0,1 0 0 0 0,0 0 0 0 0,-1 0 0 0 0,0 0 0 0 0,0 0 0 0 0,0 0 0 0 0,0 0 0 0 0,0 0 0 0 0,0-1 0 0 0,-1 1 0 0 0,1 0 0 0 0,-3 2 0 0 0,-5 7 0 0 0,-1 1 0 0 0,0-2 0 0 0,-12 12 0 0 0,16-17 0 0 0,-10 9-5 0 0,-1 0 0 0 0,0-2 1 0 0,-1 0-1 0 0,0 0 0 0 0,-27 12 0 0 0,-30 3-238 0 0,62-23 228 0 0,0-1 0 0 0,-14 3-1 0 0,-17 5-18 0 0,43-12-50 0 0,0 0 0 0 0,0 0 0 0 0,0 1 0 0 0,1-1 0 0 0,-1 0 0 0 0,0 0 0 0 0,0 0 0 0 0,0 0 0 0 0,0-1 0 0 0,0 1 0 0 0,0 0 0 0 0,0 0 0 0 0,0 0 0 0 0,0-1 0 0 0,0 1 0 0 0,0-1 0 0 0,0 1 0 0 0,1 0 0 0 0,-3-2 0 0 0,-1 0-401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57 229 5063 0 0,'-5'3'70'0'0,"0"-1"-1"0"0,0 1 0 0 0,0 0 1 0 0,0 1-1 0 0,1-1 0 0 0,-1 1 1 0 0,1 0-1 0 0,0 0 0 0 0,0 0 1 0 0,-7 10 3212 0 0,13-13-2981 0 0,0 0-1 0 0,0 1 1 0 0,0-1-1 0 0,0 0 1 0 0,0 0-1 0 0,0-1 1 0 0,0 1-1 0 0,0 0 0 0 0,0-1 1 0 0,0 1-1 0 0,1-1 1 0 0,-1 0-1 0 0,0 1 1 0 0,0-1-1 0 0,0 0 1 0 0,1-1-1 0 0,-1 1 0 0 0,0 0 1 0 0,3-1-1 0 0,4-1-58 0 0,1-1 0 0 0,-2 1 0 0 0,11-6-1 0 0,168-77 2767 0 0,43-19-594 0 0,-174 83-2497 0 0,1 1 0 0 0,104-20 1 0 0,-160 40-364 0 0,-5 20-5795 0 0,0-9 2180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404 140 6447 0 0,'0'0'6043'0'0,"1"2"-4362"0"0,-1 2-1315 0 0,8 22 151 0 0,-7-24-457 0 0,0-1 1 0 0,0 1-1 0 0,-1-1 0 0 0,1 1 1 0 0,0 0-1 0 0,0-1 1 0 0,1 0-1 0 0,-1 1 0 0 0,0-1 1 0 0,0 0-1 0 0,1 1 0 0 0,-1-1 1 0 0,1 0-1 0 0,-1 0 1 0 0,1 0-1 0 0,-1 0 0 0 0,1 0 1 0 0,0-1-1 0 0,-1 1 0 0 0,1 0 1 0 0,0-1-1 0 0,0 1 1 0 0,0-1-1 0 0,-1 0 0 0 0,1 0 1 0 0,0 1-1 0 0,0-1 0 0 0,0 0 1 0 0,0-1-1 0 0,-1 1 0 0 0,1 0 1 0 0,0 0-1 0 0,3-2 1 0 0,6-1 314 0 0,0-1 1 0 0,-1 0 0 0 0,1-1-1 0 0,13-7 1 0 0,-13 6-251 0 0,9-6-210 0 0,1-1 0 0 0,-2-1-1 0 0,0 0 1 0 0,0-1 0 0 0,-1-1 0 0 0,-1-1 0 0 0,-1-1-1 0 0,16-21 1 0 0,-31 37-147 0 0,-9 0-592 0 0,5 1 766 0 0,0 1 0 0 0,0 0 1 0 0,1 0-1 0 0,-1 1 0 0 0,0-1 0 0 0,0 1 0 0 0,1-1 0 0 0,-1 1 0 0 0,0 0 0 0 0,-3 1 1 0 0,-29 16-168 0 0,23-11 152 0 0,-156 95-206 0 0,79-45 204 0 0,57-37 75 0 0,-121 78 17 0 0,120-75 8 0 0,1 3 0 0 0,-41 40 0 0 0,66-59 86 0 0,0 1-1 0 0,1 0 1 0 0,-1 0 0 0 0,1 0-1 0 0,1 0 1 0 0,-9 18 0 0 0,13-22-55 0 0,0-1 0 0 0,0 0 0 0 0,0 0 0 0 0,0 1 0 0 0,1-1 0 0 0,0 1 0 0 0,-1-1 0 0 0,1 0 0 0 0,0 1 0 0 0,1-1 0 0 0,-1 1 0 0 0,0-1 0 0 0,1 0 0 0 0,0 1 0 0 0,0-1 0 0 0,0 0 0 0 0,0 0 0 0 0,1 0 0 0 0,-1 0 0 0 0,1 0 0 0 0,0 0 0 0 0,-1 0 0 0 0,6 5 0 0 0,-3-3 61 0 0,1 0 1 0 0,0-1 0 0 0,1 1-1 0 0,-1-1 1 0 0,1 0-1 0 0,0 0 1 0 0,0-1 0 0 0,0 0-1 0 0,0 0 1 0 0,0 0-1 0 0,1-1 1 0 0,9 2 0 0 0,3 0 29 0 0,0 0 0 0 0,1-2 0 0 0,22 0 0 0 0,-27-2-435 0 0,-1 0 0 0 0,21-5 0 0 0,9-3-4646 0 0,-6-1-1316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10 6447 0 0,'0'0'499'0'0,"0"-2"-328"0"0,3-5 2614 0 0,6 7 3600 0 0,-8 8-5954 0 0,0-7-499 0 0,-2 3 141 0 0,1 1-1 0 0,0-1 1 0 0,-1 1 0 0 0,0-1-1 0 0,0 1 1 0 0,0-1 0 0 0,0 0-1 0 0,-1 1 1 0 0,0-1 0 0 0,0 0-1 0 0,0 0 1 0 0,-5 7 0 0 0,-4 4 184 0 0,-24 25 0 0 0,22-25-128 0 0,-6 6-95 0 0,-121 147 349 0 0,136-162-383 0 0,1-3 1 0 0,1 0 0 0 0,1 0 0 0 0,-1 0 0 0 0,0 0 0 0 0,1 0 0 0 0,0 0 0 0 0,-1 0 0 0 0,1 0 0 0 0,0 1 0 0 0,0 5 0 0 0,1-8 2 0 0,0-1 1 0 0,1 1-1 0 0,-1-1 1 0 0,1 1-1 0 0,-1-1 0 0 0,1 1 1 0 0,-1-1-1 0 0,1 0 1 0 0,-1 1-1 0 0,1-1 1 0 0,-1 0-1 0 0,1 1 0 0 0,-1-1 1 0 0,1 0-1 0 0,-1 0 1 0 0,1 0-1 0 0,0 1 1 0 0,0-1-1 0 0,0 0 7 0 0,4 1 37 0 0,1 1-1 0 0,0-1 1 0 0,0 0 0 0 0,0-1 0 0 0,-1 0 0 0 0,1 0 0 0 0,0 0 0 0 0,0 0 0 0 0,0-1 0 0 0,6-1 0 0 0,12-4 103 0 0,24-10-1 0 0,-26 9-74 0 0,18-6-72 0 0,105-30 53 0 0,-135 40-369 0 0,-1 0 1 0 0,15-7 0 0 0,-6 2-3195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58 7367 0 0,'0'-1'568'0'0,"6"-27"194"0"0,2-1 7264 0 0,-8 33-7962 0 0,0 0 0 0 0,0 0 0 0 0,0 0 0 0 0,0 1 0 0 0,-1-1 0 0 0,0 0 0 0 0,0 0-1 0 0,0-1 1 0 0,0 1 0 0 0,-1 0 0 0 0,0 0 0 0 0,1 0 0 0 0,-4 4 0 0 0,0 1 80 0 0,-106 199 1063 0 0,-7 14-961 0 0,92-168-197 0 0,-20 42 51 0 0,-36 110-1 0 0,77-188-147 0 0,-5 32-1 0 0,10-48-464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2 162 6447 0 0,'0'0'2272'0'0,"0"2"-494"0"0,0 0-1289 0 0,-1-1-73 0 0,1 1 0 0 0,0 0 0 0 0,-1-1 0 0 0,1 1 0 0 0,0 0 0 0 0,0 0-1 0 0,0 0 1 0 0,0-1 0 0 0,1 1 0 0 0,-1 0 0 0 0,0 0 0 0 0,1-1 0 0 0,0 4 0 0 0,1-4-304 0 0,0-1 0 0 0,0 1 0 0 0,0 0 0 0 0,0-1 0 0 0,0 0 0 0 0,0 1 1 0 0,-1-1-1 0 0,1 0 0 0 0,0 0 0 0 0,0 0 0 0 0,0 0 0 0 0,0 0 1 0 0,0-1-1 0 0,0 1 0 0 0,0 0 0 0 0,0-1 0 0 0,3-1 0 0 0,5-2 177 0 0,0-1 0 0 0,10-5 0 0 0,-3 1 87 0 0,89-53 532 0 0,-83 46-983 0 0,0 1-1 0 0,2 2 1 0 0,-1 0 0 0 0,2 2 0 0 0,27-9 0 0 0,-14 9-1511 0 0,-18 8 108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50 7799 0 0,'0'0'706'0'0,"-1"1"-578"0"0,-23 11-10 0 0,23-11 1141 0 0,-15 11 2130 0 0,0 11 827 0 0,24-24-4094 0 0,1 0 0 0 0,-1-1 0 0 0,0 0-1 0 0,0 0 1 0 0,1-1 0 0 0,-2 0 0 0 0,1-1-1 0 0,13-7 1 0 0,4-2 54 0 0,5-1 109 0 0,1 2 0 0 0,58-16 0 0 0,-86 27-276 0 0,-1 1 0 0 0,1-1 0 0 0,-1 1 0 0 0,1 0 0 0 0,-1 0 0 0 0,1 0 0 0 0,0 0 0 0 0,3 1 0 0 0,4 3 55 0 0,-8-2-63 0 0,-1-1-1 0 0,0 0 1 0 0,0 1-1 0 0,1-1 1 0 0,-1 1-1 0 0,0-1 1 0 0,-1 1 0 0 0,1 0-1 0 0,0-1 1 0 0,0 1-1 0 0,-1 0 1 0 0,1 0-1 0 0,-1-1 1 0 0,1 1-1 0 0,-1 0 1 0 0,0 0-1 0 0,0 0 1 0 0,0 0-1 0 0,0-1 1 0 0,0 1 0 0 0,0 0-1 0 0,0 0 1 0 0,-1 0-1 0 0,0 3 1 0 0,-1 2 11 0 0,0 0 1 0 0,0 0-1 0 0,-1 0 1 0 0,-7 13-1 0 0,-4 1 16 0 0,-1-1 0 0 0,-1 0 1 0 0,0-1-1 0 0,-2-1 0 0 0,-22 18 0 0 0,-21 23 7 0 0,-2-3-35 0 0,27-26 0 0 0,37-30 0 0 0,-1 0 0 0 0,0 0 0 0 0,0 0 0 0 0,0 0 0 0 0,0 0 0 0 0,1 0 0 0 0,-1 0 0 0 0,0 1 0 0 0,0-1 0 0 0,0 0 0 0 0,1 0 0 0 0,-1 0 0 0 0,0 0 0 0 0,0 0 0 0 0,0 0 0 0 0,0 0 0 0 0,1 0 0 0 0,-1 0 0 0 0,0 1 0 0 0,0-1 0 0 0,0 0 0 0 0,0 0 0 0 0,0 0 0 0 0,1 0 0 0 0,-1 0 0 0 0,0 1 0 0 0,0-1 0 0 0,0 0 0 0 0,0 0 0 0 0,0 0 0 0 0,0 1 0 0 0,0-1 0 0 0,0 0 0 0 0,0 0 0 0 0,0 0 0 0 0,0 1 0 0 0,0-1 0 0 0,0 0 0 0 0,0 0 0 0 0,0 0 0 0 0,0 1 0 0 0,0-1 0 0 0,0 0 0 0 0,0 0 0 0 0,0 0 0 0 0,0 0 0 0 0,0 1 0 0 0,0-1 0 0 0,0 0 0 0 0,0 0 0 0 0,0 0 0 0 0,-1 0 0 0 0,1 1 0 0 0,0-1 0 0 0,0 0 0 0 0,0 0 0 0 0,0 0 0 0 0,41-8 11 0 0,-32 6-22 0 0,0 0-1 0 0,0 1 1 0 0,0-1-1 0 0,15 1 0 0 0,-21 1 7 0 0,-1 1-1 0 0,1-1 0 0 0,0 1 0 0 0,0-1 0 0 0,0 1 0 0 0,-1 0 0 0 0,1 0 0 0 0,0 0 1 0 0,-1 0-1 0 0,1 1 0 0 0,-1-1 0 0 0,0 1 0 0 0,1-1 0 0 0,-1 1 0 0 0,0 0 1 0 0,0 0-1 0 0,0 0 0 0 0,0 0 0 0 0,2 3 0 0 0,0 1-8 0 0,-1 0 0 0 0,1 0 0 0 0,-1 1 0 0 0,0-1 0 0 0,-1 1 0 0 0,0 0 0 0 0,3 12 0 0 0,4 51-86 0 0,-9-68 100 0 0,2 62 0 0 0,-2-31 15 0 0,0-30 22 0 0,0 0 1 0 0,0 0-1 0 0,-1 0 1 0 0,1 0 0 0 0,-1 0-1 0 0,0 0 1 0 0,0 0-1 0 0,0 0 1 0 0,0-1-1 0 0,-1 1 1 0 0,1 0-1 0 0,-1-1 1 0 0,1 1-1 0 0,-1-1 1 0 0,0 1-1 0 0,0-1 1 0 0,0 0-1 0 0,0 0 1 0 0,-1 0-1 0 0,1 0 1 0 0,0 0-1 0 0,-1 0 1 0 0,-3 1 0 0 0,-6 3 11 0 0,1-1 1 0 0,-1 0-1 0 0,0-1 1 0 0,-16 3-1 0 0,11-3-65 0 0,-56 16 75 0 0,-141 18-1 0 0,208-37-83 0 0,1-1-151 0 0,0 1 1 0 0,-1 0-1 0 0,1-1 1 0 0,0 0-1 0 0,-1 0 1 0 0,1-1-1 0 0,-1 1 1 0 0,1-1-1 0 0,0-1 1 0 0,-5-1-1 0 0,2-2-900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10 1839 0 0,'2'-9'160'0'0,"-4"8"392"0"0,-4 4 901 0 0,-12 11 2962 0 0,-20 18 2053 0 0,-6 15-5898 0 0,3 1 0 0 0,2 2-1 0 0,-43 73 1 0 0,-80 174 530 0 0,149-272-1076 0 0,1 2 0 0 0,-8 27 0 0 0,17-45-24 0 0,0 0-1 0 0,1 0 0 0 0,0 1 0 0 0,1-1 0 0 0,0 0 1 0 0,1 1-1 0 0,0-1 0 0 0,0 0 0 0 0,1 1 1 0 0,2 10-1 0 0,-2-16-28 0 0,0-1 0 0 0,0 1 0 0 0,1-1 1 0 0,-1 0-1 0 0,1 1 0 0 0,0-1 0 0 0,0 0 0 0 0,0 0 1 0 0,1 0-1 0 0,-1 0 0 0 0,1-1 0 0 0,-1 1 0 0 0,5 2 1 0 0,-2-1-261 0 0,0-1 0 0 0,1 1 1 0 0,-1-1-1 0 0,1-1 0 0 0,0 1 1 0 0,11 3-1 0 0,9 0-874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0,'0'0'6488'0'0,"1"2"-5701"0"0,16 24-48 0 0,2 0-1 0 0,1-2 1 0 0,1 0 0 0 0,29 27-1 0 0,-19-25-430 0 0,1 0 0 0 0,2-3 0 0 0,0 0 0 0 0,1-2 0 0 0,75 32 0 0 0,-89-44-418 0 0,0 2 0 0 0,0 0 0 0 0,35 27 0 0 0,-48-28-357 0 0,-3-3-674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11775 0 0,'0'0'1334'0'0,"0"2"-928"0"0,-10 25 345 0 0,-1 0 0 0 0,-1-1-1 0 0,-30 49 1 0 0,16-37-462 0 0,-2-2-1 0 0,-63 64 1 0 0,-77 52-139 0 0,38-38-66 0 0,116-96-1580 0 0,25-20-4291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10591 0 0,'2'-1'4114'0'0,"27"-7"-668"0"0,15-14-2401 0 0,-6 3-658 0 0,26-7-266 0 0,86-42-652 0 0,-99 39-118 0 0,35-18-3305 0 0,-77 43 2287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56 10135 0 0,'8'-8'711'0'0,"0"-1"-1"0"0,10-15 0 0 0,-17 23 454 0 0,5-9 2069 0 0,-1 6 195 0 0,-7 11-2813 0 0,-7 12-820 0 0,2-13 223 0 0,0 1 0 0 0,-1-1 1 0 0,1 0-1 0 0,-1-1 1 0 0,0 0-1 0 0,-9 4 1 0 0,-54 22 94 0 0,-79 24-102 0 0,101-39-146 0 0,25-10-77 0 0,20-5 86 0 0,-1 0 0 0 0,1-1 0 0 0,-1 1 0 0 0,0-1 1 0 0,-6-1-1 0 0,1 1-343 0 0,2-2-701 0 0,5 2-87 0 0,0 6 644 0 0,-12 16 715 0 0,0-1 0 0 0,-1-1-1 0 0,-1 0 1 0 0,-1-1 0 0 0,-1 0 0 0 0,-26 19-1 0 0,43-36-92 0 0,-4 2 121 0 0,0 1 0 0 0,0-1 0 0 0,1 1 0 0 0,0 0 0 0 0,0 1 0 0 0,1 0 0 0 0,-5 5 1 0 0,9-9 275 0 0,0-1-291 0 0,1 0-107 0 0,-1 0 1 0 0,1 0-1 0 0,0 0 1 0 0,-1 0-1 0 0,1 0 0 0 0,0 0 1 0 0,0 0-1 0 0,-1 0 1 0 0,1-1-1 0 0,0 1 1 0 0,0 0-1 0 0,0-1 1 0 0,0 1-1 0 0,0 0 0 0 0,0-1 1 0 0,0 1-1 0 0,0-1 1 0 0,0 0-1 0 0,0 1 1 0 0,0-1-1 0 0,1 0 0 0 0,-1 0 1 0 0,2 1-1 0 0,1-1 17 0 0,9 3 15 0 0,0-1 1 0 0,0-1 0 0 0,0 0 0 0 0,26-2 0 0 0,-19 0-22 0 0,21 2 0 0 0,-26 1 54 0 0,0 1 0 0 0,-1 0 0 0 0,1 1 0 0 0,-1 1 0 0 0,0 0 0 0 0,-1 1-1 0 0,1 0 1 0 0,-1 1 0 0 0,0 1 0 0 0,-1 0 0 0 0,1 1 0 0 0,-2 0 0 0 0,1 1 0 0 0,16 18 0 0 0,-25-24-50 0 0,1 0 0 0 0,-1 0 0 0 0,0 0 0 0 0,0 0 0 0 0,-1 1 0 0 0,1-1-1 0 0,-1 1 1 0 0,0-1 0 0 0,0 1 0 0 0,0 0 0 0 0,-1 0 0 0 0,2 9 0 0 0,-3-10-15 0 0,0-1-1 0 0,0 0 1 0 0,0 1-1 0 0,0-1 1 0 0,-1 0-1 0 0,1 1 1 0 0,-1-1-1 0 0,0 0 1 0 0,0 0-1 0 0,0 0 1 0 0,0 0-1 0 0,-1 0 1 0 0,1 0-1 0 0,-1 0 1 0 0,0 0-1 0 0,0 0 1 0 0,0-1-1 0 0,0 1 1 0 0,0-1-1 0 0,-5 4 1 0 0,-2 2 16 0 0,-1-1 1 0 0,0-1 0 0 0,0 0 0 0 0,-1 0 0 0 0,1-1 0 0 0,-1 0 0 0 0,-17 4-1 0 0,-85 17 47 0 0,64-16-155 0 0,36-7-49 0 0,7-2-66 0 0,0 1 0 0 0,0-1 0 0 0,0 0 0 0 0,0-1 0 0 0,-1 1 0 0 0,-7-1 1 0 0,12-1-1044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3679 0 0,'0'0'10300'0'0,"2"0"-9480"0"0,5-2-286 0 0,0 1-181 0 0,-1 0 1 0 0,1 0-1 0 0,-1 0 0 0 0,1 1 0 0 0,0 0 1 0 0,-1 1-1 0 0,8 0 0 0 0,-3 1 59 0 0,-1 1-1 0 0,0 0 1 0 0,-1 0-1 0 0,19 9 1 0 0,-24-10-276 0 0,1 1-1 0 0,-1 0 1 0 0,0 1 0 0 0,0-1 0 0 0,0 1-1 0 0,0-1 1 0 0,0 1 0 0 0,-1 1 0 0 0,0-1-1 0 0,0 0 1 0 0,4 8 0 0 0,-1 1 98 0 0,0 1 1 0 0,-1 0 0 0 0,0 0-1 0 0,-1 0 1 0 0,-1 1-1 0 0,3 25 1 0 0,-3 1 40 0 0,-2 48 0 0 0,-5-31-189 0 0,-2 1-1 0 0,-23 91 1 0 0,27-141-162 0 0,-1 0 0 0 0,0 0 1 0 0,0 0-1 0 0,-1 0 0 0 0,0-1 0 0 0,-1 0 0 0 0,0 0 1 0 0,0 0-1 0 0,-1 0 0 0 0,-8 9 0 0 0,3-7-64 0 0,0 0 0 0 0,0-1-1 0 0,0-1 1 0 0,-1 0 0 0 0,-1 0-1 0 0,-13 6 1 0 0,-1 0-327 0 0,13-6-265 0 0,-30 12 1 0 0,43-20 300 0 0,3-4-1928 0 0,-1 3 2150 0 0,0-1 1 0 0,1 0 0 0 0,-1 0-1 0 0,1 0 1 0 0,-1 1 0 0 0,3-2-1 0 0,-2 1-176 0 0,10-9-867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 6911 0 0,'2'0'528'0'0,"12"0"-1426"0"0,0-1 8503 0 0,-18 4-4805 0 0,1-1-3085 0 0,-11 6 911 0 0,-26 11 0 0 0,11-6-414 0 0,-13 9 411 0 0,-58 38 1 0 0,83-47-491 0 0,0 0 1 0 0,1 1-1 0 0,1 1 1 0 0,0 0-1 0 0,-21 29 1 0 0,24-28-79 0 0,-32 48 78 0 0,40-56-120 0 0,0-1 0 0 0,1 1 0 0 0,-1 0 0 0 0,2 0 0 0 0,-1 0-1 0 0,-2 17 1 0 0,4-21-5 0 0,1 0 0 0 0,0 0 1 0 0,1 0-1 0 0,-1 0 0 0 0,1 0 0 0 0,-1 0 0 0 0,1 0 0 0 0,0 0 0 0 0,0 0 1 0 0,1 0-1 0 0,0 0 0 0 0,-1-1 0 0 0,1 1 0 0 0,0 0 0 0 0,0-1 0 0 0,1 0 1 0 0,-1 1-1 0 0,1-1 0 0 0,0 0 0 0 0,0 0 0 0 0,0-1 0 0 0,0 1 0 0 0,0-1 0 0 0,0 1 1 0 0,7 2-1 0 0,0 0 25 0 0,-1 0 0 0 0,1-1 0 0 0,0 0 0 0 0,0 0-1 0 0,0-1 1 0 0,1-1 0 0 0,-1 0 0 0 0,19 2 0 0 0,9-3-729 0 0,0-1-1 0 0,0-2 1 0 0,-1-2-1 0 0,43-9 1 0 0,-33 2-566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17 107 455 0 0,'-2'-2'59'0'0,"-10"-7"9493"0"0,12 8-9278 0 0,-1 0 1 0 0,1 0-1 0 0,0 0 1 0 0,-1 0-1 0 0,1 0 0 0 0,0 0 1 0 0,0 0-1 0 0,0 0 0 0 0,0 0 1 0 0,0 0-1 0 0,0 0 1 0 0,0 0-1 0 0,0 0 0 0 0,0 0 1 0 0,0 0-1 0 0,0 0 1 0 0,1 0-1 0 0,-1 0 0 0 0,0 0 1 0 0,1-1-1 0 0,10-19 500 0 0,-3 13-16 0 0,-1-1 1 0 0,15-10-1 0 0,-20 17-551 0 0,1 0 0 0 0,0 0 0 0 0,-1 1 0 0 0,1-1 0 0 0,0 1-1 0 0,0-1 1 0 0,0 1 0 0 0,0 0 0 0 0,0 1 0 0 0,0-1 0 0 0,0 0 0 0 0,0 1 0 0 0,4-1 0 0 0,-4 2-146 0 0,0 0 1 0 0,-1 0-1 0 0,1 0 1 0 0,-1 1-1 0 0,0-1 0 0 0,1 0 1 0 0,-1 1-1 0 0,0 0 1 0 0,0-1-1 0 0,0 1 0 0 0,0 0 1 0 0,0 0-1 0 0,-1 0 1 0 0,4 4-1 0 0,-3-2-31 0 0,0-1-1 0 0,-1 1 1 0 0,1 0 0 0 0,-1 0-1 0 0,1 0 1 0 0,-1-1 0 0 0,0 1-1 0 0,0 1 1 0 0,-1-1-1 0 0,1 0 1 0 0,-1 0 0 0 0,0 0-1 0 0,0 0 1 0 0,-1 0-1 0 0,1 0 1 0 0,-1 0 0 0 0,-1 8-1 0 0,-3 6 31 0 0,-1 0 0 0 0,-11 24 0 0 0,17-41-58 0 0,-8 17 50 0 0,-14 24 1 0 0,18-36-52 0 0,-1 0 1 0 0,1 0 0 0 0,-1 0 0 0 0,0 0 0 0 0,0 0-1 0 0,-11 7 1 0 0,12-11-1 0 0,1-1-2 0 0,-12 18 76 0 0,14-16-33 0 0,1-2-40 0 0,-1 0 0 0 0,1 0 0 0 0,1 1 0 0 0,-1-1 0 0 0,0 0-1 0 0,0 0 1 0 0,0 0 0 0 0,0 0 0 0 0,1 0 0 0 0,-1 0-1 0 0,1 0 1 0 0,-1 0 0 0 0,1 0 0 0 0,-1 0 0 0 0,1 0-1 0 0,-1 0 1 0 0,1 0 0 0 0,0 0 0 0 0,-1-1 0 0 0,1 1 0 0 0,0 0-1 0 0,0 0 1 0 0,0-1 0 0 0,0 1 0 0 0,0 0 0 0 0,-1-1-1 0 0,1 1 1 0 0,2 0 0 0 0,-1 0 9 0 0,2 1-5 0 0,0 0 0 0 0,0-1 0 0 0,0 1 0 0 0,0-1 0 0 0,0 0-1 0 0,0 0 1 0 0,0 0 0 0 0,0 0 0 0 0,1-1 0 0 0,-1 1-1 0 0,7-2 1 0 0,2 0 27 0 0,-1-1 0 0 0,20-6 0 0 0,12-1 1 0 0,140-25-2936 0 0,-172 32 428 0 0,-2 0-4422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95 298 919 0 0,'-27'3'2581'0'0,"11"-1"1007"0"0,0 0-1 0 0,-19-2 1984 0 0,41 0-5251 0 0,-1 0 0 0 0,1-1 1 0 0,-1 0-1 0 0,1 0 0 0 0,8-3 1 0 0,14-3 294 0 0,72-6 945 0 0,213-36 728 0 0,82-27-1125 0 0,-52 11-710 0 0,45-4-194 0 0,-254 52-220 0 0,-111 16-119 0 0,0 0 0 0 0,0 2 0 0 0,40 6-1 0 0,-35 2-2920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 8287 0 0,'0'0'639'0'0,"9"-6"1977"0"0,19-3 989 0 0,-26 8-2850 0 0,2 2-363 0 0,-4-1-350 0 0,1 0 1 0 0,0 0-1 0 0,-1 0 0 0 0,1 0 1 0 0,-1 0-1 0 0,1 0 0 0 0,-1 0 1 0 0,1 0-1 0 0,-1 0 0 0 0,1 1 1 0 0,-1-1-1 0 0,1 0 0 0 0,-1 0 1 0 0,1 0-1 0 0,-1 1 0 0 0,1-1 1 0 0,-1 0-1 0 0,0 0 0 0 0,1 1 1 0 0,-1-1-1 0 0,1 0 0 0 0,-1 1 1 0 0,0-1-1 0 0,1 1 0 0 0,-1-1 1 0 0,0 0-1 0 0,1 2 0 0 0,-3 7 31 0 0,0 1-1 0 0,-1-1 1 0 0,0 0 0 0 0,0 0-1 0 0,-8 14 1 0 0,-29 43 534 0 0,16-28-458 0 0,12-20-149 0 0,6-8 0 0 0,0 0 0 0 0,0 1 0 0 0,1-1 0 0 0,-8 23 0 0 0,12-24 0 0 0,2-2 12 0 0,0-6-4 0 0,0 0 0 0 0,0 0-1 0 0,1-1 1 0 0,-1 1 0 0 0,0 0-1 0 0,0-1 1 0 0,1 1 0 0 0,-1-1 0 0 0,1 0-1 0 0,-1 1 1 0 0,0-1 0 0 0,1 0-1 0 0,-1 0 1 0 0,3 0 0 0 0,-3 0 3 0 0,10 0 13 0 0,0 0 0 0 0,0-1 0 0 0,0 0 0 0 0,0-1-1 0 0,11-2 1 0 0,54-20 79 0 0,-26 7-56 0 0,53-9-275 0 0,-59 18-4014 0 0,-33 6-1240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21 10591 0 0,'-2'-3'178'0'0,"0"1"0"0"0,-1 0 0 0 0,1 0 0 0 0,-1 1 0 0 0,0-1 0 0 0,0 0 0 0 0,0 1 0 0 0,1 0 0 0 0,-1-1 0 0 0,-5 0 0 0 0,6 2-24 0 0,1 0-1 0 0,0 0 0 0 0,-1 0 0 0 0,1 0 1 0 0,-1 0-1 0 0,1 0 0 0 0,-1 1 1 0 0,1-1-1 0 0,-1 1 0 0 0,1-1 1 0 0,0 1-1 0 0,-1-1 0 0 0,1 1 1 0 0,0 0-1 0 0,0-1 0 0 0,-1 1 0 0 0,1 0 1 0 0,0 0-1 0 0,0 0 0 0 0,0 0 1 0 0,0 0-1 0 0,0 0 0 0 0,0 0 1 0 0,-1 3-1 0 0,-6 8-6 0 0,0 1 0 0 0,1 0 0 0 0,0 0 1 0 0,-7 24-1 0 0,-14 61-194 0 0,24-81 82 0 0,-91 430 267 0 0,70-316-336 0 0,23-124-252 0 0,-6 45 210 0 0,8-47-938 0 0,0 0 0 0 0,0 0 0 0 0,0-1 0 0 0,2 8 0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18 10159 0 0,'0'0'920'0'0,"-1"-1"-754"0"0,-2-1-50 0 0,-6-6 2657 0 0,9 8-2661 0 0,-1-1 0 0 0,1 1-1 0 0,-1-1 1 0 0,1 1 0 0 0,-1-1-1 0 0,0 1 1 0 0,1-1 0 0 0,-1 1 0 0 0,1 0-1 0 0,-1-1 1 0 0,0 1 0 0 0,1 0-1 0 0,-1-1 1 0 0,0 1 0 0 0,1 0-1 0 0,-1 0 1 0 0,0 0 0 0 0,0 0-1 0 0,1 0 1 0 0,-1 0 0 0 0,0 0 0 0 0,0 0-1 0 0,-1 0-71 0 0,-1 0 0 0 0,1 1 0 0 0,0-1 0 0 0,0 1 0 0 0,0 0-1 0 0,0-1 1 0 0,0 1 0 0 0,1 0 0 0 0,-1 0 0 0 0,0 1 0 0 0,0-1 0 0 0,0 0 0 0 0,1 0-1 0 0,-1 1 1 0 0,1-1 0 0 0,-1 1 0 0 0,1 0 0 0 0,0-1 0 0 0,-1 1 0 0 0,1 0-1 0 0,0 0 1 0 0,0 0 0 0 0,-1 3 0 0 0,-2 5 109 0 0,0 0 0 0 0,1-1-1 0 0,-3 16 1 0 0,4-15-90 0 0,1 1-1 0 0,0-1 1 0 0,1 1-1 0 0,0-1 1 0 0,1 0-1 0 0,0 1 1 0 0,1-1-1 0 0,0 0 1 0 0,5 15-1 0 0,5 10-38 0 0,21 42-1 0 0,9 11 39 0 0,65 155-52 0 0,-102-229 4 0 0,-1 0 1 0 0,0 1-1 0 0,-1-1 0 0 0,0 1 0 0 0,0 17 1 0 0,-3-21-11 0 0,0-1 0 0 0,-1 1 1 0 0,0 0-1 0 0,-1-1 0 0 0,0 1 0 0 0,-1-1 1 0 0,0 0-1 0 0,-4 10 0 0 0,-7 11-3 0 0,-1 0-1 0 0,-1-1 1 0 0,-1-1 0 0 0,-2-1-1 0 0,-1 0 1 0 0,-2-2-1 0 0,0 0 1 0 0,-32 28 0 0 0,47-48-41 0 0,-52 42-420 0 0,53-43 220 0 0,-1-1 1 0 0,0 0-1 0 0,0 0 0 0 0,0-1 0 0 0,0 0 1 0 0,0 0-1 0 0,-11 2 0 0 0,16-5-204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238 448 9215 0 0,'0'0'7296'0'0,"-2"1"-6837"0"0,-3 4-277 0 0,-1-1 1 0 0,1 0-1 0 0,-1 0 0 0 0,0-1 1 0 0,0 1-1 0 0,0-1 0 0 0,-1-1 1 0 0,1 1-1 0 0,-1-1 0 0 0,1 0 1 0 0,-1-1-1 0 0,-8 2 0 0 0,3-2 38 0 0,1 0 0 0 0,-1 0 0 0 0,1-1 0 0 0,-1-1 0 0 0,1 0-1 0 0,-22-4 1 0 0,31 4-171 0 0,0 0 0 0 0,-1 1-1 0 0,1-1 1 0 0,0 0 0 0 0,0 0-1 0 0,0 0 1 0 0,0-1 0 0 0,0 1-1 0 0,0 0 1 0 0,0-1 0 0 0,0 1-1 0 0,0-1 1 0 0,1 0 0 0 0,-1 1-1 0 0,1-1 1 0 0,-1 0 0 0 0,-1-3-1 0 0,1 2-18 0 0,1-1 0 0 0,-1 0-1 0 0,1 0 1 0 0,0 0 0 0 0,0 1-1 0 0,0-1 1 0 0,1 0 0 0 0,0 0 0 0 0,-1-7-1 0 0,2-2-23 0 0,0 1 0 0 0,1-1 0 0 0,1 0 0 0 0,0 1-1 0 0,7-20 1 0 0,-2 15-77 0 0,0-1 0 0 0,1 2 0 0 0,0-1-1 0 0,2 1 1 0 0,20-25 0 0 0,-3 10-139 0 0,48-42-1 0 0,-59 59 91 0 0,0 0-1 0 0,25-15 1 0 0,-35 25 90 0 0,0 0 0 0 0,1 0 1 0 0,-1 1-1 0 0,1 0 0 0 0,0 0 0 0 0,0 1 1 0 0,0 0-1 0 0,1 1 0 0 0,9-2 1 0 0,-5 3 20 0 0,4-2-13 0 0,0 2 0 0 0,1 0 1 0 0,-1 1-1 0 0,26 5 0 0 0,-34-4 21 0 0,-4-1-3 0 0,0 0 0 0 0,0 0-1 0 0,0 0 1 0 0,0 1 0 0 0,0-1 0 0 0,-1 1 0 0 0,1 0-1 0 0,0 1 1 0 0,-1-1 0 0 0,0 1 0 0 0,0 0 0 0 0,1 0-1 0 0,4 6 1 0 0,-4 0-8 0 0,-4-6 22 0 0,-1 1 0 0 0,0-1 0 0 0,0 0 0 0 0,0 1 0 0 0,0-1 0 0 0,-1 0 0 0 0,1 0 0 0 0,-1 0 0 0 0,0 1 0 0 0,0-1-1 0 0,0 0 1 0 0,0 0 0 0 0,-1 0 0 0 0,1 0 0 0 0,-1-1 0 0 0,-3 5 0 0 0,-4 5 105 0 0,0 0 0 0 0,-13 12 0 0 0,21-23-111 0 0,-38 37 22 0 0,-3-2 1 0 0,0-2 0 0 0,-3-2-1 0 0,-84 48 1 0 0,-48 13-1558 0 0,175-92 1055 0 0,9-9-3424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1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36 3679 0 0,'11'-35'12243'0'0,"-11"37"-12024"0"0,3 11-80 0 0,0 1 1 0 0,-1 0-1 0 0,-1 0 1 0 0,0 0-1 0 0,-3 23 1 0 0,1-17-91 0 0,-2 0 0 0 0,-1 1 1 0 0,-8 26-1 0 0,2-22 2 0 0,-1-1-1 0 0,-1-1 1 0 0,-1 0-1 0 0,-31 40 1 0 0,18-26 0 0 0,-98 129 85 0 0,13-19-100 0 0,80-101-26 0 0,-34 64 0 0 0,50-79 0 0 0,2 0 0 0 0,-14 45-1 0 0,21-57-27 0 0,2 0-1 0 0,0 0 0 0 0,2 0 0 0 0,0 0 0 0 0,1 33 0 0 0,4-29-282 0 0,-3-21-76 0 0,8-1-932 0 0,-7-1 1170 0 0,1 0 0 0 0,0 0 0 0 0,-1 0 0 0 0,1 0 0 0 0,0 0 0 0 0,-1 0 0 0 0,1-1 0 0 0,2 0 0 0 0,10-5-1035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11519 0 0,'-2'0'887'0'0,"-2"2"-697"0"0,-1 0-1 0 0,1 0 1 0 0,0 0-1 0 0,-1 0 1 0 0,1 1-1 0 0,0 0 1 0 0,0 0-1 0 0,1 0 1 0 0,-1 0 0 0 0,1 0-1 0 0,-1 1 1 0 0,1 0-1 0 0,0-1 1 0 0,0 1-1 0 0,1 0 1 0 0,-1 1 0 0 0,1-1-1 0 0,0 0 1 0 0,0 1-1 0 0,0-1 1 0 0,1 1-1 0 0,-2 8 1 0 0,2-8-112 0 0,0 0 0 0 0,1-1 0 0 0,0 1 0 0 0,0 0-1 0 0,0-1 1 0 0,0 1 0 0 0,1 0 0 0 0,0-1 0 0 0,0 1 0 0 0,0 0 0 0 0,1-1 0 0 0,-1 0 0 0 0,1 1-1 0 0,4 6 1 0 0,-1-3 14 0 0,0-1 1 0 0,0 0-1 0 0,0-1 0 0 0,1 1 0 0 0,0-1 0 0 0,1 0 0 0 0,9 6 0 0 0,5 2 346 0 0,0-2 0 0 0,1 0 0 0 0,45 15 0 0 0,-34-14 18 0 0,104 50 480 0 0,-110-49-928 0 0,0 2 0 0 0,46 35 0 0 0,-23-6-1448 0 0,-49-44 1250 0 0,1 0-1 0 0,-1 0 0 0 0,0-1 1 0 0,1 1-1 0 0,-1 0 1 0 0,1-1-1 0 0,-1 0 0 0 0,1 1 1 0 0,-1-1-1 0 0,1 0 1 0 0,-1 0-1 0 0,1 0 0 0 0,0 0 1 0 0,-1 0-1 0 0,1 0 0 0 0,-1 0 1 0 0,1 0-1 0 0,-1-1 1 0 0,1 1-1 0 0,-1-1 0 0 0,1 1 1 0 0,-1-1-1 0 0,3-1 1 0 0,7-3-1564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1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12095 0 0,'0'0'1091'0'0,"-1"2"-899"0"0,-3 9-57 0 0,0-1 0 0 0,0 1 1 0 0,-1-1-1 0 0,-10 15 0 0 0,-31 39 786 0 0,9-14-241 0 0,-21 46 483 0 0,-18 24 166 0 0,50-85-1083 0 0,-65 86 514 0 0,67-92-1282 0 0,-54 50 1 0 0,59-63-590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70 2303 0 0,'-18'8'1139'0'0,"14"-6"-1888"0"0,-6 5 3864 0 0,5-2 495 0 0,12-8-1861 0 0,102-43 2164 0 0,-85 37-3504 0 0,0 2-1 0 0,42-8 1 0 0,-20 9-393 0 0,1 3 1 0 0,-1 1 0 0 0,1 2-1 0 0,84 12 1 0 0,-89-2-2237 0 0,-26-5 890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 5063 0 0,'0'0'13768'0'0,"-1"0"-12953"0"0,-6-1-683 0 0,1 0 1 0 0,0 1-1 0 0,-1 0 1 0 0,1 1-1 0 0,-1-1 1 0 0,1 1-1 0 0,-1 0 1 0 0,-6 3-1 0 0,-8 2-135 0 0,-22 11-1 0 0,-77 36 280 0 0,-139 84 0 0 0,218-112-50 0 0,1 1-1 0 0,-53 47 0 0 0,87-68-200 0 0,1 1 0 0 0,-1 0 0 0 0,-8 12 1 0 0,13-16-20 0 0,-1 0 1 0 0,1 0-1 0 0,0 0 1 0 0,0 0-1 0 0,0 0 1 0 0,0 0 0 0 0,1 1-1 0 0,-1-1 1 0 0,1 0-1 0 0,-1 0 1 0 0,1 1-1 0 0,0-1 1 0 0,-1 0 0 0 0,1 1-1 0 0,1-1 1 0 0,-1 0-1 0 0,0 1 1 0 0,1 1 0 0 0,0-2-7 0 0,-1-1 1 0 0,1 1-1 0 0,0-1 1 0 0,0 1-1 0 0,0-1 1 0 0,0 0 0 0 0,1 0-1 0 0,-1 1 1 0 0,0-1-1 0 0,0 0 1 0 0,1 0-1 0 0,-1 0 1 0 0,1-1 0 0 0,-1 1-1 0 0,1 0 1 0 0,-1 0-1 0 0,1-1 1 0 0,-1 1 0 0 0,3 0-1 0 0,1 0 0 0 0,1 1 0 0 0,0-1 0 0 0,0 0-1 0 0,7 0 1 0 0,1-1 14 0 0,-1-1 1 0 0,0 0-1 0 0,0-1 1 0 0,0-1-1 0 0,15-4 0 0 0,65-26 157 0 0,-76 26-132 0 0,28-10 26 0 0,1 2 0 0 0,1 2 0 0 0,71-11 0 0 0,-118 24-65 0 0,8-1 83 0 0,1 0 0 0 0,-1 1 0 0 0,13 0 0 0 0,-20 0-73 0 0,0 1 0 0 0,0-1 0 0 0,0 1 0 0 0,0-1 0 0 0,0 1 0 0 0,0-1 1 0 0,0 1-1 0 0,-1-1 0 0 0,1 1 0 0 0,0 0 0 0 0,0 0 0 0 0,-1-1 0 0 0,1 1 0 0 0,0 0 0 0 0,-1 0 0 0 0,1 0 0 0 0,0 0 0 0 0,-1 0 0 0 0,0 0 0 0 0,1 0 0 0 0,-1 0 0 0 0,1 0 0 0 0,-1 0 0 0 0,0 1 1 0 0,4 25-255 0 0,-5-15 203 0 0,-1 1-1 0 0,-1-1 1 0 0,1 0 0 0 0,-2 1-1 0 0,0-1 1 0 0,-10 21 0 0 0,-3 10-939 0 0,17-41-377 0 0,13-3-6202 0 0,2-2 5384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15087 0 0,'0'0'694'0'0,"0"-1"-22"0"0,-3-7-432 0 0,4 0-214 0 0,-1 7 8 0 0,1 0-1 0 0,0 0 0 0 0,0-1 1 0 0,0 1-1 0 0,0 1 1 0 0,-1-1-1 0 0,1 0 1 0 0,0 0-1 0 0,1 0 0 0 0,-1 0 1 0 0,0 1-1 0 0,0-1 1 0 0,0 0-1 0 0,2 0 1 0 0,21-6 854 0 0,-15 4-628 0 0,64-15 59 0 0,117-12 0 0 0,-147 27-1488 0 0,86 4-1 0 0,-41 2-3004 0 0,-59-3 2519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8751 0 0,'0'0'674'0'0,"-1"1"-438"0"0,-48 68 930 0 0,15-24-578 0 0,-62 91-588 0 0,-125 186 0 0 0,198-285 15 0 0,-6 6 74 0 0,3 0-1 0 0,-38 86 0 0 0,60-118-62 0 0,0 0 0 0 0,1 0 0 0 0,0 0 0 0 0,1 0 0 0 0,1 1 0 0 0,-1 0 0 0 0,2 18 0 0 0,1-21-5 0 0,0 0-1 0 0,0 0 0 0 0,1 0 1 0 0,1-1-1 0 0,-1 1 0 0 0,1-1 1 0 0,1 0-1 0 0,-1 0 1 0 0,2 0-1 0 0,6 11 0 0 0,154 187 1175 0 0,-40-56-712 0 0,-92-106-440 0 0,-2 2 0 0 0,34 67 0 0 0,-51-85-29 0 0,-2 0-1 0 0,-2 1 1 0 0,0 0-1 0 0,-2 0 1 0 0,9 57-1 0 0,-14-53-63 0 0,-2-1 0 0 0,0 1 0 0 0,-3 0 0 0 0,0-1 0 0 0,-2 1 0 0 0,-2-1 0 0 0,-16 55 0 0 0,14-63 14 0 0,-1 0 0 0 0,-1-1-1 0 0,-1 0 1 0 0,-1 0-1 0 0,-1-2 1 0 0,-1 1 0 0 0,-1-2-1 0 0,0 0 1 0 0,-2 0 0 0 0,-27 24-1 0 0,28-30 17 0 0,9-7-107 0 0,-1 0 0 0 0,0 0 0 0 0,-14 7 0 0 0,11-9-465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6447 0 0,'0'0'867'0'0,"-1"1"82"0"0,-27 40 4003 0 0,17-26-3795 0 0,-19 32-1 0 0,27-42-1121 0 0,1 0-1 0 0,0 0 1 0 0,0 0-1 0 0,1 0 1 0 0,-1 1 0 0 0,1-1-1 0 0,0 1 1 0 0,0-1-1 0 0,1 0 1 0 0,0 1 0 0 0,0 7-1 0 0,6 13 90 0 0,-3-18-100 0 0,-3-6-12 0 0,1 0 0 0 0,0-1 0 0 0,-1 1 0 0 0,1 0 0 0 0,0 0 0 0 0,0 0-1 0 0,0-1 1 0 0,1 1 0 0 0,-1 0 0 0 0,0-1 0 0 0,2 2 0 0 0,1 1-4 0 0,-2-1 10 0 0,0 0 0 0 0,1 0 0 0 0,-1 0 0 0 0,1 0 0 0 0,0-1 1 0 0,-1 1-1 0 0,1-1 0 0 0,0 0 0 0 0,0 0 0 0 0,1 0 0 0 0,-1 0 0 0 0,0-1 0 0 0,1 1 1 0 0,-1-1-1 0 0,1 0 0 0 0,-1 0 0 0 0,6 1 0 0 0,0-1-11 0 0,0-1 1 0 0,0 0-1 0 0,0 0 1 0 0,0-1-1 0 0,10-2 1 0 0,0 0-83 0 0,-13 2-146 0 0,25-3-260 0 0,-11 0-3858 0 0,-6 1-607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1375 0 0,'0'0'66'0'0,"-1"2"-8"0"0,-24 44 1945 0 0,3-7 4658 0 0,-2 5-4972 0 0,1 2-1 0 0,-20 57 1 0 0,-24 101-1245 0 0,0-1-227 0 0,64-196-510 0 0,-11 35 601 0 0,13-38-953 0 0,0 1-1 0 0,0-1 1 0 0,0 0-1 0 0,1 0 0 0 0,0 0 1 0 0,0 0-1 0 0,1 9 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8:3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7855 0 0,'0'0'714'0'0,"2"1"-586"0"0,26 3 1536 0 0,-26-3-1115 0 0,8 6 980 0 0,-10-6-1474 0 0,1 0-1 0 0,-1 0 1 0 0,1 0 0 0 0,-1 1-1 0 0,0-1 1 0 0,0 0-1 0 0,1 0 1 0 0,-1 1-1 0 0,0-1 1 0 0,0 0 0 0 0,0 0-1 0 0,0 1 1 0 0,-1-1-1 0 0,1 0 1 0 0,0 0-1 0 0,0 1 1 0 0,-1 1 0 0 0,-1-1 39 0 0,1 1 0 0 0,0 0-1 0 0,-1-1 1 0 0,0 1 0 0 0,0-1 0 0 0,1 1 0 0 0,-4 2 0 0 0,-5 3 163 0 0,0 0 0 0 0,-19 13 0 0 0,22-17-227 0 0,-37 25 176 0 0,-37 25-172 0 0,25-15 98 0 0,28-21-41 0 0,-44 39-1 0 0,63-49-78 0 0,0 1 0 0 0,0 1 0 0 0,0-1-1 0 0,-9 17 1 0 0,14-19-11 0 0,0 1-1 0 0,0 0 1 0 0,1 0-1 0 0,1 0 1 0 0,-1 0-1 0 0,1 0 1 0 0,1 0-1 0 0,0 1 1 0 0,-1 9-1 0 0,0-4 4 0 0,1-4 6 0 0,0 0 0 0 0,1-1 0 0 0,0 1 0 0 0,0 0 0 0 0,3 12 0 0 0,-3-18 24 0 0,2 1 0 0 0,-1-1 0 0 0,0 0 0 0 0,1 0 1 0 0,0 0-1 0 0,0 1 0 0 0,0-2 0 0 0,0 1 0 0 0,1 0 0 0 0,0 0 0 0 0,-1-1 0 0 0,1 0 0 0 0,0 1 0 0 0,1-1 0 0 0,-1 0 0 0 0,1-1 0 0 0,-1 1 0 0 0,1 0 0 0 0,0-1 0 0 0,7 3 0 0 0,-4-1 47 0 0,1-2-1 0 0,-1 1 1 0 0,1-1-1 0 0,-1 0 1 0 0,1 0-1 0 0,0-1 0 0 0,0 0 1 0 0,0-1-1 0 0,0 0 1 0 0,15-1-1 0 0,-3-2 114 0 0,220-36 905 0 0,-199 30-1116 0 0,0-3 1 0 0,0-1-1 0 0,64-31 1 0 0,-90 38-99 0 0,-11 4 72 0 0,-1 1 0 0 0,1 0 1 0 0,-1-1-1 0 0,1 0 0 0 0,-1 0 0 0 0,0 0 0 0 0,0 0 0 0 0,1-1 0 0 0,-2 1 0 0 0,5-4 0 0 0,-6 5 37 0 0,0 0 1 0 0,-1 0-1 0 0,1 0 0 0 0,0 0 0 0 0,-1 0 0 0 0,1 0 1 0 0,0 0-1 0 0,-1 0 0 0 0,1 0 0 0 0,-1 0 0 0 0,1 0 1 0 0,-1 0-1 0 0,0 0 0 0 0,1-2 0 0 0,1-10-8 0 0,-2 11-11 0 0,0-1 1 0 0,-1 1-1 0 0,1-1 1 0 0,-1 1-1 0 0,1 0 0 0 0,-1-1 1 0 0,0 1-1 0 0,0 0 1 0 0,0 0-1 0 0,0-1 0 0 0,0 1 1 0 0,-1 0-1 0 0,1 0 1 0 0,-3-2-1 0 0,-2-6-103 0 0,-26-51-194 0 0,28 54 322 0 0,0 1-12 0 0,4 5-21 0 0,-1 0 0 0 0,0 0 0 0 0,0 1 0 0 0,1-1 0 0 0,-1 1 0 0 0,0-1 1 0 0,0 0-1 0 0,0 1 0 0 0,0-1 0 0 0,1 1 0 0 0,-1 0 0 0 0,0-1 0 0 0,0 1 0 0 0,0 0 0 0 0,0 0 0 0 0,0-1 0 0 0,0 1 0 0 0,0 0 0 0 0,0 0 0 0 0,0 0 0 0 0,0 0 0 0 0,0 0 0 0 0,0 0 0 0 0,0 1 0 0 0,0-1 0 0 0,0 0 0 0 0,-1 1 0 0 0,-3 1-4 0 0,0 0 1 0 0,0 0-1 0 0,-9 5 0 0 0,6-2-41 0 0,-92 52-395 0 0,80-45 462 0 0,13-8 4 0 0,1 1-1 0 0,0-1 1 0 0,0 1-1 0 0,0 0 1 0 0,0 1-1 0 0,1-1 1 0 0,-9 13-1 0 0,13-16 6 0 0,-1 0 0 0 0,1 1-1 0 0,-1-1 1 0 0,1 0 0 0 0,0 1-1 0 0,0-1 1 0 0,0 1 0 0 0,0 0-1 0 0,1-1 1 0 0,-1 1 0 0 0,1 0 0 0 0,-1-1-1 0 0,1 1 1 0 0,0 0 0 0 0,0 0-1 0 0,0-1 1 0 0,1 1 0 0 0,-1 0-1 0 0,0-1 1 0 0,1 1 0 0 0,0 0-1 0 0,0-1 1 0 0,0 1 0 0 0,0-1 0 0 0,2 4-1 0 0,0 0-99 0 0,1-1 0 0 0,0 0 0 0 0,0 0 0 0 0,0 0 0 0 0,1 0 0 0 0,6 4 0 0 0,9 5-3730 0 0,-1-4-754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69 158 919 0 0,'0'2'67'0'0,"-2"1"107"0"0,-1 1-1 0 0,1-1 1 0 0,0 0-1 0 0,-1 0 1 0 0,0 0-1 0 0,0 0 0 0 0,0 0 1 0 0,-6 4-1 0 0,-30 18 9351 0 0,40-27-9358 0 0,0-1-1 0 0,0 1 0 0 0,0 0 0 0 0,0 0 0 0 0,1 0 0 0 0,-1 0 1 0 0,1 1-1 0 0,-1-1 0 0 0,1 0 0 0 0,2-1 0 0 0,1-3 58 0 0,7-8-72 0 0,0 0-1 0 0,1 1 0 0 0,1 0 0 0 0,0 1 0 0 0,1 0 1 0 0,0 1-1 0 0,1 1 0 0 0,30-14 0 0 0,-11 9 54 0 0,0 2 0 0 0,45-10 0 0 0,-56 18-89 0 0,0 1-1 0 0,1 1 0 0 0,-1 1 1 0 0,37 2-1 0 0,-44 0-114 0 0,-12 0 0 0 0,1 0 0 0 0,-1 0 0 0 0,0 1 0 0 0,1 0 0 0 0,-1-1 0 0 0,10 4 0 0 0,-6 0 0 0 0,-1 3 0 0 0,-3 2 11 0 0,-4-5-3 0 0,0-1-1 0 0,-1 1 1 0 0,1 0 0 0 0,-1-1-1 0 0,0 1 1 0 0,0 0 0 0 0,-1-1 0 0 0,1 1-1 0 0,-1-1 1 0 0,0 1 0 0 0,0-1-1 0 0,0 1 1 0 0,0-1 0 0 0,-1 1-1 0 0,1-1 1 0 0,-1 0 0 0 0,0 0 0 0 0,0 1-1 0 0,-4 4 1 0 0,-5 5 25 0 0,-1 0 0 0 0,-22 20 0 0 0,11-14-16 0 0,-1-2-1 0 0,-1 0 1 0 0,-28 13-1 0 0,27-15-7 0 0,-38 15 46 0 0,8-4 7 0 0,24-9-19 0 0,64-22-96 0 0,24-14-28 0 0,-41 13 65 0 0,0 1 0 0 0,1 0 0 0 0,-1 1 0 0 0,1 0 0 0 0,0 2 0 0 0,17-2 1 0 0,-18 4-4 0 0,1 0 0 0 0,-1 1 0 0 0,20 5 1 0 0,-28-4 14 0 0,0 0 1 0 0,0 0-1 0 0,-1 1 1 0 0,1-1-1 0 0,-1 2 0 0 0,1-1 1 0 0,-1 1-1 0 0,0 0 1 0 0,-1 0-1 0 0,1 1 1 0 0,5 4-1 0 0,2 7 4 0 0,-12-15 7 0 0,0 0 0 0 0,0 0-1 0 0,0 0 1 0 0,-1 0-1 0 0,1 0 1 0 0,-1 0 0 0 0,1 0-1 0 0,0 0 1 0 0,-1 0 0 0 0,0 0-1 0 0,1 0 1 0 0,-1 0-1 0 0,0 0 1 0 0,1 1 0 0 0,-1-1-1 0 0,0 0 1 0 0,0 0 0 0 0,0 0-1 0 0,0 0 1 0 0,0 1 0 0 0,0-1-1 0 0,-1 1 1 0 0,1 1 34 0 0,-1 1 5 0 0,0 0-1 0 0,0 1 1 0 0,0-1 0 0 0,0 0 0 0 0,-1 0 0 0 0,1 0 0 0 0,-1 0 0 0 0,0 0 0 0 0,-1-1 0 0 0,-2 5 0 0 0,0 1 39 0 0,-13 17 48 0 0,-1 0 0 0 0,-1-2 0 0 0,-1 0-1 0 0,-31 26 1 0 0,34-34-56 0 0,-1 0 0 0 0,-1-1 0 0 0,-26 14 1 0 0,-68 31 229 0 0,105-56-283 0 0,0-1 0 0 0,0 1 0 0 0,-18 3-1 0 0,22-6-18 0 0,0-1 0 0 0,0 1 0 0 0,0-1 0 0 0,0 0 0 0 0,0 0 0 0 0,0 0 0 0 0,0-1-1 0 0,0 1 1 0 0,-6-3 0 0 0,11 3-14 0 0,-1 0-1 0 0,1 0 0 0 0,-1-1 1 0 0,0 1-1 0 0,1 0 1 0 0,-1 0-1 0 0,1-1 0 0 0,-1 1 1 0 0,1 0-1 0 0,0-1 0 0 0,-1 1 1 0 0,1 0-1 0 0,-1-1 1 0 0,1 1-1 0 0,0-1 0 0 0,-1 1 1 0 0,1-1-1 0 0,0 1 1 0 0,-1-1-1 0 0,1 1 0 0 0,0-1 1 0 0,0 1-1 0 0,-1-1 0 0 0,1 1 1 0 0,0-1-1 0 0,0 1 1 0 0,0-1-1 0 0,0 0 0 0 0,0 1 1 0 0,0-1-1 0 0,0 1 1 0 0,0-1-1 0 0,0 1 0 0 0,0-1 1 0 0,0 0-1 0 0,0 1 0 0 0,0-1 1 0 0,1 0-1 0 0,-1 0-40 0 0,1-3-265 0 0,1 0-1 0 0,-1 0 1 0 0,1 0 0 0 0,0 0-1 0 0,0 0 1 0 0,0 0 0 0 0,0 1 0 0 0,0-1-1 0 0,1 1 1 0 0,0-1 0 0 0,0 1-1 0 0,0 0 1 0 0,0 0 0 0 0,5-3 0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10047 0 0,'0'0'912'0'0,"0"3"-753"0"0,0 5 15 0 0,0 1 1 0 0,1 0-1 0 0,0-1 0 0 0,0 1 1 0 0,1-1-1 0 0,0 1 0 0 0,1-1 1 0 0,0 0-1 0 0,0 0 0 0 0,0 0 0 0 0,1 0 1 0 0,1 0-1 0 0,-1-1 0 0 0,1 0 1 0 0,0 0-1 0 0,1 0 0 0 0,-1-1 1 0 0,2 0-1 0 0,-1 0 0 0 0,0 0 1 0 0,1-1-1 0 0,9 6 0 0 0,27 14 527 0 0,1-3 1 0 0,82 30-1 0 0,-69-30-165 0 0,61 32 0 0 0,-102-45-466 0 0,-7-5-76 0 0,0 0 0 0 0,0 2 0 0 0,0-1 1 0 0,-1 1-1 0 0,1 0 0 0 0,-1 1 0 0 0,-1-1 1 0 0,1 2-1 0 0,10 13 0 0 0,-17-20-28 0 0,0 1-1 0 0,-1-1 1 0 0,1 0-1 0 0,-1 1 1 0 0,1-1-1 0 0,-1 1 1 0 0,1-1-1 0 0,-1 1 1 0 0,0-1-1 0 0,0 1 1 0 0,1-1-1 0 0,-1 1 1 0 0,0-1 0 0 0,-1 1-1 0 0,1-1 1 0 0,0 1-1 0 0,0-1 1 0 0,-1 3-1 0 0,-12 23-2800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10999 0 0,'0'0'994'0'0,"-2"0"-816"0"0,0 0-100 0 0,1 0 0 0 0,-1 0 0 0 0,1 0 0 0 0,-1 0 0 0 0,1 1 0 0 0,-1-1 0 0 0,1 1 0 0 0,-1-1 0 0 0,1 1 0 0 0,-1 0 1 0 0,1-1-1 0 0,0 1 0 0 0,-1 0 0 0 0,1 0 0 0 0,-2 1 0 0 0,1 0 415 0 0,0-1 431 0 0,-6 33 129 0 0,5-21-890 0 0,0 0 1 0 0,0 0-1 0 0,-2 0 0 0 0,1-1 1 0 0,-1 1-1 0 0,-1-1 1 0 0,-1 0-1 0 0,1-1 0 0 0,-2 0 1 0 0,1 0-1 0 0,-15 16 0 0 0,-9 4 31 0 0,-2 0 0 0 0,-41 29 0 0 0,0 0 205 0 0,54-42-328 0 0,1 0 0 0 0,0 2 0 0 0,2 0 0 0 0,0 1 0 0 0,2 0 0 0 0,0 1 0 0 0,-20 42 0 0 0,33-61-542 0 0,-5 13 1224 0 0,6-8-6499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58 919 0 0,'-8'0'12622'0'0,"12"-4"-12328"0"0,-1-1 0 0 0,1 1 0 0 0,0 0 1 0 0,0 1-1 0 0,0-1 0 0 0,1 1 1 0 0,-1 0-1 0 0,1 0 0 0 0,0 0 0 0 0,0 0 1 0 0,0 1-1 0 0,0 0 0 0 0,0 0 0 0 0,8-1 1 0 0,-4 0 31 0 0,1 1 1 0 0,0 0-1 0 0,-1 1 1 0 0,1 0 0 0 0,0 0-1 0 0,0 1 1 0 0,14 2-1 0 0,-13 1-99 0 0,-3 5-120 0 0,-7-6-101 0 0,0 0 1 0 0,-1 1 0 0 0,1-1 0 0 0,0 1 0 0 0,-1-1-1 0 0,0 1 1 0 0,0 0 0 0 0,0-1 0 0 0,0 1 0 0 0,0-1-1 0 0,0 1 1 0 0,-1-1 0 0 0,1 1 0 0 0,-1-1 0 0 0,0 1-1 0 0,-1 3 1 0 0,-2 3 2 0 0,0 0-1 0 0,-9 16 1 0 0,-2-4 10 0 0,-1-1 0 0 0,-1 0 0 0 0,-1-1-1 0 0,-27 22 1 0 0,-12 13 4 0 0,25-22-23 0 0,13-14 0 0 0,-31 38 0 0 0,45-48 11 0 0,7-7-5 0 0,-1-1 1 0 0,0 1-1 0 0,0-1 0 0 0,0 1 1 0 0,0-1-1 0 0,0 1 1 0 0,1-1-1 0 0,-1 0 0 0 0,2 1 1 0 0,9-1 34 0 0,-1 1 1 0 0,1-2-1 0 0,-1 1 1 0 0,16-4-1 0 0,47-13 237 0 0,-47 10-210 0 0,-23 6-60 0 0,168-36 383 0 0,-145 33-437 0 0,1 1 0 0 0,0 1 0 0 0,0 2 0 0 0,35 3 0 0 0,-57-3-184 0 0,0 1 0 0 0,-1 0 0 0 0,1 1 0 0 0,0-1 0 0 0,-1 1 0 0 0,1 0 0 0 0,-1 1 0 0 0,6 2 0 0 0,2 4-1657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10303 0 0,'0'0'935'0'0,"0"2"-768"0"0,-2 5 154 0 0,0 0 0 0 0,0 1 1 0 0,1-1-1 0 0,0 1 0 0 0,0 0 1 0 0,1 8-1 0 0,0-14 63 0 0,2-1 68 0 0,1 1-323 0 0,0 0 1 0 0,0 0 0 0 0,1-1-1 0 0,-1 1 1 0 0,0-1-1 0 0,1 0 1 0 0,-1 0-1 0 0,1 0 1 0 0,-1-1-1 0 0,1 1 1 0 0,-1-1-1 0 0,1 0 1 0 0,0 0-1 0 0,-1 0 1 0 0,7-1 0 0 0,8-2 392 0 0,33-9 0 0 0,-29 6-238 0 0,453-114 2555 0 0,-311 86-2247 0 0,-132 30-605 0 0,-1 1-1 0 0,1 2 0 0 0,40 3 0 0 0,-66-2-146 0 0,1 1-1 0 0,-1 0 1 0 0,1 1-1 0 0,-1-1 1 0 0,1 1-1 0 0,-1 1 1 0 0,7 3 0 0 0,-10-5-783 0 0,0 1 0 0 0,0 0 0 0 0,-1 0 0 0 0,1 0 0 0 0,3 4 0 0 0,4 6-5232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301 268 2303 0 0,'24'-11'419'0'0,"-1"-1"0"0"0,0-1 0 0 0,33-26 0 0 0,57-56 5876 0 0,-50 39-3915 0 0,-55 49-1838 0 0,1 1 0 0 0,0 0 0 0 0,0 0 0 0 0,1 1 0 0 0,14-6 3005 0 0,-22 24-2075 0 0,-2-6-1289 0 0,0 0 0 0 0,-1-1 0 0 0,0 1 0 0 0,0 0 0 0 0,-1 0 0 0 0,0-1-1 0 0,0 1 1 0 0,-4 8 0 0 0,-29 52 319 0 0,24-48-375 0 0,-26 43-16 0 0,-53 68 0 0 0,-55 48 171 0 0,36-45-189 0 0,-25 23-3997 0 0,44-53 898 0 0,82-92 940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3223 0 0,'1'1'4932'0'0,"1"1"-4644"0"0,-1-1-1 0 0,1 1 1 0 0,-1-1-1 0 0,1 1 1 0 0,-1 0 0 0 0,0-1-1 0 0,0 1 1 0 0,0 0-1 0 0,0 0 1 0 0,0 0-1 0 0,0 0 1 0 0,0 0-1 0 0,-1 0 1 0 0,1 0-1 0 0,-1 0 1 0 0,0 0-1 0 0,1 1 1 0 0,-1-1-1 0 0,0 0 1 0 0,0 0-1 0 0,0 0 1 0 0,-1 0 0 0 0,1 0-1 0 0,-1 3 1 0 0,-2 6-141 0 0,0-1 1 0 0,0 1-1 0 0,-10 16 1 0 0,4-5 705 0 0,-56 151 849 0 0,64-172-1694 0 0,1 0 1 0 0,0-1-1 0 0,0 1 1 0 0,-1-1-1 0 0,1 1 1 0 0,0-1-1 0 0,0 1 1 0 0,0 0-1 0 0,0-1 1 0 0,0 1 0 0 0,0-1-1 0 0,0 1 1 0 0,0 0-1 0 0,0-1 1 0 0,1 2-1 0 0,-1 1 62 0 0,1-1-58 0 0,-1 0 0 0 0,0 0 0 0 0,1-1 0 0 0,0 1 0 0 0,-1 0 0 0 0,1-1 0 0 0,0 1 0 0 0,0 0 0 0 0,0-1 0 0 0,0 1 0 0 0,0-1 0 0 0,0 0 0 0 0,0 1 0 0 0,1-1 0 0 0,-1 0 0 0 0,0 0 0 0 0,1 0 0 0 0,2 2 0 0 0,0-1 36 0 0,-1-1-1 0 0,1 1 1 0 0,0-1-1 0 0,0 0 1 0 0,7 1-1 0 0,-10-2-40 0 0,15 2 62 0 0,0 0 0 0 0,0-2 0 0 0,0 0 0 0 0,1-1-1 0 0,-1 0 1 0 0,0-2 0 0 0,30-7 0 0 0,-21 2-715 0 0,28-11 0 0 0,17-15-5203 0 0,-46 20 407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0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 1375 0 0,'-13'-4'464'0'0,"11"5"210"0"0,-1-1-1 0 0,1 1 1 0 0,-1 0-1 0 0,1-1 0 0 0,-1 1 1 0 0,1 0-1 0 0,0 0 0 0 0,0 1 1 0 0,-1-1-1 0 0,-1 2 0 0 0,0 0 26 0 0,0 1 0 0 0,0 0-1 0 0,0-1 1 0 0,-4 7 0 0 0,0 2 94 0 0,0 1-1 0 0,-10 21 1 0 0,-14 41 680 0 0,-34 122 0 0 0,12-28-1039 0 0,-63 106-381 0 0,113-267-51 0 0,-3 5 12 0 0,-8 27 1 0 0,14-37-27 0 0,0 1 0 0 0,0 0 0 0 0,0-1 0 0 0,1 1 0 0 0,-1 0 0 0 0,1 0 1 0 0,0 0-1 0 0,0 0 0 0 0,1 0 0 0 0,-1-1 0 0 0,1 1 0 0 0,0 4 0 0 0,0-6-629 0 0,0-1-214 0 0,5 6-37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5471 0 0,'0'0'6016'0'0,"-6"8"-3540"0"0,5-7-2398 0 0,1-1 0 0 0,0 0 0 0 0,0 1 0 0 0,0-1-1 0 0,0 1 1 0 0,0-1 0 0 0,0 1 0 0 0,-1-1 0 0 0,1 0-1 0 0,0 1 1 0 0,0-1 0 0 0,0 1 0 0 0,0-1 0 0 0,0 1-1 0 0,1-1 1 0 0,-1 1 0 0 0,0-1 0 0 0,0 0 0 0 0,0 1-1 0 0,0-1 1 0 0,0 1 0 0 0,1-1 0 0 0,-1 0 0 0 0,0 1-1 0 0,0-1 1 0 0,1 1 0 0 0,-1-1 0 0 0,1 1 0 0 0,0 0 6 0 0,0-1 0 0 0,0 1 0 0 0,0-1 0 0 0,0 1 1 0 0,0-1-1 0 0,1 1 0 0 0,-1-1 0 0 0,0 0 0 0 0,0 1 1 0 0,3-1-1 0 0,1 1 67 0 0,0-1 1 0 0,1 0-1 0 0,-1-1 1 0 0,9 0-1 0 0,47-13 267 0 0,-29 6-48 0 0,-1 2-1 0 0,1 1 1 0 0,42-2-1 0 0,-50 8-369 0 0,1 1 0 0 0,-1 1 0 0 0,45 11 0 0 0,-64-13-85 0 0,0 0-1 0 0,0 0 0 0 0,0-1 0 0 0,0 1 1 0 0,1-1-1 0 0,-1 0 0 0 0,0-1 1 0 0,0 1-1 0 0,0-1 0 0 0,1 0 1 0 0,6-3-1 0 0,-2 0-575 0 0,0 0 1 0 0,-1-1-1 0 0,15-10 1 0 0,-13 9-50 0 0,3-3-4982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109 106 1375 0 0,'0'0'7176'0'0,"-18"0"-1744"0"0,10 1-5111 0 0,0 0 0 0 0,1 0 0 0 0,-1 1 0 0 0,0 0 0 0 0,-11 5-1 0 0,-12 3 595 0 0,30-9 55 0 0,17-8-647 0 0,-9 3-262 0 0,65-32 94 0 0,-41 19-153 0 0,2 1 1 0 0,0 2 0 0 0,60-18 0 0 0,-87 31-4 0 0,1-1 0 0 0,0 1 1 0 0,-1 1-1 0 0,1-1 0 0 0,0 1 0 0 0,0 0 0 0 0,-1 1 0 0 0,1-1 0 0 0,0 2 0 0 0,6 1 1 0 0,-9-2-3 0 0,-1 0 1 0 0,0 0-1 0 0,0 1 1 0 0,0-1-1 0 0,0 1 1 0 0,0 0-1 0 0,-1 0 1 0 0,1 0-1 0 0,0 0 1 0 0,-1 1-1 0 0,0-1 1 0 0,1 1-1 0 0,-1-1 1 0 0,0 1 0 0 0,0 0-1 0 0,-1 0 1 0 0,1 0-1 0 0,0 0 1 0 0,-1 0-1 0 0,0 0 1 0 0,2 6-1 0 0,-2-5 3 0 0,0 1 0 0 0,0-1 0 0 0,0 1 0 0 0,-1-1 0 0 0,1 1 0 0 0,-1 5 0 0 0,0-8 0 0 0,0 0 0 0 0,0 0 0 0 0,-1 1 0 0 0,1-1 0 0 0,0 0 0 0 0,-1 0 0 0 0,0 0 0 0 0,1 0 0 0 0,-1 0 0 0 0,0 1 0 0 0,0-1 0 0 0,-2 2 0 0 0,-1 3 0 0 0,2-1 0 0 0,-2 0 0 0 0,1-1 0 0 0,0 0 0 0 0,-1 1 0 0 0,0-1 0 0 0,-1 0 0 0 0,1-1 0 0 0,-1 1 0 0 0,1-1 0 0 0,-1 0 0 0 0,-7 4 0 0 0,-7 3 0 0 0,-39 18 0 0 0,13-8 0 0 0,-128 66-12 0 0,165-83-46 0 0,7-3-13 0 0,99-9-466 0 0,-70 4 364 0 0,59 1 0 0 0,-79 3 173 0 0,6 0-8 0 0,-1 1 0 0 0,0 0 1 0 0,1 1-1 0 0,21 7 1 0 0,-31-8 5 0 0,-1 0 1 0 0,0 1 0 0 0,0-1-1 0 0,0 1 1 0 0,0-1 0 0 0,0 1-1 0 0,-1 0 1 0 0,1 0 0 0 0,0 0-1 0 0,-1 1 1 0 0,1-1 0 0 0,-1 1-1 0 0,0-1 1 0 0,0 1 0 0 0,0 0-1 0 0,0 0 1 0 0,-1 0 0 0 0,1 0-1 0 0,-1 0 1 0 0,1 0 0 0 0,-1 0-1 0 0,0 0 1 0 0,0 1 0 0 0,0 4-1 0 0,0-2 30 0 0,-1 0-1 0 0,1 1 1 0 0,-1-1-1 0 0,-1 0 0 0 0,1 1 1 0 0,-1-1-1 0 0,0 0 1 0 0,0 1-1 0 0,-1-1 1 0 0,0 0-1 0 0,0 0 0 0 0,-1 0 1 0 0,1 0-1 0 0,-1-1 1 0 0,0 1-1 0 0,-1-1 1 0 0,0 0-1 0 0,1 0 0 0 0,-1 0 1 0 0,-1 0-1 0 0,1 0 1 0 0,-1-1-1 0 0,0 0 1 0 0,0 0-1 0 0,0 0 0 0 0,-1-1 1 0 0,-5 3-1 0 0,-219 125 133 0 0,162-90-589 0 0,67-41-359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4143 0 0,'1'1'5787'0'0,"1"2"-5587"0"0,0 0 0 0 0,1 0 0 0 0,-1 0 1 0 0,0 0-1 0 0,1-1 0 0 0,0 0 0 0 0,0 1 0 0 0,-1-1 0 0 0,1 0 0 0 0,1 0 1 0 0,-1 0-1 0 0,0-1 0 0 0,0 1 0 0 0,1-1 0 0 0,-1 0 0 0 0,0 0 0 0 0,1 0 1 0 0,-1 0-1 0 0,1-1 0 0 0,4 1 0 0 0,9 1 91 0 0,0-2-1 0 0,-1 0 1 0 0,20-2-1 0 0,73-13 1136 0 0,130-35-1 0 0,4-2-268 0 0,-221 49-1095 0 0,70-10 147 0 0,-77 12-280 0 0,0 0 0 0 0,0 1 1 0 0,30 5-1 0 0,-35-2 144 0 0,-2 0-1238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4143 0 0,'0'2'3691'0'0,"0"5"-3050"0"0,-1 0 1 0 0,-1 1-1 0 0,1-1 1 0 0,-1 0-1 0 0,-1 0 1 0 0,1-1-1 0 0,-7 13 1 0 0,-27 44 26 0 0,-91 121 833 0 0,122-177-1425 0 0,-21 38 337 0 0,23-41-339 0 0,1 1 0 0 0,0-1 1 0 0,1 1-1 0 0,-1-1 1 0 0,1 1-1 0 0,0 0 1 0 0,0-1-1 0 0,0 6 1 0 0,1-8 133 0 0,2-2-119 0 0,6 3 17 0 0,0 0 0 0 0,0-1 0 0 0,1 0 0 0 0,-1-1 0 0 0,1 0-1 0 0,0 0 1 0 0,16-1 0 0 0,66-11 392 0 0,-48 5-300 0 0,162-9 987 0 0,-173 16-1627 0 0,0 0-1 0 0,0 2 1 0 0,0 2 0 0 0,43 11-1 0 0,-64-13-729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13735 0 0,'0'0'1511'0'0,"0"2"-1250"0"0,-1 10-110 0 0,0 0 0 0 0,-1 0 0 0 0,0 0 0 0 0,-1 0 1 0 0,0-1-1 0 0,-6 14 0 0 0,-34 69-285 0 0,20-45 198 0 0,-167 325 624 0 0,128-275-438 0 0,-66 115 20 0 0,126-211-306 0 0,-4 8-345 0 0,-9 23 1 0 0,14-32-605 0 0,4-3-58 0 0,10-3-12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3679 0 0,'0'0'284'0'0,"0"2"-186"0"0,-5 25 1886 0 0,3-12-139 0 0,-1 1 0 0 0,1 19 1 0 0,2-8-1148 0 0,2 0 1 0 0,0 0-1 0 0,2 0 1 0 0,8 31 0 0 0,-7-41-463 0 0,1 0 1 0 0,0-1 0 0 0,1 0-1 0 0,1 0 1 0 0,1 0 0 0 0,0-1 0 0 0,16 21-1 0 0,9 1 478 0 0,54 48 0 0 0,3 2-230 0 0,-27-16-494 0 0,-61-68-187 0 0,1-1 0 0 0,-1 1 0 0 0,0-1 0 0 0,1 0 0 0 0,0 1 0 0 0,-1-2 0 0 0,1 1 0 0 0,0 0 0 0 0,0-1 0 0 0,0 0 0 0 0,0 0 0 0 0,0 0 0 0 0,6 1 0 0 0,3-2-1275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9671 0 0,'-9'0'1004'0'0,"6"0"-893"0"0,0 1 0 0 0,1-1 0 0 0,-1 1 0 0 0,1 0 0 0 0,-1 0 0 0 0,0 0 0 0 0,1 0 0 0 0,-1 0 0 0 0,1 0 0 0 0,0 1 0 0 0,-1-1 0 0 0,1 1 0 0 0,0 0 0 0 0,0-1 0 0 0,0 1 0 0 0,0 0-1 0 0,-2 3 1 0 0,-5 7 394 0 0,1-1 0 0 0,-8 15 0 0 0,7-11-669 0 0,-29 39 351 0 0,-71 78-1 0 0,17-22 908 0 0,-210 261 1631 0 0,264-326-3890 0 0,40-46-494 0 0,8-5-3973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4143 0 0,'0'0'319'0'0,"1"-1"-210"0"0,3-5 4967 0 0,-1 3-4671 0 0,1 0 1 0 0,-1 1-1 0 0,0 0 0 0 0,1-1 0 0 0,-1 1 0 0 0,1 0 0 0 0,0 1 0 0 0,-1-1 0 0 0,1 1 0 0 0,0 0 1 0 0,0 0-1 0 0,0 0 0 0 0,4 0 0 0 0,1 0-140 0 0,0 0 1 0 0,-1 1-1 0 0,1 1 1 0 0,15 1-1 0 0,-23-1-235 0 0,1-1 1 0 0,0 0-1 0 0,-1 0 0 0 0,1 1 1 0 0,0-1-1 0 0,-1 1 1 0 0,1 0-1 0 0,-1-1 0 0 0,1 1 1 0 0,-1 0-1 0 0,1 0 1 0 0,-1 0-1 0 0,0 0 0 0 0,1 0 1 0 0,-1 0-1 0 0,0 0 1 0 0,0 0-1 0 0,0 1 0 0 0,0-1 1 0 0,1 2-1 0 0,-1-1-12 0 0,0 0-1 0 0,-1 0 1 0 0,1 0-1 0 0,-1 0 1 0 0,1 0-1 0 0,-1 0 1 0 0,0 1-1 0 0,0-1 1 0 0,0 0-1 0 0,0 0 1 0 0,0 0 0 0 0,-1 0-1 0 0,0 4 1 0 0,-2 3 8 0 0,0 0 0 0 0,-1 1 0 0 0,0-2 1 0 0,-1 1-1 0 0,-7 10 0 0 0,-6 8 48 0 0,-2-2-1 0 0,-1 0 0 0 0,0-1 1 0 0,-31 26-1 0 0,32-31 198 0 0,-30 38 1 0 0,49-56 226 0 0,2 1-410 0 0,3 1-44 0 0,0 0 0 0 0,1 0 0 0 0,-1-1 0 0 0,0 0 0 0 0,1 1 0 0 0,0-1 0 0 0,-1-1 0 0 0,1 1 1 0 0,0-1-1 0 0,0 0 0 0 0,0 0 0 0 0,0 0 0 0 0,0-1 0 0 0,0 1 0 0 0,8-2 0 0 0,7 0 129 0 0,1 0 0 0 0,29-8 0 0 0,-15 2 4 0 0,-11 1-16 0 0,1 1 1 0 0,46-2-1 0 0,-65 7-170 0 0,1 0 1 0 0,0 0-1 0 0,0 1 0 0 0,0 0 0 0 0,-1 0 0 0 0,1 0 1 0 0,0 1-1 0 0,-1 0 0 0 0,0 1 0 0 0,1-1 0 0 0,-1 1 0 0 0,0 0 1 0 0,0 1-1 0 0,-1 0 0 0 0,8 5 0 0 0,-11-6-235 0 0,1 0-1 0 0,-1-1 1 0 0,0 2-1 0 0,0-1 1 0 0,0 0-1 0 0,0 0 1 0 0,0 1-1 0 0,-1-1 1 0 0,0 1-1 0 0,1 3 1 0 0,2 4-6371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4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2759 0 0,'4'-13'199'0'0,"28"-89"-343"0"0,-26 85 834 0 0,1 0 0 0 0,1 1 0 0 0,20-30 0 0 0,-13 25 1240 0 0,1 1 0 0 0,1 0 0 0 0,1 2 0 0 0,32-27 0 0 0,-32 32-1535 0 0,0 0 0 0 0,1 2 0 0 0,0 0 0 0 0,0 1-1 0 0,1 0 1 0 0,1 2 0 0 0,-1 1 0 0 0,1 0 0 0 0,36-5 0 0 0,-25 7-114 0 0,-1 2 0 0 0,1 1 0 0 0,0 2 0 0 0,0 1 0 0 0,0 1 0 0 0,-1 2 0 0 0,32 8 0 0 0,-38-6-100 0 0,-1 1 0 0 0,0 2-1 0 0,-1 0 1 0 0,0 1 0 0 0,0 1 0 0 0,-1 2-1 0 0,-1 0 1 0 0,0 1 0 0 0,26 22-1 0 0,-43-32-148 0 0,12 10 140 0 0,-1 0 0 0 0,0 2 1 0 0,0-1-1 0 0,11 19 0 0 0,-23-29-123 0 0,0-1-1 0 0,0 1 1 0 0,0 0-1 0 0,-1 0 1 0 0,0 0-1 0 0,0 1 0 0 0,0-1 1 0 0,-1 0-1 0 0,0 1 1 0 0,0-1-1 0 0,0 1 1 0 0,-1-1-1 0 0,0 1 1 0 0,0-1-1 0 0,0 1 1 0 0,0 0-1 0 0,-1-1 1 0 0,0 0-1 0 0,0 1 1 0 0,-4 8-1 0 0,1-5-9 0 0,0-1-1 0 0,-1 1 0 0 0,0-1 1 0 0,-1 0-1 0 0,1 0 0 0 0,-2 0 1 0 0,1-1-1 0 0,-1 0 1 0 0,0-1-1 0 0,-1 1 0 0 0,-13 8 1 0 0,-6 2 9 0 0,-1-1-1 0 0,-37 15 1 0 0,-48 14-229 0 0,-210 53-1 0 0,212-73-160 0 0,16-4-4514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 1839 0 0,'4'-3'8126'0'0,"-122"117"-6515"0"0,63-64-1464 0 0,18-12 58 0 0,0 1-1 0 0,3 2 0 0 0,1 1 1 0 0,2 1-1 0 0,2 2 1 0 0,-34 73-1 0 0,49-88 20 0 0,1 2-1 0 0,2 0 1 0 0,2 0-1 0 0,1 1 1 0 0,-6 48-1 0 0,13-64-144 0 0,0 1 0 0 0,1-1 0 0 0,1 0 0 0 0,1 0 0 0 0,0 0 0 0 0,2 0 0 0 0,0 0 0 0 0,7 21 0 0 0,-3-18-195 0 0,1 0 1 0 0,0-1-1 0 0,2 0 0 0 0,0 0 1 0 0,1-1-1 0 0,17 19 1 0 0,-15-22-827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7367 0 0,'-1'2'568'0'0,"-1"5"-252"0"0,0 1 1 0 0,0-1-1 0 0,1 0 0 0 0,0 1 0 0 0,1-1 0 0 0,0 1 0 0 0,0 0 0 0 0,0-1 0 0 0,3 13 1 0 0,0-8 63 0 0,0 0 0 0 0,0-1 0 0 0,2 0 1 0 0,-1 1-1 0 0,11 16 0 0 0,-4-10-211 0 0,1-1 0 0 0,1 0-1 0 0,1 0 1 0 0,0-1 0 0 0,1-1 0 0 0,28 22-1 0 0,-24-23-30 0 0,1-1 0 0 0,0-1 0 0 0,25 10 0 0 0,66 24 1079 0 0,27 12 766 0 0,-128-53-1833 0 0,0 1-1 0 0,-1 0 1 0 0,0 1-1 0 0,0 0 1 0 0,0 1-1 0 0,-1 0 1 0 0,0 0-1 0 0,0 0 1 0 0,9 15-1 0 0,-15-20-225 0 0,1 1-1 0 0,-1 0 0 0 0,0-1 1 0 0,0 1-1 0 0,0 0 0 0 0,-1 0 1 0 0,1 1-1 0 0,-1-1 0 0 0,0 0 1 0 0,0 0-1 0 0,-1 1 0 0 0,1-1 1 0 0,-1 0-1 0 0,0 1 0 0 0,0-1 0 0 0,0 0 1 0 0,-1 1-1 0 0,1-1 0 0 0,-1 0 1 0 0,0 1-1 0 0,-1-1 0 0 0,1 0 1 0 0,-1 0-1 0 0,1 0 0 0 0,-1 0 1 0 0,-1 0-1 0 0,-2 4 0 0 0,-2 1-1987 0 0,-2-2-3732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4143 0 0,'-1'2'4163'0'0,"-33"59"868"0"0,-61 78-4313 0 0,33-55 403 0 0,-104 109 0 0 0,-59 2 709 0 0,132-119-1663 0 0,91-75-683 0 0,4-2-204 0 0,6-2-43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7831 0 0,'0'0'603'0'0,"1"-1"-396"0"0,11-11 2525 0 0,22-16 0 0 0,-25 22-2194 0 0,0 0 0 0 0,0 1 1 0 0,18-8-1 0 0,-2 4 566 0 0,30-9 0 0 0,-47 16-891 0 0,-1 0 0 0 0,1 1 1 0 0,0 0-1 0 0,0 0 0 0 0,0 1 1 0 0,0 0-1 0 0,0 1 1 0 0,12 1-1 0 0,-18-2-173 0 0,1 1 0 0 0,-1 0 1 0 0,0-1-1 0 0,1 1 0 0 0,-1 0 0 0 0,0 0 0 0 0,0 0 1 0 0,0 1-1 0 0,1-1 0 0 0,-1 0 0 0 0,-1 1 1 0 0,1 0-1 0 0,0-1 0 0 0,0 1 0 0 0,0 0 0 0 0,-1 0 1 0 0,1 0-1 0 0,1 2 0 0 0,-2-1-19 0 0,0 0-1 0 0,0 0 1 0 0,0 0-1 0 0,0 0 1 0 0,-1 0-1 0 0,1 0 1 0 0,-1 1-1 0 0,0-1 1 0 0,0 0 0 0 0,0 0-1 0 0,0 0 1 0 0,-1 5-1 0 0,-2 7-2 0 0,-1-1-1 0 0,-1 1 1 0 0,0-1 0 0 0,-12 23-1 0 0,13-30 21 0 0,-39 66 48 0 0,28-50-41 0 0,-18 36 0 0 0,30-52-20 0 0,0 1-1 0 0,0-1 0 0 0,1 1 1 0 0,0-1-1 0 0,0 1 1 0 0,1 0-1 0 0,0 0 0 0 0,0 0 1 0 0,1 11-1 0 0,0-15-2 0 0,0-1-1 0 0,1 0 0 0 0,0 1 1 0 0,0-1-1 0 0,0 0 1 0 0,0 1-1 0 0,1-1 0 0 0,-1 0 1 0 0,1 0-1 0 0,0 0 1 0 0,-1 0-1 0 0,2-1 1 0 0,-1 1-1 0 0,0 0 0 0 0,0-1 1 0 0,1 1-1 0 0,-1-1 1 0 0,5 3-1 0 0,-3-2 3 0 0,0-1 1 0 0,0 1-1 0 0,1-1 1 0 0,-1 0-1 0 0,1 0 0 0 0,-1-1 1 0 0,1 1-1 0 0,0-1 1 0 0,0 0-1 0 0,-1 0 0 0 0,1 0 1 0 0,6-1-1 0 0,156-12 232 0 0,-73 3-3794 0 0,-70 7 1788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12895 0 0,'0'0'3288'0'0,"1"1"-2668"0"0,4 0-479 0 0,0 0 0 0 0,-1-1 0 0 0,1 1-1 0 0,0-1 1 0 0,-1 0 0 0 0,1 0 0 0 0,0 0 0 0 0,4-1-1 0 0,42-10 592 0 0,-29 6-439 0 0,105-30 542 0 0,7-2-614 0 0,-60 23-1370 0 0,-55 12 474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 16127 0 0,'1'-2'45'0'0,"0"1"1"0"0,1-1-1 0 0,-1 1 0 0 0,0 0 0 0 0,1-1 1 0 0,-1 1-1 0 0,1 0 0 0 0,0 0 0 0 0,-1 0 1 0 0,1 0-1 0 0,0 0 0 0 0,0 0 0 0 0,-1 1 0 0 0,1-1 1 0 0,0 1-1 0 0,0-1 0 0 0,0 1 0 0 0,0-1 1 0 0,0 1-1 0 0,0 0 0 0 0,0 0 0 0 0,-1 0 0 0 0,1 0 1 0 0,0 0-1 0 0,0 1 0 0 0,0-1 0 0 0,0 1 1 0 0,0-1-1 0 0,0 1 0 0 0,2 1 0 0 0,-1-1-3 0 0,-1 0 0 0 0,0 0 0 0 0,0 1 0 0 0,0-1-1 0 0,0 1 1 0 0,0-1 0 0 0,0 1 0 0 0,-1 0 0 0 0,1 0 0 0 0,0 0-1 0 0,-1 0 1 0 0,1 0 0 0 0,-1 0 0 0 0,0 0 0 0 0,0 0 0 0 0,0 1-1 0 0,0-1 1 0 0,0 0 0 0 0,0 1 0 0 0,-1-1 0 0 0,1 1 0 0 0,-1-1 0 0 0,1 1-1 0 0,-1 2 1 0 0,-1 6-36 0 0,0 1 0 0 0,-1-1 0 0 0,0 0 0 0 0,0 0-1 0 0,-1 0 1 0 0,-7 15 0 0 0,-32 63 70 0 0,34-74-63 0 0,-19 38 53 0 0,-4 5 250 0 0,2 2 0 0 0,-25 78 0 0 0,44-108-395 0 0,4-15-525 0 0,2 0 1 0 0,0 0-1 0 0,-4 23 1 0 0,8-29-720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 9215 0 0,'0'0'422'0'0,"1"-1"-13"0"0,5-5 1103 0 0,-6 6-1405 0 0,0 0-1 0 0,1 0 1 0 0,-1 0 0 0 0,0 0 0 0 0,0 0-1 0 0,1-1 1 0 0,-1 1 0 0 0,0 0-1 0 0,1 0 1 0 0,-1 0 0 0 0,0 0 0 0 0,1 1-1 0 0,-1-1 1 0 0,0 0 0 0 0,1 0 0 0 0,-1 0-1 0 0,0 0 1 0 0,0 0 0 0 0,1 0-1 0 0,-1 0 1 0 0,0 0 0 0 0,0 1 0 0 0,1-1-1 0 0,-1 0 1 0 0,0 0 0 0 0,0 0-1 0 0,1 1 1 0 0,-1-1 0 0 0,0 0 0 0 0,0 0-1 0 0,0 1 1 0 0,1-1 0 0 0,-1 0-1 0 0,0 0 1 0 0,0 1 0 0 0,0-1 0 0 0,0 0-1 0 0,0 1 1 0 0,1-1 0 0 0,4 12 631 0 0,-4-7-722 0 0,-1 0 0 0 0,1 0 0 0 0,-1 0 0 0 0,0 0 0 0 0,-1 0 0 0 0,1 0 0 0 0,-1 1 0 0 0,0-1 0 0 0,0 0 0 0 0,-1 0 0 0 0,1-1 0 0 0,-1 1 0 0 0,-3 5 0 0 0,-3 5 20 0 0,0 0 1 0 0,-17 22-1 0 0,-77 84 43 0 0,67-83 67 0 0,2 1 1 0 0,-30 48 0 0 0,57-78-41 0 0,1 0 1 0 0,0 1-1 0 0,-4 12 1 0 0,8-20-87 0 0,0 0 1 0 0,1 0 0 0 0,-1 0 0 0 0,1 0-1 0 0,-1 0 1 0 0,1 0 0 0 0,0 0-1 0 0,-1 0 1 0 0,1 1 0 0 0,0-1 0 0 0,1 0-1 0 0,-1 0 1 0 0,0 0 0 0 0,1 0-1 0 0,-1 0 1 0 0,1 0 0 0 0,0 0 0 0 0,-1 0-1 0 0,1 0 1 0 0,0 0 0 0 0,0 0-1 0 0,2 3 1 0 0,2-1 35 0 0,0 0 0 0 0,-1 0 0 0 0,1-1 0 0 0,1 1 0 0 0,-1-1 0 0 0,0 0 0 0 0,1 0 0 0 0,0-1 0 0 0,-1 0 0 0 0,1 0 0 0 0,0 0 0 0 0,0-1 0 0 0,0 0 0 0 0,0 0 0 0 0,0 0 0 0 0,9-1 0 0 0,0 0 81 0 0,-1-1 0 0 0,1 0 0 0 0,-1-1 0 0 0,1-1 1 0 0,25-7-1 0 0,-30 6-100 0 0,0 1 0 0 0,-1-1 0 0 0,1-1 0 0 0,-1 0 1 0 0,0 0-1 0 0,0 0 0 0 0,10-10 0 0 0,-15 11-28 0 0,0 0-1 0 0,0-1 1 0 0,0 1-1 0 0,0-1 1 0 0,-1 0-1 0 0,0 0 1 0 0,0 0-1 0 0,0 0 1 0 0,-1 0-1 0 0,1-1 1 0 0,-2 1 0 0 0,1-1-1 0 0,0 0 1 0 0,0-7-1 0 0,0 0-12 0 0,-2 0 0 0 0,0 0 0 0 0,0 0 0 0 0,-1 1 1 0 0,-1-1-1 0 0,-4-20 0 0 0,-28-73-508 0 0,30 92 355 0 0,2 10 112 0 0,1 1 0 0 0,0-1-1 0 0,-1 1 1 0 0,0 0 0 0 0,0 0-1 0 0,0 0 1 0 0,-2-3 0 0 0,3 4-101 0 0,-1 1-1 0 0,1 0 1 0 0,0 0-1 0 0,-1 0 1 0 0,1 0 0 0 0,-1 0-1 0 0,1 0 1 0 0,-1 0 0 0 0,0 0-1 0 0,1 1 1 0 0,-1-1 0 0 0,0 0-1 0 0,0 1 1 0 0,1 0 0 0 0,-4-1-1 0 0,-5 1-1693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13703 0 0,'-1'1'630'0'0,"-4"7"-501"0"0,0 0 1 0 0,0 0-1 0 0,1 0 1 0 0,0 0-1 0 0,0 0 1 0 0,-3 17-1 0 0,2-3 107 0 0,2 1-1 0 0,1-1 0 0 0,1 1 1 0 0,1 0-1 0 0,1-1 0 0 0,0 1 0 0 0,9 35 1 0 0,-5-33 34 0 0,2 0 0 0 0,1 0 0 0 0,1-1-1 0 0,1 0 1 0 0,1 0 0 0 0,20 29 0 0 0,-15-30 340 0 0,1 0-1 0 0,34 34 1 0 0,46 33 1048 0 0,-74-72-1418 0 0,0-1 0 0 0,43 24 0 0 0,-63-40-243 0 0,1 1 0 0 0,-1-1 0 0 0,1 0 0 0 0,-1 0 0 0 0,1 0 0 0 0,-1 0 0 0 0,1-1 0 0 0,0 1 0 0 0,-1-1 0 0 0,1 0-1 0 0,-1 0 1 0 0,1-1 0 0 0,6 0 0 0 0,-7 0-226 0 0,-1 1 0 0 0,0-1 0 0 0,1 0 0 0 0,-1 0 0 0 0,0 0 0 0 0,1 0 0 0 0,-1 0 0 0 0,0 0 0 0 0,0-1 0 0 0,0 1 0 0 0,0-1 0 0 0,3-3 0 0 0,5-8-1362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14943 0 0,'-2'-1'94'0'0,"-1"1"0"0"0,1-1 0 0 0,-1 1 0 0 0,1-1 0 0 0,-1 1-1 0 0,0 0 1 0 0,1 0 0 0 0,-1 0 0 0 0,0 0 0 0 0,1 0 0 0 0,-1 0 0 0 0,1 1 0 0 0,-1-1-1 0 0,1 1 1 0 0,-1 0 0 0 0,1 0 0 0 0,-1 0 0 0 0,-4 3 0 0 0,-4 2-115 0 0,1 1 1 0 0,-18 15 0 0 0,18-14 265 0 0,-14 11-53 0 0,-166 146 135 0 0,121-91-25 0 0,3 3-1 0 0,-106 164 1 0 0,166-232-696 0 0,-19 34 1356 0 0,17-20-2050 0 0,8-20 449 0 0,0-1 1 0 0,-1 1-1 0 0,1 0 0 0 0,0-1 1 0 0,0 1-1 0 0,1 4 1 0 0,2 2-5092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2303 0 0,'1'3'3311'0'0,"3"20"4696"0"0,4 0-4576 0 0,-7-21-3385 0 0,0 1-1 0 0,1-1 1 0 0,-1 0 0 0 0,1 0-1 0 0,-1 0 1 0 0,1 0-1 0 0,0 0 1 0 0,0 0-1 0 0,0 0 1 0 0,0 0 0 0 0,0-1-1 0 0,0 1 1 0 0,0-1-1 0 0,1 0 1 0 0,-1 0-1 0 0,0 1 1 0 0,4 0 0 0 0,1-1 10 0 0,0 1 0 0 0,0-1 0 0 0,1-1 1 0 0,-1 1-1 0 0,0-1 0 0 0,0-1 0 0 0,0 1 1 0 0,0-1-1 0 0,13-3 0 0 0,4-3 227 0 0,35-14 0 0 0,158-77 1510 0 0,-81 35-1474 0 0,-75 37-2855 0 0,-45 19 1166 0 0</inkml:trace>
  <inkml:trace contextRef="#ctx0" brushRef="#br0" timeOffset="1">436 0 13447 0 0,'0'0'1216'0'0,"0"2"-1000"0"0,-1 10 95 0 0,0 0 0 0 0,0 0 0 0 0,-1 0-1 0 0,-1 0 1 0 0,0-1 0 0 0,-8 20 0 0 0,-38 67 1836 0 0,16-32-1551 0 0,-42 116 723 0 0,42-61-819 0 0,21-73-1117 0 0,-20 51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39 3223 0 0,'0'0'143'0'0,"1"-1"-3"0"0,6-7-346 0 0,-3 4 824 0 0,-1 0 1 0 0,1 1 0 0 0,0-1-1 0 0,-1 1 1 0 0,2 0-1 0 0,-1 0 1 0 0,7-3 1568 0 0,8 12 426 0 0,-18-4-2522 0 0,0-1 0 0 0,0 1 0 0 0,1-1 0 0 0,-1 1 0 0 0,0-1 0 0 0,0 1 0 0 0,-1 0 0 0 0,1-1 0 0 0,0 1-1 0 0,-1 0 1 0 0,1 0 0 0 0,-1 0 0 0 0,1-1 0 0 0,-1 1 0 0 0,0 0 0 0 0,0 0 0 0 0,0 0 0 0 0,0 0 0 0 0,0 3 0 0 0,-1 5 196 0 0,-1 0 1 0 0,-3 13-1 0 0,4-21-219 0 0,-9 30 336 0 0,-1-1 0 0 0,-2 0 0 0 0,-21 36 0 0 0,2-1-160 0 0,-81 151-44 0 0,49-100-457 0 0,-7 13-211 0 0,14-32-1253 0 0,34-55-3185 0 0,16-30 642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13447 0 0,'0'0'1216'0'0,"1"-1"-898"0"0,65-24 2841 0 0,-28 11-2445 0 0,21-9 966 0 0,118-30 0 0 0,-169 51-1540 0 0,0 1 1 0 0,0 0-1 0 0,0 0 1 0 0,0 1-1 0 0,0 0 0 0 0,0 0 1 0 0,0 1-1 0 0,10 2 1 0 0,-17-3-136 0 0,0 1 1 0 0,0-1 0 0 0,0 1-1 0 0,-1-1 1 0 0,1 1-1 0 0,0 0 1 0 0,0-1-1 0 0,0 1 1 0 0,-1 0 0 0 0,1-1-1 0 0,0 1 1 0 0,-1 0-1 0 0,1 0 1 0 0,0 0-1 0 0,-1 0 1 0 0,0 0 0 0 0,1 0-1 0 0,-1 0 1 0 0,1 0-1 0 0,-1 0 1 0 0,0 0-1 0 0,0 0 1 0 0,1 0 0 0 0,-1 0-1 0 0,0 0 1 0 0,0 0-1 0 0,0 0 1 0 0,0 1-1 0 0,-1 3 15 0 0,1 0-1 0 0,0 0 0 0 0,-1-1 0 0 0,-2 8 0 0 0,0-1-14 0 0,-2 0 1 0 0,1 0-1 0 0,-1-1 0 0 0,-1 0 1 0 0,0 1-1 0 0,-13 16 0 0 0,-53 50 60 0 0,14-15-39 0 0,31-31-26 0 0,-71 89 0 0 0,81-96 0 0 0,0 1 0 0 0,2 0 0 0 0,-14 33 0 0 0,26-53 4 0 0,1 0-1 0 0,1 0 1 0 0,-1 0-1 0 0,1 0 1 0 0,0 1-1 0 0,0-1 1 0 0,0 0 0 0 0,0 11-1 0 0,2-14-2 0 0,-1 0 1 0 0,0 0-1 0 0,1 0 0 0 0,-1 0 0 0 0,1 0 1 0 0,0 0-1 0 0,-1 1 0 0 0,1-2 0 0 0,0 1 0 0 0,0 0 1 0 0,0 0-1 0 0,1 0 0 0 0,-1 0 0 0 0,0-1 1 0 0,1 1-1 0 0,-1-1 0 0 0,1 1 0 0 0,0-1 1 0 0,-1 1-1 0 0,1-1 0 0 0,0 0 0 0 0,0 0 0 0 0,0 0 1 0 0,-1 0-1 0 0,4 1 0 0 0,9 3 39 0 0,-1-1-1 0 0,1-1 1 0 0,0 0-1 0 0,0-1 1 0 0,0-1 0 0 0,26 0-1 0 0,-10-2 59 0 0,1-2 1 0 0,34-7-1 0 0,-50 6-278 0 0,1 0-1 0 0,-1-1 1 0 0,0-1 0 0 0,0 0-1 0 0,-1-1 1 0 0,15-10-1 0 0,-11 5-1833 0 0,-1 0-1 0 0,17-16 1 0 0,-16 12-4468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81 11975 0 0,'1'-3'-114'0'0,"2"-4"886"0"0,0 1 0 0 0,0-1 1 0 0,0 1-1 0 0,1-1 1 0 0,4-5-1 0 0,-5 8-333 0 0,0 1-1 0 0,0 0 1 0 0,0 1 0 0 0,1-1-1 0 0,-1 0 1 0 0,1 1 0 0 0,0 0-1 0 0,-1 0 1 0 0,1 0 0 0 0,0 0-1 0 0,0 1 1 0 0,5-2 0 0 0,-3 3-363 0 0,-8 4-64 0 0,-6 3-19 0 0,-20 11-29 0 0,-1-1 0 0 0,-1-1 1 0 0,0-2-1 0 0,-34 11 0 0 0,58-23 14 0 0,-11 4-107 0 0,-10 5-348 0 0,-50 13 1 0 0,70-22 357 0 0,0-1 0 0 0,0 0 0 0 0,0 0 0 0 0,0-1 0 0 0,0 1 0 0 0,0-1 0 0 0,-1-1 0 0 0,1 0 0 0 0,0 0 1 0 0,0 0-1 0 0,0-1 0 0 0,-12-4 0 0 0,17 5 65 0 0,-1-1 0 0 0,0 1 0 0 0,1-1 0 0 0,-1 0 0 0 0,1 0 0 0 0,-1 0 0 0 0,1 0 0 0 0,0 0 0 0 0,0 0 0 0 0,0 0 0 0 0,0-1 0 0 0,0 1 0 0 0,1-1 0 0 0,-3-4 0 0 0,2 2-85 0 0,0 1 0 0 0,1-1 0 0 0,0 0-1 0 0,0 0 1 0 0,0 0 0 0 0,0 0 0 0 0,1-9 0 0 0,0 12-85 0 0,-2 4-165 0 0,-21 20 701 0 0,0 1-1 0 0,1 1 1 0 0,-27 39 0 0 0,24-30-66 0 0,-5 6 19 0 0,-85 115 862 0 0,107-141-1027 0 0,-1 1-1 0 0,2 0 0 0 0,-7 15 1 0 0,13-26-26 0 0,1-3-62 0 0,0 1 0 0 0,0-1 0 0 0,0 1 0 0 0,1-1 1 0 0,-1 1-1 0 0,0-1 0 0 0,0 1 0 0 0,0-1 0 0 0,1 1 0 0 0,-1-1 0 0 0,0 1 0 0 0,1-1 0 0 0,-1 0 0 0 0,0 1 0 0 0,1-1 0 0 0,-1 0 0 0 0,0 1 0 0 0,2 0 1 0 0,4-1 54 0 0,0 0 0 0 0,0 0 0 0 0,0 0 0 0 0,0-1 0 0 0,0 1 0 0 0,7-3 0 0 0,40-13 154 0 0,-19 5-199 0 0,121-24 86 0 0,-132 32-76 0 0,0 0 0 0 0,0 2 0 0 0,1 1 0 0 0,41 4-1 0 0,-59-3 10 0 0,-1 0-1 0 0,1 0 0 0 0,-1 1 0 0 0,1 0 0 0 0,-1 0 1 0 0,0 0-1 0 0,1 1 0 0 0,-1-1 0 0 0,-1 1 0 0 0,1 1 0 0 0,0-1 1 0 0,-1 0-1 0 0,6 6 0 0 0,-5-3 15 0 0,-1-1 0 0 0,1 1 0 0 0,-1 0 1 0 0,0 0-1 0 0,-1 1 0 0 0,0-1 0 0 0,0 1 0 0 0,0 0 0 0 0,-1 0 1 0 0,2 7-1 0 0,35 172 374 0 0,-38-182-424 0 0,-1 1 0 0 0,1 0-1 0 0,-1 0 1 0 0,-1 0 0 0 0,1-1-1 0 0,-1 1 1 0 0,1 0 0 0 0,-1 0-1 0 0,-1-1 1 0 0,1 1 0 0 0,-1-1-1 0 0,0 1 1 0 0,0-1 0 0 0,0 1-1 0 0,-4 4 1 0 0,2-3-4 0 0,0-1 0 0 0,0-1 0 0 0,-1 1-1 0 0,1 0 1 0 0,-1-1 0 0 0,0 0 0 0 0,-1 0 0 0 0,1-1 0 0 0,-1 0-1 0 0,-11 6 1 0 0,13-8-136 0 0,1 0 1 0 0,-1 1-1 0 0,0-1 1 0 0,0-1-1 0 0,0 1 0 0 0,1 0 1 0 0,-1-1-1 0 0,0 0 0 0 0,0 0 1 0 0,0 0-1 0 0,0 0 0 0 0,0-1 1 0 0,0 0-1 0 0,0 0 0 0 0,1 0 1 0 0,-6-2-1 0 0,6 2-197 0 0,0-1 1 0 0,0 1-1 0 0,0-1 0 0 0,0 0 0 0 0,0 0 1 0 0,1 0-1 0 0,-1 0 0 0 0,1-1 1 0 0,-1 1-1 0 0,1-1 0 0 0,0 1 1 0 0,-2-5-1 0 0,-3-5-1207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2 919 0 0,'-80'-1'70'0'0,"57"1"-60"0"0,21 0 474 0 0,0 0-1 0 0,-1 0 0 0 0,1 0 1 0 0,0 0-1 0 0,-1 1 0 0 0,1-1 1 0 0,0 1-1 0 0,0-1 0 0 0,0 1 1 0 0,0 0-1 0 0,-1 0 0 0 0,1 0 0 0 0,0 0 1 0 0,0 0-1 0 0,1 1 0 0 0,-1-1 1 0 0,-2 3-1 0 0,2-2-153 0 0,1 0 1 0 0,-1 0 0 0 0,1 0-1 0 0,-1 1 1 0 0,1-1-1 0 0,0 0 1 0 0,0 1-1 0 0,0-1 1 0 0,0 1-1 0 0,1-1 1 0 0,-1 1-1 0 0,1 0 1 0 0,-1 2 0 0 0,1 2-140 0 0,0 0 0 0 0,1 0 1 0 0,-1 0-1 0 0,1 1 0 0 0,1-1 1 0 0,-1 0-1 0 0,1-1 0 0 0,0 1 1 0 0,1 0-1 0 0,3 7 0 0 0,0-5-18 0 0,0 1 0 0 0,0-1 0 0 0,1 0 0 0 0,1 0 0 0 0,13 13 0 0 0,46 33 575 0 0,-34-30-387 0 0,-32-24-345 0 0,121 104 1457 0 0,-107-90-1169 0 0,-1 1 0 0 0,0 1 0 0 0,-1 0 0 0 0,-1 1 0 0 0,14 28 0 0 0,-15-23-36 0 0,-1 0 0 0 0,-2 1 0 0 0,0 0 0 0 0,-2 0 0 0 0,7 48 0 0 0,-9-36-58 0 0,-3 1 1 0 0,-1-1-1 0 0,-6 56 0 0 0,-7-18-90 0 0,-2-1 0 0 0,-4 0-1 0 0,-38 96 1 0 0,1-30-17 0 0,-90 159 1 0 0,122-259-77 0 0,-3 0 0 0 0,0-2 0 0 0,-38 38 1 0 0,31-36-20 0 0,28-31-121 0 0,0 0 0 0 0,1-1 0 0 0,0 2 0 0 0,0-1 0 0 0,1 1 0 0 0,0-1 0 0 0,1 1 0 0 0,0 0 0 0 0,0 1-1 0 0,1-1 1 0 0,0 0 0 0 0,0 1 0 0 0,1-1 0 0 0,1 13 0 0 0,0-20-303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295 367 3223 0 0,'-2'1'240'0'0,"-5"4"798"0"0,1-1-1 0 0,-1 0 1 0 0,0 0-1 0 0,-1-1 1 0 0,1 1-1 0 0,-1-2 1 0 0,1 1-1 0 0,-1-1 1 0 0,0 0-1 0 0,-9 1 0 0 0,6-2-446 0 0,0 0 0 0 0,0-1 0 0 0,0 0 0 0 0,1-1-1 0 0,-1 0 1 0 0,0-1 0 0 0,-13-3 0 0 0,16 3-585 0 0,1 0-1 0 0,-1-1 1 0 0,1 0 0 0 0,0-1-1 0 0,-1 1 1 0 0,2-2 0 0 0,-1 1-1 0 0,-9-8 1 0 0,13 9-17 0 0,0 1 0 0 0,1-1 0 0 0,0 0 0 0 0,-1 0 0 0 0,1 0-1 0 0,0 0 1 0 0,1 0 0 0 0,-1 0 0 0 0,0-1 0 0 0,1 1 0 0 0,0 0 0 0 0,0-1 0 0 0,0 0 0 0 0,0 1 0 0 0,0-1 0 0 0,1 1 0 0 0,0-1 0 0 0,-1 0 0 0 0,1 1 0 0 0,1-8 0 0 0,1 1-71 0 0,1 0 1 0 0,-1 0 0 0 0,2 0 0 0 0,-1 0 0 0 0,1 1 0 0 0,1-1-1 0 0,0 1 1 0 0,0 0 0 0 0,1 0 0 0 0,9-11 0 0 0,0 2-166 0 0,1 1 1 0 0,1 0-1 0 0,27-21 1 0 0,-32 29 220 0 0,0 0-1 0 0,1 1 1 0 0,0 1-1 0 0,0 0 1 0 0,0 0 0 0 0,1 1-1 0 0,0 1 1 0 0,0 0 0 0 0,1 1-1 0 0,-1 1 1 0 0,1 0 0 0 0,17 0-1 0 0,-14 2 103 0 0,0 2 0 0 0,0 0 0 0 0,0 1 0 0 0,0 1 0 0 0,33 10 0 0 0,-42-10-43 0 0,0 0-1 0 0,0 1 1 0 0,-1 0 0 0 0,1 0-1 0 0,-1 1 1 0 0,0 0-1 0 0,-1 0 1 0 0,1 1-1 0 0,-1 0 1 0 0,0 0 0 0 0,0 1-1 0 0,-1 0 1 0 0,7 9-1 0 0,-12-13-30 0 0,1-1 0 0 0,-1 0 0 0 0,1 1 0 0 0,-1 0-1 0 0,0-1 1 0 0,0 1 0 0 0,0 0 0 0 0,0-1 0 0 0,-1 1 0 0 0,1 0 0 0 0,-1 0-1 0 0,0 0 1 0 0,0 0 0 0 0,0-1 0 0 0,0 6 0 0 0,-1-4 5 0 0,0 0 0 0 0,-1 0-1 0 0,1 0 1 0 0,-1-1 0 0 0,1 1 0 0 0,-1 0 0 0 0,0-1 0 0 0,0 1-1 0 0,-6 5 1 0 0,-3 3 19 0 0,-1-1 0 0 0,0 0 0 0 0,-1-1 0 0 0,-19 12 0 0 0,27-18-22 0 0,-229 145 268 0 0,212-134-361 0 0,-1 0-1 0 0,0-2 1 0 0,-1-1-1 0 0,-1-1 0 0 0,-45 15 1 0 0,60-26-278 0 0,7-5-1206 0 0,4 3 1046 0 0,-1 0-1 0 0,1 0 1 0 0,-1 0 0 0 0,1 1 0 0 0,0-1-1 0 0,-1 0 1 0 0,1 0 0 0 0,2-1 0 0 0,8-14-4387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12007 0 0,'0'0'1083'0'0,"-2"1"-891"0"0,-18 12-7 0 0,0 1 0 0 0,1 1 1 0 0,1 1-1 0 0,1 1 0 0 0,0 1 0 0 0,-18 23 1 0 0,-80 128 990 0 0,75-105-705 0 0,-6 6-122 0 0,-260 427 995 0 0,287-462-1234 0 0,2 0-1 0 0,-16 47 0 0 0,27-52-49 0 0,6-30-63 0 0,0 1-1 0 0,0 0 1 0 0,0 0-1 0 0,0-1 1 0 0,0 1-1 0 0,0 0 1 0 0,0 0-1 0 0,0-1 1 0 0,0 1-1 0 0,0 0 1 0 0,0 0 0 0 0,1-1-1 0 0,-1 1 1 0 0,0 0-1 0 0,1 0 1 0 0,4 1-51 0 0,-4-2 35 0 0,1 1-492 0 0,0-1 0 0 0,1 1 0 0 0,-1-1-1 0 0,0 0 1 0 0,1 1 0 0 0,-1-1 0 0 0,1 0 0 0 0,-1-1-1 0 0,3 1 1 0 0,12-5-5101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14111 0 0,'-1'1'646'0'0,"-2"4"-573"0"0,-1-1 1 0 0,1 1-1 0 0,0 0 1 0 0,1 0-1 0 0,-1 0 1 0 0,1 0-1 0 0,0 1 1 0 0,0-1-1 0 0,1 1 1 0 0,0-1-1 0 0,-1 1 1 0 0,2 0-1 0 0,-1-1 1 0 0,1 1-1 0 0,0 0 1 0 0,0-1 0 0 0,1 1-1 0 0,-1 0 1 0 0,1-1-1 0 0,0 1 1 0 0,1-1-1 0 0,0 1 1 0 0,-1-1-1 0 0,2 1 1 0 0,-1-1-1 0 0,1 0 1 0 0,3 6-1 0 0,0-3-36 0 0,1 1 0 0 0,-1-1 1 0 0,2 0-1 0 0,-1-1 0 0 0,1 0 0 0 0,0 0 0 0 0,0-1 0 0 0,12 8 0 0 0,77 36 71 0 0,-97-50-107 0 0,262 133 399 0 0,-231-115-504 0 0,-1 1 1 0 0,-1 2-1 0 0,0 0 0 0 0,-2 2 1 0 0,0 2-1 0 0,41 48 1 0 0,-18-17-2841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6447 0 0,'-5'1'416'0'0,"0"1"-1"0"0,-1 0 1 0 0,1-1-1 0 0,0 2 1 0 0,0-1 0 0 0,0 0-1 0 0,0 1 1 0 0,1 0-1 0 0,-1 0 1 0 0,1 1-1 0 0,-1-1 1 0 0,1 1-1 0 0,-5 6 1 0 0,-11 14 478 0 0,10-11-698 0 0,0-1 0 0 0,-1 0 0 0 0,-17 14 0 0 0,-18 12 469 0 0,-59 62 0 0 0,84-78-296 0 0,2 1-1 0 0,1 0 1 0 0,0 2 0 0 0,-25 48 0 0 0,34-49-983 0 0,2 0-3391 0 0,3-1-1358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23 159 3223 0 0,'-2'1'240'0'0,"1"-1"-883"0"0,-18 1 14531 0 0,18-2-13647 0 0,6-5-43 0 0,0-1 0 0 0,0 1 0 0 0,1 0 0 0 0,0 1 0 0 0,0-1 0 0 0,0 1 0 0 0,1 1 0 0 0,-1-1 0 0 0,1 1 0 0 0,0 0 0 0 0,11-4 0 0 0,14-5 72 0 0,44-12 0 0 0,-60 20-193 0 0,28-6-13 0 0,1 3 0 0 0,66-6 0 0 0,-2 1-2573 0 0,-76 8 1179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32 146 8751 0 0,'-6'-1'275'0'0,"-1"0"189"0"0,-12 2 5204 0 0,20-2-5537 0 0,0 1 0 0 0,0 0 0 0 0,0 0-1 0 0,0-1 1 0 0,0 1 0 0 0,0-1 0 0 0,0 1 0 0 0,0-1 0 0 0,0 0 0 0 0,0 1-1 0 0,1-2 1 0 0,3-2 154 0 0,29-11 446 0 0,-1 1 0 0 0,2 2 0 0 0,55-13 0 0 0,-65 18-505 0 0,64-15 127 0 0,102-13 0 0 0,-175 33-306 0 0,1 1 0 0 0,-1 0 1 0 0,22 3-1 0 0,-30-1-365 0 0,-1 0 0 0 0,0 1 0 0 0,0-1 0 0 0,1 1 0 0 0,-2 1-1 0 0,1-1 1 0 0,0 1 0 0 0,0 1 0 0 0,10 6 0 0 0,-5-1-6208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 2303 0 0,'0'0'1916'0'0,"-2"2"-982"0"0,-5 4-350 0 0,1 0 0 0 0,-1 0 0 0 0,-1 0 0 0 0,1-1 1 0 0,-1 0-1 0 0,0-1 0 0 0,-15 7 0 0 0,17-9-122 0 0,1 1 0 0 0,-1-1 0 0 0,1 1 0 0 0,-9 7 0 0 0,10-7-343 0 0,-15 12 172 0 0,17-14-222 0 0,-15 14 4035 0 0,15-14-3717 0 0,-3 1 1429 0 0,14-11-1363 0 0,18-14-401 0 0,-7 10-19 0 0,1 1 0 0 0,0 0 0 0 0,32-10 0 0 0,70-19-9 0 0,-98 34-8 0 0,1 1 0 0 0,0 2 0 0 0,40-3 0 0 0,-64 7-16 0 0,1 0-1 0 0,-1 0 1 0 0,0 0-1 0 0,0 0 1 0 0,0 0-1 0 0,0 0 1 0 0,0 1-1 0 0,0-1 1 0 0,1 1-1 0 0,-1-1 1 0 0,0 1-1 0 0,0 0 1 0 0,0 0-1 0 0,-1 0 1 0 0,1 0-1 0 0,0 0 1 0 0,0 0-1 0 0,0 1 1 0 0,-1-1-1 0 0,3 3 1 0 0,4 8-43 0 0,-7-6 35 0 0,1-1 0 0 0,-1 0 0 0 0,0 1 0 0 0,0-1-1 0 0,-1 1 1 0 0,0 0 0 0 0,0-1 0 0 0,0 1 0 0 0,0-1 0 0 0,-1 1 0 0 0,0-1 0 0 0,0 1 0 0 0,-1-1 0 0 0,1 0 0 0 0,-1 1 0 0 0,-4 7 0 0 0,0-3 5 0 0,1 1 1 0 0,-1-1 0 0 0,-1-1 0 0 0,1 1 0 0 0,-2-1 0 0 0,1 0-1 0 0,-11 8 1 0 0,0-3 18 0 0,0-2 0 0 0,-1 0-1 0 0,-1-1 1 0 0,-37 16 0 0 0,40-20-20 0 0,-87 34 62 0 0,-18 8-52 0 0,120-48 26 0 0,5-1-139 0 0,18 1-13 0 0,-1-1 0 0 0,41-6 0 0 0,21-1-21 0 0,-64 7 128 0 0,0 1 1 0 0,0 1-1 0 0,0 0 1 0 0,0 1-1 0 0,0 1 0 0 0,-1 1 1 0 0,0 1-1 0 0,20 9 1 0 0,-30-12 5 0 0,0 1 0 0 0,0 0 0 0 0,-1 0 1 0 0,0 1-1 0 0,0 0 0 0 0,0 0 0 0 0,0 1 1 0 0,-1-1-1 0 0,7 10 0 0 0,-9-10 5 0 0,0 0 0 0 0,0 0 0 0 0,-1 1 0 0 0,1-1-1 0 0,-1 1 1 0 0,-1 0 0 0 0,1-1 0 0 0,-1 1 0 0 0,0 0 0 0 0,0 0 0 0 0,0 0-1 0 0,-1 0 1 0 0,0 9 0 0 0,-1-9 10 0 0,-1 1 0 0 0,1-1 0 0 0,-1 0 0 0 0,0 0 0 0 0,0 0 0 0 0,-1 0 0 0 0,0-1 0 0 0,0 1 0 0 0,0-1 0 0 0,-1 1 0 0 0,1-1 0 0 0,-1 0 0 0 0,0 0 0 0 0,-9 7 0 0 0,-1 0 34 0 0,0 0 0 0 0,-2-1 0 0 0,-27 17 0 0 0,-40 20 128 0 0,-142 73 156 0 0,185-102-315 0 0,19-8-212 0 0,-43 14-1 0 0,62-25-6 0 0,3-14-9656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73 659 6447 0 0,'-1'1'499'0'0,"-7"7"-311"0"0,1 0 1 0 0,-11 8-1 0 0,-7 6 5015 0 0,26-24-4984 0 0,0 1 1 0 0,0-1-1 0 0,0 0 0 0 0,0 1 1 0 0,-1-1-1 0 0,1 0 0 0 0,-1 1 0 0 0,1-3 1 0 0,1-4 223 0 0,4-3-95 0 0,-1 0-1 0 0,1 0 1 0 0,1 1-1 0 0,10-13 0 0 0,35-37 494 0 0,-14 19-380 0 0,0-2-311 0 0,118-151-649 0 0,-119 139 83 0 0,3 2 1 0 0,68-70 0 0 0,-100 116 415 0 0,0 0 0 0 0,0 0 0 0 0,1 1 0 0 0,0 0 0 0 0,0 1 0 0 0,17-8 0 0 0,-25 12 2 0 0,1 1 0 0 0,0-1 0 0 0,0 1 0 0 0,0 0-1 0 0,0 0 1 0 0,0 0 0 0 0,0 0 0 0 0,0 0 0 0 0,0 0 0 0 0,-1 0 0 0 0,1 1-1 0 0,0-1 1 0 0,0 1 0 0 0,0-1 0 0 0,0 1 0 0 0,-1 0 0 0 0,1-1-1 0 0,0 1 1 0 0,0 0 0 0 0,-1 0 0 0 0,1 0 0 0 0,-1 1 0 0 0,1-1 0 0 0,-1 0-1 0 0,0 1 1 0 0,1-1 0 0 0,1 3 0 0 0,2 3 28 0 0,0 0-1 0 0,0 1 1 0 0,0 0 0 0 0,4 12-1 0 0,6 19 105 0 0,-1 1 1 0 0,12 62-1 0 0,-8-26-54 0 0,6 5-16 0 0,12 49 29 0 0,-35-123-83 0 0,0 1 1 0 0,0-1-1 0 0,-1 0 0 0 0,0 0 0 0 0,0 1 0 0 0,-1-1 0 0 0,0 0 0 0 0,0 0 1 0 0,-1 0-1 0 0,0 0 0 0 0,0 0 0 0 0,0 0 0 0 0,-1-1 0 0 0,-7 14 1 0 0,1-7 18 0 0,0 0 0 0 0,-2 0 0 0 0,1-1 0 0 0,-1 0 0 0 0,-22 17 0 0 0,-217 170 175 0 0,202-163-191 0 0,-38 32-15 0 0,-97 69-144 0 0,126-102-91 0 0,50-32 189 0 0,-1 1 0 0 0,1-1 1 0 0,-1 0-1 0 0,0-1 0 0 0,-15 4 0 0 0,22-6 40 0 0,0 0 0 0 0,-1 0 0 0 0,1 0 0 0 0,0 0 0 0 0,0 0 0 0 0,0 0 0 0 0,0 0 0 0 0,0 0 0 0 0,0 0 0 0 0,0 0 0 0 0,0-1 0 0 0,0 1 0 0 0,0 0 0 0 0,0-1 0 0 0,0 1 0 0 0,0-1 0 0 0,0 1 0 0 0,0-1 0 0 0,0 0 0 0 0,0 1 0 0 0,0-1 0 0 0,0 0 0 0 0,-1-1 0 0 0,1 0 0 0 0,0 1 0 0 0,1-1-1 0 0,-1 0 1 0 0,0 0 0 0 0,1 0 0 0 0,-1 1-1 0 0,1-1 1 0 0,-1 0 0 0 0,1 0-1 0 0,0 0 1 0 0,0 0 0 0 0,0-3-1 0 0,1-4-7 0 0,0 0 0 0 0,1 1 0 0 0,0-1-1 0 0,0 1 1 0 0,4-9 0 0 0,8-15-277 0 0,1 0 0 0 0,2 1 0 0 0,1 1 0 0 0,2 1 0 0 0,0 1 0 0 0,33-35 0 0 0,-35 45-1261 0 0,38-29 1 0 0,-53 44 1418 0 0,35-25-1543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1839 0 0,'-5'7'41'0'0,"0"1"-1"0"0,0-1 0 0 0,0 1 0 0 0,1 0 0 0 0,0 0 1 0 0,0 0-1 0 0,1 0 0 0 0,0 1 0 0 0,-2 13 0 0 0,2-6 1255 0 0,0 1 0 0 0,2-1 0 0 0,0 0 0 0 0,2 23-1 0 0,-1-30-901 0 0,1 1 0 0 0,1-1 1 0 0,0 0-1 0 0,0 0 0 0 0,1 0 0 0 0,0 0 0 0 0,1 0 0 0 0,0 0 0 0 0,0-1 0 0 0,0 0 0 0 0,8 9 0 0 0,-5-7-49 0 0,1-1 0 0 0,1 0 0 0 0,0-1 0 0 0,0 1 0 0 0,0-2 0 0 0,1 1 0 0 0,18 9 0 0 0,-2-4 113 0 0,1-2 1 0 0,0 0-1 0 0,1-2 0 0 0,0-1 0 0 0,0-1 0 0 0,42 4 1 0 0,-11-4-203 0 0,-4 0 144 0 0,63 15 1 0 0,-87-13-420 0 0,-28-8-73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2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7831 0 0,'0'0'706'0'0,"-2"1"-578"0"0,-4 2 274 0 0,1 0 0 0 0,-1 1 1 0 0,1-1-1 0 0,-1 1 0 0 0,1 1 1 0 0,-8 8-1 0 0,-27 34 1918 0 0,31-36-2228 0 0,-24 33 350 0 0,16-21-323 0 0,-1-1 1 0 0,0-1-1 0 0,-28 25 1 0 0,-183 138 44 0 0,203-162 167 0 0,1 1 1 0 0,1 1 0 0 0,1 1 0 0 0,-31 44-1 0 0,54-68-410 0 0,-1-1-1 0 0,1 1 1 0 0,0 0-1 0 0,-1-1 1 0 0,1 1-1 0 0,0 0 1 0 0,-1 0-1 0 0,1 0 1 0 0,0-1-1 0 0,0 1 1 0 0,0 0-1 0 0,0 0 1 0 0,-1 0-1 0 0,1-1 1 0 0,1 2-1 0 0,12-6-620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43 2303 0 0,'-3'-1'12877'0'0,"8"-1"-9704"0"0,16-6-1667 0 0,31-6-2046 0 0,22-3 896 0 0,-60 16-333 0 0,0 7 20 0 0,-12-5-43 0 0,-1 1 1 0 0,0-1 0 0 0,1 0-1 0 0,-1 0 1 0 0,0 1-1 0 0,1-1 1 0 0,-1 1 0 0 0,0-1-1 0 0,0 1 1 0 0,0-1 0 0 0,0 1-1 0 0,0 0 1 0 0,-1-1 0 0 0,1 1-1 0 0,0 0 1 0 0,-1 0 0 0 0,0-1-1 0 0,1 1 1 0 0,-1 2 0 0 0,0 0-2 0 0,0 0 0 0 0,0-1 1 0 0,-1 1-1 0 0,1-1 1 0 0,-1 1-1 0 0,0-1 0 0 0,0 0 1 0 0,0 1-1 0 0,-3 4 0 0 0,-3 4 13 0 0,0-1-1 0 0,0 0 1 0 0,-1 0-1 0 0,-12 12 1 0 0,9-11-8 0 0,0-1 1 0 0,-1-1 0 0 0,-14 10 0 0 0,9-7 22 0 0,0 0 1 0 0,1 2 0 0 0,0 0-1 0 0,-15 20 1 0 0,29-33 25 0 0,15-6 11 0 0,13-3-64 0 0,-12 2 0 0 0,-1 2 0 0 0,1 0 0 0 0,-1 0 0 0 0,25-1 0 0 0,-20 4 0 0 0,2 0 0 0 0,25 3 0 0 0,-39-3 0 0 0,0 1 0 0 0,0 0 0 0 0,-1 1 0 0 0,1 0 0 0 0,0 0 0 0 0,-1 0 0 0 0,0 0 0 0 0,10 7 0 0 0,2 3 0 0 0,-14-6 0 0 0,-1-2 0 0 0,2 0-2 0 0,-1 0 2 0 0,5 17 13 0 0,-7-19-4 0 0,0 1 0 0 0,0-1 0 0 0,-1 0-1 0 0,1 1 1 0 0,-1-1 0 0 0,0 0 0 0 0,0 1 0 0 0,0-1 0 0 0,0 1 0 0 0,0-1 0 0 0,0 0 0 0 0,-1 1 0 0 0,1-1 0 0 0,-1 0-1 0 0,1 1 1 0 0,-1-1 0 0 0,-1 3 0 0 0,0-2 3 0 0,0-1-1 0 0,0 1 1 0 0,0 0-1 0 0,0-1 0 0 0,0 1 1 0 0,-1-1-1 0 0,1 0 1 0 0,-1 0-1 0 0,1 0 1 0 0,-1 0-1 0 0,0 0 1 0 0,-3 1-1 0 0,-18 8 85 0 0,-1-1 0 0 0,-1-2 0 0 0,-43 10-1 0 0,5-2 21 0 0,17-1-152 0 0,-62 27 0 0 0,107-42-701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5063 0 0,'0'0'8711'0'0,"3"1"-8331"0"0,7 0-129 0 0,1-1 0 0 0,0 0 0 0 0,0 0-1 0 0,-1-1 1 0 0,1-1 0 0 0,17-4 0 0 0,-2 1 134 0 0,289-41 2039 0 0,-13 2-1360 0 0,82-15-233 0 0,-158 25-502 0 0,96-43 310 0 0,-49 7 378 0 0,-210 60-905 0 0,-60 10-189 0 0,-3 3-2100 0 0,-3 10-65 0 0,-5 3-4486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2759 0 0,'0'0'126'0'0,"-1"2"359"0"0,-30 63 8514 0 0,4-7-7022 0 0,-41 93-468 0 0,-55 107 48 0 0,122-256-1547 0 0,-62 104 187 0 0,-1 1-174 0 0,50-77-326 0 0,13-28-1019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126 246 7279 0 0,'-3'0'332'0'0,"-65"22"195"0"0,66-21-183 0 0,1-2-322 0 0,-7-2 3295 0 0,12-3-282 0 0,0 1-3692 0 0,6-6 982 0 0,1-1-1 0 0,0 2 1 0 0,1-1 0 0 0,1 2-1 0 0,-1 0 1 0 0,17-9-1 0 0,19-14 286 0 0,-9 2-110 0 0,52-34 602 0 0,-79 56-912 0 0,1 0 0 0 0,0 2 0 0 0,1 0-1 0 0,-1 0 1 0 0,21-5 0 0 0,-31 11-178 0 0,0-1 0 0 0,0 0 0 0 0,0 1 0 0 0,0 0 1 0 0,0 0-1 0 0,0 0 0 0 0,0 0 0 0 0,0 0 0 0 0,1 0 0 0 0,-1 1 0 0 0,0-1 0 0 0,0 1 1 0 0,0 0-1 0 0,0 0 0 0 0,0 0 0 0 0,-1 1 0 0 0,1-1 0 0 0,0 1 0 0 0,0-1 1 0 0,-1 1-1 0 0,1 0 0 0 0,3 3 0 0 0,-4-2-5 0 0,0 0 0 0 0,1 0-1 0 0,-1 1 1 0 0,0-1 0 0 0,-1 0 0 0 0,1 1 0 0 0,-1-1 0 0 0,1 1 0 0 0,-1-1-1 0 0,0 1 1 0 0,0 0 0 0 0,0-1 0 0 0,-1 1 0 0 0,0 0 0 0 0,1 0 0 0 0,-1-1-1 0 0,-1 1 1 0 0,0 6 0 0 0,-2 7 23 0 0,-1 0 0 0 0,0 0 0 0 0,-2-1 0 0 0,0 0 0 0 0,0 0 0 0 0,-2 0 0 0 0,0-1 0 0 0,-1 0 0 0 0,0 0 0 0 0,-13 15 0 0 0,-9 6 20 0 0,-2-1 0 0 0,-53 45 0 0 0,50-51-33 0 0,-59 35 0 0 0,53-38-2 0 0,-38 32 0 0 0,63-42-15 0 0,15-12 0 0 0,-5 7 0 0 0,4 3 0 0 0,5-1 0 0 0,-2-11 0 0 0,1-1 0 0 0,-1 0 0 0 0,1 0 0 0 0,0 0 0 0 0,-1 0 0 0 0,1 0 0 0 0,0-1 0 0 0,-1 1 0 0 0,1 0 0 0 0,2 1 0 0 0,1 0 0 0 0,-1 1 0 0 0,1-2 0 0 0,0 1 0 0 0,0 0 0 0 0,0-1 0 0 0,0 0 0 0 0,1 0 0 0 0,-1 0 0 0 0,0 0 0 0 0,0-1 0 0 0,0 0 0 0 0,7 0 0 0 0,8-1 0 0 0,29-6 0 0 0,-32 5 0 0 0,92-21 178 0 0,-76 15-78 0 0,0 1 1 0 0,0 2-1 0 0,1 0 1 0 0,34 2-1 0 0,-35 4 2 0 0,0 2-1 0 0,42 8 0 0 0,-53-6-102 0 0,-18-2-9 0 0,0-1-11 0 0,-1-1-137 0 0,1 0-26 0 0,-1-1 238 0 0,-1 1-175 0 0,1 0 1 0 0,-1-1-1 0 0,1 1 1 0 0,-1-1-1 0 0,1 0 1 0 0,0 0-1 0 0,-1 1 1 0 0,1-1-1 0 0,-1 0 1 0 0,1 0-1 0 0,0 0 1 0 0,-1-1 0 0 0,1 1-1 0 0,0 0 1 0 0,2-1-1 0 0,8-4-415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2303 0 0,'0'0'12320'0'0,"1"2"-11940"0"0,2 1-259 0 0,-1 0-1 0 0,1-1 1 0 0,-1 0-1 0 0,1 0 0 0 0,0 0 1 0 0,0 0-1 0 0,0 0 1 0 0,0 0-1 0 0,0-1 1 0 0,0 1-1 0 0,0-1 1 0 0,0 0-1 0 0,1 0 0 0 0,-1 0 1 0 0,1 0-1 0 0,-1-1 1 0 0,1 0-1 0 0,-1 1 1 0 0,6-1-1 0 0,9-1 176 0 0,-1-1 1 0 0,29-5-1 0 0,-40 6-214 0 0,87-22 755 0 0,140-54 0 0 0,-75 23-24 0 0,-148 51-852 0 0,12-5-59 0 0,-1 2 0 0 0,1 0 0 0 0,1 2 1 0 0,-1 0-1 0 0,0 1 0 0 0,33 1 0 0 0,-56 16-2351 0 0,-3 1 1031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87 3223 0 0,'-2'1'288'0'0,"-67"31"1360"0"0,64-30-1082 0 0,0-1-1 0 0,-1 1 1 0 0,1-1-1 0 0,-10 2 1 0 0,12-3-458 0 0,1 0 500 0 0,-19 7 1543 0 0,19-7-1264 0 0,-5 5 2265 0 0,24-7-2941 0 0,0-2 0 0 0,0 0 0 0 0,-1-1 0 0 0,27-11 1 0 0,11-4 12 0 0,58-13 1 0 0,169-22 179 0 0,-275 55-376 0 0,0-1 1 0 0,0 1-1 0 0,0 0 1 0 0,0 0-1 0 0,0 1 1 0 0,0 0-1 0 0,11 2 1 0 0,-16-2-23 0 0,0-1 0 0 0,0 1 0 0 0,0 0-1 0 0,0-1 1 0 0,0 1 0 0 0,0 0 0 0 0,0 0 0 0 0,0-1 0 0 0,0 1 0 0 0,-1 0 0 0 0,1 0 0 0 0,0 0 0 0 0,0 0-1 0 0,-1 0 1 0 0,1 0 0 0 0,-1 1 0 0 0,1-1 0 0 0,-1 0 0 0 0,1 1 0 0 0,3 21 91 0 0,-5-15-96 0 0,0-1 1 0 0,0 1-1 0 0,-1-1 1 0 0,1 0 0 0 0,-2 0-1 0 0,1 1 1 0 0,-1-1-1 0 0,0-1 1 0 0,0 1-1 0 0,-1 0 1 0 0,0-1 0 0 0,0 0-1 0 0,-1 0 1 0 0,1 0-1 0 0,-11 10 1 0 0,1-4 34 0 0,1 0 0 0 0,-2-1-1 0 0,0 0 1 0 0,0-1 0 0 0,-23 11 0 0 0,-34 12 174 0 0,-124 37 1 0 0,166-58-146 0 0,29-11-30 0 0,4 0-14 0 0,10 0-10 0 0,18-2-34 0 0,-30 1 21 0 0,159-13-294 0 0,-139 13 273 0 0,-1 1-1 0 0,1 1 0 0 0,-1 1 1 0 0,0 0-1 0 0,36 12 0 0 0,-43-11 94 0 0,1 1 1 0 0,-1 1-1 0 0,0 0 0 0 0,-1 0 0 0 0,0 1 0 0 0,0 1 0 0 0,19 16 1 0 0,-29-23-52 0 0,-1 0 0 0 0,0 1 0 0 0,0 0 1 0 0,0-1-1 0 0,0 1 0 0 0,0-1 0 0 0,0 1 1 0 0,-1 0-1 0 0,1 0 0 0 0,0-1 1 0 0,-1 1-1 0 0,0 0 0 0 0,1 0 0 0 0,-1 2 1 0 0,0-2-19 0 0,1 9 23 0 0,-1-8-11 0 0,-1 0 0 0 0,1 0 0 0 0,-1 0 0 0 0,0 0 0 0 0,0 0 0 0 0,0 0 0 0 0,0 0 0 0 0,-1 0 0 0 0,1 0 0 0 0,-1 0 0 0 0,1-1 0 0 0,-1 1 0 0 0,0-1 0 0 0,-3 4 0 0 0,0-1 16 0 0,-1 1 0 0 0,1-1 0 0 0,-1-1 0 0 0,-11 8 0 0 0,-10 2 43 0 0,-1-1 1 0 0,-57 17-1 0 0,52-19-65 0 0,-51 15 42 0 0,36-12-38 0 0,-51 22 1 0 0,77-26-63 0 0,-63 30 145 0 0,72-34-286 0 0,2 2 0 0 0,-1-1-1 0 0,1 2 1 0 0,-16 14 0 0 0,22-15-870 0 0,3-5-433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30 251 6447 0 0,'0'0'499'0'0,"-2"0"-328"0"0,-25-3 7374 0 0,60-1-5416 0 0,184-32 110 0 0,0-14-940 0 0,-81 18-721 0 0,-5 3-209 0 0,90-22 210 0 0,-170 38-397 0 0,0 2 0 0 0,2 2 0 0 0,86-4 0 0 0,-121 14-298 0 0,0 0 0 0 0,0 1 0 0 0,32 8 0 0 0,-36-6-936 0 0,0 1 0 0 0,21 9 0 0 0,-33-13-541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3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10135 0 0,'2'-1'778'0'0,"14"-15"1458"0"0,-14 17-1176 0 0,-1 0-967 0 0,1 0-1 0 0,-1-1 1 0 0,0 1 0 0 0,0 1 0 0 0,0-1 0 0 0,1 0 0 0 0,-1 0 0 0 0,0 0 0 0 0,-1 0 0 0 0,1 1 0 0 0,0-1 0 0 0,0 1 0 0 0,0-1-1 0 0,-1 0 1 0 0,2 4 0 0 0,-1 10-27 0 0,-1-10-51 0 0,-1-1 1 0 0,0 0 0 0 0,0 1 0 0 0,-1-1-1 0 0,1 0 1 0 0,-1 0 0 0 0,-3 6 0 0 0,-19 29 137 0 0,16-27-90 0 0,-82 147 359 0 0,75-129-226 0 0,7-15 11 0 0,0 1 1 0 0,2-1 0 0 0,-6 19-1 0 0,11-32-150 0 0,1 0-1 0 0,0 1 1 0 0,0-1 0 0 0,0 1-1 0 0,0-1 1 0 0,0 1 0 0 0,1-1-1 0 0,-1 1 1 0 0,2 3-1 0 0,-2-4-14 0 0,1 0 93 0 0,1 0-7 0 0,1 1-93 0 0,0 0 1 0 0,1-1-1 0 0,0 1 0 0 0,-1-1 0 0 0,1 0 1 0 0,0 0-1 0 0,0-1 0 0 0,0 1 1 0 0,0-1-1 0 0,0 0 0 0 0,0 0 1 0 0,1 0-1 0 0,-1 0 0 0 0,0-1 1 0 0,1 1-1 0 0,-1-1 0 0 0,6-1 0 0 0,10-1 98 0 0,-1-1 0 0 0,32-8 0 0 0,-19 3-78 0 0,115-27 110 0 0,42-9-372 0 0,-169 40-2045 0 0,-9 1 906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6911 0 0,'-1'1'4307'0'0,"-3"1"-3863"0"0,1 1 0 0 0,0-1 1 0 0,0 1-1 0 0,0 0 0 0 0,0 0 0 0 0,0 0 1 0 0,0 0-1 0 0,1 0 0 0 0,0 0 0 0 0,0 1 0 0 0,0-1 1 0 0,-3 7-1 0 0,-2 8-65 0 0,-8 25 0 0 0,15-41-292 0 0,-41 154 706 0 0,40-151-1138 0 0,0 0 0 0 0,0 0 0 0 0,1 0 0 0 0,0 0 0 0 0,0 0 0 0 0,0 0 0 0 0,2 9 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7831 0 0,'0'0'3679'0'0,"0"3"-2107"0"0,1 4-1327 0 0,0 0-1 0 0,-1 0 1 0 0,0 0-1 0 0,-1 0 1 0 0,1 0-1 0 0,-1 0 1 0 0,-1-1 0 0 0,1 1-1 0 0,-1 0 1 0 0,0 0-1 0 0,-1-1 1 0 0,-4 9 0 0 0,-6 11 259 0 0,-27 40 1 0 0,-178 309 1377 0 0,201-343-1864 0 0,-14 25 24 0 0,3 2-1 0 0,-24 71 0 0 0,33-56-39 0 0,15-57 7 0 0,2-1-90 0 0,2-13-562 0 0,4-1-1253 0 0,20 6 905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3679 0 0,'1'-2'167'0'0,"6"-8"-3"0"0,-3 4-110 0 0,0 1 0 0 0,0 0 0 0 0,0 0 0 0 0,6-5-1 0 0,-9 9 1190 0 0,-1 0-1118 0 0,0 1 1 0 0,0 0-1 0 0,0-1 0 0 0,0 1 1 0 0,1 0-1 0 0,-1-1 0 0 0,0 1 1 0 0,0 0-1 0 0,0-1 0 0 0,0 1 1 0 0,1 0-1 0 0,-1-1 0 0 0,0 1 1 0 0,0 0-1 0 0,1 0 0 0 0,-1-1 0 0 0,0 1 1 0 0,0 0-1 0 0,1 0 0 0 0,-1 0 1 0 0,0-1-1 0 0,1 1 0 0 0,-1 0 1 0 0,0 0-1 0 0,1 0 0 0 0,-1 0 1 0 0,0 0-1 0 0,1 0 0 0 0,-1-1 1 0 0,0 1-1 0 0,1 0 0 0 0,-1 0 1 0 0,0 0-1 0 0,1 0 0 0 0,-1 0 1 0 0,0 0-1 0 0,1 0 0 0 0,-1 1 0 0 0,1-1 1 0 0,-1 0-1 0 0,1 0 0 0 0,12 3 995 0 0,-10-1-1025 0 0,0 0 0 0 0,-1 0 1 0 0,1 0-1 0 0,0 0 0 0 0,0 1 1 0 0,-1-1-1 0 0,0 1 1 0 0,1-1-1 0 0,-1 1 0 0 0,0 0 1 0 0,0 0-1 0 0,2 5 0 0 0,2 5 85 0 0,9 24-1 0 0,-10-20-24 0 0,25 54 725 0 0,3 0 0 0 0,2-3 0 0 0,73 105 0 0 0,-86-142-616 0 0,45 48 0 0 0,-51-62-196 0 0,2-1 1 0 0,0 0-1 0 0,38 25 0 0 0,-49-38-45 0 0,-1 0 0 0 0,1 0 0 0 0,-1 0-1 0 0,1-1 1 0 0,0 0 0 0 0,0 0 0 0 0,0-1-1 0 0,7 1 1 0 0,0-1 25 0 0,0-1 0 0 0,0 0-1 0 0,15-2 1 0 0,-23 1-73 0 0,0 0 0 0 0,1-1 0 0 0,-1 0 0 0 0,0 0-1 0 0,0 0 1 0 0,0 0 0 0 0,-1-1 0 0 0,1 0 0 0 0,-1 0 0 0 0,1-1 0 0 0,-1 0-1 0 0,0 0 1 0 0,-1 0 0 0 0,6-5 0 0 0,-8 7-1070 0 0,-8-10-3425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8263 0 0,'0'0'2610'0'0,"-1"2"-2024"0"0,-11 9 154 0 0,1 0 0 0 0,-14 19-1 0 0,-12 12 265 0 0,-70 73 310 0 0,0 0-751 0 0,59-63-280 0 0,-48 70 0 0 0,-18 20-67 0 0,70-94-149 0 0,-99 82 0 0 0,125-119-55 0 0,-5 3-1 0 0,21-14 16 0 0,5-1-102 0 0,38-17-1310 0 0,-9 2-4385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80 9151 0 0,'0'0'422'0'0,"1"-2"-13"0"0,11-20-248 0 0,11-13 2865 0 0,-22 32-2001 0 0,1 2-256 0 0,1-3-701 0 0,9-7 2788 0 0,-11 10-1664 0 0,-9 6-1280 0 0,1 0 90 0 0,-1-1-1 0 0,-15 7 1 0 0,-4 3 47 0 0,-4 3-92 0 0,-2 0 0 0 0,1-3 1 0 0,-2 0-1 0 0,-67 16 0 0 0,98-30-44 0 0,0 1 0 0 0,-1-1 0 0 0,1 1 0 0 0,0-1 0 0 0,0 0 0 0 0,0-1 1 0 0,0 1-1 0 0,0 0 0 0 0,-1-1 0 0 0,1 0 0 0 0,0 0 0 0 0,0 0 0 0 0,0 0 0 0 0,1 0 0 0 0,-1 0 0 0 0,0-1 0 0 0,0 0 0 0 0,1 1 0 0 0,-1-1 0 0 0,1 0 0 0 0,-1 0 0 0 0,-3-4 0 0 0,6 5 25 0 0,0 0 0 0 0,-1 0-1 0 0,1 0 1 0 0,0 0 0 0 0,0 0-1 0 0,0 0 1 0 0,0 0 0 0 0,0 0-1 0 0,0 0 1 0 0,0 0-1 0 0,0 0 1 0 0,0 0 0 0 0,0 0-1 0 0,0 0 1 0 0,0 0 0 0 0,1 0-1 0 0,-1 0 1 0 0,0 0 0 0 0,1 1-1 0 0,0-2 1 0 0,12-18-918 0 0,-7 14 759 0 0,-5 5 11 0 0,-2 4-592 0 0,-23 42 979 0 0,-31 50 659 0 0,47-83-691 0 0,-1 0 0 0 0,0-1 0 0 0,0 0-1 0 0,-1-1 1 0 0,-20 16 0 0 0,-11 8 583 0 0,39-33-258 0 0,5 1-460 0 0,1-1-1 0 0,-1 0 1 0 0,1 0 0 0 0,-1 0 0 0 0,1-1 0 0 0,-1 1 0 0 0,1-1 0 0 0,0 0 0 0 0,4 0 0 0 0,36-6-27 0 0,-28 4 25 0 0,13-2-61 0 0,1 1 0 0 0,45 3 0 0 0,-59 1 29 0 0,1 1 0 0 0,0 0 0 0 0,0 1 0 0 0,-1 1-1 0 0,32 12 1 0 0,-44-14 24 0 0,1 0 0 0 0,-1 1 0 0 0,1-1 0 0 0,-1 1 0 0 0,0 0 0 0 0,0 0 0 0 0,0 1 0 0 0,0-1 0 0 0,0 1 0 0 0,-1 0 0 0 0,0-1 0 0 0,5 8 0 0 0,3 9 40 0 0,-11-15-12 0 0,-1-1-5 0 0,1-1 0 0 0,0 1 1 0 0,-1-1-1 0 0,0 1 1 0 0,1-1-1 0 0,-1 1 0 0 0,-1-1 1 0 0,1 0-1 0 0,0 1 1 0 0,-1-1-1 0 0,0 0 0 0 0,1 0 1 0 0,-1 0-1 0 0,-1 0 1 0 0,1 0-1 0 0,0-1 1 0 0,-1 1-1 0 0,1 0 0 0 0,-1-1 1 0 0,0 0-1 0 0,-3 2 1 0 0,-2 2 77 0 0,0 0 0 0 0,-1-1 0 0 0,1 0 0 0 0,-1-1 0 0 0,0 0 0 0 0,-11 3 0 0 0,-291 77 449 0 0,307-83-781 0 0,0 0-1 0 0,1 1 1 0 0,-1-1-1 0 0,0 1 1 0 0,0-1-1 0 0,1 1 1 0 0,-1 1-1 0 0,1-1 1 0 0,-1 0-1 0 0,1 1 1 0 0,0 0-1 0 0,-3 2 1 0 0,5-3-848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9215 0 0,'0'0'5620'0'0,"1"2"-5461"0"0,3 6-36 0 0,1 0 0 0 0,0-1 0 0 0,1 1 0 0 0,9 10 0 0 0,-11-15-40 0 0,0 0 0 0 0,0 1 0 0 0,0-2-1 0 0,1 1 1 0 0,-1 0 0 0 0,1-1-1 0 0,-1 0 1 0 0,1 0 0 0 0,0 0 0 0 0,8 2-1 0 0,-4-2 61 0 0,1-1-1 0 0,-1 0 0 0 0,1-1 1 0 0,0 0-1 0 0,-1 0 1 0 0,20-4-1 0 0,59-17 517 0 0,-67 15-559 0 0,490-147 743 0 0,-511 153-843 0 0,103-30 94 0 0,-84 25-66 0 0,1 2 0 0 0,-1 0 0 0 0,28 0 1 0 0,-42 3-54 0 0,0 0 0 0 0,0 0 1 0 0,0 1-1 0 0,0 0 0 0 0,0 0 1 0 0,0 0-1 0 0,0 0 0 0 0,0 1 1 0 0,0 0-1 0 0,-1 0 0 0 0,6 4 1 0 0,-7-4-810 0 0,0 0 1 0 0,0 0-1 0 0,-1 1 1 0 0,1-1-1 0 0,0 1 0 0 0,1 2 1 0 0,6 9-4842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80 2759 0 0,'33'-35'575'0'0,"-21"23"2894"0"0,31-21 7055 0 0,-53 34-10283 0 0,0 0 0 0 0,-1 0 0 0 0,1 1 0 0 0,0 0 1 0 0,-12 5-1 0 0,-48 21-278 0 0,52-20 135 0 0,-131 45-5 0 0,93-35-102 0 0,-24 2-100 0 0,79-19 89 0 0,0-1 1 0 0,0 0-1 0 0,0 0 1 0 0,0 0-1 0 0,0 0 1 0 0,0 0-1 0 0,0 0 1 0 0,0 0-1 0 0,0 0 1 0 0,0 0-1 0 0,0 0 0 0 0,1-1 1 0 0,-1 1-1 0 0,0 0 1 0 0,0-1-1 0 0,0 1 1 0 0,0 0-1 0 0,-1-2 1 0 0,1 2-23 0 0,-1-1-189 0 0,4-1-610 0 0,2-5 747 0 0,-3 6 86 0 0,-1 1 0 0 0,1-1-1 0 0,0 1 1 0 0,-1-1 0 0 0,1 1 0 0 0,0 0-1 0 0,0-1 1 0 0,-1 1 0 0 0,1 0-1 0 0,0-1 1 0 0,0 1 0 0 0,-1 0 0 0 0,1 0-1 0 0,0 0 1 0 0,0 0 0 0 0,-1-1-1 0 0,1 1 1 0 0,2 1 0 0 0,-3-1 5 0 0,2 1-50 0 0,3 3 39 0 0,0 0-1 0 0,-1 0 1 0 0,0 1 0 0 0,1 0 0 0 0,3 5 0 0 0,2 9-66 0 0,-9-13 67 0 0,-1-1-1 0 0,2 0 6 0 0,-1 9-48 0 0,1 9 43 0 0,-3-16 14 0 0,-4 10 0 0 0,2-5 18 0 0,2-10 1121 0 0,3 0-1065 0 0,3 1-65 0 0,0-1 0 0 0,-1 0 0 0 0,1 0 0 0 0,0 0 0 0 0,0 0 0 0 0,0-1 0 0 0,1 0 0 0 0,-1 0 1 0 0,0 0-1 0 0,8 0 0 0 0,8-1 9 0 0,29-4 1 0 0,-11 0-12 0 0,23 0-8 0 0,-24 0 0 0 0,46 2 0 0 0,-73 2 0 0 0,1 1 0 0 0,0 1 0 0 0,0 0 0 0 0,-1 1 0 0 0,1 0 0 0 0,-1 0 0 0 0,1 1 0 0 0,10 6 0 0 0,-7-2 32 0 0,25 17-1 0 0,-35-21-7 0 0,-1 0 0 0 0,1 0 0 0 0,0 1 0 0 0,-1-1-1 0 0,0 1 1 0 0,0 1 0 0 0,6 9 0 0 0,-6-8 6 0 0,-1 0 0 0 0,0 0-1 0 0,0 0 1 0 0,0 0 0 0 0,-1 1 0 0 0,0-1 0 0 0,0 1 0 0 0,0 11 0 0 0,-2-15-12 0 0,0-1-1 0 0,0 1 1 0 0,0 0-1 0 0,-1 0 1 0 0,1-1-1 0 0,-1 1 0 0 0,0 0 1 0 0,-1-1-1 0 0,1 1 1 0 0,0-1-1 0 0,-1 1 1 0 0,0-1-1 0 0,0 0 1 0 0,0 0-1 0 0,0 1 0 0 0,0-1 1 0 0,-1-1-1 0 0,1 1 1 0 0,-6 4-1 0 0,-2 1 65 0 0,-1 0-1 0 0,-1-1 1 0 0,1 0-1 0 0,-1-1 1 0 0,0 0 0 0 0,-17 5-1 0 0,-81 20 500 0 0,66-20-358 0 0,-36 10-44 0 0,-143 43 443 0 0,217-62-619 0 0,-14 9-24 0 0,18-9-75 0 0,25 1-1501 0 0,4 0-3882 0 0,-6-6-547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1375 0 0,'0'0'12216'0'0,"2"-1"-11672"0"0,308-55 3375 0 0,-87 12-3305 0 0,-175 38-511 0 0,0 2 1 0 0,82 5-1 0 0,5 11-72 0 0,-107-12-530 0 0,-26 0-336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4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 5983 0 0,'0'0'542'0'0,"-1"0"-446"0"0,-19-9 53 0 0,16 8 238 0 0,1 0 0 0 0,-1 0 0 0 0,1 0 0 0 0,-1 1 0 0 0,0-1 0 0 0,1 1 0 0 0,-1 0 0 0 0,1 0 0 0 0,-1 0 0 0 0,-4 2 0 0 0,6-2-192 0 0,-2 3 106 0 0,3-3-277 0 0,1 0 1 0 0,-1 1-1 0 0,0-1 0 0 0,1 0 1 0 0,-1 1-1 0 0,0-1 0 0 0,1 0 1 0 0,-1 1-1 0 0,1-1 0 0 0,-1 0 1 0 0,0 1-1 0 0,1-1 1 0 0,-1 1-1 0 0,1-1 0 0 0,-1 2 1 0 0,-6 9 186 0 0,1 0 0 0 0,1 1 1 0 0,0 0-1 0 0,0 0 0 0 0,1 1 1 0 0,-4 24-1 0 0,-7 86 1070 0 0,10-66-652 0 0,-34 160 1010 0 0,39-212-1598 0 0,-1 0 1 0 0,0-1 0 0 0,1 1 0 0 0,0 0 0 0 0,0-1 0 0 0,1 1-1 0 0,1 8 1 0 0,-1-11 49 0 0,10 7 70 0 0,-8-7-210 0 0,0-1 0 0 0,1 1 0 0 0,-1-1 1 0 0,1 0-1 0 0,-1 0 0 0 0,1 0 0 0 0,0 0 0 0 0,-1-1 0 0 0,1 1 0 0 0,0-1 0 0 0,-1 0 0 0 0,5 0 0 0 0,10-2-363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7367 0 0,'0'0'911'0'0,"0"-2"-126"0"0,1-1-484 0 0,1 0 0 0 0,-1 0-1 0 0,1 0 1 0 0,-1 0-1 0 0,1 0 1 0 0,0 0 0 0 0,0 0-1 0 0,0 1 1 0 0,0-1-1 0 0,1 1 1 0 0,-1-1 0 0 0,1 1-1 0 0,-1 0 1 0 0,1 0-1 0 0,0 0 1 0 0,0 0-1 0 0,0 1 1 0 0,0-1 0 0 0,3 0-1 0 0,56-26 1205 0 0,86-33-327 0 0,-136 58-1112 0 0,-1-1 1 0 0,1 2 0 0 0,0 0-1 0 0,0 0 1 0 0,0 1-1 0 0,0 0 1 0 0,-1 1-1 0 0,1 1 1 0 0,0 0-1 0 0,0 0 1 0 0,18 5 0 0 0,-22-3-55 0 0,-4-2 0 0 0,-1 0 0 0 0,0 0 0 0 0,1 0 1 0 0,-1 0-1 0 0,0 1 0 0 0,0-1 0 0 0,0 1 0 0 0,0 0 0 0 0,0 0 1 0 0,-1 0-1 0 0,1 0 0 0 0,3 4 0 0 0,4 6-12 0 0,-9-9 1 0 0,0 0 0 0 0,-1-1 0 0 0,1 1 0 0 0,0 0 1 0 0,-1 0-1 0 0,0 0 0 0 0,0 0 0 0 0,0 0 0 0 0,0 5 0 0 0,-4 6 42 0 0,0-7-29 0 0,0-1 1 0 0,0 0 0 0 0,0-1 0 0 0,-1 1-1 0 0,1-1 1 0 0,-2 0 0 0 0,-9 9 0 0 0,-46 27 83 0 0,31-22-50 0 0,7-4-19 0 0,0 0 0 0 0,-1-2 1 0 0,0-1-1 0 0,-1-1 0 0 0,0-1 1 0 0,-34 9-1 0 0,44-16-9 0 0,10-3-15 0 0,-1 1-1 0 0,1 1 0 0 0,-1-1 0 0 0,1 1 0 0 0,0 0 0 0 0,0 0 0 0 0,-5 4 0 0 0,10-6-4 0 0,-1 0 0 0 0,1 0 0 0 0,0 0 0 0 0,0 0 0 0 0,-1 0 0 0 0,1 0 0 0 0,0 0 0 0 0,-1 0 0 0 0,1 0 0 0 0,0 0 0 0 0,0 0 0 0 0,0 1 0 0 0,-1-1 0 0 0,1 0 0 0 0,0 0 0 0 0,0 0 0 0 0,-1 0 0 0 0,1 1 0 0 0,0-1 0 0 0,0 0 0 0 0,0 0 0 0 0,0 0 0 0 0,-1 1 0 0 0,1-1 0 0 0,0 0 0 0 0,0 0 0 0 0,0 1 0 0 0,0-1 0 0 0,0 0 0 0 0,0 0 0 0 0,0 1 0 0 0,0-1 0 0 0,0 1 0 0 0,1 0 0 0 0,1-1 0 0 0,0 1 0 0 0,-1 0 0 0 0,1-1 0 0 0,0 1 0 0 0,0-1 0 0 0,-1 0 0 0 0,1 1 0 0 0,0-1 0 0 0,0 0 0 0 0,2 0 0 0 0,29-1 0 0 0,-23 1 0 0 0,5-1 0 0 0,22 0-17 0 0,62 5 0 0 0,-88-3 14 0 0,0 1 0 0 0,0 0 1 0 0,0 1-1 0 0,-1 0 0 0 0,1 1 1 0 0,-1 0-1 0 0,0 0 0 0 0,0 1 1 0 0,-1 0-1 0 0,13 9 0 0 0,-8-1 3 0 0,-11-9 0 0 0,-1-1 0 0 0,0 0 0 0 0,0 1 0 0 0,0-1 0 0 0,0 1 0 0 0,3 7 0 0 0,-2 5 0 0 0,-4-11 0 0 0,0 0-1 0 0,0 0 1 0 0,0 0 0 0 0,0 0-1 0 0,-1 0 1 0 0,0 0-1 0 0,0 0 1 0 0,0-1 0 0 0,-1 1-1 0 0,0-1 1 0 0,1 0-1 0 0,-1 0 1 0 0,-1 0 0 0 0,-5 6-1 0 0,-2 2 21 0 0,-1-2 0 0 0,0 0 0 0 0,-20 14 0 0 0,13-13 13 0 0,-1 0 1 0 0,0-1 0 0 0,-22 7 0 0 0,-65 18 96 0 0,82-28-93 0 0,9-3-37 0 0,0-2-65 0 0,13-5 41 0 0,3 3 16 0 0,0 0 0 0 0,0 0 0 0 0,-1 0-1 0 0,1 0 1 0 0,0-1 0 0 0,0 1 0 0 0,0 0 0 0 0,0 0 0 0 0,0 0 0 0 0,0 0 0 0 0,0 0 0 0 0,0 0 0 0 0,0 0 0 0 0,0 0 0 0 0,0-1 0 0 0,-1 1 0 0 0,1 0 0 0 0,0 0-1 0 0,0 0 1 0 0,0 0 0 0 0,0 0 0 0 0,0 0 0 0 0,0 0 0 0 0,-1 0 0 0 0,1 0 0 0 0,0 0 0 0 0,0 0 0 0 0,0 0 0 0 0,0 0 0 0 0,0 0 0 0 0,-1 0 0 0 0,1 0 0 0 0,0 0-1 0 0,0 0 1 0 0,0 0 0 0 0,0 0 0 0 0,-1 0 0 0 0,11-11-546 0 0,-4 6 284 0 0,1 0 1 0 0,-1 0 0 0 0,1 1 0 0 0,1-1 0 0 0,-1 2 0 0 0,1-1 0 0 0,-1 1 0 0 0,16-4 0 0 0,4-3-1084 0 0,3-2-242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98 1839 0 0,'8'-10'510'0'0,"21"-32"-908"0"0,-17 20 3567 0 0,-8 2 5614 0 0,-7 19-8127 0 0,0 0-552 0 0,-1 0 0 0 0,0 1 0 0 0,0 0 0 0 0,1-1 1 0 0,-1 1-1 0 0,0 1 0 0 0,0-1 0 0 0,1 0 0 0 0,-1 1 0 0 0,0 0 0 0 0,0 0 0 0 0,1 0 0 0 0,-1 0 0 0 0,1 1 0 0 0,-1-1 0 0 0,1 1 0 0 0,0 0 0 0 0,-1 0 0 0 0,1 0 0 0 0,0 0 0 0 0,-4 5 0 0 0,-4 3 111 0 0,0 0-1 0 0,1 2 0 0 0,0-1 0 0 0,-10 17 0 0 0,10-15-109 0 0,-5 9 4 0 0,0 1-1 0 0,1 0 0 0 0,-15 34 0 0 0,26-50-76 0 0,1 0 1 0 0,0-1-1 0 0,0 1 0 0 0,0 0 1 0 0,1 0-1 0 0,0 0 0 0 0,0 0 1 0 0,1 0-1 0 0,0 0 0 0 0,0 0 1 0 0,0 0-1 0 0,1 0 0 0 0,0 0 1 0 0,1 0-1 0 0,-1-1 0 0 0,1 1 1 0 0,1 0-1 0 0,3 8 0 0 0,-4-11 27 0 0,0-1 0 0 0,1 1 0 0 0,-1-1 0 0 0,1 1 0 0 0,-1-1 0 0 0,1 0 0 0 0,0 0-1 0 0,1 0 1 0 0,-1 0 0 0 0,0-1 0 0 0,1 1 0 0 0,-1-1 0 0 0,1 0 0 0 0,4 2 0 0 0,-2-2 31 0 0,0 0 0 0 0,-1 0 1 0 0,1-1-1 0 0,0 0 0 0 0,0 0 0 0 0,0-1 1 0 0,0 1-1 0 0,0-1 0 0 0,7-1 1 0 0,1-1 57 0 0,0-1 1 0 0,-1 0 0 0 0,1-1-1 0 0,-1 0 1 0 0,0-1 0 0 0,0 0-1 0 0,22-14 1 0 0,-12 5-46 0 0,-1-1 0 0 0,0-1 0 0 0,28-27 0 0 0,-38 31-60 0 0,-1 0 0 0 0,0-1 0 0 0,0 0 0 0 0,-2-1-1 0 0,0 0 1 0 0,12-26 0 0 0,-19 36-69 0 0,-1 0 1 0 0,0 0-1 0 0,0 0 0 0 0,-1 0 0 0 0,1 0 1 0 0,-1 0-1 0 0,0-1 0 0 0,0 1 0 0 0,0 0 1 0 0,-1 0-1 0 0,1 0 0 0 0,-1 0 0 0 0,0 0 1 0 0,0 0-1 0 0,-1 0 0 0 0,1 0 0 0 0,-3-5 0 0 0,1 4-20 0 0,0 0-1 0 0,1 0 0 0 0,-2 0 0 0 0,1 1 0 0 0,0-1 0 0 0,-1 1 0 0 0,0 0 0 0 0,0 0 0 0 0,0 0 1 0 0,-1 0-1 0 0,1 1 0 0 0,-6-4 0 0 0,1 4-167 0 0,0 0 0 0 0,0 0 0 0 0,0 0 0 0 0,-1 1 0 0 0,1 1 0 0 0,-1 0 0 0 0,0 0 1 0 0,-19 1-1 0 0,2 0-196 0 0,14 0 109 0 0,0 0 1 0 0,0 2-1 0 0,0 0 0 0 0,-21 5 0 0 0,32-6 97 0 0,1 2-267 0 0,1-2 388 0 0,0-1 1 0 0,0 1-1 0 0,0 0 1 0 0,0-1-1 0 0,0 1 1 0 0,-1 0-1 0 0,2-1 0 0 0,-1 1 1 0 0,0 0-1 0 0,0-1 1 0 0,0 1-1 0 0,0 0 1 0 0,0-1-1 0 0,0 1 0 0 0,1 0 1 0 0,-1-1-1 0 0,0 1 1 0 0,1-1-1 0 0,-1 2 1 0 0,8 11-5536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 8751 0 0,'0'0'674'0'0,"-1"-2"-438"0"0,-4-6 752 0 0,5 7-543 0 0,-1 0 0 0 0,0 0 446 0 0,1 1-445 0 0,-1 0-1 0 0,1-1 0 0 0,-1 1 1 0 0,1-1-1 0 0,-1 1 0 0 0,0 0 1 0 0,1-1-1 0 0,-1 1 1 0 0,1 0-1 0 0,-2-1 0 0 0,-11 2 4526 0 0,1 3-7022 0 0,-74 34 2858 0 0,-91 56 0 0 0,165-87-787 0 0,0 1-1 0 0,0 0 0 0 0,1 1 1 0 0,0 0-1 0 0,0 1 1 0 0,-16 19-1 0 0,21-19-19 0 0,6-8-17 0 0,-1 1 1 0 0,1 0-1 0 0,0 0 0 0 0,0 0 0 0 0,0-1 1 0 0,0 1-1 0 0,0 0 0 0 0,1 0 1 0 0,-1-1-1 0 0,1 1 0 0 0,0 0 0 0 0,0 0 1 0 0,0-1-1 0 0,0 1 0 0 0,0-1 0 0 0,0 1 1 0 0,1-1-1 0 0,-1 0 0 0 0,1 1 0 0 0,3 2 1 0 0,5 6-10 0 0,0 0 1 0 0,20 15-1 0 0,-16-14 93 0 0,144 122 654 0 0,-151-127-663 0 0,0 0 1 0 0,0 0-1 0 0,-1 0 0 0 0,1 1 0 0 0,-2 0 0 0 0,1 0 0 0 0,-1 0 1 0 0,0 1-1 0 0,5 15 0 0 0,-8-19 7 0 0,0 0 1 0 0,0 0-1 0 0,-1 0 1 0 0,0 0-1 0 0,0 0 1 0 0,0 0-1 0 0,-1 1 0 0 0,1-1 1 0 0,-1 0-1 0 0,0 0 1 0 0,-1 1-1 0 0,1-1 1 0 0,-1 0-1 0 0,0 0 1 0 0,-1 0-1 0 0,1 0 0 0 0,-1 0 1 0 0,0 0-1 0 0,-4 7 1 0 0,3-8 17 0 0,-1 0-1 0 0,0 0 1 0 0,1 0 0 0 0,-2 0 0 0 0,1-1 0 0 0,0 0-1 0 0,-1 0 1 0 0,1 0 0 0 0,-1 0 0 0 0,-9 3 0 0 0,-3 1 127 0 0,-32 8 1 0 0,25-10-619 0 0,0-1 1 0 0,-1-1-1 0 0,1-1 0 0 0,0-1 1 0 0,-1-2-1 0 0,-37-4 0 0 0,13-3-7833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20 12695 0 0,'11'-4'259'0'0,"-7"3"-67"0"0,1-1 0 0 0,-1 1-1 0 0,0-1 1 0 0,0-1 0 0 0,5-2 0 0 0,-8 4 488 0 0,-1 2-628 0 0,-1 0 0 0 0,1 0 0 0 0,-1-1 1 0 0,1 1-1 0 0,-1 0 0 0 0,1 0 1 0 0,-1 0-1 0 0,0-1 0 0 0,0 1 0 0 0,1 0 1 0 0,-2 0-1 0 0,-1 2 39 0 0,-11 10-49 0 0,0-1 0 0 0,-1 0-1 0 0,0 0 1 0 0,-26 14-1 0 0,-70 31-237 0 0,29-21 108 0 0,-31 15-28 0 0,67-28 116 0 0,46-23 1 0 0,-1 0 0 0 0,1 0 0 0 0,0 0-1 0 0,0 0 1 0 0,-1 0 0 0 0,1 0 0 0 0,0 0 0 0 0,0 0-1 0 0,-1 0 1 0 0,1 0 0 0 0,0 1 0 0 0,0-1-1 0 0,-1 0 1 0 0,1 0 0 0 0,0 0 0 0 0,0 0 0 0 0,0 1-1 0 0,-1-1 1 0 0,1 0 0 0 0,0 0 0 0 0,0 1-1 0 0,0-1 1 0 0,0 0 0 0 0,-1 0 0 0 0,1 1 0 0 0,0-1-1 0 0,0 0 1 0 0,0 0 0 0 0,0 1 0 0 0,0-1-1 0 0,0 0 1 0 0,0 0 0 0 0,0 1 0 0 0,0-1 0 0 0,0 0-1 0 0,0 1 1 0 0,0-1 0 0 0,0 0 0 0 0,0 0 0 0 0,0 1-1 0 0,0-1 1 0 0,0 0 0 0 0,0 0 0 0 0,0 1-1 0 0,0-1 1 0 0,0 0 0 0 0,1 1 0 0 0,-1-1 0 0 0,0 0-1 0 0,0 0 1 0 0,0 0 0 0 0,0 1 0 0 0,1-1-1 0 0,-1 0 1 0 0,0 0 0 0 0,13 6 80 0 0,-13-5-70 0 0,50 18 264 0 0,15 6 77 0 0,-21-1-194 0 0,52 36 1 0 0,-56-33-23 0 0,-30-21-47 0 0,-1 0 0 0 0,0 1 0 0 0,0 0 0 0 0,-1 0 0 0 0,0 0 0 0 0,0 1-1 0 0,-1 1 1 0 0,11 15 0 0 0,-17-23 19 0 0,-7 9 64 0 0,4-6-152 0 0,-1-2 0 0 0,0 1-1 0 0,0 0 1 0 0,0 0 0 0 0,-1-1-1 0 0,1 0 1 0 0,-1 0 0 0 0,1 0 0 0 0,-1 0-1 0 0,0 0 1 0 0,-7 2 0 0 0,-6 0 25 0 0,-24 5 1 0 0,33-8-32 0 0,-111 27-907 0 0,78-16 130 0 0,-1-3 0 0 0,-45 5 0 0 0,68-13 349 0 0,3-3 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4 266 11975 0 0,'-2'-8'184'0'0,"0"-16"1048"0"0,2 22-613 0 0,40-3 1976 0 0,-5 0-2293 0 0,207-26 1279 0 0,-190 22-1311 0 0,246-56 1020 0 0,-146 29-888 0 0,35-10-94 0 0,-95 22-227 0 0,-76 20-81 0 0,30-3 0 0 0,-27 8 0 0 0,-4 4 0 0 0,-14-4-30 0 0,1 1-1 0 0,-1-1 1 0 0,1 1-1 0 0,-1-1 0 0 0,0 1 1 0 0,0 0-1 0 0,0-1 1 0 0,0 1-1 0 0,0 0 1 0 0,0 0-1 0 0,0 0 1 0 0,-1 0-1 0 0,1 0 1 0 0,-1 0-1 0 0,1 0 1 0 0,-1 0-1 0 0,0 0 0 0 0,0 0 1 0 0,0 0-1 0 0,0 0 1 0 0,0 0-1 0 0,0 0 1 0 0,-1 3-1 0 0,0-2-54 0 0,1 0 0 0 0,-1 0 1 0 0,0 0-1 0 0,0 0 0 0 0,0 0 0 0 0,0 0 0 0 0,-1 0 0 0 0,1 0 0 0 0,-1-1 0 0 0,1 1 1 0 0,-1 0-1 0 0,0-1 0 0 0,0 0 0 0 0,0 1 0 0 0,-1-1 0 0 0,-3 3 0 0 0,-1-1-45 0 0,-7 6-1083 0 0,-1-2 1 0 0,-20 9-1 0 0,23-13 221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8751 0 0,'0'0'794'0'0,"2"-1"-652"0"0,5-7 2756 0 0,-7 22-2317 0 0,-1 1 1 0 0,-1-1 0 0 0,-1 0-1 0 0,-6 21 1 0 0,-23 55 871 0 0,5-17-753 0 0,-19 65 237 0 0,46-136 7 0 0,10 4-506 0 0,-6-3-329 0 0,0-2 1 0 0,0 1 0 0 0,1-1 1 0 0,-1 1-1 0 0,0-1 0 0 0,1 0 1 0 0,-1-1-1 0 0,0 1 0 0 0,1-1 1 0 0,5 0-1 0 0,42-6 637 0 0,-6 0-397 0 0,-6 4-219 0 0,-6 0-124 0 0,0 2 1 0 0,47 5-1 0 0,-65-2-1687 0 0,-14-2 683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1375 0 0,'-3'1'8788'0'0,"-1"3"-8306"0"0,0-1 0 0 0,0 0 0 0 0,0 1 0 0 0,0 0 0 0 0,1 0 0 0 0,-1 0 0 0 0,1 0 0 0 0,0 1 0 0 0,0-1 0 0 0,-2 7 0 0 0,-24 54 159 0 0,25-54-188 0 0,-79 266 2323 0 0,50-153-2125 0 0,-13 23-208 0 0,3-7-214 0 0,42-135-219 0 0,-1 19 47 0 0,1 14-1171 0 0,1-36 438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0,'13'0'18419'0'0,"-8"7"-16063"0"0,6 7-5735 0 0,-4-3 3269 0 0,-3-6 136 0 0,0 1 0 0 0,-1-2 0 0 0,2 1-1 0 0,7 7 1 0 0,-10-10-82 0 0,-1-1 0 0 0,1 0 0 0 0,1 0 0 0 0,-1 0 0 0 0,0 0 0 0 0,0 0 0 0 0,0 0 0 0 0,0 0 0 0 0,1-1 0 0 0,-1 1 0 0 0,0-1 0 0 0,1 1 0 0 0,-1-1 0 0 0,0 0 0 0 0,1 0 0 0 0,3-1 0 0 0,11-2-919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2303 0 0,'0'0'3354'0'0,"2"-2"-2282"0"0,0 0-853 0 0,0 0 1 0 0,0 0 0 0 0,0 0 0 0 0,0 0-1 0 0,0 0 1 0 0,1 1 0 0 0,-1-1-1 0 0,1 1 1 0 0,-1 0 0 0 0,1-1 0 0 0,-1 1-1 0 0,1 0 1 0 0,0 0 0 0 0,0 1-1 0 0,0-1 1 0 0,-1 1 0 0 0,1-1 0 0 0,0 1-1 0 0,0 0 1 0 0,0 0 0 0 0,0 0-1 0 0,0 1 1 0 0,-1-1 0 0 0,1 0 0 0 0,0 1-1 0 0,0 0 1 0 0,3 1 0 0 0,-1 0-96 0 0,-1 0 1 0 0,1 1 0 0 0,-1-1 0 0 0,0 1 0 0 0,0 0 0 0 0,0 0 0 0 0,0 0 0 0 0,0 1-1 0 0,-1-1 1 0 0,0 1 0 0 0,1 0 0 0 0,3 6 0 0 0,2 5 109 0 0,-1 1 1 0 0,8 20-1 0 0,1 1 126 0 0,112 202 1687 0 0,-126-233-2011 0 0,14 22 149 0 0,1 0 0 0 0,1-2 0 0 0,1 0 0 0 0,29 29 0 0 0,-29-37-77 0 0,0 0 0 0 0,2-1 1 0 0,0-1-1 0 0,32 18 0 0 0,-43-28-62 0 0,0-1 0 0 0,1 0 1 0 0,0-1-1 0 0,0-1 0 0 0,0 1 1 0 0,1-2-1 0 0,-1 0 0 0 0,1 0 0 0 0,-1-1 1 0 0,1-1-1 0 0,20-1 0 0 0,11-7 106 0 0,-41 8-172 0 0,1-1 0 0 0,-1-1 0 0 0,0 1 1 0 0,1 0-1 0 0,-1-1 0 0 0,0 0 0 0 0,0 0 0 0 0,0 0 0 0 0,5-4 1 0 0,-8 6-76 0 0,0-1 1 0 0,1 0 0 0 0,-1 1-1 0 0,0-1 1 0 0,1 1 0 0 0,-1-1 0 0 0,0 0-1 0 0,0 0 1 0 0,1 1 0 0 0,-1-1-1 0 0,0 0 1 0 0,0 1 0 0 0,0-1 0 0 0,0 0-1 0 0,0 1 1 0 0,0-1 0 0 0,0 0 0 0 0,0 0-1 0 0,0 1 1 0 0,-1-1 0 0 0,1 0-1 0 0,0 1 1 0 0,0-1 0 0 0,-1 0 0 0 0,1 1-1 0 0,0-1 1 0 0,-1 0 0 0 0,1 1-1 0 0,0-1 1 0 0,-1 1 0 0 0,1-1 0 0 0,-1 1-1 0 0,1-1 1 0 0,-1 1 0 0 0,1-1 0 0 0,-1 1-1 0 0,0-1 1 0 0,1 1 0 0 0,-1 0-1 0 0,1-1 1 0 0,-2 1 0 0 0,1-1 114 0 0,-16-10-1410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47 10159 0 0,'0'0'464'0'0,"1"-2"-8"0"0,2-1-387 0 0,-1 0 1 0 0,1 0-1 0 0,-1 0 0 0 0,1 0 0 0 0,0 0 0 0 0,1 1 0 0 0,-1-1 1 0 0,0 1-1 0 0,1 0 0 0 0,-1 0 0 0 0,1 0 0 0 0,-1 1 0 0 0,8-3 1 0 0,-2 2 666 0 0,0 0 0 0 0,1 0 0 0 0,-1 1 0 0 0,18 0 1 0 0,-24 1 100 0 0,-1 13-95 0 0,-2-11-725 0 0,0 0-1 0 0,1-1 0 0 0,-1 1 0 0 0,0 0 1 0 0,0-1-1 0 0,0 1 0 0 0,0 0 0 0 0,0-1 1 0 0,0 1-1 0 0,-1 1 0 0 0,0 1 1 0 0,0 0 0 0 0,-1 0 0 0 0,0 0 0 0 0,0-1-1 0 0,0 1 1 0 0,0-1 0 0 0,0 0 0 0 0,-1 1 0 0 0,1-1 0 0 0,-4 3-1 0 0,-35 28 151 0 0,18-15-45 0 0,-15 16 104 0 0,1 2 0 0 0,-37 50 0 0 0,32-36-70 0 0,-61 83 86 0 0,84-106-169 0 0,1 1 0 0 0,-28 62-1 0 0,-15 60 76 0 0,59-147-135 0 0,0 0 0 0 0,0 0 0 0 0,0 0 0 0 0,-1 0-1 0 0,1 0 1 0 0,-1-1 0 0 0,-4 5 0 0 0,-6 2 42 0 0,9-10-55 0 0,2 0 9 0 0,-2 0 34 0 0,-3-1-49 0 0,5 1-74 0 0,3-14-1097 0 0,-1 11 1010 0 0,1 1 0 0 0,0-1-1 0 0,0 1 1 0 0,-1 0 0 0 0,1-1 0 0 0,1 1 0 0 0,-1 0 0 0 0,0 0-1 0 0,1 0 1 0 0,-1 0 0 0 0,1 0 0 0 0,-1 0 0 0 0,1 0 0 0 0,0 0-1 0 0,0 1 1 0 0,0-1 0 0 0,0 1 0 0 0,2-2 0 0 0,0 0-184 0 0,11-8-481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 6447 0 0,'0'0'1719'0'0,"3"-1"-560"0"0,-3 0-945 0 0,0 1-1 0 0,1 0 1 0 0,-1 0 0 0 0,0 0 0 0 0,1-1 0 0 0,-1 1 0 0 0,0 0 0 0 0,1 0 0 0 0,-1 0 0 0 0,1 0 0 0 0,-1 0-1 0 0,0 0 1 0 0,1 0 0 0 0,-1 0 0 0 0,0 0 0 0 0,1 0 0 0 0,-1 0 0 0 0,1 0 0 0 0,-1 0 0 0 0,0 0 0 0 0,1 0-1 0 0,-1 0 1 0 0,0 0 0 0 0,1 1 0 0 0,-1-1 0 0 0,0 0 0 0 0,1 0 0 0 0,0 7 3113 0 0,-1 0-4690 0 0,-1 0 1443 0 0,0 0 1 0 0,-1 0-1 0 0,0 0 0 0 0,-1-1 1 0 0,0 1-1 0 0,0 0 0 0 0,0-1 1 0 0,-1 0-1 0 0,1 0 1 0 0,-2 0-1 0 0,-5 7 0 0 0,-1 3 67 0 0,-17 15 38 0 0,3-4-112 0 0,14-13-20 0 0,4-4-12 0 0,-1 1 0 0 0,-10 18 0 0 0,18-29-32 0 0,0 1-1 0 0,0-1 0 0 0,-1 0 1 0 0,1 1-1 0 0,0-1 0 0 0,0 0 1 0 0,0 1-1 0 0,-1-1 0 0 0,1 0 1 0 0,0 1-1 0 0,0-1 0 0 0,0 1 1 0 0,0-1-1 0 0,0 0 0 0 0,0 1 1 0 0,0-1-1 0 0,0 1 0 0 0,0-1 1 0 0,0 0-1 0 0,0 1 0 0 0,0-1 1 0 0,0 0-1 0 0,0 1 1 0 0,0-1-1 0 0,0 1 0 0 0,0-1 1 0 0,1 0-1 0 0,-1 1 0 0 0,0-1 1 0 0,0 0-1 0 0,0 1 0 0 0,1-1 1 0 0,-1 0-1 0 0,0 1 0 0 0,0-1 1 0 0,1 1-1 0 0,1-1 8 0 0,-1 1 0 0 0,0-1 0 0 0,1 1 0 0 0,-1-1 0 0 0,1 0 1 0 0,-1 1-1 0 0,1-1 0 0 0,-1 0 0 0 0,1 0 0 0 0,1 0 0 0 0,7-1 70 0 0,0 0 0 0 0,13-4 0 0 0,54-19 266 0 0,-11 3-200 0 0,-42 12-152 0 0,-5 5-1 0 0,-15 5-5 0 0,-2 0-7 0 0,1-1-93 0 0,-1 1-48 0 0,52 12-2316 0 0,-52-13 2295 0 0,0 1 0 0 0,0-1 0 0 0,0 0 0 0 0,0 0 0 0 0,0 0 0 0 0,0 0 0 0 0,0 0 0 0 0,0 0 0 0 0,3-1 0 0 0,7-1-4571 0 0,1 1 72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3679 0 0,'0'0'9919'0'0,"-2"3"-9423"0"0,-29 61 1004 0 0,16-33-904 0 0,-20 34 1 0 0,-10 2 297 0 0,-80 91 0 0 0,113-144-800 0 0,0 0 1 0 0,1 1-1 0 0,1 1 0 0 0,0-1 0 0 0,1 1 0 0 0,1 1 0 0 0,1 0 0 0 0,0 0 1 0 0,1 1-1 0 0,1-1 0 0 0,0 1 0 0 0,-3 34 0 0 0,-11 60-2639 0 0,13-79 1793 0 0,2-15-399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8751 0 0,'1'-2'674'0'0,"4"-4"-259"0"0,0-1 1 0 0,0 1-1 0 0,0 0 1 0 0,1 0-1 0 0,0 0 1 0 0,0 1 0 0 0,1 0-1 0 0,0 0 1 0 0,-1 1-1 0 0,1 0 1 0 0,1 0-1 0 0,-1 0 1 0 0,1 1-1 0 0,14-4 1 0 0,8-1 572 0 0,1 1 1 0 0,47-5-1 0 0,112 2 992 0 0,-74 7-1289 0 0,-7-4-396 0 0,265-6 827 0 0,-351 14-1135 0 0,59 2-433 0 0,82-9 1 0 0,-155 5 133 0 0,1-1 0 0 0,-1 0-1 0 0,0 0 1 0 0,11-5 0 0 0,-18 6-327 0 0,-2-3-1915 0 0,0 4 2501 0 0,0-1-1 0 0,0 1 1 0 0,0-1-1 0 0,0 1 1 0 0,0 0-1 0 0,0-1 1 0 0,0 1-1 0 0,0 0 1 0 0,0-1-1 0 0,0 1 1 0 0,0-1-1 0 0,0 1 1 0 0,0 0-1 0 0,-1-1 1 0 0,1 1-1 0 0,0 0 1 0 0,0-1-1 0 0,0 1 1 0 0,0 0-1 0 0,-1-1 1 0 0,1 1-1 0 0,0 0 1 0 0,0-1-1 0 0,-1 1 0 0 0,1-1 1 0 0,-11-3-1504 0 0,-1 1-269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8751 0 0,'1'-2'674'0'0,"11"-17"7590"0"0,-10 20-7938 0 0,3 2-72 0 0,0 0-1 0 0,0 1 0 0 0,-1-1 1 0 0,1 1-1 0 0,6 7 0 0 0,-8-7-139 0 0,0 0 0 0 0,-1 0 0 0 0,1 1 0 0 0,-1-1 0 0 0,1 1 0 0 0,-1-1 0 0 0,0 1 0 0 0,-1 0 0 0 0,1 0 0 0 0,0 8 0 0 0,-1-6-89 0 0,-1 0 0 0 0,0 0 0 0 0,-1 0 0 0 0,1 0 0 0 0,-1 0 0 0 0,-1 0 0 0 0,-1 7 0 0 0,-27 64 145 0 0,20-51-171 0 0,-14 26 18 0 0,24-53-11 0 0,0 1 0 0 0,0 0 0 0 0,0-1-1 0 0,1 1 1 0 0,-1-1 0 0 0,0 1 0 0 0,1 0 0 0 0,-1-1 0 0 0,0 1-1 0 0,1-1 1 0 0,-1 1 0 0 0,1-1 0 0 0,-1 1 0 0 0,0-1-1 0 0,1 1 1 0 0,0-1 0 0 0,-1 0 0 0 0,1 1 0 0 0,-1-1 0 0 0,1 0-1 0 0,-1 1 1 0 0,2-1 0 0 0,-2 0 4 0 0,4 3 5 0 0,1-1 0 0 0,-1-1 0 0 0,1 1 0 0 0,-1 0 0 0 0,1-1 0 0 0,0 0 0 0 0,0 0 0 0 0,-1-1 0 0 0,9 1 0 0 0,42-3 38 0 0,-6-5-4 0 0,0-2 1 0 0,78-25-1 0 0,-124 33-53 0 0,2 0-476 0 0,-1-1 411 0 0,1 1-1 0 0,-1 0 0 0 0,1-1 1 0 0,5-4-1 0 0,-8 5-676 0 0,0 0-1 0 0,-1 0 1 0 0,1 0 0 0 0,0-1-1 0 0,-1 1 1 0 0,0-1-1 0 0,1 1 1 0 0,-1-1-1 0 0,2-2 1 0 0,3-6-5029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23 10591 0 0,'2'0'819'0'0,"44"-23"3513"0"0,-54 34-3961 0 0,-70 85 762 0 0,40-53-868 0 0,33-37-248 0 0,-22 26 296 0 0,-26 41 0 0 0,14-20-212 0 0,26-37 17 0 0,1 1-1 0 0,-15 27 0 0 0,18-27-22 0 0,6-13-47 0 0,1 1 0 0 0,-1 0 0 0 0,1 0 0 0 0,0-1 1 0 0,0 2-1 0 0,1-1 0 0 0,-3 10 0 0 0,4-12-19 0 0,0-2-26 0 0,0-1 1 0 0,-1 1-1 0 0,1 0 1 0 0,0-1-1 0 0,0 1 1 0 0,0 0-1 0 0,0-1 1 0 0,0 1-1 0 0,0 0 1 0 0,0-1-1 0 0,0 1 1 0 0,0 0-1 0 0,0-1 1 0 0,0 1-1 0 0,0 0 0 0 0,1-1 1 0 0,-1 1-1 0 0,1 1 1 0 0,1 0 49 0 0,-2 0-49 0 0,1-1 0 0 0,0 0 0 0 0,0 0-1 0 0,-1 1 1 0 0,1-1 0 0 0,0 0 0 0 0,0 0 0 0 0,0 0 0 0 0,0 0-1 0 0,1 0 1 0 0,-1-1 0 0 0,0 1 0 0 0,0 0 0 0 0,0 0-1 0 0,1-1 1 0 0,-1 1 0 0 0,0-1 0 0 0,1 1 0 0 0,2 0-1 0 0,1 0 5 0 0,5 3-2 0 0,1-1-1 0 0,-1-1 1 0 0,1 0-1 0 0,-1 0 1 0 0,1-1 0 0 0,0 0-1 0 0,0-1 1 0 0,-1 0-1 0 0,1-1 1 0 0,0 0-1 0 0,11-3 1 0 0,14-4-167 0 0,65-26 0 0 0,-88 30 79 0 0,13-7-1458 0 0,-1 1-487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0:59:5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8287 0 0,'0'0'5571'0'0,"-1"3"-4043"0"0,-41 118 2165 0 0,7-17-2107 0 0,12-45-1263 0 0,-2-1 1 0 0,-4-2 0 0 0,-1 0-1 0 0,-43 57 1 0 0,23-45-257 0 0,11-17-19 0 0,3 2-1 0 0,-39 74 0 0 0,71-119-105 0 0,1-1 0 0 0,-1 1 0 0 0,2 0 0 0 0,-1 0 0 0 0,1 0 0 0 0,0 0 0 0 0,-1 16 0 0 0,4-22-493 0 0,5 10-31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0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59 100 5527 0 0,'0'0'423'0'0,"-3"1"-278"0"0,-4 3 562 0 0,0 1 0 0 0,0 0 1 0 0,0 0-1 0 0,1 1 0 0 0,0-1 0 0 0,-6 8 0 0 0,10-11-229 0 0,1 2 46 0 0,1 4 3592 0 0,2-7-3928 0 0,1 1 1 0 0,0-1-1 0 0,1 0 0 0 0,-1 0 0 0 0,0-1 1 0 0,0 1-1 0 0,0 0 0 0 0,0-1 0 0 0,6 0 1 0 0,33-3 833 0 0,3 0-209 0 0,-34 4-706 0 0,41-2 238 0 0,-39 0-325 0 0,-1-1 1 0 0,1-1 0 0 0,0 1-1 0 0,16-7 1 0 0,48-23 79 0 0,-4 2-74 0 0,27-2 66 0 0,-83 28-81 0 0,1 0 0 0 0,0 1 0 0 0,30-1 0 0 0,-43 5 32 0 0,15 2-31 0 0,-15 0-12 0 0,-2-1-2 0 0,9 5 2 0 0,1 0 0 0 0,1-3 0 0 0,-11-4-51 0 0,1-1 0 0 0,-1 1 0 0 0,0-1 1 0 0,1 0-1 0 0,-1 0 0 0 0,0 0 0 0 0,0-1 0 0 0,0 1 0 0 0,0-1 0 0 0,4-2 0 0 0,30-23-1946 0 0,-27 18 934 0 0,3-1-5229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0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271 114 2415 0 0,'0'0'108'0'0,"-2"0"-5"0"0,-152 21 1152 0 0,145-19-976 0 0,-4 2 8643 0 0,24-6-8538 0 0,125-41 1203 0 0,31-7-1041 0 0,-102 32-450 0 0,-47 12-79 0 0,1 1 0 0 0,-1 0 1 0 0,1 1-1 0 0,-1 1 0 0 0,1 1 0 0 0,21 0 0 0 0,-26 5-17 0 0,-13-3 0 0 0,0 1 0 0 0,0-1 0 0 0,0 1 0 0 0,-1 0 0 0 0,1-1 0 0 0,0 1 0 0 0,0 0 0 0 0,-1 0 0 0 0,1-1 0 0 0,0 1 0 0 0,-1 0 0 0 0,1 0 0 0 0,-1 0 0 0 0,1 0 0 0 0,-1 0 0 0 0,1 0 0 0 0,-1 0 0 0 0,0 0 0 0 0,1 0 0 0 0,-1 1 0 0 0,0 0 3 0 0,0 0 0 0 0,0 0 0 0 0,0 1-1 0 0,0-1 1 0 0,0 0 0 0 0,-1 0-1 0 0,1 0 1 0 0,-1 1 0 0 0,0 1 0 0 0,-2 3 15 0 0,0-1 0 0 0,-1 1 0 0 0,1-1 0 0 0,-10 11 0 0 0,3-5 5 0 0,-2-1 1 0 0,0 0-1 0 0,-24 17 1 0 0,-3 3 68 0 0,15-13 18 0 0,-1 0 0 0 0,0-2 0 0 0,-1-1 0 0 0,-1-1 0 0 0,0-1 0 0 0,-1-1 0 0 0,-54 14 0 0 0,60-19-85 0 0,0 1 0 0 0,-21 10 0 0 0,43-18-24 0 0,0 0-1 0 0,1 0 1 0 0,-1 0 0 0 0,0 0-1 0 0,0 0 1 0 0,0 0 0 0 0,0 0-1 0 0,0 0 1 0 0,0 0 0 0 0,0 0-1 0 0,0 0 1 0 0,0 0 0 0 0,0 0-1 0 0,0 0 1 0 0,0 0 0 0 0,0 0-1 0 0,0 0 1 0 0,0 0 0 0 0,0 0-1 0 0,0 0 1 0 0,0 1 0 0 0,1-1-1 0 0,-1 0 1 0 0,0 0 0 0 0,0 0 0 0 0,0 0-1 0 0,0 0 1 0 0,0 0 0 0 0,0 0-1 0 0,0 0 1 0 0,0 0 0 0 0,0 0-1 0 0,0 0 1 0 0,0 0 0 0 0,0 0-1 0 0,0 0 1 0 0,0 0 0 0 0,0 1-1 0 0,0-1 1 0 0,0 0 0 0 0,0 0-1 0 0,0 0 1 0 0,0 0 0 0 0,0 0-1 0 0,0 0 1 0 0,0 0 0 0 0,0 0-1 0 0,0 0 1 0 0,0 0 0 0 0,0 0-1 0 0,0 0 1 0 0,-1 0 0 0 0,1 0 0 0 0,0 0-1 0 0,0 0 1 0 0,0 0 0 0 0,0 0-1 0 0,0 1 1 0 0,0-1 0 0 0,0 0-1 0 0,0 0 1 0 0,0 0 0 0 0,6 3 0 0 0,0 1 0 0 0,0-1 0 0 0,0 0 1 0 0,0 0-1 0 0,1-1 0 0 0,-1 0 1 0 0,1 0-1 0 0,13 2 0 0 0,63 2-3 0 0,-49-5 3 0 0,13 2-5 0 0,94 9-50 0 0,-125-9 53 0 0,1 0 1 0 0,-1 2-1 0 0,0-1 0 0 0,0 2 0 0 0,-1 0 0 0 0,21 13 0 0 0,-21-10 1 0 0,-4 2 0 0 0,-11-11 0 0 0,1 1 0 0 0,-1 0 0 0 0,1 0 0 0 0,-1 0 0 0 0,0 0 0 0 0,1-1 0 0 0,-1 1 0 0 0,0 0 0 0 0,0 0 0 0 0,0 0 0 0 0,0 0 0 0 0,0 0 0 0 0,0 0 0 0 0,0 1 0 0 0,-1 0 7 0 0,1 1-1 0 0,-1 0 0 0 0,-1 0 1 0 0,1-1-1 0 0,0 1 0 0 0,-1 0 1 0 0,1-1-1 0 0,-1 1 0 0 0,0-1 1 0 0,0 0-1 0 0,0 0 0 0 0,0 0 1 0 0,0 0-1 0 0,0 0 0 0 0,-5 3 0 0 0,-2 2 52 0 0,-1-1 0 0 0,-18 8 0 0 0,-42 20-8 0 0,-4 2 6 0 0,-119 40-1 0 0,161-67-31 0 0,-39 12 32 0 0,-77 35-1 0 0,117-43-26 0 0,29-11-158 0 0,4-1-1008 0 0,11 6-2878 0 0,2-1-1312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0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5983 0 0,'0'0'8231'0'0,"3"-1"-7247"0"0,17-9-417 0 0,0 0 0 0 0,1 2 0 0 0,25-7 0 0 0,71-12 513 0 0,-95 22-849 0 0,37-8 228 0 0,223-45 1100 0 0,3 19-1027 0 0,-170 35-1334 0 0,-113 4 248 0 0,-11 17-6932 0 0,-3-3 5584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48 1375 0 0,'35'-45'6109'0'0,"-27"43"230"0"0,-7 5-6321 0 0,-1 1 0 0 0,0-1-1 0 0,1 0 1 0 0,-1 1 0 0 0,-1-1 0 0 0,1 1-1 0 0,0-1 1 0 0,-1 0 0 0 0,0 1-1 0 0,0-1 1 0 0,0 0 0 0 0,-2 4 0 0 0,-2 5 285 0 0,-15 22 0 0 0,-1 2 50 0 0,6-5-54 0 0,1 1 0 0 0,-15 51 0 0 0,29-82-282 0 0,0 1 0 0 0,0 0 0 0 0,0 0 0 0 0,0-1 0 0 0,1 1-1 0 0,-1 0 1 0 0,0 0 0 0 0,1-1 0 0 0,-1 1 0 0 0,1 0 0 0 0,0-1 0 0 0,-1 1 0 0 0,3 2 0 0 0,10 16 179 0 0,-12-18-178 0 0,1-1 10 0 0,-1 1 1 0 0,1 0 0 0 0,0-1 0 0 0,0 1 0 0 0,0-1-1 0 0,0 1 1 0 0,0-1 0 0 0,1 0 0 0 0,-1 0 0 0 0,0 0-1 0 0,1 0 1 0 0,3 0 0 0 0,1 2 62 0 0,7 1 81 0 0,1 0 1 0 0,0 0-1 0 0,0-2 1 0 0,30 3-1 0 0,62-8 439 0 0,-30 1-143 0 0,-22 2-107 0 0,65 0 48 0 0,-114-1-583 0 0,23-2-1719 0 0,-18 0-4418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0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 5527 0 0,'-2'-4'5764'0'0,"2"4"-5638"0"0,-9 13 2688 0 0,-9 20-1050 0 0,-72 146-1109 0 0,55-115-64 0 0,-68 93-1 0 0,41-67-175 0 0,41-58-272 0 0,6-11 54 0 0,-20 38-1 0 0,16-24-22 0 0,11-21-91 0 0,0 0 1 0 0,1 1-1 0 0,-6 16 1 0 0,7-3-108 0 0,4-23-7 0 0,-1 6-2919 0 0,0 1-3016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9007 0 0,'0'0'3960'0'0,"0"2"-3558"0"0,0-1-390 0 0,0 0 0 0 0,1 0 0 0 0,-1 0 0 0 0,0-1 1 0 0,0 1-1 0 0,0 0 0 0 0,1 0 0 0 0,-1 0 0 0 0,0-1 1 0 0,0 1-1 0 0,1 0 0 0 0,-1-1 0 0 0,1 1 0 0 0,-1 0 1 0 0,1-1-1 0 0,-1 1 0 0 0,1 0 0 0 0,-1-1 1 0 0,1 1-1 0 0,0-1 0 0 0,-1 1 0 0 0,1-1 0 0 0,0 0 1 0 0,-1 1-1 0 0,3 0 0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90 212 8375 0 0,'0'0'382'0'0,"-2"-1"-6"0"0,-7-3-238 0 0,-1 1-62 0 0,8 2 1512 0 0,8-10-634 0 0,0 5-735 0 0,1 1 0 0 0,-1-1 0 0 0,1 1 0 0 0,0 0 0 0 0,0 1 0 0 0,1 0 0 0 0,11-5 0 0 0,1-2 51 0 0,26-15 279 0 0,85-43 750 0 0,-112 61-1114 0 0,-1 0 1 0 0,1 2-1 0 0,0 0 1 0 0,0 1-1 0 0,26-3 0 0 0,-36 8-106 0 0,-1-1 0 0 0,0 1 0 0 0,1 1 0 0 0,15 2 0 0 0,-23-3-77 0 0,0 1 1 0 0,-1-1-1 0 0,1 0 1 0 0,0 1-1 0 0,-1-1 0 0 0,1 1 1 0 0,0-1-1 0 0,-1 1 1 0 0,1-1-1 0 0,-1 1 0 0 0,1-1 1 0 0,-1 1-1 0 0,1 0 1 0 0,-1-1-1 0 0,1 1 0 0 0,-1 0 1 0 0,0-1-1 0 0,1 1 1 0 0,-1 0-1 0 0,1 1 0 0 0,-1 0 1 0 0,5 13-3 0 0,-5-9 5 0 0,0-1-1 0 0,-1 1 1 0 0,0-1 0 0 0,0 1-1 0 0,-1 0 1 0 0,1-1-1 0 0,-1 0 1 0 0,0 1 0 0 0,0-1-1 0 0,-5 7 1 0 0,0-1 12 0 0,0 1-1 0 0,-1-1 1 0 0,-12 12 0 0 0,-7 5-7 0 0,-32 24 1 0 0,34-31 9 0 0,2 0 1 0 0,-34 39-1 0 0,41-40-20 0 0,-1 0 0 0 0,-1-1 0 0 0,-25 21 0 0 0,-19 16 0 0 0,15-12 0 0 0,21-21 0 0 0,-31 25 11 0 0,48-39 32 0 0,5 1-15 0 0,6-5 57 0 0,2 0-48 0 0,0 0 0 0 0,1 0 0 0 0,-1-1 0 0 0,1 0 0 0 0,0 0 0 0 0,0 0 0 0 0,1 0 0 0 0,-1-1 0 0 0,1 0 0 0 0,0 0 0 0 0,0 0 0 0 0,0-1 0 0 0,0 0 0 0 0,0 0 0 0 0,0-1 0 0 0,1 1 0 0 0,-1-1 0 0 0,1-1 0 0 0,-1 1 0 0 0,13-2 0 0 0,51-8 375 0 0,77-20 0 0 0,-86 14-279 0 0,65-12-28 0 0,-98 26-1345 0 0,-25 1 124 0 0,9 0-1743 0 0,-10 0 1388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53 1839 0 0,'11'-8'538'0'0,"1"-2"-1"0"0,23-25 12732 0 0,-37 36-12941 0 0,-32 19 451 0 0,0-2 0 0 0,-48 18 1 0 0,47-24-677 0 0,-88 27 63 0 0,-34 17-38 0 0,95-31-103 0 0,42-19-137 0 0,0-1 0 0 0,0-1-1 0 0,-35 3 1 0 0,32-4 33 0 0,12-4-340 0 0,11 1 399 0 0,0-1 1 0 0,0 1 0 0 0,0 0-1 0 0,0 0 1 0 0,0 0 0 0 0,0 0-1 0 0,0-1 1 0 0,0 1 0 0 0,0 0-1 0 0,0 0 1 0 0,0 0 0 0 0,0-1-1 0 0,0 1 1 0 0,0 0 0 0 0,0 0 0 0 0,0 0-1 0 0,0-1 1 0 0,0 1 0 0 0,0 0-1 0 0,0 0 1 0 0,0 0 0 0 0,0-1-1 0 0,0 1 1 0 0,0 0 0 0 0,0 0-1 0 0,1 0 1 0 0,-1 0 0 0 0,0-1-1 0 0,0 1 1 0 0,0 0 0 0 0,2-2-65 0 0,-1 1 1 0 0,0 0 0 0 0,1-1 0 0 0,-1 1 0 0 0,1 0 0 0 0,0 0 0 0 0,-1 0 0 0 0,1 0 0 0 0,3-1 0 0 0,37-4-1682 0 0,-42 8 1685 0 0,-1 4 85 0 0,0 0 1 0 0,0 0-1 0 0,0 0 1 0 0,0-1-1 0 0,-1 1 0 0 0,0-1 1 0 0,0 1-1 0 0,-1-1 1 0 0,0 0-1 0 0,0 0 1 0 0,0 0-1 0 0,-7 8 1 0 0,-7 7 215 0 0,-30 28 1 0 0,36-38-111 0 0,-89 80 769 0 0,55-52-643 0 0,35-27-153 0 0,0-1 0 0 0,1 2 0 0 0,-14 20 0 0 0,22-31-75 0 0,-2 7 45 0 0,2 11 18 0 0,1-19-71 0 0,0 0 0 0 0,0 0 0 0 0,0 0 0 0 0,0 1 0 0 0,0-1 0 0 0,0 0 0 0 0,0 0 0 0 0,0 0 1 0 0,0 0-1 0 0,0 0 0 0 0,0 0 0 0 0,0 0 0 0 0,0 0 0 0 0,0 1 0 0 0,0-1 0 0 0,0 0 0 0 0,0 0 0 0 0,0 0 0 0 0,0 0 0 0 0,0 0 0 0 0,0 0 1 0 0,0 0-1 0 0,0 0 0 0 0,0 1 0 0 0,1-1 0 0 0,-1 0 0 0 0,0 0 0 0 0,0 0 0 0 0,0 0 0 0 0,0 0 0 0 0,0 0 0 0 0,0 0 0 0 0,0 0 0 0 0,0 0 0 0 0,0 0 1 0 0,0 0-1 0 0,1 0 0 0 0,-1 0 0 0 0,0 0 0 0 0,0 0 0 0 0,0 0 0 0 0,0 0 0 0 0,0 0 0 0 0,0 0 0 0 0,0 0 0 0 0,1 0 0 0 0,-1 0 0 0 0,0 0 0 0 0,0 0 1 0 0,0 0-1 0 0,9 2 15 0 0,0 0 0 0 0,0-1 0 0 0,1 0 1 0 0,-1-1-1 0 0,0 0 0 0 0,1 0 0 0 0,-1-1 1 0 0,0-1-1 0 0,17-3 0 0 0,68-16 56 0 0,119-12 0 0 0,-194 33-72 0 0,0-1 0 0 0,0 2 0 0 0,0 1 0 0 0,0 0 0 0 0,35 10 0 0 0,-48-11 0 0 0,0 1-1 0 0,0 1 0 0 0,0-1 1 0 0,-1 1-1 0 0,1 0 1 0 0,-1 1-1 0 0,1-1 1 0 0,-1 1-1 0 0,0 0 0 0 0,0 1 1 0 0,5 6-1 0 0,-4-5 12 0 0,0 1 0 0 0,-1 1 0 0 0,0-1 0 0 0,0 1 0 0 0,0 0-1 0 0,-1 0 1 0 0,4 12 0 0 0,-7-15 10 0 0,0-1 0 0 0,0 1 0 0 0,-1-1 0 0 0,1 1 0 0 0,-1-1 1 0 0,0 1-1 0 0,0-1 0 0 0,-1 1 0 0 0,1-1 0 0 0,-1 1 0 0 0,0-1 0 0 0,0 0 0 0 0,-1 1 0 0 0,1-1 0 0 0,-1 0 0 0 0,0 0 0 0 0,-4 7 0 0 0,3-6 29 0 0,-1 0 1 0 0,1 0-1 0 0,-1-1 0 0 0,0 1 0 0 0,0-1 1 0 0,0 0-1 0 0,-1 0 0 0 0,1-1 1 0 0,-1 1-1 0 0,0-1 0 0 0,0 0 0 0 0,0 0 1 0 0,-7 2-1 0 0,-10 2 282 0 0,-29 5-1 0 0,28-7-76 0 0,-33 11 0 0 0,47-12-202 0 0,-40 13 50 0 0,2 3 0 0 0,-58 32 1 0 0,102-50-185 0 0,1-1 2 0 0,1 0 1 0 0,-1 0 0 0 0,0 0 0 0 0,0 0 0 0 0,1 0 0 0 0,-1 0 0 0 0,1 1 0 0 0,-1-1 0 0 0,1 1-1 0 0,-1-1 1 0 0,0 2 0 0 0,4-2-1084 0 0,10 4-316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0,'0'0'2214'0'0,"3"1"-1290"0"0,-1 0-814 0 0,1 0 0 0 0,-1 0 0 0 0,1 1 0 0 0,-1-1 1 0 0,1 1-1 0 0,-1 0 0 0 0,0-1 0 0 0,0 1 0 0 0,0 0 0 0 0,0 0 1 0 0,0 1-1 0 0,0-1 0 0 0,-1 0 0 0 0,1 1 0 0 0,-1-1 0 0 0,1 1 1 0 0,-1-1-1 0 0,1 5 0 0 0,4 8 244 0 0,-1 1-1 0 0,4 16 1 0 0,-6-18 90 0 0,3 7 33 0 0,1 1-1 0 0,1-1 0 0 0,1 0 1 0 0,0-1-1 0 0,2 0 0 0 0,0 0 1 0 0,1-1-1 0 0,1-1 1 0 0,1 0-1 0 0,21 21 0 0 0,-17-22-210 0 0,1-1 0 0 0,0 0 0 0 0,0-2-1 0 0,2 0 1 0 0,0-1 0 0 0,0-1 0 0 0,2-1-1 0 0,-1-1 1 0 0,1-1 0 0 0,0-1 0 0 0,47 10 0 0 0,140 29 587 0 0,-207-46-953 0 0,-18 3-8919 0 0,8-1 8438 0 0,-14 4-1130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5527 0 0,'0'1'423'0'0,"4"5"342"0"0,0-1-1 0 0,0 0 1 0 0,1 0-1 0 0,-1 0 1 0 0,1 0-1 0 0,0-1 0 0 0,8 6 3642 0 0,-4-9-2882 0 0,-8-2-1386 0 0,0 1 0 0 0,1-1-1 0 0,-1 1 1 0 0,0-1 0 0 0,0 1-1 0 0,0-1 1 0 0,1 0 0 0 0,-1 0 0 0 0,0 0-1 0 0,0 0 1 0 0,0 0 0 0 0,0 0-1 0 0,0 0 1 0 0,-1 0 0 0 0,1 0-1 0 0,0 0 1 0 0,0 0 0 0 0,-1 0 0 0 0,1-1-1 0 0,0-1 1 0 0,11-31 841 0 0,-11 31-828 0 0,16-64 411 0 0,-7 24-427 0 0,30-77 0 0 0,-35 107-139 0 0,1 1 0 0 0,0 0 0 0 0,1 0 0 0 0,1 1 0 0 0,0 0 0 0 0,0 0 0 0 0,1 1 0 0 0,0 0 0 0 0,1 0 0 0 0,15-11-1 0 0,-14 13-66 0 0,1 1-1 0 0,0 0 0 0 0,1 1 0 0 0,-1 0 0 0 0,1 1 0 0 0,1 0 0 0 0,16-4 0 0 0,-6 5-726 0 0,0 0 0 0 0,1 1 1 0 0,31 1-1 0 0,-22 2-1205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11231 0 0,'0'0'3418'0'0,"2"2"-3069"0"0,-1-1-301 0 0,1 1 1 0 0,-1-1-1 0 0,0 1 0 0 0,1-1 1 0 0,-1 1-1 0 0,0 0 0 0 0,0 0 0 0 0,0-1 1 0 0,-1 1-1 0 0,1 0 0 0 0,0 0 1 0 0,-1 0-1 0 0,1 0 0 0 0,0 2 1 0 0,-1 1 15 0 0,1-1 1 0 0,-1 1-1 0 0,0 0 1 0 0,-1 0-1 0 0,0 7 1 0 0,-2 3 85 0 0,-1-1 1 0 0,-11 28 0 0 0,0-9 170 0 0,-2 0 0 0 0,-27 41 0 0 0,-50 57 226 0 0,75-106-476 0 0,-10 11 77 0 0,-1-1 1 0 0,-58 50-1 0 0,-78 50 396 0 0,157-128-501 0 0,-3 3 37 0 0,9-8 80 0 0,6-2-93 0 0,1 2-219 0 0,1-1 1 0 0,-1-1-1 0 0,0 1 1 0 0,1-1-1 0 0,5 0 1 0 0,14-1-4361 0 0,1-2-1526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220 106 9559 0 0,'0'0'4064'0'0,"3"-1"-3381"0"0,34-18 110 0 0,1 2 1 0 0,1 1-1 0 0,55-14 0 0 0,-74 24-643 0 0,1 1 0 0 0,0 1 1 0 0,0 1-1 0 0,34-2 0 0 0,-39 6-73 0 0,-15-1-71 0 0,0 0 0 0 0,0 1 0 0 0,0-1-1 0 0,0 0 1 0 0,0 1 0 0 0,0-1 0 0 0,0 0-1 0 0,-1 1 1 0 0,1-1 0 0 0,0 1 0 0 0,2 1 0 0 0,2 10 8 0 0,-5 2-14 0 0,-3-10 1 0 0,1 0 0 0 0,0 0-1 0 0,-1 0 1 0 0,0 0 0 0 0,0 0-1 0 0,0-1 1 0 0,0 1 0 0 0,0-1-1 0 0,-1 0 1 0 0,-6 5 0 0 0,-7 4 43 0 0,-20 10 0 0 0,20-12-6 0 0,-41 19 63 0 0,-8 6-20 0 0,-31 20 118 0 0,87-49-146 0 0,11-5-49 0 0,-1-1 0 0 0,0 1 0 0 0,0-1 0 0 0,0 1 0 0 0,1 0 0 0 0,-1-1 0 0 0,0 1 0 0 0,1-1 0 0 0,-1 1 0 0 0,1-1-1 0 0,-1 1 1 0 0,1-1 0 0 0,-1 0 0 0 0,1 1 0 0 0,-1-1 0 0 0,1 1 0 0 0,-1-1 0 0 0,1 1 0 0 0,6 2 12 0 0,0 0 1 0 0,0 0-1 0 0,0 0 1 0 0,0-1-1 0 0,1 0 0 0 0,-1-1 1 0 0,1 0-1 0 0,8 1 1 0 0,16 3 16 0 0,2 3-33 0 0,46 17 0 0 0,-64-19 0 0 0,0 1 0 0 0,0 1 0 0 0,0 1 0 0 0,23 16 0 0 0,-29-15 0 0 0,-10-9-1 0 0,0 0 1 0 0,0 0-1 0 0,1 0 0 0 0,-1-1 0 0 0,0 1 0 0 0,0 0 0 0 0,0 0 1 0 0,0 0-1 0 0,0 0 0 0 0,0 0 0 0 0,0 0 0 0 0,-1 1 1 0 0,1-1-2 0 0,0-1 0 0 0,0 1 0 0 0,0 0 0 0 0,-1 0 1 0 0,1-1-1 0 0,0 1 0 0 0,-1 0 0 0 0,1 0 1 0 0,-1-1-1 0 0,1 1 0 0 0,-1-1 0 0 0,1 1 0 0 0,-1 0 1 0 0,0 0-1 0 0,-4 3 27 0 0,-1-1 1 0 0,1 0-1 0 0,-1 1 1 0 0,0-2-1 0 0,1 1 1 0 0,-9 2-1 0 0,-42 10 143 0 0,37-10-101 0 0,-85 25-8 0 0,-190 82 0 0 0,256-93-719 0 0,14-4-4606 0 0,9-5-662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11951 0 0,'2'-1'547'0'0,"25"-12"-29"0"0,1 2-1 0 0,0 0 1 0 0,49-11-1 0 0,-29 9 612 0 0,232-52 2201 0 0,4 19-1525 0 0,-150 25-1067 0 0,-34 7-140 0 0,165-1 0 0 0,-216 14-555 0 0,-30-1-207 0 0,0 2 1 0 0,-1 0 0 0 0,29 4-1 0 0,-44-3-324 0 0,-3 2-109 0 0,1-2 487 0 0,-1 1-1 0 0,0 0 1 0 0,0 0 0 0 0,0 0 0 0 0,0-1-1 0 0,0 1 1 0 0,-1 0 0 0 0,1 0 0 0 0,0 0-1 0 0,-1-1 1 0 0,0 1 0 0 0,1 0 0 0 0,-1-1 0 0 0,0 1-1 0 0,0 0 1 0 0,1-1 0 0 0,-1 1 0 0 0,-1-1-1 0 0,1 1 1 0 0,0-1 0 0 0,0 0 0 0 0,0 1-1 0 0,-1-1 1 0 0,-1 2 0 0 0,-16 12-1525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83 7831 0 0,'0'0'7240'0'0,"3"-1"-6526"0"0,45-12 73 0 0,51-8 1 0 0,-28 7-413 0 0,74-13 237 0 0,-81 20-490 0 0,-48 8-53 0 0,-3 6 24 0 0,-12-6-86 0 0,0 0 0 0 0,0 0-1 0 0,-1-1 1 0 0,1 1 0 0 0,0 0-1 0 0,-1 0 1 0 0,1 0 0 0 0,-1 0-1 0 0,1 0 1 0 0,-1 0 0 0 0,1 2-1 0 0,0 1 1 0 0,-1-1 0 0 0,1 1 0 0 0,-1 0 0 0 0,1 0 0 0 0,-1 0 0 0 0,0 0 0 0 0,-1 0 1 0 0,1 0-1 0 0,-1 0 0 0 0,1 0 0 0 0,-3 6 0 0 0,0-4 5 0 0,0 1 0 0 0,0-1 0 0 0,0 1 0 0 0,-1-1 0 0 0,-8 11 0 0 0,3-6 14 0 0,-1 0 0 0 0,0-1 0 0 0,-1-1 0 0 0,0 0-1 0 0,-23 14 1 0 0,-2-3 52 0 0,-1-3-1 0 0,-1 0 0 0 0,-50 13 1 0 0,-10 4 100 0 0,84-28-114 0 0,5-1-61 0 0,12-6-14 0 0,0 1-1 0 0,1-1 1 0 0,-1 1 0 0 0,1 0-1 0 0,5 0 1 0 0,8-1 0 0 0,-4 0 2 0 0,20-3-20 0 0,0 1 0 0 0,0 2 1 0 0,45 3-1 0 0,-70-1 18 0 0,1 1 0 0 0,0-1 1 0 0,-1 1-1 0 0,1 1 0 0 0,-1-1 0 0 0,1 2 0 0 0,-1-1 0 0 0,0 1 0 0 0,-1 0 0 0 0,1 1 0 0 0,-1 0 1 0 0,1 0-1 0 0,-1 0 0 0 0,-1 1 0 0 0,1 0 0 0 0,-1 0 0 0 0,8 12 0 0 0,-12-15 107 0 0,1 0-1 0 0,-1 0 0 0 0,-1 0 0 0 0,1 0 1 0 0,0 1-1 0 0,-1-1 0 0 0,0 0 1 0 0,0 1-1 0 0,0 0 0 0 0,0-1 1 0 0,0 5-1 0 0,-1-5-49 0 0,0 0-1 0 0,0-1 1 0 0,-1 1 0 0 0,1 0-1 0 0,-1-1 1 0 0,1 1 0 0 0,-1 0-1 0 0,0-1 1 0 0,0 1 0 0 0,0-1-1 0 0,0 0 1 0 0,-1 1 0 0 0,1-1 0 0 0,-1 0-1 0 0,-1 3 1 0 0,-5 4 35 0 0,-1-1 0 0 0,0 0 0 0 0,0 0 0 0 0,0-1 0 0 0,-1 0 0 0 0,0 0 0 0 0,-15 6 0 0 0,-81 32 125 0 0,75-33-153 0 0,-38 14-377 0 0,0-3 1 0 0,-117 23 0 0 0,179-44-110 0 0,0-1 0 0 0,-1 0 0 0 0,1-1 0 0 0,0 0-1 0 0,0 0 1 0 0,-1 0 0 0 0,-6-2 0 0 0,4-1-5966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1321 32 6447 0 0,'1'-2'40'0'0,"0"1"0"0"0,0-1 0 0 0,0 1 0 0 0,0-1 0 0 0,0 1 0 0 0,1 0-1 0 0,-1-1 1 0 0,0 1 0 0 0,1 0 0 0 0,-1 0 0 0 0,0 0 0 0 0,1 0 0 0 0,-1 0-1 0 0,1 0 1 0 0,0 1 0 0 0,2-2 0 0 0,17-8 98 0 0,-20 10-29 0 0,0 0-1 0 0,0 0 1 0 0,0 0-1 0 0,0 0 0 0 0,0 0 1 0 0,-1 0-1 0 0,1 0 1 0 0,0 0-1 0 0,0 0 0 0 0,0 0 1 0 0,0 1-1 0 0,0-1 1 0 0,0 0-1 0 0,0 1 0 0 0,0-1 1 0 0,-1 1-1 0 0,1-1 1 0 0,0 1-1 0 0,0-1 0 0 0,0 1 1 0 0,-1 0-1 0 0,1-1 1 0 0,0 1-1 0 0,-1 0 0 0 0,1-1 1 0 0,-1 1-1 0 0,1 1 1 0 0,0-2-37 0 0,0 6 331 0 0,-2 9-246 0 0,0 0 0 0 0,-1 1 0 0 0,-1-1 0 0 0,-1 0-1 0 0,-8 25 1 0 0,-38 74 771 0 0,35-82-708 0 0,-127 259 1543 0 0,-37 82-207 0 0,-174 553-123 0 0,267-685-1231 0 0,-128 394 332 0 0,182-521 260 0 0,-32 227 0 0 0,61-318-659 0 0,-18 132 957 0 0,15-122-835 0 0,-1-1-1 0 0,-20 52 0 0 0,21-70-181 0 0,-1 0-1 0 0,0 0 1 0 0,-12 18 0 0 0,16-28-48 0 0,-1 1 1 0 0,1 0-1 0 0,-1-1 1 0 0,0 0-1 0 0,0 0 1 0 0,0 0-1 0 0,-1-1 1 0 0,0 1-1 0 0,1-1 1 0 0,-1 0-1 0 0,0 0 1 0 0,-7 2-1 0 0,9-4-162 0 0,-1 0 1 0 0,1 0-1 0 0,0 0 0 0 0,-1 0 0 0 0,1 0 1 0 0,0-1-1 0 0,-1 0 0 0 0,1 1 0 0 0,-1-1 1 0 0,1-1-1 0 0,-1 1 0 0 0,1 0 1 0 0,-1-1-1 0 0,1 0 0 0 0,-7-2 0 0 0,2 1-2875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 8751 0 0,'0'0'674'0'0,"2"-1"-438"0"0,-1 1-696 0 0,7-1 2748 0 0,-7 2-2123 0 0,-1-1-1 0 0,0 1 0 0 0,0-1 0 0 0,0 1 0 0 0,1-1 1 0 0,-1 1-1 0 0,0-1 0 0 0,0 1 0 0 0,0-1 0 0 0,0 1 1 0 0,0-1-1 0 0,0 1 0 0 0,0-1 0 0 0,0 1 0 0 0,0-1 0 0 0,0 1 1 0 0,0-1-1 0 0,-1 1 0 0 0,1-1 0 0 0,0 1 0 0 0,0-1 1 0 0,0 1-1 0 0,-1 0 0 0 0,-3 8 10 0 0,-1-1 1 0 0,0 1-1 0 0,0-1 0 0 0,-1 0 1 0 0,0 0-1 0 0,-9 8 0 0 0,-2 4 167 0 0,-14 19 199 0 0,4-7-93 0 0,1 1 0 0 0,-35 62-1 0 0,38-51-339 0 0,3 1 0 0 0,-20 60-1 0 0,42-101-52 0 0,-1-2-37 0 0,1-1 1 0 0,0 1-1 0 0,0-1 1 0 0,-1 0-1 0 0,1 1 1 0 0,0-1 0 0 0,0 0-1 0 0,1 0 1 0 0,-1 0-1 0 0,0-1 1 0 0,0 1-1 0 0,0-1 1 0 0,0 1-1 0 0,1-1 1 0 0,2 1 0 0 0,7-1 74 0 0,22-1-1 0 0,-14 0 7 0 0,115-14 517 0 0,-73 6-286 0 0,96-4 567 0 0,-132 14-894 0 0,-24 1-68 0 0,1-2-536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13359 0 0,'0'0'1928'0'0,"0"3"-1773"0"0,-1 10-63 0 0,0 0-1 0 0,-1 0 1 0 0,-1 0 0 0 0,0 0 0 0 0,0 0 0 0 0,-7 14-1 0 0,-37 75 860 0 0,43-95-875 0 0,-139 240 1815 0 0,78-141-1190 0 0,3-7-69 0 0,-18 31 105 0 0,61-95-490 0 0,-27 68 1 0 0,38-82-184 0 0,-19 61 126 0 0,25-74-174 0 0,0 1 0 0 0,1-1 0 0 0,0 1 0 0 0,0-1 0 0 0,0 1 0 0 0,1 0 0 0 0,2 11-1 0 0,-2-19-489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1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9 9935 0 0,'0'0'455'0'0,"0"-1"-12"0"0,5-7 3515 0 0,-14 16-3342 0 0,-13 16 269 0 0,-36 53 1 0 0,-9 11-281 0 0,7-26-469 0 0,-1-4 0 0 0,-71 52 0 0 0,111-93-111 0 0,1 0 0 0 0,-27 31 0 0 0,45-47-22 0 0,1 1-1 0 0,0-1 1 0 0,-1 1 0 0 0,1 0 0 0 0,0-1 0 0 0,0 1 0 0 0,0 0-1 0 0,0 0 1 0 0,1 0 0 0 0,-1 0 0 0 0,0 0 0 0 0,1 0-1 0 0,-1 0 1 0 0,1 0 0 0 0,0 0 0 0 0,0 0 0 0 0,0 0-1 0 0,0 0 1 0 0,0 0 0 0 0,0 0 0 0 0,1 3 0 0 0,0-2 15 0 0,0 0 0 0 0,1 0 0 0 0,-1-1 0 0 0,1 1 0 0 0,-1-1 0 0 0,1 1 0 0 0,0-1 0 0 0,0 1 1 0 0,0-1-1 0 0,0 0 0 0 0,0 0 0 0 0,1 0 0 0 0,-1 0 0 0 0,3 1 0 0 0,18 10 112 0 0,1-1 0 0 0,0-1 0 0 0,1-2 0 0 0,45 12 0 0 0,-50-15-105 0 0,40 11 28 0 0,0-3 1 0 0,2-3 0 0 0,-1-2-1 0 0,64 0 1 0 0,-84-8-28 0 0,-1-2 0 0 0,1-2 0 0 0,-1-2 0 0 0,1-1 1 0 0,-2-2-1 0 0,1-2 0 0 0,44-17 0 0 0,-61 18-7 0 0,-1-2 0 0 0,26-15 0 0 0,-40 22-12 0 0,-1-2 0 0 0,0 1 0 0 0,0-1 0 0 0,0 0-1 0 0,0 0 1 0 0,-1-1 0 0 0,0 1 0 0 0,-1-2 0 0 0,7-9 0 0 0,-10 14-13 0 0,-1 0 0 0 0,1 0 0 0 0,-1 0 0 0 0,0 0 1 0 0,0-1-1 0 0,0 1 0 0 0,0 0 0 0 0,0 0 0 0 0,-1-1 1 0 0,0 1-1 0 0,0 0 0 0 0,0-1 0 0 0,0 1 0 0 0,0-1 0 0 0,0 1 1 0 0,-1 0-1 0 0,0-1 0 0 0,0 1 0 0 0,0 0 0 0 0,0 0 1 0 0,0 0-1 0 0,-2-4 0 0 0,0 3-22 0 0,0 0 0 0 0,0 0-1 0 0,0 0 1 0 0,0 1 0 0 0,-1-1 0 0 0,1 1-1 0 0,-1 0 1 0 0,0 0 0 0 0,0 0-1 0 0,0 0 1 0 0,0 1 0 0 0,-1-1 0 0 0,1 1-1 0 0,-9-2 1 0 0,-5-2-1 0 0,-1 1 0 0 0,0 1 1 0 0,0 1-1 0 0,-1 1 0 0 0,1 0 0 0 0,-1 1 0 0 0,1 2 0 0 0,-32 3 0 0 0,45-2 23 0 0,-1-1-1 0 0,1 1 0 0 0,0 0 1 0 0,0 1-1 0 0,1 0 0 0 0,-1 0 1 0 0,1 0-1 0 0,-1 0 0 0 0,1 1 1 0 0,0 0-1 0 0,0 0 0 0 0,0 0 1 0 0,1 1-1 0 0,0 0 0 0 0,-6 7 1 0 0,3-2 0 0 0,1 0 1 0 0,0 0 0 0 0,0 0 0 0 0,1 1 0 0 0,0 0 0 0 0,1 0-1 0 0,-4 17 1 0 0,6-19-88 0 0,1 1 0 0 0,0 0 0 0 0,0 0-1 0 0,1 0 1 0 0,0-1 0 0 0,1 1 0 0 0,0 0 0 0 0,1 0-1 0 0,0-1 1 0 0,5 16 0 0 0,4-2-450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1326 10 5983 0 0,'2'-10'3098'0'0,"-3"14"-1860"0"0,-2 4-870 0 0,1-1 0 0 0,-1 1 0 0 0,-5 8 0 0 0,-4 0 92 0 0,6-7-310 0 0,0-1-1 0 0,-1 0 1 0 0,1 0-1 0 0,-2-1 1 0 0,-14 13 0 0 0,-13 0 301 0 0,-1 0 1 0 0,-1-2-1 0 0,-45 14 1 0 0,75-29-426 0 0,-107 40 91 0 0,-80 33 64 0 0,149-57-179 0 0,-2-2 1 0 0,0-3-1 0 0,0-1 0 0 0,-52 7 0 0 0,67-16-3 0 0,-1-1 1 0 0,1-2-1 0 0,-1-1 0 0 0,1-1 0 0 0,0-2 0 0 0,-1-2 0 0 0,-35-8 0 0 0,56 9-35 0 0,-1 0 0 0 0,1-1-1 0 0,-1 0 1 0 0,1-1 0 0 0,-19-13-1 0 0,25 16 26 0 0,0-2-1 0 0,1 1 1 0 0,0 0 0 0 0,0-1-1 0 0,0 0 1 0 0,0-1-1 0 0,1 1 1 0 0,0-1-1 0 0,0 1 1 0 0,0-1-1 0 0,1-1 1 0 0,-4-7 0 0 0,4 1-32 0 0,6 2 63 0 0,-2 11-6 0 0,-1-1 0 0 0,0 1 0 0 0,1-1 0 0 0,-1 1 0 0 0,1-1-1 0 0,-1 1 1 0 0,1 0 0 0 0,0-1 0 0 0,-1 1 0 0 0,1 0 0 0 0,-1-1 0 0 0,1 1 0 0 0,0 0 0 0 0,-1 0 0 0 0,1-1 0 0 0,0 1 0 0 0,-1 0-1 0 0,1 0 1 0 0,0 0 0 0 0,1 0 0 0 0,-1 0 31 0 0,2-1-20 0 0,0 1-1 0 0,0 0 0 0 0,0 0 0 0 0,0 0 1 0 0,0 0-1 0 0,0 1 0 0 0,0-1 0 0 0,0 1 1 0 0,-1 0-1 0 0,1-1 0 0 0,0 1 0 0 0,0 1 1 0 0,-1-1-1 0 0,1 0 0 0 0,0 1 0 0 0,-1-1 1 0 0,0 1-1 0 0,1 0 0 0 0,1 2 1 0 0,7 6-4 0 0,0 0 0 0 0,14 18 0 0 0,-17-18 22 0 0,126 162-26 0 0,-40-47-18 0 0,69 75 65 0 0,-146-179-62 0 0,-1 1 0 0 0,-2 0-1 0 0,0 2 1 0 0,-1-1 0 0 0,-1 1 0 0 0,10 33-1 0 0,-15-37 60 0 0,-2-1-1 0 0,0 1 0 0 0,-2 0 0 0 0,0 0 0 0 0,-1 0 0 0 0,-1 1 0 0 0,-1-1 0 0 0,-4 39 1 0 0,2-44 165 0 0,-1-1 0 0 0,-7 25 0 0 0,9-37 685 0 0,0-4-643 0 0,-1-1-198 0 0,1 0 1 0 0,0 0-1 0 0,0 0 1 0 0,0-1-1 0 0,1 1 1 0 0,-1 0-1 0 0,1-1 0 0 0,-1 1 1 0 0,1-1-1 0 0,0 1 1 0 0,0-1-1 0 0,1-3 1 0 0,10-45 385 0 0,-10 47-416 0 0,21-65 449 0 0,2 0-1 0 0,47-90 1 0 0,16-42-266 0 0,-72 152-557 0 0,-2 0-1 0 0,11-87 0 0 0,-24 135 51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0,'0'3'240'0'0,"2"19"828"0"0,1 0-1 0 0,1 0 0 0 0,1-1 0 0 0,14 38 0 0 0,-12-44-334 0 0,1 0 0 0 0,0 0-1 0 0,1-1 1 0 0,1 0 0 0 0,18 20-1 0 0,66 58 1303 0 0,-45-47-1223 0 0,-31-29-646 0 0,0 0 0 0 0,1-2 0 0 0,24 15 0 0 0,67 29 23 0 0,-81-42-1318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80 2759 0 0,'0'0'126'0'0,"-1"2"-5"0"0,-8 15 2448 0 0,-3 6 5102 0 0,6-10-7055 0 0,6-11 189 0 0,1 5-200 0 0,3 5 442 0 0,-2-9-939 0 0,0-1-1 0 0,0 0 1 0 0,1 0-1 0 0,-1 0 1 0 0,1 0-1 0 0,-1 0 1 0 0,1 0-1 0 0,-1-1 1 0 0,1 1-1 0 0,0-1 1 0 0,0 0-1 0 0,0 0 1 0 0,-1 0-1 0 0,1 0 1 0 0,0 0-1 0 0,1 0 1 0 0,-1-1-1 0 0,0 0 1 0 0,0 0-1 0 0,0 0 1 0 0,0 0-1 0 0,5-1 1 0 0,7-1 245 0 0,0 0-1 0 0,0-2 1 0 0,19-6 0 0 0,-20 6-151 0 0,-2 0-107 0 0,115-38 354 0 0,-109 35-522 0 0,-1-1 0 0 0,-1 0 0 0 0,0-1 0 0 0,0-1 0 0 0,16-12 0 0 0,-32 21 62 0 0,0 1 0 0 0,0 0 0 0 0,1-1 0 0 0,-1 1 0 0 0,0-1 0 0 0,0 1-1 0 0,1-1 1 0 0,-1 1 0 0 0,0-1 0 0 0,0 1 0 0 0,0-1 0 0 0,0 1 0 0 0,0-1 0 0 0,0 1 0 0 0,0-1 0 0 0,0 1-1 0 0,0-1 1 0 0,0 1 0 0 0,0-1 0 0 0,0 1 0 0 0,0-1 0 0 0,0 1 0 0 0,0-1 0 0 0,0 1 0 0 0,-1-1 0 0 0,-5-11-206 0 0,4 10 157 0 0,0 0 1 0 0,-1-1-1 0 0,1 1 1 0 0,-1 0-1 0 0,0 1 1 0 0,0-1-1 0 0,1 0 1 0 0,-1 1-1 0 0,0-1 1 0 0,0 1-1 0 0,-1 0 1 0 0,1 0-1 0 0,0 0 1 0 0,0 1-1 0 0,0-1 1 0 0,-1 1-1 0 0,-4-1 1 0 0,-6 1-251 0 0,-1 0 0 0 0,-23 4 0 0 0,15 1 213 0 0,-1 0 1 0 0,1 1-1 0 0,0 1 1 0 0,0 2 0 0 0,1 0-1 0 0,-30 17 1 0 0,24-9-5 0 0,0 0-1 0 0,2 2 1 0 0,0 1 0 0 0,-29 30-1 0 0,44-39 215 0 0,1 1 0 0 0,0 0 0 0 0,1 0-1 0 0,0 1 1 0 0,1 0 0 0 0,0 0 0 0 0,1 1 0 0 0,1 0-1 0 0,-10 30 1 0 0,14-37-57 0 0,1 1-1 0 0,-1 0 1 0 0,1-1 0 0 0,0 1-1 0 0,1 0 1 0 0,0 0 0 0 0,0 0-1 0 0,1 0 1 0 0,0-1 0 0 0,0 1-1 0 0,1 0 1 0 0,0-1-1 0 0,0 1 1 0 0,1-1 0 0 0,0 1-1 0 0,0-1 1 0 0,1 0 0 0 0,0 0-1 0 0,0-1 1 0 0,1 1 0 0 0,6 7-1 0 0,-5-8 7 0 0,1 0-1 0 0,-1 0 0 0 0,2 0 1 0 0,-1 0-1 0 0,0-1 0 0 0,1-1 1 0 0,0 1-1 0 0,0-1 0 0 0,1-1 1 0 0,-1 1-1 0 0,1-1 0 0 0,-1-1 1 0 0,1 0-1 0 0,0 0 0 0 0,0 0 1 0 0,18-1-1 0 0,6-1-95 0 0,0-2 0 0 0,-1-2 1 0 0,45-9-1 0 0,-50 7-122 0 0,17-3-1665 0 0,1-3 0 0 0,46-19-1 0 0,-47 15-3666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11255 0 0,'-2'1'515'0'0,"-11"6"-363"0"0,1 1-1 0 0,0 0 1 0 0,0 1 0 0 0,1 0 0 0 0,-15 15-1 0 0,-46 59 1048 0 0,11-11-23 0 0,-9 2-513 0 0,-117 122-456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7367 0 0,'0'0'568'0'0,"-2"0"-373"0"0,-9 1 4285 0 0,13-2-3683 0 0,16-10-154 0 0,1 1-1 0 0,0 1 0 0 0,0 0 0 0 0,29-8 0 0 0,-6 5 97 0 0,50-7-1 0 0,-80 17-579 0 0,-1 0 1 0 0,1 1-1 0 0,0 1 0 0 0,0 0 1 0 0,0 0-1 0 0,18 4 0 0 0,-26-4-140 0 0,-1 1-1 0 0,0 0 0 0 0,0 0 1 0 0,0 0-1 0 0,1 0 1 0 0,-1 1-1 0 0,0-1 1 0 0,-1 1-1 0 0,1 0 1 0 0,0 0-1 0 0,0 0 1 0 0,-1 0-1 0 0,1 0 1 0 0,-1 1-1 0 0,0-1 1 0 0,1 1-1 0 0,-1-1 0 0 0,0 1 1 0 0,-1 0-1 0 0,1 0 1 0 0,0 0-1 0 0,-1 0 1 0 0,0 0-1 0 0,0 0 1 0 0,0 1-1 0 0,0-1 1 0 0,1 6-1 0 0,-1-1 1 0 0,0 0-1 0 0,-1 0 1 0 0,0 0 0 0 0,-1 0-1 0 0,1 0 1 0 0,-2 0 0 0 0,1 0-1 0 0,-5 13 1 0 0,2-9 16 0 0,-1 0 1 0 0,0-1-1 0 0,-1 0 1 0 0,-14 20-1 0 0,-3-2 48 0 0,-1-1 1 0 0,-48 43-1 0 0,67-66-78 0 0,-65 57 78 0 0,70-62-82 0 0,0 0-1 0 0,0 0 1 0 0,0 0 0 0 0,0 0-1 0 0,1 0 1 0 0,-1 0 0 0 0,0 0-1 0 0,0 0 1 0 0,0 0 0 0 0,0 0 0 0 0,0 0-1 0 0,0 0 1 0 0,0 0 0 0 0,0 0-1 0 0,0 0 1 0 0,0 0 0 0 0,0 1-1 0 0,0-1 1 0 0,0 0 0 0 0,0 0 0 0 0,0 0-1 0 0,1 0 1 0 0,-1 0 0 0 0,0 0-1 0 0,0 0 1 0 0,0 0 0 0 0,0 0-1 0 0,0 0 1 0 0,0 0 0 0 0,0 0 0 0 0,0 0-1 0 0,0 0 1 0 0,0 0 0 0 0,0 1-1 0 0,0-1 1 0 0,0 0 0 0 0,0 0-1 0 0,0 0 1 0 0,0 0 0 0 0,0 0 0 0 0,0 0-1 0 0,0 0 1 0 0,0 0 0 0 0,0 0-1 0 0,0 0 1 0 0,0 0 0 0 0,0 0-1 0 0,0 0 1 0 0,0 1 0 0 0,0-1 0 0 0,0 0-1 0 0,0 0 1 0 0,-1 0 0 0 0,1 0-1 0 0,0 0 1 0 0,0 0 0 0 0,0 0-1 0 0,0 0 1 0 0,0 0 0 0 0,0 0 0 0 0,8 3 7 0 0,-1-1 1 0 0,1 0 0 0 0,0-1 0 0 0,-1 0 0 0 0,1 0 0 0 0,0 0 0 0 0,0-1 0 0 0,0 0-1 0 0,0-1 1 0 0,9-1 0 0 0,13-4 19 0 0,40-14-1 0 0,-6 2-127 0 0,-57 16 73 0 0,31-6-766 0 0,39-5 1 0 0,-39 11-798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11255 0 0,'0'0'1023'0'0,"3"2"-842"0"0,10 3 218 0 0,0-1 0 0 0,1 0 0 0 0,0-1-1 0 0,0 0 1 0 0,0-1 0 0 0,1-1 0 0 0,21 0-1 0 0,-5-2 518 0 0,1-2-1 0 0,44-9 0 0 0,129-48 1593 0 0,-67 16-1625 0 0,-116 38-1104 0 0,1 1 1 0 0,-1 1-1 0 0,1 0 0 0 0,1 2 1 0 0,-1 1-1 0 0,0 0 1 0 0,0 2-1 0 0,43 7 1 0 0,-37-1-1118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68 125 11055 0 0,'-25'1'971'0'0,"18"-1"-884"0"0,-1 0 1 0 0,1 0 0 0 0,-14 4 3678 0 0,24-3-3391 0 0,4 0-340 0 0,-1 0 0 0 0,1 0-1 0 0,-1-1 1 0 0,1 1 0 0 0,-1-2 0 0 0,1 1 0 0 0,-1-1-1 0 0,10-2 1 0 0,56-17 232 0 0,-45 11-132 0 0,13-3 2 0 0,138-41 568 0 0,-133 43-570 0 0,0 1 0 0 0,49-3 1 0 0,-18 9-914 0 0,-3 2-358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988 215 455 0 0,'37'-25'181'0'0,"70"-33"0"0"0,-40 29 3829 0 0,-31 14-1223 0 0,15-5 438 0 0,59-33-1 0 0,-79 38 559 0 0,-33 19-3638 0 0,-3 2-131 0 0,1-1 1 0 0,-1 1-1 0 0,0-1 0 0 0,-1 1 0 0 0,1-1 0 0 0,-1-1 1 0 0,0 1-1 0 0,-11 5 0 0 0,-62 28 56 0 0,48-24-41 0 0,-253 125-226 0 0,204-97-147 0 0,-3-3 1 0 0,-1-3 0 0 0,-2-5-1 0 0,-1-3 1 0 0,-140 26 0 0 0,112-41 27 0 0,102-12 300 0 0,0-1 0 0 0,0-1-1 0 0,0 0 1 0 0,0 0 0 0 0,1-2 0 0 0,-23-6-1 0 0,31 8 18 0 0,0-1-1 0 0,0 0 0 0 0,0 0 0 0 0,0 0 1 0 0,0 0-1 0 0,1 0 0 0 0,-1-1 0 0 0,1 0 1 0 0,0 0-1 0 0,0 0 0 0 0,0 0 0 0 0,0 0 1 0 0,0 0-1 0 0,1-1 0 0 0,-3-4 0 0 0,3 5 3 0 0,1 0-1 0 0,0 0 1 0 0,1 0-1 0 0,-1 0 1 0 0,0 1-1 0 0,1-1 0 0 0,0 0 1 0 0,-1 0-1 0 0,1 0 1 0 0,1 0-1 0 0,-1 0 1 0 0,0 0-1 0 0,1 0 0 0 0,-1 0 1 0 0,1 0-1 0 0,0 0 1 0 0,0 0-1 0 0,0 0 1 0 0,0 1-1 0 0,1-1 0 0 0,-1 0 1 0 0,4-4-1 0 0,2-2-28 0 0,1 0 0 0 0,-1 0 0 0 0,2 0-1 0 0,0 1 1 0 0,0 0 0 0 0,0 1 0 0 0,1 0 0 0 0,0 0-1 0 0,0 1 1 0 0,1 0 0 0 0,-1 1 0 0 0,1 1-1 0 0,13-5 1 0 0,-11 5 16 0 0,-1 1-1 0 0,1 0 0 0 0,0 1 0 0 0,1 0 1 0 0,-1 1-1 0 0,0 0 0 0 0,0 1 0 0 0,1 1 1 0 0,-1 0-1 0 0,0 1 0 0 0,22 5 0 0 0,-22-3 7 0 0,-1 1 0 0 0,0 0-1 0 0,0 1 1 0 0,-1 0 0 0 0,0 1-1 0 0,0 0 1 0 0,0 1 0 0 0,-1 0 0 0 0,0 0-1 0 0,-1 1 1 0 0,0 0 0 0 0,0 1-1 0 0,-1 0 1 0 0,12 20 0 0 0,-11-15 15 0 0,-1 0 0 0 0,-1 0 0 0 0,-1 1 0 0 0,0-1 0 0 0,-1 2 0 0 0,-1-1-1 0 0,0 0 1 0 0,-1 1 0 0 0,-1 0 0 0 0,0 33 0 0 0,-4-25 76 0 0,0-1-1 0 0,-2 1 0 0 0,0-1 0 0 0,-2 0 0 0 0,-1 0 1 0 0,-1 0-1 0 0,-20 42 0 0 0,3-19 94 0 0,-2-1 0 0 0,-53 69 0 0 0,-23 10-16 0 0,-131 122 0 0 0,175-183-154 0 0,52-53-10 0 0,7-10 0 0 0,-1-1 0 0 0,1 1 0 0 0,0-1 0 0 0,0 1 0 0 0,0-1 0 0 0,0 1 0 0 0,0-1 0 0 0,0 1 0 0 0,0 0 0 0 0,0-1 0 0 0,0 1 0 0 0,1-1 0 0 0,-1 1 0 0 0,0-1 0 0 0,0 1 0 0 0,0-1 0 0 0,0 0 0 0 0,1 1 0 0 0,-1-1 0 0 0,1 2 0 0 0,0-1 6 0 0,1 0-1 0 0,-1 0 1 0 0,0 0-1 0 0,1 0 0 0 0,-1 0 1 0 0,1-1-1 0 0,0 1 1 0 0,-1 0-1 0 0,1-1 1 0 0,0 1-1 0 0,-1-1 1 0 0,1 0-1 0 0,0 1 1 0 0,0-1-1 0 0,-1 0 0 0 0,1 0 1 0 0,3 0-1 0 0,35-5 182 0 0,-30 4-136 0 0,430-93 1037 0 0,-114-8-56 0 0,-217 64-856 0 0,-99 35-160 0 0,-7 1-335 0 0,1 1 0 0 0,-1 0 1 0 0,0 0-1 0 0,1 0 0 0 0,-1 1 0 0 0,5-1 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5063 0 0,'0'0'824'0'0,"4"0"1152"0"0,10 1 1212 0 0,24-2-1 0 0,17-6-447 0 0,57-18-2323 0 0,-57 11 246 0 0,337-97 44 0 0,-74 34-1550 0 0,-245 63-232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 5527 0 0,'0'0'423'0'0,"-2"0"-2"0"0,-1-2 256 0 0,-1 1-1 0 0,1 0 1 0 0,0 1-1 0 0,0-1 1 0 0,0 0-1 0 0,0 1 0 0 0,-1 0 1 0 0,1 0-1 0 0,-5 0 1 0 0,3 1-224 0 0,-1 0 0 0 0,1 0 1 0 0,0 0-1 0 0,0 1 0 0 0,-6 2 1 0 0,-5 4-200 0 0,1 0 0 0 0,-24 18 0 0 0,32-21-45 0 0,-12 9-46 0 0,0 1 0 0 0,1 1 0 0 0,1 1 0 0 0,0 1 0 0 0,1 0 0 0 0,-24 37 0 0 0,22-25 34 0 0,1 0 1 0 0,2 1 0 0 0,0 1 0 0 0,-10 38 0 0 0,18-47-167 0 0,1 0 1 0 0,2 0-1 0 0,0 0 1 0 0,1 0 0 0 0,2 1-1 0 0,2 46 1 0 0,1-54-16 0 0,0 1-1 0 0,1 0 1 0 0,1-1 0 0 0,0 1 0 0 0,2-1-1 0 0,-1 0 1 0 0,2-1 0 0 0,0 1 0 0 0,1-1-1 0 0,13 19 1 0 0,-15-27-252 0 0,0 0-1 0 0,0 0 1 0 0,0 0-1 0 0,1-1 1 0 0,0 0-1 0 0,0 0 1 0 0,0-1-1 0 0,1 0 1 0 0,0 0-1 0 0,0-1 1 0 0,0 0-1 0 0,0 0 1 0 0,1-1-1 0 0,0 0 1 0 0,11 2-1 0 0,6-2-5523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5063 0 0,'0'0'390'0'0,"2"0"-60"0"0,2-2 3 0 0,0 1-1 0 0,0 1 1 0 0,-1-1-1 0 0,1 0 1 0 0,0 1-1 0 0,0 0 0 0 0,0 0 1 0 0,0 0-1 0 0,0 0 1 0 0,0 1-1 0 0,0 0 1 0 0,0 0-1 0 0,0 0 1 0 0,0 0-1 0 0,-1 0 0 0 0,1 1 1 0 0,0-1-1 0 0,-1 1 1 0 0,0 0-1 0 0,5 4 1 0 0,9 7 310 0 0,-2 0 0 0 0,1 2 0 0 0,-2-1 1 0 0,13 19-1 0 0,28 26 953 0 0,97 92 1506 0 0,-148-146-3028 0 0,122 106 1434 0 0,-89-80-1195 0 0,161 120 565 0 0,-135-106-911 0 0,-60-44-58 0 0,-1 0-131 0 0,9 2-594 0 0,-8-2-264 0 0,7-15-5701 0 0,-4-2 543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22 3679 0 0,'0'-2'284'0'0,"-9"-17"9595"0"0,8 21-9140 0 0,-9 25 532 0 0,-8 35 0 0 0,-4 13-413 0 0,10-47-622 0 0,0-1 1 0 0,-2-1-1 0 0,-1 0 0 0 0,0-1 1 0 0,-23 26-1 0 0,-8 3 59 0 0,-52 49 0 0 0,39-45-155 0 0,-3-3 0 0 0,-122 84 0 0 0,181-137-223 0 0,4-6-212 0 0,3-3 104 0 0,0-1 0 0 0,0 1 0 0 0,1-1 0 0 0,0 1-1 0 0,0 1 1 0 0,0-1 0 0 0,7-5 0 0 0,16-15-1152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24 7687 0 0,'0'0'350'0'0,"-2"1"-4"0"0,-1-2-243 0 0,0 1-68 0 0,-14 6-37 0 0,-77 27 8570 0 0,96-33-8434 0 0,0-1-1 0 0,0 1 1 0 0,0-1-1 0 0,0 0 1 0 0,0 0-1 0 0,0 0 1 0 0,3-2-1 0 0,5-3 95 0 0,16-2 122 0 0,0 1-1 0 0,0 1 0 0 0,32-3 1 0 0,-28 4-141 0 0,3 0 48 0 0,0 0-1 0 0,1 2 1 0 0,41 2 0 0 0,-71 1-220 0 0,0 1 0 0 0,0-1 0 0 0,0 1 0 0 0,0 0 1 0 0,0 0-1 0 0,0 0 0 0 0,0 1 0 0 0,0-1 0 0 0,0 1 1 0 0,3 3-1 0 0,-6-5-34 0 0,0 1 1 0 0,0 0 0 0 0,0 0-1 0 0,-1-1 1 0 0,1 1-1 0 0,0 0 1 0 0,-1 0-1 0 0,1 0 1 0 0,0 0-1 0 0,-1 0 1 0 0,1 1 0 0 0,0 3 3 0 0,0 0 0 0 0,0-1 0 0 0,0 1 0 0 0,-1 0 0 0 0,0 0 0 0 0,0 0 1 0 0,0 0-1 0 0,0-1 0 0 0,-1 1 0 0 0,0 0 0 0 0,0 0 0 0 0,0-1 0 0 0,-3 9 1 0 0,-3 4 22 0 0,0-1 1 0 0,-14 22 0 0 0,-59 77 68 0 0,9-15-49 0 0,67-95-29 0 0,0 1 1 0 0,-2 16-12 0 0,5-8-10 0 0,2-12 0 0 0,0 0 0 0 0,-1 0 0 0 0,1 0 0 0 0,0 0 0 0 0,1 0 0 0 0,-1 0 0 0 0,0 0 0 0 0,0-1 0 0 0,1 1 0 0 0,-1 0 0 0 0,1-1 0 0 0,0 1 0 0 0,-1-1 0 0 0,1 1 0 0 0,0-1 0 0 0,0 0 0 0 0,0 0 0 0 0,0 0 0 0 0,0 0 0 0 0,0 0 0 0 0,0 0 0 0 0,0-1 0 0 0,0 1 0 0 0,1-1 0 0 0,2 1 0 0 0,7 1 0 0 0,-1-1 0 0 0,0 0 0 0 0,19-1 0 0 0,0-2-665 0 0,0-2-1 0 0,0 0 1 0 0,-1-3-1 0 0,0 0 1 0 0,0-2-1 0 0,42-18 1 0 0,-22 4-1045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51 919 0 0,'2'-2'2'0'0,"-1"-1"-1"0"0,1 0 0 0 0,-1 0 0 0 0,0 0 0 0 0,0 0 0 0 0,-1 0 0 0 0,1 0 0 0 0,0-4 0 0 0,-2-14 17744 0 0,-180 274-15845 0 0,164-227-1735 0 0,-59 96-118 0 0,-85 183 1 0 0,-32 143 10 0 0,191-442-55 0 0,-24 57-130 0 0,-23 89 0 0 0,47-140-426 0 0,0-1 0 0 0,1 1 0 0 0,1 20 0 0 0,0-30 207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9415 0 0,'-2'0'431'0'0,"-10"2"138"0"0,3 2-473 0 0,8-3-43 0 0,0 0 0 0 0,1-1 0 0 0,-1 1 0 0 0,1-1 0 0 0,-1 1 0 0 0,0 0 0 0 0,1-1 0 0 0,0 1 0 0 0,-1 0 0 0 0,1 0 0 0 0,-1-1 0 0 0,1 1 0 0 0,0 0 0 0 0,0 0 0 0 0,-1-1 0 0 0,1 1 0 0 0,0 0 0 0 0,0 0 0 0 0,0 0 0 0 0,0 0 0 0 0,0 1 0 0 0,0 0 26 0 0,1 0 0 0 0,-1 0-1 0 0,1 0 1 0 0,0-1 0 0 0,-1 1-1 0 0,1 0 1 0 0,0 0 0 0 0,0 0-1 0 0,1 1 1 0 0,4 5 174 0 0,0-1 0 0 0,0 0 0 0 0,9 6 0 0 0,-12-9-98 0 0,113 103 2019 0 0,46 45 164 0 0,-66-47-1062 0 0,-38-40-608 0 0,-25-27-393 0 0,-2 2 0 0 0,-1 1-1 0 0,-3 1 1 0 0,-1 2 0 0 0,-2 0-1 0 0,-2 2 1 0 0,-2 0-1 0 0,20 72 1 0 0,51 234 95 0 0,-83-305-333 0 0,-2 0 1 0 0,-2 0-1 0 0,-2 1 1 0 0,-2-1-1 0 0,-10 78 1 0 0,8-112-28 0 0,-1 0 1 0 0,0 0-1 0 0,-1 0 0 0 0,-1-1 1 0 0,0 0-1 0 0,0 1 1 0 0,-1-2-1 0 0,-1 1 0 0 0,0-1 1 0 0,0 0-1 0 0,-1 0 1 0 0,-12 11-1 0 0,13-15-1133 0 0,-1 0 0 0 0,-1 0 0 0 0,1 0 0 0 0,-1-1 0 0 0,-14 7 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11 212 5063 0 0,'-10'-4'11427'0'0,"19"2"-11018"0"0,-1-2 1 0 0,1 1-1 0 0,12-8 0 0 0,9-4 103 0 0,81-26 432 0 0,172-40 0 0 0,-274 79-927 0 0,208-45-40 0 0,-206 46-822 0 0,1 1 1 0 0,-1 0 0 0 0,23 3 0 0 0,-16-1-1087 0 0,-15-1 45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100 7367 0 0,'10'-12'358'0'0,"1"0"-1"0"0,0 1 0 0 0,23-18 1 0 0,17-7 7556 0 0,-57 37-7722 0 0,0 0 0 0 0,1 0 0 0 0,-1 1 0 0 0,1 0 0 0 0,-1 0 0 0 0,1 0 0 0 0,0 0 0 0 0,-6 5 0 0 0,-4 0 224 0 0,-94 42-964 0 0,-146 44 0 0 0,-99 32 612 0 0,293-100-132 0 0,-1-4 0 0 0,-2-2 0 0 0,-89 15 0 0 0,145-32 68 0 0,0-1 0 0 0,0-1 0 0 0,-14 1 0 0 0,22-1 0 0 0,-1 0 0 0 0,1 0 0 0 0,-1 0 0 0 0,1 0 0 0 0,-1 0 0 0 0,1 0 0 0 0,-1-1 0 0 0,1 1 0 0 0,-1 0 0 0 0,1 0 0 0 0,-1 0 0 0 0,1 0 0 0 0,-1-1 0 0 0,1 1 0 0 0,-1 0 0 0 0,1 0 0 0 0,-1-1 0 0 0,1 1 0 0 0,0 0 0 0 0,-1-2 0 0 0,2 0-1 0 0,1 0-1 0 0,-1 0 1 0 0,1 0-1 0 0,0 0 0 0 0,0 0 1 0 0,0 1-1 0 0,0-1 1 0 0,1 1-1 0 0,-1-1 0 0 0,4-1 1 0 0,14-7-55 0 0,1 1 1 0 0,23-7-1 0 0,-12 5 6 0 0,28-9-3 0 0,-53 18 47 0 0,1 0 1 0 0,0 1 0 0 0,0 0-1 0 0,0 0 1 0 0,15 2-1 0 0,-7 3-4 0 0,-13-3 5 0 0,-1 1 0 0 0,1 0 0 0 0,-1 0 0 0 0,1 0 0 0 0,-1 0 0 0 0,0 0 0 0 0,0 1 0 0 0,0-1 0 0 0,0 1 0 0 0,0-1 0 0 0,0 1 0 0 0,-1 0 0 0 0,1 0 0 0 0,-1 0 0 0 0,0-1 0 0 0,0 1 0 0 0,0 0 0 0 0,0 1 0 0 0,-1-1 0 0 0,1 0 0 0 0,-1 5 0 0 0,1 8 1 0 0,0-1-1 0 0,-2 1 1 0 0,-2 16-1 0 0,3-29 5 0 0,-44 271-58 0 0,29-212 59 0 0,-3-2 1 0 0,-35 82-1 0 0,44-122-1 0 0,-1-1 0 0 0,-1-1 0 0 0,-1 0 0 0 0,-1 0 0 0 0,-26 28 0 0 0,-86 68 0 0 0,21-21 0 0 0,82-71 11 0 0,20-18 32 0 0,-2 4-43 0 0,4-8-1 0 0,0 0 0 0 0,0 0 1 0 0,0 0-1 0 0,0 0 0 0 0,0 1 1 0 0,0-1-1 0 0,0 0 0 0 0,0 0 0 0 0,0 0 1 0 0,0 0-1 0 0,0 0 0 0 0,0 0 1 0 0,0 0-1 0 0,0 0 0 0 0,0 0 1 0 0,0 0-1 0 0,0 1 0 0 0,0-1 1 0 0,0 0-1 0 0,0 0 0 0 0,0 0 1 0 0,0 0-1 0 0,0 0 0 0 0,0 0 1 0 0,0 0-1 0 0,0 0 0 0 0,0 0 1 0 0,0 0-1 0 0,0 0 0 0 0,0 1 1 0 0,0-1-1 0 0,0 0 0 0 0,0 0 1 0 0,0 0-1 0 0,0 0 0 0 0,0 0 0 0 0,0 0 1 0 0,0 0-1 0 0,0 0 0 0 0,1 0 1 0 0,-1 0-1 0 0,0 0 0 0 0,0 0 1 0 0,0 0-1 0 0,0 0 0 0 0,0 0 1 0 0,0 0-1 0 0,0 0 0 0 0,0 0 1 0 0,0 0-1 0 0,0 0 0 0 0,1 0 1 0 0,-1 0-1 0 0,0 0 0 0 0,0 0 1 0 0,0 0-1 0 0,0 0 0 0 0,0 0 1 0 0,0 0-1 0 0,0 0 0 0 0,0 0 1 0 0,0 0-1 0 0,15 3 7 0 0,-1-1 0 0 0,1 0 0 0 0,-1-1-1 0 0,1-1 1 0 0,-1 0 0 0 0,26-4 0 0 0,90-21 225 0 0,-124 24-218 0 0,238-63 491 0 0,-119 27-138 0 0,-67 19 125 0 0,96-19-1 0 0,-107 31-640 0 0,52-2 0 0 0,-96 8-277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10135 0 0,'0'0'778'0'0,"4"0"-506"0"0,43 0 963 0 0,19 1 558 0 0,121-15 0 0 0,-23-7-944 0 0,-120 17-746 0 0,77 5 0 0 0,-71 2-521 0 0,-1 1-34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2759 0 0,'0'0'126'0'0,"-1"4"-5"0"0,-5 8 319 0 0,-1 0 1 0 0,-13 18-1 0 0,-44 47 6653 0 0,41-52-5267 0 0,2-2-1354 0 0,0-1 0 0 0,-36 26 1 0 0,-53 31 305 0 0,63-48 45 0 0,-80 72 0 0 0,119-95-692 0 0,0 0 0 0 0,1 0-1 0 0,0 1 1 0 0,0 0 0 0 0,1 1 0 0 0,0 0-1 0 0,-8 17 1 0 0,13-23-116 0 0,-1-1-1 0 0,1 1 1 0 0,0-1 0 0 0,0 1-1 0 0,1-1 1 0 0,-1 1 0 0 0,1 0-1 0 0,0-1 1 0 0,-1 1-1 0 0,2 0 1 0 0,-1-1 0 0 0,0 1-1 0 0,1-1 1 0 0,0 1 0 0 0,-1 0-1 0 0,1-1 1 0 0,1 1 0 0 0,-1-1-1 0 0,0 0 1 0 0,1 1 0 0 0,0-1-1 0 0,0 0 1 0 0,0 0 0 0 0,0 0-1 0 0,0 0 1 0 0,1-1 0 0 0,3 5-1 0 0,1-2-19 0 0,0 0 0 0 0,1 0 0 0 0,-1 0 0 0 0,1-1 0 0 0,0 0 0 0 0,0-1 0 0 0,0 0 0 0 0,1 0 0 0 0,8 1 1 0 0,82 13-391 0 0,-93-17 342 0 0,31 4-1266 0 0,-2-2-433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8287 0 0,'0'0'639'0'0,"-2"0"-415"0"0,0 1-50 0 0,0 1 0 0 0,-1-1 0 0 0,1 0 0 0 0,0 1 0 0 0,0-1 0 0 0,0 1 0 0 0,0 0 0 0 0,0 0 0 0 0,1-1 0 0 0,-1 1 0 0 0,0 0 0 0 0,1 1 1 0 0,-3 3-1 0 0,2-2 143 0 0,0 1 1 0 0,1-1 0 0 0,-1 1 0 0 0,1 0 0 0 0,0 0 0 0 0,-1 9 0 0 0,1-4-51 0 0,1 0-1 0 0,0 1 1 0 0,1-1-1 0 0,0 0 1 0 0,1 0-1 0 0,5 17 1 0 0,-1-11-40 0 0,1 0 0 0 0,0 0 0 0 0,2 0 0 0 0,0-1 0 0 0,0 0 0 0 0,1-1 0 0 0,1 0 0 0 0,1-1 0 0 0,0 0-1 0 0,17 14 1 0 0,3-1 354 0 0,1 0-1 0 0,2-3 0 0 0,43 24 0 0 0,5-2 278 0 0,191 99 637 0 0,-248-132-1503 0 0,1 0 0 0 0,0-2 0 0 0,1-1 0 0 0,0-1 0 0 0,0-1 0 0 0,39 4 0 0 0,-63-11-240 0 0,0 1 0 0 0,1-1 0 0 0,-1 0 1 0 0,0-1-1 0 0,0 1 0 0 0,0-1 0 0 0,0 1 0 0 0,0-1 0 0 0,0 0 0 0 0,0-1 0 0 0,6-2 0 0 0,0-4-1354 0 0</inkml:trace>
  <inkml:trace contextRef="#ctx0" brushRef="#br0" timeOffset="1">732 68 12095 0 0,'0'0'554'0'0,"-2"0"-17"0"0,-5 1-480 0 0,1 1 0 0 0,0 0 0 0 0,0 0 0 0 0,0 0 0 0 0,0 0 1 0 0,0 1-1 0 0,1 0 0 0 0,-1 1 0 0 0,1-1 0 0 0,-8 7 0 0 0,-8 8 782 0 0,-21 23 0 0 0,16-15 38 0 0,-84 96 1833 0 0,72-77-2935 0 0,-57 53 1 0 0,29-43 429 0 0,-75 46-1 0 0,110-78-336 0 0,29-21-49 0 0,5-2-419 0 0,13-1-613 0 0,7-2-349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22 5983 0 0,'-39'-21'9591'0'0,"40"22"-9557"0"0,-1 0 0 0 0,0 0-1 0 0,1 0 1 0 0,-1 1 0 0 0,1-1 0 0 0,-1 0 0 0 0,1 0 0 0 0,-1 0-1 0 0,1 0 1 0 0,0 0 0 0 0,-1 0 0 0 0,1 0 0 0 0,0-1 0 0 0,0 1-1 0 0,1 1 1 0 0,15 11 281 0 0,3-3 41 0 0,1 0 1 0 0,0-1 0 0 0,1-1-1 0 0,39 9 1 0 0,3 0 125 0 0,-32-6-77 0 0,0 2-1 0 0,0 1 1 0 0,-1 1-1 0 0,-1 1 1 0 0,0 2 0 0 0,38 30-1 0 0,-49-30-140 0 0,0 1-1 0 0,-2 1 1 0 0,0 0 0 0 0,-1 1-1 0 0,-1 1 1 0 0,22 44-1 0 0,-23-38-145 0 0,-2 2-1 0 0,0-1 1 0 0,10 46-1 0 0,-17-54-91 0 0,-2-1-1 0 0,0 1 1 0 0,-1 0-1 0 0,-1 0 1 0 0,-1-1-1 0 0,-3 27 0 0 0,1-35-27 0 0,-1 0 0 0 0,0-1 0 0 0,-1 0 0 0 0,0 0 0 0 0,0 0 0 0 0,-2 0 0 0 0,1 0 0 0 0,-1-1 0 0 0,-1 0 0 0 0,0-1 0 0 0,0 1 0 0 0,-16 14 0 0 0,4-6-247 0 0,0-2 1 0 0,-1 0-1 0 0,-1-1 1 0 0,-43 23-1 0 0,25-22-2820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6935 0 0,'0'0'630'0'0,"-3"1"-520"0"0,-21 8 133 0 0,1 1-1 0 0,0 1 1 0 0,1 2-1 0 0,1 0 1 0 0,-1 1-1 0 0,2 1 1 0 0,-31 30-1 0 0,5-5 1069 0 0,21-20-27 0 0,-27 30 0 0 0,24-20-553 0 0,12-13-292 0 0,0 0 1 0 0,-18 27-1 0 0,6 3-314 0 0,2 1 1 0 0,2 1-1 0 0,2 1 0 0 0,2 1 0 0 0,3 1 0 0 0,1 1 0 0 0,-9 63 1 0 0,21-88-62 0 0,1 1 1 0 0,1 0 0 0 0,1 0-1 0 0,2 0 1 0 0,1 0 0 0 0,1 0 0 0 0,2-1-1 0 0,11 44 1 0 0,-9-51-35 0 0,0-1-1 0 0,1 0 0 0 0,2 0 1 0 0,0-1-1 0 0,0 0 1 0 0,2 0-1 0 0,0-2 1 0 0,2 1-1 0 0,0-1 1 0 0,0-1-1 0 0,34 28 1 0 0,-13-18-32 0 0,2-1 0 0 0,0-2 1 0 0,45 20-1 0 0,7-4-4631 0 0,-21-14-881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 9215 0 0,'-1'-1'707'0'0,"-1"0"-663"0"0,0-1-1 0 0,1 1 1 0 0,-1 0 0 0 0,0 0-1 0 0,0 0 1 0 0,1 1 0 0 0,-1-1-1 0 0,0 0 1 0 0,0 1 0 0 0,0-1-1 0 0,0 1 1 0 0,0 0 0 0 0,0-1-1 0 0,0 1 1 0 0,0 0-1 0 0,0 0 1 0 0,0 0 0 0 0,-3 1-1 0 0,1 0 153 0 0,0 0-1 0 0,0 0 0 0 0,1 1 0 0 0,-1 0 0 0 0,0-1 0 0 0,1 1 0 0 0,-1 0 1 0 0,-5 5-1 0 0,1 0 108 0 0,0 0 0 0 0,0 1 0 0 0,1 0 0 0 0,0 0 0 0 0,0 1 0 0 0,-6 12 0 0 0,9-15-223 0 0,1 0 1 0 0,1 0 0 0 0,-1 0 0 0 0,1 0-1 0 0,0 0 1 0 0,0 0 0 0 0,1 1-1 0 0,0-1 1 0 0,0 1 0 0 0,1-1 0 0 0,0 1-1 0 0,0-1 1 0 0,0 1 0 0 0,1-1 0 0 0,-1 1-1 0 0,4 8 1 0 0,-1-6-4 0 0,0 1 1 0 0,1-1-1 0 0,1 0 0 0 0,-1 0 0 0 0,1 0 1 0 0,1-1-1 0 0,0 1 0 0 0,0-1 1 0 0,14 14-1 0 0,-1-5 46 0 0,0 0 0 0 0,39 24-1 0 0,49 22 98 0 0,-20-13-13 0 0,261 203 1436 0 0,-329-239-1501 0 0,6 5 200 0 0,-1 2 0 0 0,0 0 0 0 0,39 47 0 0 0,-56-58-253 0 0,0-1 0 0 0,-1 1 0 0 0,0 0 0 0 0,-1 1 0 0 0,0-1 1 0 0,0 1-1 0 0,-1 0 0 0 0,-1 1 0 0 0,0-1 0 0 0,0 0 0 0 0,-1 1 1 0 0,-1 0-1 0 0,1 20 0 0 0,-2-21-58 0 0,-2 0 0 0 0,1 0 1 0 0,-1 0-1 0 0,0 0 0 0 0,-1-1 1 0 0,-1 1-1 0 0,1-1 0 0 0,-10 17 1 0 0,6-14-15 0 0,-2 0 0 0 0,0 0 1 0 0,0-1-1 0 0,-1 0 1 0 0,-18 16-1 0 0,5-7-169 0 0,-2-2 1 0 0,-1-1 0 0 0,0-1-1 0 0,-1-2 1 0 0,-45 21-1 0 0,65-34-147 0 0,-29 12-286 0 0,11-11-5085 0 0,9-6-744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13 102 12815 0 0,'0'0'587'0'0,"-1"-2"-16"0"0,-4-5-367 0 0,0-2 5 0 0,4 7 756 0 0,13-5 1662 0 0,4 2-2417 0 0,0 0 1 0 0,0 1-1 0 0,0 1 1 0 0,30-2-1 0 0,-6 0-291 0 0,18-3 196 0 0,307-31 1962 0 0,-346 39-1800 0 0,0 0 0 0 0,36 7 0 0 0,-48-6-196 0 0,0 1 0 0 0,0-1 0 0 0,0 2 0 0 0,0-1 0 0 0,-1 1 0 0 0,1 0-1 0 0,-1 1 1 0 0,0-1 0 0 0,0 1 0 0 0,11 9 0 0 0,-15-11-74 0 0,0 1-1 0 0,0-1 1 0 0,0 1 0 0 0,0 0 0 0 0,0 0-1 0 0,0-1 1 0 0,-1 1 0 0 0,1 0 0 0 0,-1 0 0 0 0,0 1-1 0 0,0-1 1 0 0,0 0 0 0 0,1 6 0 0 0,-2-3 8 0 0,1 0 0 0 0,-1 0 1 0 0,0-1-1 0 0,-1 1 0 0 0,0 0 1 0 0,0 0-1 0 0,-2 7 0 0 0,-2 2 11 0 0,-1-1-1 0 0,0 0 0 0 0,-1 0 1 0 0,0 0-1 0 0,-10 13 0 0 0,-2-3-25 0 0,0-1 0 0 0,-28 26 0 0 0,16-17 0 0 0,-48 46 0 0 0,-27 29 0 0 0,105-106 1 0 0,0-1 0 0 0,0 1 0 0 0,1 0 0 0 0,-1 0 0 0 0,1-1 0 0 0,-1 1 0 0 0,1 0 0 0 0,-1 0-1 0 0,1 0 1 0 0,-1 0 0 0 0,1 0 0 0 0,0 1 0 0 0,0-1 2 0 0,0-1 0 0 0,0 1 0 0 0,0 0-1 0 0,0-1 1 0 0,0 1 0 0 0,0-1 0 0 0,0 1-1 0 0,1 0 1 0 0,-1-1 0 0 0,0 1 0 0 0,1-1 0 0 0,-1 1-1 0 0,0 0 1 0 0,1-1 0 0 0,-1 1 0 0 0,1-1 0 0 0,-1 1-1 0 0,0-1 1 0 0,1 0 0 0 0,0 1 0 0 0,3 2 15 0 0,0-1 0 0 0,0 0 0 0 0,1 0 0 0 0,-1 0 0 0 0,0-1 0 0 0,1 1 0 0 0,-1-1 0 0 0,7 1 0 0 0,43 3 136 0 0,-41-4-117 0 0,141 1 76 0 0,13 2-265 0 0,-91 4-257 0 0,80 19 0 0 0,-3 12-3564 0 0,-98-22-2981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15575 0 0,'0'0'1723'0'0,"2"0"-1375"0"0,195-26 2741 0 0,-89 13-2129 0 0,-82 10-912 0 0,163-18 778 0 0,-64 19-4525 0 0,-110 4 1816 0 0,-2-1-321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2303 0 0,'0'0'6043'0'0,"-1"2"-4188"0"0,-4 10-993 0 0,-13 20 1 0 0,-2 4 189 0 0,-31 78 1355 0 0,-10 23-1491 0 0,34-89-884 0 0,-54 73 1 0 0,73-109-88 0 0,6-10-260 0 0,-8 11 303 0 0,7-5-5329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66 317 2303 0 0,'-1'2'102'0'0,"-10"6"-13"0"0,1 0-1 0 0,-16 9 1 0 0,9-6 10191 0 0,17-13-10149 0 0,1 0-1 0 0,-1-1 0 0 0,0 1 0 0 0,1 0 0 0 0,0 0 1 0 0,0-1-1 0 0,0 1 0 0 0,0 0 0 0 0,0 0 0 0 0,2-4 1 0 0,18-19 430 0 0,-16 19-372 0 0,26-27 250 0 0,2 1-1 0 0,51-37 1 0 0,-73 61-394 0 0,22-18 33 0 0,1 2 1 0 0,2 2-1 0 0,0 1 0 0 0,42-18 0 0 0,-61 33 42 0 0,0 0 1 0 0,0 1 0 0 0,0 1-1 0 0,22-3 1 0 0,-29 6-16 0 0,0 0 1 0 0,-1 1-1 0 0,1 0 1 0 0,0 1-1 0 0,0-1 0 0 0,0 2 1 0 0,-1-1-1 0 0,1 2 1 0 0,9 2-1 0 0,-16-3-82 0 0,0-1-1 0 0,0 0 0 0 0,0 1 1 0 0,-1 0-1 0 0,1 0 1 0 0,0 0-1 0 0,-1 0 0 0 0,0 0 1 0 0,0 0-1 0 0,1 0 1 0 0,-1 1-1 0 0,-1-1 1 0 0,1 1-1 0 0,0 0 0 0 0,0-1 1 0 0,-1 1-1 0 0,0 0 1 0 0,0 0-1 0 0,1 0 0 0 0,-2 0 1 0 0,1 0-1 0 0,0 0 1 0 0,-1 0-1 0 0,1 4 0 0 0,-1-2-19 0 0,0 0-1 0 0,0-1 1 0 0,0 1-1 0 0,-1 0 1 0 0,1 0-1 0 0,-1-1 1 0 0,-1 1-1 0 0,1 0 1 0 0,-1-1-1 0 0,1 1 1 0 0,-1-1-1 0 0,0 1 1 0 0,-1-1-1 0 0,1 0 1 0 0,-5 5-1 0 0,-32 34 101 0 0,-70 59 1 0 0,30-30-153 0 0,52-46-218 0 0,-37 27 0 0 0,53-44-60 0 0,-17 16-1 0 0,27-23 279 0 0,0-1-980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373 104 12671 0 0,'0'0'579'0'0,"1"-2"-15"0"0,15-27-342 0 0,-13 23-99 0 0,0 0 1 0 0,0 0-1 0 0,1 0 1 0 0,0 0-1 0 0,0 0 0 0 0,1 1 1 0 0,5-5-1 0 0,-8 8 196 0 0,-1 1-248 0 0,1 0-1 0 0,-1 0 1 0 0,1 0 0 0 0,-1-1 0 0 0,1 1-1 0 0,-1-1 1 0 0,0 1 0 0 0,0-1 0 0 0,1 1 0 0 0,0-3-1 0 0,-2 4-59 0 0,1-2 121 0 0,-11 2-100 0 0,0 1-1 0 0,0 0 1 0 0,0 1 0 0 0,0 0-1 0 0,1 1 1 0 0,-1 0-1 0 0,-11 5 1 0 0,-62 36-36 0 0,42-21 11 0 0,25-15-15 0 0,-22 12 115 0 0,1 1 1 0 0,1 2-1 0 0,-44 35 1 0 0,78-56-68 0 0,0 1 1 0 0,-1-1 0 0 0,1 0 0 0 0,0 1 0 0 0,0-1 0 0 0,0 1 0 0 0,0-1 0 0 0,0 1 0 0 0,-2 6 0 0 0,4-8-29 0 0,0 0-1 0 0,0 0 1 0 0,0 0 0 0 0,0 0 0 0 0,0 0 0 0 0,0 0-1 0 0,0 0 1 0 0,0 0 0 0 0,0 0 0 0 0,1 0 0 0 0,-1 0-1 0 0,0 0 1 0 0,1 0 0 0 0,-1-1 0 0 0,1 1 0 0 0,-1 0-1 0 0,1 0 1 0 0,-1 0 0 0 0,1 0 0 0 0,-1 0 0 0 0,1-1 0 0 0,0 1-1 0 0,-1 0 1 0 0,1-1 0 0 0,0 1 0 0 0,0 0 0 0 0,0-1-1 0 0,0 1 1 0 0,-1-1 0 0 0,1 1 0 0 0,0-1 0 0 0,0 0-1 0 0,2 1 1 0 0,1 1 9 0 0,0-1 0 0 0,-1 0 0 0 0,1 0 0 0 0,0 0 0 0 0,0 0 0 0 0,0-1 0 0 0,0 0 0 0 0,0 0 0 0 0,0 0 0 0 0,6-1 0 0 0,42-9 130 0 0,-24 3-83 0 0,136-30 2 0 0,-162 37-180 0 0,-3 3-2913 0 0,1-2 2904 0 0,0 0 0 0 0,0 0 0 0 0,0 0 0 0 0,0 0 0 0 0,1 0 1 0 0,-1 0-1 0 0,0 0 0 0 0,0-1 0 0 0,1 1 0 0 0,-1 0 0 0 0,0 0 1 0 0,1 0-1 0 0,-1 0 0 0 0,1 0 0 0 0,-1-1 0 0 0,1 1 1 0 0,-1 0-1 0 0,1-1 0 0 0,-1 1 0 0 0,1 0 0 0 0,0-1 0 0 0,0 1 1 0 0,-1 0-1 0 0,1-1 0 0 0,0 1 0 0 0,0-1 0 0 0,0 0 0 0 0,-1 1 1 0 0,1-1-1 0 0,0 0 0 0 0,2 1 0 0 0,6 2-800 0 0,0 0-1 0 0,15 3 1 0 0,-14-3-84 0 0,67 17-2907 0 0,4 9 19164 0 0,-82-30-15189 0 0,-1-1 0 0 0,1 0 0 0 0,-1 0 0 0 0,1 1 1 0 0,0-1-1 0 0,0 0 0 0 0,0 0 0 0 0,0 0 0 0 0,0 0 0 0 0,0-1 1 0 0,1 1-1 0 0,-1 0 0 0 0,1 0 0 0 0,0 0 0 0 0,-1-3 0 0 0,1 1 25 0 0,0 0-1 0 0,1 0 0 0 0,-1-1 1 0 0,1 1-1 0 0,0 0 0 0 0,0 0 1 0 0,2-6-1 0 0,2-1 48 0 0,0 1 0 0 0,1 0 0 0 0,0 0 0 0 0,0 1 0 0 0,10-11 0 0 0,-1 3-117 0 0,1 1 0 0 0,1 0 0 0 0,1 1 0 0 0,0 1 0 0 0,1 1 1 0 0,0 1-1 0 0,26-13 0 0 0,-38 22-420 0 0,1 0 0 0 0,0 0 0 0 0,-1 0 1 0 0,16-2-1 0 0,1 3-5030 0 0,-8 1-704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29 13559 0 0,'18'-28'4032'0'0,"-14"31"-3828"0"0,-3-3-184 0 0,0 0-1 0 0,-1 0 0 0 0,1 0 0 0 0,-1 0 0 0 0,1 1 1 0 0,-1-1-1 0 0,1 0 0 0 0,-1 1 0 0 0,1-1 1 0 0,-1 0-1 0 0,1 1 0 0 0,-1-1 0 0 0,1 0 0 0 0,-1 1 1 0 0,1-1-1 0 0,-1 1 0 0 0,0-1 0 0 0,1 1 1 0 0,5 10 226 0 0,-5-8-8 0 0,4 18 198 0 0,-4-18-390 0 0,1 1 0 0 0,-1 0 0 0 0,-1-1 0 0 0,1 1 0 0 0,0-1 0 0 0,-1 6 0 0 0,-1 18 53 0 0,-1 0 0 0 0,-2 0-1 0 0,-1 0 1 0 0,-16 51 0 0 0,-49 104 475 0 0,47-127-518 0 0,2-4-171 0 0,-15 36 550 0 0,17-26-4536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14567 0 0,'0'0'1320'0'0,"1"2"-1082"0"0,-1 1-201 0 0,1 0 0 0 0,0 1 0 0 0,1-1 0 0 0,-1 0 0 0 0,0 0 0 0 0,1 0 0 0 0,0-1 0 0 0,0 1 0 0 0,0 0 0 0 0,0-1 0 0 0,0 1 0 0 0,0-1 0 0 0,1 0 0 0 0,3 4 0 0 0,-1-3 100 0 0,-1-1 0 0 0,0 0 0 0 0,1 1 1 0 0,0-2-1 0 0,-1 1 0 0 0,1 0 0 0 0,0-1 1 0 0,9 1-1 0 0,1 0 265 0 0,1-2 0 0 0,-1 0 1 0 0,0-1-1 0 0,1 0 0 0 0,21-6 1 0 0,186-35 1992 0 0,-164 33-3164 0 0,-1 2-1 0 0,81 1 0 0 0,-122 6-902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0:4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429 133 6911 0 0,'1'-2'2270'0'0,"14"-20"5048"0"0,-10 14-7024 0 0,-4 6 150 0 0,2-12 406 0 0,2-10 157 0 0,-5 21-734 0 0,1 0-19 0 0,-1-1-172 0 0,1 0 0 0 0,-1 0 1 0 0,0 0-1 0 0,0 0 1 0 0,0 0-1 0 0,0 0 0 0 0,-1 0 1 0 0,0 0-1 0 0,0 0 1 0 0,-2-6-1 0 0,2 9-75 0 0,1 1 1 0 0,-1 0-1 0 0,1-1 0 0 0,-1 1 0 0 0,0-1 0 0 0,1 1 1 0 0,-1 0-1 0 0,0-1 0 0 0,1 1 0 0 0,-1 0 1 0 0,0 0-1 0 0,0 0 0 0 0,1-1 0 0 0,-1 1 0 0 0,0 0 1 0 0,0 0-1 0 0,1 0 0 0 0,-1 0 0 0 0,0 0 0 0 0,-1 1 1 0 0,1-1 6 0 0,-12 1-1 0 0,1 2 1 0 0,-1-1-1 0 0,1 1 1 0 0,0 1-1 0 0,0 0 1 0 0,-17 9-1 0 0,15-7-9 0 0,-11 5-16 0 0,0 1 0 0 0,1 1 0 0 0,1 1 0 0 0,0 1 0 0 0,-28 24 0 0 0,25-17 7 0 0,-37 35-30 0 0,53-48 30 0 0,1 2 1 0 0,0-1-1 0 0,0 1 0 0 0,-6 13 0 0 0,8-9 5 0 0,7-15 0 0 0,-1 1 0 0 0,1-1 0 0 0,0 1 0 0 0,0-1 0 0 0,0 1 0 0 0,0-1 0 0 0,0 0 0 0 0,0 1 0 0 0,0-1 0 0 0,0 1 0 0 0,0-1 0 0 0,0 1 0 0 0,0-1 0 0 0,0 0 0 0 0,0 1 0 0 0,0-1 0 0 0,1 1 0 0 0,-1-1 0 0 0,0 1 0 0 0,0-1 0 0 0,0 0 0 0 0,1 1 0 0 0,-1 0 0 0 0,2 0 2 0 0,-1 0 0 0 0,1-1 0 0 0,-1 1 0 0 0,1 0 0 0 0,-1 0 0 0 0,1-1 0 0 0,0 1 0 0 0,-1-1 0 0 0,1 1 0 0 0,0-1 0 0 0,-1 0 0 0 0,1 0 0 0 0,0 1 0 0 0,2-2 0 0 0,27 0 96 0 0,-29 0-86 0 0,22-2 121 0 0,1-2 0 0 0,-1-1 0 0 0,-1 0 0 0 0,1-2 0 0 0,-1-1 0 0 0,0-1 0 0 0,37-22 0 0 0,-56 30-109 0 0,-2 1-21 0 0,-1 0 0 0 0,1 0 0 0 0,-1 0 0 0 0,1 0 0 0 0,-1 0 0 0 0,0 0 0 0 0,1 0 0 0 0,-1-1 0 0 0,0 1 0 0 0,0 0 0 0 0,1-3 0 0 0,5-3-16 0 0,-6 5-55 0 0,-16 15-64 0 0,12-11 113 0 0,0 0 0 0 0,0 1 1 0 0,0-1-1 0 0,1 1 0 0 0,-5 5 1 0 0,4-4 9 0 0,0 1 0 0 0,0 0 0 0 0,1 0 0 0 0,-1 0 0 0 0,1 0 0 0 0,0 0 0 0 0,1 0 0 0 0,-1 1 0 0 0,1-1 0 0 0,0 0 0 0 0,0 1 0 0 0,1 0 1 0 0,0-1-1 0 0,0 1 0 0 0,0-1 0 0 0,0 1 0 0 0,3 8 0 0 0,-2-9 4 0 0,1 0 1 0 0,-1 0 0 0 0,1-1-1 0 0,1 1 1 0 0,-1 0-1 0 0,1-1 1 0 0,-1 0-1 0 0,1 0 1 0 0,0 0 0 0 0,1 0-1 0 0,-1 0 1 0 0,1-1-1 0 0,0 1 1 0 0,-1-1 0 0 0,2 0-1 0 0,-1 0 1 0 0,0 0-1 0 0,0-1 1 0 0,8 4 0 0 0,-3-3-91 0 0,-1 0 0 0 0,1 0 0 0 0,0-1 0 0 0,10 2 0 0 0,18-3-5498 0 0,-9-4-973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2303 0 0,'0'0'1451'0'0,"-2"2"-55"0"0,-41 27 2180 0 0,39-26-3488 0 0,-3 4 2544 0 0,7-4-2359 0 0,2 9-214 0 0,0 1 0 0 0,-1-1 0 0 0,-1 1-1 0 0,0-1 1 0 0,-1 1 0 0 0,0-1 0 0 0,-1 1-1 0 0,-1-1 1 0 0,-4 15 0 0 0,-8 18-45 0 0,-23 48-1 0 0,20-50 66 0 0,-37 84-68 0 0,-23 58-1 0 0,45-93 118 0 0,4 2 1 0 0,-20 119-1 0 0,30-95-19 0 0,-7 33-30 0 0,13-92 89 0 0,12-57-93 0 0,0 5 343 0 0,-2-9 561 0 0,-2-12-531 0 0,1-12-424 0 0,1-1-1 0 0,1 0 0 0 0,1 1 0 0 0,1-1 1 0 0,2 0-1 0 0,0 0 0 0 0,2 1 0 0 0,1-1 1 0 0,2 1-1 0 0,12-35 0 0 0,-13 46 72 0 0,1 0-1 0 0,0 0 0 0 0,2 1 0 0 0,13-20 1 0 0,-17 28-50 0 0,1-1 0 0 0,0 1 0 0 0,0 0 0 0 0,1 0 0 0 0,-1 1 1 0 0,1 0-1 0 0,0 0 0 0 0,1 1 0 0 0,-1 0 0 0 0,11-5 0 0 0,-2 3-45 0 0,1 1 1 0 0,-1 0-1 0 0,30-4 0 0 0,-38 8-1 0 0,1 0 0 0 0,0 1 0 0 0,-1 0 0 0 0,1 1-1 0 0,0-1 1 0 0,-1 2 0 0 0,1-1 0 0 0,-1 1 0 0 0,11 4 0 0 0,-14-4-7 0 0,-1 0 0 0 0,0 0 0 0 0,0 1 0 0 0,1-1-1 0 0,-2 1 1 0 0,1 0 0 0 0,0 1 0 0 0,-1-1 0 0 0,1 1 0 0 0,-1-1 0 0 0,0 1 0 0 0,0 0 0 0 0,0 0 0 0 0,-1 0 0 0 0,1 0 0 0 0,-1 1 0 0 0,0-1 0 0 0,-1 1 0 0 0,1-1 0 0 0,-1 1 0 0 0,1 0 0 0 0,-1 6 0 0 0,2 9-78 0 0,-1 1-1 0 0,-1 0 1 0 0,-4 39 0 0 0,2-40 26 0 0,-3 17 11 0 0,-1 0-1 0 0,-2-1 0 0 0,-1 1 1 0 0,-18 45-1 0 0,22-65 11 0 0,0 1 0 0 0,1-1 0 0 0,1 1 0 0 0,0-1 0 0 0,2 22 0 0 0,-1 13-117 0 0,0-49 72 0 0,1 1 0 0 0,0-1 0 0 0,-1 0 0 0 0,0 1 0 0 0,0-1 0 0 0,0 0 0 0 0,0 0 0 0 0,-1 0 1 0 0,1 0-1 0 0,-1 0 0 0 0,0 0 0 0 0,0 0 0 0 0,-4 5 0 0 0,2-4-112 0 0,0 0-1 0 0,0-1 1 0 0,0 0 0 0 0,-1 1-1 0 0,1-1 1 0 0,-1-1-1 0 0,-10 5 1 0 0,1-2-347 0 0,-1 0 1 0 0,1-1-1 0 0,-1-1 1 0 0,0-1-1 0 0,-22 2 0 0 0,-1-4-992 0 0,1-2 0 0 0,-1-1 0 0 0,-39-10 0 0 0,57 10 1203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80 6911 0 0,'-1'-3'315'0'0,"-2"-6"-57"0"0,-1-4-137 0 0,-1 1 0 0 0,-12-22 0 0 0,15 32 874 0 0,-2-5 5144 0 0,23 30-6111 0 0,0 0 1 0 0,2-1 0 0 0,35 29-1 0 0,-20-23 79 0 0,38 25-1 0 0,-28-22-15 0 0,-9-5-4 0 0,131 97 157 0 0,-139-99-201 0 0,-1 2-1 0 0,-1 1 1 0 0,35 44 0 0 0,-37-34-42 0 0,-1 2 1 0 0,-1 0 0 0 0,-3 1-1 0 0,-1 1 1 0 0,-2 1 0 0 0,-2 0-1 0 0,15 72 1 0 0,-12-21-3 0 0,-4 1 0 0 0,3 150 0 0 0,-17-191 19 0 0,-2 0 0 0 0,-3-1 0 0 0,-2 1 0 0 0,-2-1 0 0 0,-2-1 0 0 0,-2 0 0 0 0,-3 0 0 0 0,-2-2 0 0 0,-2 0 0 0 0,-2-1 0 0 0,-47 74 0 0 0,34-71 19 0 0,-60 69-1 0 0,-54 36 9 0 0,44-60-1065 0 0,88-81 170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5:2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6 583 2303 0 0,'0'0'7128'0'0,"-2"2"-6752"0"0,2-2-356 0 0,0 0 0 0 0,0 0-1 0 0,-1 0 1 0 0,1 0 0 0 0,0 0-1 0 0,0 0 1 0 0,0 0 0 0 0,0 0-1 0 0,0 0 1 0 0,-1 0 0 0 0,1 0-1 0 0,0 0 1 0 0,0 0-1 0 0,0 0 1 0 0,0 0 0 0 0,0 1-1 0 0,0-1 1 0 0,-1 0 0 0 0,1 0-1 0 0,0 0 1 0 0,0 0 0 0 0,0 0-1 0 0,0 0 1 0 0,0 0 0 0 0,0 1-1 0 0,0-1 1 0 0,0 0 0 0 0,0 0-1 0 0,0 0 1 0 0,0 0 0 0 0,0 0-1 0 0,0 1 1 0 0,0-1-1 0 0,0 0 1 0 0,0 0 0 0 0,0 0-1 0 0,0 0 1 0 0,0 0 0 0 0,0 1-1 0 0,0-1 1 0 0,0 0 0 0 0,0 0-1 0 0,0 0 1 0 0,0 0 0 0 0,0 0-1 0 0,0 1 1 0 0,0-1 0 0 0,0 0-1 0 0,0 0 1 0 0,0 0 0 0 0,0 0-1 0 0,0 0 1 0 0,0 0-1 0 0,1 1 1 0 0,-1-1 0 0 0,12-1 475 0 0,26-7 63 0 0,-35 7-448 0 0,1 0-62 0 0,15-1 261 0 0,19 9-162 0 0,-4 3-21 0 0,-21-5-116 0 0,3 3-10 0 0,-1 1 0 0 0,0-2 0 0 0,0 0 0 0 0,1-3 0 0 0,-3-3 22 0 0,-6-1 90 0 0,0 0 1 0 0,0-1-1 0 0,0 0 1 0 0,12-3-1 0 0,-17 3 0 0 0,1 1 0 0 0,78-7 504 0 0,-55 4-470 0 0,66-9 106 0 0,-79 9-92 0 0,0 1 1 0 0,0 0 0 0 0,19 1-1 0 0,-4 1-96 0 0,3 2 0 0 0,-16-1-64 0 0,-10 0 0 0 0,-1-1 0 0 0,1 1 0 0 0,-1-1 0 0 0,1 0 0 0 0,-1-1 0 0 0,8-1 0 0 0,-1 0 0 0 0,4 0 0 0 0,28-6 0 0 0,-22 4 0 0 0,-13 3 19 0 0,-1-1-1 0 0,0 1 0 0 0,0-1 0 0 0,0 0 1 0 0,10-5-1 0 0,-2 0 6 0 0,0 1 1 0 0,19-5-1 0 0,11-1-39 0 0,-41 11 16 0 0,4-2 12 0 0,0 2 0 0 0,0-1-1 0 0,0 1 1 0 0,14 0-1 0 0,3 3-12 0 0,21 2 0 0 0,10 14 0 0 0,-37-12 0 0 0,-1-2 0 0 0,28 4 0 0 0,-45-8 0 0 0,12 0 0 0 0,12-2 0 0 0,-21 2 0 0 0,17-4 0 0 0,-4 0 0 0 0,-9 2 4 0 0,26-11 56 0 0,-20 8-49 0 0,-1 1 45 0 0,31-9 100 0 0,-12 9 13 0 0,-17 1-185 0 0,3 0-50 0 0,-15 4 49 0 0,1 0 24 0 0,27-6-11 0 0,-16 3 4 0 0,-12 2 0 0 0,0 0 0 0 0,0-1-1 0 0,0 1 1 0 0,0-1 0 0 0,-1 0-1 0 0,1 0 1 0 0,0 0-1 0 0,-1 0 1 0 0,6-3 0 0 0,4-3 57 0 0,-1 3-9 0 0,28-12 50 0 0,-25 13-98 0 0,0 0 11 0 0,0 1 32 0 0,2-1-33 0 0,38-2 131 0 0,-43 5-54 0 0,0-2 1 0 0,15-2-1 0 0,-21 3-44 0 0,8 1-22 0 0,3 0 22 0 0,-2-2-21 0 0,1-3 37 0 0,1-1 88 0 0,0 0-1 0 0,27-17 1 0 0,-9 5 118 0 0,-27 15-225 0 0,-1 0-1 0 0,0 1 0 0 0,0 0 0 0 0,-1 0 0 0 0,1 1 0 0 0,0 0-1 0 0,11-1 1 0 0,4 0-39 0 0,-15 5 0 0 0,-2-1 0 0 0,16 3 0 0 0,-19-4 0 0 0,3 2 0 0 0,25 12 0 0 0,-2-2 0 0 0,-13-8 0 0 0,0-3 0 0 0,0-2 0 0 0,0-1 0 0 0,1-2 0 0 0,0 1 0 0 0,0 1 0 0 0,-1 0 0 0 0,0-1 0 0 0,0 0 0 0 0,0 1 0 0 0,-10 0 7 0 0,-1 0 0 0 0,1 0 0 0 0,0 1 0 0 0,-1 0 0 0 0,1 0 0 0 0,0 0 0 0 0,4 1 0 0 0,18 2 1 0 0,-11-2-8 0 0,1 0 0 0 0,9 2 0 0 0,-18-2 0 0 0,40 7 0 0 0,-41-7 0 0 0,19 5 0 0 0,-20-4 0 0 0,20 2 0 0 0,7-1 0 0 0,-17-1 0 0 0,6 1 0 0 0,-18 0 0 0 0,1 0 0 0 0,14 1 0 0 0,2-1 0 0 0,-15-4 0 0 0,0 0 0 0 0,10 1 0 0 0,0-2 0 0 0,-1 0 0 0 0,-4 0 0 0 0,11-8 0 0 0,-6 7 0 0 0,16-2 0 0 0,-17 1 0 0 0,1 2 11 0 0,-11 1 6 0 0,0 2 7 0 0,18 5-12 0 0,6 1-12 0 0,-10-3 0 0 0,-13-2 0 0 0,14 9 0 0 0,6-1 0 0 0,-11-6 0 0 0,6 0 0 0 0,-15-5 0 0 0,0 1 0 0 0,27 0 0 0 0,-3-1 0 0 0,1 0 0 0 0,-24-1 0 0 0,21 2 0 0 0,-16 1 0 0 0,23 1 0 0 0,-29-2 0 0 0,20 1 0 0 0,23 5 0 0 0,-35-5 0 0 0,-6-1 0 0 0,-1 1 0 0 0,1 0 0 0 0,-1 0 0 0 0,0 1 0 0 0,8 2 0 0 0,6 2 0 0 0,23 9 0 0 0,-23-7 0 0 0,-14-8 0 0 0,0 0 0 0 0,3 2 0 0 0,0 1 0 0 0,-1-1 0 0 0,1-1 0 0 0,0 1 0 0 0,0-1 0 0 0,0-1 0 0 0,1 0 0 0 0,-1 0 0 0 0,0-1 0 0 0,9-2 0 0 0,-3 1 0 0 0,-9 2 0 0 0,-1-1 0 0 0,0 0 0 0 0,1 0 0 0 0,-1-1 0 0 0,10-3 0 0 0,-1-1 10 0 0,27-8 34 0 0,-10 3-34 0 0,-18 7-10 0 0,17 2 0 0 0,-1-2 0 0 0,41-11 0 0 0,-47 10 0 0 0,-10 3 0 0 0,12 0 0 0 0,-19 1 0 0 0,22-5 0 0 0,-20 4 0 0 0,2-1 0 0 0,24-5 0 0 0,-18 5 11 0 0,27-1 60 0 0,-22 1-25 0 0,40-11 165 0 0,28-8 186 0 0,25-11-41 0 0,-101 29-317 0 0,-4 2-16 0 0,13 1-25 0 0,-8 0 2 0 0,0-1 0 0 0,1 1 0 0 0,-1-1 0 0 0,0 1 0 0 0,0 3 0 0 0,0-1 0 0 0,1 0 0 0 0,-1-1 0 0 0,-8 1 9 0 0,1-1 0 0 0,-1 0 1 0 0,1 0-1 0 0,0-1 0 0 0,-1 0 0 0 0,11-3 0 0 0,-14 4-9 0 0,17-6 0 0 0,32-5 0 0 0,-29 7 0 0 0,-9 1 0 0 0,2 3 0 0 0,0 3 0 0 0,0 2 0 0 0,-1-1 0 0 0,0 1 0 0 0,-1-1 0 0 0,2-1 0 0 0,0 0 0 0 0,14-3 0 0 0,-16 0 0 0 0,1-2 0 0 0,4 0 0 0 0,-15 3 0 0 0,0 0 0 0 0,15-2 0 0 0,29-6 0 0 0,-43 6 0 0 0,23-1 0 0 0,-4 1 0 0 0,-22 1 0 0 0,18-3 0 0 0,-11 2 0 0 0,-6 1 0 0 0,41 3 0 0 0,-29-2 0 0 0,-1 0 0 0 0,1-1 0 0 0,0 1 0 0 0,8 1 0 0 0,-20-2 0 0 0,16-2 0 0 0,-7 1 0 0 0,11-3 0 0 0,-3-3 0 0 0,-16 6 1 0 0,18-7 52 0 0,66-27 525 0 0,-81 32-510 0 0,2 1-68 0 0,8 2 4 0 0,-3-1-4 0 0,2 1 0 0 0,0 0 0 0 0,-1 1 0 0 0,0 0 0 0 0,-1-2 0 0 0,10-2 9 0 0,0-2 0 0 0,-1 0 0 0 0,33-12-1 0 0,-29 7 7 0 0,58-11-1 0 0,-76 20-14 0 0,0 0 0 0 0,0 0 0 0 0,14 2 0 0 0,16-1 0 0 0,-24 1 0 0 0,0 0 0 0 0,1-1 0 0 0,0 0 0 0 0,0 0 0 0 0,-8 0 0 0 0,1 0 0 0 0,-1-1 0 0 0,1 0 0 0 0,14-3 0 0 0,-21 3 0 0 0,32-9 0 0 0,-26 6 0 0 0,1 1 0 0 0,0 1 0 0 0,15-4 0 0 0,-19 4 0 0 0,19-1 0 0 0,-10 3 0 0 0,1 3 0 0 0,0-1 0 0 0,-1 0 0 0 0,0 1 0 0 0,2-1 0 0 0,-2-1 0 0 0,0 0 0 0 0,1-2 0 0 0,-1-1 0 0 0,0 0 0 0 0,1 0 0 0 0,0 2 0 0 0,1 0 0 0 0,34 0 0 0 0,-22 1 0 0 0,-15 1 0 0 0,9 2 0 0 0,-7 0 0 0 0,0-1 0 0 0,1 2 0 0 0,0-1 0 0 0,-12-3 0 0 0,-1 0 0 0 0,0 0 0 0 0,1 0 0 0 0,-1-1 0 0 0,1 1 0 0 0,-1-1 0 0 0,8 0 0 0 0,17-2 0 0 0,19 2 0 0 0,-1-7 0 0 0,-15 5 0 0 0,1-3 0 0 0,42-6 0 0 0,25-4 0 0 0,-38 3 0 0 0,103-8 0 0 0,0 23 0 0 0,-45 1 0 0 0,-90-3 0 0 0,-24 0 0 0 0,20-3 0 0 0,7-2 0 0 0,16 1 0 0 0,-2-2 0 0 0,40 0 0 0 0,15 2 48 0 0,66-5 56 0 0,-152 8-104 0 0,-12 0 5 0 0,1 0 1 0 0,0 0-1 0 0,0 0 0 0 0,-1 0 1 0 0,1-1-1 0 0,0 1 0 0 0,-1-1 1 0 0,1 0-1 0 0,5-2 1 0 0,85-32 93 0 0,-41 14 180 0 0,-41 17-252 0 0,1-1 16 0 0,1 1-33 0 0,0 1-10 0 0,0-1 0 0 0,2 1 0 0 0,-2-1 0 0 0,0 2 0 0 0,0 0 0 0 0,1 0 0 0 0,-1-1 0 0 0,0 2 0 0 0,0 0 0 0 0,-2 2 0 0 0,-1 3-12 0 0,-1 1-53 0 0,-7-3-59 0 0,-1 0-1 0 0,0 0 1 0 0,1 0 0 0 0,-1 1 0 0 0,0-1-1 0 0,0 1 1 0 0,-1 0 0 0 0,1-1-1 0 0,-1 1 1 0 0,1 0 0 0 0,-1 0 0 0 0,0 0-1 0 0,0 0 1 0 0,1 5 0 0 0,1 7-4459 0 0,-2 1-1477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3679 0 0,'0'0'8946'0'0,"3"0"-8682"0"0,40 2 1854 0 0,-12-8-1088 0 0,1 0 0 0 0,36-13 0 0 0,19-5-80 0 0,-49 14-709 0 0,-24 6-201 0 0,0 1-1 0 0,0 0 1 0 0,0 1 0 0 0,0 1-1 0 0,0 0 1 0 0,0 0-1 0 0,1 2 1 0 0,13 1 0 0 0,-8 0-88 0 0,-16-3 27 0 0,4 1-170 0 0,-6 0-171 0 0,0 0 1 0 0,0-1 0 0 0,1 1-1 0 0,-1 0 1 0 0,0-1 0 0 0,0 0 0 0 0,0 1-1 0 0,0-1 1 0 0,0 0 0 0 0,0 0 0 0 0,0 0-1 0 0,0 0 1 0 0,-1 0 0 0 0,1-1 0 0 0,0 1-1 0 0,-1 0 1 0 0,1-1 0 0 0,-1 1 0 0 0,1-1-1 0 0,1-2 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64 215 6447 0 0,'2'1'2347'0'0,"0"1"-1695"0"0,1 1 0 0 0,0-1 0 0 0,0 0 0 0 0,0 0 0 0 0,0 0 0 0 0,0-1 0 0 0,0 1 0 0 0,1-1 0 0 0,6 2 0 0 0,-3-1-14 0 0,0-1 1 0 0,0 0-1 0 0,1 0 0 0 0,10-1 1 0 0,-4 0-135 0 0,0-2 1 0 0,0 0 0 0 0,0 0 0 0 0,22-8 0 0 0,28-14 408 0 0,120-65-1 0 0,-172 83-881 0 0,-1-1-1 0 0,18-14 1 0 0,-26 18-25 0 0,1 0-1 0 0,-1 0 1 0 0,0 0 0 0 0,0-1-1 0 0,0 1 1 0 0,-1-1 0 0 0,1 0-1 0 0,-1 0 1 0 0,0 0 0 0 0,0 0-1 0 0,2-6 1 0 0,-4 9-7 0 0,0 0 1 0 0,1 1-1 0 0,-1-1 0 0 0,0 0 1 0 0,0 0-1 0 0,0 1 0 0 0,0-1 0 0 0,0 0 1 0 0,0 0-1 0 0,0 0 0 0 0,0 1 1 0 0,0-1-1 0 0,0 0 0 0 0,0 0 1 0 0,-1-1-1 0 0,-4-1-45 0 0,5 2 22 0 0,-3 0-10 0 0,1 0-1 0 0,0-1 1 0 0,-1 1 0 0 0,1 0 0 0 0,-1 0-1 0 0,0 0 1 0 0,1 0 0 0 0,-1 1 0 0 0,0-1-1 0 0,1 1 1 0 0,-1-1 0 0 0,0 1 0 0 0,0 0-1 0 0,1 0 1 0 0,-1 0 0 0 0,0 1 0 0 0,0-1-1 0 0,-2 1 1 0 0,-7 2-191 0 0,0 0 0 0 0,-18 8-1 0 0,6-1 34 0 0,1 1 0 0 0,-1 2-1 0 0,2 0 1 0 0,0 2 0 0 0,-23 19-1 0 0,1 4 44 0 0,-47 54-1 0 0,62-60 141 0 0,-42 59-1 0 0,61-76 29 0 0,1 1 0 0 0,0 0 0 0 0,1 1 0 0 0,0-1 0 0 0,2 1 1 0 0,-8 30-1 0 0,13-40-10 0 0,-1 1 0 0 0,1 0 1 0 0,1 0-1 0 0,0 0 0 0 0,0 0 1 0 0,0 0-1 0 0,1 0 1 0 0,0 0-1 0 0,1 0 0 0 0,0 0 1 0 0,0 0-1 0 0,0-1 0 0 0,1 1 1 0 0,0-1-1 0 0,1 1 1 0 0,0-1-1 0 0,0-1 0 0 0,0 1 1 0 0,1 0-1 0 0,0-1 0 0 0,0 0 1 0 0,1 0-1 0 0,0-1 1 0 0,0 1-1 0 0,0-1 0 0 0,0 0 1 0 0,1-1-1 0 0,8 5 1 0 0,-5-4-152 0 0,0 0 1 0 0,0-1 0 0 0,0 0 0 0 0,1-1-1 0 0,0 0 1 0 0,-1 0 0 0 0,1-1 0 0 0,0-1 0 0 0,0 0-1 0 0,22 0 1 0 0,-10-3-727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3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1839 0 0,'0'0'7714'0'0,"2"0"-8988"0"0,6-3 1788 0 0,-1 0-1 0 0,1 0 0 0 0,-1 0 1 0 0,0-1-1 0 0,10-7 0 0 0,-15 10-1 0 0,2-2 62 0 0,-4 3-508 0 0,0 0 0 0 0,0 0 0 0 0,0-1 0 0 0,0 1-1 0 0,0 0 1 0 0,0 0 0 0 0,1 0 0 0 0,-1-1 0 0 0,0 1 0 0 0,0 0-1 0 0,0 0 1 0 0,1 0 0 0 0,-1-1 0 0 0,0 1 0 0 0,0 0 0 0 0,0 0-1 0 0,1 0 1 0 0,-1 0 0 0 0,0 0 0 0 0,0 0 0 0 0,1-1 0 0 0,-1 1-1 0 0,0 0 1 0 0,0 0 0 0 0,1 0 0 0 0,-1 0 0 0 0,0 0 0 0 0,0 0-1 0 0,1 0 1 0 0,-1 0 0 0 0,0 0 0 0 0,0 0 0 0 0,1 0 0 0 0,-1 0-1 0 0,0 1 1 0 0,24 10 1150 0 0,-22-9-1032 0 0,-1-2-172 0 0,-1 0-1 0 0,0 0 1 0 0,1 0 0 0 0,-1 0-1 0 0,0 0 1 0 0,0 0-1 0 0,1 0 1 0 0,-1 0 0 0 0,0 0-1 0 0,1 0 1 0 0,-1 0-1 0 0,0 0 1 0 0,0 1 0 0 0,1-1-1 0 0,-1 0 1 0 0,0 0-1 0 0,0 0 1 0 0,0 0 0 0 0,1 0-1 0 0,-1 1 1 0 0,0-1-1 0 0,0 0 1 0 0,0 0 0 0 0,1 1-1 0 0,-1-1 19 0 0,0 1 0 0 0,1-1 0 0 0,-1 0 0 0 0,0 1 0 0 0,1-1 0 0 0,-1 0 0 0 0,0 0 0 0 0,1 1 0 0 0,-1-1 0 0 0,1 0 0 0 0,-1 0 0 0 0,0 0 0 0 0,1 1 0 0 0,-1-1 0 0 0,1 0 0 0 0,-1 0 0 0 0,1 0 0 0 0,-1 0 0 0 0,0 0 0 0 0,1 0 0 0 0,-1 0 0 0 0,1 0 0 0 0,-1 0 0 0 0,1 0 0 0 0,5 0 116 0 0,1 1 121 0 0,-1-1 1 0 0,1-1-1 0 0,-1 1 1 0 0,1-1-1 0 0,12-2 1 0 0,15-7 584 0 0,-17 7-592 0 0,10-5-8 0 0,24-7 17 0 0,13-5 19 0 0,-48 16-214 0 0,-13 4-61 0 0,0-1 1 0 0,0 0-1 0 0,0 1 1 0 0,0-1 0 0 0,0 1-1 0 0,0 0 1 0 0,1 0 0 0 0,-1 0-1 0 0,0 0 1 0 0,3 1 0 0 0,1 1-24 0 0,-4-1-75 0 0,0 0 0 0 0,1 0 0 0 0,-1 0 0 0 0,0 1 1 0 0,0-1-1 0 0,0 1 0 0 0,1 0 0 0 0,-2 0 0 0 0,6 3 1 0 0,-7-3-40 0 0,0-2 112 0 0,0 0 0 0 0,-1 1 0 0 0,1-1 0 0 0,-1 1 0 0 0,1-1 0 0 0,0 1 0 0 0,-1 0 0 0 0,0-1 1 0 0,1 1-1 0 0,-1-1 0 0 0,1 1 0 0 0,-1 0 0 0 0,0-1 0 0 0,1 1 0 0 0,-1 0 0 0 0,0-1 0 0 0,1 1 1 0 0,-1 1-1 0 0,6 7-228 0 0,-5-3 313 0 0,1 0-3511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3679 0 0,'0'0'14456'0'0,"0"2"-14265"0"0,-5 37 914 0 0,5-36-973 0 0,2 9 250 0 0,-1-7-195 0 0,0 0 1 0 0,1 1 0 0 0,0-1 0 0 0,5 9 0 0 0,3 9 194 0 0,-7-11-293 0 0,-1 1 1 0 0,0 0-1 0 0,0 0 1 0 0,-1 0-1 0 0,-1 0 1 0 0,-2 25-1 0 0,-19 79-196 0 0,12-80 9 0 0,-22 141-358 0 0,25-136 456 0 0,5-34-3 0 0,-8 26-58 0 0,2-17-451 0 0,0-1-1 0 0,0 0 0 0 0,-17 25 1 0 0,23-40 459 0 0,1 0 1 0 0,-1-1-1 0 0,1 1 1 0 0,-1 0-1 0 0,1 0 1 0 0,-1 0-1 0 0,1 0 1 0 0,0 0 0 0 0,0-1-1 0 0,-1 1 1 0 0,1 0-1 0 0,0 0 1 0 0,0 0-1 0 0,0 0 1 0 0,0 0 0 0 0,0 0-1 0 0,0 0 1 0 0,0 0-1 0 0,0 0 1 0 0,0 0-1 0 0,1 1 1 0 0,0 5-961 0 0,2-7 380 0 0,12 0-21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3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97 397 1375 0 0,'0'0'66'0'0,"1"-2"227"0"0,6-12 1231 0 0,-1 0 0 0 0,0-1 1 0 0,5-18-1 0 0,10-29-2309 0 0,-20 60 1444 0 0,-1 1-503 0 0,0 0 1 0 0,0 1 0 0 0,0-1-1 0 0,1 0 1 0 0,-1 0 0 0 0,0 1-1 0 0,1-1 1 0 0,-1 0-1 0 0,0 1 1 0 0,1-1 0 0 0,-1 0-1 0 0,1 1 1 0 0,-1-1 0 0 0,1 0-1 0 0,-1 1 1 0 0,1-1-1 0 0,0 1 1 0 0,-1-1 0 0 0,1 1-1 0 0,0-1 1 0 0,-1 1 0 0 0,2-1-1 0 0,17-9 1494 0 0,127-67 996 0 0,-50 23-1095 0 0,-52 30-728 0 0,-27 14-428 0 0,-1 1 0 0 0,1 0 0 0 0,1 2-1 0 0,30-10 1 0 0,26-4 285 0 0,-60 20-613 0 0,-1 4-54 0 0,-3 6-25 0 0,-8-7 2 0 0,-1 0 1 0 0,0 0-1 0 0,0 1 0 0 0,0-1 0 0 0,0 1 0 0 0,0-1 0 0 0,0 1 1 0 0,0-1-1 0 0,-1 1 0 0 0,1-1 0 0 0,-1 1 0 0 0,0 0 1 0 0,0-1-1 0 0,0 5 0 0 0,-1 3-46 0 0,0 0-1 0 0,-3 13 1 0 0,1-9 30 0 0,-2-1 0 0 0,1 1-1 0 0,-2-1 1 0 0,0 0 0 0 0,-12 20-1 0 0,-46 56 53 0 0,49-68-38 0 0,-23 22-116 0 0,-83 78-1 0 0,108-109 76 0 0,-82 66-763 0 0,10-8-178 0 0,56-44 645 0 0,-43 36-510 0 0,42-36 591 0 0,-33 34 0 0 0,40-36 542 0 0,21-22 52 0 0,2-2-345 0 0,0 0 1 0 0,-1 0-1 0 0,1 0 0 0 0,-1 1 0 0 0,1-1 0 0 0,0 0 0 0 0,-1 0 1 0 0,1 1-1 0 0,0-1 0 0 0,0 0 0 0 0,-1 1 0 0 0,1-1 0 0 0,0 0 1 0 0,0 1-1 0 0,-1-1 0 0 0,1 0 0 0 0,0 1 0 0 0,0-1 0 0 0,0 0 1 0 0,0 1-1 0 0,-1-1 0 0 0,1 1 0 0 0,0-1 0 0 0,7 1 116 0 0,-1 0-1 0 0,1-1 0 0 0,-1 0 1 0 0,1 0-1 0 0,-1-1 1 0 0,1 1-1 0 0,-1-1 0 0 0,13-4 1 0 0,54-22 1072 0 0,-55 19-840 0 0,-1 1-102 0 0,2-1 62 0 0,0 1 0 0 0,0 1-1 0 0,1 0 1 0 0,25-3-1 0 0,64-6 9 0 0,121-11-226 0 0,-156 17 77 0 0,-69 9-100 0 0,14-2-214 0 0,-1 1-1 0 0,25 1 0 0 0,-16 1-289 0 0,-25-1 304 0 0,1 1-197 0 0,-3-1 262 0 0,1 0-1 0 0,-1 0 1 0 0,1 0 0 0 0,-1 0 0 0 0,1 0 0 0 0,-1 1 0 0 0,1-1-1 0 0,-1 0 1 0 0,1 0 0 0 0,-1 0 0 0 0,1 1 0 0 0,-1-1-1 0 0,1 0 1 0 0,-1 1 0 0 0,1-1 0 0 0,-1 0 0 0 0,0 1-1 0 0,1-1 1 0 0,-1 1 0 0 0,0-1 0 0 0,1 1 0 0 0,-1-1-1 0 0,0 1 1 0 0,1-1 0 0 0,-1 0 0 0 0,0 1 0 0 0,0 0-1 0 0,0-1 1 0 0,0 1 0 0 0,1-1 0 0 0,-1 1 0 0 0,0-1 0 0 0,0 1-1 0 0,0-1 1 0 0,0 1 0 0 0,0-1 0 0 0,0 2 0 0 0,0 0-1499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3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15551 0 0,'0'0'2448'0'0,"-1"2"-2254"0"0,-6 6-608 0 0,-1 1 1 0 0,0-1 0 0 0,0-1 0 0 0,-18 13 0 0 0,15-13 67 0 0,4-2 572 0 0,0 0 0 0 0,0-1 0 0 0,-1 0 1 0 0,1 0-1 0 0,-11 3 0 0 0,2-1-78 0 0,11-4-180 0 0,0 1-1 0 0,1 0 1 0 0,-1 1 0 0 0,1-1-1 0 0,0 1 1 0 0,0 0 0 0 0,0 0-1 0 0,0 0 1 0 0,-4 7 0 0 0,-8 8-222 0 0,-39 47 75 0 0,-70 106 1 0 0,125-172 179 0 0,-76 115 1645 0 0,71-109-1581 0 0,4-4-58 0 0,-1 1 0 0 0,1-1 0 0 0,0 1 0 0 0,-1-1 0 0 0,1 1 1 0 0,0 0-1 0 0,1 0 0 0 0,-1-1 0 0 0,0 7 0 0 0,-1-3-11 0 0,0-1-33 0 0,1-1-1 0 0,0 0 1 0 0,1 1-1 0 0,-1-1 1 0 0,1 0-1 0 0,0 1 1 0 0,0 4-1 0 0,2 3-35 0 0,3 2 58 0 0,0-6 114 0 0,1 1 0 0 0,0-1 1 0 0,13 13-1 0 0,10 14 72 0 0,-26-30-137 0 0,0-1-1 0 0,0 1 1 0 0,1-1 0 0 0,0 0-1 0 0,0 0 1 0 0,0 0 0 0 0,0 0-1 0 0,7 4 1 0 0,-3-2 47 0 0,0-1 170 0 0,0 1-1 0 0,1-1 1 0 0,0-1-1 0 0,0 0 1 0 0,0 0-1 0 0,0-1 1 0 0,1 0-1 0 0,13 3 1 0 0,-8-4 186 0 0,0 0 0 0 0,1-1 0 0 0,-1-1 0 0 0,26-2 0 0 0,-26-1-329 0 0,-1 1 0 0 0,0-2 0 0 0,16-5 0 0 0,-14 3-10 0 0,0 2-1 0 0,1 0 1 0 0,-1 0 0 0 0,34-1-1 0 0,-26 4-110 0 0,-1-1 0 0 0,29-7 0 0 0,-42 7 10 0 0,1-2-1 0 0,-1 1 0 0 0,0-2 0 0 0,0 1 1 0 0,10-7-1 0 0,50-38 185 0 0,-41 31-236 0 0,54-42 1 0 0,-69 48 0 0 0,-1 0 1 0 0,0-1 0 0 0,-1-1-1 0 0,0 0 1 0 0,13-22 0 0 0,-13 20-1 0 0,-9 11 43 0 0,0 0 1 0 0,1 0 0 0 0,-1 0 0 0 0,-1 0-1 0 0,1 0 1 0 0,-1-1 0 0 0,0 1-1 0 0,1-7 1 0 0,-1 9 10 0 0,-2-12 11 0 0,1 4 27 0 0,-1 11-38 0 0,0-1 1 0 0,0 0-1 0 0,0 0 1 0 0,0 0-1 0 0,0 0 1 0 0,0 0 0 0 0,0 0-1 0 0,-1 1 1 0 0,1-1-1 0 0,0 0 1 0 0,0 0-1 0 0,-1 0 1 0 0,1 0 0 0 0,0 1-1 0 0,-1-1 1 0 0,1 0-1 0 0,-1 0 1 0 0,0-1-1 0 0,-7-11-8 0 0,-1 0-222 0 0,-1 0 1 0 0,0 1 0 0 0,0 0-1 0 0,-23-19 1 0 0,15 20 129 0 0,10 5 62 0 0,6 3 16 0 0,-1 1 1 0 0,0 0-1 0 0,0 1 0 0 0,0-1 1 0 0,0 0-1 0 0,0 1 0 0 0,0-1 1 0 0,-4 0-1 0 0,3 1-17 0 0,0 0 1 0 0,0 0 0 0 0,0 0 0 0 0,-1 1-1 0 0,1-1 1 0 0,0 1 0 0 0,-1 0-1 0 0,1 0 1 0 0,0 1 0 0 0,0-1-1 0 0,-1 1 1 0 0,1 0 0 0 0,0 0-1 0 0,0 1 1 0 0,0-1 0 0 0,0 1-1 0 0,0 0 1 0 0,-5 3 0 0 0,-7 5 31 0 0,0 1 0 0 0,-27 25 0 0 0,18-15 177 0 0,11-10-115 0 0,1 1 0 0 0,0 1-1 0 0,0 0 1 0 0,-12 17 0 0 0,21-24-18 0 0,0 1 0 0 0,0 0 0 0 0,0-1 0 0 0,1 1 1 0 0,0 0-1 0 0,0 1 0 0 0,1-1 0 0 0,-1 0 1 0 0,2 1-1 0 0,-1-1 0 0 0,1 1 0 0 0,0 10 0 0 0,1-5 58 0 0,-1-5-18 0 0,1 1 1 0 0,0-1-1 0 0,1 1 0 0 0,0-1 0 0 0,0 1 0 0 0,5 14 0 0 0,-5-21-68 0 0,0 0-1 0 0,-1 1 1 0 0,1-1-1 0 0,-1 1 1 0 0,1-1-1 0 0,-1 1 1 0 0,0 4-1 0 0,0 2 4 0 0,2 5-12 0 0,-2-9-12 0 0,1-1 0 0 0,-1 0 1 0 0,0 0-1 0 0,0 1 0 0 0,-1 5 0 0 0,0-4-40 0 0,0-4-161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12407 0 0,'0'0'2656'0'0,"3"-1"-2252"0"0,40-7 2 0 0,36-5 1463 0 0,15-2 92 0 0,-38 4-1466 0 0,66-4 0 0 0,10-1-209 0 0,-54 1 186 0 0,82-26-1 0 0,-69 11 147 0 0,67-20 265 0 0,-97 34-632 0 0,72-15-25 0 0,-83 23-215 0 0,93-11-11 0 0,52 7 440 0 0,-176 12-338 0 0,-14 0-60 0 0,0 0 0 0 0,1 0-1 0 0,-1-1 1 0 0,0 1 0 0 0,0-1 0 0 0,9-3 0 0 0,-7 2 19 0 0,4-2 62 0 0,-1 0 0 0 0,0-1-1 0 0,0 0 1 0 0,0 0-1 0 0,17-14 1 0 0,2-9 80 0 0,-28 26-179 0 0,0 2-60 0 0,-1 0-1 0 0,0-1 1 0 0,0 1 0 0 0,1 0 0 0 0,-1-1 0 0 0,0 1-1 0 0,0-1 1 0 0,1 1 0 0 0,-1 0 0 0 0,0-1 0 0 0,0 1-1 0 0,0-1 1 0 0,0 1 0 0 0,0-1 0 0 0,0 1 0 0 0,0 0 0 0 0,0-1-1 0 0,0 1 1 0 0,0-1 0 0 0,0 0 0 0 0,-31 25-207 0 0,29-23 147 0 0,0 1-67 0 0,-14 16-226 0 0,15-17 164 0 0,0 0 178 0 0,0-1 0 0 0,0 1 0 0 0,0 0 0 0 0,0-1 1 0 0,1 1-1 0 0,-1 0 0 0 0,0 0 0 0 0,1-1 0 0 0,-1 1 0 0 0,0 0 1 0 0,1 0-1 0 0,-1 0 0 0 0,1 0 0 0 0,-1 0 0 0 0,1 0 0 0 0,-1 1 1 0 0,-2 7-3682 0 0,0 3 2069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45 8263 0 0,'0'0'748'0'0,"3"0"-614"0"0,26-7 1378 0 0,-22 5-934 0 0,0 0-1 0 0,-1 1 1 0 0,1-2 0 0 0,-1 1 0 0 0,11-6-1 0 0,2-4 981 0 0,-17 10 207 0 0,5-3 3524 0 0,-14 5-5241 0 0,0 1 0 0 0,1 0-1 0 0,-1 1 1 0 0,0-1 0 0 0,-11 5 0 0 0,-36 18-118 0 0,27-11-131 0 0,13-8 11 0 0,-1 1 0 0 0,0-2 0 0 0,-1 0 0 0 0,1-1-1 0 0,-1-1 1 0 0,1 0 0 0 0,-1-1 0 0 0,1-1 0 0 0,-21-2 0 0 0,9-1 97 0 0,-1-1 0 0 0,1-1 0 0 0,0-2 1 0 0,-36-13-1 0 0,52 15-21 0 0,5 3-3 0 0,0 0 0 0 0,0 0 0 0 0,0 0 0 0 0,0 0 0 0 0,-1 1 1 0 0,-9-1-1 0 0,14 2-154 0 0,-1 3-238 0 0,3-3 511 0 0,-1 0 0 0 0,1 0 1 0 0,0 0-1 0 0,-1 1 0 0 0,1-1 0 0 0,0 0 0 0 0,0 0 0 0 0,-1 0 0 0 0,1 0 0 0 0,0 0 0 0 0,-1 1 0 0 0,1-1 0 0 0,0 0 0 0 0,0 0 0 0 0,-1 1 0 0 0,1-1 0 0 0,0 0 0 0 0,0 0 0 0 0,0 1 0 0 0,0-1 0 0 0,-1 0 0 0 0,1 1 0 0 0,0-1 0 0 0,0 0 0 0 0,0 0 0 0 0,0 1 0 0 0,-1 3 68 0 0,1-1 0 0 0,-1 1 0 0 0,1 0 1 0 0,0-1-1 0 0,0 1 0 0 0,1-1 0 0 0,-1 1 1 0 0,1-1-1 0 0,-1 1 0 0 0,1-1 0 0 0,0 1 0 0 0,1-1 1 0 0,-1 0-1 0 0,0 0 0 0 0,1 1 0 0 0,0-1 1 0 0,0 0-1 0 0,4 5 0 0 0,-4-6 308 0 0,0 0-180 0 0,2 2-194 0 0,-2-1 124 0 0,1-1 1 0 0,0 1-1 0 0,0-1 1 0 0,0 0-1 0 0,0 0 1 0 0,0 0-1 0 0,0 0 1 0 0,6 2-1 0 0,-6-3-64 0 0,4 13-1 0 0,-6-13-62 0 0,1 4 1 0 0,0 0 0 0 0,-1 1-1 0 0,0 0 1 0 0,0-1 0 0 0,0 1-1 0 0,0 0 1 0 0,-1-1 0 0 0,0 1-1 0 0,0 0 1 0 0,-1 0 0 0 0,-1 7-1 0 0,-3 8 19 0 0,-11 34 0 0 0,12-43-13 0 0,-8 16 301 0 0,12-28-222 0 0,-2 5-111 0 0,0 1-1 0 0,-1-1 1 0 0,0 1 0 0 0,-4 5 0 0 0,10-11 74 0 0,1 0 1 0 0,0 0 0 0 0,-1 0-1 0 0,1-1 1 0 0,0 1 0 0 0,-1-1-1 0 0,1 0 1 0 0,0 0 0 0 0,-1 0-1 0 0,0-1 1 0 0,7-2 0 0 0,3-5 178 0 0,21-15 1 0 0,-25 17-188 0 0,1 0 0 0 0,0 0 0 0 0,16-7 0 0 0,-18 10-41 0 0,1 1 0 0 0,0 0 0 0 0,0 0 0 0 0,0 1 0 0 0,1 0 0 0 0,17-1 0 0 0,-3 3 0 0 0,-19 2-3 0 0,0 1-5 0 0,11 3-3 0 0,-1 0-1 0 0,0 2 0 0 0,-1-1 1 0 0,22 17-1 0 0,-18-13 14 0 0,0 0 0 0 0,19 9 0 0 0,-30-17-1 0 0,-1-1 0 0 0,1 0 1 0 0,0 0-1 0 0,-1 0 0 0 0,1-1 0 0 0,0 0 0 0 0,0 0 0 0 0,0-1 0 0 0,0 0 0 0 0,8-1 0 0 0,2-1 10 0 0,30-10 0 0 0,-4 1-1 0 0,-30 9 1 0 0,3 2-11 0 0,-1 3 0 0 0,0 1 0 0 0,8 4 0 0 0,-19-5 0 0 0,-1 1 0 0 0,10 5 0 0 0,-3 4 0 0 0,-3 2 0 0 0,-2 0 15 0 0,-5-12 6 0 0,-1 0 0 0 0,1 0 1 0 0,-1 0-1 0 0,1 0 0 0 0,-1 0 0 0 0,0 0 0 0 0,0 0 1 0 0,-1 0-1 0 0,1 0 0 0 0,0 0 0 0 0,-4 4 1 0 0,4-5-23 0 0,-1 1 4 0 0,1 1 0 0 0,-1-1-1 0 0,0 0 1 0 0,0 0 0 0 0,-1 0-1 0 0,1 0 1 0 0,-1 0-1 0 0,1-1 1 0 0,-6 5 0 0 0,-2 1 73 0 0,-21 18 272 0 0,18-14-345 0 0,7-8 16 0 0,-14 6 12 0 0,-14 10-34 0 0,8-5-40 0 0,0 1-1 0 0,-24 20 1 0 0,17-8 43 0 0,32-27 0 0 0,-1 0 0 0 0,1 0 0 0 0,0 1 0 0 0,-1-1 0 0 0,1 0 0 0 0,-1 0 0 0 0,1 0 0 0 0,-1-1 0 0 0,0 1 0 0 0,1 0 0 0 0,-1-1 0 0 0,0 1 0 0 0,0-1 0 0 0,1 1 0 0 0,-1-1 0 0 0,-3 0 0 0 0,-2 1 0 0 0,-5 2 94 0 0,1 0 1 0 0,-1-1-1 0 0,0-1 0 0 0,1 1 0 0 0,-25-2 1 0 0,14-1 175 0 0,-34 0-92 0 0,29 0-22 0 0,1 0-1 0 0,-1 2 1 0 0,1 1 0 0 0,-49 10-1 0 0,57-6-165 0 0,0 1 1 0 0,0 1-1 0 0,1 1 0 0 0,-22 14 1 0 0,-7 5-19 0 0,34-23-20 0 0,-1 0 36 0 0,3-2 24 0 0,8-2 48 0 0,-2 1 47 0 0,-1-1-122 0 0,-7-8 502 0 0,8 4-445 0 0,-3-6-31 0 0,1 2-26 0 0,5 5-54 0 0,-1 2-218 0 0,0 1 260 0 0,0-1 0 0 0,0 1 0 0 0,0-1 0 0 0,0 1 0 0 0,1 0 0 0 0,-1-1 0 0 0,0 1 0 0 0,0 0 0 0 0,1 0-1 0 0,-1 0 1 0 0,1 0 0 0 0,-1 1 0 0 0,1-1 0 0 0,-1 0 0 0 0,1 1 0 0 0,0-1 0 0 0,-1 1 0 0 0,1-1 0 0 0,0 1 0 0 0,0-1 0 0 0,0 1 0 0 0,0 0 0 0 0,1 0 0 0 0,-1 0 0 0 0,0 3 0 0 0,-2 4-136 0 0,0 0 0 0 0,1 1 0 0 0,-2 15 0 0 0,4-23 101 0 0,-1 0-122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13991 0 0,'19'-3'389'0'0,"1"0"-1"0"0,0-1 0 0 0,24-9 0 0 0,53-25 929 0 0,-58 21-1007 0 0,62-17 0 0 0,-95 33-388 0 0,0 0 0 0 0,0 0 0 0 0,1 1 0 0 0,-1 0 0 0 0,0 0 0 0 0,1 0 0 0 0,-1 1 0 0 0,0-1 0 0 0,7 3 0 0 0,6 3-340 0 0,29 12-1 0 0,-36-13 281 0 0,1 0 1 0 0,-1 0-1 0 0,1-1 1 0 0,0-1 0 0 0,22 3-1 0 0,-31-6 25 0 0,1 0 0 0 0,-1 0-1 0 0,1-1 1 0 0,0 0-1 0 0,-1 0 1 0 0,1 0 0 0 0,-1 0-1 0 0,0-1 1 0 0,1 1 0 0 0,-1-1-1 0 0,0 0 1 0 0,0-1 0 0 0,0 1-1 0 0,0-1 1 0 0,5-4 0 0 0,-1 0-276 0 0,-1-1 1 0 0,1 0-1 0 0,-2 0 1 0 0,1 0 0 0 0,8-16-1 0 0,0-1-267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10 119 2303 0 0,'-1'2'455'0'0,"1"-2"-330"0"0,0 1 0 0 0,0-1 1 0 0,0 0-1 0 0,0 0 0 0 0,0 0 0 0 0,0 1 0 0 0,-1-1 0 0 0,1 0 0 0 0,0 0 0 0 0,0 0 1 0 0,0 0-1 0 0,0 1 0 0 0,0-1 0 0 0,0 0 0 0 0,0 0 0 0 0,-1 0 0 0 0,1 0 0 0 0,0 0 1 0 0,0 1-1 0 0,0-1 0 0 0,0 0 0 0 0,-1 0 0 0 0,1 0 0 0 0,0 0 0 0 0,0 0 1 0 0,0 0-1 0 0,-1 0 0 0 0,1 0 0 0 0,0 0 0 0 0,0 0 0 0 0,0 0 0 0 0,-1 0 0 0 0,1 0 1 0 0,0 0-1 0 0,0 0 0 0 0,0 0 0 0 0,-1 0 0 0 0,1 0 0 0 0,0 0 0 0 0,0 0 0 0 0,0 0 1 0 0,-1 0-1 0 0,1 0 0 0 0,0 0 0 0 0,0 0 0 0 0,0 0 0 0 0,0-1 0 0 0,-1 1 1 0 0,1 0-1 0 0,0 0 0 0 0,0-14 3089 0 0,3-7-4573 0 0,-2 15 1610 0 0,2-7 150 0 0,-2 4 4735 0 0,1 10-5032 0 0,14 1 179 0 0,-1 0 0 0 0,1 0 0 0 0,-1-1 0 0 0,24-2 0 0 0,64-12 1856 0 0,-93 12-1930 0 0,33-4 360 0 0,81 1 0 0 0,-109 4-558 0 0,-7 0-115 0 0,-1 0 1 0 0,1 0-1 0 0,-1-1 0 0 0,0 0 0 0 0,1 0 1 0 0,-1-1-1 0 0,0 0 0 0 0,0 0 0 0 0,0-1 1 0 0,0 1-1 0 0,0-2 0 0 0,-1 1 0 0 0,8-6 1 0 0,-1 1-107 0 0,-10 7 103 0 0,-1 0 0 0 0,0 0 1 0 0,0 0-1 0 0,0 1 0 0 0,1-1 1 0 0,-1 1-1 0 0,0-1 0 0 0,1 1 1 0 0,-1 0-1 0 0,1-1 0 0 0,-1 1 1 0 0,0 1-1 0 0,1-1 0 0 0,-1 0 1 0 0,0 0-1 0 0,1 1 0 0 0,-1 0 1 0 0,0-1-1 0 0,1 1 1 0 0,2 1-1 0 0,3 3-101 0 0,-1-1 1 0 0,1 1-1 0 0,13 11 1 0 0,-19-14 203 0 0,3 2-23 0 0,16 16-121 0 0,5 21 230 0 0,-25-39-71 0 0,2-2-1735 0 0,8-3-3782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144 162 4607 0 0,'0'0'3824'0'0,"1"-3"-1965"0"0,8-30-573 0 0,7-56-1 0 0,-12 53 7232 0 0,-9 51-7497 0 0,-7 23-1627 0 0,-54 297 294 0 0,64-323 310 0 0,-43 209 311 0 0,44-219 932 0 0,0 0-1107 0 0,-2 6-147 0 0,2-6-202 0 0,0 1-399 0 0,-2 15-1154 0 0,-3 35 0 0 0,6-38 1414 0 0,-2 1 0 0 0,0 0 1 0 0,-1-1-1 0 0,-5 17 0 0 0,-4 6 3859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98 285 7599 0 0,'-1'2'348'0'0,"0"0"-241"0"0,-1 1 10 0 0,-15 6 122 0 0,7-6-192 0 0,8-2 211 0 0,0 0 0 0 0,0-1 1 0 0,0 1-1 0 0,-1-1 0 0 0,1 0 0 0 0,0 0 1 0 0,0 0-1 0 0,0 0 0 0 0,0 0 1 0 0,-4 0-1 0 0,7-10 1109 0 0,1 6 1823 0 0,6-4-1238 0 0,-7 7-1561 0 0,40-38 800 0 0,26-27-373 0 0,-45 44-688 0 0,0 0-1 0 0,1 2 0 0 0,1 1 1 0 0,1 0-1 0 0,28-15 0 0 0,-39 27-117 0 0,0 0-1 0 0,1 1 0 0 0,-1 1 1 0 0,1 0-1 0 0,1 1 1 0 0,21-3-1 0 0,-20 6-25 0 0,-12 1-2 0 0,-3 0 8 0 0,0 0 0 0 0,1 1 1 0 0,-1-1-1 0 0,0 1 0 0 0,0-1 0 0 0,1 1 1 0 0,-1 0-1 0 0,4 2 0 0 0,-4-2-7 0 0,0 0 0 0 0,-1 0 0 0 0,1 0 0 0 0,0 0 0 0 0,-1 0 0 0 0,1 0 0 0 0,0 1 0 0 0,-1-1 0 0 0,0 0 0 0 0,1 1 0 0 0,-1 0 0 0 0,0-1 0 0 0,0 1 0 0 0,0 0 0 0 0,0-1 0 0 0,0 1 0 0 0,0 0 0 0 0,0 0 0 0 0,0 0 0 0 0,-1 0 0 0 0,1 0 0 0 0,-1 0 0 0 0,0 0 0 0 0,1 0 0 0 0,-1 0 0 0 0,0 0 0 0 0,-1 3 0 0 0,1 3-60 0 0,-1-1 1 0 0,0 0-1 0 0,0 0 1 0 0,-1 0 0 0 0,0 0-1 0 0,-3 8 1 0 0,-5 8-304 0 0,-1-1 0 0 0,-27 40-1 0 0,-36 38-287 0 0,22-31 612 0 0,12-16 522 0 0,-74 76 0 0 0,101-115-383 0 0,0 1 0 0 0,1 1 0 0 0,-15 24 0 0 0,-25 56-752 0 0,30-54 266 0 0,14-24 263 0 0,2-4 179 0 0,-1 0 1 0 0,-8 13-1 0 0,14-25-111 0 0,26 8 161 0 0,-19-10-22 0 0,1 0 0 0 0,-1 0 0 0 0,1-1-1 0 0,-1 0 1 0 0,1 0 0 0 0,-1-1 0 0 0,1 1 0 0 0,-1-1 0 0 0,0-1 0 0 0,10-4 0 0 0,25-8 349 0 0,7 2-114 0 0,0 3 1 0 0,1 1-1 0 0,97-3 0 0 0,-125 12-331 0 0,2-1-221 0 0,-1 2 1 0 0,0 0-1 0 0,35 7 1 0 0,-53-7-89 0 0,9 2 188 0 0,-1-2-3448 0 0,-1-1-2203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579 186 12695 0 0,'-33'-2'459'0'0,"-1"1"0"0"0,-56 5-1 0 0,15 4-306 0 0,-87 13 753 0 0,114-13-552 0 0,-63 20 0 0 0,87-18 270 0 0,22-10 71 0 0,3 1-617 0 0,0 0 0 0 0,-1 0 0 0 0,1 0 1 0 0,0 0-1 0 0,0 0 0 0 0,0-1 0 0 0,0 1 0 0 0,0 0 0 0 0,0-1 0 0 0,2 2 0 0 0,-1-1 45 0 0,4 2 33 0 0,1 0 0 0 0,-1 0 0 0 0,1 0 1 0 0,0-1-1 0 0,0 0 0 0 0,0-1 1 0 0,9 2-1 0 0,54 1 497 0 0,8-7 181 0 0,116-18-1 0 0,-103 8-393 0 0,1138-125 2556 0 0,-991 115-2844 0 0,832-64 600 0 0,-677 76-475 0 0,420 42-1 0 0,99 84-1012 0 0,-621-71-1598 0 0,-276-42 1556 0 0,0-1 0 0 0,0 0-1 0 0,0-1 1 0 0,0-1 0 0 0,0 0 0 0 0,17-4 0 0 0,-10-2-5927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1375 0 0,'0'2'107'0'0,"-1"3"1276"0"0,1 0 1 0 0,-1-1-1 0 0,0 1 0 0 0,0-1 1 0 0,0 1-1 0 0,-1-1 0 0 0,0 1 0 0 0,0-1 1 0 0,0 0-1 0 0,0 0 0 0 0,-4 5 0 0 0,3-5 827 0 0,-5 8-2221 0 0,-2 0 0 0 0,1-1 0 0 0,-2 0 0 0 0,-16 14 1 0 0,4-7-214 0 0,15-12 243 0 0,0 0 0 0 0,0 1 1 0 0,1-1-1 0 0,0 2 0 0 0,0-1 1 0 0,1 1-1 0 0,-8 11 0 0 0,-96 194-1171 0 0,70-125 676 0 0,21-42 80 0 0,-3-1 0 0 0,-35 55 0 0 0,46-84 736 0 0,-11 24 0 0 0,21-37-102 0 0,0-1-12 0 0,-5 22 596 0 0,6-22-877 0 0,1-1-21 0 0,0-1 70 0 0,0 1 0 0 0,0-1 0 0 0,0 1 1 0 0,0 0-1 0 0,0-1 0 0 0,0 1 1 0 0,-1 0-1 0 0,1 0 0 0 0,0-1 1 0 0,1 3-1 0 0,0-1 2 0 0,7 5 133 0 0,0-1 0 0 0,0 0 0 0 0,0 0-1 0 0,1-1 1 0 0,0 0 0 0 0,0-1 0 0 0,20 6 0 0 0,1-3 165 0 0,44 6 0 0 0,-54-11-178 0 0,0 0 1 0 0,1-2 0 0 0,-1-1-1 0 0,0 0 1 0 0,25-6 0 0 0,103-30 556 0 0,-13 2-441 0 0,-106 29-236 0 0,7-2-78 0 0,69-3 0 0 0,-101 11 82 0 0,20-4 0 0 0,20-10 53 0 0,-25 5-12 0 0,-16 4-24 0 0,-1 1-4 0 0,4-3-11 0 0,-1-1-1 0 0,1 0 1 0 0,-2-1-1 0 0,1 1 1 0 0,-1-1-1 0 0,0 0 1 0 0,-1-1-1 0 0,0 1 1 0 0,0-1-1 0 0,-1 0 1 0 0,2-10-1 0 0,-2 2-43 0 0,-1 0 0 0 0,0 1 0 0 0,-1-1 0 0 0,-1 0 0 0 0,-3-25 0 0 0,2 34-22 0 0,0 0 1 0 0,-1-1-1 0 0,-1 1 1 0 0,1 0-1 0 0,-1 0 1 0 0,-1 0 0 0 0,0 0-1 0 0,-5-9 1 0 0,6 15 27 0 0,1 0-1 0 0,-1 0 1 0 0,0 0 0 0 0,0 0 0 0 0,-1 0 0 0 0,1 0 0 0 0,-1 1-1 0 0,1 0 1 0 0,-1 0 0 0 0,0 0 0 0 0,0 0 0 0 0,0 0-1 0 0,0 1 1 0 0,0 0 0 0 0,0 0 0 0 0,0 0 0 0 0,0 0 0 0 0,0 0-1 0 0,-1 1 1 0 0,1 0 0 0 0,-5 0 0 0 0,4 0 4 0 0,0 0-1 0 0,1 0 1 0 0,-1 1 0 0 0,0-1 0 0 0,1 1 0 0 0,-1 0 0 0 0,0 0-1 0 0,1 1 1 0 0,-7 2 0 0 0,0 1-29 0 0,-3 1 123 0 0,1 1 0 0 0,-1 0 0 0 0,1 1 0 0 0,1 0 0 0 0,0 2 0 0 0,-14 11 0 0 0,22-17 26 0 0,-1 0 16 0 0,1 1 1 0 0,0 0 0 0 0,-1 0-1 0 0,2 1 1 0 0,-1-1 0 0 0,1 1 0 0 0,0-1-1 0 0,0 1 1 0 0,0 0 0 0 0,-3 11-1 0 0,0 8 253 0 0,-6 34 0 0 0,11-51-300 0 0,0-1-6 0 0,0 0 1 0 0,1 0-1 0 0,-1 0 0 0 0,2 0 1 0 0,-1 0-1 0 0,1 0 0 0 0,0 0 1 0 0,0 0-1 0 0,1 0 0 0 0,0 0 1 0 0,4 9-1 0 0,-4-11-70 0 0,0 0-1 0 0,0 0 1 0 0,0 0-1 0 0,1 0 1 0 0,0-1 0 0 0,0 1-1 0 0,0-1 1 0 0,1 1-1 0 0,-1-1 1 0 0,7 5-1 0 0,2 3-142 0 0,-10-10 1 0 0,-1-2 135 0 0,0 1 1 0 0,0-1-1 0 0,-1 0 1 0 0,1 1-1 0 0,0-1 1 0 0,0 0-1 0 0,0 1 0 0 0,0-1 1 0 0,-1 1-1 0 0,1-1 1 0 0,0 1-1 0 0,1 1 1 0 0,-1-1-71 0 0,2 0-556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5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35 286 11487 0 0,'0'0'1040'0'0,"-2"2"-853"0"0,-13 14-146 0 0,12-15-1 0 0,1 1 1094 0 0,0-1-782 0 0,-6 1-270 0 0,6-2 1146 0 0,2-1-1151 0 0,0 0 0 0 0,1 0-1 0 0,-1 0 1 0 0,0 0 0 0 0,1 0-1 0 0,-1 0 1 0 0,1 0 0 0 0,-1 0-1 0 0,1 0 1 0 0,0 0 0 0 0,-1 0-1 0 0,1 0 1 0 0,0 0 0 0 0,0 0-1 0 0,-1 1 1 0 0,1-1 0 0 0,0 0 0 0 0,0 0-1 0 0,0 1 1 0 0,2-2 0 0 0,23-10 957 0 0,-22 11-895 0 0,3-2-42 0 0,0 1-1 0 0,0 0 0 0 0,1 0 1 0 0,-1 1-1 0 0,1 0 0 0 0,0 1 1 0 0,13 0-1 0 0,3 2 406 0 0,28 6 1 0 0,6 1-151 0 0,11-3-70 0 0,-1-3 0 0 0,2-2 0 0 0,88-12 0 0 0,262-63 2164 0 0,-95 15-1551 0 0,-217 40-813 0 0,47-6-17 0 0,-72 14-65 0 0,129-21 0 0 0,-194 29 0 0 0,-1-2 0 0 0,1 0 0 0 0,-1 0 0 0 0,0-2 0 0 0,18-9 0 0 0,-8-1-406 0 0,-23 13 268 0 0,-2 2 18 0 0,-4 5-539 0 0,0 0 566 0 0,-14 22-193 0 0,0 0 0 0 0,-24 26 1 0 0,32-43-322 0 0,0 0 0 0 0,0 0 1 0 0,-16 9-1 0 0,18-13-396 0 0,-1 0-1 0 0,1 0 1 0 0,-1-1-1 0 0,-1 0 1 0 0,1 0 0 0 0,-9 1-1 0 0,-7 1-4784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78 2303 0 0,'3'1'167'0'0,"6"1"728"0"0,1 1 1 0 0,-1-1-1 0 0,1 0 0 0 0,-1-1 0 0 0,1-1 1 0 0,0 1-1 0 0,0-1 0 0 0,-1-1 1 0 0,1 0-1 0 0,0 0 0 0 0,15-5 0 0 0,-3 0 291 0 0,22-9 0 0 0,18-12-4156 0 0,-28 10 5257 0 0,-32 15-2282 0 0,-2 2 12 0 0,0 0-1 0 0,0-1 1 0 0,1 1-1 0 0,-1 0 1 0 0,0 0-1 0 0,0-1 1 0 0,1 1-1 0 0,-1 0 1 0 0,0 0-1 0 0,0-1 1 0 0,0 1-1 0 0,0 0 1 0 0,0 0-1 0 0,1-1 1 0 0,-1 1-1 0 0,0 0 1 0 0,0-1-1 0 0,0 1 1 0 0,0 0-1 0 0,0-1 1 0 0,0 1 0 0 0,0 0-1 0 0,0-1 1 0 0,0 1-1 0 0,0 0 1 0 0,0-1-1 0 0,0 1 1 0 0,0 0-1 0 0,0 0 1 0 0,0-1-1 0 0,-1 1 1 0 0,1 0-1 0 0,0-1 1 0 0,0 1-1 0 0,-1-1 127 0 0,0 1-1 0 0,0-1 1 0 0,0 1-1 0 0,0 0 1 0 0,-1-1-1 0 0,1 1 1 0 0,0 0-1 0 0,0 0 1 0 0,0 0 0 0 0,0 0-1 0 0,0 0 1 0 0,0 0-1 0 0,0 0 1 0 0,-3 1-1 0 0,-84 18 2554 0 0,19-3-2624 0 0,-193 34-288 0 0,174-30 220 0 0,39-8 465 0 0,-68 8 1 0 0,107-19-361 0 0,0 0 1 0 0,0-1 0 0 0,0-1-1 0 0,0 0 1 0 0,-17-3-1 0 0,25 3 11 0 0,-9-2 1405 0 0,16 13-1522 0 0,-4-8 156 0 0,1 0-87 0 0,-1-1-61 0 0,1 1 10 0 0,-1 0-1 0 0,1-1 1 0 0,-1 1-1 0 0,1-1 1 0 0,0 1-1 0 0,0-1 1 0 0,0 0-1 0 0,0 1 1 0 0,0-1-1 0 0,0 0 1 0 0,2 0-1 0 0,10 2 44 0 0,1-3-11 0 0,-3-1-53 0 0,-7 1-42 0 0,6 5 44 0 0,-9-3 9 0 0,-1 0 0 0 0,1 0 0 0 0,0 0 0 0 0,-1 1 0 0 0,0-1 0 0 0,1 0 0 0 0,-1 0 0 0 0,0 1 0 0 0,0-1 0 0 0,0 1 0 0 0,-1-1 0 0 0,1 1 0 0 0,-1 0 0 0 0,1-1 0 0 0,-1 1 0 0 0,0 2 0 0 0,0 9 104 0 0,-2 26 0 0 0,0-27-97 0 0,-2 15-18 0 0,-2 33 0 0 0,6-50 16 0 0,0-6 59 0 0,3 3-1 0 0,-3-6 17 0 0,2-1-11 0 0,1 0-85 0 0,0 0 0 0 0,0 0 0 0 0,0-1 0 0 0,0 1 0 0 0,0 0 0 0 0,5-1 1 0 0,2-3-113 0 0,-8 2 101 0 0,-1 1 6 0 0,1-1 0 0 0,-1 1 0 0 0,0-1-1 0 0,0 1 1 0 0,0-1 0 0 0,0 0 0 0 0,0 1-1 0 0,0-1 1 0 0,0 0 0 0 0,0 0 0 0 0,0 0 0 0 0,0 0-1 0 0,0 0 1 0 0,0 0 0 0 0,-1 0 0 0 0,1 0-1 0 0,1-1 1 0 0,6-10-224 0 0,-5 9 96 0 0,0 0 1 0 0,-1 0-1 0 0,1 0 1 0 0,0 1 0 0 0,1-1-1 0 0,-1 1 1 0 0,0 0-1 0 0,1 0 1 0 0,-1 0-1 0 0,1 0 1 0 0,-1 0-1 0 0,1 1 1 0 0,0 0-1 0 0,0 0 1 0 0,0 0-1 0 0,0 0 1 0 0,0 0 0 0 0,0 1-1 0 0,0 0 1 0 0,4 0-1 0 0,-1 1 82 0 0,7 1 129 0 0,0-1 0 0 0,0 0 0 0 0,1-1 1 0 0,-1-1-1 0 0,0 0 0 0 0,19-4 0 0 0,25-11 194 0 0,1 3 1 0 0,1 2-1 0 0,81-4 0 0 0,-125 15-266 0 0,0 0 0 0 0,0 1 0 0 0,0 1 0 0 0,0 0-1 0 0,0 2 1 0 0,-1-1 0 0 0,1 2 0 0 0,22 9-1 0 0,-30-10 8 0 0,0 0 0 0 0,0 1 1 0 0,-1-1-1 0 0,1 2 0 0 0,-1-1 0 0 0,0 1 0 0 0,0 0 0 0 0,-1 0 0 0 0,0 1 0 0 0,0 0 0 0 0,0 0 0 0 0,-1 0 0 0 0,0 1 0 0 0,0 0 0 0 0,-1 0 0 0 0,4 9 0 0 0,-4-2 203 0 0,-4-13-99 0 0,0 1-19 0 0,1-1-97 0 0,-1 0-1 0 0,0-1 1 0 0,0 1-1 0 0,0 0 1 0 0,0 0-1 0 0,0 0 1 0 0,-1 0-1 0 0,1 0 1 0 0,-1 0-1 0 0,1 0 1 0 0,-1 0-1 0 0,1 0 1 0 0,-1 0-1 0 0,0 0 1 0 0,0-1-1 0 0,0 1 1 0 0,-2 2-1 0 0,-1 1-7 0 0,-2 4-32 0 0,0 0-1 0 0,-1 0 0 0 0,0-1 1 0 0,0 0-1 0 0,-1-1 1 0 0,0 0-1 0 0,-12 8 1 0 0,-67 39-498 0 0,63-40 416 0 0,-6 2 66 0 0,0 0 0 0 0,-1-2 1 0 0,0-2-1 0 0,-2-1 0 0 0,1-1 0 0 0,-1-1 0 0 0,-57 6 1 0 0,62-12 266 0 0,-1-2 1 0 0,-50-3 0 0 0,62 0-108 0 0,1-1 0 0 0,0 0-1 0 0,0-1 1 0 0,0-1 0 0 0,1-1 0 0 0,-20-9 0 0 0,15 5-9 0 0,4 2 16 0 0,0 0 0 0 0,-25-7 0 0 0,38 14-40 0 0,-6 1-89 0 0,7 0-152 0 0,3 3-573 0 0,-1-1 585 0 0,0 1 0 0 0,1 0 0 0 0,0-1 0 0 0,0 1 0 0 0,0-1 0 0 0,0 1 0 0 0,0-1 0 0 0,0 0 0 0 0,0 1-1 0 0,1-1 1 0 0,-1 0 0 0 0,1 0 0 0 0,0 0 0 0 0,0 0 0 0 0,0 0 0 0 0,0 0 0 0 0,0 0 0 0 0,0-1 0 0 0,0 1 0 0 0,0-1 0 0 0,3 2 0 0 0,1 0-241 0 0,0-1 0 0 0,1 1 1 0 0,-1-2-1 0 0,0 1 0 0 0,1 0 1 0 0,-1-1-1 0 0,1 0 1 0 0,7-1-1 0 0,10-1-820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10247 0 0,'0'0'466'0'0,"-2"2"-5"0"0,-47 37 1392 0 0,35-28-104 0 0,3-3-458 0 0,4-2 2963 0 0,8-5-4063 0 0,0 1 0 0 0,1-1-1 0 0,-1 0 1 0 0,0 1 0 0 0,1-1 0 0 0,-1 0 0 0 0,1 0 0 0 0,-1 0 0 0 0,4 2 0 0 0,-5-3-113 0 0,5 2 49 0 0,-1 0 0 0 0,1 0 0 0 0,-1-1-1 0 0,1 0 1 0 0,0 0 0 0 0,0 0-1 0 0,-1-1 1 0 0,1 1 0 0 0,7-1-1 0 0,13 1 129 0 0,3 4-184 0 0,1-2-1 0 0,0-2 1 0 0,0 0 0 0 0,34-5-1 0 0,-42 2-28 0 0,0-2-1 0 0,-1 0 0 0 0,1-1 0 0 0,-1-1 0 0 0,0-1 0 0 0,27-13 0 0 0,-4-3-272 0 0,44-31 1 0 0,-87 54 6 0 0,10-6-74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0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59 3223 0 0,'0'0'18315'0'0,"2"-1"-17990"0"0,16-14 470 0 0,-17 14-535 0 0,-1-2-159 0 0,0 1-96 0 0,0 1-1 0 0,-1-1 1 0 0,1 1 0 0 0,0-1-1 0 0,-1 1 1 0 0,1-1 0 0 0,-1 1-1 0 0,0-1 1 0 0,1 1 0 0 0,-1 0-1 0 0,0-1 1 0 0,0 1 0 0 0,0 0-1 0 0,0 0 1 0 0,0-1-1 0 0,0 1 1 0 0,0 0 0 0 0,0 0-1 0 0,-1 0 1 0 0,1 0 0 0 0,0 1-1 0 0,-1-1 1 0 0,1 0 0 0 0,0 0-1 0 0,-1 1 1 0 0,1-1 0 0 0,-1 1-1 0 0,-2-1 1 0 0,-4-1-117 0 0,0 1 1 0 0,0 0-1 0 0,1 0 1 0 0,-1 0-1 0 0,0 1 1 0 0,0 1-1 0 0,0-1 1 0 0,0 1-1 0 0,0 1 1 0 0,-14 3-1 0 0,-3 4-873 0 0,-46 23 0 0 0,50-22 699 0 0,-59 30-1602 0 0,-40 19-506 0 0,93-48 1619 0 0,0-1-1 0 0,-45 11 1 0 0,57-18 915 0 0,1 0-1 0 0,0-1 1 0 0,-1 0-1 0 0,0-2 0 0 0,1 1 1 0 0,-1-2-1 0 0,0 0 1 0 0,1 0-1 0 0,-1-2 1 0 0,1 0-1 0 0,-1 0 0 0 0,1-1 1 0 0,-15-7-1 0 0,-24-16 611 0 0,52 26 547 0 0,1 2-1233 0 0,0 0 0 0 0,1-1-1 0 0,-1 1 1 0 0,1 0 0 0 0,-1 0 0 0 0,1 0 0 0 0,-1 0-1 0 0,1 0 1 0 0,-1-1 0 0 0,1 1 0 0 0,1 1 0 0 0,1 1 83 0 0,57 74 1145 0 0,-51-66-1170 0 0,-2 1-1 0 0,1 0 1 0 0,-2 1-1 0 0,0-1 1 0 0,5 16 0 0 0,-5-13 185 0 0,1 0 0 0 0,0 0 0 0 0,13 19 0 0 0,-17-30-277 0 0,0 0 0 0 0,0-1 0 0 0,0 0 0 0 0,0 1 0 0 0,0-1 0 0 0,1-1 0 0 0,-1 1 0 0 0,1 0 0 0 0,0-1 0 0 0,7 3 0 0 0,-3-1-6 0 0,0-2 0 0 0,0 0 0 0 0,0 0 0 0 0,15 2 0 0 0,-16-3-194 0 0,0-1-1 0 0,0 0 1 0 0,1-1 0 0 0,12-1-1 0 0,0-4-262 0 0,-14 3 321 0 0,1 1 0 0 0,-1 0 0 0 0,1 1 1 0 0,0 0-1 0 0,0 0 0 0 0,0 0 0 0 0,-1 1 1 0 0,1 0-1 0 0,0 0 0 0 0,0 1 0 0 0,9 1 1 0 0,5 0 287 0 0,0-1 0 0 0,0-1 1 0 0,41-5-1 0 0,-2 0 373 0 0,-45 5-479 0 0,-1 0 0 0 0,1 0-1 0 0,-1 2 1 0 0,1 0-1 0 0,-1 0 1 0 0,17 6 0 0 0,-23-5-62 0 0,0 0 0 0 0,0 1 0 0 0,0-1 0 0 0,-1 2 0 0 0,1-1 0 0 0,-1 1 0 0 0,0 0 0 0 0,-1 0 0 0 0,1 1 0 0 0,-1 0 0 0 0,11 13 0 0 0,-10-10-11 0 0,0 0 1 0 0,-1 1-1 0 0,0 0 0 0 0,0 0 0 0 0,5 14 0 0 0,-10-19-9 0 0,1 0 0 0 0,-1 0 0 0 0,0 0 0 0 0,0 0 0 0 0,-1 1 0 0 0,0-1 0 0 0,0 0 0 0 0,0 0 0 0 0,0 1 0 0 0,-1-1 0 0 0,0 0 0 0 0,0 0 0 0 0,0 0 0 0 0,-3 6 0 0 0,-1 2-11 0 0,-1-1 0 0 0,0 0 1 0 0,-1 0-1 0 0,-13 18 0 0 0,-40 41 272 0 0,37-45-91 0 0,19-22-133 0 0,-13 17 127 0 0,-1-1-1 0 0,-1-1 1 0 0,-1 0 0 0 0,-33 22 0 0 0,-41 14 590 0 0,77-47-567 0 0,0-1-1 0 0,0-1 1 0 0,-1-1 0 0 0,-18 4 0 0 0,-120 12 288 0 0,-25 5-46 0 0,134-14-413 0 0,-28 5-24 0 0,73-17-56 0 0,1 0 19 0 0,0 0 0 0 0,1 0 0 0 0,-1 0 0 0 0,0 0 0 0 0,1 0-1 0 0,-1 0 1 0 0,0 0 0 0 0,1 0 0 0 0,-1 0 0 0 0,1-1 0 0 0,-1 1 0 0 0,0 0 0 0 0,1 0 0 0 0,-1-1 0 0 0,1 1-1 0 0,-1 0 1 0 0,1-1 0 0 0,-1 1 0 0 0,1-1 0 0 0,-1 1 0 0 0,1-1 0 0 0,0 1 0 0 0,-1-1 0 0 0,1 1-1 0 0,-1-1 1 0 0,1 0 0 0 0,-1-1-26 0 0,1 1 0 0 0,-1 0 0 0 0,1-1 1 0 0,0 1-1 0 0,0-1 0 0 0,0 1 0 0 0,0-1 0 0 0,0 1 0 0 0,0-1 0 0 0,0 1 0 0 0,1-3 0 0 0,0 0-199 0 0,1 0 0 0 0,-1-1 0 0 0,1 1 1 0 0,0 0-1 0 0,0 0 0 0 0,0 0 0 0 0,4-5 0 0 0,8-3-1263 0 0,1 0-50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0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14223 0 0,'0'0'4418'0'0,"1"-3"-3501"0"0,6-12-710 0 0,0 0 1 0 0,2 1-1 0 0,0-1 1 0 0,0 2-1 0 0,1-1 1 0 0,1 1-1 0 0,12-11 1 0 0,-18 21-67 0 0,-1 1-1 0 0,0 0 1 0 0,0 0 0 0 0,1 1-1 0 0,-1 0 1 0 0,1-1 0 0 0,-1 1 0 0 0,6 0-1 0 0,-7 0-124 0 0,43-6 164 0 0,0 2-1 0 0,1 3 0 0 0,53 2 1 0 0,-57 4-115 0 0,-29-1-17 0 0,-2 4-36 0 0,-11-6-12 0 0,0 0 0 0 0,0 0 0 0 0,0 0 0 0 0,-1 0 0 0 0,1 0 0 0 0,0 0 0 0 0,-1 0 0 0 0,1 1 0 0 0,0 1 0 0 0,0 1-6 0 0,0-1-1 0 0,-1 0 1 0 0,0 0 0 0 0,1 1-1 0 0,-1-1 1 0 0,0 0 0 0 0,-1 1-1 0 0,1-1 1 0 0,-1 0-1 0 0,1 1 1 0 0,-1-1 0 0 0,0 0-1 0 0,0 0 1 0 0,0 0 0 0 0,-1 0-1 0 0,-1 4 1 0 0,-5 6-53 0 0,0-1 0 0 0,-14 17 1 0 0,6-8 15 0 0,-21 31-56 0 0,-86 111 213 0 0,107-141 382 0 0,14-20-91 0 0,3 1-1205 0 0,-1-2 760 0 0,0 0-1 0 0,1 1 0 0 0,-1-1 1 0 0,0 1-1 0 0,1-1 0 0 0,0 0 1 0 0,-1 1-1 0 0,1-1 0 0 0,0 0 0 0 0,-1 0 1 0 0,1 0-1 0 0,0 1 0 0 0,0-1 1 0 0,0 0-1 0 0,0 0 0 0 0,0 0 0 0 0,3 1 1 0 0,-2 0 18 0 0,1 0 0 0 0,0-1 1 0 0,0 0-1 0 0,1 1 0 0 0,-1-1 1 0 0,0 0-1 0 0,6 0 0 0 0,-1 1 102 0 0,1-2-1 0 0,-1 1 1 0 0,0-1-1 0 0,1-1 1 0 0,16-2-1 0 0,161-25 1791 0 0,-164 26-1812 0 0,9-1 59 0 0,0 1 0 0 0,42 4 0 0 0,60 13-144 0 0,-68-7-138 0 0,-9-5-3682 0 0,-53-3 2239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1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34 105 2759 0 0,'0'0'9054'0'0,"-2"1"-10092"0"0,-29 17 4838 0 0,34-17-3304 0 0,4 0-191 0 0,0 0 0 0 0,0-1 0 0 0,1 0 0 0 0,-1 0 0 0 0,0-1 0 0 0,0 0 0 0 0,8-1 0 0 0,54-18 1577 0 0,3 0-1085 0 0,65-1-455 0 0,-105 17-374 0 0,1 2 0 0 0,40 3 1 0 0,-51 0-367 0 0,41-2 1 0 0,-59 0 322 0 0,0 0 0 0 0,0 0 1 0 0,0 0-1 0 0,0-1 0 0 0,-1 1 0 0 0,1-1 0 0 0,0 0 1 0 0,-1 0-1 0 0,0 0 0 0 0,1-1 0 0 0,-1 1 1 0 0,4-5-1 0 0,-6 6-76 0 0,0 0 107 0 0,-1 1 0 0 0,1-1-1 0 0,-1 1 1 0 0,1-1 0 0 0,-1 1 0 0 0,1-1-1 0 0,-1 1 1 0 0,1-1 0 0 0,-1 0-1 0 0,0 1 1 0 0,1-1 0 0 0,-1 0-1 0 0,0 0 1 0 0,1-1 0 0 0,0-2-1030 0 0,4-10-428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0,'0'0'10296'0'0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9935 0 0,'0'0'4683'0'0,"1"3"-4110"0"0,0 0-379 0 0,0-1 0 0 0,0 1 0 0 0,0 0 0 0 0,1 0 0 0 0,-1-1 0 0 0,1 1 0 0 0,0-1 0 0 0,0 0 0 0 0,0 1 0 0 0,0-1 0 0 0,3 2 0 0 0,-1-1-26 0 0,1-1-1 0 0,0 0 1 0 0,-1 0-1 0 0,1 0 1 0 0,0-1-1 0 0,0 1 1 0 0,0-1-1 0 0,0 0 1 0 0,0-1-1 0 0,1 1 1 0 0,-1-1 0 0 0,7-1-1 0 0,8-1 554 0 0,37-9 0 0 0,-29 5-343 0 0,89-24 325 0 0,-69 16-309 0 0,57-9-1 0 0,-97 21-391 0 0,-5 2-3 0 0,0-1-1 0 0,-1 1 1 0 0,1 0 0 0 0,0 0 0 0 0,-1 0 0 0 0,1 0 0 0 0,0 0 0 0 0,-1 0-1 0 0,1 1 1 0 0,0 0 0 0 0,-1-1 0 0 0,4 2 0 0 0,1 0-86 0 0,2 2 10 0 0,-6-3 43 0 0,8 7-43 0 0,-3 1 21 0 0,-7-8 600 0 0,11-1-304 0 0,-8 1-152 0 0,1-3-29 0 0,8-8 51 0 0,-11 9-190 0 0,-2 4-1492 0 0,-1 0 1353 0 0,1 0 0 0 0,-1-1 1 0 0,0 1-1 0 0,1 0 0 0 0,-1-1 0 0 0,0 1 0 0 0,-1 0 0 0 0,-2 3 0 0 0,2-1-479 0 0,0-1 1 0 0,0 0-1 0 0,0 0 1 0 0,-1 7-1 0 0,-6 19-2778 0 0,6-11 1709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15407 0 0,'0'0'1394'0'0,"-1"2"-1150"0"0,-11 21 4182 0 0,10-15-3911 0 0,-2 1 218 0 0,-8 40-541 0 0,1 1 0 0 0,3 1 0 0 0,-2 51 0 0 0,14 79-192 0 0,0-36 0 0 0,-4-105-253 0 0,-2-1 0 0 0,-15 79 0 0 0,17-117 214 0 0,0 0 0 0 0,-1 0-1 0 0,1 0 1 0 0,0 0 0 0 0,0-1-1 0 0,-1 1 1 0 0,1 0-1 0 0,0 0 1 0 0,0 0 0 0 0,0 0-1 0 0,0 0 1 0 0,1 0-1 0 0,-1 0 1 0 0,0 0 0 0 0,0 0-1 0 0,0 0 1 0 0,1 0-1 0 0,-1 0 1 0 0,1-1 0 0 0,-1 1-1 0 0,0 0 1 0 0,1 0-1 0 0,0 0 1 0 0,-1-1 0 0 0,1 1-1 0 0,-1 0 1 0 0,1 0-1 0 0,0-1 1 0 0,-1 1 0 0 0,3 0-1 0 0,-1 0-793 0 0,0-2-207 0 0,10-5-43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0 919 0 0,'0'0'6168'0'0,"-1"2"-6061"0"0,-5 5-94 0 0,-3 0 2235 0 0,5-2-1909 0 0,-4 1-55 0 0,-57 95 1748 0 0,27-38-1256 0 0,-69 97 347 0 0,-71 116-605 0 0,135-206-518 0 0,-29 52 0 0 0,67-111-21 0 0,5-8-82 0 0,2-2-903 0 0,0-1 667 0 0,0 1 1 0 0,-1-1 0 0 0,1 1 0 0 0,0-1 0 0 0,0 0-1 0 0,0 1 1 0 0,0-1 0 0 0,0 0 0 0 0,0 0-1 0 0,0 0 1 0 0,3-1 0 0 0,7-4-3689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14743 0 0,'1'3'672'0'0,"2"2"-288"0"0,12 34 892 0 0,-14-36-1169 0 0,0 0 0 0 0,0-1 0 0 0,0 1 0 0 0,1 0 0 0 0,-1-1 0 0 0,1 1 0 0 0,-1-1 0 0 0,1 0 0 0 0,0 1 0 0 0,0-1 0 0 0,0 0 0 0 0,0 0 1 0 0,1 0-1 0 0,-1 0 0 0 0,1-1 0 0 0,-1 1 0 0 0,1-1 0 0 0,-1 1 0 0 0,1-1 0 0 0,0 0 0 0 0,0 0 0 0 0,-1 0 0 0 0,1 0 0 0 0,0-1 0 0 0,0 1 0 0 0,0-1 0 0 0,0 0 0 0 0,0 1 0 0 0,3-2 0 0 0,9-1-30 0 0,-1 0 0 0 0,1-1 0 0 0,-1-1 0 0 0,0 0 0 0 0,0-1 0 0 0,16-9 0 0 0,22-7 177 0 0,50-11 460 0 0,2 4 0 0 0,1 4 0 0 0,155-14 0 0 0,-168 29-201 0 0,193-13 235 0 0,-243 20-722 0 0,136-7 147 0 0,-138 5-33 0 0,0-2 0 0 0,54-14 0 0 0,-82 16-96 0 0,0 0 1 0 0,0 0-1 0 0,-1-1 0 0 0,12-7 0 0 0,-21 11-133 0 0,4-8-267 0 0,-10 5-3031 0 0,0 2 2819 0 0,0 1 1 0 0,0 0-1 0 0,-1 0 0 0 0,-7 0 1 0 0,-13 2-1184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16:2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67 2759 0 0,'0'0'18247'0'0,"-3"0"-18148"0"0,-8-1-30 0 0,-1 1 0 0 0,0 0 1 0 0,1 1-1 0 0,-1 0 1 0 0,-13 4-1 0 0,-60 17-13 0 0,82-21-56 0 0,-81 25-253 0 0,44-12-144 0 0,-2-2-1 0 0,1-1 1 0 0,-75 8 0 0 0,106-18 384 0 0,1-1 1 0 0,-1-1-1 0 0,1 1 0 0 0,-1-1 0 0 0,1-1 0 0 0,-14-3 1 0 0,19 3 122 0 0,-1 1 1 0 0,1-1 0 0 0,0 0-1 0 0,0 0 1 0 0,0 0 0 0 0,0-1-1 0 0,0 1 1 0 0,1-1 0 0 0,-1 0-1 0 0,1 0 1 0 0,0 0 0 0 0,0 0-1 0 0,0-1 1 0 0,0 0 0 0 0,-3-4 0 0 0,-1-7 225 0 0,0 0 0 0 0,-5-17 0 0 0,6 17-341 0 0,0 0 0 0 0,-9-16 0 0 0,15 31 4 0 0,0 0 0 0 0,0 1 0 0 0,0-1 0 0 0,0 0 1 0 0,0 0-1 0 0,0 0 0 0 0,0 0 0 0 0,0 0 0 0 0,0 0 0 0 0,0 0 1 0 0,0 0-1 0 0,0 1 0 0 0,-1-1 0 0 0,1 0 0 0 0,0 0 0 0 0,0 0 1 0 0,0 0-1 0 0,0 0 0 0 0,0 0 0 0 0,0 0 0 0 0,0 0 0 0 0,0 0 1 0 0,0 0-1 0 0,-1 0 0 0 0,1 0 0 0 0,0 0 0 0 0,0 0 0 0 0,0 0 1 0 0,0 0-1 0 0,0 1 0 0 0,0-1 0 0 0,-1 0 0 0 0,1 0 0 0 0,0 0 0 0 0,0-1 1 0 0,0 1-1 0 0,0 0 0 0 0,0 0 0 0 0,0 0 0 0 0,0 0 0 0 0,-1 0 1 0 0,1 0-1 0 0,0 0 0 0 0,0 0 0 0 0,0 0 0 0 0,0 0 0 0 0,0 0 1 0 0,0 0-1 0 0,0 0 0 0 0,0 0 0 0 0,-1 0 0 0 0,1 0 0 0 0,0-1 1 0 0,0 1-1 0 0,0 10-29 0 0,2 4 6 0 0,0 0 0 0 0,1 0 0 0 0,0 0 0 0 0,2-1 0 0 0,8 22 0 0 0,-6-19-2 0 0,-1 1 1 0 0,7 31 0 0 0,-11-34-11 0 0,-1 0 0 0 0,-1 1 0 0 0,0-1 0 0 0,-1 0 0 0 0,0 0 0 0 0,-1 0 0 0 0,-7 23 0 0 0,-3 4-83 0 0,-23 48 1 0 0,-32 59 75 0 0,66-145 252 0 0,13 1 67 0 0,-9-4-248 0 0,1 1-1 0 0,-1-1 1 0 0,0 0-1 0 0,0-1 1 0 0,0 1-1 0 0,0 0 1 0 0,0-1-1 0 0,0 0 1 0 0,0 0-1 0 0,0 1 1 0 0,0-2-1 0 0,0 1 1 0 0,0 0-1 0 0,4-4 1 0 0,5-2 30 0 0,-1-1 1 0 0,11-11-1 0 0,-6 4-33 0 0,-1 5-44 0 0,0 0 0 0 0,1 1 0 0 0,0 0 0 0 0,0 2-1 0 0,0-1 1 0 0,1 2 0 0 0,0 0 0 0 0,1 2-1 0 0,26-5 1 0 0,16 1-143 0 0,88 0-1 0 0,73 13-2 0 0,-173 0 92 0 0,0 1 0 0 0,74 21 0 0 0,-85-16 38 0 0,-1 2 1 0 0,0 1-1 0 0,58 33 1 0 0,-87-43-16 0 0,-1 0 1 0 0,0 0 0 0 0,0 1 0 0 0,-1 0 0 0 0,1 0 0 0 0,-1 1 0 0 0,0 0-1 0 0,0 0 1 0 0,-1 0 0 0 0,0 0 0 0 0,0 0 0 0 0,-1 1 0 0 0,4 8 0 0 0,-5-10 28 0 0,0 0 0 0 0,-1 0 0 0 0,0 0 0 0 0,0 0 1 0 0,0 1-1 0 0,-1-1 0 0 0,0 0 0 0 0,0 0 0 0 0,0 1 1 0 0,0-1-1 0 0,-1 0 0 0 0,0 0 0 0 0,0 0 0 0 0,0 1 1 0 0,-1-1-1 0 0,0 0 0 0 0,0-1 0 0 0,0 1 0 0 0,-5 8 1 0 0,1-5 97 0 0,-1 0 1 0 0,0 0-1 0 0,0 0 1 0 0,0-1 0 0 0,-1 0-1 0 0,0-1 1 0 0,-1 1-1 0 0,0-2 1 0 0,0 1 0 0 0,-15 6-1 0 0,-12 4 592 0 0,-55 15 1 0 0,80-28-552 0 0,-99 26 728 0 0,-119 16-1 0 0,-76 17 412 0 0,137-19-1733 0 0,132-36 293 0 0,0-1 1 0 0,-61 1-1 0 0,95-7 39 0 0,17 0-1496 0 0,-3 0 168 0 0,-1-1-1 0 0,19-2 1 0 0,-13 0-5391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1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61 919 0 0,'0'0'2303'0'0,"-1"2"-1068"0"0,-3 4 863 0 0,6-14 3673 0 0,-1 7-5706 0 0,5-6-11 0 0,0-1-26 0 0,-5 7 162 0 0,0-1 0 0 0,0 1 0 0 0,1 0 1 0 0,-1 0-1 0 0,1-1 0 0 0,-1 1 0 0 0,1 0 0 0 0,-1 0 1 0 0,1 0-1 0 0,0 1 0 0 0,2-2 0 0 0,-2 1-426 0 0,0 1 572 0 0,1 0-272 0 0,7 1 3 0 0,-7-1 10 0 0,0 0 3 0 0,64-14 622 0 0,-62 13-649 0 0,5-3-40 0 0,6 0-13 0 0,5 0 10 0 0,-16 5 13 0 0,5 1 11 0 0,32-6 613 0 0,-39 4-538 0 0,0-1-12 0 0,30 0 107 0 0,-16 1-162 0 0,-3 1-32 0 0,3 1-10 0 0,-2 1 0 0 0,-3 1 11 0 0,-7-2 32 0 0,3 1 23 0 0,0 0 0 0 0,0 1 0 0 0,12 7 0 0 0,-13-7-13 0 0,1 0 0 0 0,0 0 1 0 0,0 0-1 0 0,8 2 0 0 0,-4-4-29 0 0,-4-4 40 0 0,-5 0 47 0 0,-1 1 1 0 0,1 0 0 0 0,0 0 0 0 0,0 0-1 0 0,-1 0 1 0 0,1 1 0 0 0,0-1 0 0 0,6 0 0 0 0,4 0-102 0 0,1 4-10 0 0,3 4 42 0 0,-12-7-166 0 0,10-3 1926 0 0,-13 3-1875 0 0,0 0-1 0 0,-1 0 0 0 0,1 0 1 0 0,0 0-1 0 0,-1 0 1 0 0,1 0-1 0 0,0 1 0 0 0,-1-1 1 0 0,1 1-1 0 0,-1-1 1 0 0,1 1-1 0 0,-1 0 0 0 0,1-1 1 0 0,-1 1-1 0 0,0 0 1 0 0,1 0-1 0 0,-1 0 0 0 0,2 2 1 0 0,-1-2-147 0 0,-1 0 0 0 0,0 0 0 0 0,1 0 0 0 0,-1 0 0 0 0,1 0 0 0 0,-1 0 0 0 0,1 0 0 0 0,0-1 0 0 0,-1 1 0 0 0,4 0 0 0 0,4 0-1095 0 0,-6 0-48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1:5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 2303 0 0,'0'0'4619'0'0,"0"-1"-4339"0"0,0 0-300 0 0,1 1 0 0 0,-1 0 0 0 0,0 0 0 0 0,0-1 0 0 0,0 1 0 0 0,0 0 0 0 0,0 0 0 0 0,0 0 0 0 0,0-1 0 0 0,0 1 1 0 0,0 0-1 0 0,0 0 0 0 0,0-1 0 0 0,0 1 0 0 0,0 0 0 0 0,0 0 0 0 0,0-1 0 0 0,0 1 0 0 0,0 0 0 0 0,0 0 0 0 0,0-1 0 0 0,0 1 0 0 0,0 0 0 0 0,0 0 0 0 0,0 0 0 0 0,0-1 0 0 0,0 1 0 0 0,-1 0 0 0 0,1 0 0 0 0,0 0 0 0 0,0-1 0 0 0,0 1 0 0 0,0 0 1 0 0,0 0-1 0 0,-1 0 0 0 0,1 0 0 0 0,0-1 0 0 0,0 1 0 0 0,0 0 0 0 0,-1 0 0 0 0,1 0 0 0 0,0 0 0 0 0,0 0 0 0 0,-1 0 0 0 0,1 0 0 0 0,0 0 0 0 0,0 0 0 0 0,-1 0 0 0 0,1-1 0 0 0,0 1 0 0 0,0 0 0 0 0,-1 1 0 0 0,1-1 0 0 0,0 0 0 0 0,-1 0 1 0 0,-14 4 1023 0 0,13-3-139 0 0,1-1-707 0 0,-1 1 0 0 0,1-1 0 0 0,0 1 0 0 0,0-1 0 0 0,0 1 0 0 0,0-1 0 0 0,0 1 1 0 0,1 0-1 0 0,-1 0 0 0 0,-1 0 0 0 0,-5 6 113 0 0,7-7-69 0 0,0 0 0 0 0,-1 1 0 0 0,1-1 0 0 0,0 0 0 0 0,-1 1 0 0 0,1-1 0 0 0,0 0 0 0 0,-1 0 0 0 0,1 1 0 0 0,0-1 0 0 0,-1 0 0 0 0,1 0 0 0 0,-1 1 1 0 0,1-1-1 0 0,0 0 0 0 0,-1 0 0 0 0,1 0 0 0 0,-1 0 0 0 0,0 0 0 0 0,-23-4 2368 0 0,7 0-2569 0 0,12 6 1 0 0,-1 1 69 0 0,-1 0 11 0 0,-8 2 3064 0 0,16-3-3072 0 0,7 7-47 0 0,3 0 16 0 0,2-3-21 0 0,2-2 37 0 0,-4-2 14 0 0,-1-2 138 0 0,1 0 0 0 0,14-2 1 0 0,-22 2-78 0 0,-1 0-10 0 0,9 0-42 0 0,-4 0-21 0 0,-3 0-27 0 0,20 4-39 0 0,9-1 5 0 0,-29-2 0 0 0,0 0 0 0 0,0-1 0 0 0,-1 0 0 0 0,1 1 0 0 0,0-1 0 0 0,0-1 0 0 0,0 1 0 0 0,5-1 0 0 0,1-2 0 0 0,33-4 22 0 0,-3-1 20 0 0,-32 6-41 0 0,-3 1 1 0 0,0 1 1 0 0,0 0-1 0 0,0 0 0 0 0,0 0 1 0 0,8 1-1 0 0,-1 1 110 0 0,0 0 0 0 0,-1 0 1 0 0,1 1-1 0 0,-1 1 0 0 0,12 4 0 0 0,29 10 760 0 0,-49-17-829 0 0,1-1-1 0 0,-1 1 1 0 0,1-1-1 0 0,0 1 1 0 0,-1-1-1 0 0,1 0 1 0 0,-1-1 0 0 0,1 1-1 0 0,-1-1 1 0 0,1 1-1 0 0,3-2 1 0 0,3 0 41 0 0,1 0 0 0 0,-1 0 0 0 0,1 1 1 0 0,-1 1-1 0 0,21 1 0 0 0,-5 4-73 0 0,-13-4 31 0 0,1 0-19 0 0,-1 0 25 0 0,63 7 17 0 0,-51-6-54 0 0,-15 0-34 0 0,-6-1 16 0 0,-1 0 0 0 0,1 0 0 0 0,0-1 0 0 0,0 1 0 0 0,0-1 0 0 0,6 0 0 0 0,105-1 7 0 0,-91-1 27 0 0,0 0-1 0 0,0-2 1 0 0,23-6-1 0 0,-20 4 17 0 0,50-5 0 0 0,-31 10-43 0 0,-25 1 0 0 0,38-5 0 0 0,-45 4 0 0 0,0 0 0 0 0,20 1 0 0 0,-21 0 0 0 0,1 0 0 0 0,24-3 0 0 0,-33 2 0 0 0,15 0 0 0 0,-4 1 0 0 0,-11 0 25 0 0,0 0 0 0 0,1 0 0 0 0,-1 0 0 0 0,0 1 0 0 0,0 0-1 0 0,0 0 1 0 0,0 1 0 0 0,4 1 0 0 0,0 1 48 0 0,-1-1-1 0 0,1 0 1 0 0,0 0-1 0 0,15 2 1 0 0,31-1 122 0 0,-48-4-150 0 0,-1 0-1 0 0,0-1 1 0 0,11-3-1 0 0,-15 4 20 0 0,0-1-11 0 0,8-1-57 0 0,-8 1-65 0 0,4 0-435 0 0,0 0 132 0 0,-1-1 0 0 0,1 0-1 0 0,0 0 1 0 0,-1 0 0 0 0,6-4 0 0 0,-2 2-171 0 0,0 0 1 0 0,16-6-1 0 0,11-4-1721 0 0,-16 5 529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1:5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 1375 0 0,'0'0'1676'0'0,"-2"-1"-1664"0"0,1 0 104 0 0,-1 0 0 0 0,0 1 0 0 0,1-1 0 0 0,-1 1-1 0 0,0-1 1 0 0,1 1 0 0 0,-1-1 0 0 0,0 1-1 0 0,0 0 1 0 0,1 0 0 0 0,-3 0 0 0 0,2 1-1594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1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5527 0 0,'0'0'250'0'0,"0"2"-2"0"0,-3 13-1035 0 0,-1-1 8433 0 0,3-12-7207 0 0,0 0 195 0 0,-6 11-390 0 0,-24 29 138 0 0,25-31-232 0 0,-11 17 1616 0 0,16-26-954 0 0,0-1-434 0 0,-4 5-130 0 0,4-4-59 0 0,-1-1-12 0 0,-1 1-19 0 0,0 0 0 0 0,-1 0 0 0 0,1-1 0 0 0,-1 1 0 0 0,0-1 0 0 0,0 0 0 0 0,1 0 0 0 0,-1 0-1 0 0,-6 0 1 0 0,10-1-161 0 0,-2 1 289 0 0,-12 2 11 0 0,-6 2-144 0 0,18-5-146 0 0,0 1 0 0 0,0-1 1 0 0,-1 1-1 0 0,1-1 0 0 0,0 1 0 0 0,0 0 0 0 0,0 0 0 0 0,0 0 0 0 0,0 0 0 0 0,0 0 1 0 0,-2 2-1 0 0,1-1 19 0 0,1 0 61 0 0,1-1 45 0 0,-11 9 141 0 0,11-10-206 0 0,1 0 0 0 0,0 0 0 0 0,-1 0 1 0 0,1 1-1 0 0,0-1 0 0 0,-1 0 0 0 0,1 0 1 0 0,0 1-1 0 0,0-1 0 0 0,-1 0 0 0 0,1 1 0 0 0,0-1 1 0 0,0 0-1 0 0,-1 1 0 0 0,1-1 0 0 0,0 1 0 0 0,0-1 1 0 0,0 0-1 0 0,0 1 0 0 0,0-1 0 0 0,0 0 0 0 0,0 1 1 0 0,0-1-1 0 0,-1 1 0 0 0,1-1 0 0 0,1 1 1 0 0,-1-1-1 0 0,0 0 0 0 0,0 1 0 0 0,0-1 0 0 0,0 1 1 0 0,0-1-1 0 0,0 0 0 0 0,0 1 0 0 0,0-1 0 0 0,1 0 1 0 0,-1 1-1 0 0,0-1 0 0 0,0 0 0 0 0,0 1 1 0 0,1-1-1 0 0,-1 0 0 0 0,0 1 0 0 0,1-1 0 0 0,-1 0 1 0 0,1 1-1 0 0,13 4-178 0 0,-12-4 74 0 0,12 3 374 0 0,-11-3-193 0 0,8 2-3 0 0,-9-2-11 0 0,1 0-9 0 0,0 0-81 0 0,22 2 155 0 0,-10-2-103 0 0,4-1-26 0 0,-13-1-48 0 0,14-2-21 0 0,9 0 14 0 0,-21 3 34 0 0,-8 1-19 0 0,3-1-3 0 0,33 0 0 0 0,-19-2-23 0 0,-1 1 0 0 0,1 1 0 0 0,0 3 0 0 0,-1 1 0 0 0,0-1 0 0 0,5-1 25 0 0,-17-3 31 0 0,5 1 23 0 0,36 4 32 0 0,-27-4-94 0 0,-2 0-17 0 0,8-2 0 0 0,-22 1 0 0 0,22-4 0 0 0,8-1 0 0 0,-16 5 0 0 0,6-3 26 0 0,-22 4-19 0 0,40 3 24 0 0,-7-2-31 0 0,10-3 0 0 0,-34 3 0 0 0,-5-1 0 0 0,0 0 0 0 0,0 1 0 0 0,1-1 0 0 0,-1-1 0 0 0,0 1 0 0 0,4-2 0 0 0,7 0 0 0 0,-1 0 11 0 0,0 0 31 0 0,0 0-20 0 0,0 2 31 0 0,-7 1-30 0 0,0-1 0 0 0,0 1 0 0 0,-1 1 1 0 0,1-1-1 0 0,9 4 0 0 0,-12-3 19 0 0,8 2-20 0 0,4-1 20 0 0,5 2-28 0 0,-17-4-16 0 0,10-3 1 0 0,10 2 12 0 0,4-5 53 0 0,258-56 398 0 0,-252 53-447 0 0,-17 4-16 0 0,-5 1 4 0 0,0 0 0 0 0,0 1 0 0 0,20 0 0 0 0,-18 1 50 0 0,44 1 179 0 0,-54 1-168 0 0,3 1-36 0 0,-3-1 20 0 0,4 0-25 0 0,-3 0 19 0 0,6 2-20 0 0,0 0 31 0 0,-9-2 387 0 0,-1 1-376 0 0,2 8-25 0 0,-1-2-92 0 0,-5-5 41 0 0,2 16-239 0 0,1-14 140 0 0,-1-2 110 0 0,-6 15-274 0 0,5-13 222 0 0,-2 5 42 0 0,1 2 0 0 0,2-10-101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 1839 0 0,'-1'-2'83'0'0,"-1"-2"-40"0"0,-1-7-9 0 0,2-9 201 0 0,-3 4 2177 0 0,-1-6 6104 0 0,17 24-7808 0 0,-11-2-685 0 0,5 0 190 0 0,0 1 1 0 0,0-1-1 0 0,0 1 1 0 0,0 1-1 0 0,0-1 1 0 0,0 1 0 0 0,0 0-1 0 0,-1 0 1 0 0,1 1-1 0 0,-1-1 1 0 0,1 1-1 0 0,5 5 1 0 0,1 2 29 0 0,0 1 1 0 0,-1 0 0 0 0,-1 1-1 0 0,0 0 1 0 0,0 0 0 0 0,-1 1-1 0 0,-1 0 1 0 0,0 1 0 0 0,-1 0-1 0 0,0 0 1 0 0,5 20 0 0 0,3 16 64 0 0,-2 0 1 0 0,5 57 0 0 0,5 15-103 0 0,-20-105-291 0 0,11 37-21 0 0,-13-50 13 0 0,1 0 0 0 0,-1-1 0 0 0,1 1-1 0 0,0 0 1 0 0,0-1 0 0 0,0 1 0 0 0,0-1 0 0 0,1 0 0 0 0,-1 0 0 0 0,6 5 0 0 0,4-2-1614 0 0,1-5-4753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1 6447 0 0,'-19'33'663'0'0,"-26"37"-1"0"0,3-6 599 0 0,-8 14-623 0 0,-80 96 1 0 0,96-134-578 0 0,-1-3 0 0 0,-2-1 0 0 0,-2-1 0 0 0,-44 30 0 0 0,0-9 206 0 0,-2-4 1 0 0,-150 68-1 0 0,225-116-149 0 0,1 0 0 0 0,-1-1 1 0 0,0 0-1 0 0,-13 2 0 0 0,18-4 2 0 0,-1-1 0 0 0,0 0 0 0 0,1 0 0 0 0,-1 0 0 0 0,1-1 0 0 0,-1 0 0 0 0,1 0-1 0 0,-1 0 1 0 0,-7-3 0 0 0,8 2-16 0 0,-1-1 1 0 0,1 1-1 0 0,0-1 0 0 0,0 0 0 0 0,0 0 0 0 0,0 0 0 0 0,1-1 0 0 0,-1 1 1 0 0,-4-6-1 0 0,7 6-84 0 0,0 1 1 0 0,0-1 0 0 0,0 0-1 0 0,0 0 1 0 0,0 0-1 0 0,1 0 1 0 0,-1 0 0 0 0,1 0-1 0 0,0-1 1 0 0,0 1 0 0 0,0 0-1 0 0,1-1 1 0 0,-1 1-1 0 0,1 0 1 0 0,0-1 0 0 0,0-5-1 0 0,0 7 22 0 0,0 0-1 0 0,1-1 0 0 0,-1 1 1 0 0,0 0-1 0 0,1 0 1 0 0,0 0-1 0 0,0 0 0 0 0,-1 0 1 0 0,1 0-1 0 0,0 0 1 0 0,1 0-1 0 0,-1 0 0 0 0,0 1 1 0 0,0-1-1 0 0,1 0 1 0 0,-1 1-1 0 0,1-1 0 0 0,0 1 1 0 0,-1-1-1 0 0,3 0 1 0 0,-3 0-6 0 0,1 2 27 0 0,0-1 1 0 0,-1 1 0 0 0,1-1 0 0 0,0 1 0 0 0,0-1 0 0 0,-1 1 0 0 0,1 0 0 0 0,0 0 0 0 0,0 0-1 0 0,0 0 1 0 0,-1 0 0 0 0,1 0 0 0 0,0 1 0 0 0,0-1 0 0 0,-1 0 0 0 0,1 1 0 0 0,2 1 0 0 0,-2-2 10 0 0,2 2-3 0 0,1 0 1 0 0,-1 0 0 0 0,1 0-1 0 0,-1 1 1 0 0,0 0 0 0 0,0 0-1 0 0,0 0 1 0 0,0 0 0 0 0,-1 0-1 0 0,1 1 1 0 0,-1 0 0 0 0,0-1-1 0 0,0 1 1 0 0,0 1 0 0 0,3 5-1 0 0,-1 0-27 0 0,0 0 0 0 0,-1 0 0 0 0,0 0 0 0 0,-1 1 0 0 0,4 21 0 0 0,-3-4-31 0 0,-2 0 0 0 0,-1 0 0 0 0,-1 0 0 0 0,-1 0 0 0 0,-2 0 0 0 0,-8 42 0 0 0,-5-8-16 0 0,-41 104-1 0 0,29-98 172 0 0,13-34-790 0 0,-19 61-1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8431 0 0,'0'0'766'0'0,"-1"3"-628"0"0,-34 81 1254 0 0,2-8-752 0 0,5-5-466 0 0,17-45-96 0 0,0 1 0 0 0,-8 38 0 0 0,16-53-206 0 0,2-9-542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7831 0 0,'0'0'760'0'0,"-6"16"-672"0"0,1 1-88 0 0,0 5 0 0 0,1 2 0 0 0,-1-1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194 472 919 0 0,'-2'2'67'0'0,"-35"44"-8"0"0,-2 1 3402 0 0,9-5 438 0 0,19-27-3549 0 0,-1-1 0 0 0,-16 16 0 0 0,-4-10 8 0 0,30-18 1174 0 0,1-15-658 0 0,3 3-712 0 0,0 1 0 0 0,1-1 0 0 0,0 1 1 0 0,1 0-1 0 0,0 0 0 0 0,0 1 0 0 0,6-9 0 0 0,0-1-27 0 0,63-122 485 0 0,-32 60-376 0 0,95-135 0 0 0,-124 198-249 0 0,1 0 0 0 0,1 1 0 0 0,30-25-1 0 0,-38 35 3 0 0,2 0 0 0 0,-1 1 0 0 0,1 0-1 0 0,0 0 1 0 0,0 1 0 0 0,0 0 0 0 0,0 1-1 0 0,1 0 1 0 0,-1 0 0 0 0,1 0 0 0 0,14-1-1 0 0,-16 4 16 0 0,-1 0 0 0 0,1 0 0 0 0,-1 1-1 0 0,1 0 1 0 0,0 0 0 0 0,-1 1 0 0 0,0 0-1 0 0,1 0 1 0 0,-1 0 0 0 0,0 1 0 0 0,0 0 0 0 0,0 0-1 0 0,0 1 1 0 0,-1-1 0 0 0,0 1 0 0 0,6 5-1 0 0,-1 0 59 0 0,-1 0-1 0 0,-1 0 0 0 0,1 0 0 0 0,-1 1 0 0 0,-1 1 0 0 0,0-1 0 0 0,9 19 1 0 0,-13-22-10 0 0,1 0 1 0 0,-2 1-1 0 0,1 0 1 0 0,-1 0 0 0 0,0 0-1 0 0,0 0 1 0 0,-1 0 0 0 0,0 0-1 0 0,-1 0 1 0 0,0 0-1 0 0,0 1 1 0 0,-1-1 0 0 0,0 0-1 0 0,0 0 1 0 0,-1 0-1 0 0,0 0 1 0 0,0 0 0 0 0,-1 0-1 0 0,0-1 1 0 0,0 1 0 0 0,-1-1-1 0 0,0 0 1 0 0,0 0-1 0 0,-1 0 1 0 0,-9 10 0 0 0,-2-1-16 0 0,-1-1 0 0 0,0-1 0 0 0,-22 15 0 0 0,-60 31 169 0 0,42-26-166 0 0,-68 48-44 0 0,19-11-25 0 0,44-34-523 0 0,60-36 337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 3223 0 0,'0'0'6610'0'0,"-8"-2"-980"0"0,6 2-5440 0 0,-1 1-1 0 0,0 0 0 0 0,1 0 0 0 0,-1 0 0 0 0,1 0 1 0 0,-1 0-1 0 0,1 0 0 0 0,-3 2 0 0 0,-11 4 208 0 0,-24 10-268 0 0,0 0 0 0 0,-44 28-1 0 0,33-17-86 0 0,38-21-42 0 0,-75 43 0 0 0,78-43 0 0 0,0 0 0 0 0,1 0 0 0 0,0 1 0 0 0,0 1 0 0 0,1 0 0 0 0,-9 11 0 0 0,15-18-1 0 0,1 0 0 0 0,0 0-1 0 0,0 0 1 0 0,0 0 0 0 0,0 0-1 0 0,0 0 1 0 0,0 0 0 0 0,1 0-1 0 0,-1 0 1 0 0,0 3 0 0 0,4 5-58 0 0,-2-7 58 0 0,1-1 0 0 0,0 0 0 0 0,0 0 0 0 0,0 0 0 0 0,1 0 0 0 0,-1-1 0 0 0,0 1 0 0 0,1-1 0 0 0,-1 1 0 0 0,1-1 0 0 0,-1 0 0 0 0,1 0 0 0 0,0 0 0 0 0,4 1-1 0 0,4 1-15 0 0,1-1-1 0 0,13 2 1 0 0,9-2-12 0 0,0-2 0 0 0,37-5 0 0 0,-45 2 50 0 0,1 2 0 0 0,-1 0 0 0 0,1 2 0 0 0,42 6 1 0 0,-66-6-1 0 0,1 0 0 0 0,-1 0 0 0 0,0-1 1 0 0,0 2-1 0 0,0-1 0 0 0,0 0 0 0 0,0 1 1 0 0,0-1-1 0 0,-1 1 0 0 0,1 0 0 0 0,0 0 1 0 0,-1 0-1 0 0,4 3 0 0 0,-5-3-14 0 0,0-1 0 0 0,-1 1-1 0 0,1-1 1 0 0,0 1 0 0 0,0 0-1 0 0,-1-1 1 0 0,1 1 0 0 0,-1 0-1 0 0,1-1 1 0 0,-1 1 0 0 0,0 0 0 0 0,0 0-1 0 0,0-1 1 0 0,0 1 0 0 0,0 0-1 0 0,0 0 1 0 0,0 0 0 0 0,-1-1 0 0 0,1 1-1 0 0,0 0 1 0 0,-1-1 0 0 0,0 1-1 0 0,1 0 1 0 0,-1-1 0 0 0,-1 3 0 0 0,-2 3 34 0 0,0-1 1 0 0,0 0-1 0 0,-1 0 1 0 0,1-1-1 0 0,-1 1 1 0 0,-1-1-1 0 0,1 0 1 0 0,-12 8-1 0 0,-54 30 262 0 0,43-28-201 0 0,-61 32 217 0 0,-3 2-754 0 0,34-11-5258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6447 0 0,'0'0'586'0'0,"-7"4"1712"0"0,4-3-1695 0 0,1 1-1 0 0,0 0 1 0 0,0 0-1 0 0,-1 0 1 0 0,1 0-1 0 0,1 0 1 0 0,-1 0-1 0 0,0 0 1 0 0,1 1-1 0 0,-1-1 1 0 0,-1 4-1 0 0,-13 33 492 0 0,3-8-1163 0 0,-50 98-2035 0 0,48-104 557 0 0,14-24 1065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48 304 6911 0 0,'0'0'315'0'0,"-8"0"102"0"0,7 0-269 0 0,-1 0-1 0 0,1 0 0 0 0,-1-1 1 0 0,1 1-1 0 0,0 0 0 0 0,-1-1 1 0 0,1 1-1 0 0,0-1 0 0 0,-1 1 1 0 0,1-1-1 0 0,0 0 0 0 0,0 0 1 0 0,-1 1-1 0 0,1-1 0 0 0,0 0 1 0 0,0 0-1 0 0,0 0 0 0 0,0 0 1 0 0,0 0-1 0 0,1 0 0 0 0,-1-1 1 0 0,0 1-1 0 0,-1-2 0 0 0,1 1 628 0 0,-1-1-428 0 0,1 1 0 0 0,0 0 0 0 0,0 0-1 0 0,0-1 1 0 0,0 1 0 0 0,0 0 0 0 0,1-1 0 0 0,-1 1 0 0 0,1-1 0 0 0,0 1 0 0 0,-1-1-1 0 0,1 0 1 0 0,0 1 0 0 0,1-5 0 0 0,0 3-176 0 0,0 0-1 0 0,0-1 0 0 0,0 1 1 0 0,1 0-1 0 0,0 0 1 0 0,0 0-1 0 0,4-7 1 0 0,3 0-180 0 0,0 0 1 0 0,0 0 0 0 0,1 1-1 0 0,13-10 1 0 0,9-7 1 0 0,46-30 0 0 0,-65 49 54 0 0,-1 0 0 0 0,2 1-1 0 0,-1 1 1 0 0,1 0 0 0 0,0 1 0 0 0,0 0-1 0 0,19-3 1 0 0,-27 7-4 0 0,1 1 0 0 0,0 0 0 0 0,-1 0 0 0 0,1 0 0 0 0,-1 1 0 0 0,1 0 0 0 0,-1 0 0 0 0,1 0 0 0 0,-1 1 0 0 0,0 0 0 0 0,9 4 0 0 0,-11-4-18 0 0,1 0 1 0 0,-1 1 0 0 0,1 0-1 0 0,-1-1 1 0 0,0 2 0 0 0,0-1-1 0 0,0 0 1 0 0,0 1-1 0 0,-1 0 1 0 0,0 0 0 0 0,1 0-1 0 0,-1 0 1 0 0,-1 0-1 0 0,1 0 1 0 0,2 6 0 0 0,1 6 42 0 0,-1 1 0 0 0,-1 0 0 0 0,0 0 1 0 0,2 34-1 0 0,-4 71-1441 0 0,-2-96 39 0 0,-2-3-66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4607 0 0,'0'0'354'0'0,"-1"2"-233"0"0,-2 2 89 0 0,1 0 1 0 0,-1 0-1 0 0,1 1 0 0 0,1-1 1 0 0,-1 1-1 0 0,1-1 0 0 0,-1 1 1 0 0,0 9-1 0 0,1 1 2144 0 0,1 23 1 0 0,0 7-460 0 0,3 76-500 0 0,-1-82-1278 0 0,-2 50-1 0 0,0-82-282 0 0,-1 0 0 0 0,0-1 0 0 0,0 1 1 0 0,0-1-1 0 0,-1 1 0 0 0,0-1 0 0 0,0 1 0 0 0,-6 10 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13591 0 0,'0'0'1472'0'0,"10"8"-1472"0"0,1 3 0 0 0,0 0-4000 0 0,-1-1-824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12151 0 0,'0'0'555'0'0,"1"1"-12"0"0,1 5-500 0 0,0 0 1 0 0,0-1 0 0 0,0 1-1 0 0,-1 0 1 0 0,1 7 0 0 0,-1-6 12 0 0,0 1 1 0 0,1-1-1 0 0,0 0 1 0 0,0 0 0 0 0,1 0-1 0 0,0 0 1 0 0,6 10-1 0 0,-9-17-55 0 0,0 0 0 0 0,0 0 0 0 0,0 0 0 0 0,1 1 0 0 0,-1-1 0 0 0,0 0 0 0 0,0 0 0 0 0,1 0 0 0 0,-1 0 0 0 0,0 0 0 0 0,0 0 0 0 0,1 0-1 0 0,-1 0 1 0 0,0 0 0 0 0,1 0 0 0 0,-1 0 0 0 0,0 0 0 0 0,0 0 0 0 0,1 0 0 0 0,-1 0 0 0 0,0 0 0 0 0,0 0 0 0 0,1 0 0 0 0,-1 0 0 0 0,0 0 0 0 0,0 0 0 0 0,1 0-1 0 0,-1-1 1 0 0,0 1 0 0 0,0 0 0 0 0,1 0 0 0 0,-1 0 0 0 0,0 0 0 0 0,0-1 0 0 0,0 1 0 0 0,1 0 0 0 0,-1 0 0 0 0,0-1 0 0 0,7-6 77 0 0,68-98 1141 0 0,-53 71-744 0 0,3 0 1 0 0,0 1 0 0 0,32-31-1 0 0,-53 61-450 0 0,0-1 0 0 0,1 1 0 0 0,-1 0 0 0 0,0 0 1 0 0,1 0-1 0 0,0 1 0 0 0,-1 0 0 0 0,1 0 0 0 0,0 0 0 0 0,0 0 0 0 0,0 1 0 0 0,1 0 0 0 0,-1 0 0 0 0,0 0 0 0 0,0 0 0 0 0,1 1 0 0 0,-1 0 0 0 0,0 0 0 0 0,1 1 0 0 0,-1-1 0 0 0,0 1 0 0 0,0 0 0 0 0,1 1 0 0 0,-1-1 1 0 0,0 1-1 0 0,0 0 0 0 0,-1 0 0 0 0,1 1 0 0 0,0-1 0 0 0,-1 1 0 0 0,1 0 0 0 0,-1 0 0 0 0,0 1 0 0 0,0-1 0 0 0,0 1 0 0 0,-1 0 0 0 0,5 6 0 0 0,-3-3-32 0 0,0 0 0 0 0,-1 1-1 0 0,0 0 1 0 0,0 0 0 0 0,-1 0-1 0 0,0 1 1 0 0,3 15 0 0 0,-3-11-472 0 0,-1 1 0 0 0,-1 0 1 0 0,0-1-1 0 0,-1 20 0 0 0,-2-21-5197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6911 0 0,'0'0'528'0'0,"-2"1"-77"0"0,-3 0 115 0 0,1 0 0 0 0,-1 0 0 0 0,1 1 0 0 0,-1 0 0 0 0,1 0 1 0 0,0 0-1 0 0,0 0 0 0 0,0 1 0 0 0,0-1 0 0 0,0 1 0 0 0,-3 4 0 0 0,-6 5-91 0 0,-18 24-1 0 0,6-6-421 0 0,10-14-47 0 0,-14 15-4 0 0,-39 54 0 0 0,61-74 2 0 0,-3 2-4 0 0,0 2 1 0 0,2-1 0 0 0,-12 28 0 0 0,18-39 10 0 0,1 0 0 0 0,0 0 0 0 0,0 1 1 0 0,0-1-1 0 0,0 0 0 0 0,1 1 0 0 0,-1-1 1 0 0,1 1-1 0 0,0-1 0 0 0,0 1 1 0 0,0-1-1 0 0,0 1 0 0 0,1-1 0 0 0,-1 0 1 0 0,1 1-1 0 0,0-1 0 0 0,0 0 0 0 0,0 1 1 0 0,1-1-1 0 0,-1 0 0 0 0,1 0 0 0 0,0 0 1 0 0,0 0-1 0 0,3 4 0 0 0,-3-5 17 0 0,0 0-1 0 0,1 0 0 0 0,-1 0 1 0 0,1 0-1 0 0,0-1 0 0 0,0 1 1 0 0,-1-1-1 0 0,1 1 0 0 0,0-1 1 0 0,0 0-1 0 0,0 0 0 0 0,0 0 1 0 0,0-1-1 0 0,1 1 0 0 0,-1-1 1 0 0,6 0-1 0 0,1 0-958 0 0,-1-1 1 0 0,0 0-1 0 0,1-1 1 0 0,13-3-1 0 0,3-3-4137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0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15119 0 0,'0'0'1366'0'0,"0"2"-1126"0"0,-4 20-127 0 0,-2-1 1 0 0,0 1 0 0 0,-10 21 0 0 0,0 1-111 0 0,-37 97-4 0 0,5-15 13 0 0,-53 137 363 0 0,82-222-297 0 0,-2-1 1 0 0,-2 0 0 0 0,-2-2-1 0 0,-33 41 1 0 0,8-12 14 0 0,50-67-93 0 0,0 0-1 0 0,0 0 0 0 0,1 0 1 0 0,-1 0-1 0 0,0 0 1 0 0,0 0-1 0 0,0 0 0 0 0,1 0 1 0 0,-1 0-1 0 0,0 0 1 0 0,0 0-1 0 0,1 0 0 0 0,-1 0 1 0 0,0 0-1 0 0,0 0 1 0 0,0 0-1 0 0,1 0 0 0 0,-1 0 1 0 0,0 0-1 0 0,0 0 1 0 0,0 0-1 0 0,1 1 0 0 0,-1-1 1 0 0,0 0-1 0 0,0 0 1 0 0,0 0-1 0 0,0 0 0 0 0,1 0 1 0 0,-1 1-1 0 0,0-1 1 0 0,0 0-1 0 0,0 0 0 0 0,0 0 1 0 0,0 0-1 0 0,0 1 0 0 0,0-1 1 0 0,0 0-1 0 0,1 0 1 0 0,-1 0-1 0 0,0 1 0 0 0,0-1 1 0 0,0 0-1 0 0,0 0 1 0 0,0 0-1 0 0,0 1 0 0 0,0-1 1 0 0,0 0-1 0 0,0 0 1 0 0,0 1-1 0 0,0-1 0 0 0,0 0 1 0 0,0 0-1 0 0,0 0 1 0 0,-1 1-1 0 0,1-1 0 0 0,0 0 1 0 0,0 0-1 0 0,0 0 1 0 0,0 0-1 0 0,0 1 0 0 0,0-1 1 0 0,0 0-1 0 0,-1 0 1 0 0,16-4-95 0 0,-2-4-27 0 0,-1 0 1 0 0,0 0-1 0 0,0-1 0 0 0,-1 0 1 0 0,0-1-1 0 0,16-19 1 0 0,-3 4-80 0 0,7-6 84 0 0,-5 2-34 0 0,2 2 1 0 0,2 1 0 0 0,38-27-1 0 0,-61 49 326 0 0,0 0-1 0 0,-1 1 1 0 0,2-1-1 0 0,-1 1 1 0 0,0 0-1 0 0,1 1 1 0 0,10-3-1 0 0,-16 5-128 0 0,0 0 0 0 0,0-1 0 0 0,0 1 0 0 0,0 0-1 0 0,0 0 1 0 0,0 0 0 0 0,0 1 0 0 0,-1-1 0 0 0,1 0 0 0 0,0 1-1 0 0,0-1 1 0 0,0 1 0 0 0,0 0 0 0 0,-1 0 0 0 0,1-1-1 0 0,0 1 1 0 0,-1 0 0 0 0,1 0 0 0 0,0 1 0 0 0,-1-1 0 0 0,0 0-1 0 0,1 0 1 0 0,-1 1 0 0 0,0-1 0 0 0,1 1 0 0 0,-1-1 0 0 0,0 1-1 0 0,0 0 1 0 0,0-1 0 0 0,-1 1 0 0 0,1 0 0 0 0,0 0 0 0 0,-1-1-1 0 0,2 5 1 0 0,0 4 70 0 0,0 1 1 0 0,-1 0-1 0 0,0 0 0 0 0,-1-1 0 0 0,0 1 0 0 0,0 0 1 0 0,-1 0-1 0 0,-1 0 0 0 0,-3 12 0 0 0,-4 15-889 0 0,-18 41 1 0 0,27-79 766 0 0,-10 24-3714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84 8751 0 0,'0'0'794'0'0,"1"2"-652"0"0,2 3 720 0 0,0 0-1 0 0,0 0 0 0 0,7 8 1 0 0,-7-9 1606 0 0,8-1-1614 0 0,-10-3-848 0 0,-1 0-1 0 0,1 0 1 0 0,0 0-1 0 0,0 0 1 0 0,0 0-1 0 0,0 0 1 0 0,0-1-1 0 0,0 1 1 0 0,0 0-1 0 0,0-1 1 0 0,0 1-1 0 0,-1 0 1 0 0,1-1-1 0 0,0 1 1 0 0,0-1-1 0 0,0 1 0 0 0,-1-1 1 0 0,1 0-1 0 0,0 1 1 0 0,-1-1-1 0 0,1 0 1 0 0,0 0-1 0 0,-1 1 1 0 0,1-1-1 0 0,-1 0 1 0 0,1-1-1 0 0,1-1 21 0 0,2-3-101 0 0,0 0 1 0 0,0-1 0 0 0,-1 1 0 0 0,0-1 0 0 0,0 0 0 0 0,-1 0 0 0 0,0 0 0 0 0,0 0 0 0 0,0 0-1 0 0,-1 0 1 0 0,1-15 0 0 0,-3 20 133 0 0,0-3 22 0 0,1 4 191 0 0,-1 2-144 0 0,-16 19 27 0 0,0 1 0 0 0,2 0 0 0 0,0 2 0 0 0,-19 40 0 0 0,8-14 13 0 0,16-32-111 0 0,-13 32 0 0 0,21-44-51 0 0,0 1 1 0 0,1-1-1 0 0,-1 0 1 0 0,1 1 0 0 0,0-1-1 0 0,1 1 1 0 0,-1-1 0 0 0,1 1-1 0 0,0-1 1 0 0,0 1 0 0 0,2 6-1 0 0,-1-9 6 0 0,0 0-1 0 0,0 0 1 0 0,0 0-1 0 0,1 0 1 0 0,-1-1-1 0 0,1 1 1 0 0,0 0-1 0 0,0-1 1 0 0,0 1-1 0 0,0-1 1 0 0,0 0 0 0 0,0 0-1 0 0,1 0 1 0 0,-1 0-1 0 0,1 0 1 0 0,-1 0-1 0 0,1 0 1 0 0,0-1-1 0 0,0 0 1 0 0,4 2-1 0 0,0 0-204 0 0,0-1 0 0 0,0 0-1 0 0,0-1 1 0 0,1 1 0 0 0,-1-1 0 0 0,1-1 0 0 0,10 0-1 0 0,2-1-5606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1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58 3223 0 0,'16'-25'284'0'0,"-16"22"-280"0"0,4-17 11260 0 0,-4 19-11135 0 0,-1 0 0 0 0,0 1 0 0 0,0-1-1 0 0,1 0 1 0 0,-1 0 0 0 0,0 1 0 0 0,0-1 0 0 0,0 1-1 0 0,0-1 1 0 0,0 1 0 0 0,0-1 0 0 0,0 1-1 0 0,0-1 1 0 0,0 1 0 0 0,0 0 0 0 0,0 0 0 0 0,0-1-1 0 0,0 1 1 0 0,0 0 0 0 0,-2 0 0 0 0,1 0-26 0 0,-1 1 1 0 0,1-1 0 0 0,-1 1-1 0 0,1-1 1 0 0,0 1 0 0 0,-1 0-1 0 0,1 0 1 0 0,-4 2 0 0 0,-3 3-49 0 0,0 0 1 0 0,0 0 0 0 0,-9 10-1 0 0,-4 5 85 0 0,1 2 0 0 0,1 0 0 0 0,1 1 0 0 0,-24 39 0 0 0,42-62-103 0 0,0 1 1 0 0,0 0-1 0 0,0-1 0 0 0,0 1 0 0 0,0 0 1 0 0,0 0-1 0 0,1 0 0 0 0,-1 0 0 0 0,1 0 1 0 0,-1 0-1 0 0,1 0 0 0 0,0 0 0 0 0,0 0 1 0 0,0 0-1 0 0,0 0 0 0 0,0 0 0 0 0,0 0 1 0 0,0 0-1 0 0,1 0 0 0 0,-1 0 0 0 0,1 0 1 0 0,-1 0-1 0 0,1 0 0 0 0,1 2 0 0 0,0-1 4 0 0,0-1 0 0 0,0 1 0 0 0,0-1-1 0 0,1 0 1 0 0,-1 0 0 0 0,1 0-1 0 0,-1 0 1 0 0,1 0 0 0 0,-1-1 0 0 0,1 1-1 0 0,0-1 1 0 0,0 0 0 0 0,0 1-1 0 0,0-2 1 0 0,4 2 0 0 0,16 4 57 0 0,0 0 0 0 0,-1 2 0 0 0,0 0 0 0 0,32 18 1 0 0,-46-22-29 0 0,-2 1 0 0 0,1 0 0 0 0,0 1 0 0 0,-1 0 1 0 0,0 0-1 0 0,0 0 0 0 0,-1 0 0 0 0,0 1 0 0 0,0 0 1 0 0,0 0-1 0 0,-1 0 0 0 0,0 1 0 0 0,0-1 0 0 0,-1 1 1 0 0,0 0-1 0 0,0 0 0 0 0,-1 0 0 0 0,0 1 0 0 0,-1-1 1 0 0,0 0-1 0 0,0 1 0 0 0,-1-1 0 0 0,1 1 0 0 0,-2-1 1 0 0,-1 11-1 0 0,1-9-45 0 0,-1 1 0 0 0,-1-1 0 0 0,0 1 1 0 0,0-1-1 0 0,-1 0 0 0 0,0 0 0 0 0,-1-1 0 0 0,0 1 0 0 0,-1-1 1 0 0,0 0-1 0 0,0 0 0 0 0,-1-1 0 0 0,0 0 0 0 0,0 0 1 0 0,-1 0-1 0 0,0-1 0 0 0,-13 9 0 0 0,6-6-591 0 0,0-1 1 0 0,-22 10-1 0 0,29-15-166 0 0,0-1 1 0 0,-1 0-1 0 0,0-1 0 0 0,1 0 1 0 0,-1 0-1 0 0,-14 0 1 0 0,2-1-6523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80 10591 0 0,'89'-79'6267'0'0,"-93"81"-4771"0"0,-12 9-804 0 0,-22 17-1020 0 0,-80 51 646 0 0,15-10-57 0 0,41-24-256 0 0,2 3 1 0 0,2 2 0 0 0,-55 63-1 0 0,-1 30-11 0 0,93-113 1 0 0,1 2 0 0 0,-30 66 0 0 0,42-78 2 0 0,1 0 1 0 0,1 1-1 0 0,0 0 0 0 0,2 0 0 0 0,0 0 0 0 0,0 28 1 0 0,4-32 0 0 0,0 0-1 0 0,1 0 1 0 0,1 0 0 0 0,1 0 0 0 0,1-1 0 0 0,0 1 0 0 0,1-1-1 0 0,13 30 1 0 0,-5-21-1 0 0,1 0 1 0 0,1-1-1 0 0,1-1 0 0 0,38 43 0 0 0,90 72 21 0 0,1 1 278 0 0,-121-110-251 0 0,0 1 0 0 0,-2 1 0 0 0,-1 0-1 0 0,-1 2 1 0 0,-2 0 0 0 0,-2 2 0 0 0,0 0-1 0 0,-3 0 1 0 0,-1 1 0 0 0,12 62 0 0 0,-19-71-39 0 0,-1 1 1 0 0,-2 1 0 0 0,-1-1-1 0 0,0 0 1 0 0,-3 1 0 0 0,0-1-1 0 0,-2 0 1 0 0,-1 0-1 0 0,-1-1 1 0 0,-1 1 0 0 0,-2-1-1 0 0,0-1 1 0 0,-2 1 0 0 0,-26 45-1 0 0,23-50 14 0 0,-2-1 0 0 0,0 0 0 0 0,-1-1 0 0 0,0-1 0 0 0,-2-1 0 0 0,0 0 0 0 0,-1-1-1 0 0,-1-2 1 0 0,-1 0 0 0 0,0-1 0 0 0,-1-1 0 0 0,0-1 0 0 0,-1-1 0 0 0,-49 15 0 0 0,65-24 3 0 0,1 0 1 0 0,0-1-1 0 0,-1 0 1 0 0,1 0-1 0 0,-10-1 1 0 0,14 0-31 0 0,0 0 1 0 0,-1-1 0 0 0,1 1-1 0 0,0-1 1 0 0,-1 1 0 0 0,1-1-1 0 0,0 0 1 0 0,0-1 0 0 0,0 1-1 0 0,0-1 1 0 0,0 1 0 0 0,-5-4 0 0 0,6 3-240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1 919 0 0,'-7'0'2483'0'0,"-2"1"-1080"0"0,0 1-1 0 0,0 0 0 0 0,0 0 1 0 0,0 1-1 0 0,-15 7 1 0 0,12-4-644 0 0,1 1-1 0 0,-1 0 1 0 0,-13 12 0 0 0,-4 7-1003 0 0,-46 54-1 0 0,39-40 913 0 0,12-13-657 0 0,-32 46-1 0 0,45-56 33 0 0,0 1 0 0 0,1 0-1 0 0,1 0 1 0 0,-7 24 0 0 0,12-30-100 0 0,2 1-1 0 0,-1-1 1 0 0,2 1 0 0 0,0 0 0 0 0,0 0 0 0 0,1-1-1 0 0,1 1 1 0 0,0 0 0 0 0,1 0 0 0 0,0-1-1 0 0,1 1 1 0 0,8 22 0 0 0,-9-30-333 0 0,1 0 0 0 0,-1 0 0 0 0,1 0-1 0 0,5 7 1 0 0,4 1-4214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 1375 0 0,'1'-2'66'0'0,"5"-8"8904"0"0,-7 13-8810 0 0,1 0 0 0 0,-1 1 0 0 0,0-1 0 0 0,0 0 0 0 0,0 0 0 0 0,0 0 0 0 0,-3 4 0 0 0,-2 7-29 0 0,-25 88 768 0 0,14-42-373 0 0,-53 224 925 0 0,55-219-1203 0 0,-42 252-25 0 0,40-207-171 0 0,7-51-49 0 0,2-1 1 0 0,1 106-1 0 0,7-162-24 0 0,0 1 1 0 0,0-1-1 0 0,0 1 0 0 0,1-1 0 0 0,-1 0 0 0 0,1 1 1 0 0,-1-1-1 0 0,1 1 0 0 0,0-1 0 0 0,0 0 0 0 0,0 0 1 0 0,0 0-1 0 0,0 1 0 0 0,1-1 0 0 0,-1 0 0 0 0,1 0 1 0 0,-1-1-1 0 0,1 1 0 0 0,3 3 0 0 0,-3-3-203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130 330 6911 0 0,'-1'2'528'0'0,"-16"14"-653"0"0,-12 14 2235 0 0,-53 41 0 0 0,101-93 2668 0 0,32-44-4974 0 0,-38 49 586 0 0,7-8-382 0 0,56-69-2 0 0,-63 80-6 0 0,1 0 0 0 0,0 1 0 0 0,1 0-1 0 0,19-11 1 0 0,-18 15 0 0 0,-2 4 0 0 0,-11 6 10 0 0,-1-1 0 0 0,0 0 0 0 0,0 1 1 0 0,0-1-1 0 0,0 1 0 0 0,0 0 0 0 0,0-1 0 0 0,0 1 0 0 0,0 0 0 0 0,0 1 0 0 0,0-1 0 0 0,0 0 0 0 0,0 0 0 0 0,-1 1 0 0 0,1-1 0 0 0,0 1 1 0 0,-1-1-1 0 0,1 1 0 0 0,-1 0 0 0 0,0 0 0 0 0,0-1 0 0 0,0 1 0 0 0,1 0 0 0 0,-2 0 0 0 0,2 3 0 0 0,2 3 50 0 0,-1 1 0 0 0,0 0 0 0 0,0 0 0 0 0,3 16 0 0 0,-6-18-28 0 0,1 1 0 0 0,-1-1 0 0 0,0 0 0 0 0,0 1 0 0 0,-3 10 0 0 0,0 9-7 0 0,2-22 18 0 0,-3 4-21 0 0,10-23-27 0 0,1-1-1 0 0,1 1 0 0 0,13-19 0 0 0,34-40-360 0 0,-38 51 271 0 0,0 2-10 0 0,0 0-1 0 0,29-24 1 0 0,-35 35 73 0 0,1-1 1 0 0,0 2 0 0 0,0 0 0 0 0,1 0-1 0 0,24-10 1 0 0,-31 17 28 0 0,0-1 0 0 0,-1 0 0 0 0,12 0 0 0 0,11 1-61 0 0,-16 6 72 0 0,-6-2-12 0 0,3 2 69 0 0,0-1 0 0 0,0 1-1 0 0,0 0 1 0 0,-1 1 0 0 0,0 0-1 0 0,0 0 1 0 0,-1 1 0 0 0,0 0-1 0 0,0 0 1 0 0,0 1 0 0 0,-1 0-1 0 0,0 0 1 0 0,-1 0 0 0 0,0 1-1 0 0,7 15 1 0 0,-11-23-52 0 0,-1 1-1 0 0,1 0 1 0 0,0 0 0 0 0,0-1-1 0 0,-1 1 1 0 0,1 0 0 0 0,-1 0-1 0 0,0 0 1 0 0,1 0 0 0 0,-1 0-1 0 0,0 0 1 0 0,0 0 0 0 0,0-1-1 0 0,-1 1 1 0 0,1 0-1 0 0,0 0 1 0 0,-1 2 0 0 0,-1 3 54 0 0,-2 10 149 0 0,-2 1 1 0 0,-12 30 0 0 0,10-28-116 0 0,-9 29 0 0 0,11-26-101 0 0,-7 32 20 0 0,12-50-34 0 0,0 0 1 0 0,1 0-1 0 0,0 1 1 0 0,0-1-1 0 0,0 0 1 0 0,0 0-1 0 0,3 10 1 0 0,-3-13-130 0 0,13 0-10648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27 386 919 0 0,'-8'8'4492'0'0,"-2"6"1039"0"0,9-10-5313 0 0,-1-1 0 0 0,1 0 0 0 0,0 1 0 0 0,0 0-1 0 0,0-1 1 0 0,1 1 0 0 0,-1-1 0 0 0,1 7 0 0 0,0-8 869 0 0,11 3-660 0 0,-8-5-367 0 0,0 1 0 0 0,0-1 1 0 0,0 0-1 0 0,1 0 0 0 0,-1 0 1 0 0,0 0-1 0 0,0-1 0 0 0,0 1 1 0 0,1-1-1 0 0,-1 0 0 0 0,0 0 1 0 0,0 0-1 0 0,0 0 0 0 0,0-1 1 0 0,0 1-1 0 0,3-3 1 0 0,8-5 300 0 0,24-19 0 0 0,-29 20-324 0 0,87-73 120 0 0,-60 51-152 0 0,-28 22 3 0 0,0 1-1 0 0,0 0 0 0 0,0 0 1 0 0,1 1-1 0 0,0 0 1 0 0,1 1-1 0 0,13-6 0 0 0,-22 10-7 0 0,0 1 0 0 0,1-1 0 0 0,-1 1 0 0 0,0 0 0 0 0,0-1 0 0 0,0 1 0 0 0,1 0 0 0 0,-1 0 0 0 0,0 0 0 0 0,0 0 0 0 0,0 0 0 0 0,1 0 0 0 0,-1 1 0 0 0,0-1 0 0 0,0 0 0 0 0,0 0 0 0 0,0 1 0 0 0,1-1 0 0 0,-1 1 0 0 0,0-1 0 0 0,0 1 0 0 0,0 0 0 0 0,1 1 0 0 0,0-1 0 0 0,-1 1 0 0 0,1 0 0 0 0,-1 0 0 0 0,0 0 0 0 0,0-1 0 0 0,0 2 0 0 0,0-1 0 0 0,0 0 0 0 0,0 0 0 0 0,0 0 0 0 0,0 4 0 0 0,1 4 0 0 0,-1-1 0 0 0,-1 0 0 0 0,0 1 0 0 0,0-1 0 0 0,-2 11 0 0 0,-1-2 44 0 0,-1 1-1 0 0,-1-1 1 0 0,-1 0-1 0 0,-11 26 1 0 0,13-33-19 0 0,3-10 35 0 0,1-3 36 0 0,1-6-46 0 0,0 1 1 0 0,0-1-1 0 0,1 0 0 0 0,0 0 1 0 0,0 1-1 0 0,6-13 1 0 0,24-43 109 0 0,-15 30-150 0 0,2 2 0 0 0,1 0 0 0 0,2 1 0 0 0,1 1 0 0 0,1 2 0 0 0,1 0 0 0 0,52-42 0 0 0,-67 62-10 0 0,0 0 0 0 0,0 1 0 0 0,0 0 0 0 0,1 1 0 0 0,17-7 0 0 0,-25 11 0 0 0,1 0 0 0 0,-1 1 0 0 0,1-1 0 0 0,-1 0 0 0 0,1 1 0 0 0,0 0 0 0 0,-1 0 0 0 0,1 0 0 0 0,6 2 0 0 0,-8-2 0 0 0,0 1 0 0 0,1 0 0 0 0,-1-1 0 0 0,0 1 0 0 0,0 0 0 0 0,-1 1 0 0 0,1-1 0 0 0,0 0 0 0 0,0 0 0 0 0,0 1 0 0 0,-1-1 0 0 0,1 1 0 0 0,-1-1 0 0 0,1 1 0 0 0,-1 0 0 0 0,0 0 0 0 0,2 2 0 0 0,0 3 27 0 0,1 0 0 0 0,-2 1 0 0 0,1-1 0 0 0,-1 1 0 0 0,0-1 1 0 0,-1 1-1 0 0,1-1 0 0 0,-1 1 0 0 0,-1 10 0 0 0,0 11 167 0 0,-6 33-1 0 0,3-38-149 0 0,-3 14 46 0 0,-12 45 1 0 0,-4 17-3 0 0,22-98-57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9215 0 0,'-8'-5'976'0'0,"-5"-4"4771"0"0,24 7-3292 0 0,4 1-2413 0 0,0 1 1 0 0,0 0 0 0 0,0 1 0 0 0,26 6 0 0 0,15 0-19 0 0,-27-5-1181 0 0,0-1 0 0 0,49-4 1 0 0,-58-1-4430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6 116 11055 0 0,'-6'1'2554'0'0,"28"-5"-268"0"0,26-9 0 0 0,53-25-1110 0 0,-57 20-1177 0 0,45-11 0 0 0,-71 24 21 0 0,31-3 0 0 0,-43 7-343 0 0,0 1 0 0 0,0 0 0 0 0,1 0 0 0 0,-1 1 0 0 0,0 0 0 0 0,1 0 0 0 0,-1 0 1 0 0,9 3-1 0 0,-2 2-1151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 5639 0 0,'0'0'258'0'0,"-2"0"-4"0"0,-1 0-176 0 0,-18-2-52 0 0,18 1 249 0 0,0 0-1 0 0,0 1 1 0 0,0-1-1 0 0,1 0 1 0 0,-1 0 0 0 0,1-1-1 0 0,-1 1 1 0 0,1 0-1 0 0,-1-1 1 0 0,1 0-1 0 0,0 1 1 0 0,-1-1-1 0 0,1 0 1 0 0,0 0-1 0 0,1-1 1 0 0,-1 1-1 0 0,0 0 1 0 0,-3-7 5190 0 0,6 13-5330 0 0,30 158 805 0 0,0-5-72 0 0,-22-122-721 0 0,1-2 1 0 0,22 51-1 0 0,-26-71-136 0 0,0-1 1 0 0,2 1-1 0 0,-1-1 0 0 0,2-1 0 0 0,-1 1 0 0 0,2-2 1 0 0,12 13-1 0 0,-18-19-18 0 0,1 0 1 0 0,0 0-1 0 0,0 0 1 0 0,0-1 0 0 0,1 1-1 0 0,-1-1 1 0 0,1-1-1 0 0,0 1 1 0 0,-1-1-1 0 0,1 0 1 0 0,0 0-1 0 0,1-1 1 0 0,-1 0-1 0 0,0 0 1 0 0,0 0-1 0 0,0-1 1 0 0,1 0-1 0 0,10-1 1 0 0,-4-2-284 0 0,0 0 1 0 0,0-1-1 0 0,22-9 0 0 0,7-7-910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698 108 9671 0 0,'2'-2'748'0'0,"15"-31"-116"0"0,-11 22 396 0 0,-1 1 0 0 0,10-14 0 0 0,3-3-617 0 0,-17 26 548 0 0,-15 16 283 0 0,4-3-1014 0 0,2 1 0 0 0,0 0-1 0 0,0 1 1 0 0,1-1 0 0 0,-6 19-1 0 0,-22 78-171 0 0,21-62-7 0 0,7-22-41 0 0,-2 0-1 0 0,-1 0 1 0 0,-1-1-1 0 0,-1-1 1 0 0,-2 0 0 0 0,-20 30-1 0 0,22-39-7 0 0,0-1 0 0 0,0 0 0 0 0,-1 0 0 0 0,-1-2 0 0 0,0 1 0 0 0,-1-2 0 0 0,0 0 0 0 0,-1-1 0 0 0,0 0 0 0 0,-1-2 0 0 0,0 0 0 0 0,0 0 0 0 0,-1-2 0 0 0,0 0 0 0 0,0-1 0 0 0,-23 3 0 0 0,20-5 0 0 0,0-2 0 0 0,1 0 0 0 0,-1-1 0 0 0,0-2 0 0 0,-36-5 0 0 0,-43-12 0 0 0,100 20 0 0 0,0-1 0 0 0,0 0 0 0 0,1 0 0 0 0,-1 0 0 0 0,0 0 0 0 0,0 0 0 0 0,0 0 0 0 0,0 0 0 0 0,0 0 0 0 0,0 0 0 0 0,0 0 0 0 0,0 1 0 0 0,0-1 0 0 0,0 0 0 0 0,0 0 0 0 0,0 0 0 0 0,0 0 0 0 0,0 0 0 0 0,0 0 0 0 0,0 0 0 0 0,1 1 0 0 0,-1-1 0 0 0,0 0 0 0 0,0 0 0 0 0,0 0 0 0 0,-1 0 0 0 0,1 0 0 0 0,0 0 0 0 0,0 1 0 0 0,0-1 0 0 0,0 0 0 0 0,0 0 0 0 0,0 0 0 0 0,0 0 0 0 0,0 0 0 0 0,0 0 0 0 0,0 0 0 0 0,0 0 0 0 0,0 1 0 0 0,0-1 0 0 0,0 0 0 0 0,0 0 0 0 0,0 0 0 0 0,-1 0 0 0 0,1 0 0 0 0,0 0 0 0 0,0 0 0 0 0,0 0 0 0 0,0 0 0 0 0,0 0 0 0 0,0 0 0 0 0,0 0 0 0 0,0 0 0 0 0,-1 0 0 0 0,1 0 0 0 0,0 1 0 0 0,0-1 0 0 0,0 0 0 0 0,0 0 0 0 0,0 0 0 0 0,0 0 0 0 0,-1 0 0 0 0,1 0 0 0 0,0-1 0 0 0,8 11 0 0 0,-6-8 0 0 0,7 7 29 0 0,0 0 0 0 0,1-1-1 0 0,0 0 1 0 0,1-1 0 0 0,18 11-1 0 0,18 11 128 0 0,-44-26-142 0 0,13 8 37 0 0,-2 0 0 0 0,1 1 0 0 0,22 25-1 0 0,-34-33-41 0 0,0 1 0 0 0,0-1-1 0 0,0 0 1 0 0,0 1 0 0 0,-1-1-1 0 0,1 1 1 0 0,-1 0 0 0 0,-1 0-1 0 0,1 0 1 0 0,-1 0-1 0 0,0 0 1 0 0,0 0 0 0 0,0 0-1 0 0,0 0 1 0 0,-1 1 0 0 0,0-1-1 0 0,0 0 1 0 0,-2 8 0 0 0,-3 10 57 0 0,-1 0-1 0 0,-17 42 1 0 0,-27 43 321 0 0,2-5 167 0 0,36-74-456 0 0,1 0-1 0 0,1 0 1 0 0,2 1 0 0 0,-6 41-1 0 0,10-46-95 0 0,2-18-4 0 0,1 0 1 0 0,0 0-1 0 0,0 0 1 0 0,0 0-1 0 0,1 0 1 0 0,0 0-1 0 0,1 1 1 0 0,0-1-1 0 0,0 0 1 0 0,2 9 0 0 0,3-8-129 0 0,-5-7 95 0 0,0-1-1 0 0,0 1 1 0 0,0-1-1 0 0,0 1 1 0 0,0-1-1 0 0,0 0 0 0 0,0 1 1 0 0,0-1-1 0 0,0 0 1 0 0,0 0-1 0 0,0 1 1 0 0,0-1-1 0 0,0 0 1 0 0,0 0-1 0 0,0 0 1 0 0,0 0-1 0 0,0-1 1 0 0,0 1-1 0 0,0 0 0 0 0,0 0 1 0 0,0-1-1 0 0,1 0 1 0 0,14-8-420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105 155 2759 0 0,'-2'1'207'0'0,"-44"13"3608"0"0,14-5-9 0 0,7-1 2781 0 0,38-7-5976 0 0,-1-2-442 0 0,0-1 0 0 0,-1 0 1 0 0,1-1-1 0 0,-1 0 1 0 0,0-1-1 0 0,18-9 0 0 0,-13 7-44 0 0,6-4-150 0 0,200-76 432 0 0,-171 70-1585 0 0,1 1 1 0 0,76-10 0 0 0,-110 23-150 0 0,-2 3-44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10191 0 0,'0'0'6686'0'0,"2"0"-6381"0"0,11-1-48 0 0,0-1 0 0 0,0-1 0 0 0,-1 0 0 0 0,24-10 1 0 0,-11 5-52 0 0,429-126 1153 0 0,-387 117-1493 0 0,-1 0-762 0 0,-22 7-4060 0 0,-15 4-1084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5039 0 0,'0'0'231'0'0,"-2"0"-18"0"0,-4-2 1026 0 0,-1 2 1183 0 0,2 1 1937 0 0,6 9-3815 0 0,5 8-209 0 0,1-1 0 0 0,0 0 0 0 0,17 26 0 0 0,-10-18-88 0 0,20 39-157 0 0,139 242 869 0 0,-135-248-792 0 0,2-2 0 0 0,2-1 0 0 0,54 52 0 0 0,-45-60-96 0 0,71 50 1 0 0,-67-56 20 0 0,62 60 1 0 0,-108-92-53 0 0,0 1 0 0 0,-1 0-1 0 0,12 17 1 0 0,-17-22-32 0 0,-1 0 0 0 0,1 0 0 0 0,-1 1 0 0 0,0-1 0 0 0,0 0 0 0 0,0 1 0 0 0,-1-1 0 0 0,0 1 0 0 0,0 0 0 0 0,0 8 0 0 0,-1 3-99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0,'0'0'423'0'0,"1"13"1189"0"0,2-6-827 0 0,1 1 1 0 0,0-1-1 0 0,1 0 0 0 0,-1 0 1 0 0,2 0-1 0 0,-1 0 1 0 0,8 6-1 0 0,-2-3-439 0 0,0-1 0 0 0,1 0 0 0 0,19 11 0 0 0,9 3 222 0 0,77 49 951 0 0,-101-60-1408 0 0,-1-1 0 0 0,0 2-1 0 0,-1 0 1 0 0,-1 1 0 0 0,13 17 0 0 0,-13-14-89 0 0,-1 0 1 0 0,0 2 0 0 0,15 33-1 0 0,-27-50-267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33 6447 0 0,'0'0'499'0'0,"1"-1"-328"0"0,8-14 1513 0 0,-9 14-1562 0 0,1 0 0 0 0,-1 0 0 0 0,1 0 0 0 0,-1 0 1 0 0,1 0-1 0 0,0 0 0 0 0,-1 0 0 0 0,1 1 1 0 0,0-1-1 0 0,0 0 0 0 0,0 0 0 0 0,0 1 1 0 0,-1-1-1 0 0,3-1 0 0 0,-2 2-99 0 0,-1 0 1 0 0,1-1-1 0 0,0 1 0 0 0,-1 0 1 0 0,1-1-1 0 0,0 1 0 0 0,-1 0 1 0 0,1 0-1 0 0,0 0 0 0 0,-1 0 1 0 0,1-1-1 0 0,0 1 0 0 0,0 0 1 0 0,-1 0-1 0 0,1 0 0 0 0,0 0 1 0 0,-1 1-1 0 0,1-1 0 0 0,0 0 1 0 0,-1 0-1 0 0,1 0 1 0 0,0 0-1 0 0,-1 1 0 0 0,1-1 1 0 0,0 0-1 0 0,-1 1 0 0 0,1-1 1 0 0,-1 1-1 0 0,1-1 0 0 0,0 0 1 0 0,-1 1-1 0 0,1 0 0 0 0,1 1 56 0 0,-1-1 0 0 0,1 1 0 0 0,-1 0 0 0 0,0-1 0 0 0,1 1-1 0 0,-1 0 1 0 0,0 0 0 0 0,1 2 0 0 0,0 4 197 0 0,0-1 1 0 0,-1 1-1 0 0,0-1 0 0 0,0 1 1 0 0,0-1-1 0 0,-1 1 0 0 0,-1 12 0 0 0,-11 54 1099 0 0,10-65-1200 0 0,-4 21 221 0 0,0 5-65 0 0,-2 1-1 0 0,-1-1 1 0 0,-21 49 0 0 0,-7-9-235 0 0,-4 0 1 0 0,-80 108-1 0 0,-120 121 159 0 0,217-275-169 0 0,10-13-66 0 0,-13 16 45 0 0,1 1 0 0 0,2 1 0 0 0,-22 39 0 0 0,45-72-120 0 0,1 0 0 0 0,-1 0-1 0 0,1 0 1 0 0,-1 0 0 0 0,1 0 0 0 0,-1 0-1 0 0,1 0 1 0 0,0 0 0 0 0,-1 0 0 0 0,1 0-1 0 0,0 0 1 0 0,0 0 0 0 0,0 0-1 0 0,0 0 1 0 0,0 0 0 0 0,0 0 0 0 0,0 0-1 0 0,0 0 1 0 0,0 0 0 0 0,1 0 0 0 0,-1 0-1 0 0,0 0 1 0 0,1 0 0 0 0,-1 0-1 0 0,1 0 1 0 0,0 1 0 0 0,0-1-151 0 0,1 0 0 0 0,-1 0 1 0 0,0 0-1 0 0,0-1 0 0 0,1 1 1 0 0,-1-1-1 0 0,1 1 0 0 0,-1-1 0 0 0,0 0 1 0 0,1 1-1 0 0,-1-1 0 0 0,1 0 1 0 0,-1 0-1 0 0,1 0 0 0 0,-1 0 0 0 0,1 0 1 0 0,-1 0-1 0 0,1-1 0 0 0,1 1 1 0 0,20-6-5341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 7367 0 0,'0'0'568'0'0,"1"-2"-373"0"0,6-3 1368 0 0,-1 0-1 0 0,1 0 1 0 0,10-6-1 0 0,-9 7 2967 0 0,-9 17-4197 0 0,-2 0-192 0 0,-1 0 0 0 0,-8 18 0 0 0,-2 3-47 0 0,4-7-94 0 0,7-22-152 0 0,1 0 1 0 0,0 0-1 0 0,0 1 1 0 0,0-1-1 0 0,0 1 1 0 0,1-1-1 0 0,0 1 1 0 0,0-1-1 0 0,1 1 1 0 0,0 9-1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 13447 0 0,'0'0'614'0'0,"-8"4"204"0"0,2-2-704 0 0,0 1-1 0 0,0 0 0 0 0,1 1 1 0 0,-1 0-1 0 0,1 0 0 0 0,-1 0 1 0 0,-5 7-1 0 0,-20 19 870 0 0,-32 34-841 0 0,45-43-147 0 0,0 0 42 0 0,0 0-1 0 0,-21 36 0 0 0,23-30 324 0 0,-19 48 0 0 0,31-67-268 0 0,1 1 0 0 0,1 0 0 0 0,-1 0 0 0 0,2 0 0 0 0,-1 0 0 0 0,1 0 0 0 0,0 1 0 0 0,1-1 0 0 0,0 0 0 0 0,2 12 0 0 0,-1-17-62 0 0,0 0 1 0 0,0 0-1 0 0,0 0 0 0 0,0 0 0 0 0,1 0 0 0 0,0 0 0 0 0,0-1 0 0 0,0 1 1 0 0,0 0-1 0 0,0-1 0 0 0,1 0 0 0 0,-1 1 0 0 0,1-1 0 0 0,0 0 0 0 0,0 0 1 0 0,0-1-1 0 0,1 1 0 0 0,-1 0 0 0 0,0-1 0 0 0,1 0 0 0 0,0 0 1 0 0,5 2-1 0 0,-1-1 12 0 0,-1-1 1 0 0,0 0-1 0 0,1-1 1 0 0,-1 0-1 0 0,1 0 1 0 0,0-1-1 0 0,-1 0 1 0 0,1 0 0 0 0,0 0-1 0 0,-1-1 1 0 0,12-3-1 0 0,9-3 52 0 0,0-2 0 0 0,0-1 0 0 0,-1-1 0 0 0,32-18 0 0 0,-10 0-8 0 0,56-42 1 0 0,-88 58-148 0 0,0-1 1 0 0,-1-1-1 0 0,0 0 1 0 0,18-24-1 0 0,-28 32 15 0 0,-1 0 0 0 0,-1 0 0 0 0,0 0 1 0 0,0 0-1 0 0,0-1 0 0 0,-1 1 0 0 0,0-1 0 0 0,0 0 0 0 0,-1 0 0 0 0,0 0 1 0 0,0 0-1 0 0,-1 0 0 0 0,0-1 0 0 0,0-13 0 0 0,-2 17 8 0 0,0-1 0 0 0,0 1 1 0 0,0 0-1 0 0,0-1 0 0 0,-1 1 0 0 0,0 0 0 0 0,0 0 0 0 0,0 0 0 0 0,-1 1 0 0 0,0-1 1 0 0,0 0-1 0 0,-4-4 0 0 0,1 2-93 0 0,0 1 1 0 0,0 0-1 0 0,-1 1 1 0 0,1-1-1 0 0,-1 1 1 0 0,0 1-1 0 0,-10-5 1 0 0,0 1-224 0 0,-1 0 0 0 0,-1 2 0 0 0,0 0 0 0 0,1 1 1 0 0,-2 1-1 0 0,-20-2 0 0 0,-3 4-525 0 0,25 0 439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1839 0 0,'-73'46'1030'0'0,"5"-3"7062"0"0,26-11-6530 0 0,25-16 2578 0 0,20-18-3972 0 0,-1 0 0 0 0,1 1 0 0 0,-1-1 0 0 0,1 1 0 0 0,0 0 0 0 0,-1-1 0 0 0,7 0 0 0 0,5-3 168 0 0,-11 3-279 0 0,23-10 626 0 0,45-15 0 0 0,-63 24-632 0 0,-1 1 1 0 0,1 1 0 0 0,0-1-1 0 0,0 1 1 0 0,-1 1 0 0 0,1-1-1 0 0,0 1 1 0 0,0 1 0 0 0,0-1 0 0 0,0 1-1 0 0,9 3 1 0 0,-12-2-51 0 0,1 0-1 0 0,-1 1 1 0 0,0-1 0 0 0,1 1 0 0 0,-1 0 0 0 0,-1 1-1 0 0,1-1 1 0 0,0 1 0 0 0,-1 0 0 0 0,0 0 0 0 0,0 1-1 0 0,0-1 1 0 0,0 1 0 0 0,-1 0 0 0 0,0 0 0 0 0,0 0-1 0 0,0 0 1 0 0,-1 1 0 0 0,1-1 0 0 0,-1 1 0 0 0,2 8-1 0 0,-1-1 8 0 0,-1-1 0 0 0,0 1-1 0 0,0 0 1 0 0,-1 0-1 0 0,-1 0 1 0 0,-1 0-1 0 0,1 0 1 0 0,-6 23-1 0 0,4-25-11 0 0,-1-1-1 0 0,0 0 1 0 0,-1 0-1 0 0,0 0 1 0 0,0 0-1 0 0,-1 0 1 0 0,0-1-1 0 0,-1 0 1 0 0,0 0-1 0 0,-1-1 1 0 0,0 1-1 0 0,0-1 1 0 0,0-1-1 0 0,-1 0 1 0 0,-16 12-1 0 0,23-18 5 0 0,-1 0 0 0 0,1 0 0 0 0,-1 0 0 0 0,1 0 0 0 0,-1-1 0 0 0,1 1 0 0 0,-1 0 0 0 0,0-1 0 0 0,1 1 0 0 0,-1-1 0 0 0,0 0 0 0 0,1 0 0 0 0,-1 1 0 0 0,0-1 0 0 0,-1 0 0 0 0,-5 0 0 0 0,3 1 11 0 0,4 0-8 0 0,0-1 1 0 0,0 0-1 0 0,-1 1 0 0 0,1-1 1 0 0,0 0-1 0 0,-1 0 0 0 0,1 0 1 0 0,0 0-1 0 0,0 0 0 0 0,-1 0 1 0 0,1 0-1 0 0,0 0 0 0 0,-1-1 1 0 0,1 1-1 0 0,-2-1 0 0 0,3 0-13 0 0,7 1-16 0 0,7 0-34 0 0,51 11 20 0 0,85 26 0 0 0,-52 0-24 0 0,-93-35 64 0 0,0 1 0 0 0,0-1 0 0 0,-1 1 0 0 0,1 0 0 0 0,-1 0 0 0 0,0 0 0 0 0,0 1 0 0 0,0-1 0 0 0,0 1 0 0 0,4 6 0 0 0,-6-8 0 0 0,-1 1 0 0 0,1 0 0 0 0,0 0 0 0 0,-1 0 0 0 0,1 0 0 0 0,-1 0 0 0 0,0 0 0 0 0,0 0 0 0 0,0 0 0 0 0,-1 0 0 0 0,1 0 0 0 0,-1 0 0 0 0,0 1 0 0 0,0-1 0 0 0,0 0 0 0 0,0 0 0 0 0,0 0 0 0 0,-1 4 0 0 0,-3 5 74 0 0,0-1-1 0 0,0 0 1 0 0,-1 0 0 0 0,-1-1-1 0 0,1 1 1 0 0,-2-1-1 0 0,0 0 1 0 0,0-1-1 0 0,0 0 1 0 0,-1 0 0 0 0,-1 0-1 0 0,-16 13 1 0 0,1-4-1 0 0,0-2 1 0 0,-1 0-1 0 0,0-1 1 0 0,-30 11-1 0 0,41-20-52 0 0,-1 0 0 0 0,1-1-1 0 0,-1-1 1 0 0,0 0 0 0 0,-30 3-1 0 0,44-7-24 0 0,0 0 0 0 0,1 1 0 0 0,-1-1 0 0 0,0 0-1 0 0,0 0 1 0 0,1 0 0 0 0,-1 0 0 0 0,0 0 0 0 0,0 0 0 0 0,1-1 0 0 0,-1 1-1 0 0,0 0 1 0 0,1 0 0 0 0,-1 0 0 0 0,0-1 0 0 0,1 1 0 0 0,-1 0 0 0 0,0-1-1 0 0,1 1 1 0 0,-1-1 0 0 0,0 1 0 0 0,1 0 0 0 0,-1-1 0 0 0,1 1 0 0 0,-1-1 0 0 0,1 0-1 0 0,-1 1 1 0 0,1-1 0 0 0,0 1 0 0 0,-1-1 0 0 0,1 0 0 0 0,0 1 0 0 0,-1-1-1 0 0,1 0 1 0 0,0 1 0 0 0,0-1 0 0 0,-1 0 0 0 0,1 0 0 0 0,0 1 0 0 0,0-1-1 0 0,0 0 1 0 0,0 0 0 0 0,0 1 0 0 0,0-1 0 0 0,0-1 0 0 0,1-2-143 0 0,0 0 0 0 0,0-1 1 0 0,0 1-1 0 0,1 0 0 0 0,-1-1 1 0 0,4-4-1 0 0,1-2-375 0 0,1 1 0 0 0,0 0 0 0 0,12-14 0 0 0,10-7-557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42 3223 0 0,'0'0'1239'0'0,"6"10"1902"0"0,12 33 4953 0 0,-17-43-7875 0 0,0 1 0 0 0,-1-1 0 0 0,1 1 0 0 0,0-1 0 0 0,-1 0 0 0 0,1 1 0 0 0,0-1 0 0 0,-1 0 0 0 0,1 0 0 0 0,0 0 0 0 0,0 1 1 0 0,-1-1-1 0 0,1 0 0 0 0,0 0 0 0 0,0 0 0 0 0,0-1-219 0 0,0 0 0 0 0,0 0 0 0 0,0 0 0 0 0,-1 0 0 0 0,1 0 0 0 0,0 0 0 0 0,-1 0 0 0 0,1 0 0 0 0,0 0 0 0 0,-1 0 0 0 0,0-1 0 0 0,1 1 0 0 0,-1 0 0 0 0,0 0 0 0 0,0-1 0 0 0,1 1 0 0 0,-1 0 0 0 0,0 0 0 0 0,0-1 0 0 0,-1-1 0 0 0,1 0-21 0 0,-1 1 0 0 0,0-1 0 0 0,0 1 0 0 0,0 0 0 0 0,0-1 0 0 0,0 1 0 0 0,-1 0 1 0 0,1-1-1 0 0,-4-3 0 0 0,2 3-33 0 0,0-1 0 0 0,-1 0 0 0 0,0 1 1 0 0,0-1-1 0 0,0 1 0 0 0,0 0 0 0 0,0 0 1 0 0,0 1-1 0 0,-1 0 0 0 0,1-1 1 0 0,-1 1-1 0 0,0 1 0 0 0,-6-3 0 0 0,4 3-15 0 0,1 0 0 0 0,-1 0-1 0 0,1 1 1 0 0,-1 0-1 0 0,0 0 1 0 0,1 1-1 0 0,-1-1 1 0 0,1 1-1 0 0,-9 3 1 0 0,2 0 114 0 0,1 0 0 0 0,0 1-1 0 0,0 1 1 0 0,1 0 0 0 0,-1 1 0 0 0,1 0 0 0 0,1 0-1 0 0,-1 1 1 0 0,-16 18 0 0 0,4-1 179 0 0,1 1 1 0 0,1 1-1 0 0,2 1 1 0 0,-17 33 0 0 0,32-54-338 0 0,1 0 0 0 0,0 0 0 0 0,0 0 0 0 0,1 0 0 0 0,0 0 1 0 0,0 0-1 0 0,0 9 0 0 0,1-14 86 0 0,1 0 0 0 0,0 0-1 0 0,0 0 1 0 0,0 0 0 0 0,0 1 0 0 0,0-1 0 0 0,1 0 0 0 0,-1 0-1 0 0,1 0 1 0 0,-1 0 0 0 0,1 0 0 0 0,0 0 0 0 0,0 0 0 0 0,0 0 0 0 0,0 0-1 0 0,0 0 1 0 0,0-1 0 0 0,0 1 0 0 0,1 0 0 0 0,-1-1 0 0 0,1 1-1 0 0,-1-1 1 0 0,1 1 0 0 0,0-1 0 0 0,-1 0 0 0 0,1 0 0 0 0,0 0 0 0 0,0 0-1 0 0,2 1 1 0 0,5 1 68 0 0,0 0 0 0 0,0-1 0 0 0,0 0 0 0 0,1-1 0 0 0,-1 0 0 0 0,0 0 0 0 0,1-1-1 0 0,-1 0 1 0 0,0-1 0 0 0,1 0 0 0 0,-1 0 0 0 0,0-1 0 0 0,16-5 0 0 0,-4 0 79 0 0,-1-1 0 0 0,0-1 0 0 0,-1-1 0 0 0,35-22 1 0 0,20-26-109 0 0,-53 40-59 0 0,-13 15 38 0 0,-5 8 5 0 0,-5 8 22 0 0,2-13-15 0 0,-25 97 216 0 0,-72 179-1 0 0,59-185-215 0 0,-47 128 330 0 0,78-196-397 0 0,6-21-113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 6911 0 0,'7'-8'9182'0'0,"-7"7"-8989"0"0,0 0 1 0 0,1 0 0 0 0,0 0 0 0 0,-1 0-1 0 0,1 0 1 0 0,-1 0 0 0 0,1 0 0 0 0,0 1-1 0 0,0-1 1 0 0,-1 0 0 0 0,1 0-1 0 0,0 1 1 0 0,0-1 0 0 0,0 1 0 0 0,0-1-1 0 0,0 1 1 0 0,0-1 0 0 0,0 1 0 0 0,0-1-1 0 0,1 1 1 0 0,-1 0-120 0 0,0 0 0 0 0,0 0 0 0 0,-1 0 0 0 0,1 1 0 0 0,0-1 0 0 0,0 0 0 0 0,-1 0 0 0 0,1 1 0 0 0,0-1 0 0 0,0 1 0 0 0,-1-1 0 0 0,1 0 0 0 0,0 1 0 0 0,-1-1 0 0 0,1 1 0 0 0,-1 0 0 0 0,1-1 0 0 0,-1 1 0 0 0,1-1 0 0 0,0 2-1 0 0,1 2-40 0 0,0-1-1 0 0,0 1 0 0 0,-1-1 0 0 0,1 1 0 0 0,-1 0 1 0 0,0-1-1 0 0,0 1 0 0 0,0 0 0 0 0,-1 0 0 0 0,1 5 0 0 0,-3 20 71 0 0,-1 0 0 0 0,-2 0 0 0 0,-1 0 0 0 0,-11 34-1 0 0,-9 43-10 0 0,24-94-59 0 0,-4 30-12 0 0,5-40-20 0 0,1 0-1 0 0,0 0 1 0 0,0-1-1 0 0,0 1 1 0 0,1 0-1 0 0,-1-1 1 0 0,0 1-1 0 0,1 0 1 0 0,-1-1-1 0 0,1 1 1 0 0,-1 0-1 0 0,1-1 0 0 0,0 1 1 0 0,0-1-1 0 0,0 1 1 0 0,-1-1-1 0 0,1 1 1 0 0,1-1-1 0 0,0 2 1 0 0,0-2 3 0 0,0-1 1 0 0,0 1-1 0 0,0 0 1 0 0,-1-1-1 0 0,1 1 0 0 0,0-1 1 0 0,0 0-1 0 0,0 0 1 0 0,0 0-1 0 0,0 0 1 0 0,2 0-1 0 0,-1 0 7 0 0,11-2 6 0 0,0 0 1 0 0,0 0-1 0 0,0-1 1 0 0,-1-1-1 0 0,1-1 1 0 0,20-9-1 0 0,-14 6-22 0 0,82-42-1 0 0,6-3-1240 0 0,-44 21-4126 0 0,-55 27 3468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 11055 0 0,'0'0'852'0'0,"-11"-5"-572"0"0,6 4 2620 0 0,2 4-2525 0 0,-1 0-1 0 0,1 0 0 0 0,0 0 1 0 0,0 0-1 0 0,1 0 0 0 0,-1 0 1 0 0,1 1-1 0 0,0 0 0 0 0,-4 6 1 0 0,-15 39-283 0 0,-65 266 917 0 0,57-194-606 0 0,-34 112 267 0 0,-17 68-270 0 0,74-280-432 0 0,2 0 0 0 0,1 0 0 0 0,0 1 0 0 0,2-1 0 0 0,0 1 0 0 0,3 27 0 0 0,2-33-1503 0 0,1-4-5512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4143 0 0,'0'0'12955'0'0,"0"2"-12576"0"0,3 49 1334 0 0,-1-35-1591 0 0,-1 0 1 0 0,-1 0-1 0 0,-2 25 0 0 0,-3-17-2 0 0,-1 0 0 0 0,-1-1 0 0 0,0 1 0 0 0,-16 29 0 0 0,7-10-17 0 0,12-30-216 0 0,-1-1 1 0 0,0 0-1 0 0,-1 0 1 0 0,-12 19-1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13159 0 0,'0'0'1424'0'0,"9"9"-1424"0"0,4 2-5824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22 316 7831 0 0,'0'0'603'0'0,"-1"1"-396"0"0,-4 15 1582 0 0,-4 8 3886 0 0,3 0-5345 0 0,24-45-210 0 0,38-80 271 0 0,11-14 558 0 0,-58 102-838 0 0,1 0 0 0 0,0 1 0 0 0,1 0-1 0 0,0 1 1 0 0,1 0 0 0 0,17-12 0 0 0,-24 19-85 0 0,8-5 73 0 0,1 1 1 0 0,16-9-1 0 0,-26 15-79 0 0,-1 1 0 0 0,0-1 0 0 0,0 1 0 0 0,1 0 0 0 0,-1 0 0 0 0,1 0 0 0 0,-1 1 0 0 0,1-1 0 0 0,-1 1 0 0 0,1 0 0 0 0,-1 0 0 0 0,1 0 0 0 0,-1 0 0 0 0,1 1 0 0 0,-1-1 0 0 0,4 2 0 0 0,-5-1-12 0 0,0 0-1 0 0,-1 0 0 0 0,1 0 1 0 0,-1 0-1 0 0,1 0 1 0 0,-1 0-1 0 0,1 1 0 0 0,-1-1 1 0 0,0 1-1 0 0,1-1 1 0 0,-1 1-1 0 0,0-1 0 0 0,0 1 1 0 0,0-1-1 0 0,0 1 1 0 0,0 0-1 0 0,-1 0 0 0 0,1-1 1 0 0,-1 1-1 0 0,1 0 1 0 0,-1 0-1 0 0,1 0 0 0 0,-1 3 1 0 0,1 5 15 0 0,-1 0 0 0 0,0 0 0 0 0,-2 14 0 0 0,0-11 27 0 0,-11 82 57 0 0,8-68-70 0 0,0 1 1 0 0,2 0-1 0 0,1 35 0 0 0,3-55-106 0 0,1 0-1 0 0,-1 0 1 0 0,1-1-1 0 0,0 1 1 0 0,1 0-1 0 0,0-1 1 0 0,0 0-1 0 0,1 0 1 0 0,0 0-1 0 0,0 0 1 0 0,0 0-1 0 0,1-1 1 0 0,0 0-1 0 0,0 0 1 0 0,1 0 0 0 0,0-1-1 0 0,10 8 1 0 0,-4-4-396 0 0,0 0 1 0 0,1-1 0 0 0,0-1-1 0 0,1-1 1 0 0,0 1 0 0 0,-1-2 0 0 0,2 0-1 0 0,21 4 1 0 0,-4-3-5755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 13015 0 0,'0'0'596'0'0,"1"-2"-13"0"0,1-4-376 0 0,0-1-159 0 0,-2 6 520 0 0,0 3-560 0 0,-1 0 0 0 0,0 0 1 0 0,0 0-1 0 0,0 0 0 0 0,0 0 0 0 0,0-1 1 0 0,-1 1-1 0 0,1 0 0 0 0,-3 2 1 0 0,1 0 21 0 0,-244 255 1635 0 0,6-7-1365 0 0,215-223-262 0 0,25-27-114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226 265 1375 0 0,'1'-2'107'0'0,"76"-69"4068"0"0,-50 47-3321 0 0,-3 2 327 0 0,39-46 0 0 0,-46 45-597 0 0,-13 17-264 0 0,0 0-1 0 0,0 0 1 0 0,0 1 0 0 0,1-1 0 0 0,0 1 0 0 0,0 0 0 0 0,8-6-1 0 0,-6 7 1131 0 0,-9 5 358 0 0,-12 9-890 0 0,-38 29-319 0 0,-3 3-400 0 0,10 1-137 0 0,-56 66 1 0 0,78-79-36 0 0,0 1 1 0 0,3 1-1 0 0,-27 51 0 0 0,-13 60 33 0 0,50-112-26 0 0,1-1-1 0 0,-9 58 0 0 0,15-65 18 0 0,1 0 0 0 0,1 0 0 0 0,0 1 0 0 0,5 32 0 0 0,-3-48-43 0 0,0 0 0 0 0,1 0 1 0 0,0 0-1 0 0,1-1 0 0 0,0 1 1 0 0,0-1-1 0 0,0 1 0 0 0,1-1 1 0 0,0 0-1 0 0,0 0 0 0 0,1-1 1 0 0,0 1-1 0 0,0-1 0 0 0,0 0 1 0 0,1 0-1 0 0,9 7 0 0 0,-10-10 2 0 0,0 0-1 0 0,1 0 0 0 0,-1-1 0 0 0,0 0 1 0 0,1 0-1 0 0,0 0 0 0 0,-1 0 1 0 0,1-1-1 0 0,0 0 0 0 0,0 0 0 0 0,0-1 1 0 0,0 0-1 0 0,0 0 0 0 0,-1 0 1 0 0,1 0-1 0 0,10-3 0 0 0,7-2-119 0 0,0-2 0 0 0,40-15 0 0 0,-53 17 20 0 0,24-8-260 0 0,-1-2-2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13247 0 0,'0'0'1195'0'0,"-7"6"-958"0"0,3-2-136 0 0,0 0 0 0 0,0 0 0 0 0,0 0 0 0 0,1 1 0 0 0,-1-1 0 0 0,1 1-1 0 0,1 0 1 0 0,-6 10 0 0 0,1 3 353 0 0,-7 24 0 0 0,7-20-454 0 0,7-21-11 0 0,0-1 0 0 0,0 0 0 0 0,0 0 0 0 0,0 0-1 0 0,-1 1 1 0 0,1-1 0 0 0,0 0 0 0 0,0 0 0 0 0,0 1 0 0 0,0-1 0 0 0,0 0-1 0 0,0 1 1 0 0,0-1 0 0 0,0 0 0 0 0,0 0 0 0 0,0 1 0 0 0,0-1 0 0 0,0 0-1 0 0,0 0 1 0 0,0 1 0 0 0,0-1 0 0 0,0 0 0 0 0,0 0 0 0 0,1 1-1 0 0,-1-1 1 0 0,0 0 0 0 0,0 0 0 0 0,0 1 0 0 0,0-1 0 0 0,0 0 0 0 0,1 0-1 0 0,-1 0 1 0 0,0 1 0 0 0,0-1 0 0 0,0 0 0 0 0,1 0 0 0 0,-1 0 0 0 0,0 0-1 0 0,0 1 1 0 0,0-1 0 0 0,1 0 0 0 0,-1 0 0 0 0,0 0 0 0 0,0 0-1 0 0,1 0 1 0 0,-1 0 0 0 0,0 0 0 0 0,1 0 0 0 0,-1 0 0 0 0,0 0 0 0 0,0 0-1 0 0,1 0 1 0 0,-1 0 0 0 0,0 0 0 0 0,0 0 0 0 0,1 0 0 0 0,-1 0-1 0 0,0 0 1 0 0,0 0 0 0 0,1 0 0 0 0,-1 0 0 0 0,0 0 0 0 0,0-1 0 0 0,1 1-1 0 0,-1 0 1 0 0,13-3-3811 0 0,1-2-1308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1375 0 0,'-2'1'107'0'0,"-14"1"-752"0"0,-7 3 3420 0 0,19-4-1669 0 0,0 0 0 0 0,-1 1 0 0 0,1-1 0 0 0,0 1 0 0 0,0 0-1 0 0,0 0 1 0 0,0 1 0 0 0,0-1 0 0 0,0 1 0 0 0,-5 4 0 0 0,-12 16-588 0 0,0 1 1 0 0,-19 29-1 0 0,12-17-467 0 0,1-1-86 0 0,1-2-39 0 0,-28 46 1 0 0,47-68 104 0 0,1 1 1 0 0,1-1-1 0 0,0 1 0 0 0,0 1 0 0 0,1-1 0 0 0,1 1 1 0 0,0 0-1 0 0,-2 18 0 0 0,4-17 180 0 0,1 1 1 0 0,0-1-1 0 0,1 0 0 0 0,5 27 1 0 0,-5-35-132 0 0,1 0-1 0 0,-1 1 1 0 0,2-1 0 0 0,-1 0 0 0 0,1-1-1 0 0,0 1 1 0 0,0 0 0 0 0,0-1 0 0 0,1 1-1 0 0,0-1 1 0 0,0 0 0 0 0,0-1-1 0 0,7 7 1 0 0,-9-9-46 0 0,1-1-1 0 0,0 1 0 0 0,0 0 1 0 0,0-1-1 0 0,0 1 1 0 0,0-1-1 0 0,0 0 0 0 0,0 0 1 0 0,1 0-1 0 0,-1 0 0 0 0,0-1 1 0 0,1 1-1 0 0,-1-1 1 0 0,0 0-1 0 0,1 0 0 0 0,-1 0 1 0 0,0 0-1 0 0,1-1 1 0 0,-1 1-1 0 0,0-1 0 0 0,1 0 1 0 0,-1 0-1 0 0,0 0 1 0 0,0 0-1 0 0,0-1 0 0 0,0 0 1 0 0,4-2-1 0 0,0 0 18 0 0,1-2 0 0 0,-1 1-1 0 0,0-1 1 0 0,0 0 0 0 0,-1-1 0 0 0,0 1 0 0 0,0-1-1 0 0,10-15 1 0 0,-3-2-148 0 0,0 0 1 0 0,-2-1-1 0 0,0 0 0 0 0,-2 0 0 0 0,-1-1 0 0 0,10-51 0 0 0,-16 59-121 0 0,0 1-1 0 0,-1-1 0 0 0,0 0 0 0 0,-1 0 1 0 0,-2 0-1 0 0,0 0 0 0 0,0 0 0 0 0,-2 1 1 0 0,0-1-1 0 0,-1 1 0 0 0,-10-24 1 0 0,13 38 164 0 0,1 0 0 0 0,-1 0 0 0 0,0 0 0 0 0,0 1 0 0 0,0-1 0 0 0,0 0 0 0 0,0 1 0 0 0,0-1 0 0 0,-1 1 0 0 0,-2-2 0 0 0,3 3-87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 7831 0 0,'0'0'356'0'0,"-9"-1"122"0"0,5 1-378 0 0,1 0 1 0 0,-1 0 0 0 0,1 0-1 0 0,-1 1 1 0 0,1 0-1 0 0,0-1 1 0 0,-1 1 0 0 0,1 0-1 0 0,0 1 1 0 0,-4 1 0 0 0,-33 20 2707 0 0,12-6-2362 0 0,15-9-169 0 0,-25 19 0 0 0,-3 2 2926 0 0,84-41-1595 0 0,-33 7-1405 0 0,13-5 54 0 0,1 1 1 0 0,0 1-1 0 0,33-7 0 0 0,-54 14-250 0 0,-1 1 0 0 0,1-1 1 0 0,-1 1-1 0 0,1 0 0 0 0,0 0 0 0 0,-1 1 0 0 0,1-1 0 0 0,0 0 0 0 0,-1 1 1 0 0,1-1-1 0 0,-1 1 0 0 0,1 0 0 0 0,-1 0 0 0 0,1 0 0 0 0,-1 0 0 0 0,1 1 0 0 0,-1-1 1 0 0,0 1-1 0 0,0-1 0 0 0,0 1 0 0 0,0 0 0 0 0,3 2 0 0 0,-3-1 0 0 0,0 0 1 0 0,0 0-1 0 0,-1 0 0 0 0,1 0 1 0 0,-1 0-1 0 0,1 0 0 0 0,-1 1 1 0 0,0-1-1 0 0,0 0 0 0 0,-1 1 0 0 0,1-1 1 0 0,-1 1-1 0 0,0-1 0 0 0,0 0 1 0 0,0 1-1 0 0,-1 6 0 0 0,-1 4-27 0 0,-1 1-1 0 0,-1-1 1 0 0,-1 0 0 0 0,0 0-1 0 0,0 0 1 0 0,-2-1 0 0 0,1 1-1 0 0,-2-2 1 0 0,0 1 0 0 0,-11 13-1 0 0,3-6-24 0 0,-2-1 1 0 0,-1-1-1 0 0,0 0 0 0 0,-41 28 0 0 0,116-59 45 0 0,-51 11-6 0 0,1 1 0 0 0,-1 0 0 0 0,1 1 0 0 0,-1-1 0 0 0,1 1 0 0 0,-1 0 0 0 0,1 0 0 0 0,0 1 0 0 0,-1 0 0 0 0,1 0 0 0 0,-1 0 0 0 0,0 1 0 0 0,10 3 0 0 0,-6 0-4 0 0,-1-1-1 0 0,0 1 1 0 0,-1 1-1 0 0,0-1 1 0 0,1 1-1 0 0,-2 1 1 0 0,11 10-1 0 0,-1 2-10 0 0,23 32-1 0 0,-35-43 19 0 0,1-1 0 0 0,-1 1 0 0 0,0 0 0 0 0,0 1 0 0 0,-1-1-1 0 0,0 0 1 0 0,3 17 0 0 0,-6-21 23 0 0,0-1 0 0 0,0 1 0 0 0,0-1 0 0 0,-1 1 0 0 0,1 0 0 0 0,-1-1 0 0 0,0 1 1 0 0,0-1-1 0 0,0 1 0 0 0,-1-1 0 0 0,1 0 0 0 0,-4 7 0 0 0,-3 2 177 0 0,-17 22 1 0 0,18-26-147 0 0,-2 3-2 0 0,0 0 1 0 0,-1-1-1 0 0,0 0 0 0 0,-1-1 1 0 0,0 0-1 0 0,-21 13 0 0 0,19-15-19 0 0,-22 14-3 0 0,-1-1 1 0 0,-52 20-1 0 0,88-40-208 0 0,-7 2 305 0 0,9-13-9459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379 218 6447 0 0,'0'0'1668'0'0,"0"2"-570"0"0,0 3-199 0 0,1-5-58 0 0,6-8 345 0 0,1-3-1154 0 0,-3 5 109 0 0,-1 0-1 0 0,-1 1 0 0 0,1-2 1 0 0,-1 1-1 0 0,0 0 1 0 0,0-1-1 0 0,-1 1 0 0 0,0-1 1 0 0,0 0-1 0 0,1-8 1 0 0,-1 3 130 0 0,-1 0 1 0 0,0 1-1 0 0,-1-1 1 0 0,0 0-1 0 0,-2-15 1 0 0,2 25-264 0 0,-1 0 0 0 0,1 0 1 0 0,0 0-1 0 0,-1 0 0 0 0,1 1 1 0 0,-1-1-1 0 0,0 0 0 0 0,1 0 1 0 0,-1 1-1 0 0,0-1 0 0 0,0 0 1 0 0,0 1-1 0 0,0-1 0 0 0,0 1 1 0 0,-1-1-1 0 0,1 1 0 0 0,0 0 1 0 0,-1-1-1 0 0,1 1 0 0 0,-1 0 0 0 0,1 0 1 0 0,-1 0-1 0 0,0 0 0 0 0,1 0 1 0 0,-1 1-1 0 0,0-1 0 0 0,0 0 1 0 0,1 1-1 0 0,-1 0 0 0 0,0-1 1 0 0,0 1-1 0 0,0 0 0 0 0,0 0 1 0 0,0 0-1 0 0,0 0 0 0 0,1 0 1 0 0,-1 0-1 0 0,-3 1 0 0 0,-3 0 6 0 0,0 1 0 0 0,0 1-1 0 0,-1-1 1 0 0,1 1-1 0 0,1 1 1 0 0,-1-1-1 0 0,-8 7 1 0 0,-79 55 124 0 0,41-27-107 0 0,-73 48 29 0 0,124-84-60 0 0,-1 1 0 0 0,1 0 0 0 0,0 0 0 0 0,-5 5 0 0 0,3 1 0 0 0,3 2 0 0 0,2-6 15 0 0,0-1 0 0 0,1 1 0 0 0,0 0 0 0 0,0-1 0 0 0,0 1-1 0 0,0-1 1 0 0,1 1 0 0 0,-1-1 0 0 0,1 1 0 0 0,1-1 0 0 0,-1 0 0 0 0,0 0-1 0 0,4 4 1 0 0,-1-2 15 0 0,1 0 0 0 0,0 0-1 0 0,0 0 1 0 0,0-1 0 0 0,0 0 0 0 0,13 8-1 0 0,-17-12-27 0 0,-1 0-1 0 0,1 0 0 0 0,-1 0 1 0 0,1 0-1 0 0,-1-1 1 0 0,1 1-1 0 0,0 0 1 0 0,-1-1-1 0 0,1 1 0 0 0,0-1 1 0 0,0 0-1 0 0,-1 0 1 0 0,1 1-1 0 0,0-1 0 0 0,0 0 1 0 0,0 0-1 0 0,-1-1 1 0 0,4 1-1 0 0,1-1 32 0 0,1 0-17 0 0,0-1 0 0 0,0 1 0 0 0,-1-1 0 0 0,1 0 0 0 0,0-1-1 0 0,-1 0 1 0 0,0 0 0 0 0,12-8 0 0 0,3-3 63 0 0,21-20 1 0 0,-31 25-74 0 0,18-16 16 0 0,-28 23 179 0 0,0 3-183 0 0,0 0-1 0 0,0 0 1 0 0,-1-1 0 0 0,1 1-1 0 0,0 0 1 0 0,-1 0 0 0 0,1 0-1 0 0,-1 0 1 0 0,1 0 0 0 0,-1 0-1 0 0,0 0 1 0 0,1 0 0 0 0,-1 0-1 0 0,0 0 1 0 0,0 0-1 0 0,1 2 1 0 0,0 17 189 0 0,-2 2-32 0 0,-2 0 0 0 0,-1 0 0 0 0,0 0 0 0 0,-9 24 1 0 0,7-26-78 0 0,2-6-82 0 0,-20 89 117 0 0,22-92-123 0 0,1-1-1 0 0,0 1 0 0 0,1 0 1 0 0,0-1-1 0 0,1 1 1 0 0,0 0-1 0 0,4 18 0 0 0,-2-20-22 0 0,-2-7-182 0 0,1-3-550 0 0,6 0-230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1839 0 0,'-21'1'16236'0'0,"20"0"-16227"0"0,1-1 0 0 0,-1 1 1 0 0,0-1-1 0 0,0 1 0 0 0,1 0 0 0 0,-1 0 1 0 0,1-1-1 0 0,-1 1 0 0 0,1 0 0 0 0,-1 0 1 0 0,1 0-1 0 0,-1 0 0 0 0,1-1 0 0 0,0 1 0 0 0,-1 0 1 0 0,1 0-1 0 0,0 0 0 0 0,0 0 0 0 0,0 0 1 0 0,0 0-1 0 0,0 0 0 0 0,0 1 0 0 0,0-1-9 0 0,-1 0 0 0 0,1 0 0 0 0,0-1 0 0 0,0 1 0 0 0,0 0 0 0 0,0 0 0 0 0,-1 0 0 0 0,1-1 0 0 0,0 1 0 0 0,1 0 0 0 0,-1 0 0 0 0,0 0 0 0 0,0-1 0 0 0,0 1 0 0 0,0 0 0 0 0,1 0 0 0 0,-1 0 0 0 0,1 0 0 0 0,-1 0 0 0 0,0 0 0 0 0,1 0 0 0 0,-1-1 0 0 0,0 1 0 0 0,1 0 0 0 0,-1 0 0 0 0,0 0 0 0 0,0 0 0 0 0,0 0 0 0 0,0 0 0 0 0,0 0 0 0 0,0-1 0 0 0,0 1 0 0 0,0 0 0 0 0,0 1 0 0 0,-1 7 57 0 0,1 0-1 0 0,-1 0 1 0 0,-1 0 0 0 0,1 0-1 0 0,-2 0 1 0 0,1-1 0 0 0,-1 1-1 0 0,0-1 1 0 0,-1 0-1 0 0,0 1 1 0 0,0-2 0 0 0,-7 10-1 0 0,-15 28 110 0 0,1 2-1 0 0,-35 97 0 0 0,51-124-165 0 0,2 1 0 0 0,1 1 0 0 0,-6 33 0 0 0,10-42 3 0 0,2-7 0 0 0,3-2 45 0 0,-3-3-45 0 0,0-1 0 0 0,0 1 0 0 0,0-1 1 0 0,0 1-1 0 0,1 0 0 0 0,-1-1 1 0 0,0 1-1 0 0,0-1 0 0 0,1 0 0 0 0,-1 1 1 0 0,0-1-1 0 0,1 1 0 0 0,-1-1 1 0 0,0 1-1 0 0,1-1 0 0 0,-1 0 1 0 0,1 1-1 0 0,-1-1 0 0 0,1 0 0 0 0,-1 1 1 0 0,1-1-1 0 0,-1 0 0 0 0,1 0 1 0 0,-1 1-1 0 0,1-1 0 0 0,-1 0 0 0 0,1 0 1 0 0,-1 0-1 0 0,1 0 0 0 0,-1 0 1 0 0,1 0-1 0 0,-1 0 0 0 0,1 0 1 0 0,-1 0-1 0 0,1 0 0 0 0,0 0 0 0 0,1 0 24 0 0,5 0 44 0 0,1 0 1 0 0,0-1 0 0 0,-1 0-1 0 0,1 0 1 0 0,-1-1 0 0 0,14-4-1 0 0,44-21 189 0 0,-35 13-153 0 0,16-6-525 0 0,62-39 0 0 0,-13-9-3765 0 0,-77 53 2628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17 5983 0 0,'0'0'464'0'0,"-8"-15"3708"0"0,8 15-3956 0 0,-1 0-1 0 0,1 0 1 0 0,0 0-1 0 0,-1-1 1 0 0,1 1-1 0 0,-1 0 1 0 0,1 0-1 0 0,0 0 1 0 0,-1 0-1 0 0,1 0 1 0 0,-1 0-1 0 0,1 0 1 0 0,-1 0-1 0 0,1 0 1 0 0,-1 0-1 0 0,1 0 1 0 0,0 0-1 0 0,-1 0 1 0 0,1 0-1 0 0,-1 0 1 0 0,1 1-1 0 0,-1-1 1 0 0,1 0-1 0 0,-1 1 1 0 0,-11 10 1200 0 0,-6 17-1478 0 0,17-27 227 0 0,-37 78 159 0 0,14-27-200 0 0,-71 145 117 0 0,-25 52-187 0 0,114-235-59 0 0,-25 66 34 0 0,28-70-50 0 0,0 0 0 0 0,1 0 0 0 0,0 0 1 0 0,1 1-1 0 0,0-1 0 0 0,0 11 0 0 0,1-19-82 0 0,0-1-1 0 0,0 1 0 0 0,0-1 1 0 0,0 1-1 0 0,1 0 1 0 0,-1-1-1 0 0,0 1 1 0 0,1-1-1 0 0,-1 1 0 0 0,1-1 1 0 0,0 1-1 0 0,-1-1 1 0 0,1 1-1 0 0,0-1 1 0 0,1 2-1 0 0,8 2-915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2759 0 0,'-1'1'207'0'0,"-23"8"548"0"0,-16 4 11883 0 0,42 0-11482 0 0,1-2-878 0 0,0-1 0 0 0,1 0 0 0 0,0 1 0 0 0,1-1 0 0 0,0-1 0 0 0,1 1 0 0 0,8 11 0 0 0,53 59 492 0 0,-53-64-673 0 0,8 8-26 0 0,-2 1 1 0 0,-2 1 0 0 0,0 1-1 0 0,-1 0 1 0 0,13 32-1 0 0,-20-37-36 0 0,-1 1-1 0 0,-2 0 1 0 0,0 1-1 0 0,-2 0 1 0 0,0 0-1 0 0,-1 0 1 0 0,0 31-1 0 0,-6 3 48 0 0,-2 1-1 0 0,-2-1 0 0 0,-3-1 1 0 0,-3 0-1 0 0,-26 81 0 0 0,27-107-101 0 0,-1 0 0 0 0,-22 40 0 0 0,25-56-45 0 0,-1-1 0 0 0,0 0 0 0 0,-18 19-1 0 0,-41 34-226 0 0,16-23 176 0 0,37-32 91 0 0,1 1-1 0 0,0 0 1 0 0,1 0 0 0 0,-23 29-1 0 0,35-39-9 0 0,-1 1 0 0 0,1-1-1 0 0,0 1 1 0 0,1 0 0 0 0,-1-1 0 0 0,-2 8 0 0 0,4-9-313 0 0,11 1-8394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6015 0 0,'0'0'542'0'0,"2"-1"-446"0"0,32-7 2125 0 0,-34 8-2134 0 0,0-1 0 0 0,0 1 1 0 0,0 0-1 0 0,0 0 0 0 0,0-1 0 0 0,0 1 0 0 0,0 0 1 0 0,0 0-1 0 0,0-1 0 0 0,0 1 0 0 0,0 0 1 0 0,0 0-1 0 0,0-1 0 0 0,0 1 0 0 0,0 0 0 0 0,0 0 1 0 0,0-1-1 0 0,0 1 0 0 0,-1 0 0 0 0,1 0 0 0 0,0-1 1 0 0,0 1-1 0 0,0 0 0 0 0,0 0 0 0 0,0 0 0 0 0,-1-1 1 0 0,-2 2-1300 0 0,3-1 1398 0 0,-1 0 1 0 0,1 0-1 0 0,0 1 1 0 0,-1-1 0 0 0,1 0-1 0 0,0 0 1 0 0,-11-6 9167 0 0,22 12-8608 0 0,-4-3-662 0 0,-6-3-16 0 0,1 1-26 0 0,4 1-97 0 0,-5-1-82 0 0,0 3-3270 0 0,-1-4 3434 0 0,0 0 0 0 0,0 1 0 0 0,0-1 0 0 0,0 0 0 0 0,0 1 0 0 0,0-1 1 0 0,0 0-1 0 0,0 0 0 0 0,0 1 0 0 0,1-1 0 0 0,-1 0 0 0 0,0 0 0 0 0,0 1 0 0 0,0-1 0 0 0,0 0 1 0 0,1 0-1 0 0,-1 0 0 0 0,0 1 0 0 0,0-1 0 0 0,1 0 0 0 0,1 1-350 0 0,1 0-106 0 0,11 2-10031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5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 2759 0 0,'1'-1'4612'0'0,"25"-20"-2578"0"0,-24 20-1560 0 0,-2 1-425 0 0,0 0-1 0 0,0-1 0 0 0,1 1 1 0 0,-1 0-1 0 0,0-1 0 0 0,1 1 0 0 0,-1 0 1 0 0,0-1-1 0 0,1 1 0 0 0,-1 0 1 0 0,0 0-1 0 0,1 0 0 0 0,-1-1 1 0 0,1 1-1 0 0,-1 0 0 0 0,0 0 1 0 0,1 0-1 0 0,1-1 1858 0 0,-4 12-1494 0 0,-1-1-1 0 0,-1 1 0 0 0,-8 18 1 0 0,-2 4 249 0 0,13-31-625 0 0,-24 77 770 0 0,22-69-778 0 0,1 1 0 0 0,0 0 0 0 0,1 0 0 0 0,0 0-1 0 0,1 17 1 0 0,2-18-5 0 0,1-1 20 0 0,6 3-406 0 0,-3-12 62 0 0,-5 0 143 0 0,9 1-802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0,'0'0'499'0'0,"2"2"-202"0"0,10 11 677 0 0,0 0 0 0 0,1-1 0 0 0,21 15-1 0 0,50 29 1474 0 0,-56-38-1915 0 0,-1 0 1 0 0,0 2-1 0 0,28 27 1 0 0,-47-39-430 0 0,0 0 1 0 0,-1 1 0 0 0,-1 0-1 0 0,1 0 1 0 0,-1 1 0 0 0,-1-1-1 0 0,0 1 1 0 0,0 0 0 0 0,-1 1-1 0 0,0-1 1 0 0,-1 1 0 0 0,0 0-1 0 0,2 18 1 0 0,-4-16-25 0 0,-1 0-1 0 0,0 0 1 0 0,-1-1 0 0 0,0 1-1 0 0,-1 0 1 0 0,-1 0 0 0 0,0 0-1 0 0,-7 19 1 0 0,-1-4 40 0 0,-1-2 0 0 0,-27 44 0 0 0,29-55-318 0 0,-2 0-1 0 0,1-1 1 0 0,-2-1-1 0 0,0 0 0 0 0,0-1 1 0 0,-1 0-1 0 0,-1-1 1 0 0,-25 15-1 0 0,35-23-876 0 0,1-1-1 0 0,-1 0 1 0 0,1 0-1 0 0,-7 2 1 0 0,-1-2-3706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10591 0 0,'0'0'819'0'0,"0"-2"-534"0"0,0 2-256 0 0,0-1-1 0 0,0 1 1 0 0,0-1-1 0 0,0 1 1 0 0,0-1-1 0 0,0 1 1 0 0,0-1-1 0 0,1 1 1 0 0,-1-1-1 0 0,0 1 1 0 0,0 0-1 0 0,0-1 1 0 0,1 1-1 0 0,-1-1 1 0 0,0 1-1 0 0,0-1 1 0 0,1 1-1 0 0,-1 0 1 0 0,0-1-1 0 0,1 1 1 0 0,-1 0-1 0 0,1-1 1 0 0,-1 1-1 0 0,0 0 1 0 0,1-1-1 0 0,-1 1 1 0 0,1 0-1 0 0,-1 0 1 0 0,1 0-1 0 0,-1-1 1 0 0,1 1-1 0 0,-1 0 1 0 0,1 0-1 0 0,-1 0 1 0 0,1 0-1 0 0,-1 0 1 0 0,1 0-1 0 0,-1 0 1 0 0,1 0-1 0 0,-1 0 1 0 0,1 0-1 0 0,-1 0 1 0 0,1 0-1 0 0,-1 0 1 0 0,1 1-1 0 0,-1-1 1 0 0,0 0-1 0 0,1 0 1 0 0,-1 0-1 0 0,1 1 1 0 0,-1-1-1 0 0,1 0 1 0 0,-1 1-1 0 0,0-1 1 0 0,1 0-1 0 0,-1 1 1 0 0,0-1-1 0 0,1 0 1 0 0,-1 1 0 0 0,1 0-1 0 0,0 0-293 0 0,1 1 1 0 0,-1 0-1 0 0,0-1 0 0 0,1 1 0 0 0,-1 0 0 0 0,0 0 1 0 0,0 0-1 0 0,0 0 0 0 0,0 0 0 0 0,0 0 1 0 0,-1 0-1 0 0,1 0 0 0 0,0 3 0 0 0,-3 11-1727 0 0,0-7 984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2:5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130 314 11519 0 0,'-2'1'887'0'0,"-5"3"-706"0"0,1 0 0 0 0,-1 0 0 0 0,1 1 0 0 0,0 0 0 0 0,0 0 0 0 0,1 0 0 0 0,-1 1 0 0 0,-6 9 1 0 0,-3 7 478 0 0,-14 27 1 0 0,16-26-1272 0 0,4-4-692 0 0,8-18 547 0 0,3-20-1468 0 0,2-4 2668 0 0,2 0-1 0 0,0 0 0 0 0,1 1 0 0 0,2-1 0 0 0,0 2 1 0 0,1 0-1 0 0,1 0 0 0 0,1 0 0 0 0,1 2 1 0 0,0 0-1 0 0,22-23 0 0 0,-13 18-338 0 0,1 1-1 0 0,2 1 1 0 0,44-31 0 0 0,-56 44-108 0 0,0 1 0 0 0,0 1 0 0 0,1 0 0 0 0,0 1 0 0 0,0 1 0 0 0,1 0 0 0 0,0 0-1 0 0,-1 2 1 0 0,1 0 0 0 0,17-1 0 0 0,-24 3 23 0 0,0 1 0 0 0,0 0 0 0 0,0 1 0 0 0,0 0 0 0 0,0 0 0 0 0,0 0-1 0 0,0 1 1 0 0,-1 0 0 0 0,15 7 0 0 0,-18-7 49 0 0,0 1 1 0 0,0-1-1 0 0,0 1 1 0 0,0 0-1 0 0,0 0 0 0 0,-1 1 1 0 0,1-1-1 0 0,-1 1 1 0 0,0-1-1 0 0,0 1 0 0 0,-1 0 1 0 0,1 0-1 0 0,-1 1 1 0 0,1-1-1 0 0,-1 0 0 0 0,-1 1 1 0 0,3 6-1 0 0,3 22 58 0 0,0 1-1 0 0,2 63 0 0 0,-6-55 108 0 0,12 59 0 0 0,-12-88-208 0 0,0 0 0 0 0,1-1 0 0 0,1 1 0 0 0,0-1 0 0 0,0 0-1 0 0,2-1 1 0 0,-1 1 0 0 0,15 18 0 0 0,-17-26-58 0 0,0 0-1 0 0,0 0 0 0 0,0 0 1 0 0,0-1-1 0 0,1 1 0 0 0,-1-1 1 0 0,1 0-1 0 0,0-1 0 0 0,0 1 1 0 0,0-1-1 0 0,0 0 0 0 0,0 0 1 0 0,1-1-1 0 0,-1 1 0 0 0,8 0 1 0 0,-2-1-86 0 0,-1 0 1 0 0,1-1 0 0 0,-1-1-1 0 0,1 0 1 0 0,-1 0 0 0 0,1-1-1 0 0,12-3 1 0 0,14-7-726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41 672 4143 0 0,'-1'2'319'0'0,"-39"82"8842"0"0,44-84-8988 0 0,1 0-1 0 0,-1-1 1 0 0,0 0 0 0 0,1 0-1 0 0,-1 0 1 0 0,0 0-1 0 0,0-1 1 0 0,0 0 0 0 0,0 1-1 0 0,0-1 1 0 0,-1-1-1 0 0,1 1 1 0 0,5-5-1 0 0,3-4 132 0 0,1-1 0 0 0,12-16 0 0 0,1-1-40 0 0,175-209 108 0 0,-105 117-352 0 0,33-20-20 0 0,-105 120-12 0 0,-22 19-52 0 0,-3 5-81 0 0,-8 9 142 0 0,-1 0 0 0 0,0-1-1 0 0,-13 11 1 0 0,-8 9 5 0 0,7-5-2 0 0,1 1 0 0 0,1 1 0 0 0,2 1 0 0 0,1 1 0 0 0,-19 39 0 0 0,33-59 11 0 0,-9 20 333 0 0,1 0-1 0 0,1 0 1 0 0,-12 48 0 0 0,20-60-9 0 0,2-11-482 0 0,1 0-1 0 0,0 0 0 0 0,-1 9 1 0 0,4-12-353 0 0,0-3 478 0 0,1 0 0 0 0,-1 0 0 0 0,0-1 0 0 0,1 1 0 0 0,-1 0 0 0 0,1-1 0 0 0,-1 1-1 0 0,1-1 1 0 0,-1 0 0 0 0,1 0 0 0 0,-1 0 0 0 0,1 0 0 0 0,-1 0 0 0 0,1-1 0 0 0,-1 1 0 0 0,1-1 0 0 0,-1 0 0 0 0,0 1 0 0 0,1-1 0 0 0,-1 0 0 0 0,0-1 0 0 0,3 0 0 0 0,6-5 80 0 0,0 0 1 0 0,0-1 0 0 0,10-9 0 0 0,346-312 492 0 0,-340 301-1000 0 0,0 0 0 0 0,-2-2 0 0 0,-1-1 1 0 0,-2-1-1 0 0,-1-1 0 0 0,28-57 0 0 0,-48 86 356 0 0,0-6 74 0 0,-2 1 43 0 0,1 7 706 0 0,-1 5-548 0 0,-9 33 64 0 0,-8 63 0 0 0,8-38-226 0 0,-2 0-22 0 0,-2 0-1 0 0,-2-1 0 0 0,-4-1 1 0 0,-42 93-1 0 0,45-120-48 0 0,-30 56 35 0 0,39-73 16 0 0,0-1 0 0 0,-8 24 0 0 0,10-19-68 0 0,6-15 19 0 0,1-2 0 0 0,-1-1 7 0 0,0-1 1 0 0,0 1-1 0 0,0-1 1 0 0,0 1 0 0 0,0-1-1 0 0,0 1 1 0 0,1 0-1 0 0,-1-1 1 0 0,0 1 0 0 0,0-1-1 0 0,1 1 1 0 0,-1-1-1 0 0,0 0 1 0 0,1 1-1 0 0,-1-1 1 0 0,0 1 0 0 0,1-1-1 0 0,-1 1 1 0 0,1-1-1 0 0,-1 0 1 0 0,1 1 0 0 0,1 0-407 0 0,9 5-4899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17 171 15631 0 0,'-9'5'1668'0'0,"2"-2"418"0"0,18-4-1931 0 0,0-1 0 0 0,0 0 1 0 0,0-1-1 0 0,0 0 1 0 0,0 0-1 0 0,-1-2 0 0 0,16-7 1 0 0,-9 4 63 0 0,101-48 528 0 0,-25 11-1978 0 0,-30 17-4221 0 0,-36 18-964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17303 0 0,'-10'1'3730'0'0,"24"7"-3808"0"0,-1 1 459 0 0,1-1 1 0 0,0-1 0 0 0,23 9 0 0 0,-31-15-614 0 0,-1 1 0 0 0,1-1 1 0 0,0 0-1 0 0,0 0 0 0 0,8-1 0 0 0,-9 0-458 0 0,0 0 0 0 0,0-1 1 0 0,0 0-1 0 0,0 0 0 0 0,0 0 0 0 0,0-1 0 0 0,5-2 1 0 0,13-7-6005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7367 0 0,'0'1'8255'0'0,"-33"99"-5094"0"0,32-96-3113 0 0,0-1-19 0 0,0 0-1 0 0,1 0 0 0 0,0 0 1 0 0,0-1-1 0 0,0 1 0 0 0,0 0 1 0 0,0 0-1 0 0,0 0 1 0 0,1 0-1 0 0,1 4 0 0 0,-2-3-70 0 0,1 0-108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84 5983 0 0,'8'-11'171'0'0,"0"1"0"0"0,0 1 0 0 0,1 0 0 0 0,15-13-1 0 0,4-1 8000 0 0,-28 25-8006 0 0,-7 8-63 0 0,1-1-1 0 0,-2 0 1 0 0,1 0-1 0 0,-1-1 0 0 0,-10 9 1 0 0,-4 5 68 0 0,-77 93 1091 0 0,86-97-1025 0 0,1 0 0 0 0,1 0 0 0 0,1 1 1 0 0,1 1-1 0 0,-8 21 0 0 0,16-38-213 0 0,-1 0 0 0 0,2 0 0 0 0,-1 1 0 0 0,0-1 1 0 0,1 0-1 0 0,-1 1 0 0 0,1-1 0 0 0,0 1 0 0 0,0-1 0 0 0,0 0 0 0 0,1 1 0 0 0,-1-1 1 0 0,1 0-1 0 0,0 1 0 0 0,0-1 0 0 0,2 6 0 0 0,-1-6-12 0 0,0 0 1 0 0,0-1-1 0 0,0 1 0 0 0,0-1 1 0 0,1 0-1 0 0,-1 1 0 0 0,0-1 0 0 0,1 0 1 0 0,0 0-1 0 0,-1-1 0 0 0,1 1 1 0 0,0-1-1 0 0,0 1 0 0 0,0-1 0 0 0,0 0 1 0 0,0 0-1 0 0,6 1 0 0 0,4 1 30 0 0,1-1 0 0 0,-1-1 1 0 0,1 0-1 0 0,-1-1 0 0 0,1-1 0 0 0,-1 0 0 0 0,1 0 0 0 0,-1-1 1 0 0,0-1-1 0 0,1-1 0 0 0,-1 1 0 0 0,-1-2 0 0 0,1 0 0 0 0,-1-1 0 0 0,0 0 1 0 0,0 0-1 0 0,20-16 0 0 0,-27 17-128 0 0,0 1 0 0 0,0-1 0 0 0,0 0 0 0 0,-1-1 0 0 0,0 1 0 0 0,0-1 1 0 0,-1 1-1 0 0,0-1 0 0 0,0 0 0 0 0,0-1 0 0 0,-1 1 0 0 0,1 0 0 0 0,-1-1 0 0 0,-1 1 0 0 0,1-1 0 0 0,-1 0 0 0 0,-1 1 1 0 0,1-1-1 0 0,-1 0 0 0 0,-1-6 0 0 0,0-2-103 0 0,0 1 0 0 0,-2-1 1 0 0,0 1-1 0 0,0 0 0 0 0,-2 0 0 0 0,1 0 1 0 0,-2 1-1 0 0,-9-18 0 0 0,11 24-52 0 0,0 1 0 0 0,0-1 0 0 0,-1 1 0 0 0,0-1 0 0 0,0 1 0 0 0,-1 1 0 0 0,1-1 0 0 0,-1 1 0 0 0,-1 0 0 0 0,1 0-1 0 0,-1 1 1 0 0,-13-7 0 0 0,13 7-4565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3223 0 0,'-2'0'240'0'0,"-2"1"7"0"0,-1-1-1 0 0,1 1 0 0 0,-1 0 0 0 0,1 0 1 0 0,0 0-1 0 0,0 1 0 0 0,0-1 0 0 0,-7 4 1 0 0,-33 23 6351 0 0,27-17-5415 0 0,-28 26 2205 0 0,55-41-2390 0 0,19-11-247 0 0,1 1 0 0 0,1 2-1 0 0,35-10 1 0 0,-55 19-664 0 0,0 1 0 0 0,1 0-1 0 0,-1 1 1 0 0,0 1 0 0 0,17 0 0 0 0,-21 1-62 0 0,0 0 0 0 0,0 0 0 0 0,0 1 1 0 0,0 0-1 0 0,-1 0 0 0 0,1 0 0 0 0,-1 1 1 0 0,1 0-1 0 0,10 7 0 0 0,-14-7-11 0 0,0-1-1 0 0,0 0 1 0 0,0 1-1 0 0,0-1 1 0 0,0 1-1 0 0,-1 0 1 0 0,1 0-1 0 0,-1 0 1 0 0,0 1-1 0 0,1-1 1 0 0,-2 0-1 0 0,1 1 1 0 0,0-1-1 0 0,-1 1 1 0 0,1 0-1 0 0,-1-1 1 0 0,0 1-1 0 0,0 5 1 0 0,-1-4-16 0 0,1 0 0 0 0,-2 0 0 0 0,1 0 0 0 0,-1 1 0 0 0,0-1 0 0 0,0 0 0 0 0,0 0 0 0 0,0 0 0 0 0,-1 0 0 0 0,0-1 0 0 0,0 1 0 0 0,-1 0 0 0 0,-3 5 1 0 0,-5 7-93 0 0,-1-2 0 0 0,-1 1 1 0 0,0-1-1 0 0,-1-1 0 0 0,-31 24 1 0 0,21-20 78 0 0,0-2 0 0 0,-2 0 0 0 0,-35 15 0 0 0,30-20 15 0 0,41-15-53 0 0,5-3 13 0 0,26-8 1 0 0,-30 12 29 0 0,0 1 0 0 0,0 0 0 0 0,1 0 0 0 0,-1 2 0 0 0,1-1 0 0 0,-1 1 0 0 0,1 1 0 0 0,-1 0 0 0 0,0 1 0 0 0,1 0 0 0 0,-1 0 0 0 0,0 2 0 0 0,0-1 0 0 0,-1 1 0 0 0,1 1 0 0 0,-1 0 0 0 0,0 0 0 0 0,0 1 0 0 0,0 0 0 0 0,-1 1 0 0 0,15 14 0 0 0,-7-5 10 0 0,0 1 0 0 0,24 34 0 0 0,-37-46 0 0 0,-1-1 0 0 0,0 1 0 0 0,0 0 0 0 0,0 1 0 0 0,-1-1 0 0 0,1 0 0 0 0,-2 1 0 0 0,1-1 0 0 0,0 1 0 0 0,-1-1 0 0 0,0 1 0 0 0,0 0 0 0 0,-1 0 0 0 0,0-1 0 0 0,0 1 0 0 0,0 0 0 0 0,-1 7 0 0 0,-1-8 2 0 0,0 1 0 0 0,0-1 0 0 0,-1 0 0 0 0,0 0 0 0 0,0 1 0 0 0,0-2 1 0 0,0 1-1 0 0,-1 0 0 0 0,0-1 0 0 0,0 1 0 0 0,0-1 0 0 0,0 0 0 0 0,-10 6 0 0 0,-5 3 27 0 0,0-2 1 0 0,-27 13 0 0 0,20-12-9 0 0,-83 41 65 0 0,-25 13 17 0 0,86-42-637 0 0,46-23-96 0 0,9-16-11470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491 255 14367 0 0,'0'0'2218'0'0,"1"-1"-1488"0"0,0-1-628 0 0,19-22 791 0 0,-1-2-1 0 0,26-45 1 0 0,-43 66-867 0 0,0 0 0 0 0,0 0 1 0 0,-1 0-1 0 0,1 0 0 0 0,-1-1 0 0 0,0 1 0 0 0,0 0 0 0 0,-1-1 0 0 0,0 1 1 0 0,0 0-1 0 0,0-1 0 0 0,-2-8 0 0 0,2 11-20 0 0,-1 1 0 0 0,0-1 0 0 0,1 1 0 0 0,-1-1 0 0 0,0 1 0 0 0,0-1 0 0 0,-1 1 0 0 0,1 0 0 0 0,0-1 1 0 0,-1 1-1 0 0,0 0 0 0 0,1 0 0 0 0,-1 0 0 0 0,0 0 0 0 0,0 0 0 0 0,0 0 0 0 0,0 1 0 0 0,0-1 0 0 0,-1 1 0 0 0,1-1 0 0 0,0 1 0 0 0,-1 0 0 0 0,1 0 0 0 0,-1 0 0 0 0,1 0 0 0 0,-1 0 0 0 0,-3 0 1 0 0,-3 0-10 0 0,-1 1 0 0 0,1-1 1 0 0,-1 2-1 0 0,1-1 0 0 0,-1 1 1 0 0,1 1-1 0 0,0 0 1 0 0,-1 0-1 0 0,-11 5 0 0 0,-6 4-62 0 0,-46 25-1 0 0,37-15 32 0 0,1 2 0 0 0,1 1-1 0 0,1 2 1 0 0,2 1 0 0 0,0 1-1 0 0,-28 35 1 0 0,47-48 21 0 0,1-1 1 0 0,1 1-1 0 0,1 1 0 0 0,-13 27 0 0 0,17-29 13 0 0,5-14-1 0 0,-1 1-1 0 0,1 0 1 0 0,0-1-1 0 0,0 1 1 0 0,0-1-1 0 0,0 1 1 0 0,0 0-1 0 0,0-1 1 0 0,0 1-1 0 0,0 0 1 0 0,0-1-1 0 0,1 1 1 0 0,-1-1-1 0 0,0 1 1 0 0,1 0-1 0 0,-1 0-7 0 0,1 0-1 0 0,0 0 1 0 0,0 0-1 0 0,0-1 1 0 0,0 1-1 0 0,-1-1 1 0 0,1 1-1 0 0,0 0 1 0 0,0-1-1 0 0,0 0 1 0 0,0 1-1 0 0,0-1 1 0 0,1 0 0 0 0,-1 1-1 0 0,0-1 1 0 0,0 0-1 0 0,0 0 1 0 0,0 0-1 0 0,0 0 1 0 0,0 0-1 0 0,0 0 1 0 0,0 0-1 0 0,1 0 1 0 0,-1 0-1 0 0,0-1 1 0 0,0 1-1 0 0,1-1 1 0 0,33-12-266 0 0,-31 11 269 0 0,82-41 388 0 0,37-16 302 0 0,-101 50-647 0 0,2-2-1 0 0,1 1-1 0 0,35-8 1 0 0,-49 18-36 0 0,-10 1-1 0 0,0 0-1 0 0,0 0 0 0 0,0 0 0 0 0,0 0 1 0 0,0 0-1 0 0,-1 0 0 0 0,1 0 1 0 0,0 0-1 0 0,0 1 0 0 0,-1-1 1 0 0,1 0-1 0 0,-1 1 0 0 0,1-1 1 0 0,-1 0-1 0 0,0 1 0 0 0,1-1 1 0 0,-1 0-1 0 0,0 1 0 0 0,0-1 1 0 0,0 1-1 0 0,0-1 0 0 0,0 2 1 0 0,-1 4-14 0 0,1 0 1 0 0,-1 0 0 0 0,-2 7-1 0 0,-64 186 176 0 0,28-94-63 0 0,22-54-61 0 0,-31 94 61 0 0,37-107-44 0 0,-10 71 0 0 0,20-103-143 0 0,1 0 1 0 0,-1 0 0 0 0,1 0-1 0 0,2 8 1 0 0,-2-14 9 0 0,0-1 0 0 0,0 0 0 0 0,1 1 0 0 0,-1-1 0 0 0,0 0 0 0 0,1 1 0 0 0,-1-1 0 0 0,1 0 1 0 0,-1 0-1 0 0,0 1 0 0 0,1-1 0 0 0,-1 0 0 0 0,1 0 0 0 0,-1 0 0 0 0,1 0 0 0 0,-1 1 0 0 0,1-1 0 0 0,-1 0 0 0 0,0 0 0 0 0,1 0 0 0 0,-1 0 0 0 0,1 0 0 0 0,-1 0 0 0 0,2 0 0 0 0,-2-1-279 0 0,14-1-6338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55 7831 0 0,'6'-13'682'0'0,"4"-8"-477"0"0,-9 12 3731 0 0,0-2 3615 0 0,1 32-7283 0 0,-1-17-213 0 0,-1 0 0 0 0,1 1 0 0 0,-1-1-1 0 0,-1 9 1 0 0,-3 10 179 0 0,-1-1 0 0 0,-1 0 0 0 0,-10 24 0 0 0,-31 62-117 0 0,28-68-107 0 0,12-22-1 0 0,0 0 0 0 0,1 0 0 0 0,1 1-1 0 0,1 0 1 0 0,-4 38 0 0 0,8-54-9 0 0,0-1 0 0 0,0 0 0 0 0,0 0 0 0 0,0 1 0 0 0,0-1 0 0 0,0 0 0 0 0,1 0 0 0 0,-1 0 0 0 0,1 1 0 0 0,0-1 0 0 0,-1 0 0 0 0,1 0 0 0 0,0 0 0 0 0,0 0 0 0 0,1 0 0 0 0,-1 0 0 0 0,0 0 0 0 0,0-1 0 0 0,3 3 0 0 0,-2-2 0 0 0,1-1 0 0 0,-1 1 0 0 0,0-1 0 0 0,1 0 0 0 0,-1 0 0 0 0,1 0 0 0 0,-1 0 0 0 0,1 0 0 0 0,-1-1 0 0 0,1 1 0 0 0,-1-1 0 0 0,1 0 0 0 0,0 0 0 0 0,-1 1 0 0 0,1-2 0 0 0,3 1 0 0 0,21-4-67 0 0,0 0-1 0 0,0-2 1 0 0,0-1 0 0 0,32-13-1 0 0,99-51-903 0 0,-123 52-374 0 0,-1 1-58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6447 0 0,'0'0'298'0'0,"-7"6"90"0"0,-2-1 4330 0 0,10-5-4645 0 0,1 1 0 0 0,-1-1-1 0 0,0 0 1 0 0,1 1-1 0 0,-1-1 1 0 0,0 0 0 0 0,1 0-1 0 0,-1 0 1 0 0,1 0 0 0 0,-1 0-1 0 0,0-1 1 0 0,1 1-1 0 0,1-1 1 0 0,-1 1 45 0 0,35-9 1168 0 0,45-15 0 0 0,-49 13-818 0 0,61-13 0 0 0,-63 21-1057 0 0,40 0 1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28 6447 0 0,'-3'-5'-419'0'0,"1"3"867"0"0,0-1 0 0 0,0 0 0 0 0,0 1-1 0 0,0 0 1 0 0,-1-1 0 0 0,-4-3 0 0 0,6 6-215 0 0,1 0 0 0 0,-1-1 0 0 0,0 1 0 0 0,0 0 0 0 0,1 0 0 0 0,-1-1 0 0 0,0 1 0 0 0,0 0 0 0 0,0 0 1 0 0,1 0-1 0 0,-1 0 0 0 0,0 0 0 0 0,0 0 0 0 0,0 0 0 0 0,0 0 0 0 0,1 1 0 0 0,-1-1 0 0 0,0 0 0 0 0,0 0 0 0 0,1 1 0 0 0,-1-1 0 0 0,0 0 0 0 0,0 1 1 0 0,1-1-1 0 0,-1 1 0 0 0,0-1 0 0 0,1 1 0 0 0,-1-1 0 0 0,1 1 0 0 0,-1-1 0 0 0,0 1 0 0 0,1 0 0 0 0,-1 0 0 0 0,-5 7 137 0 0,0 1 0 0 0,0 0-1 0 0,1 0 1 0 0,0 0 0 0 0,-3 11-1 0 0,-4 6-35 0 0,-227 473-110 0 0,64-149-160 0 0,163-324-1162 0 0,1 0 0 0 0,0 0 1 0 0,2 1-1 0 0,-6 31 0 0 0,12-38-5101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68 830 2303 0 0,'-6'6'343'0'0,"-1"0"-1"0"0,1 0 0 0 0,-7 9 0 0 0,9-10 930 0 0,0 0 0 0 0,0 1 0 0 0,1 0 0 0 0,0 0 0 0 0,0 0 0 0 0,0 0 0 0 0,1 0 1 0 0,-2 9-1 0 0,-1 5-580 0 0,5-19-10 0 0,2-2-515 0 0,9-5 79 0 0,-1 0 1 0 0,1-1 0 0 0,-1-1-1 0 0,-1 0 1 0 0,17-17-1 0 0,-4 4 70 0 0,117-123 1362 0 0,-12-12-570 0 0,-2 4-554 0 0,-103 122-543 0 0,-12 17-11 0 0,0 0-1 0 0,17-16 1 0 0,-27 29-1 0 0,0 0 0 0 0,0 0 0 0 0,0-1 0 0 0,0 1 0 0 0,0 0 0 0 0,0 0 0 0 0,0 0 0 0 0,0 0 0 0 0,0 0 0 0 0,0 0 0 0 0,0 0 0 0 0,0 0 0 0 0,0 0 0 0 0,0 0-1 0 0,0 0 1 0 0,0 0 0 0 0,0 0 0 0 0,1 0 0 0 0,-1 0 0 0 0,0 0 0 0 0,0 0 0 0 0,0-1 0 0 0,0 1 0 0 0,0 0 0 0 0,0 0 0 0 0,0 0 0 0 0,0 0 0 0 0,0 0 0 0 0,0 0 0 0 0,0 0 0 0 0,0 0 0 0 0,0 0 0 0 0,0 0 0 0 0,1 0 0 0 0,-1 0 0 0 0,0 0 0 0 0,0 0-1 0 0,0 0 1 0 0,0 0 0 0 0,0 0 0 0 0,0 0 0 0 0,0 0 0 0 0,0 0 0 0 0,0 0 0 0 0,0 0 0 0 0,0 0 0 0 0,0 1 0 0 0,0-1 0 0 0,0 0 0 0 0,1 0 0 0 0,-1 0 0 0 0,0 0 0 0 0,0 0 0 0 0,0 0 0 0 0,0 0 0 0 0,0 0 0 0 0,0 0 0 0 0,0 0 0 0 0,0 0-1 0 0,-1 6-43 0 0,-3 8-4 0 0,-39 67 37 0 0,0-3 13 0 0,25-39-11 0 0,2-5 34 0 0,-21 60 1 0 0,34-84 2 0 0,0 1 0 0 0,1 0 0 0 0,0 0 0 0 0,1 0 0 0 0,0 0 0 0 0,1 0 0 0 0,0 0 0 0 0,0 0 0 0 0,1 0 0 0 0,4 14 0 0 0,-5-22-21 0 0,1 0 0 0 0,0 1-1 0 0,0-1 1 0 0,0 0 0 0 0,1 0 0 0 0,-1 0-1 0 0,1 0 1 0 0,0 0 0 0 0,0 0 0 0 0,0 0 0 0 0,0-1-1 0 0,0 1 1 0 0,1-1 0 0 0,-1 1 0 0 0,1-1-1 0 0,-1 0 1 0 0,1 0 0 0 0,0 0 0 0 0,0 0-1 0 0,0-1 1 0 0,0 1 0 0 0,0-1 0 0 0,0 0-1 0 0,1 0 1 0 0,-1 0 0 0 0,0 0 0 0 0,1 0-1 0 0,-1-1 1 0 0,0 0 0 0 0,1 1 0 0 0,-1-1-1 0 0,7-1 1 0 0,1 0 3 0 0,0-1 0 0 0,1 0 0 0 0,-1-1-1 0 0,0 0 1 0 0,0-1 0 0 0,-1 0 0 0 0,1-1 0 0 0,15-9-1 0 0,9-8 28 0 0,-2-1 0 0 0,37-33 0 0 0,53-63 51 0 0,-73 65-218 0 0,59-82 0 0 0,-83 99 57 0 0,-3 0-1 0 0,0-2 1 0 0,25-64-1 0 0,-36 74 33 0 0,2-7 14 0 0,0-1 1 0 0,13-64-1 0 0,-44 153 81 0 0,1 7-53 0 0,-7 64 0 0 0,1 63 0 0 0,21-179 0 0 0,-5 51-5 0 0,1 5 34 0 0,-21 89 0 0 0,-11 3-354 0 0,36-151 121 0 0,0 1 0 0 0,0-1 0 0 0,1 1 0 0 0,-1-1 0 0 0,1 1 0 0 0,0-1 0 0 0,1 1 0 0 0,0 5 0 0 0,2 3-1520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8287 0 0,'-2'0'639'0'0,"-6"4"-43"0"0,-1 0 0 0 0,1 0 0 0 0,-1 1 1 0 0,1 0-1 0 0,0 1 0 0 0,1 0 0 0 0,-1 0 0 0 0,1 0 0 0 0,-7 9 0 0 0,11-11-436 0 0,-1 1-1 0 0,1-1 0 0 0,0 1 0 0 0,0 0 0 0 0,1 0 0 0 0,-1 0 0 0 0,1 0 0 0 0,0 0 0 0 0,1 0 0 0 0,-1 1 1 0 0,1-1-1 0 0,0 1 0 0 0,0-1 0 0 0,1 1 0 0 0,0-1 0 0 0,0 1 0 0 0,1 8 0 0 0,0-6 15 0 0,1 0 1 0 0,0 0-1 0 0,0 0 0 0 0,1 0 0 0 0,0-1 1 0 0,1 1-1 0 0,0-1 0 0 0,0 1 0 0 0,0-1 1 0 0,8 9-1 0 0,5 3 572 0 0,1 0 0 0 0,20 16 1 0 0,-18-16-275 0 0,11 6-11 0 0,1-2 0 0 0,2 0 0 0 0,64 31 0 0 0,-38-21-437 0 0,-44-24-171 0 0,0-1 1 0 0,0 0-1 0 0,1-1 0 0 0,32 9 0 0 0,-43-15-12 0 0,-1 0-1 0 0,1 0 1 0 0,0 0 0 0 0,0-1-1 0 0,0 0 1 0 0,0 0-1 0 0,0 0 1 0 0,0-1 0 0 0,-1 0-1 0 0,1 0 1 0 0,0-1-1 0 0,0 0 1 0 0,-1 1 0 0 0,1-2-1 0 0,-1 1 1 0 0,0-1-1 0 0,0 0 1 0 0,9-6 0 0 0,-6 2-838 0 0,0 0 0 0 0,0 0 0 0 0,-1 0 0 0 0,8-12 1 0 0,0-1-4834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6911 0 0,'-15'4'942'0'0,"0"2"0"0"0,0 0 0 0 0,1 1-1 0 0,-1 0 1 0 0,-17 13 0 0 0,11-6-241 0 0,1 0 1 0 0,1 2-1 0 0,0 0 1 0 0,1 2-1 0 0,1 0 1 0 0,1 0-1 0 0,-16 23 1 0 0,11-11-289 0 0,2 0 1 0 0,1 1-1 0 0,1 1 1 0 0,1 0-1 0 0,2 1 1 0 0,-15 54 0 0 0,22-59-308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6 1839 0 0,'19'-3'377'0'0,"34"2"-1"0"0,-9-1 6317 0 0,-64 16-5208 0 0,-13 1-400 0 0,-2-2 1 0 0,-62 14-1 0 0,24-7-329 0 0,-78 28 239 0 0,-52 15 73 0 0,136-45-499 0 0,-74 9 0 0 0,102-21-424 0 0,0-2 0 0 0,-1-1 0 0 0,-61-4 0 0 0,92 0-143 0 0,1-1 1 0 0,1 1-1 0 0,-1-2 0 0 0,0 1 1 0 0,0-1-1 0 0,1 0 0 0 0,-1 0 0 0 0,1-1 1 0 0,-9-6-1 0 0,14 8 4 0 0,1 1 3 0 0,0 0 1 0 0,0 0-1 0 0,0 0 0 0 0,0 0 1 0 0,0 0-1 0 0,0 1 0 0 0,0-1 1 0 0,0 0-1 0 0,0 1 0 0 0,0-1 1 0 0,-1 0-1 0 0,1 1 0 0 0,0 0 1 0 0,0-1-1 0 0,-1 1 1 0 0,1 0-1 0 0,0-1 0 0 0,0 1 1 0 0,-1 0-1 0 0,1 0 0 0 0,0 0 1 0 0,-1 0-1 0 0,1 0 0 0 0,0 1 1 0 0,0-1-1 0 0,-1 0 0 0 0,1 1 1 0 0,-2 0-1 0 0,-5 2-2 0 0,0 1-1 0 0,1 1 1 0 0,0-1-1 0 0,0 1 1 0 0,0 0-1 0 0,-8 8 1 0 0,-35 40-93 0 0,36-38 60 0 0,-10 13 12 0 0,-29 29 14 0 0,42-46 0 0 0,4 0 0 0 0,7-11 0 0 0,0 1 0 0 0,0 0 0 0 0,0 0 0 0 0,-1-1 0 0 0,1 1 0 0 0,0 0 0 0 0,0 0 0 0 0,0-1 0 0 0,0 1 0 0 0,0 0 0 0 0,0-1 0 0 0,0 1 0 0 0,0 0 0 0 0,1 1 0 0 0,0 0-4 0 0,1 0 0 0 0,-1 0-1 0 0,0 0 1 0 0,1 0 0 0 0,0 0 0 0 0,0 0-1 0 0,-1 0 1 0 0,1-1 0 0 0,0 1-1 0 0,0-1 1 0 0,1 1 0 0 0,-1-1 0 0 0,0 0-1 0 0,0 0 1 0 0,1 0 0 0 0,-1 0 0 0 0,3 0-1 0 0,8 3 78 0 0,24 4-1 0 0,33 2 207 0 0,-39-7-163 0 0,0 2 0 0 0,0 1 0 0 0,30 10 0 0 0,-29-4-111 0 0,0 1 0 0 0,-2 1-1 0 0,0 2 1 0 0,0 1 0 0 0,-1 1 0 0 0,-2 2 0 0 0,0 0 0 0 0,-1 2-1 0 0,-1 1 1 0 0,27 32 0 0 0,-42-43-39 0 0,-1 0 0 0 0,-1 0 0 0 0,0 1 0 0 0,-1 0 0 0 0,8 21 0 0 0,-12-26-14 0 0,0 0 0 0 0,-1 0 0 0 0,0 1-1 0 0,0-1 1 0 0,-1 0 0 0 0,0 1 0 0 0,-1-1 0 0 0,0 1-1 0 0,0 0 1 0 0,-1-1 0 0 0,-1 9 0 0 0,1-12 42 0 0,0 1 0 0 0,-1-1 0 0 0,1 0 0 0 0,-1 0 1 0 0,0 0-1 0 0,-1 0 0 0 0,1-1 0 0 0,-1 1 0 0 0,0 0 1 0 0,0-1-1 0 0,0 0 0 0 0,-1 0 0 0 0,1 0 0 0 0,-1 0 0 0 0,0 0 1 0 0,-5 3-1 0 0,6-6 89 0 0,1 0 1 0 0,0 0-1 0 0,0-1 0 0 0,-1 1 1 0 0,1-1-1 0 0,-1 1 0 0 0,1-1 1 0 0,0 0-1 0 0,-1 0 0 0 0,1 0 1 0 0,-1 0-1 0 0,1 0 0 0 0,-4-1 1 0 0,2-3 9 0 0,0 1 1 0 0,1 0 0 0 0,-1-1-1 0 0,1 0 1 0 0,-1 0 0 0 0,1 0 0 0 0,0 0-1 0 0,1 0 1 0 0,-1-1 0 0 0,1 1 0 0 0,0-1-1 0 0,0 0 1 0 0,0 0 0 0 0,-1-7 0 0 0,-3-10 308 0 0,-4-44 0 0 0,6 31-286 0 0,2 0 1 0 0,2 0-1 0 0,6-61 0 0 0,-3 75-129 0 0,1-1 0 0 0,1 1 1 0 0,1 1-1 0 0,1-1 0 0 0,1 1 0 0 0,1 0 1 0 0,15-24-1 0 0,-10 20-107 0 0,2 2 1 0 0,0 0 0 0 0,1 0-1 0 0,2 2 1 0 0,0 0-1 0 0,33-26 1 0 0,-20 27-528 0 0,-30 18 363 0 0,0 2-809 0 0,-1-1 833 0 0,1 0 1 0 0,-1 1-1 0 0,0-1 1 0 0,0 1-1 0 0,1-1 1 0 0,-1 1-1 0 0,0 0 1 0 0,0-1-1 0 0,0 1 1 0 0,2 1-1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1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77 3223 0 0,'0'0'143'0'0,"1"0"-3"0"0,56-15 8233 0 0,-55 14-7782 0 0,16-5 2474 0 0,9-5-929 0 0,61-22 286 0 0,-79 31-2368 0 0,1-1 0 0 0,0 1 0 0 0,-1 1 0 0 0,1 0 1 0 0,0 0-1 0 0,0 1 0 0 0,10 1 0 0 0,-18-1-54 0 0,0 0 0 0 0,1 0-1 0 0,-1 0 1 0 0,0 1 0 0 0,0-1 0 0 0,0 1 0 0 0,0 0 0 0 0,0 0-1 0 0,0-1 1 0 0,0 1 0 0 0,0 0 0 0 0,0 1 0 0 0,0-1 0 0 0,0 0 0 0 0,-1 0-1 0 0,1 1 1 0 0,-1-1 0 0 0,1 1 0 0 0,-1 0 0 0 0,1-1 0 0 0,-1 1 0 0 0,0 0-1 0 0,0 0 1 0 0,0 0 0 0 0,0 0 0 0 0,0 0 0 0 0,0 0 0 0 0,0 0-1 0 0,-1 0 1 0 0,1 0 0 0 0,-1 0 0 0 0,1 0 0 0 0,-1 0 0 0 0,0 1 0 0 0,0-1-1 0 0,0 2 1 0 0,-1 4-36 0 0,0 0-1 0 0,0-1 1 0 0,-1 1-1 0 0,0-1 0 0 0,0 0 1 0 0,-1 1-1 0 0,0-1 1 0 0,-7 13-1 0 0,-2 0 18 0 0,-1-1-1 0 0,-1-1 1 0 0,-20 22-1 0 0,-54 44-73 0 0,-9 11 40 0 0,92-89 53 0 0,-3 2 0 0 0,1 0 0 0 0,0 0 0 0 0,1 1 0 0 0,0 0 0 0 0,-7 12 0 0 0,11-10 0 0 0,5-1 12 0 0,-1-8-2 0 0,-1 0 0 0 0,1 0 0 0 0,0 0-1 0 0,0 0 1 0 0,0-1 0 0 0,0 1 0 0 0,0 0-1 0 0,0-1 1 0 0,0 0 0 0 0,0 1 0 0 0,1-1-1 0 0,-1 0 1 0 0,0 0 0 0 0,1-1 0 0 0,-1 1 0 0 0,1 0-1 0 0,4 0 1 0 0,4 0 59 0 0,1 0-1 0 0,20-2 1 0 0,-12 0-20 0 0,36 0-182 0 0,44 1-758 0 0,-85 1-1355 0 0,1 1 0 0 0,18 5-1 0 0,-14-2-3217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1839 0 0,'-6'-39'352'0'0,"3"16"11708"0"0,4 23-11960 0 0,0 0-1 0 0,-1 0 1 0 0,1-1-1 0 0,-1 1 1 0 0,1 0-1 0 0,0 0 1 0 0,-1 0-1 0 0,1 0 1 0 0,-1 0-1 0 0,1 0 1 0 0,0 0-1 0 0,-1 0 1 0 0,1 0-1 0 0,0 0 1 0 0,0 1-1 0 0,3 1-69 0 0,-1 1 0 0 0,0 1 1 0 0,1-1-1 0 0,-1 0 0 0 0,0 1 0 0 0,-1 0 0 0 0,1-1 0 0 0,-1 1 0 0 0,1 0 0 0 0,2 7 0 0 0,2 8 92 0 0,6 23-1 0 0,-2-10 69 0 0,-3-7-47 0 0,2 0-1 0 0,1-1 1 0 0,25 43 0 0 0,-32-61-300 0 0,1 1 1 0 0,0 0 0 0 0,0-1-1 0 0,1 0 1 0 0,-1-1 0 0 0,1 1 0 0 0,0-1-1 0 0,1 0 1 0 0,-1 0 0 0 0,1-1-1 0 0,0 0 1 0 0,1 0 0 0 0,-1-1-1 0 0,0 0 1 0 0,1 0 0 0 0,15 4 0 0 0,-1-5-1118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 7367 0 0,'-4'-4'12650'0'0,"-1"29"-12618"0"0,-44 178 318 0 0,-45 77 35 0 0,-23 73-314 0 0,99-290-116 0 0,3 0-1 0 0,3 1 1 0 0,2 1-1 0 0,4 0 0 0 0,1 74 1 0 0,7-87-1072 0 0,-1 1-357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4143 0 0,'0'0'319'0'0,"-1"1"150"0"0,-4 3 2036 0 0,-2 12 10549 0 0,6-11-11864 0 0,1 0-3415 0 0,0-3 2640 0 0,2 1-72 0 0,-1-1-285 0 0,0 0 0 0 0,0 0 0 0 0,0 0 0 0 0,0 0 0 0 0,1-1 0 0 0,-1 1 0 0 0,1 0 0 0 0,-1 0 0 0 0,1-1 0 0 0,0 1 0 0 0,0-1 0 0 0,-1 0 0 0 0,1 1 0 0 0,0-1 0 0 0,0 0 0 0 0,1 0 0 0 0,-1 0 0 0 0,0 0 0 0 0,0-1 0 0 0,0 1 0 0 0,0-1 0 0 0,1 1 0 0 0,-1-1 0 0 0,0 0 0 0 0,1 0 0 0 0,-1 0 0 0 0,0 0 0 0 0,5 0 0 0 0,22-6 147 0 0,-1-2-1 0 0,1 0 1 0 0,31-15-1 0 0,0 1-445 0 0,39-13-3176 0 0,-65 25 1585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13359 0 0,'0'0'7714'0'0,"3"0"-7153"0"0,2 1-523 0 0,1 0 0 0 0,0 0 1 0 0,0-1-1 0 0,0 0 0 0 0,0 0 0 0 0,0-1 0 0 0,10-2 1 0 0,44-13 167 0 0,-43 11-129 0 0,32-10-392 0 0,62-17 1072 0 0,-55 23-2954 0 0,-41 8-896 0 0,28 2 0 0 0,-22 0-3070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12207 0 0,'0'0'1106'0'0,"1"2"-854"0"0,-1-1-179 0 0,1 1 0 0 0,0-1 0 0 0,-1 0 0 0 0,1 1 0 0 0,0-1 0 0 0,-1 0 0 0 0,1 0 0 0 0,0 0 0 0 0,0 0 0 0 0,0 0 0 0 0,0 0 1 0 0,0 0-1 0 0,0 0 0 0 0,0 0 0 0 0,1 0 0 0 0,-1 0 0 0 0,0-1 0 0 0,0 1 0 0 0,2 0 0 0 0,1 0 26 0 0,-1 0 0 0 0,0 0 0 0 0,0-1 0 0 0,1 1 0 0 0,-1-1 0 0 0,0 0 0 0 0,1 0 0 0 0,3-1 0 0 0,6-1 110 0 0,0 0 0 0 0,-1-1 0 0 0,18-7 0 0 0,25-13 134 0 0,54-29 0 0 0,-22 8-5412 0 0,-50 27-246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11519 0 0,'0'0'887'0'0,"-15"8"2041"0"0,6 3 327 0 0,5 9-3025 0 0,4-18-306 0 0,-1 3 233 0 0,0-1-1767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139 171 8751 0 0,'0'0'8960'0'0,"0"2"-9420"0"0,-6 9 408 0 0,-1-1-1 0 0,0 0 1 0 0,0 0-1 0 0,-1-1 0 0 0,-12 11 1 0 0,-8 11 475 0 0,21-22-287 0 0,1 0-1 0 0,0 0 0 0 0,0 0 1 0 0,1 1-1 0 0,0 0 1 0 0,0 0-1 0 0,1 0 0 0 0,1 0 1 0 0,-3 14-1 0 0,5-21-114 0 0,0 0 0 0 0,1 1 0 0 0,-1-1 0 0 0,1 1 0 0 0,0-1 0 0 0,0 1 0 0 0,1-1 0 0 0,-1 1 0 0 0,1-1 0 0 0,-1 1 0 0 0,1-1 0 0 0,0 0 0 0 0,0 1 0 0 0,1-1 0 0 0,-1 0 0 0 0,1 0 0 0 0,-1 0 0 0 0,1 0 0 0 0,0 0 0 0 0,0 0 0 0 0,0 0 0 0 0,1-1 0 0 0,-1 1 0 0 0,1-1 0 0 0,-1 0 0 0 0,1 1 0 0 0,0-1 0 0 0,0 0 0 0 0,0-1 0 0 0,0 1 0 0 0,0 0 0 0 0,5 1 0 0 0,1 0-3 0 0,0-1 0 0 0,0 0-1 0 0,0 0 1 0 0,0-1 0 0 0,0 0 0 0 0,0 0 0 0 0,0-1 0 0 0,1 0 0 0 0,-1-1-1 0 0,0 0 1 0 0,0-1 0 0 0,0 1 0 0 0,13-6 0 0 0,-3 1 38 0 0,0-2 1 0 0,-1 0-1 0 0,0-1 0 0 0,0-1 1 0 0,18-13-1 0 0,-27 17-40 0 0,-1-1 0 0 0,0 1-1 0 0,0-1 1 0 0,-1 0 0 0 0,0-1 0 0 0,0 0 0 0 0,-1 0 0 0 0,0 0 0 0 0,0-1 0 0 0,-1 0-1 0 0,0 0 1 0 0,-1 0 0 0 0,0-1 0 0 0,0 1 0 0 0,-1-1 0 0 0,0 0 0 0 0,-1 0 0 0 0,0 0-1 0 0,-1 0 1 0 0,1-15 0 0 0,-2 7-76 0 0,0 0 0 0 0,-1 0 0 0 0,-1 1 0 0 0,-6-29 0 0 0,6 40-29 0 0,0-1 1 0 0,0 1 0 0 0,0-1-1 0 0,-1 1 1 0 0,0 0 0 0 0,0 0-1 0 0,0 0 1 0 0,-1 0 0 0 0,0 1-1 0 0,0-1 1 0 0,-1 1 0 0 0,1 0 0 0 0,-1 0-1 0 0,-11-8 1 0 0,14 12 20 0 0,-1 0 0 0 0,1 0 0 0 0,-1-1 0 0 0,0 2 0 0 0,1-1 0 0 0,-1 0 1 0 0,0 1-1 0 0,0-1 0 0 0,1 1 0 0 0,-1 0 0 0 0,0 0 0 0 0,0 0 0 0 0,0 0 0 0 0,-5 1 0 0 0,2 0-62 0 0,-1 1-1 0 0,1 0 0 0 0,-1 0 1 0 0,-10 6-1 0 0,16-8-229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 13015 0 0,'-1'1'596'0'0,"-17"2"-45"0"0,1 2 0 0 0,-21 7-1 0 0,37-12-434 0 0,1 0-1 0 0,0 0 0 0 0,0 0 1 0 0,0 0-1 0 0,-1 0 1 0 0,1 0-1 0 0,0 0 0 0 0,0 0 1 0 0,0 1-1 0 0,-1-1 1 0 0,1 0-1 0 0,0 0 1 0 0,0 0-1 0 0,0 0 0 0 0,-1 0 1 0 0,1 0-1 0 0,0 1 1 0 0,0-1-1 0 0,0 0 0 0 0,0 0 1 0 0,0 0-1 0 0,-1 0 1 0 0,1 1-1 0 0,0-1 0 0 0,0 0 1 0 0,0 0-1 0 0,0 0 1 0 0,0 1-1 0 0,0-1 0 0 0,0 0 1 0 0,0 0-1 0 0,0 1 1 0 0,0-1-1 0 0,0 0 0 0 0,0 0 1 0 0,6 6 719 0 0,13-1-825 0 0,-7-4 182 0 0,0-1 0 0 0,0 0 0 0 0,0-1 0 0 0,0-1 0 0 0,0 0 0 0 0,0 0 0 0 0,-1-1 0 0 0,16-6 0 0 0,-15 4-6 0 0,1 1-1 0 0,0 1 1 0 0,0 0-1 0 0,0 1 1 0 0,1 0-1 0 0,17 1 1 0 0,-19 3-162 0 0,-2 2 4 0 0,-9-2-37 0 0,0-1 0 0 0,1 1 0 0 0,-1 0 1 0 0,0 0-1 0 0,0 0 0 0 0,0-1 0 0 0,0 1 0 0 0,0 0 1 0 0,0 0-1 0 0,-1 1 0 0 0,1-1 0 0 0,-1 0 0 0 0,1 0 1 0 0,-1 0-1 0 0,0 0 0 0 0,0 0 0 0 0,0 0 0 0 0,0 1 1 0 0,0-1-1 0 0,0 0 0 0 0,-1 0 0 0 0,1 0 0 0 0,-1 0 1 0 0,-1 4-1 0 0,-1 3 6 0 0,-1 0 0 0 0,0 0 1 0 0,0-1-1 0 0,-6 10 0 0 0,-6 7-55 0 0,0-1-1 0 0,-2-1 0 0 0,0 0 0 0 0,-2-2 0 0 0,0 0 0 0 0,-2-1 1 0 0,-34 25-1 0 0,36-30-40 0 0,23-16 83 0 0,0 0 0 0 0,-1 0-1 0 0,1 0 1 0 0,0 0 0 0 0,0 1 0 0 0,0-1 0 0 0,3 1-1 0 0,8-2-6 0 0,0-1 4 0 0,1 0 1 0 0,-1 2-1 0 0,1-1 1 0 0,-1 2-1 0 0,1 0 1 0 0,0 1-1 0 0,-1 0 1 0 0,1 1-1 0 0,-1 1 1 0 0,1 0-1 0 0,-1 1 1 0 0,0 0-1 0 0,0 1 1 0 0,-1 1-1 0 0,1 0 1 0 0,15 11-1 0 0,-11-5 6 0 0,-1 1 0 0 0,23 23 1 0 0,-32-28 8 0 0,0 1 1 0 0,-1 0 0 0 0,0 1 0 0 0,0-1-1 0 0,-1 1 1 0 0,6 13 0 0 0,-11-20 13 0 0,1 0 0 0 0,-1 0 1 0 0,0-1-1 0 0,-1 1 0 0 0,1 0 1 0 0,-1 0-1 0 0,1 0 0 0 0,-1 0 1 0 0,0 0-1 0 0,0 0 0 0 0,0 0 0 0 0,0 0 1 0 0,-1 0-1 0 0,1 0 0 0 0,-2 5 1 0 0,0-5 7 0 0,1 1 0 0 0,-1 0 0 0 0,0 0 0 0 0,-1-1 0 0 0,1 1 0 0 0,-1-1 0 0 0,1 0 0 0 0,-1 1 1 0 0,-6 4-1 0 0,-4 1 29 0 0,1 0 1 0 0,-1-1 0 0 0,-1 0-1 0 0,-25 10 1 0 0,6-4-24 0 0,0-1 1 0 0,-1-1-1 0 0,-1-2 1 0 0,-49 8-1 0 0,81-18-73 0 0,0 0 0 0 0,0 0-1 0 0,0 0 1 0 0,0 0-1 0 0,0-1 1 0 0,0 1-1 0 0,0-1 1 0 0,-4-1-1 0 0,7 1-24 0 0,-1 0-1 0 0,1 1 0 0 0,0-1 1 0 0,-1 0-1 0 0,1 1 0 0 0,0-1 1 0 0,0 0-1 0 0,-1 1 0 0 0,1-1 1 0 0,0 0-1 0 0,0 1 1 0 0,0-1-1 0 0,0 0 0 0 0,0 0 1 0 0,0 1-1 0 0,0-1 0 0 0,0 0 1 0 0,0 0-1 0 0,0 0-164 0 0,2-16-1408 0 0,5-3-73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2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353 189 11951 0 0,'0'0'1083'0'0,"2"0"-891"0"0,3 0-18 0 0,0-1 0 0 0,-1 1-1 0 0,1-1 1 0 0,-1-1 0 0 0,1 1 0 0 0,-1 0 0 0 0,1-1-1 0 0,-1 0 1 0 0,0 0 0 0 0,0 0 0 0 0,0-1 0 0 0,0 0-1 0 0,0 1 1 0 0,0-1 0 0 0,5-6 0 0 0,-6 5-87 0 0,1 1 1 0 0,-2 0 0 0 0,1-1-1 0 0,0 0 1 0 0,-1 1-1 0 0,0-1 1 0 0,0 0 0 0 0,0 0-1 0 0,0-1 1 0 0,0 1-1 0 0,-1 0 1 0 0,0 0-1 0 0,0-1 1 0 0,0 1 0 0 0,-1-1-1 0 0,1 1 1 0 0,-1-5-1 0 0,0 5-57 0 0,-1 1 1 0 0,1-1-1 0 0,-1 1 0 0 0,0-1 0 0 0,0 1 0 0 0,0 0 0 0 0,0-1 1 0 0,-1 1-1 0 0,1 0 0 0 0,-1 0 0 0 0,0 0 0 0 0,0 0 0 0 0,0 0 1 0 0,0 0-1 0 0,0 0 0 0 0,-1 1 0 0 0,1-1 0 0 0,-1 1 0 0 0,0 0 1 0 0,0 0-1 0 0,0 0 0 0 0,0 0 0 0 0,0 0 0 0 0,0 1 1 0 0,0-1-1 0 0,0 1 0 0 0,-1 0 0 0 0,1 0 0 0 0,-1 0 0 0 0,1 0 1 0 0,-1 1-1 0 0,1-1 0 0 0,-1 1 0 0 0,-5 0 0 0 0,1 1-30 0 0,0 0 0 0 0,0 0 0 0 0,0 1 0 0 0,0 0 0 0 0,0 0 0 0 0,0 1 0 0 0,0 0 0 0 0,1 0 0 0 0,0 1 0 0 0,-14 9 0 0 0,-5 5 0 0 0,-33 31 0 0 0,54-45 0 0 0,-21 19-10 0 0,2 0-1 0 0,0 1 0 0 0,1 2 1 0 0,2 0-1 0 0,-29 46 0 0 0,48-69 12 0 0,0 1 0 0 0,0 0 0 0 0,0 0-1 0 0,0 0 1 0 0,1 0 0 0 0,-1 0 0 0 0,1 0-1 0 0,0 0 1 0 0,0 0 0 0 0,1 1 0 0 0,-1-1-1 0 0,1 0 1 0 0,0 5 0 0 0,1-8 6 0 0,-1-1 0 0 0,0 1-1 0 0,1-1 1 0 0,-1 1 0 0 0,1-1 0 0 0,-1 1 0 0 0,1-1 0 0 0,-1 1 0 0 0,1-1 0 0 0,-1 0-1 0 0,1 1 1 0 0,-1-1 0 0 0,1 0 0 0 0,0 1 0 0 0,-1-1 0 0 0,1 0 0 0 0,-1 0 0 0 0,1 1-1 0 0,0-1 1 0 0,0 0 0 0 0,0 0 17 0 0,4 1 21 0 0,-1 0 0 0 0,0 0 0 0 0,1 0 0 0 0,-1-1-1 0 0,0 1 1 0 0,1-1 0 0 0,-1 0 0 0 0,0-1 0 0 0,1 1 0 0 0,-1-1 0 0 0,0 0 0 0 0,8-2 0 0 0,1-1 154 0 0,0-1 0 0 0,21-12 0 0 0,58-42 661 0 0,-70 43-789 0 0,0 1 0 0 0,1 1 1 0 0,0 1-1 0 0,30-12 0 0 0,-27 20-71 0 0,-16 5 0 0 0,-2 4-16 0 0,-6-2 4 0 0,-1 0 0 0 0,0 0 0 0 0,0 0-1 0 0,1 0 1 0 0,-2 1 0 0 0,1-1 0 0 0,0 0 0 0 0,0 0 0 0 0,-1 1-1 0 0,1-1 1 0 0,-1 1 0 0 0,0-1 0 0 0,0 0 0 0 0,0 1 0 0 0,0-1-1 0 0,0 5 1 0 0,-2 3 7 0 0,1 1-1 0 0,-5 13 0 0 0,-47 142 43 0 0,31-105 22 0 0,2 1 0 0 0,-11 73 0 0 0,29-127-64 0 0,-10 57-120 0 0,11-63 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7367 0 0,'0'0'11548'0'0,"2"9"-11144"0"0,0 6-148 0 0,0 0 0 0 0,-1 0-1 0 0,0 0 1 0 0,-1 0 0 0 0,-1 0 0 0 0,0 0-1 0 0,-5 17 1 0 0,-1-2-45 0 0,-2 0 1 0 0,-17 41-1 0 0,22-60-206 0 0,0 0-1 0 0,1 0 0 0 0,0 0 1 0 0,1 0-1 0 0,-2 22 1 0 0,3-26-35 0 0,1-1 0 0 0,1 0 1 0 0,-1 0-1 0 0,1 0 1 0 0,0 0-1 0 0,0 0 1 0 0,1 0-1 0 0,0 0 1 0 0,0 0-1 0 0,0-1 1 0 0,0 1-1 0 0,7 9 1 0 0,-7-13 44 0 0,0 1 0 0 0,1-1 0 0 0,-1 1 0 0 0,1-1 0 0 0,0 0 0 0 0,-1 0 0 0 0,1 0 0 0 0,0 0 0 0 0,0-1 0 0 0,0 1 0 0 0,1-1 0 0 0,-1 0 0 0 0,0 0 1 0 0,0 0-1 0 0,1 0 0 0 0,-1-1 0 0 0,1 1 0 0 0,4-1 0 0 0,3 1-27 0 0,-1-2 1 0 0,1 1 0 0 0,-1-1-1 0 0,20-5 1 0 0,3-3-1227 0 0,0-2 0 0 0,-1-1 0 0 0,-1-2 0 0 0,60-34 0 0 0,-58 28-668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41 2759 0 0,'4'-14'246'0'0,"-2"11"244"0"0,-1-1 0 0 0,0 0 0 0 0,1-11 11441 0 0,-1 17-10923 0 0,-1 8-587 0 0,1 0 0 0 0,-1 0 0 0 0,-1 1 0 0 0,0-1 0 0 0,-2 12 0 0 0,-16 53 287 0 0,16-63-587 0 0,-78 210 731 0 0,45-135-674 0 0,-24 62 61 0 0,-48 128 50 0 0,87-215-839 0 0,3 1 0 0 0,-17 108 0 0 0,33-153-918 0 0,2-1-3515 0 0,2-5-1156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3223 0 0,'0'2'5243'0'0,"-1"2"-4879"0"0,0 0 1 0 0,0 1-1 0 0,-1-1 1 0 0,0 0-1 0 0,0 0 1 0 0,0 0-1 0 0,0 0 1 0 0,-5 6-1 0 0,-8 10 215 0 0,-81 126 2867 0 0,81-120-3088 0 0,2 0 1 0 0,0 2 0 0 0,-16 52 0 0 0,12-14-251 0 0,3 1 0 0 0,3 1 0 0 0,-4 99 0 0 0,15-134 28 0 0,0 0 1 0 0,2 1 0 0 0,2-1-1 0 0,1-1 1 0 0,1 1-1 0 0,12 33 1 0 0,-12-48-279 0 0,1-1 0 0 0,1 1 0 0 0,1-1 1 0 0,20 30-1 0 0,-20-35-496 0 0,0-1 1 0 0,0-1-1 0 0,1 0 1 0 0,1 0-1 0 0,-1-1 1 0 0,2 0-1 0 0,16 10 1 0 0,12 2-4869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12407 0 0,'-12'4'204'0'0,"-41"14"741"0"0,47-15-892 0 0,0-1 0 0 0,0 1 1 0 0,1 0-1 0 0,0 1 0 0 0,-1-1 0 0 0,-6 8 1 0 0,11-10 312 0 0,3-1-396 0 0,0 0 0 0 0,1 1 0 0 0,-1-1 0 0 0,0 0 0 0 0,1 0 0 0 0,-1-1 0 0 0,0 1 0 0 0,0 0 0 0 0,4-1 0 0 0,0-1-95 0 0,70-10-603 0 0,-38 4 1100 0 0,57-2 1 0 0,-82 9-72 0 0,1 2-1 0 0,-1-1 1 0 0,0 2-1 0 0,0 0 0 0 0,1 0 1 0 0,-1 1-1 0 0,-1 1 1 0 0,15 5-1 0 0,-11-1-8 0 0,-1 0 0 0 0,-1 1 0 0 0,0 0 0 0 0,0 1 0 0 0,-1 1 0 0 0,0 0 0 0 0,-1 1 0 0 0,0 0 0 0 0,-1 1 0 0 0,18 25 0 0 0,2 12 33 0 0,45 92 0 0 0,-62-112-253 0 0,1 0-48 0 0,-1 1 0 0 0,-1 0 1 0 0,-2 1-1 0 0,-1 0 1 0 0,8 48-1 0 0,-12-38 0 0 0,-3 1 0 0 0,-1-1-1 0 0,-2 1 1 0 0,-2 0 0 0 0,-2-1-1 0 0,-1 0 1 0 0,-16 58 0 0 0,11-68 6 0 0,-2-1 1 0 0,-1 0 0 0 0,-1 0 0 0 0,-19 28-1 0 0,4-13 41 0 0,-60 72-1 0 0,67-92-292 0 0,-1 0 0 0 0,-1-2 1 0 0,-1-1-1 0 0,-52 37 0 0 0,72-57 18 0 0,0 0 1 0 0,0 0 0 0 0,0-1-1 0 0,-6 2 1 0 0,9-3-154 0 0,0 0-1 0 0,-1-1 1 0 0,1 0 0 0 0,0 1 0 0 0,0-1 0 0 0,0 0 0 0 0,0 0 0 0 0,0 0-1 0 0,-1 0 1 0 0,1 0 0 0 0,0-1 0 0 0,0 1 0 0 0,-3-2 0 0 0,-4-1-1553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91 2303 0 0,'-1'0'102'0'0,"-45"11"2363"0"0,13-4 10936 0 0,35-9-12742 0 0,57-51 1857 0 0,-48 45-2339 0 0,0 1 0 0 0,1 1-1 0 0,-1-1 1 0 0,1 2 0 0 0,1 0 0 0 0,-1 0 0 0 0,17-3-1 0 0,-27 7-171 0 0,0 1-1 0 0,0-1 0 0 0,0 1 0 0 0,0 0 0 0 0,0 0 0 0 0,0 0 0 0 0,0 0 1 0 0,0 0-1 0 0,0 0 0 0 0,0 0 0 0 0,0 0 0 0 0,0 1 0 0 0,0-1 0 0 0,0 1 1 0 0,3 1-1 0 0,-4-1 1 0 0,0 0-1 0 0,1 0 1 0 0,-1 0 0 0 0,0 0 0 0 0,0 0 0 0 0,0 0 0 0 0,0 0 0 0 0,0 1 0 0 0,0-1 0 0 0,0 0-1 0 0,-1 1 1 0 0,1-1 0 0 0,0 0 0 0 0,-1 1 0 0 0,1-1 0 0 0,0 3 0 0 0,-1 1 4 0 0,1 0 0 0 0,0 1 0 0 0,-1-1 1 0 0,0 0-1 0 0,0 1 0 0 0,-1-1 0 0 0,0 0 1 0 0,0 0-1 0 0,0 1 0 0 0,-2 6 0 0 0,-5 8-23 0 0,-1 0-1 0 0,0 0 0 0 0,-2-1 1 0 0,0 0-1 0 0,-23 29 1 0 0,-78 79-105 0 0,78-92 109 0 0,13-9 10 0 0,15-15 0 0 0,6-9 3 0 0,0 0-1 0 0,0-1 1 0 0,0 1-1 0 0,0 0 1 0 0,0-1-1 0 0,1 1 1 0 0,-1 0-1 0 0,1-1 1 0 0,-1 1-1 0 0,1-1 1 0 0,0 1-1 0 0,-1-1 1 0 0,1 1-1 0 0,0-1 1 0 0,0 1-1 0 0,0-1 0 0 0,0 0 1 0 0,0 1-1 0 0,1-1 1 0 0,-1 0-1 0 0,0 0 1 0 0,2 1-1 0 0,3 3 21 0 0,-1-1 0 0 0,2 0 0 0 0,10 6 0 0 0,-1-2 44 0 0,1-2-1 0 0,0 0 0 0 0,0-1 0 0 0,0-1 1 0 0,27 4-1 0 0,-7-4-220 0 0,60-2 1 0 0,-27-9-2252 0 0,-36 2-5102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1475 3 12351 0 0,'0'0'5543'0'0,"-2"0"-5180"0"0,-13-2-138 0 0,1 2 0 0 0,-1-1 0 0 0,0 2 0 0 0,0 0 1 0 0,-20 5-1 0 0,-76 21-14 0 0,67-14-131 0 0,-351 111 2 0 0,172-50-161 0 0,122-41 53 0 0,1 0-4 0 0,-164 33-1 0 0,259-65 31 0 0,-52 5 0 0 0,53-5 0 0 0,-1-1 0 0 0,1 0 0 0 0,0-1 0 0 0,-1 1 0 0 0,1-1 0 0 0,0 0 0 0 0,0 0 0 0 0,-1 0 0 0 0,1 0 0 0 0,-6-4 0 0 0,9 5-1 0 0,0 0 0 0 0,1 0 1 0 0,-1-1-1 0 0,1 1 1 0 0,-1 0-1 0 0,1 0 0 0 0,-1 0 1 0 0,1-1-1 0 0,0 1 1 0 0,-1 0-1 0 0,1 0 1 0 0,-1-1-1 0 0,1 1 1 0 0,0 0-1 0 0,-1-1 1 0 0,1 1-1 0 0,0-1 1 0 0,-1 1-1 0 0,1 0 1 0 0,0-1-1 0 0,0 1 1 0 0,-1-1-1 0 0,1 1 1 0 0,0-1-1 0 0,0 1 1 0 0,0-1-1 0 0,-1 1 1 0 0,1-1-1 0 0,0 1 1 0 0,0-1-1 0 0,0 1 1 0 0,0-1-1 0 0,0 0 1 0 0,0-1-10 0 0,0 0 0 0 0,0 0 0 0 0,1 0 0 0 0,-1 0 1 0 0,0-1-1 0 0,1 1 0 0 0,-1 0 0 0 0,1 0 0 0 0,0 0 1 0 0,0 0-1 0 0,0 1 0 0 0,0-1 0 0 0,0 0 0 0 0,0 0 1 0 0,0 0-1 0 0,0 1 0 0 0,1-1 0 0 0,-1 1 0 0 0,1-1 1 0 0,-1 1-1 0 0,1-1 0 0 0,2 0 0 0 0,9-5-3 0 0,-7 8 15 0 0,-4-1-3 0 0,1 1 1 0 0,0 0 1 0 0,-1-1-1 0 0,1 1 0 0 0,0 0 0 0 0,-1 1 0 0 0,1-1 0 0 0,0 0 0 0 0,-1 1 1 0 0,0-1-1 0 0,1 1 0 0 0,-1 0 0 0 0,0 0 0 0 0,0 0 0 0 0,0 0 1 0 0,0 0-1 0 0,0 0 0 0 0,0 1 0 0 0,-1-1 0 0 0,1 0 0 0 0,1 6 1 0 0,4 6-16 0 0,-1 0 1 0 0,7 24 0 0 0,-10-30-7 0 0,12 46-187 0 0,9 68 0 0 0,7 28-811 0 0,-25-129 887 0 0,1 0 0 0 0,0 0 0 0 0,2-1 0 0 0,21 36 1 0 0,-24-47 247 0 0,1 0 1 0 0,-1 0 0 0 0,1-1 0 0 0,1 0 0 0 0,0 0 0 0 0,0-1 0 0 0,0 0 0 0 0,1-1 0 0 0,0 1-1 0 0,0-2 1 0 0,1 1 0 0 0,-1-1 0 0 0,1-1 0 0 0,0 0 0 0 0,1 0 0 0 0,-1-1 0 0 0,20 4 0 0 0,-29-7-89 0 0,-1 0 0 0 0,0 0 0 0 0,1 0 0 0 0,-1 0 0 0 0,1 0 0 0 0,-1 0 1 0 0,0 0-1 0 0,1 0 0 0 0,-1 0 0 0 0,1 0 0 0 0,-1 0 0 0 0,0 0 0 0 0,1 0 1 0 0,-1 0-1 0 0,1 0 0 0 0,-1 0 0 0 0,0 0 0 0 0,1 0 0 0 0,-1-1 0 0 0,0 1 1 0 0,1 0-1 0 0,-1 0 0 0 0,0 0 0 0 0,1-1 0 0 0,-1 1 0 0 0,0 0 1 0 0,1-1-1 0 0,-1 1 0 0 0,0 0 0 0 0,0 0 0 0 0,1-1 0 0 0,-1 1 0 0 0,0-1 1 0 0,0 0-4 0 0,1 0 0 0 0,-1 0 0 0 0,0-1 1 0 0,-1 1-1 0 0,1 0 0 0 0,0 0 1 0 0,0 0-1 0 0,0 0 0 0 0,-1 0 1 0 0,1 0-1 0 0,0 0 0 0 0,-1-1 0 0 0,-2-5 43 0 0,-1 1-1 0 0,1 0 0 0 0,-6-7 0 0 0,-7-7-25 0 0,-20-17 0 0 0,22 22-13 0 0,0 0 0 0 0,-20-28 0 0 0,31 37-26 0 0,-1 0 0 0 0,1 0 0 0 0,0 0 0 0 0,1 0-1 0 0,-1 0 1 0 0,1-1 0 0 0,0 1 0 0 0,1-1 0 0 0,0 0 0 0 0,0 1-1 0 0,0-1 1 0 0,1-8 0 0 0,1 3-7 0 0,0 1 0 0 0,1-1 0 0 0,0 1 0 0 0,1 0 0 0 0,1-1 1 0 0,-1 1-1 0 0,2 1 0 0 0,-1-1 0 0 0,2 1 0 0 0,-1 0 0 0 0,1 0 0 0 0,1 0 0 0 0,0 1 0 0 0,0 0 0 0 0,17-16 0 0 0,-8 11-6 0 0,0 1 0 0 0,1 0-1 0 0,0 2 1 0 0,1 0 0 0 0,0 0-1 0 0,1 2 1 0 0,0 1 0 0 0,21-7-1 0 0,-6 4-1085 0 0,69-12 0 0 0,-79 20-612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 7831 0 0,'1'-2'603'0'0,"2"-3"2084"0"0,-9 14-1640 0 0,3-5-949 0 0,-222 348 3070 0 0,66-40-2483 0 0,150-289-697 0 0,9-22-198 0 0,1-2-645 0 0,2-2 550 0 0,-1 0 0 0 0,1 0 0 0 0,-1 0 0 0 0,0 0 0 0 0,3-5 0 0 0,2-4-181 0 0,12-17-713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3679 0 0,'0'0'167'0'0,"-1"1"-7"0"0,-48 45 19882 0 0,48-43-19569 0 0,0 0-2914 0 0,0 0 2495 0 0,-1 0 1 0 0,1 0-1 0 0,-1 0 0 0 0,0 0 1 0 0,0 0-1 0 0,0-1 0 0 0,0 1 0 0 0,0-1 1 0 0,-1 1-1 0 0,1-1 0 0 0,-4 2 1 0 0,-5 7 1724 0 0,11-10-1699 0 0,0 5-3 0 0,-1-3-21 0 0,0 5 1827 0 0,1-7-1830 0 0,1 6-31 0 0,0-5 839 0 0,-2 3-1071 0 0,1-4 225 0 0,0 0 0 0 0,0 0 0 0 0,-1 0 0 0 0,1 0 0 0 0,0 0 0 0 0,0-1 0 0 0,0 1 0 0 0,-1 0 0 0 0,1 0 0 0 0,0 0 0 0 0,-1 0 0 0 0,1 0 0 0 0,-1-1 0 0 0,1 1 0 0 0,-1 0 0 0 0,0 0 0 0 0,-1 1-12 0 0,0-1 2 0 0,-1 0 1 0 0,1 0-1 0 0,-1 0 0 0 0,0 0 1 0 0,1 0-1 0 0,-1-1 0 0 0,0 1 1 0 0,1-1-1 0 0,-1 0 0 0 0,0 0 1 0 0,0 0-1 0 0,-4 0 0 0 0,5 0-59 0 0,4 1-17 0 0,16 16 57 0 0,-1 0-1 0 0,0 2 0 0 0,-2 0 1 0 0,17 25-1 0 0,26 32 4 0 0,2-5-209 0 0,-26-29 197 0 0,2-2 1 0 0,43 38-1 0 0,-76-75 54 0 0,1 0 1 0 0,-1-1-1 0 0,1 0 0 0 0,-1 1 1 0 0,1-1-1 0 0,0-1 0 0 0,0 1 1 0 0,0-1-1 0 0,7 3 0 0 0,-1-3 0 0 0,-1 0 0 0 0,19 0 0 0 0,-21-1-49 0 0,-2 0-125 0 0,0 1 1 0 0,1 0-1 0 0,-1 1 0 0 0,0-1 0 0 0,0 1 0 0 0,-1 0 1 0 0,1 0-1 0 0,0 1 0 0 0,-1-1 0 0 0,1 1 0 0 0,6 6 1 0 0,-2-3-236 0 0,-1-4 458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86 6447 0 0,'0'0'499'0'0,"1"-2"-328"0"0,10-26 979 0 0,-8 22-205 0 0,1 0 0 0 0,-1 1 0 0 0,1-1 0 0 0,0 1 0 0 0,1 0 0 0 0,-1 0-1 0 0,1 0 1 0 0,9-7 3716 0 0,-15 13-4577 0 0,0 0 0 0 0,0 1 0 0 0,-1-1 0 0 0,1 0-1 0 0,-1 0 1 0 0,1 0 0 0 0,-1 0 0 0 0,1-1 0 0 0,-3 2 0 0 0,-3 1 101 0 0,-14 11 300 0 0,1 1 0 0 0,0 0-1 0 0,2 2 1 0 0,-32 34 0 0 0,-57 85-112 0 0,92-117-346 0 0,-74 117 45 0 0,58-95-93 0 0,30-40-94 0 0,12-13-678 0 0,2-3-655 0 0,2-4-439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3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1375 0 0,'0'0'17576'0'0,"2"1"-17192"0"0,0 1-225 0 0,1-1 1 0 0,-1 1-1 0 0,1-1 0 0 0,0 0 0 0 0,0 0 0 0 0,-1 0 1 0 0,1 0-1 0 0,0-1 0 0 0,0 1 0 0 0,0-1 0 0 0,0 0 1 0 0,0 1-1 0 0,-1-1 0 0 0,1-1 0 0 0,0 1 0 0 0,0 0 0 0 0,6-2 1 0 0,5-2 294 0 0,0 0 1 0 0,19-8-1 0 0,-13 4-147 0 0,-3 2-65 0 0,37-12 306 0 0,-48 16-516 0 0,0 1-1 0 0,-1 0 1 0 0,1 0 0 0 0,0 1-1 0 0,0 0 1 0 0,0 0-1 0 0,7 1 1 0 0,-11-1-30 0 0,-1 0 0 0 0,1 1-1 0 0,-1 0 1 0 0,1-1 0 0 0,-1 1 0 0 0,0 0 0 0 0,1-1 0 0 0,-1 1 0 0 0,0 0 0 0 0,0 0 0 0 0,0 0 0 0 0,0 0-1 0 0,0 0 1 0 0,0 0 0 0 0,0 1 0 0 0,0-1 0 0 0,0 0 0 0 0,0 0 0 0 0,0 1 0 0 0,0 1 0 0 0,0 0-12 0 0,1 0 1 0 0,-1 0 0 0 0,0 0-1 0 0,-1 0 1 0 0,1 1 0 0 0,0-1-1 0 0,-1 6 1 0 0,0 2 6 0 0,-1-1 0 0 0,-1 1-1 0 0,0 0 1 0 0,0-1 0 0 0,-1 0 0 0 0,-1 1-1 0 0,0-1 1 0 0,0 0 0 0 0,-1-1 0 0 0,0 1-1 0 0,-12 16 1 0 0,-7 5-73 0 0,-53 55 1 0 0,49-57 41 0 0,-23 18 18 0 0,38-36 9 0 0,0 0 0 0 0,1 0 1 0 0,0 2-1 0 0,1-1 0 0 0,1 1 0 0 0,-15 24 0 0 0,20-24 7 0 0,4-2 0 0 0,2-10 0 0 0,0 1 0 0 0,-1-1 0 0 0,1 0 0 0 0,0 0 0 0 0,0 0 0 0 0,0 0 0 0 0,0 0 0 0 0,0-1 0 0 0,0 1 0 0 0,1 0 0 0 0,-1 0 0 0 0,0-1 0 0 0,0 1 0 0 0,1-1 0 0 0,-1 1 0 0 0,0-1 0 0 0,0 1 0 0 0,1-1 0 0 0,2 0 0 0 0,29 4 0 0 0,-32-4 0 0 0,30-1 64 0 0,-1-1 0 0 0,49-9 0 0 0,-23 2-16 0 0,32-2-604 0 0,0 3-1 0 0,104 6 1 0 0,-158 3-391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0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 2303 0 0,'0'0'102'0'0,"2"-1"-1"0"0,0 1-77 0 0,-2 0-16 0 0,1 0 1 0 0,0 0 0 0 0,0 0-1 0 0,-1 0 1 0 0,1-1-1 0 0,-1 1 1 0 0,1 0-1 0 0,0 0 1 0 0,-1-1-1 0 0,8-7 6959 0 0,-10 10-6474 0 0,-25 20 360 0 0,2-2 401 0 0,-32 33 1 0 0,12-6 265 0 0,43-45-1439 0 0,0-1-45 0 0,-1 1 1 0 0,1-1-1 0 0,-1 1 0 0 0,1 0 1 0 0,-1 0-1 0 0,-1 2 1 0 0,-1 1-13 0 0,-163 118 250 0 0,-8 30 533 0 0,169-145-676 0 0,-1 0 0 0 0,1 1 0 0 0,0 0 1 0 0,1 0-1 0 0,-6 11 0 0 0,10-17-98 0 0,0 1-1 0 0,0-1 1 0 0,0 1 0 0 0,1 0 0 0 0,0-1-1 0 0,-1 1 1 0 0,1 0 0 0 0,1 0-1 0 0,-1 0 1 0 0,1 0 0 0 0,-1 0 0 0 0,1 0-1 0 0,0 0 1 0 0,1 0 0 0 0,-1 0-1 0 0,1 0 1 0 0,1 5 0 0 0,-1-8-9 0 0,0 1 0 0 0,0 0 0 0 0,0 0 0 0 0,1-1 1 0 0,-1 1-1 0 0,1-1 0 0 0,-1 1 0 0 0,1-1 0 0 0,-1 0 0 0 0,1 0 0 0 0,0 1 1 0 0,0-1-1 0 0,0 0 0 0 0,-1-1 0 0 0,1 1 0 0 0,0 0 0 0 0,0 0 0 0 0,0-1 0 0 0,0 1 1 0 0,1-1-1 0 0,-1 0 0 0 0,0 0 0 0 0,0 1 0 0 0,2-2 0 0 0,10 2 172 0 0,-1-2 0 0 0,22-2 0 0 0,-25 1-82 0 0,17-1 116 0 0,139-12 413 0 0,-147 15-649 0 0,1 0 0 0 0,-1 2 0 0 0,0 0 0 0 0,1 1 0 0 0,-1 0 0 0 0,24 9 0 0 0,-40-10-247 0 0,-2-2 75 0 0,-1 1 1 0 0,1-1-1 0 0,0 1 1 0 0,-1-1-1 0 0,1 1 1 0 0,0-1 0 0 0,-1 1-1 0 0,1-1 1 0 0,0 0-1 0 0,-1 1 1 0 0,1-1 0 0 0,0 0-1 0 0,0 0 1 0 0,-1 0-1 0 0,1 1 1 0 0,1-1 0 0 0,8-7-344 0 0,-1 1 1 0 0,1-2 0 0 0,-1 1-1 0 0,-1-1 1 0 0,1-1 0 0 0,-1 0-1 0 0,9-12 1 0 0,-7 8-4047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8751 0 0,'5'-7'910'0'0,"-3"5"-728"0"0,1 0 0 0 0,-1-1 1 0 0,1 1-1 0 0,-1 0 0 0 0,1 0 0 0 0,0 1 1 0 0,0-1-1 0 0,0 1 0 0 0,0-1 0 0 0,0 1 1 0 0,0 0-1 0 0,0 0 0 0 0,0 0 1 0 0,1 0-1 0 0,-1 1 0 0 0,0 0 0 0 0,1-1 1 0 0,-1 1-1 0 0,0 0 0 0 0,1 0 0 0 0,5 2 1 0 0,0-1 37 0 0,0 1 0 0 0,-1 0-1 0 0,0 0 1 0 0,0 1 0 0 0,1 0 0 0 0,-1 0 0 0 0,10 7 0 0 0,6 6 78 0 0,-1 2 0 0 0,0 0 0 0 0,-2 2-1 0 0,30 34 1 0 0,109 144 701 0 0,-142-172-906 0 0,-2 0-1 0 0,-1 1 0 0 0,-1 1 1 0 0,-1 1-1 0 0,-2 0 0 0 0,10 36 1 0 0,-14-32-51 0 0,-2 1 0 0 0,-1 0 0 0 0,-1 0 0 0 0,-2 1 0 0 0,-2-1 0 0 0,-9 65 0 0 0,-6-11-247 0 0,-40 122 1 0 0,48-187-146 0 0,0 1 1 0 0,-2-1-1 0 0,-1-1 0 0 0,0 0 1 0 0,-28 38-1 0 0,21-37-18 0 0,-2 0 0 0 0,0-1 0 0 0,-2-1 1 0 0,-34 26-1 0 0,6-9 248 0 0,1-2-45 0 0,-55 54 0 0 0,95-82-266 0 0,-13 20 0 0 0,20-25 105 0 0,-1 0-1 0 0,1 1 1 0 0,0-1 0 0 0,1 1-1 0 0,-1 0 1 0 0,1-1-1 0 0,-1 1 1 0 0,0 8-1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2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203 404 1839 0 0,'0'0'13192'0'0,"0"3"-12848"0"0,-2 14 140 0 0,-1 1 1 0 0,-1-1-1 0 0,-6 21 0 0 0,8-33-377 0 0,0 0 0 0 0,0-1-1 0 0,0 1 1 0 0,0-1 0 0 0,-1 1 0 0 0,0-1-1 0 0,0 0 1 0 0,0 0 0 0 0,0 0 0 0 0,0 0 0 0 0,-1-1-1 0 0,0 1 1 0 0,0-1 0 0 0,0 0 0 0 0,0 0-1 0 0,-7 3 1 0 0,6-4-23 0 0,-2 2 48 0 0,0-1 0 0 0,0 0-1 0 0,-1-1 1 0 0,1 1 0 0 0,-16 2 0 0 0,21-5-101 0 0,-1 0 1 0 0,1 0-1 0 0,0 0 1 0 0,0-1-1 0 0,0 1 1 0 0,-1-1 0 0 0,1 1-1 0 0,0-1 1 0 0,0 1-1 0 0,0-1 1 0 0,0 0-1 0 0,0 0 1 0 0,0 0 0 0 0,0 0-1 0 0,0-1 1 0 0,0 1-1 0 0,1 0 1 0 0,-1-1-1 0 0,0 1 1 0 0,1-1-1 0 0,-1 0 1 0 0,1 0 0 0 0,0 1-1 0 0,0-1 1 0 0,-1 0-1 0 0,0-3 1 0 0,0 2 5 0 0,1-1 1 0 0,-1 0-1 0 0,1 0 0 0 0,0 0 1 0 0,0 0-1 0 0,1 0 1 0 0,-1 0-1 0 0,1 0 1 0 0,-1 0-1 0 0,1 0 0 0 0,1 0 1 0 0,-1-1-1 0 0,1 1 1 0 0,1-5-1 0 0,2-8 17 0 0,1 1 1 0 0,8-19-1 0 0,-4 14-57 0 0,14-37-37 0 0,38-70 0 0 0,-47 103 9 0 0,2 0 1 0 0,0 1 0 0 0,2 0-1 0 0,39-40 1 0 0,-49 57 25 0 0,1-1 0 0 0,0 2-1 0 0,0-1 1 0 0,10-5 0 0 0,-15 10 1 0 0,1-1 1 0 0,-1 1 0 0 0,1 1 0 0 0,0-1 0 0 0,-1 1 0 0 0,1-1 0 0 0,0 1 0 0 0,0 1 0 0 0,0-1-1 0 0,0 1 1 0 0,6 0 0 0 0,-9 0 3 0 0,-1 0 0 0 0,1 0 0 0 0,-1 0 0 0 0,1 0 0 0 0,-1 0 0 0 0,0 0 0 0 0,1 1 0 0 0,-1-1 0 0 0,1 1 0 0 0,-1-1 0 0 0,1 1 0 0 0,-1 0 0 0 0,0-1 0 0 0,1 1 0 0 0,-1 0 0 0 0,0 0 0 0 0,0 0 0 0 0,2 1 0 0 0,1 2 0 0 0,11 6 1 0 0,-7-2-1 0 0,3 6 11 0 0,-4-5 37 0 0,-6-8-47 0 0,0-1-1 0 0,-1 1 1 0 0,1 0 0 0 0,0 0 0 0 0,-1 0 0 0 0,1-1-1 0 0,-1 1 1 0 0,1 0 0 0 0,-1 0 0 0 0,1 0 0 0 0,-1 0-1 0 0,0 0 1 0 0,1 0 0 0 0,-1 0 0 0 0,0 1 0 0 0,4 14 52 0 0,-2-9-44 0 0,1 20 3 0 0,-3-16-4 0 0,0-1 0 0 0,-1 0 0 0 0,0 0 0 0 0,0 0 1 0 0,-1 0-1 0 0,-6 15 0 0 0,-1 1-5 0 0,-15 31 1 0 0,-41 53 61 0 0,21-39-182 0 0,27-45-111 0 0,0-1 0 0 0,-35 36 0 0 0,46-56-3115 0 0,4-13 95 0 0,2-5-2116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2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596 123 10943 0 0,'24'-87'1273'0'0,"-9"52"4880"0"0,-51 101-5643 0 0,-22 65-510 0 0,-25 58-80 0 0,-96 239 80 0 0,152-367-246 0 0,-3-1-1 0 0,-3-1 0 0 0,-2-2 1 0 0,-3-2-1 0 0,-71 82 0 0 0,103-129-1878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2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8287 0 0,'-8'0'863'0'0,"6"0"-516"0"0,1 0 1 0 0,0-1-1 0 0,0 1 1 0 0,0 0-1 0 0,0 0 1 0 0,0 0-1 0 0,0 0 1 0 0,0 0-1 0 0,0 0 0 0 0,0 1 1 0 0,0-1-1 0 0,0 0 1 0 0,0 1-1 0 0,-2 0 1 0 0,0 7 3148 0 0,3 2-4756 0 0,1-4 1274 0 0,0-1 0 0 0,0 1 1 0 0,1 0-1 0 0,0-1 0 0 0,0 0 0 0 0,0 1 1 0 0,1-1-1 0 0,-1 0 0 0 0,5 5 0 0 0,4 6 172 0 0,17 19-1 0 0,37 38 523 0 0,52 66 763 0 0,-105-122-1337 0 0,0 0 1 0 0,-2 2 0 0 0,0-1-1 0 0,-1 1 1 0 0,-1 0 0 0 0,10 34 0 0 0,-10-14-113 0 0,-1-1 0 0 0,-2 1 0 0 0,-2 1 0 0 0,-1-1 0 0 0,-2 0 0 0 0,-9 64 0 0 0,2-56-5 0 0,-3-1-1 0 0,-1 0 1 0 0,-2-1 0 0 0,-3 0-1 0 0,-24 50 1 0 0,14-46-166 0 0,-3-2 0 0 0,-1-1 0 0 0,-57 65 0 0 0,81-104-139 0 0,0 0-1 0 0,-12 9 1 0 0,16-14-653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325 163 1375 0 0,'0'0'4896'0'0,"-1"1"-4436"0"0,-16 18 1161 0 0,-1-1 0 0 0,0-1-1 0 0,-26 18 3970 0 0,57-41-5106 0 0,108-61 60 0 0,-107 61-528 0 0,227-101 216 0 0,-200 92-217 0 0,1 2 0 0 0,0 1 0 0 0,87-11 0 0 0,-112 21-31 0 0,0 1 0 0 0,0 0 0 0 0,1 2 0 0 0,-1 0 0 0 0,23 4 0 0 0,-31-3 32 0 0,-7-2 59 0 0,-3 3-64 0 0,0 0 1 0 0,0 0-1 0 0,0 0 1 0 0,-1 0-1 0 0,1-1 1 0 0,-1 1-1 0 0,1 0 0 0 0,-1-1 1 0 0,0 1-1 0 0,-4 4 1 0 0,1-1-5 0 0,-154 170-78 0 0,-14-13-9 0 0,156-148 79 0 0,-113 112-103 0 0,-177 222 0 0 0,283-320 104 0 0,-1-1 0 0 0,-2-1 0 0 0,0-2 0 0 0,-60 43 0 0 0,81-64 11 0 0,25-5 64 0 0,-5 2-43 0 0,4-4-30 0 0,1-1 1 0 0,-1-1-1 0 0,19-7 1 0 0,0 0-3 0 0,11-1-19 0 0,266-65 329 0 0,0 19-151 0 0,-288 54-297 0 0,27-1 1 0 0,-18 5-3146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2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1 473 13591 0 0,'0'0'1231'0'0,"1"0"-1014"0"0,265-102 2272 0 0,-56 20-1682 0 0,-168 67-699 0 0,302-95-146 0 0,-310 103-866 0 0,0 3-3410 0 0,-7 4-1354 0 0</inkml:trace>
  <inkml:trace contextRef="#ctx0" brushRef="#br0" timeOffset="1">1758 60 6911 0 0,'0'0'9464'0'0,"2"0"-9190"0"0,84-21 789 0 0,-18 4-248 0 0,-31 9-557 0 0,0 2 0 0 0,0 2 0 0 0,51 0 0 0 0,-3 11-6043 0 0,-63-3-134 0 0</inkml:trace>
  <inkml:trace contextRef="#ctx0" brushRef="#br0" timeOffset="2">1657 468 13823 0 0,'0'0'2755'0'0,"-6"-2"2078"0"0,146-48-4185 0 0,-68 26-644 0 0,168-41-724 0 0,-238 65 703 0 0,45-10-1226 0 0,0 1-3682 0 0,-4 2-1602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66 582 9615 0 0,'0'0'868'0'0,"-8"3"-696"0"0,2 0-140 0 0,5-2 54 0 0,1-1 0 0 0,-1 1 0 0 0,1-1 0 0 0,-1 1 0 0 0,1-1 0 0 0,-1 1-1 0 0,1-1 1 0 0,-1 0 0 0 0,1 1 0 0 0,-1-1 0 0 0,1 0 0 0 0,-1 1 0 0 0,1-1 0 0 0,-1 0-1 0 0,0 0 1 0 0,1 0 0 0 0,-1 0 0 0 0,0 1 0 0 0,1-1 0 0 0,-1 0 0 0 0,1 0 0 0 0,-1 0-1 0 0,0 0 1 0 0,1 0 0 0 0,-1-1 0 0 0,0 1 0 0 0,1 0 0 0 0,-1 0 0 0 0,0-1-1 0 0,0 1-20 0 0,1-1 0 0 0,-1 0 0 0 0,1 0 0 0 0,0 0 0 0 0,-1 0 0 0 0,1 0 0 0 0,0 0 0 0 0,0 0 0 0 0,0 0 0 0 0,0 0 0 0 0,0 0 0 0 0,0 0 0 0 0,0 0 0 0 0,0 0-1 0 0,0 0 1 0 0,0-1 0 0 0,2-7 199 0 0,0 0 0 0 0,5-13 0 0 0,0 3-112 0 0,2 0-1 0 0,0 1 0 0 0,16-24 1 0 0,39-48 73 0 0,-63 89-218 0 0,21-28 4 0 0,2 2 0 0 0,1 1 0 0 0,1 1-1 0 0,1 1 1 0 0,1 1 0 0 0,1 2 0 0 0,57-32 0 0 0,-43 31 115 0 0,1 2-1 0 0,0 2 0 0 0,2 2 1 0 0,0 2-1 0 0,63-11 1 0 0,-103 23-108 0 0,-1 2 1 0 0,1-1 0 0 0,0 1-1 0 0,-1-1 1 0 0,1 2-1 0 0,-1-1 1 0 0,1 1 0 0 0,6 1-1 0 0,-11-2-10 0 0,1 1-1 0 0,-1-1 0 0 0,1 1 0 0 0,-1-1 0 0 0,0 1 0 0 0,1 0 0 0 0,-1 0 1 0 0,0-1-1 0 0,1 1 0 0 0,-1 0 0 0 0,0 0 0 0 0,0 0 0 0 0,0 1 0 0 0,0-1 1 0 0,0 0-1 0 0,0 0 0 0 0,0 1 0 0 0,0-1 0 0 0,-1 0 0 0 0,1 1 0 0 0,0-1 1 0 0,-1 1-1 0 0,1-1 0 0 0,-1 1 0 0 0,0-1 0 0 0,1 1 0 0 0,-1-1 0 0 0,0 1 1 0 0,0-1-1 0 0,0 1 0 0 0,0-1 0 0 0,0 1 0 0 0,-1 2 0 0 0,0 2 28 0 0,0 0 1 0 0,0 0-1 0 0,-1 0 0 0 0,0 0 0 0 0,0-1 1 0 0,-5 9-1 0 0,-21 34 219 0 0,21-38-203 0 0,-27 39 202 0 0,-74 84 0 0 0,-55 32 169 0 0,141-143-377 0 0,-1-2 0 0 0,0-1 0 0 0,-2-1-1 0 0,-38 22 1 0 0,32-25-148 0 0,0-1 0 0 0,0-2 0 0 0,-1-1 0 0 0,0-1 0 0 0,-1-2 0 0 0,-47 5 0 0 0,63-10-149 0 0,-22 2-2801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1839 0 0,'0'0'11551'0'0,"-1"3"-11374"0"0,-1 6-101 0 0,1-1-1 0 0,0 1 1 0 0,1-1-1 0 0,0 1 0 0 0,0-1 1 0 0,1 1-1 0 0,2 12 1 0 0,1-6 60 0 0,0-1 0 0 0,1 1 0 0 0,10 22 1 0 0,3-3 155 0 0,2-1-1 0 0,35 46 1 0 0,-13-28-42 0 0,2-1 0 0 0,69 61 0 0 0,-77-82-104 0 0,0-2 0 0 0,63 34 0 0 0,-51-32 176 0 0,46 36 0 0 0,-69-46-232 0 0,-12-10-66 0 0,1 2 1 0 0,-2-1-1 0 0,19 21 0 0 0,-31-30-27 0 0,1 0 0 0 0,-1 0 1 0 0,1 0-1 0 0,-1 0 0 0 0,1 0 0 0 0,-1 0 0 0 0,0 0 1 0 0,1 0-1 0 0,-1 0 0 0 0,0 1 0 0 0,0-1 0 0 0,0 0 1 0 0,0 0-1 0 0,0 0 0 0 0,0 0 0 0 0,0 1 0 0 0,0-1 1 0 0,0 0-1 0 0,0 0 0 0 0,-1 0 0 0 0,1 0 0 0 0,-1 0 1 0 0,1 0-1 0 0,0 0 0 0 0,-1 0 0 0 0,-1 2 1 0 0,0 0-735 0 0,0 0 1 0 0,0 0 0 0 0,0 0-1 0 0,-1 0 1 0 0,0 0 0 0 0,-3 2 0 0 0,-8 4-4590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46 5983 0 0,'0'0'464'0'0,"2"-10"1048"0"0,4-3 3769 0 0,9-3-4437 0 0,-8 9 1314 0 0,-9 22-1843 0 0,-12 23-128 0 0,0-1 0 0 0,-28 50 0 0 0,29-61-118 0 0,-338 654 514 0 0,205-430-466 0 0,143-245-145 0 0,0 0 0 0 0,0 0 0 0 0,0 1-1 0 0,1-1 1 0 0,-4 11 0 0 0,18-21-4948 0 0,8-8-503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3223 0 0,'0'0'10339'0'0,"1"1"-10255"0"0,2 1 11 0 0,0 0 1 0 0,0 0-1 0 0,0 1 0 0 0,0 0 1 0 0,0-1-1 0 0,-1 1 1 0 0,0 0-1 0 0,1 0 0 0 0,-1 0 1 0 0,0 1-1 0 0,0-1 0 0 0,-1 0 1 0 0,1 1-1 0 0,-1-1 1 0 0,0 1-1 0 0,0 0 0 0 0,0-1 1 0 0,0 1-1 0 0,0 4 0 0 0,1 13 439 0 0,0-1-1 0 0,-1 28 0 0 0,-1-34-341 0 0,-5 108 730 0 0,3-99-864 0 0,-1 0 0 0 0,-2 0 0 0 0,-9 28 0 0 0,9-35-325 0 0,0-1 0 0 0,-1 0-1 0 0,-1-1 1 0 0,-1 0 0 0 0,-15 23-1 0 0,13-25-1428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13591 0 0,'0'0'1231'0'0,"2"0"-947"0"0,26-1 365 0 0,0-2 1 0 0,42-8-1 0 0,58-20-451 0 0,-26 6 417 0 0,99-32 485 0 0,-133 36-1012 0 0,12 3-469 0 0,-8 2-2051 0 0,-49 9 709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7831 0 0,'0'0'972'0'0,"0"2"-108"0"0,-6 11 343 0 0,2 0 0 0 0,-6 25 0 0 0,-2 67-427 0 0,3-25 130 0 0,-2-10-129 0 0,-13 108 834 0 0,21-140-1262 0 0,1-1 0 0 0,7 68 1 0 0,-2-86-477 0 0,0 0 1 0 0,1 0-1 0 0,11 31 0 0 0,-6-28-661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6911 0 0,'-2'1'528'0'0,"-5"6"-101"0"0,1 0 0 0 0,0 0 0 0 0,0 0 0 0 0,0 1 0 0 0,1 0 0 0 0,0 0 0 0 0,0 0-1 0 0,1 1 1 0 0,0-1 0 0 0,1 1 0 0 0,-3 11 0 0 0,2-3-219 0 0,1 0 0 0 0,1 1 0 0 0,0-1 0 0 0,1 1 1 0 0,1-1-1 0 0,1 1 0 0 0,1-1 0 0 0,0 1 0 0 0,1-1 0 0 0,6 19 0 0 0,-5-25-188 0 0,0 1 1 0 0,0-1-1 0 0,2 0 0 0 0,-1 0 0 0 0,1 0 0 0 0,1-1 0 0 0,0 0 1 0 0,0 0-1 0 0,1-1 0 0 0,0 0 0 0 0,1-1 0 0 0,0 1 0 0 0,0-2 1 0 0,1 1-1 0 0,14 8 0 0 0,26 9 785 0 0,1-2-1 0 0,87 26 1 0 0,14 6-256 0 0,-126-44-870 0 0,29 12 263 0 0,-20-13-5551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18 10591 0 0,'-5'-5'1104'0'0,"-6"-7"709"0"0,11 12-1757 0 0,-1 0 1 0 0,1 0-1 0 0,0 0 0 0 0,0 0 1 0 0,0 0-1 0 0,0 0 1 0 0,0 0-1 0 0,0 0 0 0 0,0 0 1 0 0,0 0-1 0 0,-1 0 1 0 0,1 0-1 0 0,0 0 1 0 0,0 0-1 0 0,0 0 0 0 0,0 0 1 0 0,0 0-1 0 0,0 0 1 0 0,0 0-1 0 0,0 0 1 0 0,0 0-1 0 0,-1 1 0 0 0,1-1 1 0 0,0 0-1 0 0,0 0 1 0 0,0 0-1 0 0,0 0 0 0 0,0 0 1 0 0,0 0-1 0 0,0 0 1 0 0,0 0-1 0 0,0 0 1 0 0,0 1-1 0 0,0-1 0 0 0,0 0 1 0 0,0 0-1 0 0,0 0 1 0 0,0 0-1 0 0,0 0 1 0 0,0 0-1 0 0,0 0 0 0 0,0 0 1 0 0,0 1-1 0 0,0-1 1 0 0,0 0-1 0 0,0 0 0 0 0,0 0 1 0 0,0 0-1 0 0,-1 5 503 0 0,-14 31-487 0 0,-2-1-1 0 0,-25 38 0 0 0,-48 64 292 0 0,52-83-268 0 0,-95 127 602 0 0,-36 56 280 0 0,168-236-1100 0 0,-5 8 175 0 0,1-1-1 0 0,0 2 0 0 0,-4 10 0 0 0,6 0-5284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80 171 7367 0 0,'-6'-1'357'0'0,"1"0"0"0"0,-1 0 0 0 0,0-1 0 0 0,0 0 0 0 0,0 0 0 0 0,1 0-1 0 0,-1-1 1 0 0,1 0 0 0 0,-6-4 0 0 0,9 6-184 0 0,1 0 0 0 0,-1-1 0 0 0,1 1 0 0 0,0 0 0 0 0,0-1 0 0 0,0 1 0 0 0,-1-1 0 0 0,1 0 0 0 0,1 1 0 0 0,-1-1 0 0 0,0 0 0 0 0,0 0 0 0 0,1 1 0 0 0,-1-1 0 0 0,1 0 0 0 0,-1 0 0 0 0,1 0 0 0 0,0 0 0 0 0,0 0 0 0 0,0 0 0 0 0,0 1 0 0 0,0-1 0 0 0,0 0 0 0 0,0 0 0 0 0,1 0 0 0 0,-1 0 0 0 0,1 0 0 0 0,-1 0 0 0 0,1 1 0 0 0,0-1 0 0 0,0 0 0 0 0,1-2 0 0 0,2-3-20 0 0,0 1 1 0 0,1 0-1 0 0,-1 0 1 0 0,1 0-1 0 0,0 1 1 0 0,1-1 0 0 0,-1 1-1 0 0,1 0 1 0 0,0 1-1 0 0,0 0 1 0 0,1 0 0 0 0,-1 0-1 0 0,1 0 1 0 0,0 1-1 0 0,13-4 1 0 0,-16 6-17 0 0,1 0 1 0 0,0 0-1 0 0,0 0 0 0 0,0 0 1 0 0,0 1-1 0 0,0 0 0 0 0,0 0 1 0 0,0 0-1 0 0,0 1 0 0 0,10 2 1 0 0,-11-2-96 0 0,-1 0 0 0 0,1 1 0 0 0,-1-1 0 0 0,1 1 1 0 0,-1 0-1 0 0,1 0 0 0 0,-1 1 0 0 0,0-1 0 0 0,0 0 0 0 0,0 1 0 0 0,-1 0 1 0 0,1 0-1 0 0,0 0 0 0 0,-1 0 0 0 0,3 5 0 0 0,-2-3-39 0 0,0 1 0 0 0,-1 0 0 0 0,1 0 0 0 0,-1 0 0 0 0,-1 0 0 0 0,1 1 0 0 0,-1-1 0 0 0,0 0 0 0 0,0 1 0 0 0,-1-1 0 0 0,0 1 0 0 0,0-1 0 0 0,0 1 0 0 0,-1-1 0 0 0,0 0 0 0 0,-4 12 0 0 0,-2 4 14 0 0,-1 0-1 0 0,0-1 1 0 0,-16 26-1 0 0,6-17-1 0 0,11-18-18 0 0,-1 1 0 0 0,-7 21 0 0 0,13-31 7 0 0,1 1 1 0 0,0 0 0 0 0,0 0-1 0 0,0-1 1 0 0,1 1 0 0 0,-1 0-1 0 0,1 0 1 0 0,0 0-1 0 0,0 0 1 0 0,0 0 0 0 0,1-1-1 0 0,-1 1 1 0 0,1 0 0 0 0,1 5-1 0 0,-1-7-1 0 0,1 0-1 0 0,-1 0 0 0 0,0 0 1 0 0,0 0-1 0 0,1-1 1 0 0,-1 1-1 0 0,1 0 1 0 0,0-1-1 0 0,-1 1 1 0 0,1-1-1 0 0,0 1 0 0 0,0-1 1 0 0,0 0-1 0 0,0 0 1 0 0,0 0-1 0 0,0 0 1 0 0,0 0-1 0 0,1-1 0 0 0,2 2 1 0 0,7 1 54 0 0,1-1 0 0 0,16 1 1 0 0,-14-1 1 0 0,176 13 243 0 0,-146-13-356 0 0,-6-1-1356 0 0,0-1 0 0 0,53-9 0 0 0,-67 6-216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50 183 11487 0 0,'-34'2'1040'0'0,"33"-2"-949"0"0,0 0-1 0 0,0 0 0 0 0,0 0 0 0 0,0 0 0 0 0,0 0 1 0 0,0 1-1 0 0,0-1 0 0 0,1 0 0 0 0,-1 1 0 0 0,0-1 1 0 0,0 1-1 0 0,-1 0 0 0 0,1-1-23 0 0,1 1 0 0 0,0-1 1 0 0,0 0-1 0 0,0 0 0 0 0,0 1 0 0 0,-1-1 0 0 0,1 0 0 0 0,0 0 0 0 0,0 1 1 0 0,0-1-1 0 0,0 0 0 0 0,0 1 0 0 0,0-1 0 0 0,0 0 0 0 0,0 0 1 0 0,0 1-1 0 0,0-1 0 0 0,0 0 0 0 0,0 1 0 0 0,0-1 0 0 0,0 0 0 0 0,0 0 1 0 0,0 1-1 0 0,0-1 0 0 0,0 1 0 0 0,1 0 55 0 0,0 0 0 0 0,0 1 0 0 0,-1-1 0 0 0,1 0 0 0 0,0 0 0 0 0,0 0-1 0 0,0 1 1 0 0,3 0 0 0 0,0 1-4 0 0,0 0 0 0 0,0-1 0 0 0,1 0 0 0 0,-1 0-1 0 0,1 0 1 0 0,-1-1 0 0 0,1 1 0 0 0,0-1 0 0 0,-1 0 0 0 0,1-1-1 0 0,0 1 1 0 0,0-1 0 0 0,8 0 0 0 0,7-1 433 0 0,36-7 0 0 0,0-5 193 0 0,0-3-1 0 0,57-23 1 0 0,41-13 1 0 0,150-25-1874 0 0,-241 62-1686 0 0,-37 8 1175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15031 0 0,'-2'1'116'0'0,"-1"2"0"0"0,0-1 0 0 0,1 0 0 0 0,0 0 0 0 0,-1 1 0 0 0,1-1 0 0 0,0 1 0 0 0,0 0 0 0 0,1 0 0 0 0,-1-1 0 0 0,1 1 0 0 0,-1 0 0 0 0,-1 6 0 0 0,-7 22 11 0 0,2 0 1 0 0,-9 53-1 0 0,2 67 472 0 0,8-76-473 0 0,3-28 115 0 0,1 0 1 0 0,2 0-1 0 0,8 67 0 0 0,-6-107-98 0 0,0 0 0 0 0,1-1 0 0 0,0 1 0 0 0,0 0 0 0 0,4 7 0 0 0,8 8-949 0 0,-11-20-9 0 0,-1 0-1 0 0,0 1 1 0 0,1-1-1 0 0,-1 0 1 0 0,6 3-1 0 0,9 2-5151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 2759 0 0,'0'0'126'0'0,"-11"-4"6"0"0,7 3 2374 0 0,-29 9 6616 0 0,29-7-8907 0 0,0 1-1 0 0,1-1 0 0 0,-1 1 1 0 0,0 0-1 0 0,1 0 0 0 0,-1 1 1 0 0,1-1-1 0 0,-1 1 1 0 0,1 0-1 0 0,-3 3 0 0 0,-6 9 40 0 0,1 0 0 0 0,1 1 1 0 0,0 0-1 0 0,-8 19 0 0 0,-3 3-51 0 0,-36 71-6 0 0,-41 66 3 0 0,84-154-191 0 0,-64 105-9 0 0,70-110 8 0 0,0 0 0 0 0,1 1 1 0 0,1 0-1 0 0,1 0 0 0 0,0 0 0 0 0,-2 21 1 0 0,6-33 33 0 0,1-1 1 0 0,-1 1-1 0 0,1-1 1 0 0,1 0-1 0 0,-1 1 1 0 0,1-1-1 0 0,-1 1 1 0 0,3 5-1 0 0,-2-8-143 0 0,-1 0 0 0 0,1 0 1 0 0,0-1-1 0 0,0 1 0 0 0,0 0 0 0 0,0-1 0 0 0,0 1 0 0 0,3 2 0 0 0,-2-3-348 0 0,-1 1 1 0 0,1-1-1 0 0,0 0 0 0 0,-1 0 1 0 0,1 0-1 0 0,0 0 0 0 0,-1-1 0 0 0,1 1 1 0 0,0 0-1 0 0,2 0 0 0 0,14 1-5343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16439 0 0,'0'0'1491'0'0,"-2"1"-1227"0"0,1-1-255 0 0,0 1 0 0 0,0 0 0 0 0,0-1 0 0 0,0 1 0 0 0,0 0 0 0 0,0 0 0 0 0,0 0-1 0 0,0-1 1 0 0,0 1 0 0 0,0 0 0 0 0,0 0 0 0 0,1 1 0 0 0,-1-1 0 0 0,0 0 0 0 0,1 0 0 0 0,-1 0 0 0 0,1 0 0 0 0,-1 0 0 0 0,1 1 0 0 0,0-1 0 0 0,-1 2 0 0 0,1 1 28 0 0,0-1 0 0 0,0 0-1 0 0,0 1 1 0 0,0-1 0 0 0,2 6 0 0 0,-1-4-10 0 0,2 6-7 0 0,0 0-1 0 0,0-1 1 0 0,1 1-1 0 0,0-1 1 0 0,1 0-1 0 0,0 0 1 0 0,1-1-1 0 0,0 1 1 0 0,0-1-1 0 0,1-1 1 0 0,0 1 0 0 0,11 9-1 0 0,11 9 199 0 0,1-2 0 0 0,37 23-1 0 0,-54-39-113 0 0,355 250 3086 0 0,-252-189-2992 0 0,-37-25-154 0 0,-71-39-155 0 0,1-2 1 0 0,17 8 0 0 0,-22-11-404 0 0,0 0 1 0 0,0 0-1 0 0,0 0 1 0 0,0 0-1 0 0,6 0 1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11519 0 0,'-1'0'887'0'0,"-3"0"-811"0"0,1 0 1 0 0,0 1-1 0 0,-1 0 1 0 0,1 0-1 0 0,0 0 1 0 0,-1 0-1 0 0,1 0 1 0 0,0 0-1 0 0,0 1 0 0 0,0 0 1 0 0,0 0-1 0 0,0 0 1 0 0,0 0-1 0 0,1 0 1 0 0,-1 0-1 0 0,1 1 0 0 0,-1-1 1 0 0,-1 4-1 0 0,-6 7 531 0 0,0 0 0 0 0,-12 25 0 0 0,6-9-287 0 0,-13 23 575 0 0,2 1 0 0 0,-27 75 0 0 0,-3 10 459 0 0,-92 129-231 0 0,-21-14-1246 0 0,164-244 130 0 0,-3 5-441 0 0,0 0 0 0 0,1 0 1 0 0,-7 19-1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4:5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63 3223 0 0,'-1'2'346'0'0,"-3"1"51"0"0,0 1-1 0 0,0-1 1 0 0,0 0 0 0 0,0 0-1 0 0,0-1 1 0 0,-1 1 0 0 0,1-1 0 0 0,-10 3 9642 0 0,21-14-7955 0 0,0 3-1701 0 0,-1-1 1 0 0,1 1-1 0 0,0 0 1 0 0,0 1-1 0 0,0 0 1 0 0,1 0-1 0 0,14-7 1 0 0,-6 5-42 0 0,-1 1 0 0 0,1 0 1 0 0,22-4-1 0 0,-37 10-323 0 0,2-1 39 0 0,-1 1 0 0 0,1-1 0 0 0,0 1 0 0 0,-1 0 0 0 0,1-1 0 0 0,-1 1 0 0 0,1 0-1 0 0,0 1 1 0 0,-1-1 0 0 0,5 1 0 0 0,1 4 3 0 0,-1 0-39 0 0,-4-2 16 0 0,-3-2-37 0 0,0-1-1 0 0,1 0 1 0 0,-1 1-1 0 0,0-1 1 0 0,1 1 0 0 0,-1-1-1 0 0,0 1 1 0 0,1-1 0 0 0,-1 1-1 0 0,0-1 1 0 0,0 1-1 0 0,0-1 1 0 0,0 1 0 0 0,1 0-1 0 0,-1-1 1 0 0,0 1 0 0 0,0-1-1 0 0,0 2 1 0 0,2 10 2 0 0,-1-8-3 0 0,0 0 0 0 0,0 0 0 0 0,-1 0 0 0 0,0 0 0 0 0,0 0 0 0 0,0 0 0 0 0,0 0 0 0 0,0 0 0 0 0,-1 0 0 0 0,0-1 0 0 0,1 1 0 0 0,-2 0 0 0 0,-2 7 0 0 0,2-4-1 0 0,-1-1 0 0 0,-1 0 0 0 0,1 0 0 0 0,-1 0-1 0 0,0 0 1 0 0,0 0 0 0 0,-1-1 0 0 0,0 0 0 0 0,-7 7 0 0 0,-6 2-57 0 0,-29 19 0 0 0,31-22 30 0 0,15-11 17 0 0,0 0 0 0 0,1 1 0 0 0,-1-1 0 0 0,0 1 0 0 0,1-1 0 0 0,-1 1-1 0 0,0-1 1 0 0,1 1 0 0 0,-1-1 0 0 0,1 1 0 0 0,-1 0 0 0 0,1-1-1 0 0,-1 1 1 0 0,1 0 0 0 0,-1-1 0 0 0,1 1 0 0 0,0 0 0 0 0,-1 0-1 0 0,1-1 1 0 0,0 1 0 0 0,-1 0 0 0 0,1 0 0 0 0,0 0 0 0 0,0 0 0 0 0,0-1-1 0 0,0 1 1 0 0,0 0 0 0 0,0 0 0 0 0,0 0 0 0 0,0 0 0 0 0,0-1-1 0 0,1 1 1 0 0,-1 0 0 0 0,0 0 0 0 0,0 0 0 0 0,1-1 0 0 0,-1 1-1 0 0,0 0 1 0 0,1-1 0 0 0,-1 1 0 0 0,1 0 0 0 0,-1 0 0 0 0,2 0 0 0 0,0 3 29 0 0,0-1-56 0 0,0 0-1 0 0,0 1 1 0 0,1-2-1 0 0,-1 1 1 0 0,1 0-1 0 0,-1 0 0 0 0,1-1 1 0 0,0 1-1 0 0,0-1 1 0 0,0 0-1 0 0,0 0 0 0 0,5 2 1 0 0,6 2-68 0 0,26 9 0 0 0,-19-8 107 0 0,-14-5 45 0 0,0 1 0 0 0,-1 0 0 0 0,1 0 0 0 0,0 1 0 0 0,-1 0 0 0 0,0 0 0 0 0,0 0 0 0 0,0 1 0 0 0,0 0 0 0 0,6 8 0 0 0,-11-12-27 0 0,0 1 1 0 0,0-1 0 0 0,0 1-1 0 0,-1-1 1 0 0,1 1-1 0 0,-1-1 1 0 0,1 1 0 0 0,-1-1-1 0 0,1 1 1 0 0,-1 0 0 0 0,0-1-1 0 0,0 1 1 0 0,0 0-1 0 0,0-1 1 0 0,0 1 0 0 0,0-1-1 0 0,0 1 1 0 0,-1 0-1 0 0,1-1 1 0 0,-1 1 0 0 0,1 0-1 0 0,-2 1 1 0 0,0 3 10 0 0,-1 0 0 0 0,0-1 0 0 0,0 1 0 0 0,-6 5 0 0 0,-8 10 84 0 0,-1-2 0 0 0,0-1-1 0 0,-41 31 1 0 0,21-18-41 0 0,36-29-73 0 0,-86 66-238 0 0,79-61 195 0 0,-2-1 1 0 0,1-1 0 0 0,0 0 0 0 0,-1 0 0 0 0,0-1 0 0 0,0 0-1 0 0,-17 3 1 0 0,26-7-182 0 0,0 0-1 0 0,0 0 0 0 0,0 0 1 0 0,0 0-1 0 0,0 0 1 0 0,0 0-1 0 0,0-1 1 0 0,0 1-1 0 0,0-1 0 0 0,0 0 1 0 0,1 1-1 0 0,-1-1 1 0 0,-3-2-1 0 0,-1-2-1391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676 116 919 0 0,'2'-1'323'0'0,"24"-27"6557"0"0,-20 21-5972 0 0,1 0 0 0 0,-1-1 0 0 0,-1 0 0 0 0,1-1 0 0 0,-1 1 0 0 0,-1-1 0 0 0,5-11 0 0 0,-9 19 313 0 0,-9-6-45 0 0,8 7-1136 0 0,-1-1 1 0 0,1 1-1 0 0,-1 0 0 0 0,1-1 0 0 0,-1 1 0 0 0,1 0 0 0 0,-1 0 0 0 0,1 0 1 0 0,-1 0-1 0 0,0 0 0 0 0,1 0 0 0 0,-1 1 0 0 0,1-1 0 0 0,-1 0 0 0 0,1 1 1 0 0,0-1-1 0 0,-1 1 0 0 0,1 0 0 0 0,-1-1 0 0 0,-1 2 0 0 0,-28 21 344 0 0,25-18-315 0 0,-48 41-17 0 0,-77 83 0 0 0,2 27-49 0 0,-5 5-16 0 0,134-161 12 0 0,-130 160-72 0 0,116-140 66 0 0,1 0 1 0 0,2 1 0 0 0,-1 0 0 0 0,2 1 0 0 0,1 0-1 0 0,-10 36 1 0 0,17-50 6 0 0,1 0 0 0 0,-1 0 0 0 0,1 1 0 0 0,0-1 0 0 0,1 0 0 0 0,0 1 0 0 0,1-1 0 0 0,-1 1 0 0 0,2-1 0 0 0,-1 0 0 0 0,1 0 0 0 0,0 0 0 0 0,1 0 0 0 0,0 0 0 0 0,0 0 0 0 0,0 0 0 0 0,1-1 0 0 0,1 0 0 0 0,-1 0 0 0 0,1 0 0 0 0,0 0 0 0 0,11 10 0 0 0,-5-7 0 0 0,1-1-1 0 0,0 0 1 0 0,1-1-1 0 0,20 11 1 0 0,57 19 51 0 0,-22-10 68 0 0,-63-26-227 0 0,1 0 0 0 0,-2 1 0 0 0,1 0 0 0 0,0 0 0 0 0,0 0 0 0 0,-1 1 0 0 0,0-1 0 0 0,0 1 0 0 0,0 0 0 0 0,0 0 0 0 0,0 1 0 0 0,-1-1 0 0 0,0 1 0 0 0,0 0 0 0 0,0 0 0 0 0,-1 0 0 0 0,3 5 0 0 0,-4-8-1226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1375 0 0,'-1'3'5439'0'0,"-28"65"2288"0"0,20-45-7351 0 0,-1-1-1 0 0,-1 0 1 0 0,-19 31-1 0 0,-59 65 480 0 0,80-107-812 0 0,1-3-49 0 0,6-6-84 0 0,-6 3-360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1375 0 0,'-16'3'128'0'0,"-2"8"-128"0"0,-1 7 0 0 0,-3 1 0 0 0,1 6 1144 0 0,3 2 200 0 0,1-1 48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115 209 6359 0 0,'-95'184'992'0'0,"81"-148"-616"0"0,8-11 6186 0 0,17-43-5220 0 0,13-28-297 0 0,-12 22-961 0 0,0 0 0 0 0,2 2-1 0 0,0 0 1 0 0,33-38 0 0 0,-26 40-84 0 0,0 1 0 0 0,1 1 0 0 0,1 1-1 0 0,26-13 1 0 0,104-51 10 0 0,-116 62 0 0 0,-26 14 41 0 0,-2 0 20 0 0,1 0 1 0 0,-1 1-1 0 0,1 0 1 0 0,0 1 0 0 0,0 0-1 0 0,14-2 1 0 0,-23 5-65 0 0,-1 0 0 0 0,1 0 1 0 0,-1 0-1 0 0,1 0 0 0 0,-1 0 0 0 0,1 0 1 0 0,0 0-1 0 0,-1 0 0 0 0,1 0 0 0 0,-1 1 1 0 0,1-1-1 0 0,-1 0 0 0 0,1 0 0 0 0,-1 0 1 0 0,1 1-1 0 0,-1-1 0 0 0,1 0 0 0 0,-1 0 1 0 0,1 1-1 0 0,-1-1 0 0 0,1 0 0 0 0,-1 1 1 0 0,0-1-1 0 0,1 1 0 0 0,-1-1 0 0 0,1 1 1 0 0,-1-1-1 0 0,0 1 0 0 0,0-1 0 0 0,1 1 1 0 0,-1-1-1 0 0,0 1 0 0 0,0-1 0 0 0,0 1 1 0 0,1-1-1 0 0,-1 1 0 0 0,0 0 0 0 0,0 1 8 0 0,1 1-1 0 0,-1-1 0 0 0,0 0 0 0 0,0 0 1 0 0,0 0-1 0 0,-1 1 0 0 0,1 1 0 0 0,-4 8 51 0 0,0 0 0 0 0,-1 0-1 0 0,-1 0 1 0 0,-7 11 0 0 0,-8 19 83 0 0,13-21-83 0 0,2-1 0 0 0,0 1-1 0 0,-6 35 1 0 0,2 66-28 0 0,9-114-16 0 0,1 1-1 0 0,1 0 1 0 0,-1-1 0 0 0,1 1-1 0 0,5 16 1 0 0,-5-23-122 0 0,-1 0 0 0 0,1 1-1 0 0,0-1 1 0 0,0 0 0 0 0,0 0 0 0 0,0 0 0 0 0,0 0 0 0 0,0 0 0 0 0,1 0 0 0 0,-1-1 0 0 0,1 1 0 0 0,-1 0 0 0 0,1-1 0 0 0,0 1 0 0 0,0-1 0 0 0,0 1 0 0 0,0-1-1 0 0,0 0 1 0 0,0 0 0 0 0,0 0 0 0 0,0 0 0 0 0,0 0 0 0 0,0 0 0 0 0,0 0 0 0 0,1-1 0 0 0,3 1 0 0 0,7-1-1102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5527 0 0,'0'1'12034'0'0,"-2"7"-11442"0"0,-1-3-358 0 0,1 0 0 0 0,-1 1 1 0 0,0-1-1 0 0,-5 5 0 0 0,-11 19-705 0 0,18-27-212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166 251 4607 0 0,'-1'1'7295'0'0,"-17"29"-6499"0"0,-1-2 1 0 0,-1 0-1 0 0,-39 42 0 0 0,45-56-308 0 0,-19 14 0 0 0,32-27 8 0 0,1-3-340 0 0,-1-1-122 0 0,1-1-1 0 0,0 0 1 0 0,1 0 0 0 0,-1 0-1 0 0,1 1 1 0 0,-1-1 0 0 0,1 0-1 0 0,0 1 1 0 0,1-1-1 0 0,-1 1 1 0 0,0-1 0 0 0,1 1-1 0 0,2-4 1 0 0,6-9 17 0 0,14-19 0 0 0,-23 33-46 0 0,16-18 30 0 0,0-1 1 0 0,1 2 0 0 0,1 1 0 0 0,1 0-1 0 0,0 1 1 0 0,1 1 0 0 0,1 1 0 0 0,0 1 0 0 0,2 1-1 0 0,-1 1 1 0 0,42-14 0 0 0,-55 22-17 0 0,0 2 0 0 0,-1 0-1 0 0,1 0 1 0 0,0 1 0 0 0,0 0 0 0 0,1 0 0 0 0,-1 1 0 0 0,14 2-1 0 0,-22-2-8 0 0,0 1-1 0 0,1-1 0 0 0,-1 1 1 0 0,1-1-1 0 0,-1 1 0 0 0,0 0 1 0 0,1 0-1 0 0,-1 0 0 0 0,0 0 1 0 0,0 0-1 0 0,0 1 0 0 0,0-1 1 0 0,0 0-1 0 0,0 1 0 0 0,0 0 1 0 0,0-1-1 0 0,-1 1 0 0 0,1 0 1 0 0,-1 0-1 0 0,1 0 0 0 0,-1 0 1 0 0,0 0-1 0 0,1 1 0 0 0,-1-1 1 0 0,0 0-1 0 0,-1 0 0 0 0,1 1 1 0 0,0-1-1 0 0,-1 0 0 0 0,1 1 1 0 0,-1-1-1 0 0,0 1 0 0 0,0-1 1 0 0,0 1-1 0 0,0-1 0 0 0,0 1 1 0 0,0-1-1 0 0,-2 5 0 0 0,0 3 25 0 0,0-1-1 0 0,-1 0 1 0 0,0 0-1 0 0,-1 0 1 0 0,0 0-1 0 0,0 0 0 0 0,-1-1 1 0 0,0 0-1 0 0,0 0 1 0 0,-1 0-1 0 0,0 0 1 0 0,-9 7-1 0 0,-1 0 4 0 0,0-1 1 0 0,-1 0-1 0 0,-1-1 0 0 0,-25 13 1 0 0,40-23-29 0 0,-13 2 56 0 0,15-5-1 0 0,2-2 0 0 0,6-10-50 0 0,2 1-1 0 0,-1 0 1 0 0,1 0 0 0 0,18-16-1 0 0,49-36-182 0 0,-66 55 125 0 0,88-72-391 0 0,48-37-210 0 0,-134 108 643 0 0,0 1 0 0 0,1 0 1 0 0,-1 1-1 0 0,2 0 0 0 0,27-10 0 0 0,-37 16 29 0 0,0 0 0 0 0,1 0-1 0 0,-1 0 1 0 0,0 1 0 0 0,1-1-1 0 0,-1 1 1 0 0,1 0-1 0 0,-1 1 1 0 0,1-1 0 0 0,6 2-1 0 0,-8-1 10 0 0,0 0-1 0 0,0 1 1 0 0,0-1-1 0 0,0 1 1 0 0,0-1-1 0 0,0 1 0 0 0,0 0 1 0 0,-1 0-1 0 0,1 0 1 0 0,-1 1-1 0 0,1-1 1 0 0,-1 1-1 0 0,0-1 0 0 0,0 1 1 0 0,3 5-1 0 0,-4-6-14 0 0,0 1 0 0 0,1-1-1 0 0,-2 1 1 0 0,1 0 0 0 0,0-1 0 0 0,0 1-1 0 0,-1 0 1 0 0,0 0 0 0 0,1 0 0 0 0,-1-1-1 0 0,0 1 1 0 0,0 0 0 0 0,-1 0 0 0 0,1 0-1 0 0,0-1 1 0 0,-1 1 0 0 0,0 0 0 0 0,0-1-1 0 0,-1 5 1 0 0,-4 5 0 0 0,1-1-1 0 0,-1-1 1 0 0,-10 13 0 0 0,6-8-3 0 0,-44 59 66 0 0,35-50-273 0 0,1 1 0 0 0,-21 38-1 0 0,38-61-454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1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216 244 3679 0 0,'0'0'778'0'0,"-10"1"514"0"0,5 0-1016 0 0,0 1 0 0 0,0 0 0 0 0,0 0 0 0 0,0 0 1 0 0,0 1-1 0 0,0-1 0 0 0,1 1 0 0 0,-1 1 0 0 0,1-1 1 0 0,0 0-1 0 0,0 1 0 0 0,0 0 0 0 0,0 0 0 0 0,1 0 1 0 0,0 1-1 0 0,-4 5 0 0 0,-4 9 1175 0 0,1 0 0 0 0,-13 35 0 0 0,18-43-1041 0 0,5-10-383 0 0,0 1 0 0 0,-1-1 1 0 0,1 0-1 0 0,-1 0 0 0 0,1 1 0 0 0,-1-1 0 0 0,0 0 0 0 0,1 0 0 0 0,-1 0 0 0 0,0 1 0 0 0,0-1 0 0 0,0 0 1 0 0,0 0-1 0 0,0-1 0 0 0,0 1 0 0 0,0 0 0 0 0,0 0 0 0 0,0 0 0 0 0,-1-1 0 0 0,1 1 0 0 0,0-1 0 0 0,0 1 1 0 0,-1-1-1 0 0,1 1 0 0 0,0-1 0 0 0,-1 0 0 0 0,1 1 0 0 0,0-1 0 0 0,-1 0 0 0 0,1 0 0 0 0,-1 0 0 0 0,1 0 1 0 0,0 0-1 0 0,-1 0 0 0 0,1-1 0 0 0,0 1 0 0 0,-1 0 0 0 0,1-1 0 0 0,-3 0 0 0 0,2 0 21 0 0,0-1-1 0 0,0 1 0 0 0,-1 0 1 0 0,1-1-1 0 0,0 0 1 0 0,0 1-1 0 0,0-1 0 0 0,1 0 1 0 0,-1 0-1 0 0,0 0 1 0 0,1 0-1 0 0,-1 0 0 0 0,1-1 1 0 0,-1 1-1 0 0,1 0 1 0 0,0-1-1 0 0,0 1 0 0 0,0 0 1 0 0,0-4-1 0 0,0 2-49 0 0,1 0-1 0 0,-1 0 1 0 0,1 0-1 0 0,0 0 1 0 0,0 0 0 0 0,1 0-1 0 0,-1 0 1 0 0,1 0-1 0 0,0 0 1 0 0,0 0-1 0 0,0 0 1 0 0,3-5 0 0 0,-1 3-10 0 0,1 0 0 0 0,0 0 1 0 0,0 1-1 0 0,0 0 0 0 0,1 0 1 0 0,9-8-1 0 0,29-22-208 0 0,3 1 0 0 0,57-32 0 0 0,-85 55 195 0 0,0 1 0 0 0,35-14 1 0 0,-47 21 54 0 0,0 1-1 0 0,0 1 1 0 0,0-1 0 0 0,1 1 0 0 0,-1 0 0 0 0,0 0 0 0 0,1 1 0 0 0,-1 0 0 0 0,0 0 0 0 0,1 0 0 0 0,-1 1 0 0 0,0 0 0 0 0,10 3 0 0 0,-15-4-25 0 0,0 0 0 0 0,0 1-1 0 0,0-1 1 0 0,0 1 0 0 0,0-1-1 0 0,0 1 1 0 0,0-1 0 0 0,0 1-1 0 0,0 0 1 0 0,0 0 0 0 0,0-1-1 0 0,0 1 1 0 0,-1 0 0 0 0,1 0-1 0 0,0 0 1 0 0,-1 0 0 0 0,1 0-1 0 0,0 0 1 0 0,-1 0 0 0 0,1 0-1 0 0,-1 0 1 0 0,1 1 0 0 0,-1 0 6 0 0,0 0 1 0 0,0 0-1 0 0,0 0 0 0 0,0 0 1 0 0,0 0-1 0 0,0 0 0 0 0,-1 0 1 0 0,1-1-1 0 0,0 1 1 0 0,-1 0-1 0 0,0 0 0 0 0,0 2 1 0 0,-4 4 45 0 0,1 0 0 0 0,-1 0 0 0 0,0 0 0 0 0,-9 8 1 0 0,-15 16 127 0 0,-49 41 0 0 0,7-8-21 0 0,70-62-169 0 0,8-5-11 0 0,9-6-52 0 0,144-111-923 0 0,-33 22 172 0 0,-100 79 724 0 0,1 0 0 0 0,54-24 0 0 0,-53 30 50 0 0,48-19 414 0 0,-66 27-85 0 0,1 1 1 0 0,-1 0-1 0 0,1 1 0 0 0,20-2 1 0 0,-29 4-224 0 0,0-1 0 0 0,0 1 1 0 0,0 1-1 0 0,0-1 0 0 0,0 0 1 0 0,0 1-1 0 0,0-1 0 0 0,0 1 1 0 0,0 0-1 0 0,0 0 0 0 0,-1 0 1 0 0,1 1-1 0 0,0-1 0 0 0,0 1 0 0 0,-1-1 1 0 0,1 1-1 0 0,-1 0 0 0 0,0 0 1 0 0,4 4-1 0 0,-4-3-27 0 0,0 0 1 0 0,0 0-1 0 0,-1 0 1 0 0,1 0-1 0 0,-1 0 0 0 0,0 0 1 0 0,0 1-1 0 0,0-1 0 0 0,0 1 1 0 0,-1-1-1 0 0,1 0 1 0 0,-1 1-1 0 0,0-1 0 0 0,0 1 1 0 0,0-1-1 0 0,-1 1 1 0 0,0 3-1 0 0,-3 12 40 0 0,0-1 1 0 0,-1 0 0 0 0,-1 0-1 0 0,-1-1 1 0 0,-1 0-1 0 0,-16 28 1 0 0,-71 89 13 0 0,58-84-45 0 0,-65 87-980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0,'0'2'240'0'0,"4"32"3689"0"0,-3-21-1897 0 0,1 1 0 0 0,3 16-1 0 0,6 7-426 0 0,30 67 0 0 0,-31-83-1097 0 0,0-1 1 0 0,2-1-1 0 0,1 0 1 0 0,23 28-1 0 0,109 106 2192 0 0,61 73-1805 0 0,-204-224-746 0 0,-2-11-2819 0 0,1-1 275 0 0,-2-3-4268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12959 0 0,'0'0'595'0'0,"-1"-1"-18"0"0,11 6-360 0 0,5 7-206 0 0,100 84-10 0 0,-76-66 77 0 0,74 54 911 0 0,25 19 568 0 0,-110-78-811 0 0,-1 0 1 0 0,41 48-1 0 0,-49-48-362 0 0,0 2-1 0 0,-1 0 0 0 0,-2 0 1 0 0,0 2-1 0 0,20 56 1 0 0,-28-61-277 0 0,-1 0 1 0 0,-2 0 0 0 0,0 1 0 0 0,-1 0 0 0 0,-2 0-1 0 0,-1 0 1 0 0,0 0 0 0 0,-4 27 0 0 0,-2-20-12 0 0,0 0 0 0 0,-3 0 1 0 0,0-1-1 0 0,-2 0 0 0 0,-1 0 0 0 0,-2-1 1 0 0,-1-1-1 0 0,-26 43 0 0 0,6-23 38 0 0,-2 0 0 0 0,-2-3-1 0 0,-74 71 1 0 0,69-76-79 0 0,-158 164-287 0 0,174-177-156 0 0,16-16-679 0 0,-1 1 0 0 0,-9 14 0 0 0,17-20-351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4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2 769 3223 0 0,'0'0'143'0'0,"0"3"-3"0"0,-2 29 653 0 0,2-29-869 0 0,1 15 3269 0 0,-1-17-3121 0 0,1-1 0 0 0,-1 1 0 0 0,0-1 0 0 0,0 1 0 0 0,1-1 0 0 0,-1 1 0 0 0,0-1 0 0 0,0 1 1 0 0,1-1-1 0 0,-1 1 0 0 0,1-1 0 0 0,-1 1 0 0 0,0-1 0 0 0,1 0 0 0 0,-1 1 0 0 0,1-1 0 0 0,-1 0 0 0 0,1 1 0 0 0,-1-1 0 0 0,1 0 0 0 0,-1 0 0 0 0,1 0 0 0 0,0 1 0 0 0,-1-1 0 0 0,1 0 1 0 0,-1 0-1 0 0,1 0 0 0 0,-1 0 0 0 0,1 0 0 0 0,0 0 0 0 0,-1 0 0 0 0,1 0 0 0 0,0 0 0 0 0,4-1 82 0 0,-1 0-1 0 0,1 0 1 0 0,-1 0-1 0 0,0 0 1 0 0,0-1-1 0 0,1 0 1 0 0,-1 1 0 0 0,6-5-1 0 0,-1 0 132 0 0,-1-1-1 0 0,0 1 1 0 0,6-9-1 0 0,-5 7 16 0 0,0 1 0 0 0,20-13-1 0 0,5-3 179 0 0,31-24 99 0 0,16-13-150 0 0,-40 23-264 0 0,-2-2 0 0 0,60-79-1 0 0,18-23 14 0 0,-49 63-165 0 0,-63 73 1 0 0,8-15 13 0 0,-12 18-99 0 0,-14 15-116 0 0,1 1 79 0 0,1 1 0 0 0,1 0-1 0 0,-16 29 1 0 0,-27 71 79 0 0,33-67 29 0 0,14-34 3 0 0,-35 86 0 0 0,36-86 0 0 0,1 0 0 0 0,0 0 0 0 0,2 1 0 0 0,-1-1 0 0 0,1 20 0 0 0,4-17 0 0 0,3-1 0 0 0,-4-14 7 0 0,1 1-1 0 0,-1-1 0 0 0,1 1 0 0 0,-1-1 1 0 0,1 0-1 0 0,0 0 0 0 0,0 1 0 0 0,0-1 1 0 0,0-1-1 0 0,0 1 0 0 0,0 0 0 0 0,1 0 1 0 0,-1-1-1 0 0,1 1 0 0 0,-1-1 1 0 0,1 0-1 0 0,-1 0 0 0 0,1 0 0 0 0,4 1 1 0 0,-1-1 12 0 0,-1-1 1 0 0,0 1 0 0 0,1-1 0 0 0,-1-1-1 0 0,1 1 1 0 0,-1-1 0 0 0,0 0-1 0 0,0 0 1 0 0,11-4 0 0 0,17-8 165 0 0,-1-2 0 0 0,0-1 1 0 0,30-21-1 0 0,-37 21-105 0 0,22-12-30 0 0,-1-2 0 0 0,-2-2 0 0 0,-1-2 0 0 0,-2-1 0 0 0,57-64 0 0 0,-70 66-43 0 0,-2-1 1 0 0,-1-1-1 0 0,-2-2 0 0 0,-1 0 0 0 0,-2-1 1 0 0,28-77-1 0 0,-44 105-83 0 0,-3 6-7 0 0,0 1 0 0 0,1-1 0 0 0,-1 0 0 0 0,-1 1 1 0 0,1-1-1 0 0,0-5 0 0 0,-3 10 12 0 0,-1 0 58 0 0,0 0-1 0 0,0 1 0 0 0,0 0 1 0 0,0 0-1 0 0,1 0 0 0 0,-1 0 0 0 0,1 0 1 0 0,0 1-1 0 0,-1-1 0 0 0,1 1 1 0 0,0-1-1 0 0,0 1 0 0 0,1 0 1 0 0,-1 0-1 0 0,1-1 0 0 0,-1 1 1 0 0,-1 6-1 0 0,-2 6-15 0 0,1 0 0 0 0,-3 24-1 0 0,5-27 15 0 0,-62 319-52 0 0,14-151 67 0 0,47-170 0 0 0,-1-1 0 0 0,-1 0 0 0 0,0 1 0 0 0,0-2 0 0 0,-8 10 0 0 0,6-6 0 0 0,8-1-125 0 0,0-8-528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148 156 2303 0 0,'0'0'4680'0'0,"2"-2"-3256"0"0,5-4-1141 0 0,0 0-1 0 0,1 0 1 0 0,0 1-1 0 0,0 0 1 0 0,0 0-1 0 0,10-3 0 0 0,58-21 599 0 0,-34 14-515 0 0,23-9 374 0 0,87-20-1 0 0,-149 43-666 0 0,-2 12-9 0 0,-1-9-58 0 0,0 0-1 0 0,0 0 0 0 0,0 1 1 0 0,0-1-1 0 0,0 0 0 0 0,-1 0 1 0 0,1 0-1 0 0,0 0 0 0 0,-1 0 1 0 0,0 0-1 0 0,1 0 0 0 0,-1 0 1 0 0,-1 3-1 0 0,-2 1 12 0 0,-1 0 0 0 0,1 0 0 0 0,-1-1 0 0 0,0 1 0 0 0,0-1 0 0 0,-1 0 0 0 0,-9 7 0 0 0,-48 27 95 0 0,27-18-75 0 0,-6 9-28 0 0,1 1 1 0 0,1 1-1 0 0,2 3 0 0 0,1 1 0 0 0,2 2 0 0 0,-53 74 0 0 0,75-94 2 0 0,1 1 0 0 0,1 0-1 0 0,0 1 1 0 0,2 0 0 0 0,-11 34-1 0 0,19-43 1 0 0,1-10 17 0 0,1 1 0 0 0,-1-1 0 0 0,1 1-1 0 0,0-1 1 0 0,0 1 0 0 0,0-1 0 0 0,0 0 0 0 0,0 0 0 0 0,0 1-1 0 0,0-1 1 0 0,0 0 0 0 0,0 0 0 0 0,1 0 0 0 0,-1 0 0 0 0,0 0 0 0 0,1-1-1 0 0,-1 1 1 0 0,0 0 0 0 0,1 0 0 0 0,-1-1 0 0 0,1 1 0 0 0,-1-1 0 0 0,1 0-1 0 0,0 1 1 0 0,-1-1 0 0 0,1 0 0 0 0,2 0 0 0 0,4 1 144 0 0,1-1-1 0 0,-1 0 1 0 0,17-2 0 0 0,33-10 681 0 0,-12 2-353 0 0,-19 5-202 0 0,0-1-101 0 0,0 2 0 0 0,0 0 0 0 0,1 2 0 0 0,32 2 0 0 0,-54 1-197 0 0,-1-1 1 0 0,1 1 0 0 0,0 1-1 0 0,-1-1 1 0 0,1 1 0 0 0,-1 0-1 0 0,8 4 1 0 0,-2-2-8 0 0,0 0-133 0 0,-8-3-261 0 0,-4 12-4239 0 0,1-12 3753 0 0,-3 12-4189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4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2 148 9215 0 0,'-1'-2'707'0'0,"0"-16"-303"0"0,2 16-181 0 0,-1 0 0 0 0,1-1 1 0 0,0 1-1 0 0,0 0 0 0 0,0 0 0 0 0,0 0 0 0 0,0 0 1 0 0,1 0-1 0 0,-1 0 0 0 0,1 0 0 0 0,-1 1 0 0 0,1-1 1 0 0,0 0-1 0 0,2-1 0 0 0,-3 2-147 0 0,9-7 96 0 0,1 1-1 0 0,0 0 1 0 0,0 0 0 0 0,15-5-1 0 0,-3 0 44 0 0,-7 5-83 0 0,0 0 0 0 0,1 1-1 0 0,0 0 1 0 0,0 2 0 0 0,1 0-1 0 0,-1 1 1 0 0,1 0 0 0 0,29 1 0 0 0,-2 3-87 0 0,1 2 1 0 0,53 10 0 0 0,-78-9-129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4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4143 0 0,'0'0'1363'0'0,"2"1"-328"0"0,5 2-675 0 0,-1-1 0 0 0,1 0 0 0 0,-1 0 0 0 0,1-1 0 0 0,-1 0 0 0 0,1 0-1 0 0,0-1 1 0 0,8 0 0 0 0,9-1 190 0 0,28-5-1 0 0,3-4-113 0 0,25-4-144 0 0,-8 6-296 0 0,-53 7-64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10999 0 0,'0'0'4374'0'0,"3"-1"-4030"0"0,43-17 488 0 0,-23 9-642 0 0,42-11 1 0 0,3 8-361 0 0,1 4 0 0 0,137 0 1 0 0,-166 7-1226 0 0,-2 0-4056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0 636 3223 0 0,'0'0'1270'0'0,"3"1"-198"0"0,4 1-769 0 0,0 0 1 0 0,0-1-1 0 0,0 0 1 0 0,1 0-1 0 0,-1-1 1 0 0,0 0-1 0 0,1 0 1 0 0,-1-1 0 0 0,0 0-1 0 0,0 0 1 0 0,0-1-1 0 0,0 0 1 0 0,0 0-1 0 0,0 0 1 0 0,0-1-1 0 0,0 0 1 0 0,-1-1-1 0 0,0 1 1 0 0,7-6-1 0 0,10-10 59 0 0,0 0-1 0 0,-1-2 1 0 0,-2-1-1 0 0,20-25 1 0 0,-16 18-142 0 0,-22 27-215 0 0,166-200 734 0 0,-159 192-735 0 0,-5 5 4 0 0,0 0 1 0 0,-1 1 0 0 0,1-2-1 0 0,-1 1 1 0 0,0 0 0 0 0,4-11-1 0 0,-6 14 56 0 0,-2 2-60 0 0,0-1-1 0 0,1 1 1 0 0,-1 0-1 0 0,1 0 1 0 0,-1 0-1 0 0,0 0 1 0 0,1 0-1 0 0,-1 0 0 0 0,0 0 1 0 0,1 0-1 0 0,-1 1 1 0 0,1-1-1 0 0,-1 0 1 0 0,0 0-1 0 0,1 0 1 0 0,-1 1-1 0 0,1-1 1 0 0,-1 0-1 0 0,0 1 1 0 0,-11 6-10 0 0,4-1 6 0 0,1 1 0 0 0,0 0 0 0 0,0 0 0 0 0,0 0 0 0 0,-9 15 0 0 0,-25 46 0 0 0,31-51 0 0 0,6-9-11 0 0,-44 82-49 0 0,41-75 60 0 0,0 1-1 0 0,1 0 1 0 0,-6 32 0 0 0,11-43 0 0 0,0 0 0 0 0,1 0 0 0 0,-1 0 0 0 0,2 9 0 0 0,4 0 0 0 0,-4-12 5 0 0,1 1 0 0 0,1-1 0 0 0,-1 0 0 0 0,0 0 0 0 0,0 0 0 0 0,1 0 0 0 0,-1-1 0 0 0,1 1 0 0 0,-1-1 0 0 0,1 1 0 0 0,0-1 0 0 0,0 0 0 0 0,0 0 0 0 0,0 0 0 0 0,-1 0 0 0 0,1-1 0 0 0,0 1 0 0 0,0-1 0 0 0,0 0 0 0 0,0 0 0 0 0,0 0 0 0 0,4 0 0 0 0,7-2 87 0 0,0 0-1 0 0,0 0 1 0 0,19-7 0 0 0,-32 9-84 0 0,39-12 306 0 0,-2-2 1 0 0,40-21 0 0 0,69-43 163 0 0,-120 61-403 0 0,-1 0-1 0 0,45-40 0 0 0,38-50 30 0 0,-42 39 1 0 0,-29 31 50 0 0,51-66 0 0 0,-83 95-150 0 0,0-1 0 0 0,-1 0 1 0 0,5-11-1 0 0,-9 18 54 0 0,-3 2 31 0 0,-1-1-82 0 0,0 1 0 0 0,-1 0 0 0 0,1-1-1 0 0,0 2 1 0 0,0-1 0 0 0,-1 0 0 0 0,1 1 0 0 0,0-1-1 0 0,0 1 1 0 0,0 0 0 0 0,-1 0 0 0 0,1 0 0 0 0,0 1-1 0 0,1-1 1 0 0,-1 1 0 0 0,0-1 0 0 0,0 1-1 0 0,-4 4 1 0 0,-3 2-8 0 0,0 0 0 0 0,1 1 0 0 0,-14 16 0 0 0,14-13-13 0 0,0 0-1 0 0,1 1 1 0 0,1 0 0 0 0,0 0-1 0 0,-6 17 1 0 0,-20 74-90 0 0,16-48 82 0 0,-16 53-853 0 0,4 1-1 0 0,-15 117 0 0 0,41-188-991 0 0,2-23 420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0,'0'0'6320'0'0,"0"2"-5882"0"0,2 7-126 0 0,1 0 0 0 0,-1 0 1 0 0,2 0-1 0 0,-1 0 0 0 0,1-1 0 0 0,0 1 1 0 0,11 13-1 0 0,-3-4 33 0 0,1-1 0 0 0,23 23 0 0 0,-25-30-188 0 0,0-1 0 0 0,1 0 0 0 0,0 0 1 0 0,1-1-1 0 0,0-1 0 0 0,19 9 0 0 0,89 27 793 0 0,-46-18-547 0 0,-60-19-301 0 0,62 25 103 0 0,-63-21-192 0 0,-3 0-13 0 0,-10-9-48 0 0,0 1 0 0 0,-1-1 0 0 0,1 0 0 0 0,0 1-1 0 0,-1-1 1 0 0,1 0 0 0 0,-1 1 0 0 0,1-1 0 0 0,-1 1 0 0 0,0-1-1 0 0,1 1 1 0 0,-1-1 0 0 0,0 1 0 0 0,0-1 0 0 0,0 1 0 0 0,0-1 0 0 0,0 1-1 0 0,-1-1 1 0 0,1 1 0 0 0,0-1 0 0 0,-1 1 0 0 0,1-1 0 0 0,-1 1-1 0 0,0 1 1 0 0,-1 0-116 0 0,1-1 24 0 0,0-1 1 0 0,0 1-1 0 0,0 0 0 0 0,0-1 1 0 0,0 1-1 0 0,0 0 1 0 0,0-1-1 0 0,-1 0 0 0 0,1 1 1 0 0,-3 1-1 0 0,-4 2-4700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13 4607 0 0,'0'-2'354'0'0,"3"-9"2284"0"0,-16 16 4 0 0,7-1-2498 0 0,-1 0-1 0 0,1 1 1 0 0,0 0 0 0 0,0 0 0 0 0,0 0 0 0 0,1 1 0 0 0,-6 7 0 0 0,-5 5 49 0 0,-265 283 2083 0 0,143-151-2135 0 0,76-81-102 0 0,60-67-130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2759 0 0,'2'-1'207'0'0,"54"-30"823"0"0,28-13 7500 0 0,-85 47-8153 0 0,-4 15 72 0 0,-1 0 0 0 0,-1 0 0 0 0,0 0 1 0 0,-1-1-1 0 0,-11 16 0 0 0,-18 42 888 0 0,27-49-1058 0 0,2 0 0 0 0,1 1 0 0 0,1 0 0 0 0,1 0 0 0 0,2 0-1 0 0,-1 52 1 0 0,5-73-332 0 0,-1 0 1 0 0,1 1-1 0 0,0-1 0 0 0,3 8 0 0 0,-2-4-687 0 0,1 1-408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0,'0'0'2055'0'0,"1"2"-807"0"0,7 13-193 0 0,-2 1 1 0 0,1 0-1 0 0,5 28 0 0 0,-6-24-747 0 0,0-1 0 0 0,13 28 0 0 0,20 26 159 0 0,4-1 0 0 0,3-2-1 0 0,3-3 1 0 0,3-1 0 0 0,112 109-1 0 0,-141-154-410 0 0,1 0 0 0 0,46 29 0 0 0,-55-41-29 0 0,0-1 0 0 0,1 0 0 0 0,0-1 0 0 0,1-1 0 0 0,0 0 0 0 0,22 4 1 0 0,55 8 228 0 0,-92-18-374 0 0,-4 1-262 0 0,0 0 183 0 0,1 1 1 0 0,-1-1-1 0 0,0 0 1 0 0,0 0-1 0 0,0-1 1 0 0,0 1-1 0 0,-5 1 1 0 0,5-2-42 0 0,-15 4-1564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52 1839 0 0,'0'-2'498'0'0,"2"-3"1155"0"0,0 1 1 0 0,0-1-1 0 0,0 1 1 0 0,1 0-1 0 0,0 0 1 0 0,5-7-1 0 0,5-2 1650 0 0,-13 16-3112 0 0,1 4-92 0 0,-1 0 0 0 0,0 1 0 0 0,0-1 0 0 0,-1 0 0 0 0,0 1 0 0 0,0-1 0 0 0,-1 0 0 0 0,0 0 0 0 0,-3 7 1 0 0,-31 64 603 0 0,22-51-499 0 0,-18 36 70 0 0,-3-2 0 0 0,-2-1-1 0 0,-89 106 1 0 0,104-140-241 0 0,-71 86 102 0 0,76-89-104 0 0,1 1 0 0 0,1 0 0 0 0,-13 29 0 0 0,16-27-464 0 0,6-14-2461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5527 0 0,'0'0'1812'0'0,"3"0"-432"0"0,47-4 1995 0 0,52-7-2100 0 0,371-66 823 0 0,-391 61-3042 0 0,-51 7-204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6447 0 0,'0'0'1959'0'0,"3"0"-534"0"0,-2 1-1259 0 0,0-1 0 0 0,1 0-1 0 0,-1 0 1 0 0,0 1 0 0 0,0-1-1 0 0,1 1 1 0 0,-1-1 0 0 0,0 1-1 0 0,0 0 1 0 0,0-1 0 0 0,0 1 0 0 0,0 0-1 0 0,0 0 1 0 0,0-1 0 0 0,0 1-1 0 0,0 0 1 0 0,0 0 0 0 0,1 2-1 0 0,-1 0-93 0 0,1-1 0 0 0,-1 1 0 0 0,0-1 0 0 0,0 1 0 0 0,0 0 0 0 0,0-1 0 0 0,-1 1 0 0 0,1 4 0 0 0,0 4-76 0 0,-1-1 0 0 0,0 1-1 0 0,-3 19 1 0 0,-4 3 144 0 0,-1 1 0 0 0,-2-2 0 0 0,-1 1 0 0 0,-17 33 0 0 0,-17 50 47 0 0,39-98-188 0 0,1 1 1 0 0,1 0 0 0 0,0 1 0 0 0,0 24-1 0 0,4-34-208 0 0,1-1 0 0 0,0 1 0 0 0,0-1 0 0 0,1 1 0 0 0,1-1 0 0 0,-1 0 0 0 0,1 0 0 0 0,7 13 0 0 0,-9-19-494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24 833 4607 0 0,'0'0'354'0'0,"-3"1"-233"0"0,-18 14 6308 0 0,29-19-6006 0 0,-2-1-1 0 0,1-1 0 0 0,0 1 0 0 0,-1-1 0 0 0,0 0 1 0 0,-1 0-1 0 0,7-8 0 0 0,8-10 440 0 0,17-15 98 0 0,2 2 0 0 0,74-55 0 0 0,-65 60-827 0 0,44-33-124 0 0,-77 53-128 0 0,-1-1-1 0 0,-1 0 0 0 0,0 0 1 0 0,12-18-1 0 0,-19 23 45 0 0,14-20-201 0 0,20-37-1 0 0,-39 63 217 0 0,-3 5-65 0 0,-72 125-32 0 0,44-73 99 0 0,18-33 100 0 0,1 1-1 0 0,-9 27 0 0 0,16-37-9 0 0,0 0 0 0 0,1 0 0 0 0,0 1 0 0 0,1 0 0 0 0,0 20 0 0 0,4-16 46 0 0,-1-15-69 0 0,-1 0 0 0 0,1-1 0 0 0,0 1 0 0 0,0 0 0 0 0,1-1 0 0 0,-1 1 0 0 0,1-1 0 0 0,-1 0 0 0 0,1 1 0 0 0,0-1 0 0 0,-1 0 0 0 0,1 0 1 0 0,0 0-1 0 0,1 0 0 0 0,-1 0 0 0 0,0-1 0 0 0,0 1 0 0 0,1-1 0 0 0,-1 1 0 0 0,1-1 0 0 0,-1 0 0 0 0,1 0 0 0 0,0 0 0 0 0,0 0 0 0 0,-1-1 0 0 0,1 1 1 0 0,0-1-1 0 0,0 1 0 0 0,-1-1 0 0 0,1 0 0 0 0,0 0 0 0 0,0 0 0 0 0,4-1 0 0 0,4-1 44 0 0,0-1 0 0 0,0 0 0 0 0,0 0 0 0 0,0-1 0 0 0,0-1 0 0 0,-1 0 0 0 0,11-6 0 0 0,11-9 73 0 0,-1-1 0 0 0,-1-1 1 0 0,-1-2-1 0 0,29-30 1 0 0,-17 10-44 0 0,65-89 0 0 0,-23 17-55 0 0,71-103-5 0 0,-139 196-68 0 0,-10 17 39 0 0,-1 0-1 0 0,0 0 0 0 0,0 0 0 0 0,4-10 0 0 0,-8 15 3 0 0,1 0 0 0 0,-1 1 0 0 0,0-1-1 0 0,0 0 1 0 0,0 0 0 0 0,1 1 0 0 0,-1-1 0 0 0,0 0 0 0 0,0 0-1 0 0,0 1 1 0 0,0-1 0 0 0,0 0 0 0 0,0 0 0 0 0,-1 0 0 0 0,1 0 0 0 0,-1 0 0 0 0,1 1 0 0 0,-1-1 0 0 0,0 0 0 0 0,1 1 1 0 0,-1-1-1 0 0,0 1 0 0 0,1-1 0 0 0,-1 1 0 0 0,0-1 0 0 0,0 1 0 0 0,1 0 1 0 0,-1-1-1 0 0,0 1 0 0 0,0 0 0 0 0,0 0 0 0 0,0-1 0 0 0,1 1 1 0 0,-1 0-1 0 0,0 0 0 0 0,0 0 0 0 0,0 0 0 0 0,0 0 0 0 0,0 0 1 0 0,1 0-1 0 0,-1 0 0 0 0,0 1 0 0 0,0-1 0 0 0,-1 0 0 0 0,-25 9-102 0 0,15-3 72 0 0,1 0 0 0 0,0 0 0 0 0,0 1 0 0 0,1 1-1 0 0,0 0 1 0 0,0 0 0 0 0,-16 19 0 0 0,12-10 13 0 0,1 0 1 0 0,0 0-1 0 0,2 1 1 0 0,-10 19-1 0 0,6-3 10 0 0,2 0 0 0 0,1 1 0 0 0,2 0 0 0 0,1 1 0 0 0,2 0 0 0 0,2 0 0 0 0,-2 67 0 0 0,6-89 11 0 0,1 1 0 0 0,1 0 0 0 0,1-1 0 0 0,0 1 0 0 0,5 14 0 0 0,-5-21 0 0 0,1 0 0 0 0,0 0 0 0 0,0-1 0 0 0,1 1 0 0 0,0-1 0 0 0,0 0 0 0 0,1 0 0 0 0,0-1 0 0 0,0 1 0 0 0,9 7 0 0 0,3 1-103 0 0,34 22-1 0 0,-33-25-959 0 0,-5-3-5035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 8751 0 0,'-6'-13'399'0'0,"5"10"272"0"0,3 4-480 0 0,1 0 0 0 0,-1 0 0 0 0,0 0 0 0 0,1 0 0 0 0,-1 0 0 0 0,0 0 0 0 0,0 1 0 0 0,0-1 0 0 0,0 1 0 0 0,0-1 0 0 0,3 4 0 0 0,-2-3 105 0 0,21 21 170 0 0,0 0 1 0 0,-1 2-1 0 0,-2 0 0 0 0,-1 2 1 0 0,20 32-1 0 0,-14-19 386 0 0,49 59-1 0 0,-60-82-708 0 0,1 0-1 0 0,1-2 0 0 0,0 0 1 0 0,1-1-1 0 0,30 19 1 0 0,-36-27-86 0 0,0 0 1 0 0,0-1 0 0 0,0 0 0 0 0,1-1-1 0 0,0 0 1 0 0,0-1 0 0 0,0-1 0 0 0,17 2-1 0 0,-23-4-215 0 0,0 1-1 0 0,-1-1 1 0 0,1-1 0 0 0,0 1-1 0 0,0-1 1 0 0,-1 0-1 0 0,1-1 1 0 0,-1 0-1 0 0,1 0 1 0 0,-1 0-1 0 0,0-1 1 0 0,0 1 0 0 0,0-1-1 0 0,0-1 1 0 0,0 1-1 0 0,-1-1 1 0 0,0 0-1 0 0,6-6 1 0 0,2-7-3721 0 0,-5-3-1045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41 1375 0 0,'0'0'66'0'0,"0"-3"-8"0"0,1 1 30 0 0,-1-1 0 0 0,1 0 0 0 0,0 0 0 0 0,0 1 0 0 0,0-1 0 0 0,0 0 0 0 0,0 1 0 0 0,0-1 0 0 0,8-11 11807 0 0,-11 15-11516 0 0,-7 6-284 0 0,0 0 0 0 0,1 0-1 0 0,-1 1 1 0 0,2 0 0 0 0,-15 19 0 0 0,-1 0-22 0 0,-20 23 373 0 0,1 2-1 0 0,3 2 1 0 0,3 1-1 0 0,1 2 1 0 0,-28 67 0 0 0,34-52-307 0 0,26-61-244 0 0,0-1 0 0 0,1 1 0 0 0,0 0 0 0 0,1 0 0 0 0,-1 11 0 0 0,4 0-666 0 0,6-3-41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7367 0 0,'0'0'1556'0'0,"0"-2"-700"0"0,6-31 4462 0 0,-5 31-4600 0 0,3-2 378 0 0,3-4-321 0 0,2 2-566 0 0,1 0 0 0 0,0 1-1 0 0,0 1 1 0 0,0 0 0 0 0,1 0 0 0 0,-1 1 0 0 0,17-3 0 0 0,1 1-32 0 0,50-1 0 0 0,-71 6-133 0 0,1 0 0 0 0,-1 1 0 0 0,1 0 0 0 0,-1 0 0 0 0,12 5 0 0 0,-18-6-34 0 0,0 0 0 0 0,0 0-1 0 0,-1 1 1 0 0,1-1 0 0 0,0 0-1 0 0,0 1 1 0 0,-1-1 0 0 0,1 1 0 0 0,0-1-1 0 0,-1 1 1 0 0,1 0 0 0 0,0-1-1 0 0,-1 1 1 0 0,1-1 0 0 0,0 2 0 0 0,2 1 10 0 0,5 9 8 0 0,-3 3 20 0 0,-5-11-41 0 0,0 0 0 0 0,0 0 0 0 0,0 0 0 0 0,0-1-1 0 0,-1 1 1 0 0,0 0 0 0 0,0 0 0 0 0,0 0 0 0 0,0 0 0 0 0,-1-1-1 0 0,1 1 1 0 0,-1 0 0 0 0,0-1 0 0 0,0 0 0 0 0,-5 6 0 0 0,-3 3 28 0 0,0 0-1 0 0,-22 17 1 0 0,0 0 25 0 0,0 2-48 0 0,18-18-13 0 0,1 0 1 0 0,1 0 0 0 0,-13 18-1 0 0,19-20 1 0 0,2 4 0 0 0,5 1 0 0 0,0-13 0 0 0,0-1 0 0 0,0 1 0 0 0,0 0 0 0 0,1-1 0 0 0,-1 1 0 0 0,1-1 0 0 0,0 0 0 0 0,-1 1 0 0 0,1-1 0 0 0,0 0 0 0 0,0 0 0 0 0,0 0 0 0 0,1-1 0 0 0,-1 1 0 0 0,0 0 0 0 0,1-1 0 0 0,-1 1 0 0 0,1-1 0 0 0,0 0 0 0 0,-1 0 0 0 0,1 0 0 0 0,4 1 0 0 0,5 1 0 0 0,-1-1 0 0 0,1 0 0 0 0,0 0 0 0 0,13-1 0 0 0,77 0-59 0 0,31 1-72 0 0,-68-3-1129 0 0,-31-1-50 0 0,-1 2-74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12607 0 0,'0'0'579'0'0,"-1"-2"-15"0"0,-4-5-283 0 0,5 7-275 0 0,0 0 0 0 0,0 0 1 0 0,0 0-1 0 0,0 0 0 0 0,-1-1 0 0 0,1 1 0 0 0,0 0 0 0 0,0 0 0 0 0,0 0 0 0 0,0 0 0 0 0,0 0 0 0 0,0 0 1 0 0,0 0-1 0 0,0 0 0 0 0,0 0 0 0 0,0 0 0 0 0,0 0 0 0 0,0 0 0 0 0,0 0 0 0 0,0 0 0 0 0,0-1 0 0 0,0 1 0 0 0,0 0 1 0 0,0 0-1 0 0,0 0 0 0 0,0 0 0 0 0,0 0 0 0 0,0 0 0 0 0,0 0 0 0 0,0 0 0 0 0,0 0 0 0 0,0 0 0 0 0,0 0 1 0 0,0 0-1 0 0,0 0 0 0 0,0-1 0 0 0,0 1 0 0 0,0 0 0 0 0,1 0 0 0 0,-1 0 0 0 0,0 0 0 0 0,0 0 0 0 0,0 0 0 0 0,0 0 1 0 0,0 0-1 0 0,0 0 0 0 0,0 0 0 0 0,0 0 0 0 0,0 0 0 0 0,0 0 0 0 0,0 0 0 0 0,0 0 0 0 0,0 0 0 0 0,0 0 1 0 0,1 0-1 0 0,-1 0 0 0 0,0 0 0 0 0,0 0 0 0 0,0 0 0 0 0,0 0 0 0 0,0 0 0 0 0,0 0 0 0 0,0 0 0 0 0,0 0 0 0 0,0 0 1 0 0,0 0-1 0 0,0 0 0 0 0,0 0 0 0 0,1 0 0 0 0,191-41 2223 0 0,-180 39-2154 0 0,207-33 1037 0 0,-63 19 526 0 0,-54 19-8119 0 0,-76 0 865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12295 0 0,'0'0'563'0'0,"-2"1"-14"0"0,-2 3-516 0 0,0-1 1 0 0,0 1-1 0 0,0 0 0 0 0,0 0 0 0 0,1 1 0 0 0,0-1 1 0 0,0 1-1 0 0,0-1 0 0 0,1 1 0 0 0,-1 0 0 0 0,1 0 0 0 0,-3 11 1 0 0,-1 7 254 0 0,-6 39 0 0 0,10-53-213 0 0,-3 25 102 0 0,1-1 1 0 0,1 1-1 0 0,4 52 0 0 0,0-70-194 0 0,1 0 0 0 0,1 1 0 0 0,1-2 0 0 0,0 1 0 0 0,1 0 0 0 0,0-1 0 0 0,2 0 0 0 0,-1 0 0 0 0,14 20 0 0 0,-11-21-237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71 785 4143 0 0,'-9'1'153'0'0,"0"1"-1"0"0,-18 5 0 0 0,10 0 2847 0 0,15-7-1324 0 0,2 1-1574 0 0,-1-1 0 0 0,1 0 1 0 0,0 0-1 0 0,0 0 0 0 0,-1 0 0 0 0,1 0 0 0 0,0 1 0 0 0,-1-1 0 0 0,1 0 1 0 0,-3 5 4497 0 0,18-7-4323 0 0,1-1 1 0 0,-1-1 0 0 0,0 0 0 0 0,-1-1 0 0 0,16-7-1 0 0,70-41 329 0 0,-65 34-484 0 0,46-31 46 0 0,-26 14-115 0 0,-32 21-45 0 0,-1-2-1 0 0,-1 0 1 0 0,0-2 0 0 0,-2 0-1 0 0,0-1 1 0 0,-1-1 0 0 0,28-45-1 0 0,-40 59-6 0 0,-1-1 0 0 0,-1 0 0 0 0,1 0 0 0 0,-1 0 0 0 0,-1-1 0 0 0,6-16 0 0 0,-4-1-10 0 0,-4 24-45 0 0,-3 3-14 0 0,-5 4 48 0 0,1 1 0 0 0,1-1 1 0 0,-1 1-1 0 0,1 0 1 0 0,0 0-1 0 0,-6 10 1 0 0,-24 47-57 0 0,26-45 72 0 0,-19 34 8 0 0,5-13 40 0 0,-31 81-1 0 0,53-116-29 0 0,0-1 0 0 0,0 1-1 0 0,0-1 1 0 0,0 1 0 0 0,1 0-1 0 0,-1 0 1 0 0,1-1 0 0 0,0 1-1 0 0,1 0 1 0 0,-1 0 0 0 0,0-1-1 0 0,3 8 1 0 0,-2-9-5 0 0,-1 0 0 0 0,1 0 1 0 0,0 0-1 0 0,0 0 0 0 0,1-1 0 0 0,-1 1 0 0 0,0 0 0 0 0,0 0 0 0 0,1-1 0 0 0,-1 1 0 0 0,1-1 1 0 0,0 0-1 0 0,-1 1 0 0 0,1-1 0 0 0,0 0 0 0 0,0 0 0 0 0,0 0 0 0 0,0 0 0 0 0,0 0 1 0 0,0 0-1 0 0,0-1 0 0 0,0 1 0 0 0,0-1 0 0 0,3 1 0 0 0,2 0 18 0 0,0-1 1 0 0,0 0-1 0 0,0 0 0 0 0,0-1 1 0 0,0 0-1 0 0,0 0 0 0 0,8-3 0 0 0,49-18 180 0 0,-49 17-166 0 0,17-8-26 0 0,-2-1 1 0 0,0-2-1 0 0,0-1 0 0 0,-2-1 1 0 0,0-1-1 0 0,-1-2 0 0 0,-1-1 0 0 0,-1-1 1 0 0,-1-1-1 0 0,-1 0 0 0 0,-1-2 0 0 0,32-51 1 0 0,114-196-481 0 0,-83 142 454 0 0,-83 125-38 0 0,-5 6 37 0 0,-6 6 19 0 0,9-6-9 0 0,-16 12 10 0 0,1 0 0 0 0,0 2 0 0 0,1-1 0 0 0,-19 26 0 0 0,9-6 127 0 0,-25 43 1 0 0,35-47-1 0 0,0 1 0 0 0,2 0 1 0 0,1 1-1 0 0,-10 55 0 0 0,11-40-62 0 0,2 2-1 0 0,2-1 1 0 0,1 86 0 0 0,8-99-395 0 0,10 51 0 0 0,-10-67-431 0 0,1 1-12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6911 0 0,'0'0'1914'0'0,"-1"2"-596"0"0,1 1-1071 0 0,-1 0 0 0 0,1 1 0 0 0,-1-1-1 0 0,1 0 1 0 0,0 0 0 0 0,0 1 0 0 0,1-1-1 0 0,-1 0 1 0 0,1 0 0 0 0,-1 1 0 0 0,1-1-1 0 0,0 0 1 0 0,2 5 0 0 0,0-3-72 0 0,0 0 1 0 0,0 0 0 0 0,0 0-1 0 0,1 0 1 0 0,-1-1-1 0 0,1 1 1 0 0,5 3-1 0 0,6 4 216 0 0,0 0-1 0 0,1-1 1 0 0,30 15 0 0 0,9 2 648 0 0,61 36 918 0 0,-98-53-1718 0 0,-1 2 0 0 0,0 0 0 0 0,0 0 0 0 0,17 21 1 0 0,18 33 96 0 0,-15-19-638 0 0,-35-46 109 0 0,6-22-5246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11575 0 0,'0'0'3704'0'0,"2"0"-3098"0"0,14 0-52 0 0,0-2 1 0 0,0 0-1 0 0,-1 0 1 0 0,30-10 0 0 0,59-28 1 0 0,-41 15-549 0 0,11-3-2527 0 0,-56 22-3558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6 11519 0 0,'0'0'887'0'0,"-2"-1"-583"0"0,-14-4 94 0 0,11 7-129 0 0,2-1-59 0 0,-3 1 102 0 0,0 0 0 0 0,1 1-1 0 0,-1-1 1 0 0,1 1-1 0 0,0 0 1 0 0,0 0 0 0 0,0 1-1 0 0,0-1 1 0 0,1 1-1 0 0,-6 6 1 0 0,-5 6 609 0 0,-19 26 0 0 0,23-26-440 0 0,-15 21-825 0 0,2 2 1 0 0,-31 68-1 0 0,14-26 488 0 0,18-32-957 0 0,-26 77 0 0 0,43-110-685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10135 0 0,'0'0'2876'0'0,"3"0"-1894"0"0,32-6-624 0 0,0-2 1 0 0,0-1-1 0 0,47-18 1 0 0,-38 11-16 0 0,63-13 0 0 0,-90 26 815 0 0,-17 4-1114 0 0,1 0-1 0 0,0 0 0 0 0,0 0 1 0 0,-1-1-1 0 0,1 1 0 0 0,-1 0 1 0 0,1 0-1 0 0,-1 0 0 0 0,1 0 1 0 0,-1 0-1 0 0,1 2 1 0 0,0-1 13 0 0,-1 0-40 0 0,1 1 0 0 0,0 0 0 0 0,-1 0 0 0 0,1 1 0 0 0,-1-1 0 0 0,0 0 0 0 0,0 0 0 0 0,-1 0 0 0 0,1 0 0 0 0,0 0 0 0 0,-1 0 0 0 0,0 0 0 0 0,0 0 0 0 0,0 0 0 0 0,0-1 0 0 0,0 1 0 0 0,0 0 0 0 0,-1 0 0 0 0,1-1 0 0 0,-3 4 0 0 0,-3 4-12 0 0,0-1 0 0 0,-1 1 0 0 0,-15 13 0 0 0,20-19 11 0 0,-10 8 49 0 0,-1 0 0 0 0,1-1 0 0 0,-2-1 0 0 0,-29 18 0 0 0,34-22-54 0 0,8-5 138 0 0,7-3-154 0 0,0 1-1 0 0,0-1 1 0 0,0 1-1 0 0,0 0 1 0 0,0 1-1 0 0,7-1 1 0 0,10 0-29 0 0,-10 0 33 0 0,0 1-1 0 0,0 0 1 0 0,0 1-1 0 0,0 1 1 0 0,0 0-1 0 0,0 1 1 0 0,-1 0-1 0 0,19 7 1 0 0,-23-8-28 0 0,3 3 5 0 0,14 16-70 0 0,-18-15 148 0 0,0 0 0 0 0,-1 0 0 0 0,0 1 0 0 0,0-1 0 0 0,0 1 0 0 0,-1 0 0 0 0,0 1 0 0 0,-1-1 0 0 0,0 1 0 0 0,0-1-1 0 0,0 1 1 0 0,2 11 0 0 0,-5-14 8 0 0,1-1 0 0 0,0 1 0 0 0,-1-1 0 0 0,0 1 0 0 0,0-1 0 0 0,0 1 0 0 0,-1 0-1 0 0,0-1 1 0 0,0 1 0 0 0,0-1 0 0 0,0 0 0 0 0,0 1 0 0 0,-1-1 0 0 0,0 0 0 0 0,0 0 0 0 0,0 0 0 0 0,-1 0-1 0 0,1 0 1 0 0,-1 0 0 0 0,0-1 0 0 0,0 1 0 0 0,0-1 0 0 0,-6 5 0 0 0,-7 5 19 0 0,0 0 1 0 0,-2-2-1 0 0,1 0 1 0 0,-1-1-1 0 0,-1 0 1 0 0,-22 7 0 0 0,29-13-473 0 0,-51 18 923 0 0,20-9-6819 0 0,25-8-205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382 233 1375 0 0,'149'-144'1520'0'0,"-43"56"8996"0"0,-109 91-10177 0 0,-192 212 554 0 0,91-94-697 0 0,38-47 40 0 0,-98 150 0 0 0,148-197-177 0 0,1 1 0 0 0,1 0 0 0 0,1 0 0 0 0,-13 49 0 0 0,20-57-32 0 0,2 1 0 0 0,0-1 0 0 0,1 1 0 0 0,1 0 1 0 0,1 0-1 0 0,1 0 0 0 0,4 36 0 0 0,3-23 23 0 0,11 35-1 0 0,3 9-325 0 0,-20-72-138 0 0,2 10 475 0 0,4-6-4541 0 0,3-1-174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74 3223 0 0,'0'0'10483'0'0,"1"-2"-9987"0"0,2-6 33 0 0,0 0 1 0 0,8-13-1 0 0,1-2-128 0 0,-12 21-219 0 0,2 1-80 0 0,4-5-28 0 0,-18 4 16 0 0,6 3-90 0 0,1 1 0 0 0,-1 1 0 0 0,0-1 0 0 0,1 1 0 0 0,-1 0 0 0 0,1 0 0 0 0,0 1 0 0 0,-8 7 0 0 0,-7 4 0 0 0,-12 7-13 0 0,2 3 0 0 0,0 0-1 0 0,2 2 1 0 0,1 1 0 0 0,-26 34-1 0 0,10-5 27 0 0,38-48 23 0 0,-1 0 0 0 0,1 1 1 0 0,1-1-1 0 0,-7 19 1 0 0,11-27-25 0 0,-1 1 0 0 0,1-1 0 0 0,0 0 1 0 0,-1 1-1 0 0,1-1 0 0 0,0 0 0 0 0,0 1 0 0 0,0-1 1 0 0,0 0-1 0 0,0 1 0 0 0,0-1 0 0 0,0 0 0 0 0,0 1 1 0 0,1-1-1 0 0,-1 0 0 0 0,1 1 0 0 0,-1-1 0 0 0,1 0 1 0 0,-1 0-1 0 0,1 1 0 0 0,-1-1 0 0 0,1 0 0 0 0,1 1 1 0 0,0 0-1 0 0,-1-1 0 0 0,1 0 0 0 0,0 0 1 0 0,-1 0-1 0 0,1 0 0 0 0,0 0 1 0 0,0-1-1 0 0,0 1 0 0 0,0 0 0 0 0,0-1 1 0 0,0 0-1 0 0,0 1 0 0 0,4-1 1 0 0,5 0 32 0 0,1-1 0 0 0,-1 0 1 0 0,1 0-1 0 0,12-4 1 0 0,-23 5-41 0 0,150-47 691 0 0,-73 20-518 0 0,-49 18-133 0 0,35-16 0 0 0,-62 24-139 0 0,-10 1-158 0 0,-1 1 166 0 0,1 1 1 0 0,0-1-1 0 0,0 1 0 0 0,-1 1 0 0 0,2-1 0 0 0,-1 2 0 0 0,0-1 0 0 0,-8 6 0 0 0,1 0 43 0 0,1 0 0 0 0,0 1 0 0 0,-20 18 1 0 0,29-22 28 0 0,0-1 1 0 0,0 1 0 0 0,-7 10-1 0 0,4 0 14 0 0,8-15 0 0 0,0-1 0 0 0,-1 1 0 0 0,1 0 0 0 0,0-1 0 0 0,0 1 0 0 0,0 0 0 0 0,0-1 0 0 0,0 1 0 0 0,0-1 0 0 0,0 1 0 0 0,0 0 0 0 0,0-1 0 0 0,0 1 0 0 0,0 0 0 0 0,0-1 0 0 0,0 1 0 0 0,0 0 0 0 0,1-1 0 0 0,-1 2 0 0 0,1-2 0 0 0,0 1 0 0 0,0 0 0 0 0,0 0 0 0 0,0 0 0 0 0,0-1 0 0 0,0 1 0 0 0,0-1 0 0 0,1 1 0 0 0,-1 0 0 0 0,0-1 0 0 0,0 0 0 0 0,1 1 0 0 0,-1-1 0 0 0,0 0 0 0 0,0 0 0 0 0,1 0 0 0 0,-1 0-1 0 0,2 0 1 0 0,28-2 11 0 0,-28 1-7 0 0,119-24-959 0 0,-106 21 619 0 0,23-7-451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5:5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89 10623 0 0,'24'-59'1152'0'0,"-19"43"-1063"0"0,-5 13 191 0 0,-1-1 1801 0 0,-10 1-728 0 0,10 3-1326 0 0,0-1-1 0 0,0 1 0 0 0,0-1 1 0 0,0 1-1 0 0,0 0 1 0 0,0-1-1 0 0,0 1 0 0 0,0 0 1 0 0,0 0-1 0 0,0 0 0 0 0,0 0 1 0 0,0 0-1 0 0,-2 0 0 0 0,-1 1 39 0 0,-1 1 0 0 0,1-1-1 0 0,0 1 1 0 0,-1 0 0 0 0,1 0 0 0 0,0 1-1 0 0,0-1 1 0 0,1 1 0 0 0,-1 0 0 0 0,0 0-1 0 0,1 0 1 0 0,0 1 0 0 0,-5 4 0 0 0,-4 8-38 0 0,-18 30 0 0 0,27-41-5 0 0,-16 27 1 0 0,2 0 0 0 0,-21 55 0 0 0,30-64-3 0 0,1-1 0 0 0,1 1 0 0 0,1 1 0 0 0,2-1 0 0 0,-2 27 0 0 0,5-44-17 0 0,0-1 0 0 0,0 1 0 0 0,0 0-1 0 0,1-1 1 0 0,0 1 0 0 0,0 0 0 0 0,0-1 0 0 0,1 0-1 0 0,0 1 1 0 0,4 9 0 0 0,-4-12-124 0 0,0 0-1 0 0,0-1 1 0 0,0 1 0 0 0,0-1-1 0 0,0 0 1 0 0,1 0 0 0 0,-1 0-1 0 0,1 0 1 0 0,-1 0 0 0 0,1 0-1 0 0,0-1 1 0 0,0 1 0 0 0,-1-1-1 0 0,1 0 1 0 0,0 0 0 0 0,0 0-1 0 0,0 0 1 0 0,0 0 0 0 0,1-1-1 0 0,5 1 1 0 0,13 0-1090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84 101 7367 0 0,'25'-71'1288'0'0,"-13"41"5336"0"0,-11 33-6369 0 0,2 7-227 0 0,0-1 0 0 0,-1 1 1 0 0,0 0-1 0 0,0 0 0 0 0,-1 0 0 0 0,-1 0 0 0 0,0 13 0 0 0,-11 74 148 0 0,9-83-144 0 0,-11 57-8 0 0,-4 0 0 0 0,-37 97 0 0 0,45-138-24 0 0,0 0 0 0 0,-7 62 0 0 0,12-56 0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56 8287 0 0,'-12'-50'1138'0'0,"11"49"-993"0"0,1 1 0 0 0,-1-1 0 0 0,1 1 1 0 0,-1 0-1 0 0,1-1 0 0 0,-1 1 0 0 0,0 0 0 0 0,1-1 1 0 0,-1 1-1 0 0,0 0 0 0 0,1 0 0 0 0,-1 0 1 0 0,0-1-1 0 0,1 1 0 0 0,-1 0 0 0 0,-1 0 1 0 0,1 0 223 0 0,-3 0-43 0 0,0 0 0 0 0,0-1-1 0 0,0 2 1 0 0,1-1 0 0 0,-1 0-1 0 0,0 1 1 0 0,0 0 0 0 0,1 0-1 0 0,-1 0 1 0 0,0 0 0 0 0,-5 3-1 0 0,-5 3-69 0 0,-20 14 0 0 0,21-14-52 0 0,-276 197 440 0 0,279-197-615 0 0,1 1 0 0 0,-14 16 0 0 0,22-22 24 0 0,-1 11 22 0 0,2-12-73 0 0,0-1 1 0 0,0 1-1 0 0,1-1 1 0 0,-1 1-1 0 0,0 0 0 0 0,0-1 1 0 0,1 1-1 0 0,-1-1 1 0 0,0 1-1 0 0,1-1 0 0 0,-1 1 1 0 0,0-1-1 0 0,1 1 1 0 0,-1-1-1 0 0,1 1 0 0 0,-1-1 1 0 0,1 1-1 0 0,-1-1 1 0 0,1 0-1 0 0,-1 1 0 0 0,1-1 1 0 0,-1 0-1 0 0,2 1 1 0 0,-1 0 6 0 0,4 1 4 0 0,-1 0 1 0 0,1 0 0 0 0,0 0 0 0 0,0 0-1 0 0,0-1 1 0 0,0 0 0 0 0,0 0 0 0 0,0 0 0 0 0,8-1-1 0 0,4 2-4 0 0,6 1-7 0 0,-8-1 6 0 0,1 0 0 0 0,-1 1 0 0 0,1 0 0 0 0,17 7 0 0 0,-29-8-6 0 0,0 0-1 0 0,1 0 1 0 0,-1 0-1 0 0,0 1 1 0 0,-1 0-1 0 0,1-1 1 0 0,0 1 0 0 0,-1 0-1 0 0,0 1 1 0 0,0-1-1 0 0,0 1 1 0 0,0-1 0 0 0,0 1-1 0 0,-1 0 1 0 0,1 0-1 0 0,-1 0 1 0 0,0 0 0 0 0,3 9-1 0 0,-4-9 15 0 0,0 0 0 0 0,0-1 0 0 0,0 1 0 0 0,-1 0 0 0 0,1 0 0 0 0,-1 0 0 0 0,0 0 1 0 0,0 0-1 0 0,-1 0 0 0 0,1 0 0 0 0,-1-1 0 0 0,1 1 0 0 0,-1 0 0 0 0,-1 0 0 0 0,1 0 0 0 0,0-1 0 0 0,-1 1 0 0 0,0-1 0 0 0,0 1 0 0 0,0-1 0 0 0,0 0 0 0 0,0 0 0 0 0,-1 1 0 0 0,1-2 0 0 0,-5 5 0 0 0,-1 0 46 0 0,-1-1 0 0 0,1 0-1 0 0,-2 0 1 0 0,1 0 0 0 0,-1-1-1 0 0,1-1 1 0 0,-1 0 0 0 0,-12 3-1 0 0,2 0 153 0 0,-5 2 97 0 0,-1-2 1 0 0,-42 7-1 0 0,47-11-251 0 0,0-1 0 0 0,1 0-1 0 0,-1-2 1 0 0,-27-3 0 0 0,46 3-523 0 0,13-16-8405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48 3223 0 0,'0'0'11028'0'0,"-1"-2"-10696"0"0,-2-3-80 0 0,0 1 0 0 0,0-1 0 0 0,0 1 0 0 0,-1-1 0 0 0,0 1 0 0 0,1 0 0 0 0,-9-6 0 0 0,10 9-197 0 0,0 1-1 0 0,1-1 0 0 0,-1 0 1 0 0,0 1-1 0 0,0 0 0 0 0,0-1 0 0 0,0 1 1 0 0,0 0-1 0 0,0 0 0 0 0,1 0 1 0 0,-1 0-1 0 0,0 0 0 0 0,-3 1 1 0 0,2 0 19 0 0,-4 0-38 0 0,0 1 0 0 0,0 0 0 0 0,0 0 0 0 0,0 1 0 0 0,0 0 0 0 0,0 0 0 0 0,1 0-1 0 0,-1 1 1 0 0,1 0 0 0 0,-7 6 0 0 0,-4 5 34 0 0,0 0 0 0 0,-15 18 0 0 0,11-9 118 0 0,1 0 0 0 0,1 1 0 0 0,1 1 0 0 0,1 0 0 0 0,-17 36 0 0 0,32-57-145 0 0,1-1 0 0 0,-1 1 0 0 0,1-1 0 0 0,0 1 0 0 0,0-1-1 0 0,0 1 1 0 0,0 0 0 0 0,1-1 0 0 0,0 1 0 0 0,0 0 0 0 0,0-1 0 0 0,1 1 0 0 0,1 8-1 0 0,-1-10-15 0 0,0-1 0 0 0,0 1 0 0 0,0 0 0 0 0,1 0 0 0 0,-1 0 0 0 0,1-1 0 0 0,0 1 0 0 0,0-1 0 0 0,0 0-1 0 0,0 1 1 0 0,0-1 0 0 0,1 0 0 0 0,-1 0 0 0 0,0 0 0 0 0,1 0 0 0 0,0-1 0 0 0,-1 1 0 0 0,1-1 0 0 0,0 1-1 0 0,0-1 1 0 0,4 1 0 0 0,5 1-214 0 0,1-1 0 0 0,0 0-1 0 0,-1-1 1 0 0,1 0 0 0 0,0-1-1 0 0,-1-1 1 0 0,1 0 0 0 0,0 0-1 0 0,23-7 1 0 0,1-2-6484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7831 0 0,'0'0'2092'0'0,"-2"2"-680"0"0,-19 16 6878 0 0,25-19-8255 0 0,0 0 1 0 0,1 0 0 0 0,-1 0-1 0 0,0 0 1 0 0,0-1 0 0 0,0 0-1 0 0,6-3 1 0 0,9-4 29 0 0,-5 3-212 0 0,-1-1 0 0 0,0 0-1 0 0,14-10 1 0 0,16-10-256 0 0,-27 17 243 0 0,-12 7 73 0 0,1 0 0 0 0,0 0 0 0 0,10-4 0 0 0,-3 3 67 0 0,3 2 36 0 0,-12 2 10 0 0,0 0 1 0 0,0 1-1 0 0,0 0 0 0 0,0-1 0 0 0,0 1 0 0 0,-1 0 0 0 0,1 1 0 0 0,0-1 1 0 0,-1 0-1 0 0,1 1 0 0 0,2 1 0 0 0,0 1 68 0 0,0 0-1 0 0,-1 0 1 0 0,9 8-1 0 0,-12-10-53 0 0,0-1 0 0 0,0 1 0 0 0,0 0-1 0 0,0-1 1 0 0,0 1 0 0 0,0 0 0 0 0,0 0 0 0 0,-1-1-1 0 0,2 4 1 0 0,3 10 146 0 0,3-2-91 0 0,2-1-7 0 0,0-4-4 0 0,-9-7-76 0 0,0-1 0 0 0,0 1 0 0 0,0 0 0 0 0,0-1 0 0 0,0 1 0 0 0,0-1 0 0 0,0 0 0 0 0,0 1 0 0 0,0-1 0 0 0,0 0 0 0 0,2 1 0 0 0,1 0 5 0 0,11 1 51 0 0,-12-2-61 0 0,1 0 0 0 0,-1-1-1 0 0,1 0 1 0 0,-1 1 0 0 0,1-1-1 0 0,-1 0 1 0 0,0-1-1 0 0,0 1 1 0 0,0-1 0 0 0,5-2-1 0 0,29-23-211 0 0,-16 10-72 0 0,-14 11 219 0 0,21-11-179 0 0,-19 12 219 0 0,-8 5 29 0 0,0 0 1 0 0,0 0 0 0 0,0 0 0 0 0,0 0 0 0 0,-1 1 0 0 0,1-1 0 0 0,0 0 0 0 0,0 0-1 0 0,0 0 1 0 0,0 1 0 0 0,0-1 0 0 0,-1 0 0 0 0,1 1 0 0 0,0-1 0 0 0,0 1 0 0 0,-1-1 0 0 0,1 1-1 0 0,0-1 1 0 0,0 2 0 0 0,16 12 410 0 0,-15-12-441 0 0,17 20 169 0 0,-7-13-86 0 0,-7-5-220 0 0,1-1 0 0 0,0-1 0 0 0,1 1 0 0 0,-1-1 0 0 0,0 0-1 0 0,1 0 1 0 0,9 1 0 0 0,-5-2-1526 0 0,0-1-1 0 0,-1 0 1 0 0,22-2 0 0 0,-18 0-604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3223 0 0,'2'-2'240'0'0,"6"-6"0"0"0,0-1-1 0 0,-1-1 0 0 0,0 1 0 0 0,-1-1 0 0 0,8-15 1 0 0,-7 12 594 0 0,0 1 1 0 0,1 0-1 0 0,0 1 1 0 0,11-13-1 0 0,-12 18-553 0 0,0 1 0 0 0,0-1-1 0 0,0 1 1 0 0,1 1-1 0 0,0-1 1 0 0,0 1 0 0 0,0 0-1 0 0,13-3 1 0 0,-1 1 237 0 0,0 1 0 0 0,30-3 0 0 0,-48 7 172 0 0,10 0 751 0 0,5 1 2554 0 0,-5-4-2627 0 0,-18 4-1370 0 0,1 0 1 0 0,-1 0 0 0 0,1 1 0 0 0,-1-1-1 0 0,1 2 1 0 0,0-1 0 0 0,0 0 0 0 0,-1 1-1 0 0,1 0 1 0 0,0 0 0 0 0,1 1 0 0 0,-1-1-1 0 0,0 1 1 0 0,-6 5 0 0 0,-9 7-88 0 0,-32 33 1 0 0,43-40 78 0 0,-11 12-6 0 0,0 1 0 0 0,1 0 0 0 0,1 2 0 0 0,-17 27 0 0 0,33-46 16 0 0,-1 0 0 0 0,1 1 0 0 0,0-1 0 0 0,1 0 0 0 0,-1 1 0 0 0,1-1 0 0 0,0 1 0 0 0,0-1 0 0 0,0 1 0 0 0,0-1 0 0 0,1 1 0 0 0,0 5 0 0 0,0-8 0 0 0,1 1 0 0 0,-1-1 0 0 0,1 1 0 0 0,0-1 0 0 0,0 1 0 0 0,0-1 0 0 0,0 0 0 0 0,0 0 0 0 0,0 1 0 0 0,1-1 0 0 0,-1 0 0 0 0,1 0 0 0 0,-1 0 0 0 0,1 0 0 0 0,0-1 0 0 0,0 1 0 0 0,0 0 0 0 0,0-1 0 0 0,0 1 0 0 0,0-1 0 0 0,0 0 0 0 0,1 1 0 0 0,2 0 0 0 0,9 3 13 0 0,0 0 0 0 0,0-1 0 0 0,0 0 0 0 0,1-1 0 0 0,-1-1 0 0 0,20 1 0 0 0,89-5-466 0 0,-81-2-1103 0 0,-1-2-5086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15407 0 0,'0'0'1394'0'0,"2"0"-1097"0"0,20 2 222 0 0,-1-1-1 0 0,1-1 1 0 0,0 0 0 0 0,37-7-1 0 0,87-27 78 0 0,-122 26-2086 0 0,-7 3-2609 0 0,2-1-2216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10679 0 0,'0'0'971'0'0,"2"2"-800"0"0,62 75 987 0 0,-44-51-230 0 0,44 43 0 0 0,161 106 1827 0 0,-161-128-1728 0 0,-1 3-1 0 0,77 80 1 0 0,-125-114-809 0 0,-1 0 0 0 0,0 1 0 0 0,-1 1 1 0 0,-1 0-1 0 0,0 0 0 0 0,12 31 0 0 0,-19-37-160 0 0,-1-1 0 0 0,0 1 0 0 0,-1 0 0 0 0,-1 0 0 0 0,0 0 1 0 0,0 0-1 0 0,-1 0 0 0 0,-1 0 0 0 0,0 1 0 0 0,0-1 0 0 0,-2 0 0 0 0,1 0 0 0 0,-5 14 0 0 0,-3 4-6 0 0,-1 0-1 0 0,-2-1 1 0 0,-1 0 0 0 0,-30 49 0 0 0,7-25-38 0 0,-58 68 1 0 0,-9-16-494 0 0,57-62-679 0 0,-33 31-1704 0 0,38-36 1390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203 1375 0 0,'30'-20'75'0'0,"28"-25"0"0"0,-32 23 2947 0 0,39-24 0 0 0,50-23 5128 0 0,-126 80-8014 0 0,-2 1-78 0 0,0-1-1 0 0,0-1 1 0 0,-26 15 0 0 0,-49 22-9 0 0,61-34-29 0 0,-7 2 10 0 0,0-1-1 0 0,-1-1 0 0 0,-50 10 1 0 0,-111 9 56 0 0,-273 43-510 0 0,421-66 289 0 0,-60 15-162 0 0,91-19 267 0 0,0 0 1 0 0,0 2-1 0 0,1 0 1 0 0,-18 11-1 0 0,23-11 6 0 0,8-4-24 0 0,-2 6 22 0 0,4-7-21 0 0,3 0 91 0 0,2 1-29 0 0,-1 0 0 0 0,1-1 1 0 0,0 1-1 0 0,0-1 0 0 0,0 0 1 0 0,0 0-1 0 0,0 0 0 0 0,0 0 0 0 0,7 1 1 0 0,49 8 163 0 0,-19-4-142 0 0,-24-3-25 0 0,0 1 1 0 0,-1 1-1 0 0,27 12 0 0 0,-35-14-10 0 0,0 1-1 0 0,-1-1 1 0 0,1 2-1 0 0,-1-1 1 0 0,-1 1-1 0 0,1 0 1 0 0,-1 0-1 0 0,0 1 1 0 0,6 7-1 0 0,7 15-6 0 0,-1 1-1 0 0,27 63 1 0 0,11 70 261 0 0,-48-141 237 0 0,17 37 0 0 0,-24-57-263 0 0,9 24 498 0 0,-9-23-128 0 0,-13-10-482 0 0,10 5-110 0 0,0 0 0 0 0,0 0 0 0 0,0 0 0 0 0,1-1 1 0 0,-1 1-1 0 0,1-1 0 0 0,-1 1 0 0 0,1-1 1 0 0,0 0-1 0 0,0 0 0 0 0,0 1 0 0 0,1-1 0 0 0,-1 0 1 0 0,1 0-1 0 0,-1-4 0 0 0,0-8 34 0 0,1-23 1 0 0,0 36-41 0 0,4-42 71 0 0,2 1 0 0 0,20-76 0 0 0,-13 67-44 0 0,-6 21-11 0 0,2 0 0 0 0,1 0-1 0 0,16-34 1 0 0,-19 51-26 0 0,1 0 0 0 0,0 1 0 0 0,1-1 0 0 0,1 2 1 0 0,0-1-1 0 0,0 1 0 0 0,1 1 0 0 0,17-14 0 0 0,-11 14 8 0 0,-1 6-17 0 0,-15 5-6 0 0,0 0-1 0 0,1 0 1 0 0,-1 0-1 0 0,1 0 1 0 0,-1 0 0 0 0,1 0-1 0 0,-1 0 1 0 0,0 1 0 0 0,1-1-1 0 0,-1 0 1 0 0,1 1 0 0 0,-1-1-1 0 0,0 1 1 0 0,0 0-1 0 0,1-1 1 0 0,-1 1 0 0 0,0 0-1 0 0,0 0 1 0 0,0 0 0 0 0,0 0-1 0 0,0 0 1 0 0,0 0 0 0 0,0 0-1 0 0,0 0 1 0 0,0 0-1 0 0,0 1 1 0 0,0-1 0 0 0,-1 0-1 0 0,1 0 1 0 0,-1 1 0 0 0,1-1-1 0 0,-1 1 1 0 0,1-1 0 0 0,-1 0-1 0 0,0 1 1 0 0,0-1-1 0 0,1 3 1 0 0,-1 0-117 0 0,0 0 0 0 0,0 1 0 0 0,0-1 0 0 0,0 0-1 0 0,0 0 1 0 0,-1 1 0 0 0,0-1 0 0 0,0 0 0 0 0,0 0 0 0 0,-1 0 0 0 0,-3 8 0 0 0,-4 2-1444 0 0,-1 2-3854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118 137 3679 0 0,'0'0'5556'0'0,"3"-1"-4717"0"0,11-5 35 0 0,1 1-1 0 0,21-6 1 0 0,17-5 85 0 0,28-16 176 0 0,50-19-101 0 0,-101 42-964 0 0,-25 7-62 0 0,17-1 48 0 0,-21 3-56 0 0,-1 0 1 0 0,1 0-1 0 0,0 0 1 0 0,-1 0-1 0 0,1 0 1 0 0,-1 0 0 0 0,1 0-1 0 0,0 0 1 0 0,-1 0-1 0 0,1 0 1 0 0,-1 0-1 0 0,1 1 1 0 0,-1-1-1 0 0,1 0 1 0 0,-1 0 0 0 0,1 1-1 0 0,-1-1 1 0 0,2 1-1 0 0,-2-1 0 0 0,0 1 0 0 0,0 0 0 0 0,1 0 0 0 0,-1 0 0 0 0,0-1 0 0 0,0 1 0 0 0,0 0 0 0 0,0 0 0 0 0,0 0 0 0 0,0 0 0 0 0,0-1 0 0 0,0 1 0 0 0,0 0 0 0 0,-1 0 0 0 0,1 0 0 0 0,0-1 0 0 0,0 1 0 0 0,-1 0 0 0 0,1 0 0 0 0,0-1 0 0 0,-1 1 0 0 0,1 0 0 0 0,-2 1 0 0 0,-14 19 0 0 0,13-17 0 0 0,-38 52 0 0 0,23-31 0 0 0,-29 33 0 0 0,-26 19 0 0 0,-103 101 0 0 0,140-143 0 0 0,-60 74 0 0 0,88-98 0 0 0,8-10 0 0 0,0-1 0 0 0,-1 0 0 0 0,1 1 0 0 0,0-1 0 0 0,0 1 0 0 0,0-1 0 0 0,0 1 0 0 0,-1-1 0 0 0,1 0 0 0 0,0 1 0 0 0,0-1 0 0 0,0 1 0 0 0,0-1 0 0 0,0 1 0 0 0,0-1 0 0 0,0 1 0 0 0,0-1 0 0 0,0 1 0 0 0,0-1 0 0 0,0 1 0 0 0,1-1 0 0 0,-1 1 0 0 0,1 0 0 0 0,0 0 0 0 0,0 0 0 0 0,0 0 0 0 0,0-1 0 0 0,1 1 0 0 0,-1 0 0 0 0,0-1 0 0 0,0 1 0 0 0,1-1 0 0 0,-1 0 0 0 0,0 1 0 0 0,1-1 0 0 0,-1 0 0 0 0,0 0 0 0 0,1 1 0 0 0,-1-1 0 0 0,0 0 0 0 0,1 0 0 0 0,-1-1 0 0 0,0 1 0 0 0,2 0 0 0 0,33-8 67 0 0,-33 7-48 0 0,160-50 567 0 0,-132 41-454 0 0,3-2 186 0 0,1 2-1 0 0,0 1 0 0 0,68-8 1 0 0,-79 17-301 0 0,-21 1-9 0 0,-1-1 17 0 0,-1 2-725 0 0,-1-1 595 0 0,1 1-1 0 0,0 0 1 0 0,-1-1-1 0 0,0 1 1 0 0,1-1 0 0 0,-1 1-1 0 0,0 0 1 0 0,0-1-1 0 0,0 1 1 0 0,0 0-1 0 0,0 1 1 0 0,-4 7-4766 0 0,-3 0 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82 180 1375 0 0,'0'0'66'0'0,"-2"0"-8"0"0,-9-2 110 0 0,0 2-1 0 0,0 0 1 0 0,-11 1-1 0 0,-3 3 10081 0 0,28-5-9866 0 0,197-63 2358 0 0,-76 26-2203 0 0,-50 14 133 0 0,130-25-1 0 0,-162 45-5458 0 0,-24 2-630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6911 0 0,'0'0'528'0'0,"-2"-1"-341"0"0,-5-5 2132 0 0,7 4-2200 0 0,0 0 1 0 0,1 0-1 0 0,-1 0 1 0 0,1 0-1 0 0,0 0 1 0 0,0 0-1 0 0,0 0 1 0 0,0 0-1 0 0,0 0 1 0 0,0 0-1 0 0,0 0 1 0 0,1 1-1 0 0,-1-1 1 0 0,0 0-1 0 0,1 1 1 0 0,0-1-1 0 0,-1 1 1 0 0,1 0-1 0 0,2-2 1 0 0,5-2 29 0 0,0-1 0 0 0,15-6 0 0 0,18-7 674 0 0,88-26 1 0 0,-124 44-768 0 0,1-2 84 0 0,1 1 1 0 0,0 0-1 0 0,0 0 1 0 0,0 1-1 0 0,0 0 1 0 0,0 1-1 0 0,1-1 1 0 0,-1 2-1 0 0,8 0 1 0 0,-14 0-121 0 0,-1 0 0 0 0,0 0 0 0 0,0 0 0 0 0,1 0 0 0 0,-1 0 0 0 0,0 0-1 0 0,0 0 1 0 0,0 1 0 0 0,0-1 0 0 0,0 0 0 0 0,-1 1 0 0 0,1-1 0 0 0,0 1 0 0 0,-1-1 0 0 0,1 1 0 0 0,0-1 0 0 0,-1 1 0 0 0,0-1 0 0 0,1 4 0 0 0,-1 0-17 0 0,1 0 0 0 0,-1 0 0 0 0,0 0 0 0 0,0 0 0 0 0,-1 0 1 0 0,0 0-1 0 0,0 0 0 0 0,0 0 0 0 0,0 0 0 0 0,-1 0 0 0 0,1-1 1 0 0,-5 8-1 0 0,-4 7 45 0 0,-20 28 1 0 0,25-39-31 0 0,-10 11 2 0 0,-1-1 1 0 0,-33 31 0 0 0,19-20-9 0 0,18-18 15 0 0,-20 15 0 0 0,23-18-17 0 0,3 2 1 0 0,6-10-6 0 0,0 1 0 0 0,1 0 0 0 0,-1-1 0 0 0,0 1 0 0 0,0-1 0 0 0,1 1 0 0 0,-1-1 1 0 0,0 1-1 0 0,1-1 0 0 0,-1 1 0 0 0,0-1 0 0 0,1 1 0 0 0,-1-1 0 0 0,1 0 0 0 0,-1 1 0 0 0,1-1 0 0 0,-1 1 0 0 0,1-1 0 0 0,-1 0 1 0 0,1 0-1 0 0,-1 1 0 0 0,2-1 0 0 0,-2 0 3 0 0,4 2 13 0 0,-1-1-1 0 0,1 1 0 0 0,0-1 0 0 0,-1 0 1 0 0,1 0-1 0 0,0 0 0 0 0,0-1 0 0 0,0 0 1 0 0,6 1-1 0 0,39-6 215 0 0,-23 3-81 0 0,12-2-71 0 0,-7 1 83 0 0,37 2 1 0 0,-57 1-293 0 0,0 1-1 0 0,1 1 1 0 0,-1 0-1 0 0,0 0 1 0 0,-1 1-1 0 0,22 9 1 0 0,7 7-1822 0 0,-21-10 933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12551 0 0,'0'0'1135'0'0,"6"-10"294"0"0,3 4-1151 0 0,0 1 1 0 0,1 0-1 0 0,0 0 0 0 0,0 1 0 0 0,0 1 0 0 0,0 0 1 0 0,1 0-1 0 0,20-2 0 0 0,2 2-65 0 0,55 2 0 0 0,22 12-197 0 0,-64-5-5060 0 0,-24-2-550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5983 0 0,'0'0'4651'0'0,"3"0"-2420"0"0,63-16-170 0 0,100-36 0 0 0,-26 5-1398 0 0,-124 43-934 0 0,70-20 960 0 0,-29 14-5728 0 0,-31 7-559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954 116 1375 0 0,'19'-10'-748'0'0,"48"-28"5267"0"0,-58 32-3497 0 0,-1 0 1 0 0,0-1 0 0 0,0 1 0 0 0,0-2-1 0 0,7-8 1 0 0,-14 14-403 0 0,1 1-11 0 0,-1 0-514 0 0,0 1 0 0 0,0-1-1 0 0,0 0 1 0 0,0 1-1 0 0,0-1 1 0 0,-1 0 0 0 0,1 0-1 0 0,0 0 1 0 0,0 0 0 0 0,-1 1-1 0 0,1-1 1 0 0,0 0 0 0 0,-1 0-1 0 0,1 0 1 0 0,0-1-1 0 0,-2 1 14 0 0,0 1 0 0 0,1 0-1 0 0,-1 0 1 0 0,0 0 0 0 0,1 0-1 0 0,-1 0 1 0 0,1 0-1 0 0,-1 0 1 0 0,0 0 0 0 0,1 0-1 0 0,-1 0 1 0 0,0 0-1 0 0,1 0 1 0 0,-1 0 0 0 0,1 1-1 0 0,-1-1 1 0 0,1 0 0 0 0,-2 1-1 0 0,-41 17 718 0 0,-25 15-825 0 0,-50 22-16 0 0,33-25-354 0 0,-103 21 1 0 0,95-27 28 0 0,9-6 93 0 0,-2-2 0 0 0,-169 7 0 0 0,188-18-152 0 0,65-5 278 0 0,-4-1-25 0 0,6 1 145 0 0,0 0 1 0 0,0 0 0 0 0,0 0 0 0 0,0 0 0 0 0,-1 0-1 0 0,1 0 1 0 0,0 0 0 0 0,0 0 0 0 0,0 0 0 0 0,0 0-1 0 0,0 0 1 0 0,0 0 0 0 0,-1 0 0 0 0,1 0 0 0 0,0 0-1 0 0,0 0 1 0 0,0 0 0 0 0,0 0 0 0 0,0 0 0 0 0,0 0-1 0 0,0 0 1 0 0,0 0 0 0 0,-1 0 0 0 0,1 0 0 0 0,0 0-1 0 0,0 0 1 0 0,0 0 0 0 0,0 0 0 0 0,0 1 0 0 0,0-1-1 0 0,0 0 1 0 0,0 0 0 0 0,0 0 0 0 0,0 0 0 0 0,-1 0-1 0 0,1 0 1 0 0,0 0 0 0 0,0 0 0 0 0,0 1 0 0 0,0-1-1 0 0,0 0 1 0 0,0 0 0 0 0,0 0 0 0 0,0 0 0 0 0,0 0-1 0 0,0 0 1 0 0,0 0 0 0 0,0 1 0 0 0,0-1 0 0 0,0 0-1 0 0,0 0 1 0 0,0 0 0 0 0,6 12 38 0 0,1-1 0 0 0,0 0-1 0 0,0 0 1 0 0,1 0 0 0 0,0-1 0 0 0,18 16 0 0 0,5 6 137 0 0,79 88 384 0 0,-43-50-268 0 0,62 87 1 0 0,-123-149-238 0 0,0 1 0 0 0,-1 1 1 0 0,0-1-1 0 0,4 11 0 0 0,-8-18 309 0 0,-4 10-164 0 0,3-10-94 0 0,0-2-99 0 0,-1 0-1 0 0,1 0 1 0 0,0 1 0 0 0,0-1-1 0 0,0 0 1 0 0,0 0-1 0 0,-1 0 1 0 0,1 0 0 0 0,0 0-1 0 0,0 0 1 0 0,0 0-1 0 0,0 0 1 0 0,-1 0 0 0 0,1 0-1 0 0,0 0 1 0 0,0 0-1 0 0,0 1 1 0 0,0-1 0 0 0,0 0-1 0 0,0 0 1 0 0,-1 0-1 0 0,1 0 1 0 0,0 0 0 0 0,0 1-1 0 0,0-1 1 0 0,0 0-1 0 0,0 0 1 0 0,0 0 0 0 0,0 0-1 0 0,0 1 1 0 0,0-1-1 0 0,0 0 6 0 0,0 1 0 0 0,-1-1 0 0 0,1 0 0 0 0,0 0 0 0 0,0 1 0 0 0,0-1 0 0 0,0 0 0 0 0,0 1 0 0 0,-1-1 0 0 0,1 0 0 0 0,0 0 0 0 0,0 1 0 0 0,-1-1 0 0 0,1 0 0 0 0,0 0 0 0 0,0 0 0 0 0,-1 1 0 0 0,1-1 0 0 0,0 0 0 0 0,0 0-1 0 0,-1 0 1 0 0,1 0 0 0 0,0 0 0 0 0,-1 0 0 0 0,1 0 0 0 0,-1 1 0 0 0,0-1 8 0 0,0 0 1 0 0,0 0-1 0 0,0 0 0 0 0,0 0 0 0 0,0 0 0 0 0,0 0 1 0 0,0 0-1 0 0,0 0 0 0 0,0-1 0 0 0,0 1 0 0 0,0 0 1 0 0,0 0-1 0 0,0-1 0 0 0,0 1 0 0 0,0-1 0 0 0,0 1 1 0 0,0-1-1 0 0,1 1 0 0 0,-1-1 0 0 0,-1-1 0 0 0,0 0 11 0 0,1 0 0 0 0,-1 1-1 0 0,1-1 1 0 0,0 0 0 0 0,0 0 0 0 0,0 0-1 0 0,0-1 1 0 0,0 1 0 0 0,-1-2-1 0 0,0-5 56 0 0,1 1 0 0 0,0 0 0 0 0,0-1-1 0 0,0-10 1 0 0,2-8 70 0 0,1 0 0 0 0,2 1 1 0 0,0-1-1 0 0,14-42 0 0 0,45-99 79 0 0,-51 138-207 0 0,-1-1-1 0 0,8-33 0 0 0,-17 54-51 0 0,-2 9-108 0 0,-9-6-374 0 0,6 7 343 0 0,1 0-1 0 0,-1 0 0 0 0,1 1 0 0 0,-1 0 1 0 0,0-1-1 0 0,1 1 0 0 0,-1 0 1 0 0,1 0-1 0 0,0 0 0 0 0,-3 2 1 0 0,3-2-337 0 0,-2 10-1118 0 0,3-7-2066 0 0,3 8-1104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4143 0 0,'0'0'319'0'0,"1"-2"-24"0"0,5-13 1010 0 0,-5 11-820 0 0,0 0 0 0 0,1-1 0 0 0,0 1 0 0 0,0 0 0 0 0,0 0-1 0 0,0 0 1 0 0,1 0 0 0 0,5-5 0 0 0,10-8 119 0 0,0 0-1 0 0,2 2 1 0 0,0 0 0 0 0,0 2-1 0 0,2 0 1 0 0,-1 1 0 0 0,2 1 0 0 0,33-12-1 0 0,-52 22-515 0 0,-3 0-50 0 0,1 0 0 0 0,0 1 1 0 0,-1-1-1 0 0,1 1 0 0 0,0-1 0 0 0,0 1 1 0 0,-1 0-1 0 0,1 0 0 0 0,0-1 0 0 0,0 1 1 0 0,-1 0-1 0 0,1 1 0 0 0,0-1 0 0 0,3 1 1 0 0,3 3 73 0 0,-5 1-34 0 0,-2 3-75 0 0,0 0 1 0 0,0 0-1 0 0,-1 1 0 0 0,0-1 0 0 0,-1 0 1 0 0,0 0-1 0 0,0 0 0 0 0,0 0 0 0 0,-1 0 1 0 0,-1 0-1 0 0,1 0 0 0 0,-1-1 0 0 0,0 1 1 0 0,-1-1-1 0 0,-6 10 0 0 0,-1 2 3 0 0,-2-1-1 0 0,0 0 1 0 0,-2-1 0 0 0,-25 25-1 0 0,31-33-3 0 0,-9 9 13 0 0,-2-1 1 0 0,0 0 0 0 0,-26 16-1 0 0,16-12-15 0 0,18-11 0 0 0,12-10 0 0 0,-1 1 0 0 0,0 0 0 0 0,1 0 0 0 0,-1 0 0 0 0,1-1 0 0 0,0 1 0 0 0,-1 0 0 0 0,1 0 0 0 0,0 0 0 0 0,-1 0 0 0 0,1 0 0 0 0,0 0 0 0 0,0 0 0 0 0,0 1 0 0 0,0 0 0 0 0,0 0 0 0 0,0 0 0 0 0,1 0 0 0 0,0-1 0 0 0,-1 1 0 0 0,1 0 0 0 0,0 0 0 0 0,0 0 0 0 0,0 0 0 0 0,0-1 0 0 0,0 1 0 0 0,0 0 0 0 0,0-1 0 0 0,0 1 0 0 0,1-1 0 0 0,-1 1 0 0 0,1-1 0 0 0,-1 0 0 0 0,1 0 0 0 0,3 2 0 0 0,4 3 0 0 0,0-2 0 0 0,17 8 0 0 0,-19-9 0 0 0,60 21-5 0 0,-45-17-19 0 0,0 0-1 0 0,0 2 1 0 0,-1 1-1 0 0,-1 0 1 0 0,27 19-1 0 0,-43-26-174 0 0,0 0 0 0 0,0 1 1 0 0,-1-1-1 0 0,0 1 0 0 0,4 5 0 0 0,2 5-1048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0,'2'2'107'0'0,"-1"2"15"0"0,10 15 1059 0 0,3-3 3532 0 0,2-2-2321 0 0,23 14-1 0 0,-13-12-1036 0 0,45 21 0 0 0,0-8-288 0 0,-39-17-653 0 0,0 2-1 0 0,34 20 1 0 0,-56-28-367 0 0,-1 0-1 0 0,0 1 0 0 0,-1-1 1 0 0,0 2-1 0 0,0-1 1 0 0,0 1-1 0 0,-1 1 1 0 0,0-1-1 0 0,-1 1 0 0 0,11 19 1 0 0,-13-20-87 0 0,-1 0 1 0 0,0 0-1 0 0,-1 0 0 0 0,0 0 0 0 0,0 0 1 0 0,-1 1-1 0 0,0-1 0 0 0,0 1 1 0 0,-1-1-1 0 0,0 0 0 0 0,-1 1 1 0 0,-2 12-1 0 0,3-10-203 0 0,0-5-2937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11887 0 0,'0'0'547'0'0,"0"3"-11"0"0,-1 42-508 0 0,0-24 780 0 0,0 1 0 0 0,5 31 0 0 0,-3-46-638 0 0,0 0 1 0 0,1 0 0 0 0,0 0 0 0 0,0 0-1 0 0,1 0 1 0 0,0 0 0 0 0,0 0-1 0 0,1-1 1 0 0,-1 0 0 0 0,1 0-1 0 0,7 8 1 0 0,-2-5 46 0 0,0 0 0 0 0,1 0-1 0 0,0-1 1 0 0,1-1 0 0 0,-1 0 0 0 0,2 0 0 0 0,-1-1 0 0 0,1 0-1 0 0,14 4 1 0 0,17 5 577 0 0,56 10 1 0 0,-65-17-441 0 0,-23-6-244 0 0,72 21 767 0 0,-71-19-747 0 0,1 1 1 0 0,-1 0-1 0 0,0 1 1 0 0,15 11-1 0 0,-18-13-81 0 0,-7-2-43 0 0,1-1-1 0 0,-1 0 1 0 0,1 1 0 0 0,-1-1-1 0 0,0 1 1 0 0,0 0-1 0 0,0 0 1 0 0,3 3-1 0 0,1 3-32 0 0,-6-7-8 0 0,0 0-1 0 0,0 0 0 0 0,0-1 1 0 0,0 1-1 0 0,0 0 0 0 0,0 0 1 0 0,0 0-1 0 0,0 0 0 0 0,0-1 0 0 0,0 1 1 0 0,0 0-1 0 0,0 0 0 0 0,-1 0 1 0 0,1-1-1 0 0,0 1 0 0 0,-1 0 0 0 0,1 0 1 0 0,0-1-1 0 0,-1 1 0 0 0,1 0 1 0 0,-1-1-1 0 0,1 1 0 0 0,-1 0 0 0 0,0-1 1 0 0,1 1-1 0 0,-2 0 0 0 0,-9 6-1910 0 0,0-3-4826 0 0,2-4 881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46 3679 0 0,'0'0'167'0'0,"1"-2"-7"0"0,1-2 405 0 0,0 1 1 0 0,0-1-1 0 0,0 1 0 0 0,0 0 0 0 0,1 0 0 0 0,-1 0 1 0 0,1 0-1 0 0,0 0 0 0 0,-1 0 0 0 0,1 0 1 0 0,1 1-1 0 0,2-3 0 0 0,-5 5-508 0 0,-1 0-1 0 0,0 0 1 0 0,0 0 0 0 0,0 0 0 0 0,1-1-1 0 0,-1 1 1 0 0,0 0 0 0 0,0 0 0 0 0,1 0-1 0 0,-1 0 1 0 0,0 0 0 0 0,0 0 0 0 0,1 0-1 0 0,-1 0 1 0 0,0 0 0 0 0,1 0 0 0 0,-1 0-1 0 0,0 0 1 0 0,0 0 0 0 0,1 0 0 0 0,-1 0-1 0 0,0 0 1 0 0,0 0 0 0 0,1 0 0 0 0,-1 0-1 0 0,0 0 1 0 0,0 0 0 0 0,1 0 0 0 0,-1 0-1 0 0,0 1 1 0 0,0-1 0 0 0,1 0 0 0 0,-1 0-1 0 0,0 0 1 0 0,0 0 0 0 0,0 1 0 0 0,1-1-1 0 0,-1 0 1 0 0,0 0 0 0 0,0 0 0 0 0,0 1-1 0 0,0-1 1 0 0,1 0 0 0 0,-1 0 0 0 0,0 1-1 0 0,0-1 1 0 0,0 1 0 0 0,3 20 648 0 0,-3-9-627 0 0,-1 0-1 0 0,-3 14 0 0 0,1-15 12 0 0,-1 1-1 0 0,0-1 0 0 0,0 0 0 0 0,-1 0 1 0 0,-1 0-1 0 0,-12 18 0 0 0,-49 55 439 0 0,31-42-266 0 0,-7 10-56 0 0,-64 103 0 0 0,103-148-361 0 0,0 0 0 0 0,1 1 0 0 0,0-1 0 0 0,1 1 0 0 0,-1-1 0 0 0,1 1 0 0 0,1 0 0 0 0,-1 0 0 0 0,1 11 0 0 0,1-17-1292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8751 0 0,'0'0'794'0'0,"-1"3"-652"0"0,-8 16 991 0 0,0 0 0 0 0,-2 0 0 0 0,-16 22 0 0 0,-20 35 1932 0 0,42-67-3020 0 0,1 0 1 0 0,1 0-1 0 0,0 0 1 0 0,0 0-1 0 0,1 0 0 0 0,0 0 1 0 0,-1 13-1 0 0,4-7-29 0 0,0-12-41 0 0,0 0 0 0 0,0 0 0 0 0,0 0 0 0 0,1 0-1 0 0,-1 0 1 0 0,1 0 0 0 0,0 0 0 0 0,0 0 0 0 0,0-1 0 0 0,0 1 0 0 0,0-1-1 0 0,0 0 1 0 0,1 1 0 0 0,-1-1 0 0 0,1 0 0 0 0,3 1 0 0 0,15 8-4792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8287 0 0,'0'0'4296'0'0,"2"0"-3185"0"0,269-73 3148 0 0,-180 50-3662 0 0,-50 13-346 0 0,20-6 19 0 0,0 2 1 0 0,100-8 0 0 0,-141 21-595 0 0,40 5 0 0 0,-26 1-4743 0 0,-9 0-912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9871 0 0,'0'0'898'0'0,"1"1"-741"0"0,2 3-62 0 0,0 0-1 0 0,-1 1 1 0 0,0-1-1 0 0,0 0 1 0 0,0 1-1 0 0,0-1 1 0 0,-1 1-1 0 0,0-1 1 0 0,0 1-1 0 0,0 0 1 0 0,0 0-1 0 0,-1-1 1 0 0,0 1-1 0 0,0 0 1 0 0,0 0-1 0 0,-1 7 1 0 0,-9 35 408 0 0,-2-1 1 0 0,-26 68 0 0 0,6-23 82 0 0,30-85-555 0 0,-9 30 336 0 0,-10 49 0 0 0,19-75-366 0 0,1 1 1 0 0,0-1-1 0 0,0 1 1 0 0,1 0-1 0 0,1-1 1 0 0,-1 1-1 0 0,2-1 1 0 0,-1 1-1 0 0,6 16 1 0 0,2-9-391 0 0,1-2-25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1308 4 2759 0 0,'2'0'207'0'0,"10"-3"8266"0"0,-47 9-7605 0 0,0-1 0 0 0,-67 1 1 0 0,98-6-794 0 0,-203 13 940 0 0,-324 63 0 0 0,437-58-1203 0 0,-176 28-671 0 0,226-44 628 0 0,45-5 171 0 0,2-2 78 0 0,-1 0-1 0 0,1 1 1 0 0,0-1-1 0 0,0 1 1 0 0,1-1-1 0 0,-1 1 1 0 0,1 0-1 0 0,0 0 1 0 0,8-6-1 0 0,46-29 277 0 0,-45 31-199 0 0,-9 6-31 0 0,0 0-1 0 0,-1 0 1 0 0,1 1 0 0 0,8-3-1 0 0,-7 2 3 0 0,0 2 48 0 0,6 6-92 0 0,-2 4-22 0 0,-8-6 0 0 0,1-1 0 0 0,-1 1 0 0 0,0 0 0 0 0,0 0 0 0 0,0 0 0 0 0,-1-1 0 0 0,1 1 0 0 0,-1 0 0 0 0,0 0 0 0 0,0 0 0 0 0,0 0 0 0 0,-2 7 0 0 0,-2 6 0 0 0,-9 28 0 0 0,4-16 0 0 0,0 2 2 0 0,2 0 1 0 0,2 0-1 0 0,1 0 0 0 0,1 1 0 0 0,1 0 1 0 0,5 48-1 0 0,-2-65 54 0 0,2 0 1 0 0,-1-1-1 0 0,2 1 1 0 0,0 0-1 0 0,1-1 1 0 0,0 0 0 0 0,1 0-1 0 0,1 0 1 0 0,0-1-1 0 0,1 0 1 0 0,0 0-1 0 0,1-1 1 0 0,0 0-1 0 0,1-1 1 0 0,19 18-1 0 0,7-1 324 0 0,2-1 0 0 0,1-2 0 0 0,60 29 0 0 0,-69-35-89 0 0,-28-17-158 0 0,-1-1-66 0 0,-1-1-61 0 0,1 1-1 0 0,-1-1 1 0 0,0 0 0 0 0,0 0-1 0 0,0 0 1 0 0,0 0 0 0 0,1 0 0 0 0,-1 0-1 0 0,0 1 1 0 0,0-1 0 0 0,0 0 0 0 0,0 0-1 0 0,0 0 1 0 0,1 0 0 0 0,-1 1-1 0 0,0-1 1 0 0,0 0 0 0 0,0 0 0 0 0,0 0-1 0 0,0 1 1 0 0,0-1 0 0 0,0 0-1 0 0,0 0 1 0 0,0 0 0 0 0,0 1 0 0 0,0-1-1 0 0,0 0 1 0 0,0 0 0 0 0,0 0-1 0 0,0 1 1 0 0,0-1 0 0 0,0 0 0 0 0,0 0-1 0 0,0 0 1 0 0,0 1 0 0 0,0-1-1 0 0,-1 0 1 0 0,1 0 0 0 0,0 0 0 0 0,0 1-1 0 0,0-1 1 0 0,0 0 0 0 0,0 0-1 0 0,0 0 1 0 0,-1 0 0 0 0,1 0 0 0 0,0 1-1 0 0,0-1 1 0 0,0 0 0 0 0,-1 0-1 0 0,-13-2 64 0 0,-21-14-32 0 0,25 10-18 0 0,1-1 1 0 0,0 0-1 0 0,1 0 0 0 0,-1-1 1 0 0,2 0-1 0 0,-1-1 0 0 0,1 1 0 0 0,0-1 1 0 0,1-1-1 0 0,0 1 0 0 0,0-1 0 0 0,1 0 1 0 0,0-1-1 0 0,1 1 0 0 0,0-1 0 0 0,1 0 1 0 0,-4-20-1 0 0,3 5 16 0 0,2 1 0 0 0,0 0 0 0 0,2-1 0 0 0,0 1 0 0 0,2-1 0 0 0,9-47 0 0 0,-2 37 33 0 0,1 2 1 0 0,2-1-1 0 0,1 1 0 0 0,23-40 1 0 0,-25 51-76 0 0,1 1 1 0 0,1 0-1 0 0,1 1 1 0 0,1 1-1 0 0,34-37 1 0 0,-41 50-241 0 0,-6 5-49 0 0,16 9-12952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4143 0 0,'0'0'191'0'0,"1"-2"214"0"0,3-4 798 0 0,0 0 0 0 0,0 0 0 0 0,0 1-1 0 0,8-7 1 0 0,-4 4-456 0 0,1 1-1 0 0,10-7 1 0 0,64-32 499 0 0,-73 41-790 0 0,6-2-29 0 0,0 1 0 0 0,28-7-1 0 0,-42 12-28 0 0,10 10-156 0 0,-11-6-188 0 0,-1 5-53 0 0,0-1 0 0 0,0 0 0 0 0,-1 0 0 0 0,0 0 0 0 0,0 0 0 0 0,-1 0 0 0 0,0 0 0 0 0,0 0 0 0 0,0 0 0 0 0,-1 0 0 0 0,-6 10 0 0 0,-4 5-1 0 0,-33 40 0 0 0,7-10-2 0 0,-19 29 2 0 0,51-69 0 0 0,2 2 0 0 0,5 1 0 0 0,1-13 5 0 0,1 0-1 0 0,-1 1 1 0 0,0-1-1 0 0,1 0 1 0 0,-1 0-1 0 0,1-1 1 0 0,-1 1 0 0 0,1 0-1 0 0,0 0 1 0 0,0-1-1 0 0,0 1 1 0 0,0-1-1 0 0,0 1 1 0 0,0-1-1 0 0,0 0 1 0 0,0 0-1 0 0,1 0 1 0 0,-1 0-1 0 0,4 1 1 0 0,7 1 42 0 0,0 0-1 0 0,17 2 1 0 0,-26-4-38 0 0,110 8 296 0 0,-73-8-259 0 0,-1 3 0 0 0,42 8 0 0 0,-77-11-147 0 0,-1 0 1 0 0,0 0-1 0 0,0 0 1 0 0,0 0-1 0 0,0 1 0 0 0,0 0 1 0 0,0-1-1 0 0,0 1 1 0 0,-1 1-1 0 0,1-1 1 0 0,-1 0-1 0 0,1 1 0 0 0,3 4 1 0 0,2 8-727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10279 0 0,'0'0'927'0'0,"3"0"-760"0"0,4 1-111 0 0,0 0 0 0 0,0 0 0 0 0,0 0 1 0 0,0 1-1 0 0,0 0 0 0 0,0 1 0 0 0,-1-1 1 0 0,8 5-1 0 0,1 1 402 0 0,0 1 0 0 0,20 15 0 0 0,-4 4 293 0 0,-1 1 0 0 0,-2 1 1 0 0,37 48-1 0 0,29 33-298 0 0,-82-98-413 0 0,1 0-1 0 0,0-1 1 0 0,1-1-1 0 0,1 0 1 0 0,-1-1 0 0 0,2 0-1 0 0,-1-1 1 0 0,1-1-1 0 0,1 0 1 0 0,0-2-1 0 0,33 10 1 0 0,-41-15 54 0 0,0 1 0 0 0,0-2-1 0 0,15 1 1 0 0,3-5-945 0 0,-5-4-3529 0 0,-10-1-919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6911 0 0,'0'0'7447'0'0,"-2"2"-6948"0"0,-31 39-239 0 0,-63 56 1 0 0,44-47-109 0 0,-115 139 429 0 0,158-177-529 0 0,0 1 0 0 0,0 1 0 0 0,-6 14 0 0 0,14-27-124 0 0,0 1 0 0 0,1-1 0 0 0,-1 1 0 0 0,1-1 0 0 0,0 0 0 0 0,-1 1 0 0 0,1-1 0 0 0,0 1 0 0 0,0 1 0 0 0,0-2-240 0 0,0 0-1 0 0,0 0 0 0 0,0 0 1 0 0,1 1-1 0 0,-1-1 0 0 0,1 0 1 0 0,-1 0-1 0 0,1 0 0 0 0,-1 0 1 0 0,1-1-1 0 0,1 3 0 0 0,9 8-4767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79 12871 0 0,'0'0'588'0'0,"-2"-1"-12"0"0,-5-1-241 0 0,5 1 356 0 0,2-6 421 0 0,0 6-1007 0 0,0 0-1 0 0,0-1 0 0 0,0 1 1 0 0,0 0-1 0 0,0-1 0 0 0,0 1 0 0 0,0 0 1 0 0,0 0-1 0 0,1-1 0 0 0,-1 1 1 0 0,0 0-1 0 0,1 0 0 0 0,-1 0 1 0 0,1-1-1 0 0,0 1 0 0 0,-1 0 0 0 0,1 0 1 0 0,0 0-1 0 0,-1 0 0 0 0,1 0 1 0 0,0 0-1 0 0,0 0 0 0 0,1 0 1 0 0,4-4-40 0 0,-1 1 1 0 0,1 1 0 0 0,0-1 0 0 0,0 1 0 0 0,1 0 0 0 0,-1 0 0 0 0,0 1 0 0 0,1 0 0 0 0,0 0 0 0 0,10-1 0 0 0,1 0 112 0 0,0 1-1 0 0,34 2 1 0 0,-42 0-162 0 0,1 2-1 0 0,0-1 1 0 0,-1 1-1 0 0,1 1 1 0 0,-1-1-1 0 0,0 2 1 0 0,12 5-1 0 0,-9-2-3 0 0,-2 4 2 0 0,-4 3 55 0 0,-6-11-59 0 0,-1 0 0 0 0,1 0 0 0 0,-1-1-1 0 0,0 1 1 0 0,0 0 0 0 0,0 0 0 0 0,0 0 0 0 0,-1-1 0 0 0,1 1 0 0 0,-1 0 0 0 0,1 0-1 0 0,-1-1 1 0 0,0 1 0 0 0,0-1 0 0 0,0 1 0 0 0,-1-1 0 0 0,1 1 0 0 0,-3 2 0 0 0,-2 4 29 0 0,-1-1 1 0 0,0 0-1 0 0,-13 10 1 0 0,1 0-2 0 0,-80 73 271 0 0,90-80-293 0 0,3 2-16 0 0,6-12 1 0 0,-1 0 0 0 0,1 0 0 0 0,0 0-1 0 0,0 0 1 0 0,0 0 0 0 0,0 0 0 0 0,0 0 0 0 0,0 0 0 0 0,0 0-1 0 0,0 0 1 0 0,0 0 0 0 0,0 1 0 0 0,1 0 9 0 0,1 0 0 0 0,-1 0-1 0 0,0 0 1 0 0,1 0 0 0 0,-1 0 0 0 0,1 0 0 0 0,-1-1 0 0 0,1 1 0 0 0,0-1-1 0 0,0 1 1 0 0,0-1 0 0 0,0 0 0 0 0,0 1 0 0 0,0-1 0 0 0,0 0 0 0 0,0 0-1 0 0,0 0 1 0 0,1-1 0 0 0,-1 1 0 0 0,0-1 0 0 0,0 1 0 0 0,5 0 0 0 0,6 0 9 0 0,1 0 1 0 0,21-1-1 0 0,294-28-2151 0 0,-296 23-2550 0 0,1-2-1496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13 114 10479 0 0,'0'0'480'0'0,"-2"-1"-10"0"0,-8-2 3539 0 0,71-9-2323 0 0,110-7-1 0 0,-40 6-921 0 0,8-4-156 0 0,102-16-1160 0 0,-222 30-597 0 0,-2-3-3520 0 0,-2-1-1287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13303 0 0,'0'0'4848'0'0,"0"2"-4461"0"0,0 3-289 0 0,0 0 0 0 0,0 1 1 0 0,-1-1-1 0 0,0 0 0 0 0,0 0 1 0 0,0-1-1 0 0,-1 1 0 0 0,1 0 1 0 0,-1 0-1 0 0,0-1 0 0 0,-1 1 0 0 0,1-1 1 0 0,-1 1-1 0 0,-5 6 0 0 0,-5 5 61 0 0,1-1 0 0 0,-23 20 0 0 0,-175 146 991 0 0,173-143-911 0 0,-59 79 0 0 0,94-115-239 0 0,-2 2-273 0 0,1 1 1 0 0,0-1 0 0 0,0 0 0 0 0,1 1 0 0 0,-1-1 0 0 0,1 1-1 0 0,-3 9 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9007 0 0,'0'0'816'0'0,"1"2"-672"0"0,6 5 27 0 0,0 1-1 0 0,-1 0 1 0 0,0 1-1 0 0,-1-1 0 0 0,0 1 1 0 0,0 0-1 0 0,-1 1 0 0 0,0-1 1 0 0,0 1-1 0 0,-1 0 1 0 0,-1-1-1 0 0,1 1 0 0 0,-2 1 1 0 0,2 15-1 0 0,-2 12 717 0 0,-2 0 0 0 0,-9 63 0 0 0,0-6-48 0 0,9-76-695 0 0,0-1 1 0 0,2 1-1 0 0,4 29 0 0 0,-4-42-229 0 0,0 1 1 0 0,1-1-1 0 0,0 0 0 0 0,0 0 0 0 0,1 0 1 0 0,0 0-1 0 0,0 0 0 0 0,0-1 1 0 0,0 1-1 0 0,1-1 0 0 0,0 0 0 0 0,1 0 1 0 0,8 9-1 0 0,5-1-5442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1357 10 3679 0 0,'0'0'5019'0'0,"-2"0"-4183"0"0,-5-3-403 0 0,0 1 0 0 0,0 1-1 0 0,0-1 1 0 0,-1 1 0 0 0,1 1 0 0 0,0-1-1 0 0,-15 2 1 0 0,-54 8 1333 0 0,68-8-1643 0 0,-202 48 1374 0 0,29-5-1424 0 0,-212 4 119 0 0,344-45-144 0 0,0-3 0 0 0,-1-2 0 0 0,-75-11 0 0 0,114 11-47 0 0,0-1 0 0 0,0 0 0 0 0,0 0 0 0 0,0-1 0 0 0,0-1 0 0 0,1 1 0 0 0,0-2 0 0 0,0 1 0 0 0,0-2 0 0 0,-17-13 0 0 0,24 17 42 0 0,-2-3-51 0 0,4 4-82 0 0,7 13-50 0 0,-3-8 122 0 0,99 192-188 0 0,12 21 534 0 0,-83-167 15 0 0,3-1-1 0 0,1-2 0 0 0,77 77 1 0 0,-1-29 948 0 0,-74-64-636 0 0,-13-12-64 0 0,-22-16 406 0 0,-3-5-798 0 0,-19-36 279 0 0,-7-14-120 0 0,18 31-323 0 0,-3-6-1 0 0,1-1 1 0 0,1 0 0 0 0,-8-42-1 0 0,12 32-18 0 0,1 0 0 0 0,3-1 0 0 0,2-61 0 0 0,4 20-16 0 0,4-43 0 0 0,-8 120-28 0 0,1 1 0 0 0,-1-1 0 0 0,1 1 1 0 0,0 0-1 0 0,0-1 0 0 0,1 1 0 0 0,-1 0 0 0 0,1 0 0 0 0,-1-1 0 0 0,1 1 0 0 0,0 0 1 0 0,0 1-1 0 0,1-1 0 0 0,-1 0 0 0 0,0 1 0 0 0,6-5 0 0 0,-4 5-80 0 0,-1 0 0 0 0,1 0 0 0 0,0 0 0 0 0,0 0 0 0 0,0 1 0 0 0,0 0 1 0 0,0-1-1 0 0,0 2 0 0 0,1-1 0 0 0,-1 0 0 0 0,0 1 0 0 0,0 0 0 0 0,8 0 0 0 0,4 2-1258 0 0,0 2-3396 0 0,0 1-1621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64 5983 0 0,'-1'-1'464'0'0,"-6"-2"-71"0"0,0 0 0 0 0,0 1 0 0 0,0 0 0 0 0,0 0-1 0 0,-1 1 1 0 0,1 0 0 0 0,0 0 0 0 0,-1 1 0 0 0,-8 0 0 0 0,-20-2 1001 0 0,11-3 2603 0 0,39-2-3333 0 0,1 0-436 0 0,-1 1-1 0 0,1 1 0 0 0,29-7 1 0 0,-36 11-76 0 0,1-1 0 0 0,-1 2 1 0 0,1-1-1 0 0,-1 1 0 0 0,1 1 0 0 0,-1-1 1 0 0,1 2-1 0 0,14 2 0 0 0,-8 1 75 0 0,3 0 24 0 0,1 0-1 0 0,-1 2 0 0 0,0 0 1 0 0,20 12-1 0 0,-34-17-212 0 0,6 5 141 0 0,-1 4-103 0 0,-2 0 6 0 0,-5-6-20 0 0,-1-1-51 0 0,0-1 0 0 0,0 1-1 0 0,-1 0 1 0 0,0-1 0 0 0,0 6-1 0 0,-4 2 9 0 0,1-6-18 0 0,-2 4 10 0 0,-1-1-1 0 0,0 0 1 0 0,0-1-1 0 0,0 1 1 0 0,-1-1-1 0 0,-10 8 1 0 0,4-4-13 0 0,-31 28 49 0 0,25-23-39 0 0,-30 32 1 0 0,33-29-19 0 0,1 0-1 0 0,1 1 0 0 0,1 0 1 0 0,0 1-1 0 0,-16 39 0 0 0,22-39 11 0 0,7-16 0 0 0,0-1 0 0 0,0 17 1 0 0,1-17 2 0 0,1-1 4 0 0,-2-2-3 0 0,0 0-1 0 0,0 0 1 0 0,1 0 0 0 0,-1 0-1 0 0,0 0 1 0 0,1 0 0 0 0,-1 0-1 0 0,1-1 1 0 0,-1 1 0 0 0,1 0-1 0 0,-1 0 1 0 0,1 0 0 0 0,0 0-1 0 0,2 3-1 0 0,11 15-29 0 0,-8-16 8 0 0,-1-1 1 0 0,11 7-156 0 0,1 0 0 0 0,-1-1 0 0 0,1-1 0 0 0,22 6 0 0 0,71 14-4614 0 0,-104-26 4296 0 0,14 4-4990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0,'0'0'914'0'0,"2"2"-114"0"0,83 122 5792 0 0,-64-97-5644 0 0,1-1 0 0 0,38 34 1 0 0,57 39 889 0 0,-71-63-1363 0 0,-13-8-267 0 0,-1 1 0 0 0,-1 2 0 0 0,45 56 0 0 0,-57-64-304 0 0,-17-21-412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6447 0 0,'0'0'586'0'0,"-2"1"-486"0"0,0 2 188 0 0,-1 0 0 0 0,0 0 0 0 0,1 0 0 0 0,-1 0 0 0 0,1 1 0 0 0,0-1 0 0 0,0 1 1 0 0,0-1-1 0 0,1 1 0 0 0,-1 0 0 0 0,1 0 0 0 0,-2 6 0 0 0,0 10 1831 0 0,-3 27 0 0 0,2-16-1918 0 0,0-12-35 0 0,-1-1 1 0 0,0 0 0 0 0,-2 0-1 0 0,0 0 1 0 0,-1-1 0 0 0,-1 0-1 0 0,0-1 1 0 0,-1 0 0 0 0,-1 0-1 0 0,0-1 1 0 0,-2 0 0 0 0,1-1-1 0 0,-16 12 1 0 0,-22 14-106 0 0,-1-2 0 0 0,-84 46 0 0 0,122-76-63 0 0,-61 39-155 0 0,74-47 140 0 0,0 0 0 0 0,0 0-1 0 0,1 0 1 0 0,-1 0 0 0 0,0 0 0 0 0,0 0 0 0 0,0 0-1 0 0,0 0 1 0 0,0 0 0 0 0,0 0 0 0 0,0 0 0 0 0,0 0-1 0 0,0 0 1 0 0,0 0 0 0 0,0 0 0 0 0,0 0 0 0 0,0 0-1 0 0,0 0 1 0 0,0 0 0 0 0,0 0 0 0 0,0 0 0 0 0,0 0 0 0 0,0 0-1 0 0,0 0 1 0 0,0 1 0 0 0,0-1 0 0 0,0 0 0 0 0,0 0-1 0 0,0 0 1 0 0,0 0 0 0 0,0 0 0 0 0,0 0 0 0 0,0 0-1 0 0,0 0 1 0 0,0 0 0 0 0,0 0 0 0 0,0 0 0 0 0,0 0-1 0 0,0 0 1 0 0,0 0 0 0 0,0 0 0 0 0,0 0 0 0 0,0 1 0 0 0,0-1-1 0 0,0 0 1 0 0,0 0 0 0 0,16 4-1038 0 0,10 0-37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6911 0 0,'0'0'1171'0'0,"2"1"-691"0"0,8 6 21 0 0,-10-6-462 0 0,1-1-1 0 0,0 0 1 0 0,-1 1-1 0 0,1-1 1 0 0,0 0-1 0 0,0 0 1 0 0,-1 0-1 0 0,1 1 0 0 0,0-1 1 0 0,-1 0-1 0 0,1 0 1 0 0,0 0-1 0 0,-1 0 1 0 0,1 0-1 0 0,0 0 1 0 0,0-1-1 0 0,-1 1 1 0 0,1 0-1 0 0,0 0 0 0 0,1-1 1 0 0,0 0 95 0 0,15-2 540 0 0,0 0 0 0 0,-1-2 1 0 0,1 0-1 0 0,-1-1 0 0 0,-1 0 0 0 0,25-15 1 0 0,-31 17-178 0 0,-1 1 1 0 0,1-1-1 0 0,11-1 0 0 0,-4 0 8 0 0,-8 3-219 0 0,0 0-1 0 0,-1 1 1 0 0,1 0-1 0 0,0 0 1 0 0,0 1-1 0 0,0 0 1 0 0,11 1-1 0 0,-18-1-270 0 0,0 0-1 0 0,0 1 1 0 0,0-1-1 0 0,-1 0 1 0 0,1 1-1 0 0,0-1 1 0 0,0 0-1 0 0,-1 1 1 0 0,1-1-1 0 0,0 1 0 0 0,0-1 1 0 0,-1 1-1 0 0,1 0 1 0 0,-1-1-1 0 0,1 1 1 0 0,0 0-1 0 0,-1-1 1 0 0,1 2-1 0 0,1 1 11 0 0,0-1-23 0 0,0 0 0 0 0,0 0 0 0 0,0 1 0 0 0,0-1 0 0 0,0 1-1 0 0,-1 0 1 0 0,1-1 0 0 0,-1 1 0 0 0,0 0 0 0 0,0 0 0 0 0,0 0 0 0 0,0 0 0 0 0,0 0 0 0 0,0 0-1 0 0,-1 0 1 0 0,0 5 0 0 0,0-3 2 0 0,0-1 1 0 0,-1 1-1 0 0,0 0 0 0 0,0-1 1 0 0,0 1-1 0 0,-1 0 0 0 0,0-1 0 0 0,1 0 1 0 0,-2 1-1 0 0,-1 3 0 0 0,-2 1 3 0 0,-1 0 0 0 0,0 0 0 0 0,0 0-1 0 0,-1-1 1 0 0,0-1 0 0 0,0 1 0 0 0,-1-1-1 0 0,-14 9 1 0 0,0-5-69 0 0,1 0 0 0 0,-2-2 0 0 0,1-1 0 0 0,-1-1 0 0 0,-46 7 0 0 0,57-12 50 0 0,70-12-94 0 0,-26 7 49 0 0,50 3 0 0 0,-66 2 33 0 0,0 0 0 0 0,0 0 0 0 0,0 2 0 0 0,-1-1 0 0 0,21 10 0 0 0,-25-9 29 0 0,-1 0 0 0 0,0 1-1 0 0,0 0 1 0 0,-1 1 0 0 0,1 0 0 0 0,-1 0 0 0 0,8 9-1 0 0,-12-11 92 0 0,-1-1-1 0 0,1 1 0 0 0,-1 0 1 0 0,0 0-1 0 0,-1 1 1 0 0,1-1-1 0 0,-1 1 0 0 0,0-1 1 0 0,0 1-1 0 0,0 0 0 0 0,-1 0 1 0 0,1 0-1 0 0,-1-1 0 0 0,0 2 1 0 0,0 8-1 0 0,-1-11-41 0 0,-1 0-1 0 0,1 0 0 0 0,-1 0 1 0 0,1 0-1 0 0,-1-1 0 0 0,0 1 1 0 0,0 0-1 0 0,0 0 0 0 0,-1-1 1 0 0,1 1-1 0 0,-1-1 0 0 0,1 1 1 0 0,-1-1-1 0 0,0 0 0 0 0,0 1 1 0 0,-4 3-1 0 0,-2 1 4 0 0,-1-1 1 0 0,1 0-1 0 0,-11 6 0 0 0,17-11-42 0 0,-248 145-792 0 0,227-134-994 0 0,3-4-5240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 1375 0 0,'0'0'287'0'0,"2"-2"666"0"0,5-5 1599 0 0,-4-3 4179 0 0,-11 11-7058 0 0,2 0 343 0 0,1 0-1 0 0,-1 1 1 0 0,1 0-1 0 0,0 0 0 0 0,-1 1 1 0 0,1-1-1 0 0,-7 6 1 0 0,-1 1 28 0 0,-18 17 0 0 0,5 1-8 0 0,1 1 0 0 0,2 1 0 0 0,-39 63 0 0 0,15-20-36 0 0,-20 17 27 0 0,35-49 46 0 0,-43 72-1 0 0,64-93 40 0 0,1 0-1 0 0,1 0 0 0 0,1 1 0 0 0,1 0 1 0 0,-7 27-1 0 0,13-40-53 0 0,0 0 0 0 0,0 0 0 0 0,0 0-1 0 0,1 0 1 0 0,0 0 0 0 0,1 0 0 0 0,-1 0 0 0 0,1 0 0 0 0,1-1 0 0 0,-1 1 0 0 0,1 0 0 0 0,0-1 0 0 0,1 1 0 0 0,-1-1 0 0 0,1 1 0 0 0,1-1 0 0 0,-1 0 0 0 0,1 0-1 0 0,0-1 1 0 0,5 6 0 0 0,4 2 114 0 0,0-1-1 0 0,0 0 0 0 0,28 17 0 0 0,49 24 366 0 0,-42-26-325 0 0,-28-15-240 0 0,-9-5-266 0 0,1 0 0 0 0,0-1 0 0 0,15 6 0 0 0,-13-8-280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57 5407 0 0,'2'-1'248'0'0,"5"-7"-5"0"0,4-5-135 0 0,-10 9-108 0 0,-1 2 21 0 0,0 1 0 0 0,0 1 0 0 0,0-1 0 0 0,0 0 0 0 0,0 1 0 0 0,0-1 0 0 0,0 0 0 0 0,0 1 0 0 0,0-1 0 0 0,-1 0 0 0 0,1 1 0 0 0,0-1 0 0 0,0 0 0 0 0,0 1 0 0 0,-1-1 0 0 0,1 1 0 0 0,0-1 0 0 0,-1 0 0 0 0,1 1 0 0 0,-1-1 0 0 0,1 1 0 0 0,0-1 0 0 0,-1 1 0 0 0,1-1 0 0 0,-1 1 0 0 0,0 0 0 0 0,1-1 0 0 0,-1 1 0 0 0,0-1-1 0 0,-17-7 271 0 0,11 7-225 0 0,-1 0 0 0 0,1 0 1 0 0,-1 1-1 0 0,0 0 0 0 0,1 0 0 0 0,-1 0 0 0 0,0 1 1 0 0,1 1-1 0 0,-1-1 0 0 0,1 1 0 0 0,-1 0 0 0 0,-10 5 0 0 0,-9 5 116 0 0,-46 30 0 0 0,72-42-181 0 0,-45 28 196 0 0,2 2 1 0 0,1 2-1 0 0,1 2 0 0 0,-53 56 0 0 0,88-83-38 0 0,1 0 0 0 0,1 1 0 0 0,-1 0 0 0 0,1 0 0 0 0,0 1 0 0 0,-6 16 0 0 0,10-22-96 0 0,0-1 1 0 0,1 0-1 0 0,-1 1 1 0 0,1-1 0 0 0,0 0-1 0 0,-1 1 1 0 0,1-1-1 0 0,0 1 1 0 0,0-1-1 0 0,1 1 1 0 0,-1-1 0 0 0,0 0-1 0 0,2 5 1 0 0,-1-5-26 0 0,0 0 1 0 0,0 0-1 0 0,1-1 1 0 0,-1 1-1 0 0,0 0 1 0 0,0-1-1 0 0,1 1 1 0 0,-1-1-1 0 0,1 0 1 0 0,0 1-1 0 0,-1-1 1 0 0,1 0-1 0 0,0 0 1 0 0,0 0-1 0 0,-1 0 1 0 0,1-1-1 0 0,0 1 1 0 0,0 0-1 0 0,3 0 1 0 0,5 1 73 0 0,1 0-1 0 0,0 0 1 0 0,-1-2 0 0 0,1 1 0 0 0,0-1-1 0 0,0-1 1 0 0,0 1 0 0 0,-1-2-1 0 0,1 0 1 0 0,17-5 0 0 0,1-3 153 0 0,0-1 1 0 0,42-22-1 0 0,17-16-29 0 0,-74 40-197 0 0,0-1 0 0 0,0 0 0 0 0,22-23 0 0 0,-20 12-51 0 0,-15 19-46 0 0,-6 3 44 0 0,1-1 0 0 0,0 1 1 0 0,-1 0-1 0 0,1 0 1 0 0,0 0-1 0 0,0 1 1 0 0,-1 0-1 0 0,1 0 0 0 0,1 0 1 0 0,-8 5-1 0 0,-5 4-14 0 0,14-6 3 0 0,0-1 18 0 0,-4 8 7 0 0,6 3 0 0 0,4 0 0 0 0,-2-10 0 0 0,-2-4 0 0 0,1 0 0 0 0,-1 0 0 0 0,0 0 0 0 0,1 0 0 0 0,-1-1 0 0 0,1 1 0 0 0,-1 0 0 0 0,1 0 0 0 0,0-1 0 0 0,-1 1 0 0 0,1 0 0 0 0,0 0 0 0 0,29 18 0 0 0,2 0-869 0 0,-18-13-150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2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6191 0 0,'0'0'556'0'0,"-2"2"-458"0"0,-8 8 255 0 0,1 1 0 0 0,0 0 1 0 0,1 1-1 0 0,0 0 0 0 0,1 0 1 0 0,0 0-1 0 0,-8 23 0 0 0,-26 60 1543 0 0,-10 29-432 0 0,15-6-854 0 0,32-102-587 0 0,1 0 0 0 0,1 0 0 0 0,0 1-1 0 0,1-1 1 0 0,2 25 0 0 0,6-9-238 0 0,-3-28-103 0 0,10 1-833 0 0,3-2-3240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83 6447 0 0,'7'-10'128'0'0,"0"1"-1"0"0,1-1 0 0 0,0 1 0 0 0,1 0 1 0 0,0 1-1 0 0,16-12 0 0 0,-24 19 151 0 0,0 1 0 0 0,0-1 0 0 0,1 0 0 0 0,-1 0 0 0 0,0 1-1 0 0,0-1 1 0 0,1 1 0 0 0,-1-1 0 0 0,1 1 0 0 0,-1-1 0 0 0,1 1 0 0 0,-1 0 0 0 0,0 0 0 0 0,1 0 0 0 0,-1 0 0 0 0,2 0-1 0 0,-2 0-196 0 0,0 0-1 0 0,0 1 0 0 0,0-1 1 0 0,0 0-1 0 0,-1 1 0 0 0,1-1 0 0 0,0 1 1 0 0,0-1-1 0 0,-1 1 0 0 0,1 0 0 0 0,0-1 1 0 0,-1 1-1 0 0,1-1 0 0 0,0 1 0 0 0,-1 0 1 0 0,1 0-1 0 0,-1-1 0 0 0,1 1 1 0 0,-1 1-1 0 0,2 2-32 0 0,-1 0 0 0 0,0 0 0 0 0,0-1 1 0 0,0 1-1 0 0,-1 0 0 0 0,0 0 0 0 0,1 0 0 0 0,-1 0 1 0 0,-1 0-1 0 0,0 4 0 0 0,-5 27 310 0 0,-1 0 1 0 0,-24 65-1 0 0,-38 63 455 0 0,54-130-721 0 0,-122 279 365 0 0,131-297-714 0 0,-38 102 986 0 0,28-57-1625 0 0,12-40-1214 0 0,-2 22-1 0 0,4-8-3040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0,'1'1'6850'0'0,"2"8"-6073"0"0,1 0 0 0 0,1-1 1 0 0,-1 1-1 0 0,1-1 1 0 0,0 0-1 0 0,13 13 0 0 0,45 42 853 0 0,-41-43-831 0 0,43 40 215 0 0,-15-15 92 0 0,78 90 0 0 0,-114-118-924 0 0,-2 0 0 0 0,0 2 0 0 0,0-1 0 0 0,-2 1 0 0 0,0 1 0 0 0,-2 0 0 0 0,0 0 0 0 0,-1 0 0 0 0,7 37-1 0 0,-11-38-134 0 0,-1 0-1 0 0,-1 1 0 0 0,-1-1 0 0 0,-1 1 1 0 0,0-1-1 0 0,-5 23 0 0 0,-1-15 85 0 0,0 1 1 0 0,-1-1-1 0 0,-20 41 0 0 0,-8 1 112 0 0,-3-1 0 0 0,-52 66 0 0 0,87-127-242 0 0,-26 34-22 0 0,-2-1-1 0 0,-61 59 1 0 0,6-12-1678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8551 0 0,'0'0'3396'0'0,"-2"0"-2801"0"0,-8 4-252 0 0,-1 1 1 0 0,1 0-1 0 0,0 1 0 0 0,0 0 1 0 0,-9 8-1 0 0,-12 6 61 0 0,-37 17 333 0 0,-135 53-1 0 0,192-86-685 0 0,1 1-1 0 0,0 0 1 0 0,0 1-1 0 0,0 0 0 0 0,-9 8 1 0 0,17-13 18 0 0,6 13-1 0 0,-2-12-63 0 0,-1 1 0 0 0,1-1 0 0 0,0 0 0 0 0,0 1 0 0 0,0-1 0 0 0,0 0 0 0 0,0 0 0 0 0,0-1 0 0 0,0 1 0 0 0,0 0 0 0 0,1-1 0 0 0,-1 1 0 0 0,4 1 0 0 0,38 12 64 0 0,-32-11-56 0 0,3 0 6 0 0,0 2 0 0 0,-1-1-1 0 0,0 1 1 0 0,0 1 0 0 0,19 13-1 0 0,-30-18-14 0 0,1 1-1 0 0,-1-1 0 0 0,0 1 1 0 0,0 0-1 0 0,0 0 1 0 0,-1 0-1 0 0,1 1 0 0 0,-1-1 1 0 0,0 1-1 0 0,0-1 0 0 0,0 1 1 0 0,0 0-1 0 0,0 0 1 0 0,-1 0-1 0 0,0 0 0 0 0,0 0 1 0 0,0 0-1 0 0,0 0 1 0 0,0 0-1 0 0,-1 0 0 0 0,0 0 1 0 0,0 1-1 0 0,0-1 0 0 0,0 0 1 0 0,-2 5-1 0 0,-2 12-3 0 0,1-16 0 0 0,0-1 0 0 0,0 0 39 0 0,0 1-1 0 0,0-1 0 0 0,0 0 1 0 0,0 0-1 0 0,-1 0 0 0 0,0-1 1 0 0,1 1-1 0 0,-1-1 0 0 0,-1 0 0 0 0,1 0 1 0 0,0 0-1 0 0,-1 0 0 0 0,-8 3 1 0 0,-5 1 189 0 0,0-1 0 0 0,-26 6 0 0 0,36-10-202 0 0,-56 11-27 0 0,0-2-1 0 0,-1-2 1 0 0,-90-1 0 0 0,152-8-387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18 6911 0 0,'1'0'55'0'0,"9"-3"142"0"0,0 0 0 0 0,20-4 1 0 0,5 3 3423 0 0,-98 5-2578 0 0,50-1-592 0 0,1-1 0 0 0,-1 2 0 0 0,0-1 0 0 0,0 2 1 0 0,1 0-1 0 0,-1 0 0 0 0,-16 7 0 0 0,17-4-287 0 0,0 1-1 0 0,0 0 1 0 0,1 1 0 0 0,0 1-1 0 0,1 0 1 0 0,0 0-1 0 0,0 1 1 0 0,1 0 0 0 0,0 0-1 0 0,0 1 1 0 0,1 1-1 0 0,0-1 1 0 0,1 1 0 0 0,0 1-1 0 0,1-1 1 0 0,1 1-1 0 0,-1 0 1 0 0,2 0 0 0 0,-5 19-1 0 0,7-24-96 0 0,1 0 0 0 0,0 0 0 0 0,1 0 1 0 0,0 0-1 0 0,0 0 0 0 0,0 1 0 0 0,1-1 0 0 0,0 0 0 0 0,0 0 0 0 0,1 0 0 0 0,0 0 0 0 0,4 8 0 0 0,-5-13-56 0 0,0 0-1 0 0,1 1 0 0 0,-1-1 1 0 0,1-1-1 0 0,-1 1 0 0 0,1 0 1 0 0,0 0-1 0 0,0-1 0 0 0,0 1 1 0 0,-1-1-1 0 0,5 3 0 0 0,-3-3-6 0 0,16 10-12 0 0,-12-10-51 0 0,-1-1-50 0 0,1 1-241 0 0,0 0-1 0 0,0-1 1 0 0,0 0-1 0 0,0-1 1 0 0,0 0-1 0 0,0 0 1 0 0,-1 0-1 0 0,1-1 0 0 0,8-2 1 0 0,16-8-993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48 129 13847 0 0,'0'0'3312'0'0,"-1"3"-3237"0"0,1 4 24 0 0,-2 1-1 0 0,1-1 1 0 0,-1 0 0 0 0,-5 12-1 0 0,-23 46 282 0 0,29-64-378 0 0,-2 6 20 0 0,15-11 105 0 0,22-18-6 0 0,0-2 1 0 0,34-31-1 0 0,-1 1-52 0 0,-49 40-65 0 0,1 0-1 0 0,0 2 1 0 0,0 0-1 0 0,1 1 0 0 0,1 1 1 0 0,22-7-1 0 0,-29 13 72 0 0,-14 4-64 0 0,1 0 1 0 0,-1 0-1 0 0,1 1 0 0 0,-1-1 1 0 0,1 0-1 0 0,-1 0 1 0 0,1 0-1 0 0,0 0 0 0 0,-1 0 1 0 0,1 1-1 0 0,-1-1 1 0 0,0 0-1 0 0,1 0 0 0 0,-1 1 1 0 0,1-1-1 0 0,-1 0 0 0 0,1 1 1 0 0,-1-1-1 0 0,0 1 1 0 0,1-1-1 0 0,-1 0 0 0 0,0 1 1 0 0,1 0-1 0 0,0 0 0 0 0,-1-1 0 0 0,1 1 0 0 0,-1-1 0 0 0,1 1 0 0 0,-1 0 0 0 0,0-1 0 0 0,1 1 0 0 0,-1 0 0 0 0,0-1 1 0 0,0 1-1 0 0,1 0 0 0 0,-1 0 0 0 0,0-1 0 0 0,0 1 0 0 0,0 0 0 0 0,0 0 0 0 0,0-1 0 0 0,0 1 0 0 0,0 1 0 0 0,0 0 26 0 0,0 5 26 0 0,0-1 1 0 0,-1 0-1 0 0,1 0 1 0 0,-1 0-1 0 0,0 0 1 0 0,-1 0-1 0 0,0 0 1 0 0,0 0-1 0 0,0 0 1 0 0,-5 8-1 0 0,3-6 90 0 0,1 0 1 0 0,0 0-1 0 0,0 1 0 0 0,1-1 1 0 0,-2 10-1 0 0,3-7-62 0 0,1-8-10 0 0,0-1-14 0 0,2 9-43 0 0,-1-10-19 0 0,0 0 0 0 0,0 0 0 0 0,1 0 0 0 0,-1 0 0 0 0,0 0 0 0 0,0-1-1 0 0,1 1 1 0 0,-1 0 0 0 0,1 0 0 0 0,-1-1 0 0 0,1 1 0 0 0,-1-1 0 0 0,1 0 0 0 0,-1 1 0 0 0,1-1 0 0 0,-1 0 0 0 0,1 0 0 0 0,-1 0 0 0 0,1 0 0 0 0,0 0 0 0 0,-1 0 0 0 0,1 0 0 0 0,-1-1 0 0 0,1 1 0 0 0,-1-1 0 0 0,3 0-1 0 0,2-1 12 0 0,1 0 0 0 0,0-1 0 0 0,-1 0 0 0 0,10-5 0 0 0,95-69-613 0 0,-60 39 10 0 0,-10 4 185 0 0,-37 33 359 0 0,15 2 59 0 0,-14 2 5 0 0,-1 0-5 0 0,6 3 124 0 0,0 0 1 0 0,0 1-1 0 0,0 1 0 0 0,10 10 1 0 0,-2-3 140 0 0,-17-14-267 0 0,0-1 1 0 0,-1 1-1 0 0,1 0 1 0 0,0 0-1 0 0,-1-1 0 0 0,1 1 1 0 0,0 0-1 0 0,-1 0 1 0 0,1 0-1 0 0,-1 0 1 0 0,1-1-1 0 0,-1 1 1 0 0,0 0-1 0 0,1 1 0 0 0,0 2 27 0 0,8 17 115 0 0,-9-15-147 0 0,0-1 8 0 0,0-2-9 0 0,1 0-3 0 0,-1-1 1 0 0,0 1-1 0 0,0 0 1 0 0,0-1 0 0 0,0 1-1 0 0,0 0 1 0 0,-1-1-1 0 0,1 1 1 0 0,-2 3 0 0 0,0 0-23 0 0,0 0 0 0 0,0 0 0 0 0,-1 0 0 0 0,0 0 0 0 0,0 0 0 0 0,-7 9 0 0 0,2-3-262 0 0,6-10-867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 3679 0 0,'2'-12'14475'0'0,"0"13"-14218"0"0,14 9-143 0 0,-10-9-105 0 0,-2-1 6 0 0,4 1 2 0 0,1-1 0 0 0,-1 1 1 0 0,0-1-1 0 0,0-1 0 0 0,1 1 1 0 0,-1-2-1 0 0,0 1 1 0 0,0-1-1 0 0,11-4 0 0 0,-18 6-14 0 0,17-5 48 0 0,-2 1 7 0 0,0-1 1 0 0,27-12-1 0 0,-29 11 17 0 0,1-1-16 0 0,-15 7-59 0 0,1 0 1 0 0,-1-1-1 0 0,1 1 1 0 0,-1-1-1 0 0,0 1 1 0 0,1 0-1 0 0,-1-1 1 0 0,1 1 0 0 0,-1-1-1 0 0,0 1 1 0 0,1-1-1 0 0,-1 1 1 0 0,0-1-1 0 0,1 1 1 0 0,-1-1 0 0 0,0 1-1 0 0,0-1 1 0 0,1 0-1 0 0,-2 0 0 0 0,1 1 0 0 0,0-1 0 0 0,0 1 0 0 0,-1-1 0 0 0,1 1 0 0 0,0-1 0 0 0,-1 1 0 0 0,1-1 0 0 0,0 1 0 0 0,-1 0 0 0 0,1-1 0 0 0,-1 1 0 0 0,1-1 0 0 0,0 1 0 0 0,-1 0 0 0 0,1-1 0 0 0,-1 1 0 0 0,1 0 0 0 0,-1 0 0 0 0,1 0 0 0 0,-1-1 0 0 0,0 1 0 0 0,1 0 0 0 0,-1 0 0 0 0,1 0 0 0 0,-1 0 0 0 0,1 0 0 0 0,-1 0 0 0 0,0 0 0 0 0,1 0 0 0 0,-1 0 0 0 0,0 0 0 0 0,-22 2 0 0 0,10 1 0 0 0,1 1 1 0 0,-1 0-1 0 0,1 0 0 0 0,0 2 0 0 0,0-1 0 0 0,1 2 1 0 0,-12 7-1 0 0,-8 8 64 0 0,-32 30 0 0 0,50-41-10 0 0,2 1 1 0 0,0 0 0 0 0,-19 26 0 0 0,26-33-30 0 0,0 1-1 0 0,1-1 0 0 0,0 1 1 0 0,0 0-1 0 0,1 0 1 0 0,0 1-1 0 0,0-1 1 0 0,0 0-1 0 0,1 1 1 0 0,0-1-1 0 0,0 1 0 0 0,0 10 1 0 0,5-1 28 0 0,-3-13-36 0 0,1 0 0 0 0,0-1 0 0 0,0 1 0 0 0,0-1 0 0 0,0 1 0 0 0,0-1 0 0 0,1 0 1 0 0,-1 0-1 0 0,1 0 0 0 0,-1 0 0 0 0,1 0 0 0 0,0 0 0 0 0,0-1 0 0 0,-1 1 0 0 0,6 1 0 0 0,5 1 61 0 0,1 0 0 0 0,19 3 0 0 0,-2-1 7 0 0,10 6 6 0 0,-17-5-1245 0 0,47 9 0 0 0,-42-14 291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0,'0'0'623'0'0,"3"2"-514"0"0,99 114 4858 0 0,78 48-1253 0 0,-15-13-1999 0 0,-148-135-1495 0 0,-1 2 0 0 0,0 0 0 0 0,-2 1 0 0 0,0 1 0 0 0,0 0 0 0 0,-2 1 0 0 0,9 22 1 0 0,-16-33-174 0 0,-1 1 1 0 0,0 0 0 0 0,-1 0 0 0 0,-1 0-1 0 0,0 0 1 0 0,0 0 0 0 0,-1 0 0 0 0,0 0-1 0 0,-1 1 1 0 0,0-1 0 0 0,-1 0-1 0 0,0 0 1 0 0,-1 1 0 0 0,0-1 0 0 0,-1 0-1 0 0,-8 20 1 0 0,4-15-24 0 0,-2-1 0 0 0,0 0 1 0 0,0-1-1 0 0,-1 0 0 0 0,-1 0 0 0 0,-17 15 0 0 0,-1-1-256 0 0,-52 38 1 0 0,23-27-371 0 0,-3-5-34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7687 0 0,'0'0'843'0'0,"0"2"-707"0"0,-2 30 358 0 0,0 0-1 0 0,-3 0 1 0 0,0-1-1 0 0,-11 35 1 0 0,-49 121 1950 0 0,-41 52-353 0 0,12-33-1193 0 0,25-55-666 0 0,36-88-5173 0 0,26-48-166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11431 0 0,'0'0'1032'0'0,"2"-1"-845"0"0,18-4 139 0 0,0 0-1 0 0,1 1 1 0 0,0 1-1 0 0,36 0 1 0 0,1-1 182 0 0,56-11 356 0 0,-1-6 1 0 0,122-38-1 0 0,-103 28-337 0 0,-3 0-1547 0 0,-95 20 565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11519 0 0,'0'0'887'0'0,"0"5"-456"0"0,-4 34 777 0 0,-2 0 1 0 0,-16 58 0 0 0,-33 79-1014 0 0,25-89 66 0 0,-154 363 37 0 0,163-406-262 0 0,-2 0 0 0 0,-29 41 0 0 0,49-81 30 0 0,-3 2 12 0 0,29-35-12 0 0,12-5-66 0 0,59-45 0 0 0,-74 64 0 0 0,0 2 0 0 0,1 1 0 0 0,1 0 0 0 0,0 1 0 0 0,24-7 0 0 0,-28 13-10 0 0,-4 4-33 0 0,-13 1 42 0 0,0 0 0 0 0,0 1 0 0 0,0-1 0 0 0,0 0 0 0 0,0 1 1 0 0,0-1-1 0 0,0 1 0 0 0,0 0 0 0 0,0-1 0 0 0,0 1 0 0 0,1 1 0 0 0,1 2 3 0 0,0-1 1 0 0,-1 1-1 0 0,1 0 0 0 0,-1 0 0 0 0,0 0 1 0 0,0 0-1 0 0,0 0 0 0 0,-1 1 0 0 0,0-1 1 0 0,1 0-1 0 0,-1 1 0 0 0,0 5 0 0 0,1 10 22 0 0,-1 30 0 0 0,-1-39-18 0 0,5 65 412 0 0,-1-19-5719 0 0,-4-36-147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73 11111 0 0,'0'0'1216'0'0,"3"1"-1053"0"0,4 1 5 0 0,1 0 0 0 0,0 0 0 0 0,0 0 0 0 0,-1-1 0 0 0,1 0 0 0 0,0-1 0 0 0,0 1 0 0 0,0-2 0 0 0,0 1 0 0 0,0-1 0 0 0,0 0 0 0 0,10-3 0 0 0,18-8 576 0 0,0-2 1 0 0,56-31-1 0 0,-82 39-685 0 0,-9 5-23 0 0,-3 3-116 0 0,-24 13 20 0 0,1 2 0 0 0,1 1 0 0 0,1 1 0 0 0,-31 32-1 0 0,20-15 450 0 0,-56 80 0 0 0,76-96-95 0 0,-16 33-1 0 0,27-47-223 0 0,1-1-1 0 0,-1 1 0 0 0,1 0 0 0 0,0 0 0 0 0,1 0 1 0 0,-1 0-1 0 0,1 0 0 0 0,1 0 0 0 0,-1 0 0 0 0,1 0 0 0 0,0 10 1 0 0,1-14-55 0 0,0 0 1 0 0,-1 0 0 0 0,1 0 0 0 0,0 0 0 0 0,0 0 0 0 0,0 0 0 0 0,0 0 0 0 0,0 0 0 0 0,1 0 0 0 0,-1 0 0 0 0,1 0 0 0 0,-1-1-1 0 0,1 1 1 0 0,-1-1 0 0 0,1 1 0 0 0,0-1 0 0 0,0 0 0 0 0,0 0 0 0 0,0 0 0 0 0,0 0 0 0 0,0 0 0 0 0,0 0 0 0 0,0 0 0 0 0,0-1-1 0 0,0 1 1 0 0,1-1 0 0 0,2 1 0 0 0,6 0 24 0 0,0 0 1 0 0,0 0-1 0 0,-1-1 0 0 0,16-2 0 0 0,13-4-1353 0 0,53-15 0 0 0,-66 15-1263 0 0,37-10-3550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 10135 0 0,'0'-2'464'0'0,"1"0"94"0"0,1-2-522 0 0,5-9 5706 0 0,2 26-5160 0 0,-5-2-481 0 0,1 0 0 0 0,-2 0 1 0 0,1 1-1 0 0,-2-1 0 0 0,1 1 1 0 0,-2 0-1 0 0,1 0 0 0 0,-1 14 1 0 0,-10 99 657 0 0,5-95-716 0 0,-8 70 32 0 0,-4-2 0 0 0,-32 104-1 0 0,42-179-121 0 0,-79 230-3664 0 0,74-228 1565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0 919 0 0,'0'0'9160'0'0,"0"2"-9001"0"0,1 11 230 0 0,0 0 1 0 0,-1 0-1 0 0,0-1 1 0 0,-1 1-1 0 0,0 0 1 0 0,-4 14-1 0 0,-23 79 1226 0 0,18-71-1316 0 0,-15 46 29 0 0,-56 128 0 0 0,61-168-342 0 0,-1-1 0 0 0,-2-2 0 0 0,-2 0-1 0 0,-55 64 1 0 0,-5-2-1128 0 0,36-29-2381 0 0,33-38 588 0 0,16-32 1927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5 361 5527 0 0,'0'0'423'0'0,"-1"-3"-278"0"0,0 1 57 0 0,1 0 0 0 0,-1 0 0 0 0,1 0 0 0 0,-1-1 0 0 0,1 1 0 0 0,0 0 0 0 0,0 0-1 0 0,0-1 1 0 0,0 1 0 0 0,0 0 0 0 0,0 0 0 0 0,1-1 0 0 0,1-3 0 0 0,-1 2 448 0 0,1-1 0 0 0,0 1 1 0 0,1 0-1 0 0,-1 0 0 0 0,1 0 1 0 0,3-5-1 0 0,5-3-165 0 0,0 0 1 0 0,0 1 0 0 0,1 0-1 0 0,17-11 1 0 0,58-34 98 0 0,-48 32-439 0 0,80-43 134 0 0,-56 33-158 0 0,-52 27-97 0 0,1 1 0 0 0,0 1 0 0 0,1-1 0 0 0,-1 2 0 0 0,18-5 0 0 0,-26 8-18 0 0,1 1 0 0 0,-1-1 0 0 0,1 1 0 0 0,0 0 0 0 0,-1 0 0 0 0,1 0 0 0 0,-1 1-1 0 0,1-1 1 0 0,0 1 0 0 0,-1 0 0 0 0,1 1 0 0 0,-1-1 0 0 0,0 1 0 0 0,0 0 0 0 0,1 0 0 0 0,-1 0-1 0 0,0 0 1 0 0,5 5 0 0 0,-3-1-1 0 0,0 0 1 0 0,0 0-1 0 0,0 0 0 0 0,-1 1 0 0 0,0 0 0 0 0,0 0 0 0 0,-1 0 0 0 0,4 9 0 0 0,24 65 62 0 0,-29-72-62 0 0,7 21 48 0 0,0-4 167 0 0,-1 0 1 0 0,9 52-1 0 0,-17-73-188 0 0,-1-1-1 0 0,0 0 1 0 0,0 1-1 0 0,0-1 1 0 0,0 0-1 0 0,-1 0 1 0 0,0 1-1 0 0,0-1 1 0 0,0 0-1 0 0,0 0 1 0 0,0 0-1 0 0,-1 0 1 0 0,0 0-1 0 0,0 0 1 0 0,0 0-1 0 0,0 0 1 0 0,-1-1-1 0 0,1 1 1 0 0,-1-1-1 0 0,0 0 1 0 0,0 0-1 0 0,0 0 1 0 0,-1 0-1 0 0,1 0 1 0 0,-1-1-1 0 0,-6 4 1 0 0,-8 3 78 0 0,1-2-1 0 0,-1 0 1 0 0,-1 0 0 0 0,-32 5 0 0 0,28-6-3 0 0,-71 14-88 0 0,-1-4 1 0 0,-107 4 0 0 0,163-21-696 0 0,24-1-4303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11 9215 0 0,'0'-1'707'0'0,"3"-8"2436"0"0,-4 11-2777 0 0,-42 90 453 0 0,-30 71 178 0 0,-33 153 200 0 0,92-274-1147 0 0,-8 25 44 0 0,-4-2-1 0 0,-48 90 1 0 0,62-131-501 0 0,8-15-52 0 0,-1 0-1 0 0,0 0 0 0 0,-7 10 1 0 0,2-8-784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3 140 10135 0 0,'-1'-4'96'0'0,"1"1"0"0"0,-1-1 0 0 0,1 0-1 0 0,0 0 1 0 0,0 1 0 0 0,0-1-1 0 0,1 0 1 0 0,-1 0 0 0 0,2-5 0 0 0,-1 7-80 0 0,0 0 1 0 0,0 0-1 0 0,0 0 1 0 0,1 0 0 0 0,-1 0-1 0 0,0 0 1 0 0,1 0-1 0 0,-1 0 1 0 0,1 1 0 0 0,0-1-1 0 0,0 1 1 0 0,-1-1-1 0 0,1 1 1 0 0,0 0 0 0 0,0-1-1 0 0,0 1 1 0 0,3-1-1 0 0,8-2 612 0 0,0 0 0 0 0,1 1 0 0 0,-1 1 0 0 0,0 0 0 0 0,1 0 0 0 0,26 2 0 0 0,-14-1-384 0 0,359-27 1220 0 0,-34 10-2062 0 0,-294 16-716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64 12895 0 0,'4'-7'650'0'0,"5"-6"456"0"0,0 0 1 0 0,17-18 0 0 0,-30 35-953 0 0,2 0 0 0 0,-1 0 1 0 0,0 0-1 0 0,1 0 0 0 0,-4 9 1 0 0,-3 6 21 0 0,-41 61-170 0 0,-16 28 34 0 0,-62 134 0 0 0,6 87 122 0 0,47-117-54 0 0,58-173-28 0 0,-32 54-1 0 0,48-91-24 0 0,3-2 3 0 0,4-1-70 0 0,-1 0 0 0 0,1-1-1 0 0,-1 1 1 0 0,0-1 0 0 0,0 0 0 0 0,0 0 0 0 0,0-1-1 0 0,0 0 1 0 0,-1 1 0 0 0,6-6 0 0 0,7-5-115 0 0,19-22 0 0 0,11-8-89 0 0,-31 30 168 0 0,-7 5 30 0 0,1 0-1 0 0,1 1 0 0 0,0 0 1 0 0,0 1-1 0 0,20-9 0 0 0,-27 12 18 0 0,-2 2-3 0 0,-1 0-1 0 0,0 0 1 0 0,1 1-1 0 0,-1-1 1 0 0,1 0-1 0 0,0 1 1 0 0,-1-1-1 0 0,1 1 0 0 0,-1 0 1 0 0,1-1-1 0 0,0 1 1 0 0,2 0-1 0 0,10 1-7 0 0,-1 7 12 0 0,-10-5 0 0 0,0 1 0 0 0,-1-1 0 0 0,1 1 0 0 0,-1-1 0 0 0,0 1 0 0 0,0 0 0 0 0,0 0 0 0 0,-1 0 0 0 0,1 0 0 0 0,0 5 0 0 0,1 7 0 0 0,2 23 0 0 0,0-5 0 0 0,4 3-264 0 0,0-21-810 0 0,-6-12 722 0 0,-2-3 153 0 0,1 0 0 0 0,-1 0 0 0 0,1 1 1 0 0,0-1-1 0 0,0 0 0 0 0,-1-1 1 0 0,1 1-1 0 0,0 0 0 0 0,0 0 0 0 0,0-1 1 0 0,0 1-1 0 0,0-1 0 0 0,-1 0 1 0 0,1 1-1 0 0,3-1 0 0 0,-4 0-32 0 0,3 0-192 0 0,0 0 1 0 0,0 0-1 0 0,0 0 1 0 0,0-1 0 0 0,0 0-1 0 0,0 1 1 0 0,6-3-1 0 0,13-6-1296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5063 0 0,'20'-19'955'0'0,"1"0"0"0"0,32-23 0 0 0,-19 16 1683 0 0,-24 19-1998 0 0,0 1 0 0 0,17-8 0 0 0,12-9 767 0 0,23-12 194 0 0,-9 5-744 0 0,-44 23-677 0 0,-7 5-77 0 0,-6 3-96 0 0,0 0 0 0 0,1 0 0 0 0,-1 0 0 0 0,0 0 0 0 0,0 1 0 0 0,1 0 0 0 0,-1-1 0 0 0,1 1 0 0 0,-1 1 0 0 0,1-1 0 0 0,0 0 0 0 0,-3 4 0 0 0,-2 0-5 0 0,-24 21-21 0 0,0 2-1 0 0,2 1 1 0 0,1 2-1 0 0,-28 40 1 0 0,52-65 24 0 0,-9 11 79 0 0,-15 25 1 0 0,26-38-35 0 0,1-1 1 0 0,0 0-1 0 0,0 1 1 0 0,0-1-1 0 0,0 1 1 0 0,1 0-1 0 0,0 0 1 0 0,0 0-1 0 0,0 0 1 0 0,0 0-1 0 0,1 9 1 0 0,3-8 57 0 0,1-1-78 0 0,1 0 0 0 0,0 0 0 0 0,0-1 1 0 0,0 1-1 0 0,1-1 0 0 0,0-1 0 0 0,0 1 0 0 0,0-1 0 0 0,0 0 1 0 0,0 0-1 0 0,1 0 0 0 0,-1-1 0 0 0,1 0 0 0 0,-1-1 0 0 0,9 2 1 0 0,6-1-129 0 0,-1-1 0 0 0,1 0 0 0 0,-1-2 0 0 0,22-2 0 0 0,12-4-638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6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482 111 2303 0 0,'0'0'9898'0'0,"2"1"-9258"0"0,-1-1-473 0 0,0 1 0 0 0,1-1 0 0 0,-1 1 1 0 0,0-1-1 0 0,1 0 0 0 0,-1 1 0 0 0,0-1 0 0 0,1 0 1 0 0,-1 0-1 0 0,0 0 0 0 0,1 0 0 0 0,-1 0 0 0 0,0-1 1 0 0,1 1-1 0 0,-1 0 0 0 0,0-1 0 0 0,1 1 1 0 0,-1 0-1 0 0,0-1 0 0 0,0 0 0 0 0,0 1 0 0 0,1-1 1 0 0,0-1-1 0 0,0 1 25 0 0,1-3 0 0 0,4-3-139 0 0,-5 5-43 0 0,7-18 67 0 0,-6 7-34 0 0,0 1-33 0 0,-2-1-10 0 0,0 1 0 0 0,-2 2-12 0 0,1 9-2 0 0,0 0-1 0 0,0 1 1 0 0,0-1-1 0 0,-1 0 1 0 0,1 1-1 0 0,0-1 1 0 0,0 0-1 0 0,-1 1 1 0 0,1-1 0 0 0,-1 1-1 0 0,1-1 1 0 0,0 1-1 0 0,-1-1 1 0 0,1 1-1 0 0,-1-1 1 0 0,1 1-1 0 0,-1-1 1 0 0,0 1-1 0 0,1-1 1 0 0,-1 1-1 0 0,1 0 1 0 0,-1-1-1 0 0,0 1 1 0 0,1 0 0 0 0,-1 0-1 0 0,0 0 1 0 0,1-1-1 0 0,-1 1 1 0 0,0 0-1 0 0,1 0 1 0 0,-1 0-1 0 0,0 0 1 0 0,1 0-1 0 0,-1 0 1 0 0,0 0-1 0 0,-1 1 1 0 0,-25 6-203 0 0,26-7 189 0 0,-14 7-29 0 0,-1 0 0 0 0,2 0-1 0 0,-27 19 1 0 0,-37 35-201 0 0,34-25 201 0 0,-24 15 100 0 0,-46 38 135 0 0,97-74-148 0 0,1 1-1 0 0,0 0 1 0 0,1 1-1 0 0,-15 24 0 0 0,28-38-17 0 0,0-1 0 0 0,1 1 0 0 0,0-1-1 0 0,-1 1 1 0 0,1 0 0 0 0,0 0 0 0 0,0-1 0 0 0,0 1-1 0 0,1 0 1 0 0,-1 0 0 0 0,1 0 0 0 0,0 0 0 0 0,0 0-1 0 0,0 0 1 0 0,0-1 0 0 0,0 5 0 0 0,1-5 5 0 0,0 0 0 0 0,0 0 0 0 0,-1 0 0 0 0,1 0 0 0 0,1 0 0 0 0,-1 0 0 0 0,0 0 0 0 0,0 0 1 0 0,1-1-1 0 0,-1 1 0 0 0,1 0 0 0 0,-1-1 0 0 0,1 1 0 0 0,0-1 0 0 0,-1 0 0 0 0,1 0 0 0 0,0 1 0 0 0,0-1 0 0 0,0 0 0 0 0,0-1 0 0 0,0 1 1 0 0,3 1-1 0 0,6 1 80 0 0,0-1 0 0 0,0 1 0 0 0,1-2 0 0 0,-1 0 0 0 0,13 0 0 0 0,58-5 416 0 0,-64 3-406 0 0,17-2 47 0 0,43-9-1 0 0,-68 10-130 0 0,-1 0-1 0 0,0-1 1 0 0,0 0-1 0 0,0 0 1 0 0,-1-1-1 0 0,1 0 1 0 0,-1-1-1 0 0,0 0 1 0 0,14-11-1 0 0,-13 7-22 0 0,-2-2 0 0 0,-5 5 13 0 0,0 0-1 0 0,-1 0 1 0 0,0 0-1 0 0,0 0 1 0 0,0 0-1 0 0,-1 0 1 0 0,0-1-1 0 0,0 1 1 0 0,0 0-1 0 0,-1 0 1 0 0,-2-9-1 0 0,-2-32 30 0 0,5 35-56 0 0,0 10-56 0 0,2 3-262 0 0,9 7 262 0 0,-10-6 66 0 0,0 1 0 0 0,0-1 0 0 0,1 1 1 0 0,-1-1-1 0 0,-1 1 0 0 0,1 0 0 0 0,0 0 1 0 0,-1-1-1 0 0,1 1 0 0 0,-1 0 1 0 0,0 0-1 0 0,0 0 0 0 0,0-1 0 0 0,0 1 1 0 0,-1 0-1 0 0,1 0 0 0 0,-1 0 0 0 0,0 3 1 0 0,-3 5 5 0 0,0 1-1 0 0,-9 19 1 0 0,0-8-2 0 0,8-15 0 0 0,1 0 0 0 0,-1 1 0 0 0,1-1 0 0 0,-4 15 0 0 0,8-22 0 0 0,0 0 0 0 0,-1 0 0 0 0,1 0 0 0 0,0 0 0 0 0,0 0 0 0 0,0 0 0 0 0,-1 0 0 0 0,1 1 0 0 0,1-1 0 0 0,-1 2 0 0 0,1-1 0 0 0,0 1 0 0 0,0-1 0 0 0,1 1 0 0 0,-1-1 0 0 0,0 0 0 0 0,1 0 0 0 0,0 0 0 0 0,0 0 0 0 0,-1 0-1 0 0,1 0 1 0 0,0 0 0 0 0,1-1 0 0 0,-1 1 0 0 0,0-1 0 0 0,0 1 0 0 0,1-1 0 0 0,-1 0 0 0 0,1 0 0 0 0,-1 0 0 0 0,5 1 0 0 0,5 2 5 0 0,1-1 0 0 0,-1-1 0 0 0,15 2 0 0 0,9-2 146 0 0,45-4 1 0 0,3 0 78 0 0,-6 1 19 0 0,27 2 98 0 0,-41 3-157 0 0,109 12 104 0 0,-162-13-798 0 0,1 0-1 0 0,0 1 1 0 0,-1 0-1 0 0,18 10 1 0 0,-13-7-5862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6:5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1839 0 0,'0'0'5080'0'0,"-2"0"-5092"0"0,-7 0-10 0 0,7 0 731 0 0,0 0-237 0 0,1 0-628 0 0,-2-1 659 0 0,0 1-1 0 0,1 0 1 0 0,-1 0 0 0 0,0 0 0 0 0,0 1 0 0 0,0-1-1 0 0,0 0 1 0 0,1 1 0 0 0,-1 0 0 0 0,0 0-1 0 0,1 0 1 0 0,-1 0 0 0 0,-4 2 0 0 0,5-2-342 0 0,1 0-90 0 0,-7 5 1722 0 0,9-1-1741 0 0,0 0 0 0 0,0-1 1 0 0,0 1-1 0 0,1-1 0 0 0,-1 1 0 0 0,1-1 1 0 0,0 0-1 0 0,0 0 0 0 0,4 6 0 0 0,6 11 61 0 0,-3 4 123 0 0,0 1 1 0 0,6 34-1 0 0,9 27 325 0 0,-22-84-533 0 0,0 0 0 0 0,0 0 0 0 0,0 0 0 0 0,1 0 0 0 0,-1 0 0 0 0,1-1 0 0 0,0 1 0 0 0,0-1 0 0 0,0 1 0 0 0,3 1 0 0 0,33 23 56 0 0,-28-18-84 0 0,-2-3 11 0 0,-6-4 32 0 0,6 1-59 0 0,-7-2-131 0 0,-2-16-1542 0 0,-2 0-4601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6:5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1375 0 0,'0'0'5339'0'0,"3"1"-4891"0"0,10 3-351 0 0,1 0 3490 0 0,-37 4 870 0 0,21-7-3457 0 0,4-2-866 0 0,3 1 107 0 0,15-5-856 0 0,-14 1 1117 0 0,-6 4-445 0 0,0-1 0 0 0,0 1 0 0 0,0 0 0 0 0,0 0 0 0 0,0 0 1 0 0,0 0-1 0 0,0-1 0 0 0,0 1 0 0 0,0 0 0 0 0,0 0 0 0 0,0 0 0 0 0,0 0 0 0 0,0-1 0 0 0,0 1 0 0 0,0 0 1 0 0,0 0-1 0 0,0 0 0 0 0,-1 0 0 0 0,1 0 0 0 0,0-1 0 0 0,0 1 0 0 0,0 0 0 0 0,0 0 0 0 0,0 0 0 0 0,0 0 1 0 0,0 0-1 0 0,-1 0 0 0 0,1 0 0 0 0,0-1 0 0 0,0 1 0 0 0,0 0 0 0 0,0 0 0 0 0,0 0 0 0 0,-1 0 0 0 0,0-1 1334 0 0,1 3-1852 0 0,1 10 435 0 0,-3 3-22 0 0,-3-1 33 0 0,-7 16 18 0 0,-36 69 244 0 0,28-59-80 0 0,19-34-152 0 0,-1-2 4 0 0,0 0-1 0 0,0-1 1 0 0,0 1-1 0 0,0 0 0 0 0,0-1 1 0 0,-1 1-1 0 0,1-1 1 0 0,-1 0-1 0 0,-6 5 1 0 0,-9 11 2 0 0,12-12 10 0 0,0-2-26 0 0,1 1 1 0 0,-1-1 0 0 0,-8 5-1 0 0,10-8-5 0 0,3-1 0 0 0,-1 0 0 0 0,1-1 0 0 0,0 1 0 0 0,0 0 0 0 0,-1 0 0 0 0,1 0 0 0 0,0 0 0 0 0,0 0 0 0 0,0 0 0 0 0,0 0 0 0 0,0 0 0 0 0,1 0 0 0 0,-3 3 0 0 0,1-1 13 0 0,-1 1 0 0 0,1-1 0 0 0,-1 1 0 0 0,1 0 0 0 0,0-1 0 0 0,0 1 0 0 0,1 0 1 0 0,-1 0-1 0 0,1 0 0 0 0,0 0 0 0 0,0 1 0 0 0,0-1 0 0 0,0 0 0 0 0,1 7 0 0 0,-1-4 23 0 0,0 7-32 0 0,0 0 0 0 0,-1 1 1 0 0,-1-2-1 0 0,0 1 0 0 0,-1 0 0 0 0,0-1 0 0 0,-1 1 0 0 0,-1-1 0 0 0,0-1 0 0 0,-8 14 1 0 0,-6-2-53 0 0,0 0 1 0 0,-1-1 0 0 0,-45 35 0 0 0,57-49 66 0 0,0-1 253 0 0,0 0 1 0 0,1 1-1 0 0,0 0 0 0 0,0 1 0 0 0,1-1 0 0 0,-8 16 0 0 0,15-23-130 0 0,0-2-140 0 0,0 0 0 0 0,0 0 0 0 0,0 0 0 0 0,0 0 0 0 0,0 0 0 0 0,0 0 0 0 0,0 0 0 0 0,1 0 0 0 0,-1 0 0 0 0,0 0 0 0 0,0 1 0 0 0,0-1 0 0 0,0 0 1 0 0,0 0-1 0 0,0 0 0 0 0,0 0 0 0 0,0 0 0 0 0,0 0 0 0 0,0 0 0 0 0,0 1 0 0 0,0-1 0 0 0,0 0 0 0 0,0 0 0 0 0,0 0 0 0 0,0 0 0 0 0,0 0 0 0 0,0 1 0 0 0,0-1 0 0 0,0 0 0 0 0,0 0 0 0 0,0 0 0 0 0,0 0 0 0 0,0 0 0 0 0,0 0 1 0 0,0 0-1 0 0,0 1 0 0 0,0-1 0 0 0,0 0 0 0 0,0 0 0 0 0,0 0 0 0 0,0 0 0 0 0,-1 0 0 0 0,1 0 0 0 0,0 0 0 0 0,0 0 0 0 0,0 1 0 0 0,0-1 0 0 0,0 0 0 0 0,0 0 0 0 0,0 0 0 0 0,0 0 0 0 0,-1 0 0 0 0,1 0 0 0 0,0 0 1 0 0,0 0 0 0 0,0 0 0 0 0,0 0-1 0 0,-1 0 1 0 0,1 0 0 0 0,0 0 0 0 0,0 0-1 0 0,0 0 1 0 0,0 1 0 0 0,0-1-1 0 0,0 0 1 0 0,0 0 0 0 0,-1 0 0 0 0,1 0-1 0 0,0 0 1 0 0,0 0 0 0 0,0 0-1 0 0,0 0 1 0 0,0 1 0 0 0,0-1 0 0 0,0 0-1 0 0,0 0 1 0 0,0 0 0 0 0,0 0-1 0 0,0 0 1 0 0,0 0 0 0 0,0 1 0 0 0,0-1-1 0 0,-1 0 1 0 0,1 0 0 0 0,0 0-1 0 0,0 0 1 0 0,0 0 0 0 0,0 1 0 0 0,1-1-1 0 0,6 19 43 0 0,9 6-45 0 0,-10-11 0 0 0,-1 0 0 0 0,-1 2-12 0 0,-2 8-46 0 0,-3-20 56 0 0,-2 10 2 0 0,-4-3 0 0 0,4-7 0 0 0,2-2-1 0 0,-25 19 13 0 0,22-19 1 0 0,-11 15 27 0 0,9-12-28 0 0,0 2 21 0 0,-3 17-14 0 0,5-10-19 0 0,4-2-16 0 0,0-10-61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5:2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12 444 8207 0 0,'0'0'3727'0'0,"0"3"-3408"0"0,-6 63 1413 0 0,4-50-1651 0 0,0-1 0 0 0,1 1 0 0 0,1 0 0 0 0,0-1 0 0 0,4 28 0 0 0,9 42-16 0 0,-8-43-66 0 0,-3-27 1 0 0,-1-1 0 0 0,-1-3 19 0 0,0-8 1010 0 0,-4 9 13 0 0,-1-44-974 0 0,1 1 0 0 0,1-1 0 0 0,3-48 0 0 0,0 46 170 0 0,3-13-31 0 0,1 1-1 0 0,2-1 0 0 0,2 1 1 0 0,25-76-1 0 0,8 18-95 0 0,-32 82 2 0 0,-8 20-41 0 0,0 1-52 0 0,-1 0-1 0 0,1-1 1 0 0,0 1-1 0 0,0 0 0 0 0,0 0 1 0 0,0-1-1 0 0,0 1 1 0 0,0 0-1 0 0,0 0 1 0 0,0 0-1 0 0,2-1 1 0 0,3-4 170 0 0,-6 6-175 0 0,1 0-1 0 0,-1 0 0 0 0,0-1 1 0 0,0 1-1 0 0,1 0 1 0 0,-1-1-1 0 0,0 1 0 0 0,0 0 1 0 0,1 0-1 0 0,-1 0 0 0 0,0-1 1 0 0,1 1-1 0 0,-1 0 1 0 0,1 0-1 0 0,-1 0 0 0 0,0 0 1 0 0,1 0-1 0 0,-1 0 1 0 0,0 0-1 0 0,1 0 0 0 0,-1 0 1 0 0,1 0-1 0 0,-1 0 0 0 0,0 0 1 0 0,1 0-1 0 0,0 0 1 0 0,9 9 130 0 0,-5-2-136 0 0,0 1 0 0 0,-1-1 0 0 0,0 1 0 0 0,0 0 0 0 0,6 17 0 0 0,9 45-141 0 0,-17-60 98 0 0,8 30-328 0 0,-3 1 0 0 0,4 42 0 0 0,-11-67 262 0 0,0-4 98 0 0,0-9 579 0 0,0-4-541 0 0,-1 1 0 0 0,0 0 0 0 0,0-1 1 0 0,1 1-1 0 0,-1-1 0 0 0,0 1 0 0 0,1-1 1 0 0,-1 0-1 0 0,1 1 0 0 0,-1-1 0 0 0,0 0 0 0 0,1 1 1 0 0,0-1-1 0 0,-1 0 0 0 0,1 1 0 0 0,-1-2 0 0 0,-6-13 202 0 0,7 15-238 0 0,-11-32 314 0 0,1 0-1 0 0,-10-58 0 0 0,17 72-262 0 0,-5-32-62 0 0,2 1 0 0 0,2-68 0 0 0,4 115-23 0 0,0 1 0 0 0,0-1 0 0 0,1 0 0 0 0,-1 1 0 0 0,0-1 0 0 0,1 0 1 0 0,0 1-1 0 0,-1-1 0 0 0,1 1 0 0 0,0-1 0 0 0,0 1 0 0 0,1-2 1 0 0,-1 1 11 0 0,0 0-58 0 0,16 1-7 0 0,8 1 34 0 0,14 3 52 0 0,-33-2 21 0 0,0 0 1 0 0,0 0-1 0 0,1-1 0 0 0,-1 0 1 0 0,0 0-1 0 0,0-1 0 0 0,1 0 1 0 0,-1 0-1 0 0,0 0 0 0 0,0-1 1 0 0,0 1-1 0 0,0-2 0 0 0,0 1 1 0 0,0-1-1 0 0,7-4 0 0 0,1-3 63 0 0,-9 6-43 0 0,1 1 1 0 0,-1-1 0 0 0,1 1 0 0 0,-1 0 0 0 0,1 1-1 0 0,11-4 1 0 0,-6 4-41 0 0,-1 6 0 0 0,-6 0-21 0 0,0 0 0 0 0,0 0 0 0 0,-1 0 0 0 0,0 0 0 0 0,1 1 0 0 0,-2-1 0 0 0,1 1 0 0 0,0 0 0 0 0,-1 0-1 0 0,2 5 1 0 0,10 18-187 0 0,-10-19 160 0 0,1-1 1 0 0,-1 1-1 0 0,5 17 0 0 0,-3-7-6 0 0,16 30 1 0 0,-12-27-2 0 0,-8-19 58 0 0,9 12-26 0 0,5 3-446 0 0,-15-17 261 0 0,1 0-948 0 0,5 4 705 0 0,-5-4-12 0 0,0 1-398 0 0,6 2 474 0 0,-6-3 3 0 0,0 0-218 0 0,-1-1 236 0 0,5 2 753 0 0,0-4-4768 0 0,8-4-81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5:2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7831 0 0,'-11'10'696'0'0,"0"3"-560"0"0,1 1-136 0 0,-3 0 0 0 0,5-3 1048 0 0,-1-1 176 0 0,0 1 40 0 0,2-2 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5983 0 0,'0'0'4540'0'0,"7"-6"-4237"0"0,-3 3-140 0 0,-1-1 0 0 0,0 0 0 0 0,0 0 0 0 0,0 0 0 0 0,0 0 0 0 0,-1 0 0 0 0,1 0 0 0 0,1-7 0 0 0,13-40 645 0 0,-5 13-318 0 0,2 2-125 0 0,24-42-1 0 0,-28 60-142 0 0,1 0 0 0 0,1 0-1 0 0,27-29 1 0 0,-28 36 24 0 0,1 1 0 0 0,-1 0 0 0 0,2 1 0 0 0,-1 0 0 0 0,1 1 0 0 0,1 1 0 0 0,-1 0 0 0 0,1 1 0 0 0,25-8 0 0 0,-19 8 22 0 0,1 2 0 0 0,-1 0 0 0 0,1 1 0 0 0,0 1 0 0 0,0 1 0 0 0,31 2 0 0 0,-31 0-190 0 0,1 2 1 0 0,0 1-1 0 0,-1 0 0 0 0,0 2 0 0 0,0 0 1 0 0,0 2-1 0 0,-1 0 0 0 0,24 14 0 0 0,-40-20-77 0 0,0 1 0 0 0,0-1-1 0 0,-1 1 1 0 0,1 0 0 0 0,-1 0 0 0 0,0 1-1 0 0,0-1 1 0 0,0 1 0 0 0,4 6 0 0 0,-6-8 5 0 0,0 0 0 0 0,0 0-1 0 0,0 0 1 0 0,0 0 0 0 0,0 0 0 0 0,-1 0 0 0 0,1 0 0 0 0,-1 0 0 0 0,0 1 0 0 0,1-1 0 0 0,-1 0 0 0 0,0 0 0 0 0,0 0 0 0 0,0 0 0 0 0,-1 1 0 0 0,1-1 0 0 0,0 0 0 0 0,-1 0-1 0 0,0 0 1 0 0,1 0 0 0 0,-1 0 0 0 0,-2 3 0 0 0,-1 2 24 0 0,-1 0 0 0 0,0 0 0 0 0,0-1 0 0 0,-1 0 0 0 0,0 0 0 0 0,0 0 0 0 0,-13 8 0 0 0,-53 30 42 0 0,26-18-45 0 0,-28 21 27 0 0,-55 34-97 0 0,96-62-119 0 0,-72 27 1 0 0,71-33-31 0 0,15-5-93 0 0,-1-1 0 0 0,1 0 0 0 0,-21 2 0 0 0,38-8-50 0 0,5-11-2822 0 0,6-8 1624 0 0,11-2-17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5:2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228 841 1839 0 0,'0'0'17300'0'0,"-10"7"-16606"0"0,5 2-656 0 0,-1-2-48 0 0,5-5-50 0 0,0-1-98 0 0,-5 5 157 0 0,4-4 145 0 0,1-1-75 0 0,-6 5-15 0 0,5-5-66 0 0,0 1 0 0 0,1-1 1 0 0,-1 0-1 0 0,0 0 0 0 0,0 0 1 0 0,1 0-1 0 0,-1 0 0 0 0,0 0 1 0 0,0 0-1 0 0,0 0 0 0 0,0-1 1 0 0,0 1-1 0 0,-1-1 0 0 0,1 1 1 0 0,-3-1-1 0 0,3 0 31 0 0,0 0 69 0 0,-15-9 498 0 0,7 0-432 0 0,1 0-1 0 0,0 0 0 0 0,1-1 1 0 0,0 0-1 0 0,0 0 0 0 0,1-1 1 0 0,-6-13-1 0 0,12 22-156 0 0,-7-13-4 0 0,0-1-1 0 0,1 0 1 0 0,1 0 0 0 0,0-1-1 0 0,-4-23 1 0 0,4 8-71 0 0,-3-63 0 0 0,9 76 68 0 0,1 0-1 0 0,0 0 0 0 0,2 1 1 0 0,0-1-1 0 0,10-32 0 0 0,-13 49 11 0 0,1 0 0 0 0,-1 1 0 0 0,0-1 0 0 0,1 0 0 0 0,-1 1 0 0 0,1-1 0 0 0,0 1 0 0 0,0-1 0 0 0,-1 0 0 0 0,1 1 0 0 0,0 0 0 0 0,1-2 0 0 0,1-1 0 0 0,5-8-12 0 0,3-5-48 0 0,-7 15 58 0 0,-2 1-8 0 0,0 0-51 0 0,0 0-178 0 0,1 1 220 0 0,0 0 0 0 0,0 0 0 0 0,-1 1 0 0 0,1-1 0 0 0,0 1 0 0 0,0-1 0 0 0,-1 1-1 0 0,1 0 1 0 0,-1 0 0 0 0,1 0 0 0 0,-1 0 0 0 0,1 0 0 0 0,-1 1 0 0 0,1-1 0 0 0,-1 1 0 0 0,0 0 0 0 0,0-1 0 0 0,0 1-1 0 0,0 0 1 0 0,0 0 0 0 0,0 0 0 0 0,-1 1 0 0 0,2 2 0 0 0,6 8 6 0 0,-1 0 0 0 0,-1 1 0 0 0,6 14 0 0 0,-4-7-17 0 0,10 20-65 0 0,-9-17-122 0 0,17 27 0 0 0,-26-48 122 0 0,1 0 0 0 0,0 0 0 0 0,1-1-1 0 0,-1 1 1 0 0,0-1 0 0 0,1 0 0 0 0,-1 0 0 0 0,5 3 0 0 0,0 0 100 0 0,-5-4 321 0 0,-4-12-196 0 0,-1-3-50 0 0,2 7-68 0 0,-1-1 0 0 0,0 1 0 0 0,-5-13 0 0 0,3 10-12 0 0,0-2 0 0 0,-1 2 0 0 0,3 5 2 0 0,0 1 0 0 0,0-1 0 0 0,1 1 0 0 0,-1-1 0 0 0,1 0 0 0 0,0 0 0 0 0,0 0 0 0 0,1 1 0 0 0,-1-1 0 0 0,2-8 0 0 0,-1 13 0 0 0,1-14 182 0 0,1 1 1 0 0,0 0-1 0 0,2 0 0 0 0,-1 0 0 0 0,10-22 1 0 0,35-60 831 0 0,-30 62-850 0 0,1-3-60 0 0,-6 8 23 0 0,2 1 1 0 0,1 0 0 0 0,37-46-1 0 0,-51 71-140 0 0,0-1 0 0 0,1 1 0 0 0,-1-1 0 0 0,1 1 0 0 0,-1 0 0 0 0,1 0 0 0 0,0 0 0 0 0,0 0 0 0 0,0 0 0 0 0,0 1 0 0 0,0 0-1 0 0,1-1 1 0 0,-1 1 0 0 0,0 0 0 0 0,1 1 0 0 0,4-2 0 0 0,-5 2-5 0 0,1 1 0 0 0,0-1-1 0 0,-1 0 1 0 0,1 1 0 0 0,-1 0 0 0 0,1 0-1 0 0,-1 0 1 0 0,1 0 0 0 0,-1 1 0 0 0,0-1-1 0 0,0 1 1 0 0,0 0 0 0 0,0 0 0 0 0,0 0-1 0 0,4 4 1 0 0,5 5-77 0 0,-1 0 0 0 0,0 1 0 0 0,-1 0-1 0 0,0 1 1 0 0,-1 0 0 0 0,0 0 0 0 0,9 20 0 0 0,-4-2-27 0 0,-1 1 1 0 0,12 45-1 0 0,-21-61 126 0 0,-1 0-1 0 0,-1 1 1 0 0,0-1-1 0 0,-1 1 1 0 0,-2 20-1 0 0,3 47 80 0 0,-3-79-82 0 0,6 19-104 0 0,-4-22-85 0 0,1-2-1333 0 0,0-1 1025 0 0,1 0 0 0 0,-1 0 1 0 0,0 0-1 0 0,0 0 1 0 0,0 0-1 0 0,0 0 1 0 0,0-1-1 0 0,0 1 0 0 0,0 0 1 0 0,3-4-1 0 0,-5 5 223 0 0,14-14-5615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4143 0 0,'1'-2'191'0'0,"1"-5"-59"0"0,-1 3-118 0 0,0 1 1 0 0,0-1-1 0 0,0 1 0 0 0,0-1 0 0 0,4-5 0 0 0,1-4-62 0 0,12-20 8928 0 0,-15 40-8710 0 0,-1-1-1 0 0,-1 1 0 0 0,2 9 0 0 0,-1-8-99 0 0,34 264 1333 0 0,-17 0-589 0 0,-16-215-700 0 0,3 213 204 0 0,-6-267 117 0 0,13-38 270 0 0,3-18-452 0 0,3 0-1 0 0,30-59 1 0 0,-20 61-248 0 0,65-86 0 0 0,-38 67-2 0 0,-50 63-5 0 0,1 1 0 0 0,0-1 1 0 0,0 1-1 0 0,1 0 0 0 0,0 1 0 0 0,0 0 0 0 0,10-5 0 0 0,-17 10-4 0 0,1 0 0 0 0,-1-1 0 0 0,1 1 0 0 0,-1 0 0 0 0,0 0 0 0 0,1 0 0 0 0,-1 0 0 0 0,1 0 0 0 0,-1 0 0 0 0,1 0 0 0 0,-1 0 0 0 0,1 1 0 0 0,-1-1 0 0 0,0 1 0 0 0,1-1 0 0 0,-1 1 0 0 0,0-1 0 0 0,2 2 0 0 0,17 13-24 0 0,-18-13 26 0 0,0 1-1 0 0,-1-1 0 0 0,1 0 1 0 0,-1 1-1 0 0,0-1 0 0 0,0 1 1 0 0,0 0-1 0 0,0-1 0 0 0,0 1 1 0 0,-1 0-1 0 0,1 4 0 0 0,1 1 1 0 0,12 64-32 0 0,9 126 0 0 0,-19-67 36 0 0,-4-113 0 0 0,4 5-2 0 0,-2-19 3 0 0,1 1 11 0 0,1 6 45 0 0,-3-10-46 0 0,0 1 0 0 0,0 0 0 0 0,0 0 0 0 0,0 0-1 0 0,0-1 1 0 0,0 1 0 0 0,1 0 0 0 0,-1-1 0 0 0,1 1-1 0 0,-1-1 1 0 0,1 0 0 0 0,0 0 0 0 0,-1 1 0 0 0,1-1 0 0 0,0 0-1 0 0,0 0 1 0 0,0 0 0 0 0,-1-1 0 0 0,1 1 0 0 0,0 0 0 0 0,0-1-1 0 0,0 1 1 0 0,0-1 0 0 0,1 0 0 0 0,-1 0 0 0 0,0 0 0 0 0,4 0-1 0 0,-2 0 4 0 0,0-1 0 0 0,1 0 0 0 0,-1 0 0 0 0,0 0 0 0 0,0 0 0 0 0,0-1 0 0 0,0 0 0 0 0,0 1 0 0 0,0-1-1 0 0,-1-1 1 0 0,1 1 0 0 0,4-4 0 0 0,0-2 40 0 0,-1-1-1 0 0,1-1 1 0 0,-2 1-1 0 0,1-1 1 0 0,-1-1-1 0 0,7-16 1 0 0,-4 10 5 0 0,90-205 1181 0 0,-13-7-491 0 0,-4 11-492 0 0,0 34-190 0 0,-79 179-70 0 0,40-73-63 0 0,-42 76-12 0 0,8 13-2344 0 0,-2 1 1164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3223 0 0,'0'0'8695'0'0,"1"0"-8340"0"0,12-2-90 0 0,-2 1 0 0 0,1-2 0 0 0,0 0 0 0 0,0 0 1 0 0,-1-1-1 0 0,14-6 0 0 0,27-9 161 0 0,-7 8-243 0 0,1 2 0 0 0,59-4-1 0 0,-25 9-13 0 0,-29 2-4910 0 0,-35 1 209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11487 0 0,'0'0'1040'0'0,"1"-1"-853"0"0,2-2-16 0 0,1 0 0 0 0,-1 1 0 0 0,0 0 0 0 0,1-1 0 0 0,0 1 1 0 0,-1 1-1 0 0,1-1 0 0 0,8-2 0 0 0,35-7 984 0 0,-12 4-855 0 0,-9 1 21 0 0,0 0 1 0 0,41-3-1 0 0,-55 9-268 0 0,1 0 0 0 0,-1 0-1 0 0,0 1 1 0 0,1 1 0 0 0,-1 0 0 0 0,0 1-1 0 0,22 7 1 0 0,20 13-1723 0 0,-43-18 212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 8287 0 0,'-1'-20'150'0'0,"1"5"1396"0"0,0 6 3649 0 0,-1 11-4868 0 0,0 1 0 0 0,0-1 0 0 0,1 0 1 0 0,-1 1-1 0 0,0-1 0 0 0,-1 0 0 0 0,0 2 0 0 0,-4 6-288 0 0,-36 81-1672 0 0,32-72 291 0 0,9-17 482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16 919 0 0,'0'0'9276'0'0,"0"2"-8476"0"0,-1 5-794 0 0,0 1 0 0 0,0 0 1 0 0,0-1-1 0 0,-1 1 0 0 0,0 0 0 0 0,-1-1 0 0 0,1 0 0 0 0,-2 0 0 0 0,1 0 0 0 0,-5 7 0 0 0,-8 11-224 0 0,-25 29 0 0 0,27-35 243 0 0,-11 9 62 0 0,-5 7 429 0 0,23-25-229 0 0,-1 1 202 0 0,1 0-1 0 0,0 0 0 0 0,1 1 0 0 0,-6 14 0 0 0,10-23-400 0 0,1 0 0 0 0,0 0 1 0 0,1 1-1 0 0,-1-1 1 0 0,0 0-1 0 0,1 0 1 0 0,0 1-1 0 0,0-1 0 0 0,0 0 1 0 0,0 0-1 0 0,0 1 1 0 0,1-1-1 0 0,0 0 0 0 0,-1 0 1 0 0,1 0-1 0 0,0 1 1 0 0,0-1-1 0 0,1 0 1 0 0,-1 0-1 0 0,1-1 0 0 0,-1 1 1 0 0,4 3-1 0 0,-3-2-30 0 0,1-1-1 0 0,0 1 1 0 0,1-1-1 0 0,-1 0 1 0 0,0 0-1 0 0,1-1 1 0 0,0 1-1 0 0,-1-1 1 0 0,1 1-1 0 0,0-1 1 0 0,0-1-1 0 0,1 1 1 0 0,-1 0-1 0 0,8 1 1 0 0,-5-2-12 0 0,-1-1 0 0 0,0 1 0 0 0,1-1 0 0 0,0 0 0 0 0,-1-1 0 0 0,0 0 1 0 0,1 0-1 0 0,-1 0 0 0 0,8-3 0 0 0,5-4 4 0 0,0 0 0 0 0,0-1 1 0 0,-2-1-1 0 0,1 0 0 0 0,23-20 1 0 0,-11 7-46 0 0,-1-1 1 0 0,34-38-1 0 0,-51 49-127 0 0,-1 0 0 0 0,0-1-1 0 0,-1 0 1 0 0,-1-1 0 0 0,0 0 0 0 0,-1-1-1 0 0,8-22 1 0 0,-14 34-25 0 0,-1-1-1 0 0,0 1 1 0 0,0-1-1 0 0,0 0 1 0 0,-1 1 0 0 0,1-1-1 0 0,-1 0 1 0 0,0 1-1 0 0,0-1 1 0 0,-1 0-1 0 0,1 1 1 0 0,-1-1-1 0 0,0 1 1 0 0,-1-1 0 0 0,1 1-1 0 0,-4-9 1 0 0,2 9 2 0 0,1 1 0 0 0,0 0 0 0 0,-1-1 1 0 0,0 1-1 0 0,1 0 0 0 0,-1 1 1 0 0,-1-1-1 0 0,1 0 0 0 0,0 1 0 0 0,-1 0 1 0 0,1-1-1 0 0,-1 1 0 0 0,1 1 0 0 0,-1-1 1 0 0,0 0-1 0 0,0 1 0 0 0,0 0 0 0 0,0 0 1 0 0,-5-1-1 0 0,-5 1-288 0 0,0 0 1 0 0,1 1-1 0 0,-1 1 1 0 0,0 0-1 0 0,1 1 1 0 0,-1 0-1 0 0,1 1 1 0 0,0 0-1 0 0,-14 6 1 0 0,4-2-66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137 107 2303 0 0,'-43'8'10'0'0,"2"-1"3171"0"0,14-5 6308 0 0,38-10-8738 0 0,16-12-580 0 0,1 2 0 0 0,1 0 1 0 0,0 3-1 0 0,57-23 0 0 0,-82 36-148 0 0,0 1 1 0 0,0 0-1 0 0,1 0 0 0 0,-1 1 1 0 0,0-1-1 0 0,0 1 0 0 0,0 0 1 0 0,0 0-1 0 0,1 0 0 0 0,-1 1 1 0 0,0-1-1 0 0,0 1 1 0 0,0 0-1 0 0,0 0 0 0 0,0 1 1 0 0,6 2-1 0 0,-7-2-8 0 0,0 0 0 0 0,0 0-1 0 0,0 1 1 0 0,0-1 0 0 0,0 1 0 0 0,0-1 0 0 0,-1 1 0 0 0,1 0-1 0 0,-1 0 1 0 0,0 0 0 0 0,0 1 0 0 0,0-1 0 0 0,0 0-1 0 0,-1 1 1 0 0,1-1 0 0 0,-1 1 0 0 0,0 0 0 0 0,1 4 0 0 0,-1 2 3 0 0,0 0 1 0 0,0 0-1 0 0,-1 1 1 0 0,0-1-1 0 0,-1 0 1 0 0,0 0 0 0 0,-1 0-1 0 0,0 0 1 0 0,-1 0-1 0 0,0 0 1 0 0,-7 17-1 0 0,0-6 0 0 0,0-1 0 0 0,-2 0 0 0 0,0 0 0 0 0,-17 20 0 0 0,22-31-68 0 0,1-1 0 0 0,-1 0 1 0 0,-1-1-1 0 0,0 1 0 0 0,0-1 1 0 0,0-1-1 0 0,0 0 1 0 0,-1 0-1 0 0,0 0 0 0 0,-1-1 1 0 0,1-1-1 0 0,-1 1 1 0 0,-20 4-1 0 0,29-8 119 0 0,1-3-44 0 0,1 0 0 0 0,-1 0 0 0 0,1 0 0 0 0,-1 0 0 0 0,1 1 0 0 0,0-1 0 0 0,0 0 0 0 0,0 0 0 0 0,0 1 0 0 0,0-1 0 0 0,0 1 0 0 0,0-1 0 0 0,0 1 1 0 0,1-1-1 0 0,-1 1 0 0 0,1 0 0 0 0,-1 0 0 0 0,1 0 0 0 0,-1-1 0 0 0,1 2 0 0 0,0-1 0 0 0,3-2 0 0 0,1 0 6 0 0,1 0 0 0 0,0 1 1 0 0,0-1-1 0 0,13-1 0 0 0,-12 3-33 0 0,0 0 0 0 0,0 1 1 0 0,0 0-1 0 0,0 0 0 0 0,0 1 0 0 0,0 0 0 0 0,0 1 0 0 0,0-1 0 0 0,0 1 1 0 0,-1 1-1 0 0,1 0 0 0 0,-1 0 0 0 0,0 0 0 0 0,0 1 0 0 0,0 0 0 0 0,11 8 0 0 0,-9-4-1 0 0,1 0-1 0 0,-1 1 0 0 0,-1 0 1 0 0,0 0-1 0 0,0 1 1 0 0,-1 0-1 0 0,0 0 0 0 0,0 1 1 0 0,-1 0-1 0 0,4 12 0 0 0,-5-12 18 0 0,0 1-1 0 0,-1 0 1 0 0,0 0-1 0 0,2 21 1 0 0,-5-28-3 0 0,-1-1 0 0 0,0 0-1 0 0,0 0 1 0 0,0 1 0 0 0,-1-1 0 0 0,1 0 0 0 0,-1 0 0 0 0,0 0 0 0 0,-1 0 0 0 0,1 0 0 0 0,-1 0 0 0 0,1 0 0 0 0,-1 0 0 0 0,0-1-1 0 0,0 1 1 0 0,-1 0 0 0 0,-4 5 0 0 0,-6 4 121 0 0,0-1 0 0 0,0-1 0 0 0,-1 0 0 0 0,-25 15 0 0 0,6-7 54 0 0,-40 16 0 0 0,40-21-129 0 0,-36 9 0 0 0,52-19-74 0 0,-1 0 0 0 0,1-1-1 0 0,-1 0 1 0 0,-18-1 0 0 0,20-4-925 0 0,7 0-3420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522 204 12607 0 0,'0'0'579'0'0,"1"-2"-15"0"0,2-2-511 0 0,-1 0 1 0 0,1 0-1 0 0,0 0 0 0 0,1 0 1 0 0,-1 1-1 0 0,0 0 0 0 0,7-5 1 0 0,-7 6 58 0 0,1-1 0 0 0,-1 0 1 0 0,0 0-1 0 0,0 0 0 0 0,0 0 1 0 0,0-1-1 0 0,0 1 0 0 0,-1-1 1 0 0,0 0-1 0 0,1 0 0 0 0,2-8 1 0 0,-4 9-124 0 0,-1-1 0 0 0,0 1 1 0 0,1-1-1 0 0,-1 1 1 0 0,-1-1-1 0 0,1 1 1 0 0,0-1-1 0 0,-1 1 0 0 0,0-1 1 0 0,0 1-1 0 0,0-1 1 0 0,0 1-1 0 0,0 0 0 0 0,-1 0 1 0 0,1-1-1 0 0,-1 1 1 0 0,0 0-1 0 0,0 0 1 0 0,0 1-1 0 0,-1-1 0 0 0,-3-3 1 0 0,3 2-50 0 0,-2-1 1 0 0,1 1 0 0 0,-1 1-1 0 0,1-1 1 0 0,-1 1-1 0 0,0-1 1 0 0,0 2-1 0 0,0-1 1 0 0,-1 0 0 0 0,1 1-1 0 0,-1 0 1 0 0,-7-2-1 0 0,4 3 41 0 0,-1 1-1 0 0,0-1 1 0 0,1 2-1 0 0,-1-1 1 0 0,1 2 0 0 0,-1-1-1 0 0,1 1 1 0 0,-1 0-1 0 0,1 1 1 0 0,-17 7-1 0 0,4 1 60 0 0,-1 1 0 0 0,-39 28 0 0 0,-54 48 281 0 0,89-65-133 0 0,1 2 1 0 0,-25 29-1 0 0,45-46-154 0 0,0 0 0 0 0,0 0-1 0 0,1 1 1 0 0,0 0 0 0 0,1 0 0 0 0,-5 12-1 0 0,8-18-31 0 0,0 0-1 0 0,0 0 0 0 0,0 1 0 0 0,1-1 1 0 0,-1 0-1 0 0,1 1 0 0 0,-1-1 0 0 0,1 1 1 0 0,0-1-1 0 0,0 0 0 0 0,1 1 1 0 0,-1-1-1 0 0,1 1 0 0 0,0-1 0 0 0,0 0 1 0 0,0 1-1 0 0,0-1 0 0 0,0 0 0 0 0,1 0 1 0 0,-1 0-1 0 0,4 4 0 0 0,-2-4-6 0 0,-1-1 1 0 0,1 0-1 0 0,0 1 0 0 0,0-1 0 0 0,0-1 1 0 0,0 1-1 0 0,0 0 0 0 0,0-1 0 0 0,1 0 0 0 0,-1 1 1 0 0,0-1-1 0 0,1-1 0 0 0,-1 1 0 0 0,1 0 0 0 0,0-1 1 0 0,-1 0-1 0 0,6 0 0 0 0,3 0-34 0 0,0-1 1 0 0,-1 0-1 0 0,0-1 0 0 0,14-3 0 0 0,7-5-49 0 0,61-28 0 0 0,28-23 145 0 0,-9 2-39 0 0,-68 37 37 0 0,-25 11 122 0 0,38-14 0 0 0,-55 25 123 0 0,-7 13 103 0 0,-9 19 239 0 0,-30 47 0 0 0,21-40-126 0 0,-29 53 501 0 0,-136 269-70 0 0,181-344-1899 0 0,1 0 1 0 0,-6 24-1 0 0,12-40-293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46 7831 0 0,'5'-7'605'0'0,"-3"2"-441"0"0,0 1 0 0 0,1 0 1 0 0,-1 1-1 0 0,1-1 0 0 0,0 0 0 0 0,0 1 1 0 0,0 0-1 0 0,7-6 1397 0 0,-8 11 607 0 0,-1-2-2139 0 0,-1 0-1 0 0,0 0 1 0 0,0 0 0 0 0,0 0-1 0 0,0 0 1 0 0,1 0 0 0 0,-1 0 0 0 0,0 0-1 0 0,0 0 1 0 0,0 0 0 0 0,0 0 0 0 0,1 0-1 0 0,-1 0 1 0 0,0 0 0 0 0,0 0 0 0 0,0 0-1 0 0,0 0 1 0 0,0 1 0 0 0,1-1 0 0 0,-1 0-1 0 0,0 0 1 0 0,0 0 0 0 0,0 0 0 0 0,0 0-1 0 0,0 0 1 0 0,0 1 0 0 0,0-1 0 0 0,0 0-1 0 0,1 0 1 0 0,-1 0 0 0 0,0 0 0 0 0,0 0-1 0 0,0 1 1 0 0,0-1 0 0 0,0 0 0 0 0,0 0-1 0 0,0 0 1 0 0,0 0 0 0 0,0 1 0 0 0,-1 9 108 0 0,0 0 1 0 0,0 0-1 0 0,-1 0 1 0 0,0 0-1 0 0,-4 10 1 0 0,-22 50 542 0 0,16-41-397 0 0,-102 228 683 0 0,75-184-702 0 0,41-74-233 0 0,-1-1 0 0 0,1 1 0 0 0,0 0 0 0 0,-1-1 0 0 0,1 1 0 0 0,0 0 0 0 0,0 0 0 0 0,2-1 0 0 0,5-2 77 0 0,21-17 52 0 0,0 2-1 0 0,2 1 1 0 0,41-17 0 0 0,-59 29-182 0 0,0 1 0 0 0,0 1 0 0 0,0 1 0 0 0,1 0 1 0 0,-1 0-1 0 0,1 2 0 0 0,0 0 0 0 0,0 0 0 0 0,-1 2 0 0 0,27 3 1 0 0,34 8-2141 0 0,-61-10 314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9151 0 0,'0'0'422'0'0,"-1"1"-13"0"0,-75 138 1826 0 0,5 1-84 0 0,-56 122-108 0 0,101-197-978 0 0,-201 436-1880 0 0,213-474-885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104 265 3223 0 0,'-1'2'240'0'0,"-1"4"296"0"0,-1 1-1 0 0,0-1 0 0 0,-1 0 0 0 0,1-1 1 0 0,-1 1-1 0 0,-8 8 0 0 0,-32 32 3835 0 0,24-27-3620 0 0,13-12 3867 0 0,24-23-3285 0 0,16-14-1085 0 0,57-39 0 0 0,-39 30-245 0 0,-46 36 5 0 0,23-20-36 0 0,2 2 1 0 0,0 1 0 0 0,35-17 0 0 0,-58 34-27 0 0,-6 3 48 0 0,0 0 0 0 0,-1 1-1 0 0,1-1 1 0 0,-1 1 0 0 0,1-1 0 0 0,-1 1 0 0 0,1-1-1 0 0,-1 1 1 0 0,1-1 0 0 0,-1 1 0 0 0,1-1 0 0 0,-1 1 0 0 0,0-1-1 0 0,1 1 1 0 0,-1 0 0 0 0,1 1 0 0 0,-1-2-2 0 0,1 3 7 0 0,0 0-1 0 0,1 0 1 0 0,-1 0-1 0 0,-1 1 1 0 0,1-1-1 0 0,0 0 1 0 0,-1 0-1 0 0,0 1 1 0 0,1-1-1 0 0,-1 0 1 0 0,-1 1-1 0 0,1-1 1 0 0,0 0-1 0 0,-1 0 1 0 0,0 4-1 0 0,-3 6-9 0 0,-1-1-1 0 0,-8 19 1 0 0,2-6 5 0 0,-8 14 83 0 0,18-37 216 0 0,-4-8-220 0 0,5 4-75 0 0,-1 0 0 0 0,1 0 0 0 0,-1 0-1 0 0,1-1 1 0 0,0 1 0 0 0,0 0 0 0 0,0 0 0 0 0,0 0-1 0 0,0-1 1 0 0,0 1 0 0 0,0 0 0 0 0,1 0 0 0 0,-1 0-1 0 0,1 0 1 0 0,0 0 0 0 0,-1 0 0 0 0,3-3 0 0 0,2-5-33 0 0,0 0 0 0 0,7-9 0 0 0,-11 18 32 0 0,13-20-126 0 0,1 1 1 0 0,1 1-1 0 0,0 1 1 0 0,2 0 0 0 0,0 1-1 0 0,1 0 1 0 0,0 2-1 0 0,1 1 1 0 0,37-21-1 0 0,-43 29 107 0 0,1 0-1 0 0,-1 1 0 0 0,1 1 1 0 0,0 0-1 0 0,28-2 0 0 0,-31 4 114 0 0,0 2 0 0 0,0 0 1 0 0,0 0-1 0 0,0 1 0 0 0,0 0 0 0 0,0 1 0 0 0,22 7 0 0 0,-31-8-56 0 0,0 0 1 0 0,0 0-1 0 0,0 1 1 0 0,0-1-1 0 0,0 1 1 0 0,0 0-1 0 0,-1 0 1 0 0,1 0-1 0 0,-1 0 1 0 0,1 0-1 0 0,-1 1 1 0 0,0-1-1 0 0,1 1 1 0 0,-1-1-1 0 0,-1 1 0 0 0,1 0 1 0 0,0 0-1 0 0,-1 0 1 0 0,1 0-1 0 0,-1 0 1 0 0,0 0-1 0 0,0 0 1 0 0,0 1-1 0 0,-1-1 1 0 0,1 0-1 0 0,-1 0 1 0 0,1 1-1 0 0,-1-1 1 0 0,0 0-1 0 0,0 1 1 0 0,-1-1-1 0 0,1 0 0 0 0,-1 1 1 0 0,0-1-1 0 0,0 0 1 0 0,0 0-1 0 0,0 0 1 0 0,0 0-1 0 0,-1 0 1 0 0,-1 3-1 0 0,-70 103 843 0 0,42-67-717 0 0,-48 89-1 0 0,78-129-1044 0 0,3-3-279 0 0,9 0-47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10735 0 0,'0'0'242'0'0,"-3"-7"595"0"0,-1 2-696 0 0,4 4 759 0 0,-5 13-401 0 0,4-9-456 0 0,0 1-1 0 0,1 0 1 0 0,0 0-1 0 0,0 0 1 0 0,0 0-1 0 0,0 0 1 0 0,0 0 0 0 0,1 0-1 0 0,1 6 1 0 0,13 34 622 0 0,-12-35-476 0 0,6 12 186 0 0,0 0-1 0 0,2-1 1 0 0,0 0 0 0 0,1 0-1 0 0,1-2 1 0 0,1 0 0 0 0,1 0-1 0 0,19 18 1 0 0,18 11 343 0 0,76 53 0 0 0,38 34-1070 0 0,-155-123-186 0 0,0 2 0 0 0,0-1 1 0 0,-2 1-1 0 0,1 0 0 0 0,12 26 0 0 0,-21-37-120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12295 0 0,'0'0'563'0'0,"-1"2"-14"0"0,-5 10-417 0 0,0 1-1 0 0,1 0 0 0 0,-5 17 0 0 0,-7 19 322 0 0,-8 5-252 0 0,-2-1 1 0 0,-3-1-1 0 0,-47 62 1 0 0,-123 132 1077 0 0,176-218-1485 0 0,1 1-1 0 0,1 0 1 0 0,-25 48 0 0 0,37-56-5368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7367 0 0,'0'0'667'0'0,"1"3"-547"0"0,0 4 294 0 0,-1 0 0 0 0,1 0 0 0 0,-1 0 0 0 0,0 0-1 0 0,-1 0 1 0 0,1 0 0 0 0,-3 9 0 0 0,-16 54 2838 0 0,7-30-2294 0 0,0 15-551 0 0,2 0-1 0 0,3 0 0 0 0,2 1 1 0 0,5 108-1 0 0,1-151-754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50 104 3679 0 0,'-2'2'284'0'0,"-37"30"664"0"0,37-30-6 0 0,-4 5 2117 0 0,6-7-2910 0 0,0 0 0 0 0,0 0 1 0 0,0 1-1 0 0,-1-1 0 0 0,1 0 0 0 0,0 0 0 0 0,2 5 4175 0 0,-1-5-4175 0 0,-1 0 0 0 0,0 0 0 0 0,0 0 1 0 0,1 1-1 0 0,15 1 2000 0 0,21-4-1155 0 0,86-19 698 0 0,58-7-1289 0 0,-81 11-326 0 0,87-22-75 0 0,-81 15-194 0 0,-70 15-50 0 0,-19 5-491 0 0,0 0 0 0 0,0 1-1 0 0,1 1 1 0 0,28-1 0 0 0,-33 5-1095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10591 0 0,'0'0'1200'0'0,"-1"2"-676"0"0,-2 11 83 0 0,-2 9-65 0 0,-1 1 0 0 0,-17 37 1 0 0,-18 25-492 0 0,-54 113-33 0 0,18 6-21 0 0,73-192-94 0 0,1-1 0 0 0,0 1 0 0 0,0 0 0 0 0,1 0 0 0 0,1 0 0 0 0,0 1 0 0 0,1-1 0 0 0,0 0 0 0 0,3 15 0 0 0,2-11-4757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1 919 0 0,'-2'2'12003'0'0,"-4"5"-10508"0"0,2-3-1436 0 0,0 0 1 0 0,1 0 0 0 0,0 1 0 0 0,0-1 0 0 0,0 1 0 0 0,0 0 0 0 0,1 0 0 0 0,0 0-1 0 0,0 0 1 0 0,0 0 0 0 0,1 0 0 0 0,0 1 0 0 0,0-1 0 0 0,-1 6 0 0 0,1-2-633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3223 0 0,'-1'1'6194'0'0,"-17"15"-4877"0"0,-29 20 0 0 0,27-21-1458 0 0,-27 24 0 0 0,34-26 415 0 0,0 1 1 0 0,0 0-1 0 0,1 1 1 0 0,1 0-1 0 0,1 1 1 0 0,0 0-1 0 0,1 0 1 0 0,-11 29-1 0 0,15-32 25 0 0,0 1 1 0 0,1 0-1 0 0,1 0 0 0 0,0 0 0 0 0,1 1 0 0 0,0 28 0 0 0,2-37-219 0 0,1 0 0 0 0,0 0 0 0 0,-1 0 0 0 0,2 0 0 0 0,-1-1 0 0 0,1 1 0 0 0,0 0 0 0 0,0-1 0 0 0,1 1 0 0 0,-1-1 0 0 0,1 0 0 0 0,0 1 0 0 0,1-1 0 0 0,-1-1 0 0 0,1 1 0 0 0,0-1 0 0 0,0 1 0 0 0,1-1 0 0 0,6 5 0 0 0,-6-6 2 0 0,1 1 1 0 0,0-1-1 0 0,0 0 1 0 0,-1-1-1 0 0,1 1 1 0 0,1-1-1 0 0,-1 0 1 0 0,0-1-1 0 0,1 0 1 0 0,-1 0-1 0 0,0 0 1 0 0,1-1-1 0 0,-1 0 1 0 0,1 0-1 0 0,-1 0 1 0 0,1-1-1 0 0,9-2 1 0 0,4-2 76 0 0,0-2 1 0 0,-1 0-1 0 0,1 0 1 0 0,21-14-1 0 0,-30 15-162 0 0,1-1 1 0 0,-1-1-1 0 0,-1 0 0 0 0,0 0 1 0 0,0-1-1 0 0,0-1 0 0 0,-1 1 1 0 0,0-1-1 0 0,-1-1 0 0 0,13-22 0 0 0,-16 24-91 0 0,0 1 0 0 0,-1-1 0 0 0,0-1 0 0 0,0 1 0 0 0,-1-1 0 0 0,-1 1-1 0 0,0-1 1 0 0,0 0 0 0 0,-1 0 0 0 0,0 0 0 0 0,0 0 0 0 0,-1 0 0 0 0,-1 0-1 0 0,0 0 1 0 0,-2-12 0 0 0,1 15-45 0 0,0-1-1 0 0,-1 1 1 0 0,0 0 0 0 0,0 0-1 0 0,-1 0 1 0 0,0 0 0 0 0,0 0-1 0 0,0 1 1 0 0,-1 0 0 0 0,0 0-1 0 0,0 0 1 0 0,-1 0-1 0 0,0 1 1 0 0,0 0 0 0 0,-7-5-1 0 0,8 7 59 0 0,1 0-1 0 0,-1 1 1 0 0,0-1-1 0 0,0 1 1 0 0,0 0-1 0 0,-1 0 1 0 0,1 1-1 0 0,0 0 1 0 0,-1 0-1 0 0,1 0 1 0 0,-1 0 0 0 0,1 1-1 0 0,-1 0 1 0 0,1 0-1 0 0,-1 1 1 0 0,1-1-1 0 0,-1 1 1 0 0,1 0-1 0 0,0 1 1 0 0,-1-1-1 0 0,1 1 1 0 0,-5 2-1 0 0,-34 19-1191 0 0,34-16 698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32 5527 0 0,'0'0'423'0'0,"-13"2"6936"0"0,32-3-6870 0 0,0-2 0 0 0,26-6 0 0 0,-12 3-106 0 0,67-8 254 0 0,-86 14-572 0 0,0-1-1 0 0,-1 2 1 0 0,1 0-1 0 0,-1 0 1 0 0,19 5-1 0 0,-30-5-53 0 0,0-1 1 0 0,1 1-1 0 0,-1 0 0 0 0,0 0 0 0 0,0 0 1 0 0,1 0-1 0 0,-1 0 0 0 0,0 1 0 0 0,0-1 1 0 0,-1 1-1 0 0,1-1 0 0 0,0 1 0 0 0,0 0 1 0 0,-1-1-1 0 0,1 1 0 0 0,-1 0 0 0 0,3 4 0 0 0,-3-3 1 0 0,0 0 0 0 0,0 0 0 0 0,0 0 0 0 0,0 0 0 0 0,-1 0 0 0 0,1 0 0 0 0,-1 0 0 0 0,0 1 0 0 0,0-1 0 0 0,0 0 0 0 0,-1 6 0 0 0,0 0 46 0 0,-1 0 0 0 0,-1-1-1 0 0,0 1 1 0 0,0-1-1 0 0,0 0 1 0 0,-1 0-1 0 0,-1 0 1 0 0,-8 12-1 0 0,-5 4-26 0 0,-1-2-1 0 0,-1 0 1 0 0,-2-1 0 0 0,-30 24-1 0 0,35-33-40 0 0,0 0-1 0 0,0 0 1 0 0,-2-2-1 0 0,1-1 1 0 0,-1 0 0 0 0,-40 12-1 0 0,55-20 12 0 0,-1 1 1 0 0,0-2-1 0 0,0 1 0 0 0,0-1 0 0 0,0 1 0 0 0,0-1 1 0 0,0-1-1 0 0,-8 0 0 0 0,12 0 52 0 0,1 0 1 0 0,2-2-61 0 0,0-1 0 0 0,0 1 0 0 0,1 0 1 0 0,-1 0-1 0 0,0 1 0 0 0,1-1 0 0 0,0 0 1 0 0,-1 1-1 0 0,1-1 0 0 0,0 1 1 0 0,1 0-1 0 0,-1 0 0 0 0,0 0 0 0 0,0 1 1 0 0,1-1-1 0 0,-1 1 0 0 0,1 0 0 0 0,6-2 1 0 0,2 0-157 0 0,0 1 0 0 0,0 0 1 0 0,0 1-1 0 0,21 1 0 0 0,-23 0 148 0 0,1 1 0 0 0,-1 1 0 0 0,0 0 0 0 0,0 0 0 0 0,0 1 0 0 0,0 1 0 0 0,-1-1 0 0 0,1 1 0 0 0,-1 1 0 0 0,0 0 0 0 0,0 0 0 0 0,0 1 0 0 0,-1 0 0 0 0,0 1 0 0 0,0-1 0 0 0,0 2 0 0 0,-1-1 0 0 0,0 1 0 0 0,-1 0 0 0 0,0 0 0 0 0,0 1 0 0 0,0 0 0 0 0,5 13 0 0 0,-1-1 111 0 0,0 1 1 0 0,12 46-1 0 0,-20-60-25 0 0,0-1 1 0 0,-1 1-1 0 0,0-1 1 0 0,0 1-1 0 0,-1 0 1 0 0,0 0-1 0 0,-1-1 1 0 0,1 1-1 0 0,-1-1 1 0 0,-1 1-1 0 0,0-1 1 0 0,0 1-1 0 0,-4 9 1 0 0,4-13 4 0 0,0-1 1 0 0,0 1-1 0 0,-1 0 1 0 0,0-1 0 0 0,0 0-1 0 0,0 0 1 0 0,0 0-1 0 0,0 0 1 0 0,-1 0 0 0 0,1-1-1 0 0,-1 1 1 0 0,1-1-1 0 0,-5 2 1 0 0,-7 3 128 0 0,0-1 0 0 0,-17 4 0 0 0,19-6-96 0 0,-163 42 468 0 0,139-38-576 0 0,19-4-70 0 0,-11 3-340 0 0,-60 6 1 0 0,88-12 302 0 0,0-1 1 0 0,1 0-1 0 0,-1 0 1 0 0,0 0-1 0 0,0 0 1 0 0,1 0 0 0 0,-1 0-1 0 0,0 0 1 0 0,0 0-1 0 0,0 0 1 0 0,1-1-1 0 0,-1 1 1 0 0,0 0 0 0 0,0 0-1 0 0,1-1 1 0 0,-1 1-1 0 0,0 0 1 0 0,1-1-1 0 0,-1 1 1 0 0,0-1 0 0 0,1 1-1 0 0,-1-1 1 0 0,1 1-1 0 0,-1-1 1 0 0,1 1-1 0 0,-2-2 1 0 0,0-6-5762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558 311 9215 0 0,'30'-31'656'0'0,"-2"-2"-1"0"0,31-43 1 0 0,-55 69-1092 0 0,0-1 0 0 0,0 0-1 0 0,0 1 1 0 0,-1-1 0 0 0,0-1 0 0 0,4-16 0 0 0,-6 21 201 0 0,0 0 1 0 0,-1-1-1 0 0,1 1 1 0 0,-1 0 0 0 0,0-1-1 0 0,0 1 1 0 0,-1-1-1 0 0,1 1 1 0 0,-1 0 0 0 0,0-1-1 0 0,0 1 1 0 0,0 0-1 0 0,-1 0 1 0 0,1 0 0 0 0,-4-6-1 0 0,3 8 381 0 0,1 0 0 0 0,-1 0 1 0 0,0 0-1 0 0,1 0 0 0 0,-1 1 0 0 0,0-1 0 0 0,0 1 1 0 0,0-1-1 0 0,0 1 0 0 0,-1 0 0 0 0,1 0 0 0 0,0 0 0 0 0,0 0 1 0 0,-1 0-1 0 0,1 0 0 0 0,0 1 0 0 0,-1-1 0 0 0,1 1 0 0 0,-1 0 1 0 0,1 0-1 0 0,-1-1 0 0 0,1 2 0 0 0,-1-1 0 0 0,1 0 1 0 0,-1 0-1 0 0,-3 2 0 0 0,-4 1 224 0 0,-1 0 0 0 0,2 0 0 0 0,-1 1 0 0 0,-17 10 0 0 0,-177 105 2177 0 0,151-84-1764 0 0,-83 73-1 0 0,125-99-682 0 0,-79 79 455 0 0,81-78-495 0 0,0 1-1 0 0,0 0 1 0 0,2 1-1 0 0,-1-1 0 0 0,1 2 1 0 0,-9 23-1 0 0,15-35-54 0 0,0 1-1 0 0,1-1 1 0 0,-1 1 0 0 0,1-1-1 0 0,-1 1 1 0 0,1-1 0 0 0,0 1 0 0 0,0 0-1 0 0,0-1 1 0 0,0 1 0 0 0,0 0-1 0 0,0-1 1 0 0,0 1 0 0 0,0-1-1 0 0,1 1 1 0 0,-1 0 0 0 0,1-1 0 0 0,-1 1-1 0 0,2 2 1 0 0,-1-3 14 0 0,0 0 0 0 0,0 0 0 0 0,0 0 0 0 0,1 0 0 0 0,-1 0 0 0 0,0 0 0 0 0,0 0 0 0 0,1-1 0 0 0,-1 1 0 0 0,0 0 0 0 0,1-1 0 0 0,-1 1 0 0 0,1-1 0 0 0,-1 0 0 0 0,1 1 0 0 0,-1-1-1 0 0,2 0 1 0 0,6 0 79 0 0,-1 0-1 0 0,0 0 1 0 0,0-1-1 0 0,0 0 0 0 0,0-1 1 0 0,11-3-1 0 0,17-8 221 0 0,1-2 0 0 0,43-25-1 0 0,-14 6-59 0 0,158-82 498 0 0,-208 109-713 0 0,-6 6-33 0 0,-9 4-7 0 0,-5 3 10 0 0,-7 11 126 0 0,-1-1-1 0 0,0-1 1 0 0,-29 28 0 0 0,4-6-142 0 0,11-9 0 0 0,-76 89 16 0 0,80-89 5 0 0,1 0 0 0 0,-23 44 0 0 0,38-61-101 0 0,-34 72 380 0 0,35-71-645 0 0,0 0 1 0 0,1 1 0 0 0,1 0 0 0 0,-3 24 0 0 0,5-27-1243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3223 0 0,'1'0'240'0'0,"9"1"4379"0"0,-8 2-4213 0 0,-1 0 0 0 0,1 0 0 0 0,-1 0 0 0 0,0 0 0 0 0,0 0 0 0 0,0 0 0 0 0,0 0 0 0 0,-1 1 0 0 0,1-1 0 0 0,-1 0 0 0 0,0 0 0 0 0,0 4 0 0 0,-1-1-199 0 0,0-1-1 0 0,0 0 1 0 0,0 0 0 0 0,0 1-1 0 0,-1-1 1 0 0,-4 9-1 0 0,-3 2-95 0 0,-1-1 0 0 0,-1 1-1 0 0,-16 18 1 0 0,23-30 151 0 0,-60 66 120 0 0,38-44-28 0 0,-30 41 0 0 0,22-25 388 0 0,34-41-14 0 0,1 0-528 0 0,7 1-46 0 0,1 0-1 0 0,-1-1 1 0 0,0 0-1 0 0,0 0 0 0 0,0-1 1 0 0,1 0-1 0 0,-1-1 1 0 0,14-2-1 0 0,70-19 20 0 0,-66 15-228 0 0,52-16-1226 0 0,-36 9 479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663 785 8287 0 0,'-2'2'382'0'0,"-5"10"125"0"0,0 1 0 0 0,1 0 0 0 0,0 0 0 0 0,1 1 0 0 0,-6 25 1 0 0,10-37-243 0 0,-13 52 3741 0 0,14-53-2880 0 0,2-1-585 0 0,1-2-413 0 0,0 1 0 0 0,0-1 0 0 0,1 0 0 0 0,-1 0 0 0 0,-1 0 0 0 0,1 0 0 0 0,0 0 0 0 0,0-1 0 0 0,-1 0 0 0 0,1 1 0 0 0,-1-1 0 0 0,0 0 0 0 0,2-4 0 0 0,8-7 229 0 0,14-17-233 0 0,-2-2 0 0 0,-1 0 0 0 0,-1-1-1 0 0,-2-1 1 0 0,-1-1 0 0 0,-3-1 0 0 0,21-63 0 0 0,-22 49-677 0 0,-3 0 0 0 0,-2-1-1 0 0,-3 0 1 0 0,-1-1 0 0 0,-3-74 0 0 0,-4 104 172 0 0,-4-34 0 0 0,4 50 322 0 0,-1 0 0 0 0,0 0 0 0 0,0 1 0 0 0,0-1 0 0 0,-1 0 0 0 0,1 1 0 0 0,-2-1 0 0 0,1 1 0 0 0,-5-7 0 0 0,6 12 60 0 0,1-1 0 0 0,0 1-1 0 0,-1-1 1 0 0,1 1 0 0 0,-1-1-1 0 0,0 1 1 0 0,1 0 0 0 0,-1 0-1 0 0,0 0 1 0 0,0 0 0 0 0,1 0-1 0 0,-1 0 1 0 0,0 0 0 0 0,0 1-1 0 0,0-1 1 0 0,0 0 0 0 0,0 1-1 0 0,0 0 1 0 0,0 0 0 0 0,-1-1-1 0 0,1 1 1 0 0,0 1 0 0 0,0-1-1 0 0,0 0 1 0 0,0 0 0 0 0,0 1-1 0 0,0-1 1 0 0,0 1 0 0 0,0 0-1 0 0,0-1 1 0 0,0 1 0 0 0,1 0-1 0 0,-4 2 1 0 0,-3 2 5 0 0,-1 1 1 0 0,2 0-1 0 0,-1 0 1 0 0,1 1-1 0 0,-12 13 1 0 0,7-5 15 0 0,1-1-1 0 0,1 1 1 0 0,0 1 0 0 0,-9 22 0 0 0,-23 71 174 0 0,13-8-43 0 0,-21 141 1 0 0,10-34-1 0 0,22-134 169 0 0,-4 0-1 0 0,-59 138 1 0 0,17-91 37 0 0,-85 120 0 0 0,68-115-167 0 0,75-115-246 0 0,-1 0 0 0 0,-1 0 0 0 0,0-1 0 0 0,0 0 0 0 0,-1 0 0 0 0,-13 10 0 0 0,21-20-80 0 0,0 1-1 0 0,0-1 1 0 0,0 1 0 0 0,0-1-1 0 0,0 1 1 0 0,0-1 0 0 0,0 0-1 0 0,0 0 1 0 0,0 1-1 0 0,0-1 1 0 0,-1 0 0 0 0,1 0-1 0 0,0 0 1 0 0,0 0 0 0 0,0-1-1 0 0,0 1 1 0 0,0 0-1 0 0,0 0 1 0 0,0-1 0 0 0,0 1-1 0 0,0 0 1 0 0,-2-2 0 0 0,-4-3-1252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14655 0 0,'0'0'671'0'0,"-1"1"-14"0"0,-3 1-619 0 0,0 1 0 0 0,1 0-1 0 0,0 0 1 0 0,0 0 0 0 0,0 0-1 0 0,0 0 1 0 0,-4 7 0 0 0,-16 30 353 0 0,11-19 87 0 0,-115 210 1518 0 0,-194 281-1345 0 0,268-430-615 0 0,40-62-59 0 0,-29 48 85 0 0,37-59-135 0 0,1 0 0 0 0,0 1 0 0 0,0 0 1 0 0,1 0-1 0 0,-3 13 0 0 0,5-7-1310 0 0,3-8-2751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11519 0 0,'-1'0'528'0'0,"-10"0"53"0"0,8 0-571 0 0,0 0 1 0 0,0 0 0 0 0,0 0 0 0 0,1 0 0 0 0,-1 0-1 0 0,0 1 1 0 0,-3 0 0 0 0,4 0 59 0 0,1-1 1 0 0,0 1-1 0 0,0 0 1 0 0,-1 0-1 0 0,1-1 1 0 0,0 1-1 0 0,0 0 1 0 0,0 0-1 0 0,0 0 1 0 0,0 1-1 0 0,0-1 0 0 0,0 0 1 0 0,0 0-1 0 0,1 0 1 0 0,-1 1-1 0 0,0-1 1 0 0,1 0-1 0 0,-1 3 1 0 0,-1 2 278 0 0,0 0 0 0 0,1 0 0 0 0,0 1 1 0 0,1-1-1 0 0,-1 0 0 0 0,1 0 0 0 0,0 1 1 0 0,1-1-1 0 0,0 0 0 0 0,0 1 0 0 0,0-1 1 0 0,0 0-1 0 0,1 0 0 0 0,4 9 0 0 0,1 0-262 0 0,0 0 0 0 0,1 0 0 0 0,1 0 0 0 0,12 16 0 0 0,-10-18-27 0 0,0-1 1 0 0,1 0-1 0 0,0 0 1 0 0,1-1-1 0 0,1-1 1 0 0,-1 0-1 0 0,2-1 1 0 0,-1 0-1 0 0,1-1 0 0 0,0-1 1 0 0,18 6-1 0 0,4 0 235 0 0,1-3 0 0 0,1 0 0 0 0,63 5 0 0 0,-81-13-118 0 0,39-3-1 0 0,-19-1-698 0 0,-38 2 202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11055 0 0,'-1'2'852'0'0,"-152"169"3535"0"0,70-87-3664 0 0,33-35-408 0 0,-77 97 0 0 0,29-2-249 0 0,37-45-3628 0 0,48-77-1694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6911 0 0,'0'0'315'0'0,"2"0"-7"0"0,6 0-199 0 0,-3 0 554 0 0,0 0 0 0 0,0 0 0 0 0,-1 1-1 0 0,1 0 1 0 0,0 0 0 0 0,-1 0 0 0 0,8 3-1 0 0,9 2 1242 0 0,-9-5-1918 0 0,-1-1 0 0 0,0 0 1 0 0,1 0-1 0 0,-1-1 1 0 0,22-5-1 0 0,-18 3 1780 0 0,0 1 0 0 0,21-1 0 0 0,-38 17-737 0 0,0-7-887 0 0,-1 0-1 0 0,1 0 1 0 0,-1 0 0 0 0,-1 0 0 0 0,1-1 0 0 0,-8 10-1 0 0,-31 36-134 0 0,18-25 51 0 0,-27 34-55 0 0,22-28 10 0 0,0 2-1 0 0,3 1 1 0 0,-27 47-1 0 0,50-77 10 0 0,0 0-1 0 0,1 0 0 0 0,-1 0 0 0 0,1 0 0 0 0,1 1 0 0 0,-1-1 0 0 0,1 1 0 0 0,0 8 0 0 0,1-13 8 0 0,0 1 1 0 0,0-1-1 0 0,0 1 0 0 0,0-1 0 0 0,1 0 0 0 0,-1 1 0 0 0,1-1 0 0 0,-1 1 0 0 0,1-1 0 0 0,0 0 0 0 0,0 1 1 0 0,0-1-1 0 0,1 0 0 0 0,-1 0 0 0 0,0 0 0 0 0,1 0 0 0 0,-1 0 0 0 0,1 0 0 0 0,0 0 0 0 0,0-1 0 0 0,-1 1 1 0 0,1-1-1 0 0,0 1 0 0 0,4 1 0 0 0,5 2 131 0 0,0 0 1 0 0,1-1-1 0 0,0 0 1 0 0,0-1-1 0 0,0-1 0 0 0,0 0 1 0 0,0 0-1 0 0,22-1 1 0 0,5-2 11 0 0,54-8 1 0 0,-53 4-349 0 0,-3 1-1751 0 0,64-16 0 0 0,-81 13-27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8287 0 0,'0'0'639'0'0,"1"-2"-415"0"0,0-4 3188 0 0,10 10-2863 0 0,17 7 269 0 0,-16-7-169 0 0,-1 0-1 0 0,1 0 1 0 0,21 3-1 0 0,-7-5 141 0 0,0-2 0 0 0,0-1 0 0 0,45-7 0 0 0,-34 3-402 0 0,62-12-19 0 0,137-40-1 0 0,-30 5-105 0 0,-156 42-470 0 0,151-36-4224 0 0,-180 40-1688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9215 0 0,'0'0'1707'0'0,"0"2"-899"0"0,0 6-550 0 0,0 0 0 0 0,-1 0 0 0 0,1 0 0 0 0,-2-1 0 0 0,1 1 0 0 0,-1 0-1 0 0,-6 13 1 0 0,0 5-117 0 0,-23 85 615 0 0,2-8 163 0 0,-22 137 1 0 0,26 18-863 0 0,24-225-164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16495 0 0,'22'-34'1850'0'0,"-21"33"-1558"0"0,3-4 508 0 0,-102 95-9686 0 0,81-71 7134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12095 0 0,'-71'46'1310'0'0,"19"-1"-900"0"0,-57 62 0 0 0,89-85-327 0 0,-20 28 1 0 0,35-43 16 0 0,0 1-1 0 0,0 0 1 0 0,0 0-1 0 0,1 0 0 0 0,1 1 1 0 0,-1-1-1 0 0,2 1 1 0 0,-3 9-1 0 0,4-16-45 0 0,1 0 0 0 0,0 0 0 0 0,0 0 0 0 0,0 0 0 0 0,0 0 0 0 0,0 0 0 0 0,0 1 0 0 0,0-1 0 0 0,0 0 0 0 0,1 0 0 0 0,-1-1 0 0 0,1 1 0 0 0,0 0 0 0 0,0 0 0 0 0,-1 0 0 0 0,1 0 0 0 0,0 0 0 0 0,1-1 0 0 0,-1 1 0 0 0,0 0 0 0 0,0-1 0 0 0,1 1 1 0 0,-1-1-1 0 0,1 0 0 0 0,-1 1 0 0 0,1-1 0 0 0,0 0 0 0 0,-1 0 0 0 0,1 0 0 0 0,0 0 0 0 0,0 0 0 0 0,0 0 0 0 0,-1-1 0 0 0,1 1 0 0 0,0-1 0 0 0,3 1 0 0 0,4 1 90 0 0,1 0 1 0 0,0-1 0 0 0,0 0-1 0 0,0-1 1 0 0,20-2 0 0 0,0-3-81 0 0,-1-1-1 0 0,0-1 1 0 0,0-1 0 0 0,0-2-1 0 0,-1-1 1 0 0,0-1 0 0 0,-1-1 0 0 0,28-19-1 0 0,-46 27-109 0 0,-1-1-1 0 0,-1 0 1 0 0,1 0 0 0 0,-1 0-1 0 0,0-1 1 0 0,0 0 0 0 0,-1 0-1 0 0,0-1 1 0 0,10-16 0 0 0,-13 19 12 0 0,-1 0 1 0 0,0 0-1 0 0,0 0 1 0 0,-1 0 0 0 0,1-1-1 0 0,-1 1 1 0 0,0-1 0 0 0,0 1-1 0 0,-1-1 1 0 0,0 1 0 0 0,0-1-1 0 0,0 1 1 0 0,-1-1 0 0 0,1 1-1 0 0,-1 0 1 0 0,-1-1 0 0 0,1 1-1 0 0,-5-10 1 0 0,3 7-203 0 0,-1 1 1 0 0,-1 1-1 0 0,1-1 0 0 0,-1 1 1 0 0,0 0-1 0 0,0 0 1 0 0,-1 0-1 0 0,0 1 0 0 0,0-1 1 0 0,0 1-1 0 0,-1 1 1 0 0,1-1-1 0 0,-1 1 0 0 0,0 1 1 0 0,-1-1-1 0 0,1 1 0 0 0,0 0 1 0 0,-1 1-1 0 0,0 0 1 0 0,0 0-1 0 0,1 1 0 0 0,-1-1 1 0 0,0 2-1 0 0,0-1 1 0 0,0 1-1 0 0,0 1 0 0 0,-12 1 1 0 0,2 3-343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89 5527 0 0,'0'0'4314'0'0,"1"-2"-3058"0"0,1-2-1038 0 0,0 0 0 0 0,1 0 0 0 0,-1 0 0 0 0,1 0 0 0 0,0 1 0 0 0,0-1 0 0 0,0 1 0 0 0,0-1 0 0 0,1 1 0 0 0,-1 0-1 0 0,1 0 1 0 0,0 1 0 0 0,0-1 0 0 0,0 1 0 0 0,7-3 0 0 0,3-2 19 0 0,0 2 0 0 0,1 0 0 0 0,24-5-1 0 0,-29 8-82 0 0,1 1-1 0 0,-1 0 1 0 0,1 1-1 0 0,-1 0 0 0 0,1 1 1 0 0,-1 0-1 0 0,0 1 1 0 0,1 0-1 0 0,11 4 1 0 0,-16-5-93 0 0,1 2 1 0 0,-1-1 0 0 0,0 1 0 0 0,0-1-1 0 0,0 2 1 0 0,-1-1 0 0 0,1 1 0 0 0,-1-1 0 0 0,1 2-1 0 0,-1-1 1 0 0,-1 0 0 0 0,1 1 0 0 0,-1 0-1 0 0,1 0 1 0 0,5 10 0 0 0,-8-9-48 0 0,0 0 0 0 0,1 0 1 0 0,-2 1-1 0 0,1-1 0 0 0,-1 1 0 0 0,0-1 1 0 0,0 1-1 0 0,-1 0 0 0 0,0-1 0 0 0,0 1 0 0 0,-1 0 1 0 0,0-1-1 0 0,-2 12 0 0 0,0-7-2 0 0,0 0 0 0 0,-1-1-1 0 0,0 0 1 0 0,0 1 0 0 0,-1-2 0 0 0,0 1-1 0 0,-10 13 1 0 0,2-6-12 0 0,0-1 0 0 0,-1-1 0 0 0,-1 0-1 0 0,-1-1 1 0 0,-28 20 0 0 0,42-31-15 0 0,-14 2-37 0 0,-44 6 52 0 0,42-9-5 0 0,-2 1-248 0 0,19-3 199 0 0,1 3 28 0 0,1-1 0 0 0,-1 0 0 0 0,1 1 0 0 0,0-1 1 0 0,0 0-1 0 0,0 0 0 0 0,0 1 0 0 0,0-1 0 0 0,0 0 0 0 0,0 0 0 0 0,1 0 0 0 0,-1 0 0 0 0,1-1 0 0 0,0 1 0 0 0,-1 0 0 0 0,5 2 0 0 0,4 4-27 0 0,19 12-1 0 0,-25-18 29 0 0,23 12-38 0 0,44 18 1 0 0,2 1 12 0 0,-52-22 15 0 0,37 20 1 0 0,-53-28 43 0 0,0 1 0 0 0,0-1 0 0 0,-1 1 0 0 0,1 0 0 0 0,-1 0 0 0 0,0 0 0 0 0,0 1 0 0 0,5 7 0 0 0,-8-10 4 0 0,0 0 1 0 0,0 0-1 0 0,0 0 0 0 0,-1 0 0 0 0,1 0 0 0 0,0 0 0 0 0,-1 0 0 0 0,1 0 0 0 0,-1 1 1 0 0,0-1-1 0 0,0 0 0 0 0,0 0 0 0 0,0 0 0 0 0,0 0 0 0 0,0 1 0 0 0,-1-1 0 0 0,0 3 1 0 0,0-2 5 0 0,0 0 0 0 0,-1 0 0 0 0,1 0 0 0 0,-1 0 0 0 0,0 0 0 0 0,0 0 0 0 0,0 0 1 0 0,-1-1-1 0 0,-4 6 0 0 0,-2-1 23 0 0,0 0 0 0 0,-1 0 0 0 0,0-1 0 0 0,0-1 0 0 0,-15 7 0 0 0,-17 4-2 0 0,-2-1-1 0 0,0-3 1 0 0,-1-1-1 0 0,0-3 1 0 0,-55 4 0 0 0,86-10-192 0 0,-1-1 0 0 0,0-1 1 0 0,0 0-1 0 0,0-1 0 0 0,0 0 1 0 0,-24-7-1 0 0,29 3-1157 0 0,5-4-4374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490 217 7367 0 0,'5'-8'667'0'0,"-4"6"-573"0"0,1 0 0 0 0,-1-1 0 0 0,0 1 0 0 0,0-1 0 0 0,0 0 0 0 0,0 1 1 0 0,-1-1-1 0 0,1 0 0 0 0,-1 1 0 0 0,1-1 0 0 0,-1-4 0 0 0,0-2 1526 0 0,2 2-1251 0 0,-1 1-1 0 0,-1-1 1 0 0,0 0-1 0 0,0 0 1 0 0,0 0-1 0 0,0 0 1 0 0,-1 1-1 0 0,0-1 0 0 0,-1 0 1 0 0,0 0-1 0 0,-4-11 1 0 0,4 14-393 0 0,0-1 1 0 0,0 1-1 0 0,-1 0 0 0 0,1 1 1 0 0,-1-1-1 0 0,0 0 0 0 0,0 1 1 0 0,0-1-1 0 0,-1 1 0 0 0,1 0 1 0 0,-1 0-1 0 0,1 0 0 0 0,-1 1 1 0 0,0-1-1 0 0,0 1 1 0 0,-1 0-1 0 0,-6-3 0 0 0,0 2-93 0 0,0 1 0 0 0,-1 0 0 0 0,1 0 0 0 0,-1 1 0 0 0,1 0 0 0 0,-22 3 0 0 0,9 0 63 0 0,-1 2 0 0 0,-27 8 0 0 0,39-7 216 0 0,0 0 1 0 0,0 0-1 0 0,0 1 0 0 0,1 1 1 0 0,-1 0-1 0 0,2 0 0 0 0,-1 1 1 0 0,1 1-1 0 0,0 0 0 0 0,1 1 1 0 0,-17 19-1 0 0,19-19-5 0 0,1-1 1 0 0,0 2-1 0 0,0-1 1 0 0,1 1-1 0 0,0 0 0 0 0,1 0 1 0 0,0 1-1 0 0,1 0 1 0 0,0 0-1 0 0,1 0 1 0 0,0 0-1 0 0,1 0 0 0 0,-1 21 1 0 0,3-29-131 0 0,1 0 0 0 0,-1 1 0 0 0,1-1 0 0 0,-1 0 0 0 0,1 1 0 0 0,0-1 0 0 0,1 0 0 0 0,-1 0 0 0 0,1 0 0 0 0,0 0 0 0 0,0 0 0 0 0,0 0 0 0 0,1-1 0 0 0,-1 1 0 0 0,1-1 0 0 0,3 4 0 0 0,-2-3-4 0 0,0 0-1 0 0,1-1 1 0 0,-1 0-1 0 0,1 0 1 0 0,0 0-1 0 0,-1 0 1 0 0,1-1-1 0 0,0 0 1 0 0,1 0-1 0 0,-1 0 1 0 0,0-1-1 0 0,8 2 1 0 0,7 0-28 0 0,0-1 0 0 0,0-1 0 0 0,-1-1 0 0 0,1-1 0 0 0,0 0 0 0 0,0-2 0 0 0,33-8 0 0 0,-38 7-3 0 0,-1 0 1 0 0,0-2 0 0 0,0 1 0 0 0,-1-2 0 0 0,0 0 0 0 0,0-1 0 0 0,-1 0 0 0 0,1-1-1 0 0,-2 0 1 0 0,22-21 0 0 0,-338 405 543 0 0,241-287-387 0 0,54-73-277 0 0,1 0 1 0 0,1 0-1 0 0,1 0 0 0 0,-7 23 1 0 0,13-36-144 0 0,0 1 0 0 0,1 0 0 0 0,-1 0 1 0 0,1 0-1 0 0,0 0 0 0 0,0 0 0 0 0,0 3 0 0 0,11 2-9193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33 10679 0 0,'1'-1'490'0'0,"35"-22"180"0"0,-35 22-521 0 0,0 1 0 0 0,0-1 0 0 0,0 0 1 0 0,0 0-1 0 0,0 1 0 0 0,0-1 0 0 0,0 0 0 0 0,0 1 0 0 0,0 0 0 0 0,1-1 0 0 0,-1 1 0 0 0,0 0 0 0 0,0-1 0 0 0,1 1 0 0 0,-1 0 0 0 0,0 0 0 0 0,0 0 0 0 0,1 0 0 0 0,-1 0 0 0 0,0 0 0 0 0,0 0 1 0 0,1 1-1 0 0,-1-1 0 0 0,1 1 0 0 0,-1-1-26 0 0,0 1 1 0 0,0 0 0 0 0,0 0-1 0 0,0-1 1 0 0,0 1 0 0 0,0 0 0 0 0,0 0-1 0 0,-1 0 1 0 0,1 0 0 0 0,0 0-1 0 0,-1 0 1 0 0,1 0 0 0 0,-1 0-1 0 0,1 0 1 0 0,-1 0 0 0 0,1 0 0 0 0,-1 1-1 0 0,0-1 1 0 0,0 0 0 0 0,0 0-1 0 0,1 0 1 0 0,-1 1 0 0 0,0-1-1 0 0,0 0 1 0 0,-1 2 0 0 0,1 2-5 0 0,-1 1 0 0 0,0-1 0 0 0,-1 0 1 0 0,1 1-1 0 0,-1-1 0 0 0,0 0 0 0 0,-1 0 0 0 0,1 0 1 0 0,-6 7-1 0 0,-4 6 138 0 0,-17 18 0 0 0,14-18-59 0 0,-77 88 692 0 0,-198 175 0 0 0,76-111-771 0 0,81-68-226 0 0,132-101-432 0 0,11-7-2141 0 0,6-4-4348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13 126 14855 0 0,'0'0'680'0'0,"-1"0"-10"0"0,-10 4 357 0 0,11-4-991 0 0,0 0 0 0 0,0 0 0 0 0,0 0 0 0 0,0 1 0 0 0,0-1 0 0 0,0 0 0 0 0,-1 0-1 0 0,1 0 1 0 0,0 0 0 0 0,0 0 0 0 0,0 0 0 0 0,0 0 0 0 0,0 0 0 0 0,0 0 0 0 0,0 0 0 0 0,0 1 0 0 0,0-1 0 0 0,0 0 0 0 0,0 0 0 0 0,0 0 0 0 0,0 0 0 0 0,0 0 0 0 0,0 0 0 0 0,1 0 0 0 0,-1 0 0 0 0,0 0 0 0 0,0 0 0 0 0,0 0 0 0 0,0 1 0 0 0,0-1 0 0 0,0 0 0 0 0,0 0 0 0 0,0 0 0 0 0,0 0 0 0 0,0 0-1 0 0,0 0 1 0 0,0 0 0 0 0,0 0 0 0 0,0 0 0 0 0,0 0 0 0 0,0 0 0 0 0,1 0 0 0 0,-1 0 0 0 0,0 0 0 0 0,0 0 0 0 0,0 0 0 0 0,0 0 0 0 0,0 0 0 0 0,0 0 0 0 0,12 3 1013 0 0,2-3-720 0 0,1-1-1 0 0,-1-1 1 0 0,0 0-1 0 0,24-7 0 0 0,-3 0-14 0 0,-26 7-255 0 0,387-92 1361 0 0,-348 81-3112 0 0,-29 9-283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41 5527 0 0,'25'-14'357'0'0,"4"-3"151"0"0,-10 8 9257 0 0,-18 10-8732 0 0,0 2-964 0 0,-1-1-1 0 0,1 0 1 0 0,0 0 0 0 0,-1 0-1 0 0,1 1 1 0 0,-1-1 0 0 0,0 0-1 0 0,1 1 1 0 0,-1-1 0 0 0,0 0-1 0 0,-1 1 1 0 0,1-1 0 0 0,-1 4-1 0 0,0-1 7 0 0,-1 0 0 0 0,0 1 1 0 0,0-1-1 0 0,0 0 0 0 0,-5 6 0 0 0,-2 3 30 0 0,0-1 0 0 0,-1 0 1 0 0,-12 11-1 0 0,-2 0 11 0 0,2 0 0 0 0,1 1 0 0 0,1 2 0 0 0,-26 44 0 0 0,40-59-114 0 0,2-5 15 0 0,0 1-1 0 0,0-1 1 0 0,1 1-1 0 0,-4 14 0 0 0,5-5 12 0 0,4-12-12 0 0,0-4-6 0 0,-1 1-5 0 0,1 0 1 0 0,-1 0 0 0 0,1 0 0 0 0,-1-1 0 0 0,1 1 0 0 0,0-1 0 0 0,0 1 0 0 0,0-1 0 0 0,0 0 0 0 0,0 1 0 0 0,0-1 0 0 0,0 0-1 0 0,0 0 1 0 0,1-1 0 0 0,-1 1 0 0 0,0 0 0 0 0,4 0 0 0 0,6 1 8 0 0,-1-1-1 0 0,16 0 1 0 0,-18-1-11 0 0,66 2 68 0 0,52 2-372 0 0,-105-3-641 0 0,1 0-3706 0 0,-3-3-1408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14191 0 0,'0'0'654'0'0,"-2"1"-17"0"0,-8 6-564 0 0,1-1 1 0 0,-1 2-1 0 0,1-1 0 0 0,-14 16 1 0 0,-31 42 428 0 0,28-33-158 0 0,-60 81 319 0 0,-76 135-1 0 0,19-26-437 0 0,97-157-179 0 0,-46 68 21 0 0,69-96-49 0 0,-30 67 0 0 0,49-96-348 0 0,2-1 0 0 0,-1 1 0 0 0,-2 13 0 0 0,4-4-1225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0,'1'2'3020'0'0,"5"19"2155"0"0,5 27-1 0 0,3 61-2155 0 0,-10-69-2424 0 0,2 0-1 0 0,2-1 0 0 0,18 53 1 0 0,-18-73-502 0 0,1 0 0 0 0,0-1 0 0 0,1 0 0 0 0,1 0 0 0 0,1-1 0 0 0,17 20 0 0 0,-7-13-17 0 0,1-1 0 0 0,0 0-1 0 0,35 23 1 0 0,-55-43-67 0 0,0-1-1 0 0,0 0 1 0 0,1 0 0 0 0,-1 0-1 0 0,1 0 1 0 0,-1-1-1 0 0,1 1 1 0 0,-1-1 0 0 0,1 0-1 0 0,6 1 1 0 0,-8-2-50 0 0,1 0 0 0 0,-1 0 0 0 0,1 0 1 0 0,-1-1-1 0 0,1 1 0 0 0,-1-1 0 0 0,0 0 0 0 0,1 1 1 0 0,-1-1-1 0 0,0 0 0 0 0,0-1 0 0 0,0 1 0 0 0,1 0 0 0 0,-1-1 1 0 0,0 1-1 0 0,-1-1 0 0 0,4-2 0 0 0,5-8-1049 0 0,0 0 0 0 0,-1 0-1 0 0,0-1 1 0 0,-1 0 0 0 0,0 0 0 0 0,10-26-1 0 0,-12 26-979 0 0,6-16-3004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11255 0 0,'0'0'1023'0'0,"-1"1"-842"0"0,-33 19 1140 0 0,1 1 0 0 0,1 2 0 0 0,-43 40 0 0 0,55-45-1117 0 0,-132 109 796 0 0,-127 113 2 0 0,234-196-1190 0 0,3 1 0 0 0,-50 69 1 0 0,80-96-4501 0 0,4-3-1627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12031 0 0,'0'0'1091'0'0,"2"1"-899"0"0,14 2-112 0 0,30-1 5988 0 0,-35-2-5732 0 0,32-4 1365 0 0,-33 3-1465 0 0,-1 0 0 0 0,1 0-1 0 0,0 1 1 0 0,17 2 0 0 0,11 0-133 0 0,-32-2-85 0 0,1 0 1 0 0,-1 0-1 0 0,0 1 1 0 0,1-1 0 0 0,-1 2-1 0 0,7 1 1 0 0,-11-2-10 0 0,0 0 1 0 0,-1-1-1 0 0,1 1 1 0 0,0 1-1 0 0,-1-1 1 0 0,1 0-1 0 0,-1 0 1 0 0,1 1-1 0 0,-1-1 1 0 0,1 0-1 0 0,-1 1 1 0 0,0 0-1 0 0,0-1 1 0 0,0 1-1 0 0,0 0 1 0 0,0-1-1 0 0,0 1 1 0 0,0 0 0 0 0,-1 0-1 0 0,1 0 1 0 0,-1 0-1 0 0,1 0 1 0 0,0 4-1 0 0,-1-3 21 0 0,1 1 1 0 0,0 0-1 0 0,-1 0 0 0 0,0 0 0 0 0,0 0 1 0 0,0-1-1 0 0,-1 1 0 0 0,1 0 0 0 0,-1 0 1 0 0,0 0-1 0 0,0-1 0 0 0,0 1 0 0 0,0 0 0 0 0,-1-1 1 0 0,0 1-1 0 0,1-1 0 0 0,-1 0 0 0 0,-1 1 1 0 0,1-1-1 0 0,0 0 0 0 0,-1 0 0 0 0,1-1 1 0 0,-1 1-1 0 0,-4 3 0 0 0,-17 12 111 0 0,-1 0 1 0 0,-55 27-1 0 0,49-29-147 0 0,-40 14 0 0 0,70-30-4 0 0,1 0 1 0 0,0 0-1 0 0,0 0 0 0 0,0 0 1 0 0,-1 0-1 0 0,1 0 0 0 0,0 0 0 0 0,0 0 1 0 0,0 0-1 0 0,-1 0 0 0 0,1 0 0 0 0,0 0 1 0 0,0 0-1 0 0,0 0 0 0 0,-1 0 1 0 0,1 0-1 0 0,0 1 0 0 0,0-1 0 0 0,0 0 1 0 0,0 0-1 0 0,-1 0 0 0 0,1 0 1 0 0,0 1-1 0 0,0-1 0 0 0,0 0 0 0 0,0 0 1 0 0,0 0-1 0 0,0 0 0 0 0,0 1 1 0 0,-1-1-1 0 0,1 0 0 0 0,0 0 0 0 0,0 1 1 0 0,8 2-121 0 0,20 0 98 0 0,-21-2-24 0 0,3 0 27 0 0,46 6-147 0 0,95 24 1 0 0,-146-30 194 0 0,0 1 1 0 0,0 0-1 0 0,-1 0 0 0 0,1 0 1 0 0,-1 1-1 0 0,1-1 0 0 0,-1 1 1 0 0,0 0-1 0 0,0 0 0 0 0,-1 1 1 0 0,1-1-1 0 0,0 1 0 0 0,-1 0 1 0 0,0 0-1 0 0,0 0 0 0 0,0 0 1 0 0,-1 0-1 0 0,1 1 0 0 0,-1-1 1 0 0,0 1-1 0 0,2 7 0 0 0,-2-5 34 0 0,-1 0 0 0 0,0 0-1 0 0,0 0 1 0 0,0 0 0 0 0,-1 0-1 0 0,0 0 1 0 0,-1 0-1 0 0,1 0 1 0 0,-2 0 0 0 0,1 0-1 0 0,-1 0 1 0 0,1 0 0 0 0,-2-1-1 0 0,-5 13 1 0 0,0-5 52 0 0,0 0 0 0 0,-1-1 1 0 0,-1-1-1 0 0,0 0 0 0 0,-1 0 1 0 0,0-1-1 0 0,0 0 0 0 0,-15 9 1 0 0,-108 68 32 0 0,133-87-138 0 0,-43 24-420 0 0,-65 27-1 0 0,1-15-3592 0 0,65-25-3654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22 781 8031 0 0,'-5'13'242'0'0,"0"-1"0"0"0,1 1 0 0 0,-3 20 0 0 0,7-32-156 0 0,0-1 0 0 0,0 1 0 0 0,0 0 0 0 0,-1-1 0 0 0,1 1 0 0 0,0 0 0 0 0,1-1 0 0 0,-1 1 0 0 0,0 0 0 0 0,0-1 0 0 0,0 1-1 0 0,0 0 1 0 0,0-1 0 0 0,1 1 0 0 0,-1-1 0 0 0,0 1 0 0 0,1 0 0 0 0,-1-1 0 0 0,0 1 0 0 0,1-1 0 0 0,-1 1 0 0 0,0-1 0 0 0,1 1 0 0 0,-1-1 0 0 0,1 1-1 0 0,-1-1 1 0 0,1 0 0 0 0,0 1 0 0 0,-1-1 0 0 0,1 1 0 0 0,-1-1 0 0 0,1 0 0 0 0,0 0 0 0 0,-1 1 0 0 0,1-1 0 0 0,-1 0 0 0 0,1 0 0 0 0,0 0 0 0 0,-1 0-1 0 0,1 0 1 0 0,0 0 0 0 0,-1 0 0 0 0,1 0 0 0 0,0 0 0 0 0,1 0 0 0 0,2-1 149 0 0,0 1 0 0 0,1-1-1 0 0,-1 0 1 0 0,0 0 0 0 0,6-2 0 0 0,2-3 202 0 0,1-1 0 0 0,-2 0-1 0 0,1-1 1 0 0,-1 0 0 0 0,19-19 0 0 0,4-2 91 0 0,33-25-106 0 0,-3-3-1 0 0,79-89 1 0 0,113-150-422 0 0,-235 273-35 0 0,45-34-1 0 0,-59 52 35 0 0,0-1-23 0 0,-8 21-224 0 0,-5 3 152 0 0,0-1-1 0 0,-1 0 1 0 0,-18 28-1 0 0,8-11 37 0 0,-34 68-29 0 0,-42 121 0 0 0,87-204 89 0 0,-18 56 0 0 0,21-64 0 0 0,1 1 0 0 0,0-1 0 0 0,1 1 0 0 0,0 18 0 0 0,4-12 11 0 0,-3-17-5 0 0,0 0 1 0 0,0 0 0 0 0,1 0-1 0 0,-1 0 1 0 0,1 0-1 0 0,-1 0 1 0 0,1 0-1 0 0,-1 0 1 0 0,1 0-1 0 0,-1-1 1 0 0,2 2 0 0 0,0-1 11 0 0,-1 0 0 0 0,0 0 0 0 0,0-1 0 0 0,1 1 0 0 0,-1-1 0 0 0,0 1 0 0 0,1-1 0 0 0,-1 1 0 0 0,1-1 0 0 0,-1 0 0 0 0,1 0 0 0 0,-1 0 0 0 0,0 0 0 0 0,1 0 0 0 0,-1 0 0 0 0,1 0 0 0 0,-1 0 1 0 0,1-1-1 0 0,-1 1 0 0 0,0 0 0 0 0,1-1 0 0 0,1 0 0 0 0,5-3 97 0 0,0 1 0 0 0,12-9 1 0 0,-11 6-13 0 0,252-179 1024 0 0,-237 166-1128 0 0,71-57-31 0 0,107-110 0 0 0,-170 152-112 0 0,0-2 0 0 0,-3-1-1 0 0,28-45 1 0 0,-51 73 62 0 0,-1-1-1 0 0,0 0 1 0 0,4-16 0 0 0,-7 20 40 0 0,0 1-1 0 0,-1 0 1 0 0,0 0 0 0 0,0-1 0 0 0,-1 1-1 0 0,0 0 1 0 0,0-1 0 0 0,-1-10 0 0 0,1 15-30 0 0,-7-4-10 0 0,-1 4 82 0 0,6 1 0 0 0,-1 1 0 0 0,1 0 0 0 0,0-1 0 0 0,-1 1 0 0 0,1 0 0 0 0,0 0 0 0 0,0 0 0 0 0,0 1 0 0 0,0-1 0 0 0,0 1 0 0 0,0-1 0 0 0,0 1 0 0 0,0-1 0 0 0,1 1 0 0 0,-3 2 0 0 0,-3 5 0 0 0,-11 20 0 0 0,13-21 0 0 0,-44 81 59 0 0,-53 134-1 0 0,72-153-47 0 0,24-54-11 0 0,-46 110 0 0 0,41-94 0 0 0,1 0 0 0 0,-6 35 0 0 0,15-58-29 0 0,-1 0-1 0 0,2 1 0 0 0,-1-1 1 0 0,2 14-1 0 0,-1-20 3 0 0,0 0-1 0 0,1 1 1 0 0,0-1 0 0 0,-1 0 0 0 0,1 0-1 0 0,0 0 1 0 0,1 0 0 0 0,-1-1 0 0 0,0 1-1 0 0,1 0 1 0 0,-1 0 0 0 0,1-1 0 0 0,0 1 0 0 0,0-1-1 0 0,0 1 1 0 0,0-1 0 0 0,4 2 0 0 0,12 8-703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2759 0 0,'1'-2'207'0'0,"22"-48"2281"0"0,3-5 9004 0 0,-23 55-10716 0 0,-3 0-747 0 0,0 0 0 0 0,0-1 1 0 0,0 1-1 0 0,0 0 0 0 0,1 0 0 0 0,-1 0 1 0 0,0 0-1 0 0,0 0 0 0 0,1 0 0 0 0,-1 0 1 0 0,0 0-1 0 0,0 0 0 0 0,0 0 0 0 0,1 0 1 0 0,-1 0-1 0 0,0 0 0 0 0,0 0 0 0 0,1 0 1 0 0,-1 0-1 0 0,0 0 0 0 0,0 0 0 0 0,0 0 1 0 0,1 0-1 0 0,-1 0 0 0 0,0 0 0 0 0,0 0 1 0 0,1 0-1 0 0,-1 0 0 0 0,0 0 1 0 0,0 1-1 0 0,0-1 0 0 0,1 0 0 0 0,-1 0 1 0 0,4 5 31 0 0,-1 0 1 0 0,0 0-1 0 0,0 0 1 0 0,0 1 0 0 0,0-1-1 0 0,-1 1 1 0 0,2 7 0 0 0,9 43 291 0 0,-11-42-291 0 0,1 1-1 0 0,0-1 1 0 0,8 19 0 0 0,-11-29-51 0 0,2 0 5 0 0,9 8 10 0 0,-10-11-16 0 0,1 0-1 0 0,0 0 1 0 0,0 0-1 0 0,0 0 1 0 0,0-1 0 0 0,0 1-1 0 0,0 0 1 0 0,0-1-1 0 0,0 1 1 0 0,0-1-1 0 0,0 0 1 0 0,0 0-1 0 0,0 0 1 0 0,0 0-1 0 0,0 0 1 0 0,1 0 0 0 0,-1-1-1 0 0,0 1 1 0 0,0 0-1 0 0,0-1 1 0 0,0 0-1 0 0,2-1 1 0 0,3 0 42 0 0,0-1 0 0 0,0-1 0 0 0,-1 1 0 0 0,12-9 0 0 0,-11 7-80 0 0,-1 0 0 0 0,0 0 0 0 0,0 0 0 0 0,0-1 0 0 0,-1 0 0 0 0,0 0 0 0 0,0 0 0 0 0,0-1 0 0 0,4-8 0 0 0,-9 14-44 0 0,0 3-386 0 0,0 7 196 0 0,0-1-1 0 0,1 0 0 0 0,2 13 0 0 0,-2-18 272 0 0,-1 0 1 0 0,1 0-1 0 0,0 0 0 0 0,0 0 1 0 0,0-1-1 0 0,0 1 0 0 0,1 0 1 0 0,-1 0-1 0 0,1-1 0 0 0,0 1 1 0 0,0-1-1 0 0,0 0 0 0 0,0 1 1 0 0,0-1-1 0 0,0 0 0 0 0,0 0 1 0 0,5 3-1 0 0,-2-3 47 0 0,0 0 0 0 0,0 0 0 0 0,1 0 0 0 0,-1 0 0 0 0,0-1 0 0 0,1 0 0 0 0,-1 0 0 0 0,0 0 0 0 0,1-1 0 0 0,-1 0 0 0 0,1 0 0 0 0,-1 0 0 0 0,1-1 0 0 0,-1 0 0 0 0,1 0-1 0 0,-1 0 1 0 0,0-1 0 0 0,1 1 0 0 0,-1-1 0 0 0,0-1 0 0 0,0 1 0 0 0,0-1 0 0 0,7-5 0 0 0,-2 1 48 0 0,-1 0 0 0 0,1-1 0 0 0,-1-1-1 0 0,-1 1 1 0 0,0-1 0 0 0,0-1 0 0 0,-1 0 0 0 0,0 0-1 0 0,9-18 1 0 0,1-9-42 0 0,-1 0-1 0 0,15-64 0 0 0,-28 95-916 0 0,-1-1 0 0 0,1 1 0 0 0,0 0-1 0 0,6-10 1 0 0,-4 7-5413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4143 0 0,'2'0'2463'0'0,"21"4"2379"0"0,-15-2-4080 0 0,1 0 0 0 0,-1-1 0 0 0,1 0 0 0 0,0 0 0 0 0,16-1 1 0 0,38-7 352 0 0,-29 5-704 0 0,49-11 0 0 0,-31-2-1089 0 0,51-21 1 0 0,-85 29-679 0 0,-5 3-68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7831 0 0,'2'0'7275'0'0,"6"0"-6328"0"0,0-1 0 0 0,0 0 1 0 0,12-3-1 0 0,50-20-296 0 0,-51 17-230 0 0,9-3-301 0 0,0 2 0 0 0,0 0 0 0 0,1 2 0 0 0,58-4 0 0 0,-76 10-318 0 0,0 1 0 0 0,0 0-1 0 0,17 4 1 0 0,-12-2-950 0 0,-1-1-383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37 5527 0 0,'0'-3'93'0'0,"1"0"0"0"0,-1 0 0 0 0,0 0 0 0 0,0 0 0 0 0,0 0 0 0 0,0 0 0 0 0,0 0 0 0 0,3-10 10182 0 0,-6 19-8639 0 0,-7 10-1556 0 0,0 1-1 0 0,2 0 1 0 0,0 1 0 0 0,1-1-1 0 0,1 2 1 0 0,0-1 0 0 0,1 1 0 0 0,-3 32-1 0 0,7-50-80 0 0,1 0 0 0 0,0 0 0 0 0,0 0 0 0 0,0 0 0 0 0,0 0-1 0 0,0 0 1 0 0,0 0 0 0 0,0 0 0 0 0,0 0 0 0 0,1 0 0 0 0,-1-1 0 0 0,0 1-1 0 0,0 0 1 0 0,1 0 0 0 0,-1 0 0 0 0,1 0 0 0 0,-1 0 0 0 0,1 0 0 0 0,-1-1-1 0 0,2 2 1 0 0,-2-1-5 0 0,1-1-1 0 0,-1 0 1 0 0,1 0 0 0 0,-1 1-1 0 0,1-1 1 0 0,0 0-1 0 0,-1 0 1 0 0,1 0-1 0 0,-1 0 1 0 0,1 0-1 0 0,-1 0 1 0 0,1 0 0 0 0,-1 0-1 0 0,1 0 1 0 0,0 0-1 0 0,0 0 1 0 0,0 0-11 0 0,13-5-1343 0 0,3-6-4878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41 919 0 0,'6'-3'-38'0'0,"-5"2"75"0"0,0 0 1 0 0,1 0 0 0 0,-1 1-1 0 0,0-1 1 0 0,1 0-1 0 0,-1 1 1 0 0,1-1-1 0 0,8 0 8855 0 0,-28-15-4319 0 0,10 13-4300 0 0,0 0 0 0 0,0 1 1 0 0,0 0-1 0 0,0 0 0 0 0,-1 1 0 0 0,1 0 0 0 0,0 0 1 0 0,-1 1-1 0 0,1 0 0 0 0,0 1 0 0 0,-1 0 0 0 0,1 0 1 0 0,0 1-1 0 0,0 0 0 0 0,-11 4 0 0 0,-11 6-280 0 0,1 1 0 0 0,-48 29 0 0 0,27-13 202 0 0,-98 52-175 0 0,-80 42-215 0 0,171-96 17 0 0,-2-3-1 0 0,-66 19 1 0 0,108-38 127 0 0,0-1 0 0 0,0-1 0 0 0,-1-1 0 0 0,1 0 0 0 0,-1-1 0 0 0,1-1 0 0 0,-24-3 0 0 0,38 3 37 0 0,1-1 1 0 0,-1 1-1 0 0,0-1 0 0 0,0 0 1 0 0,1 1-1 0 0,-1-1 1 0 0,1-1-1 0 0,-1 1 1 0 0,1 0-1 0 0,-1-1 1 0 0,1 1-1 0 0,0-1 1 0 0,0 0-1 0 0,-1 0 1 0 0,1 1-1 0 0,1-2 1 0 0,-1 1-1 0 0,-2-3 1 0 0,2 1-53 0 0,0 0 0 0 0,0 1 0 0 0,1-1 0 0 0,-1 0 0 0 0,1-1 0 0 0,0 1 0 0 0,0 0 1 0 0,1 0-1 0 0,-1 0 0 0 0,1 0 0 0 0,0-5 0 0 0,1-4-181 0 0,0 1 0 0 0,1-1-1 0 0,1 1 1 0 0,0-1 0 0 0,0 1 0 0 0,1 0 0 0 0,7-13-1 0 0,-5 13 174 0 0,0 2 0 0 0,1-1-1 0 0,0 1 1 0 0,0 0 0 0 0,13-13-1 0 0,-17 19 155 0 0,1 1 0 0 0,0-1 0 0 0,0 1 0 0 0,0 0 0 0 0,0 0-1 0 0,0 0 1 0 0,1 1 0 0 0,-1-1 0 0 0,1 1 0 0 0,-1 0 0 0 0,1 1 0 0 0,0-1 0 0 0,0 1 0 0 0,0 0-1 0 0,10-1 1 0 0,-13 2-45 0 0,1 0-1 0 0,-1 0 0 0 0,1 1 1 0 0,-1-1-1 0 0,0 1 0 0 0,1-1 1 0 0,-1 1-1 0 0,0 0 0 0 0,1 0 1 0 0,-1 0-1 0 0,0 0 0 0 0,0 1 1 0 0,0-1-1 0 0,0 1 0 0 0,0-1 1 0 0,0 1-1 0 0,0-1 0 0 0,0 1 0 0 0,-1 0 1 0 0,1 0-1 0 0,-1 0 0 0 0,1 0 1 0 0,-1 0-1 0 0,0 0 0 0 0,0 1 1 0 0,0-1-1 0 0,0 0 0 0 0,1 5 1 0 0,1 3 19 0 0,-1 1 0 0 0,0-1 0 0 0,0 1 0 0 0,-1 0 0 0 0,-1 14 0 0 0,-1 11-10 0 0,-2 0 0 0 0,-1 0-1 0 0,-2-1 1 0 0,-11 37 0 0 0,-53 136-16 0 0,8-26 61 0 0,-3 13 116 0 0,48-152-157 0 0,-2-1 1 0 0,-37 59-1 0 0,42-81-168 0 0,-2-1 1 0 0,-29 31 0 0 0,44-49 23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59 7831 0 0,'11'-14'691'0'0,"12"-14"258"0"0,-6 11 5149 0 0,-18 18-5804 0 0,-14 13 71 0 0,0 0 0 0 0,-22 27 0 0 0,18-20-313 0 0,-1 4-15 0 0,1 0 1 0 0,-32 55-1 0 0,-16 62 44 0 0,61-126-60 0 0,0 0 0 0 0,-6 26 0 0 0,11-39-5 0 0,1 1 1 0 0,-1 0-1 0 0,0 0 1 0 0,1-1-1 0 0,0 1 0 0 0,0 0 1 0 0,0 0-1 0 0,1 0 1 0 0,-1-1-1 0 0,1 1 1 0 0,0 0-1 0 0,0-1 1 0 0,0 1-1 0 0,0 0 1 0 0,1-1-1 0 0,-1 1 0 0 0,5 5 1 0 0,-4-7 47 0 0,0 0-1 0 0,1 0 1 0 0,-1 0 0 0 0,1 0-1 0 0,0 0 1 0 0,0-1 0 0 0,0 1-1 0 0,0-1 1 0 0,0 0 0 0 0,0 0-1 0 0,0 0 1 0 0,0 0 0 0 0,0 0-1 0 0,0-1 1 0 0,1 1 0 0 0,-1-1-1 0 0,0 0 1 0 0,4 0 0 0 0,5 0 192 0 0,0-2 1 0 0,-1 1-1 0 0,20-6 1 0 0,14-6 9 0 0,-2-2-1 0 0,79-40 1 0 0,-116 52-292 0 0,0 0 0 0 0,0-1 0 0 0,-1 1 0 0 0,0-1 0 0 0,0-1 0 0 0,0 1 0 0 0,0-1 0 0 0,0 0-1 0 0,-1 0 1 0 0,0 0 0 0 0,0 0 0 0 0,-1-1 0 0 0,1 1 0 0 0,-1-1 0 0 0,0 0 0 0 0,-1 0 0 0 0,1-1 0 0 0,-1 1 0 0 0,0 0 0 0 0,-1-1 0 0 0,0 1-1 0 0,0-1 1 0 0,0 1 0 0 0,-1-1 0 0 0,0 0 0 0 0,0 1 0 0 0,-1-1 0 0 0,1 1 0 0 0,-1-1 0 0 0,-1 1 0 0 0,1-1 0 0 0,-1 1 0 0 0,-4-8 0 0 0,1 2-195 0 0,-1-1 0 0 0,-1 2 0 0 0,0-1 1 0 0,0 1-1 0 0,-15-16 0 0 0,-49-47-1581 0 0,66 70 1316 0 0,-1-1 0 0 0,1 0 0 0 0,-1 1 0 0 0,0 0 0 0 0,0 0 0 0 0,0 1 0 0 0,0-1 0 0 0,-1 1 0 0 0,1 1 0 0 0,-1-1 0 0 0,-12-2 0 0 0,1 3-1233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43 3679 0 0,'0'0'284'0'0,"-8"2"-176"0"0,-5 1-850 0 0,-3-2 11523 0 0,32-6-9156 0 0,19-5-644 0 0,1-1-80 0 0,50-8-1 0 0,-75 18-792 0 0,0 0 0 0 0,0 0 0 0 0,0 1-1 0 0,0 0 1 0 0,0 1 0 0 0,0 0 0 0 0,0 1 0 0 0,-1 0-1 0 0,13 5 1 0 0,-20-7-104 0 0,-1 1 0 0 0,1 0 0 0 0,-1 0 0 0 0,1 0-1 0 0,-1 1 1 0 0,0-1 0 0 0,0 0 0 0 0,0 1 0 0 0,1 0 0 0 0,-1-1-1 0 0,-1 1 1 0 0,1 0 0 0 0,0 0 0 0 0,0 0 0 0 0,-1 0 0 0 0,1 0-1 0 0,-1 1 1 0 0,0-1 0 0 0,1 0 0 0 0,-1 1 0 0 0,0-1 0 0 0,-1 1-1 0 0,1-1 1 0 0,0 1 0 0 0,-1-1 0 0 0,1 1 0 0 0,-1 4 0 0 0,0-1 24 0 0,-1-1 0 0 0,1 1 0 0 0,-1 0 0 0 0,-1-1 0 0 0,1 1 0 0 0,-1-1 0 0 0,0 0 0 0 0,0 1 0 0 0,-1-1 0 0 0,1 0 0 0 0,-7 9 0 0 0,-11 13 31 0 0,-2-1 0 0 0,-43 43 0 0 0,-61 35-365 0 0,-72 21-245 0 0,155-102 535 0 0,77-47-308 0 0,-17 15 277 0 0,1 1 0 0 0,-1 1 0 0 0,1 1 0 0 0,1 1 0 0 0,-1 0 0 0 0,1 1 0 0 0,0 1 0 0 0,-1 1 0 0 0,39 0 0 0 0,-47 2 78 0 0,0 1-1 0 0,0 0 1 0 0,-1 1-1 0 0,1 0 1 0 0,-1 0-1 0 0,1 1 1 0 0,-1 0-1 0 0,0 1 1 0 0,0 0-1 0 0,0 1 1 0 0,-1-1-1 0 0,1 2 1 0 0,-1-1-1 0 0,0 1 1 0 0,-1 0-1 0 0,0 1 1 0 0,0 0-1 0 0,0 0 1 0 0,0 0-1 0 0,10 17 1 0 0,-13-17 8 0 0,0 1 0 0 0,0 0 0 0 0,-1-1 0 0 0,0 1 0 0 0,0 0 0 0 0,-1 1 1 0 0,0-1-1 0 0,0 0 0 0 0,-1 1 0 0 0,0-1 0 0 0,0 1 0 0 0,-1 10 0 0 0,-1-12-8 0 0,0-1 0 0 0,0 1 0 0 0,-1-1 0 0 0,0 1 0 0 0,0-1 0 0 0,0 1-1 0 0,-1-1 1 0 0,0 0 0 0 0,0 0 0 0 0,0 0 0 0 0,-1-1 0 0 0,0 1 0 0 0,0-1 0 0 0,0 0 0 0 0,-11 9 0 0 0,0-1 64 0 0,0-2 0 0 0,-2 0 0 0 0,-17 9 0 0 0,-55 24 196 0 0,54-27-188 0 0,-223 108 164 0 0,220-109-535 0 0,37-16-819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343 154 8287 0 0,'0'0'4814'0'0,"1"1"-4734"0"0,2 0-70 0 0,-1-1 0 0 0,0 1 0 0 0,1-1 0 0 0,-1 1 0 0 0,1-1 1 0 0,-1 0-1 0 0,1 0 0 0 0,-1 0 0 0 0,1-1 0 0 0,-1 1 0 0 0,1 0 1 0 0,-1-1-1 0 0,0 0 0 0 0,1 1 0 0 0,-1-1 0 0 0,0 0 0 0 0,1 0 1 0 0,2-3-1 0 0,8-3 167 0 0,22-18 0 0 0,-31 22-112 0 0,1 0 60 0 0,0 0 0 0 0,-1-1 0 0 0,1 1 0 0 0,-1-1 1 0 0,0 0-1 0 0,0-1 0 0 0,-1 1 0 0 0,7-10 0 0 0,-10 13-73 0 0,0 0 0 0 0,0 0 0 0 0,1 0 0 0 0,-1 0 0 0 0,0 0 0 0 0,0-1 0 0 0,0 1-1 0 0,0 0 1 0 0,-1 0 0 0 0,1 0 0 0 0,0 0 0 0 0,0-1 0 0 0,-1 1 0 0 0,1 0 0 0 0,-1 0 0 0 0,1 0-1 0 0,-1 0 1 0 0,1 0 0 0 0,-2-1 0 0 0,-13-15 101 0 0,9 13-134 0 0,0 0 0 0 0,0 1 0 0 0,-1 0 0 0 0,0 0 1 0 0,1 0-1 0 0,-1 1 0 0 0,0 0 0 0 0,0 1 0 0 0,0 0 0 0 0,-1 0 0 0 0,1 0 1 0 0,0 1-1 0 0,0 0 0 0 0,-1 0 0 0 0,1 0 0 0 0,0 1 0 0 0,0 1 0 0 0,-8 1 1 0 0,-2 2 25 0 0,0 0 0 0 0,1 1 1 0 0,-1 1-1 0 0,1 1 0 0 0,1 0 1 0 0,-21 14-1 0 0,17-9-41 0 0,2 0-1 0 0,-1 1 0 0 0,2 1 0 0 0,0 0 1 0 0,0 2-1 0 0,2 0 0 0 0,0 0 0 0 0,1 1 1 0 0,1 1-1 0 0,-19 38 0 0 0,29-53 19 0 0,1 0 0 0 0,-1 0 0 0 0,1 0 0 0 0,0 0 1 0 0,0 0-1 0 0,1 0 0 0 0,-1 1 0 0 0,1-1 0 0 0,0 0 0 0 0,0 7 0 0 0,1-9-6 0 0,-1 0 0 0 0,1 0 0 0 0,-1-1 0 0 0,1 1 0 0 0,-1 0 0 0 0,1-1 0 0 0,0 1 0 0 0,0-1 0 0 0,0 1 0 0 0,0-1 0 0 0,0 1 0 0 0,0-1 0 0 0,0 0 1 0 0,0 1-1 0 0,1-1 0 0 0,-1 0 0 0 0,0 0 0 0 0,1 0 0 0 0,-1 0 0 0 0,1 0 0 0 0,-1 0 0 0 0,1 0 0 0 0,0-1 0 0 0,-1 1 0 0 0,1-1 0 0 0,0 1 0 0 0,3 0 0 0 0,2 0 63 0 0,1-1 0 0 0,0 1 0 0 0,0-2 0 0 0,-1 1 0 0 0,1-1 0 0 0,0 0-1 0 0,0 0 1 0 0,-1-1 0 0 0,1 0 0 0 0,11-5 0 0 0,9-5 115 0 0,35-22 1 0 0,-51 28-164 0 0,12-7 101 0 0,0-2 1 0 0,-2 0-1 0 0,0-1 0 0 0,0-1 0 0 0,-2-1 0 0 0,29-32 1 0 0,-48 49 317 0 0,-8 14-324 0 0,-63 113 31 0 0,-42 84-80 0 0,100-185-77 0 0,-50 114 0 0 0,48-102 0 0 0,-18 69 0 0 0,29-93 12 0 0,1-1-1 0 0,-1 24 1 0 0,6-6-1715 0 0,-2-27 957 0 0,0 0 0 0 0,0-1-1 0 0,0 1 1 0 0,0-1 0 0 0,0 1 0 0 0,1-1 0 0 0,2 5 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195 120 2759 0 0,'9'-8'727'0'0,"-1"0"0"0"0,0 0 0 0 0,12-19 0 0 0,13-14 7393 0 0,-4 14-3936 0 0,-29 27-4135 0 0,0 0-1 0 0,1 0 0 0 0,-1 0 1 0 0,0 0-1 0 0,1 0 0 0 0,-1-1 1 0 0,1 1-1 0 0,-1 0 1 0 0,0 0-1 0 0,1 0 0 0 0,-1 0 1 0 0,0 0-1 0 0,1 0 0 0 0,-1 0 1 0 0,1 0-1 0 0,-1 1 0 0 0,0-1 1 0 0,1 0-1 0 0,-1 0 1 0 0,1 0-1 0 0,-1 0 0 0 0,0 0 1 0 0,1 1-1 0 0,-1-1 0 0 0,0 0 1 0 0,1 0-1 0 0,-1 1 0 0 0,0-1 1 0 0,0 0-1 0 0,1 0 1 0 0,-1 1-1 0 0,0-1 0 0 0,0 0 1 0 0,1 1-1 0 0,-1-1 0 0 0,0 0 1 0 0,0 1-1 0 0,0-1 0 0 0,1 0 1 0 0,-1 1-1 0 0,0 0 1 0 0,7 16 425 0 0,-7-10-404 0 0,-1-1 0 0 0,1 1 1 0 0,-1-1-1 0 0,-1 1 0 0 0,1-1 1 0 0,-1 0-1 0 0,0 1 1 0 0,-5 8-1 0 0,-26 47 267 0 0,-80 111 131 0 0,48-91-453 0 0,45-58-16 0 0,0 1 0 0 0,-27 46 0 0 0,40-56 3 0 0,7-12-4 0 0,1-1-9 0 0,-1-1 10 0 0,1 0 0 0 0,-1 0-1 0 0,0 0 1 0 0,0 0 0 0 0,1 0-1 0 0,-1 0 1 0 0,1 0 0 0 0,-1 0-1 0 0,1 0 1 0 0,0 0-1 0 0,-1 0 1 0 0,1 0 0 0 0,0-1-1 0 0,-1 1 1 0 0,1 0 0 0 0,0 0-1 0 0,0-1 1 0 0,0 1-1 0 0,0-1 1 0 0,0 1 0 0 0,0-1-1 0 0,-1 1 1 0 0,1-1 0 0 0,2 1-1 0 0,23 7-17 0 0,-25-8 19 0 0,19 4 0 0 0,78 14 0 0 0,-81-16-546 0 0,-1-1 1 0 0,1 0-1 0 0,22-3 0 0 0,-30 1 170 0 0,0-1-1 0 0,0 0 1 0 0,0-1-1 0 0,-1 1 0 0 0,1-2 1 0 0,-1 1-1 0 0,1-1 1 0 0,9-7-1 0 0,18-14-2061 0 0,-3 2-24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440 137 9503 0 0,'-1'-92'1019'0'0,"2"47"7205"0"0,-3 47-7967 0 0,-7 8-108 0 0,0 1 0 0 0,1 0 0 0 0,0 0 0 0 0,-9 19 0 0 0,-23 55 170 0 0,39-83-297 0 0,-141 358 1315 0 0,89-221-1084 0 0,-17 57 56 0 0,26-70-788 0 0,36-104-155 0 0,-14 45 431 0 0,20-60-1432 0 0,0 1 1 0 0,1-1-1 0 0,-1 14 1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24 693 6991 0 0,'-1'1'323'0'0,"-3"8"142"0"0,0-1 0 0 0,1 1 0 0 0,0-1 0 0 0,0 1 1 0 0,-2 16 3557 0 0,10-25-3784 0 0,1-1 0 0 0,-1 0 0 0 0,0 0 0 0 0,0 0 0 0 0,1-1 0 0 0,-1 1 0 0 0,0-1 0 0 0,0 0 0 0 0,6-4 0 0 0,6-4-37 0 0,18-15 0 0 0,-22 16-20 0 0,165-139 276 0 0,-11-15-96 0 0,-133 128-262 0 0,-11 13-44 0 0,2-2 22 0 0,-2-1 1 0 0,39-51-1 0 0,-62 76-77 0 0,5-8 18 0 0,0 1 0 0 0,-1-1 0 0 0,-1 0 0 0 0,5-12 0 0 0,-9 20-29 0 0,0 0 0 0 0,0 0-1 0 0,0 1 1 0 0,0-1 0 0 0,-1 0 0 0 0,1 0 0 0 0,0 0 0 0 0,0 1 0 0 0,0-1-1 0 0,0 1 1 0 0,0-1 0 0 0,-1 2 0 0 0,-11 6-46 0 0,2 1 0 0 0,-1 1 0 0 0,1 0 0 0 0,1 1 0 0 0,0 0 0 0 0,-17 24 0 0 0,-40 81-27 0 0,59-101 99 0 0,-40 81 219 0 0,41-80-106 0 0,1 1 1 0 0,0-1-1 0 0,1 1 0 0 0,-2 18 1 0 0,7-31-87 0 0,-1-1 0 0 0,1 0 0 0 0,0 0 0 0 0,0 0 0 0 0,0 1 0 0 0,0-1 0 0 0,1 0 0 0 0,-1 0 0 0 0,1 0 0 0 0,0 0 1 0 0,0 0-1 0 0,0 0 0 0 0,0 0 0 0 0,1 0 0 0 0,-1 0 0 0 0,1 0 0 0 0,0 0 0 0 0,0-1 0 0 0,-1 1 0 0 0,2-1 0 0 0,-1 0 1 0 0,0 1-1 0 0,0-1 0 0 0,1 0 0 0 0,0 0 0 0 0,-1 0 0 0 0,1-1 0 0 0,0 1 0 0 0,0-1 0 0 0,-1 1 0 0 0,1-1 0 0 0,0 0 0 0 0,1 0 1 0 0,-1 0-1 0 0,0-1 0 0 0,0 1 0 0 0,0-1 0 0 0,0 0 0 0 0,1 1 0 0 0,4-2 0 0 0,5 0-41 0 0,0 0 0 0 0,0-1-1 0 0,0 0 1 0 0,-1-1 0 0 0,1-1 0 0 0,-1 0-1 0 0,1-1 1 0 0,-2 0 0 0 0,1-1 0 0 0,0 0-1 0 0,-1-1 1 0 0,0 0 0 0 0,-1 0 0 0 0,1-1-1 0 0,12-14 1 0 0,5-11-193 0 0,-1-2-1 0 0,38-63 1 0 0,32-84 186 0 0,-54 97-8 0 0,36-62 511 0 0,-111 233-633 0 0,26-71 171 0 0,-60 156 161 0 0,48-117-179 0 0,-13 67 0 0 0,25-90-164 0 0,-16 89-486 0 0,17-39-3072 0 0,5-58-2070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0,'0'0'667'0'0,"1"2"-547"0"0,2 11-212 0 0,3 9 2494 0 0,1-1 1 0 0,0 0-1 0 0,19 37 0 0 0,-2-18-1915 0 0,2-2 0 0 0,2 0-1 0 0,1-2 1 0 0,2-1 0 0 0,54 49-1 0 0,-66-65-393 0 0,17 14 9 0 0,-33-31-96 0 0,-1 0 1 0 0,1-1 0 0 0,-1 1-1 0 0,1-1 1 0 0,0 1-1 0 0,-1-1 1 0 0,1 0-1 0 0,0 0 1 0 0,0 0-1 0 0,0-1 1 0 0,0 1 0 0 0,5 0-1 0 0,-7-1-23 0 0,1 0 0 0 0,-1-1 0 0 0,1 1 0 0 0,-1-1 0 0 0,1 1 0 0 0,-1-1 0 0 0,1 1 0 0 0,-1-1 0 0 0,0 0 0 0 0,1 0 0 0 0,-1 0 0 0 0,0 0 0 0 0,1 0 0 0 0,-1 0 0 0 0,0 0 0 0 0,0 0 0 0 0,0 0 0 0 0,0-1 0 0 0,0 1 1 0 0,1-3-1 0 0,2-3-314 0 0,1-1 1 0 0,3-13 0 0 0,-5 15 111 0 0,12-38-3048 0 0,-9 18 1364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5983 0 0,'-1'1'11387'0'0,"-1"0"-11315"0"0,-145 114 2401 0 0,104-79-2543 0 0,-50 56 0 0 0,-15 36 193 0 0,93-108-428 0 0,2 1-1 0 0,0 0 1 0 0,1 1 0 0 0,-15 40-1 0 0,21-46-474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4607 0 0,'2'-2'354'0'0,"16"-11"1282"0"0,-15 11-700 0 0,-1 1-1 0 0,1-1 0 0 0,0 1 0 0 0,0 0 0 0 0,0 0 0 0 0,0 1 0 0 0,0-1 0 0 0,0 0 0 0 0,0 1 0 0 0,0 0 1 0 0,1 0-1 0 0,-1 0 0 0 0,0 0 0 0 0,0 0 0 0 0,5 2 0 0 0,11 7-2131 0 0,-16-7 1251 0 0,-1 1-1 0 0,0-1 1 0 0,1 1-1 0 0,-1-1 1 0 0,-1 1-1 0 0,1 0 1 0 0,0 0-1 0 0,0 0 1 0 0,-1 0-1 0 0,0 0 1 0 0,0 0-1 0 0,0 0 1 0 0,0 0-1 0 0,0 0 1 0 0,0 1 0 0 0,-1 5-1 0 0,1 0 59 0 0,-1 1 0 0 0,0 0 0 0 0,0-1 0 0 0,-4 17 0 0 0,0-8 139 0 0,-1 0 0 0 0,-1 0 0 0 0,-13 29-1 0 0,-33 49 642 0 0,22-41-620 0 0,22-42-512 0 0,6-8-11 0 0,3-1-930 0 0,13-6-8468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7 248 8287 0 0,'-6'-2'9995'0'0,"147"-1"-7578"0"0,-111 0-1965 0 0,0-1 0 0 0,50-12 0 0 0,-8-4 123 0 0,83-25 214 0 0,-111 29-1293 0 0,-9 5 1035 0 0,49-25 0 0 0,-73 30-1221 0 0,0 0 0 0 0,19-16 0 0 0,-24 17-399 0 0,1-1 0 0 0,-1 0 0 0 0,0-1 0 0 0,-1 0 0 0 0,6-7 0 0 0,-5 1-5541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1839 0 0,'0'0'12378'0'0,"3"-1"-11624"0"0,64-30 1877 0 0,30-10-1168 0 0,30-12-250 0 0,-101 44-1083 0 0,-1 2 0 0 0,2 0 0 0 0,29-3 0 0 0,-52 10-200 0 0,-1-1 0 0 0,1 1 0 0 0,-1 0 0 0 0,1 0 0 0 0,-1 1 1 0 0,1-1-1 0 0,-1 1 0 0 0,1-1 0 0 0,-1 1 0 0 0,1 0 0 0 0,-1 0 0 0 0,0 1 0 0 0,0-1 0 0 0,1 1 1 0 0,-1 0-1 0 0,4 2 0 0 0,-4-1-946 0 0,1 0-1 0 0,-1 1 1 0 0,0-1 0 0 0,0 1 0 0 0,0-1 0 0 0,-1 1 0 0 0,4 6 0 0 0,0-1-3970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11975 0 0,'0'0'4239'0'0,"1"2"-2611"0"0,1 7-1350 0 0,-1 0 1 0 0,0 1 0 0 0,-1-1-1 0 0,0 0 1 0 0,-1 0-1 0 0,1 0 1 0 0,-2 0-1 0 0,-1 10 1 0 0,-24 73-287 0 0,-34 66 106 0 0,32-89 17 0 0,-34 127 0 0 0,62-194-128 0 0,-2 12 34 0 0,0 1 0 0 0,0 14-1 0 0,2-25-91 0 0,1-1-1 0 0,0 1 1 0 0,0-1-1 0 0,0 1 1 0 0,1-1-1 0 0,0 1 0 0 0,-1-1 1 0 0,1 0-1 0 0,0 1 1 0 0,0-1-1 0 0,1 0 0 0 0,-1 0 1 0 0,1 0-1 0 0,2 5 1 0 0,10 5-551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10591 0 0,'-2'0'819'0'0,"-71"6"2936"0"0,72-5-3604 0 0,-1-1 0 0 0,1 0 1 0 0,-1 1-1 0 0,1-1 1 0 0,0 1-1 0 0,0 0 0 0 0,-1-1 1 0 0,1 1-1 0 0,0 0 1 0 0,0 0-1 0 0,0 0 0 0 0,0 0 1 0 0,0 0-1 0 0,0 0 0 0 0,0 0 1 0 0,0 0-1 0 0,0 0 1 0 0,0 0-1 0 0,1 0 0 0 0,-1 1 1 0 0,0-1-1 0 0,1 0 1 0 0,-1 1-1 0 0,1-1 0 0 0,0 0 1 0 0,-1 1-1 0 0,1 1 1 0 0,-1 4 167 0 0,1 0 0 0 0,-1 0 0 0 0,2 0 0 0 0,0 9 0 0 0,0 0 245 0 0,-2 27-1102 0 0,1-42-462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9215 0 0,'0'0'831'0'0,"-8"1"-670"0"0,4 0 17 0 0,0 0-1 0 0,0 1 0 0 0,0 0 1 0 0,0 0-1 0 0,0 0 0 0 0,0 0 1 0 0,1 1-1 0 0,-1-1 0 0 0,-4 5 1 0 0,-30 32 2639 0 0,21-21-2185 0 0,-127 137-151 0 0,121-126-236 0 0,1 1 1 0 0,1 1-1 0 0,-28 56 1 0 0,46-79-89 0 0,-1 1-1 0 0,1-1 1 0 0,0 1 0 0 0,1-1 0 0 0,0 1 0 0 0,0 0 0 0 0,0 12 0 0 0,1-18-72 0 0,1 1 0 0 0,1-1 0 0 0,-1 0 0 0 0,0 1 0 0 0,1-1 0 0 0,0 0 0 0 0,0 0 0 0 0,0 1 0 0 0,0-1 0 0 0,0 0 0 0 0,0 0 0 0 0,1 0 0 0 0,0 0 0 0 0,0 0 0 0 0,0-1 0 0 0,0 1 0 0 0,0 0 0 0 0,0-1 0 0 0,0 0 0 0 0,1 1 0 0 0,-1-1 0 0 0,6 3 0 0 0,-2-1 25 0 0,1-1 1 0 0,0 0-1 0 0,-1 0 0 0 0,1-1 0 0 0,1 0 1 0 0,-1 0-1 0 0,0 0 0 0 0,0-1 0 0 0,1 0 1 0 0,-1-1-1 0 0,1 1 0 0 0,-1-1 0 0 0,0-1 1 0 0,1 0-1 0 0,-1 0 0 0 0,14-3 0 0 0,-3-2-21 0 0,0 0 0 0 0,0-1 0 0 0,0 0-1 0 0,-1-2 1 0 0,22-14 0 0 0,-23 13-45 0 0,-1-1 0 0 0,0 0 0 0 0,0-1 0 0 0,-2 0 0 0 0,1-2 0 0 0,13-17 0 0 0,-20 21-34 0 0,0 0-1 0 0,-1 0 0 0 0,-1 0 0 0 0,1-1 0 0 0,-1 0 0 0 0,-1 0 1 0 0,0 0-1 0 0,-1-1 0 0 0,0 1 0 0 0,2-23 0 0 0,-4 19-77 0 0,-1 0 0 0 0,0 1 0 0 0,-1-1 0 0 0,-1 1 0 0 0,0-1-1 0 0,-1 1 1 0 0,0-1 0 0 0,-8-18 0 0 0,8 26-34 0 0,0-1-1 0 0,0 1 1 0 0,-1 0 0 0 0,0 0 0 0 0,0 0-1 0 0,-1 1 1 0 0,0-1 0 0 0,0 1-1 0 0,0 0 1 0 0,-1 1 0 0 0,0-1 0 0 0,0 1-1 0 0,0 0 1 0 0,-1 1 0 0 0,1-1-1 0 0,-15-6 1 0 0,17 10-40 0 0,0 0-1 0 0,-1 0 0 0 0,1 0 1 0 0,0 1-1 0 0,0-1 0 0 0,-1 1 1 0 0,1 0-1 0 0,0 0 0 0 0,-1 1 1 0 0,1-1-1 0 0,0 1 0 0 0,-1 0 1 0 0,1 0-1 0 0,0 1 0 0 0,0-1 1 0 0,0 1-1 0 0,0 0 0 0 0,0 0 1 0 0,-5 3-1 0 0,8-4-1028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 7831 0 0,'-9'2'810'0'0,"-4"-1"-1692"0"0,-2 0 11324 0 0,31-3-9550 0 0,23-2-247 0 0,-21 2-304 0 0,0 0 1 0 0,20 2 0 0 0,-30 0-286 0 0,-1 1 1 0 0,1 1-1 0 0,-1 0 0 0 0,0 0 1 0 0,1 0-1 0 0,-1 1 0 0 0,7 4 1 0 0,-11-6-54 0 0,0 0 0 0 0,0 1 0 0 0,0 0 1 0 0,-1-1-1 0 0,1 1 0 0 0,-1 0 1 0 0,1 0-1 0 0,-1 1 0 0 0,0-1 0 0 0,0 0 1 0 0,0 1-1 0 0,0-1 0 0 0,0 1 1 0 0,0 0-1 0 0,-1 0 0 0 0,1-1 0 0 0,-1 1 1 0 0,0 0-1 0 0,1 4 0 0 0,-2 5 8 0 0,-3-3-1 0 0,-1 0-1 0 0,0 0 1 0 0,0-1 0 0 0,-1 1 0 0 0,0-1 0 0 0,-1 0-1 0 0,-11 13 1 0 0,5-5 39 0 0,-13 13-18 0 0,-2 0 1 0 0,-37 31 0 0 0,2-2-33 0 0,-41 43 1 0 0,103-101-2 0 0,0 0 0 0 0,-1 1 0 0 0,1-1-1 0 0,0 0 1 0 0,0 0 0 0 0,0 0 0 0 0,-1 0 0 0 0,1 1 0 0 0,0-1-1 0 0,0 0 1 0 0,0 0 0 0 0,0 1 0 0 0,0-1 0 0 0,-1 0 0 0 0,1 0-1 0 0,0 0 1 0 0,0 1 0 0 0,0-1 0 0 0,0 0 0 0 0,0 0-1 0 0,0 1 1 0 0,0-1 0 0 0,0 0 0 0 0,0 0 0 0 0,0 1 0 0 0,0-1-1 0 0,0 0 1 0 0,0 1 0 0 0,0-1 0 0 0,0 0 0 0 0,0 0 0 0 0,0 1-1 0 0,0-1 1 0 0,1 0 0 0 0,-1 0 0 0 0,0 0 0 0 0,0 1-1 0 0,0-1 1 0 0,0 0 0 0 0,0 0 0 0 0,1 1 0 0 0,-1-1 0 0 0,0 0-1 0 0,0 0 1 0 0,0 0 0 0 0,0 0 0 0 0,1 0 0 0 0,-1 1 0 0 0,0-1-1 0 0,0 0 1 0 0,1 0 0 0 0,-1 0 0 0 0,0 0 0 0 0,0 0 0 0 0,1 0-1 0 0,-1 0 1 0 0,0 0 0 0 0,0 0 0 0 0,1 0 0 0 0,-1 0-1 0 0,0 0 1 0 0,0 0 0 0 0,1 0 0 0 0,-1 0 0 0 0,0 0 0 0 0,0 0-1 0 0,1 0 1 0 0,-1 0 0 0 0,0 0 0 0 0,0 0 0 0 0,13 1-61 0 0,-1 0 0 0 0,1-1 0 0 0,-1 0 1 0 0,1-1-1 0 0,-1 0 0 0 0,14-4 0 0 0,-10 3-2 0 0,-1-1-1 0 0,1 2 1 0 0,18 0-1 0 0,-24 2 70 0 0,0 1 0 0 0,0-1 0 0 0,-1 2 0 0 0,1-1 0 0 0,-1 1 0 0 0,0 1 0 0 0,0 0 0 0 0,0 0 0 0 0,0 0 0 0 0,0 1 0 0 0,10 9 0 0 0,-16-12 0 0 0,0 1 1 0 0,0-1-1 0 0,0 1 1 0 0,0 0-1 0 0,0 1 1 0 0,0-1-1 0 0,-1 0 1 0 0,1 1-1 0 0,-1-1 1 0 0,0 1-1 0 0,0 0 1 0 0,-1 0-1 0 0,1 0 0 0 0,-1 0 1 0 0,0 0-1 0 0,0 0 1 0 0,0 0-1 0 0,0 0 1 0 0,-1 0-1 0 0,1 0 1 0 0,-1 1-1 0 0,0-1 1 0 0,-1 0-1 0 0,1 0 1 0 0,-1 0-1 0 0,0 1 1 0 0,0-1-1 0 0,-2 6 1 0 0,-1 0 109 0 0,-2 1 0 0 0,1-1 0 0 0,-1 0 0 0 0,-1 0 0 0 0,0 0 0 0 0,0-1 1 0 0,-1 0-1 0 0,-10 9 0 0 0,-76 59 575 0 0,81-67-639 0 0,-12 8 20 0 0,-1-2 0 0 0,0 0 0 0 0,-40 15 0 0 0,-88 24 138 0 0,148-53-182 0 0,-17 6-196 0 0,21-7-582 0 0,15-4-9504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265 277 2303 0 0,'2'0'167'0'0,"30"-9"7525"0"0,1-8-3357 0 0,-23 11-3608 0 0,0 0 0 0 0,-1-1-1 0 0,0-1 1 0 0,0 0 0 0 0,-1 0 0 0 0,0 0-1 0 0,10-14 1 0 0,-14 16-588 0 0,-1 0 0 0 0,0 1 0 0 0,0-1-1 0 0,-1 0 1 0 0,0-1 0 0 0,0 1 0 0 0,0 0 0 0 0,-1-1-1 0 0,1 1 1 0 0,-2 0 0 0 0,1-1 0 0 0,-1-7 0 0 0,0 10-141 0 0,0-1 1 0 0,-1 1-1 0 0,1 0 1 0 0,-1 0 0 0 0,0 0-1 0 0,0 0 1 0 0,0 0 0 0 0,-1 0-1 0 0,1 0 1 0 0,-1 0 0 0 0,0 0-1 0 0,0 0 1 0 0,-1 1 0 0 0,1-1-1 0 0,-1 1 1 0 0,0 0 0 0 0,1 0-1 0 0,-1 0 1 0 0,-6-5-1 0 0,6 7-39 0 0,0-1 0 0 0,0 1 0 0 0,0 0 0 0 0,0 0 0 0 0,-1 0 0 0 0,1 0 0 0 0,0 0 0 0 0,-1 1 0 0 0,1-1 0 0 0,0 1 0 0 0,-1 0 0 0 0,1 0 0 0 0,-1 0 0 0 0,-3 1-1 0 0,-8 2-296 0 0,-26 8-1 0 0,39-11 314 0 0,-14 6-30 0 0,1-1 1 0 0,0 2-1 0 0,1 0 1 0 0,0 1-1 0 0,0 0 1 0 0,1 1-1 0 0,-1 0 1 0 0,2 1-1 0 0,0 1 1 0 0,0 0-1 0 0,1 1 0 0 0,0 0 1 0 0,1 0-1 0 0,0 1 1 0 0,1 1-1 0 0,1-1 1 0 0,0 1-1 0 0,1 1 1 0 0,-8 22-1 0 0,13-31 57 0 0,0 0 1 0 0,1 0-1 0 0,0 0 0 0 0,0 0 0 0 0,0 0 0 0 0,1 0 0 0 0,0 1 0 0 0,0-1 1 0 0,1 0-1 0 0,0 0 0 0 0,0 0 0 0 0,0 0 0 0 0,3 6 0 0 0,-3-9-6 0 0,0 0-1 0 0,1 0 1 0 0,-1 0-1 0 0,1 0 1 0 0,0 0-1 0 0,0-1 1 0 0,0 1-1 0 0,0-1 1 0 0,0 1-1 0 0,1-1 0 0 0,-1 0 1 0 0,1 1-1 0 0,-1-1 1 0 0,1-1-1 0 0,0 1 1 0 0,0 0-1 0 0,0-1 1 0 0,0 1-1 0 0,0-1 1 0 0,0 0-1 0 0,0 0 0 0 0,1 0 1 0 0,-1 0-1 0 0,0-1 1 0 0,4 1-1 0 0,1-1 36 0 0,0 0 0 0 0,0-1-1 0 0,0 0 1 0 0,0 0 0 0 0,-1 0-1 0 0,1-1 1 0 0,-1-1 0 0 0,1 1-1 0 0,-1-1 1 0 0,12-6 0 0 0,7-6 167 0 0,35-26 1 0 0,-48 32-222 0 0,17-14 607 0 0,44-45 0 0 0,-73 67-264 0 0,-7 12-232 0 0,-81 127-88 0 0,-20 32 0 0 0,-4 31 9 0 0,19 8-67 0 0,91-208 40 0 0,-1 5-93 0 0,0 0 0 0 0,0 0-1 0 0,0 0 1 0 0,1 0 0 0 0,0 0 0 0 0,0 0 0 0 0,0 0-1 0 0,1 9 1 0 0,0-13-478 0 0,2-1-19 0 0,2 0 260 0 0,-1-1-1 0 0,0 1 1 0 0,0-1 0 0 0,1 0 0 0 0,-1 0 0 0 0,5 0 0 0 0,10-5-1630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111 257 9215 0 0,'31'-77'2317'0'0,"-10"28"3606"0"0,-21 49-5839 0 0,0 0-1 0 0,0 0 1 0 0,0-1 0 0 0,0 1-1 0 0,0 0 1 0 0,0 0-1 0 0,0-1 1 0 0,0 1 0 0 0,0 0-1 0 0,1 0 1 0 0,-1-1-1 0 0,0 1 1 0 0,0 0 0 0 0,0 0-1 0 0,0 0 1 0 0,0-1-1 0 0,0 1 1 0 0,0 0 0 0 0,1 0-1 0 0,-1 0 1 0 0,0-1-1 0 0,0 1 1 0 0,0 0-1 0 0,1 0 1 0 0,-1 0 0 0 0,0 0-1 0 0,0 0 1 0 0,0-1-1 0 0,1 1 1 0 0,-1 0 0 0 0,0 0-1 0 0,0 0 1 0 0,1 0-1 0 0,-1 0 1 0 0,0 0 0 0 0,0 0-1 0 0,0 0 1 0 0,1 0-1 0 0,-1 0 1 0 0,4 10 448 0 0,-3 19-840 0 0,-4-8 397 0 0,-1 0 1 0 0,0 0-1 0 0,-2 0 0 0 0,-1-1 1 0 0,-12 27-1 0 0,8-18 111 0 0,6-16-92 0 0,-1 1 13 0 0,1 0 1 0 0,0 0-1 0 0,1 0 1 0 0,-3 22-1 0 0,7-32-104 0 0,-1-1 0 0 0,1 1-1 0 0,0 0 1 0 0,1 0 0 0 0,-1 0-1 0 0,0 0 1 0 0,1 0-1 0 0,0-1 1 0 0,0 1 0 0 0,0 0-1 0 0,1-1 1 0 0,-1 1-1 0 0,1-1 1 0 0,0 1 0 0 0,0-1-1 0 0,0 0 1 0 0,0 1-1 0 0,0-1 1 0 0,1 0 0 0 0,0-1-1 0 0,-1 1 1 0 0,5 3-1 0 0,1 0 8 0 0,0-1-1 0 0,1 1 0 0 0,0-2 0 0 0,0 1 0 0 0,0-1 0 0 0,1 0 0 0 0,-1-1 0 0 0,1 0 0 0 0,0-1 0 0 0,-1 0 0 0 0,1 0 0 0 0,14-1 1 0 0,-17 0-251 0 0,1-2 1 0 0,0 1 0 0 0,0-1-1 0 0,-1 0 1 0 0,1-1 0 0 0,-1 0 0 0 0,9-3-1 0 0,-10 2-287 0 0,0 1 0 0 0,-1-1-1 0 0,1 0 1 0 0,-1-1 0 0 0,0 1 0 0 0,0-1-1 0 0,0 0 1 0 0,-1 0 0 0 0,7-8-1 0 0,1-3-487 0 0,-2 0 0 0 0,0 0 0 0 0,-1-1-1 0 0,0-1 1 0 0,8-22 0 0 0,24-92-567 0 0,-30 92 1219 0 0,50-179 2182 0 0,-58 209-2322 0 0,3-2 7852 0 0,-6 11-7298 0 0,-1 11 1174 0 0,-7 19-554 0 0,-2 0 0 0 0,0 0 0 0 0,-28 51 1 0 0,14-29-122 0 0,-49 109 228 0 0,-145 338 24 0 0,114-248-618 0 0,77-189-178 0 0,-1 1-2279 0 0,9-23-1921 0 0,8-15-3098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30 771 5063 0 0,'0'0'5784'0'0,"-8"8"-2318"0"0,-14 21 3804 0 0,33-42-6593 0 0,44-45 140 0 0,167-197-188 0 0,-195 215-614 0 0,-2 0 1 0 0,-2-2-1 0 0,-1-1 1 0 0,23-69-1 0 0,-44 107-23 0 0,-1 4 4 0 0,0 0-1 0 0,0 0 0 0 0,0 0 1 0 0,0 0-1 0 0,0 0 0 0 0,1 0 1 0 0,-1 0-1 0 0,0 0 1 0 0,1 0-1 0 0,-1 0 0 0 0,0 0 1 0 0,1 0-1 0 0,-1 1 0 0 0,2-2 1 0 0,-27 36-263 0 0,-63 151-23 0 0,84-176 273 0 0,-3 6 12 0 0,-6 14-1 0 0,-11 38 1 0 0,21-59 5 0 0,1 0 0 0 0,1 1 1 0 0,-1-1-1 0 0,1 0 0 0 0,1 0 1 0 0,-1 1-1 0 0,2-1 0 0 0,-1 0 1 0 0,1 1-1 0 0,2 8 0 0 0,-3-15 5 0 0,1 0 0 0 0,0 0-1 0 0,-1 0 1 0 0,1 0 0 0 0,0 1-1 0 0,0-1 1 0 0,1 0 0 0 0,-1-1 0 0 0,0 1-1 0 0,1 0 1 0 0,-1 0 0 0 0,1 0-1 0 0,-1-1 1 0 0,1 1 0 0 0,0-1 0 0 0,0 1-1 0 0,0-1 1 0 0,3 2 0 0 0,-1-2 13 0 0,-1 1 0 0 0,1-1 0 0 0,-1 0 1 0 0,1-1-1 0 0,0 1 0 0 0,0-1 0 0 0,-1 1 0 0 0,1-1 1 0 0,0 0-1 0 0,6-1 0 0 0,1-1 29 0 0,0-1-1 0 0,-1 0 1 0 0,1 0-1 0 0,0-1 1 0 0,-1 0 0 0 0,19-11-1 0 0,-13 4-28 0 0,1 0 0 0 0,-2-2 0 0 0,0 0 0 0 0,18-20 0 0 0,-9 7 9 0 0,31-47 0 0 0,-28 28-159 0 0,23-51 0 0 0,-8 16-19 0 0,-5 5-115 0 0,-20 41 120 0 0,1 0-1 0 0,36-53 1 0 0,-53 86 214 0 0,-5 16 69 0 0,-11 26-10 0 0,-27 51 0 0 0,4-9-10 0 0,-18 58-117 0 0,43-102 0 0 0,-14 70 0 0 0,11 15-1860 0 0,15-96 136 0 0,0 0 0 0 0,6 41 0 0 0,-2-49-5284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0,'2'0'636'0'0,"0"1"195"0"0,0-1 0 0 0,0 1 0 0 0,1 0 0 0 0,-1 0-1 0 0,0 0 1 0 0,0 0 0 0 0,-1 0 0 0 0,1 0-1 0 0,0 0 1 0 0,3 3 0 0 0,-1-1 114 0 0,-1 1 0 0 0,0-1 0 0 0,0 1 0 0 0,4 7 0 0 0,1 3-335 0 0,-2 0 0 0 0,7 17 0 0 0,-11-25-665 0 0,45 148 636 0 0,-9-25 640 0 0,-29-104-661 0 0,1-1 0 0 0,1 0 0 0 0,16 25 1 0 0,-24-44-461 0 0,5 7 364 0 0,17 23 0 0 0,-22-32-430 0 0,0 0 0 0 0,0 0 0 0 0,0 0-1 0 0,0 0 1 0 0,1-1 0 0 0,-1 0 0 0 0,1 1 0 0 0,-1-1 0 0 0,1-1-1 0 0,0 1 1 0 0,6 2 0 0 0,-8-4-227 0 0,0 1 1 0 0,0-1-1 0 0,0 0 0 0 0,0 0 1 0 0,0 0-1 0 0,0 0 1 0 0,0-1-1 0 0,0 1 0 0 0,0 0 1 0 0,0-1-1 0 0,0 0 0 0 0,-1 1 1 0 0,1-1-1 0 0,0 0 0 0 0,2-1 1 0 0,8-7-7102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7831 0 0,'-25'11'812'0'0,"19"-8"-580"0"0,0-1 1 0 0,0 1-1 0 0,0 0 0 0 0,1 0 1 0 0,-1 1-1 0 0,1-1 1 0 0,-8 8-1 0 0,-13 17 3153 0 0,-27 37 1 0 0,-49 88-1277 0 0,19 17-1030 0 0,43-83-1801 0 0,-5-3-4678 0 0,34-67-764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8751 0 0,'-1'-1'6102'0'0,"2"-7"-4426"0"0,-1 7-1487 0 0,1 0 0 0 0,-1 1 1 0 0,1-1-1 0 0,-1 0 1 0 0,0 0-1 0 0,1 0 0 0 0,0 0 1 0 0,-1 1-1 0 0,1-1 1 0 0,-1 0-1 0 0,1 1 0 0 0,0-1 1 0 0,0 0-1 0 0,-1 1 0 0 0,1-1 1 0 0,0 1-1 0 0,0-1 1 0 0,1 0-1 0 0,18-6 359 0 0,-12 5-186 0 0,27-10-159 0 0,0 3 1 0 0,1 1 0 0 0,73-7-1 0 0,-107 15-175 0 0,1-1 1 0 0,0 1-1 0 0,-1 0 0 0 0,1 0 0 0 0,0 1 1 0 0,-1-1-1 0 0,1 0 0 0 0,0 1 0 0 0,-1 0 1 0 0,1-1-1 0 0,-1 1 0 0 0,1 0 0 0 0,-1 0 0 0 0,0 1 1 0 0,1-1-1 0 0,1 2 0 0 0,-3-2-10 0 0,0 1-1 0 0,-1 0 1 0 0,1-1-1 0 0,-1 1 1 0 0,0-1-1 0 0,1 1 1 0 0,-1 0-1 0 0,0-1 1 0 0,0 1-1 0 0,0 0 1 0 0,0-1-1 0 0,0 1 1 0 0,-1-1-1 0 0,1 1 1 0 0,-1 2-1 0 0,0 0 19 0 0,-1 4 20 0 0,0 1-1 0 0,-1-1 0 0 0,0 1 1 0 0,0-1-1 0 0,-1 0 1 0 0,0 0-1 0 0,0 0 0 0 0,-9 10 1 0 0,-49 56 230 0 0,49-61-255 0 0,9-9-21 0 0,-66 79 49 0 0,64-74-59 0 0,0 0-1 0 0,1 0 1 0 0,0 0-1 0 0,0 1 1 0 0,1 0-1 0 0,0 0 0 0 0,0 0 1 0 0,-1 11-1 0 0,4-18 8 0 0,1 0 0 0 0,-1 1 0 0 0,1-1 1 0 0,0 0-1 0 0,0 1 0 0 0,0-1 0 0 0,1 0 0 0 0,-1 0 0 0 0,1 0 0 0 0,0 1 0 0 0,-1-1 0 0 0,2 0 0 0 0,-1 0 1 0 0,0 0-1 0 0,0 0 0 0 0,1 0 0 0 0,0 0 0 0 0,0-1 0 0 0,0 1 0 0 0,0-1 0 0 0,0 1 0 0 0,0-1 0 0 0,0 1 0 0 0,1-1 1 0 0,-1 0-1 0 0,1 0 0 0 0,0-1 0 0 0,0 1 0 0 0,-1 0 0 0 0,1-1 0 0 0,4 2 0 0 0,4 1 90 0 0,0 0-1 0 0,0-1 1 0 0,0 0-1 0 0,1-1 0 0 0,-1 0 1 0 0,1-1-1 0 0,16 0 1 0 0,-11-2-29 0 0,0 0 0 0 0,-1-2 0 0 0,1 1 1 0 0,17-7-1 0 0,63-23-3966 0 0,-82 26 2159 0 0,3-2-2168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29 6911 0 0,'0'0'528'0'0,"1"-1"-341"0"0,0-2 256 0 0,0 1-1 0 0,0 0 0 0 0,0 0 1 0 0,1 0-1 0 0,-1 0 1 0 0,1 0-1 0 0,0 1 1 0 0,-1-1-1 0 0,1 0 1 0 0,0 1-1 0 0,0-1 1 0 0,6-2 4098 0 0,-16 10-3600 0 0,-147 163 559 0 0,134-143-1491 0 0,2 1 1 0 0,1 1-1 0 0,1 1 0 0 0,-25 57 1 0 0,40-81-26 0 0,-3 8 32 0 0,0 0-1 0 0,1 1 0 0 0,-3 14 0 0 0,7-25-41 0 0,-1 0 0 0 0,1 0 0 0 0,-1 0 0 0 0,1 0 0 0 0,0 0 0 0 0,0 0-1 0 0,1 0 1 0 0,-1 1 0 0 0,0-1 0 0 0,1 0 0 0 0,0 0 0 0 0,0 0 0 0 0,0 0 0 0 0,0 0 0 0 0,0-1-1 0 0,1 1 1 0 0,-1 0 0 0 0,1-1 0 0 0,0 1 0 0 0,2 2 0 0 0,5 2-1267 0 0,1-3-421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12895 0 0,'0'0'5030'0'0,"2"-2"-4782"0"0,2 0-168 0 0,0 0 0 0 0,0 0 0 0 0,1 0 1 0 0,-1 1-1 0 0,1 0 0 0 0,-1-1 0 0 0,9 0 1 0 0,37-2 369 0 0,-16 2-194 0 0,272-51 1595 0 0,-4-25-757 0 0,-222 56-1448 0 0,129-55 1 0 0,-194 70-641 0 0,26-18-1 0 0,-17 9-864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10591 0 0,'0'0'964'0'0,"-1"1"-794"0"0,-2 0-126 0 0,1 0-1 0 0,-1 0 1 0 0,1 0 0 0 0,-1 1 0 0 0,1-1 0 0 0,0 1 0 0 0,-1 0 0 0 0,1-1 0 0 0,0 1 0 0 0,0 0 0 0 0,0 0-1 0 0,1 0 1 0 0,-3 4 0 0 0,-3 3 816 0 0,1 1 0 0 0,-5 11 0 0 0,-35 84 2949 0 0,-42 150-3634 0 0,75-212-162 0 0,2 1 0 0 0,2 0 0 0 0,2 0-1 0 0,-1 50 1 0 0,7-78-97 0 0,1-1-1 0 0,1 1 0 0 0,0 0 1 0 0,1-1-1 0 0,1 1 1 0 0,0-1-1 0 0,1 1 0 0 0,11 24 1 0 0,-6-24-315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8287 0 0,'0'0'639'0'0,"7"4"-370"0"0,-4-1 2415 0 0,-2 0-2389 0 0,0 0 1 0 0,0 0-1 0 0,0 0 0 0 0,0 0 0 0 0,0 0 0 0 0,-1 0 0 0 0,1 0 0 0 0,-1 0 1 0 0,0 1-1 0 0,0-1 0 0 0,0 0 0 0 0,-1 0 0 0 0,1 0 0 0 0,-1 0 0 0 0,1 0 1 0 0,-1 0-1 0 0,0 0 0 0 0,-2 4 0 0 0,-3 5 288 0 0,-1 0 1 0 0,0 0-1 0 0,-10 12 1 0 0,9-14-270 0 0,2 0 0 0 0,-1 0 0 0 0,-5 12 0 0 0,2 13-258 0 0,9-33-480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 15551 0 0,'0'0'712'0'0,"1"-1"-16"0"0,2-4-420 0 0,-2 4 88 0 0,-1 3-336 0 0,-1 0 0 0 0,0 0 0 0 0,1-1 0 0 0,-1 1 0 0 0,0 0 0 0 0,0 0 0 0 0,0-1 0 0 0,0 1 0 0 0,0 0 0 0 0,0-1 0 0 0,-2 2 0 0 0,-1 2 4 0 0,-33 42-39 0 0,-47 45-1 0 0,-18 22 13 0 0,77-84 59 0 0,1 0 209 0 0,-26 41 1 0 0,44-62-182 0 0,1 1 0 0 0,0 0 0 0 0,1-1 0 0 0,0 1 0 0 0,0 1 0 0 0,1-1 0 0 0,0 1 0 0 0,1-1 0 0 0,-1 15 1 0 0,3-22-33 0 0,0 1 1 0 0,0-1-1 0 0,0 0 1 0 0,1 1-1 0 0,-1-1 1 0 0,1 0-1 0 0,0 1 1 0 0,0-1-1 0 0,0 0 1 0 0,0 0 0 0 0,0 0-1 0 0,1 0 1 0 0,0 0-1 0 0,-1 0 1 0 0,1 0-1 0 0,0-1 1 0 0,1 1-1 0 0,-1-1 1 0 0,0 1-1 0 0,1-1 1 0 0,-1 0 0 0 0,1 0-1 0 0,0 0 1 0 0,-1 0-1 0 0,1 0 1 0 0,0-1-1 0 0,0 1 1 0 0,0-1-1 0 0,4 1 1 0 0,3 1 72 0 0,-1 0 0 0 0,2-1 0 0 0,-1 0 0 0 0,0 0 1 0 0,0-2-1 0 0,0 1 0 0 0,1-1 0 0 0,12-2 0 0 0,-4 0-56 0 0,-1-1-1 0 0,0-1 0 0 0,0 0 1 0 0,0-1-1 0 0,-1-1 0 0 0,29-14 1 0 0,-35 14-78 0 0,0-1 0 0 0,-1 0 0 0 0,1 0 0 0 0,-1-1 0 0 0,0-1 0 0 0,-1 1 0 0 0,0-2 0 0 0,-1 1 0 0 0,0-1 0 0 0,11-17 0 0 0,-14 18-35 0 0,0 0 0 0 0,-1 0 1 0 0,0-1-1 0 0,-1 1 0 0 0,0-1 0 0 0,-1 0 0 0 0,0 0 0 0 0,0 0 1 0 0,-1 0-1 0 0,0 0 0 0 0,-1 0 0 0 0,0 0 0 0 0,-1 0 0 0 0,0-1 0 0 0,-1 1 1 0 0,-4-16-1 0 0,3 15-85 0 0,-1 1 1 0 0,0 0 0 0 0,0 0 0 0 0,-1 0 0 0 0,0 1-1 0 0,-1 0 1 0 0,0 0 0 0 0,0 0 0 0 0,-1 1-1 0 0,0 0 1 0 0,-1 0 0 0 0,1 0 0 0 0,-2 1-1 0 0,1 1 1 0 0,-14-9 0 0 0,-16-5-316 0 0,11 5-5725 0 0,17 10 175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84 1375 0 0,'-19'-2'13540'0'0,"49"-7"-9364"0"0,-24 8-5142 0 0,78-22 1450 0 0,134-18 1 0 0,-202 39-377 0 0,37-3 225 0 0,-49 5-283 0 0,-1 0 1 0 0,1 0-1 0 0,0 0 0 0 0,-1 1 0 0 0,1 0 0 0 0,-1-1 1 0 0,1 1-1 0 0,-1 1 0 0 0,1-1 0 0 0,-1 0 1 0 0,5 3-1 0 0,-7-3-27 0 0,0 0-1 0 0,0 0 1 0 0,0-1 0 0 0,-1 1 0 0 0,1 0-1 0 0,0 0 1 0 0,0 0 0 0 0,-1 0-1 0 0,1 0 1 0 0,-1 0 0 0 0,1 0 0 0 0,-1 0-1 0 0,1 0 1 0 0,-1 0 0 0 0,1 0 0 0 0,-1 1-1 0 0,0-1 1 0 0,0 0 0 0 0,0 0-1 0 0,1 0 1 0 0,-1 0 0 0 0,0 1 0 0 0,-1-1-1 0 0,1 0 1 0 0,0 0 0 0 0,0 0 0 0 0,0 0-1 0 0,-1 1 1 0 0,1-1 0 0 0,0 0 0 0 0,-1 0-1 0 0,1 0 1 0 0,-2 2 0 0 0,-2 3 40 0 0,1 0 1 0 0,-2 0 0 0 0,1 0-1 0 0,-6 6 1 0 0,8-10-54 0 0,-56 59 4 0 0,-2-2-1 0 0,-120 90 0 0 0,83-79-269 0 0,106-64 110 0 0,4-2 50 0 0,0 0 0 0 0,16 3 0 0 0,-17-4 49 0 0,0 0-1 0 0,23 8 1 0 0,-24-6 34 0 0,0 0 0 0 0,-1 0 1 0 0,0 1-1 0 0,0 0 0 0 0,0 1 0 0 0,-1 0 0 0 0,1 1 0 0 0,-2 0 0 0 0,1 0 0 0 0,-1 1 0 0 0,8 11 1 0 0,-11-14 92 0 0,-1 1 1 0 0,1-1-1 0 0,-2 1 1 0 0,1 1 0 0 0,-1-1-1 0 0,5 14 1 0 0,-8-18-1 0 0,1 0 1 0 0,-1 1-1 0 0,1-1 0 0 0,-1 0 1 0 0,0 1-1 0 0,0-1 0 0 0,-1 1 1 0 0,1-1-1 0 0,-1 0 0 0 0,0 1 1 0 0,0-1-1 0 0,0 0 0 0 0,0 0 1 0 0,0 1-1 0 0,-1-1 0 0 0,1 0 1 0 0,-1 0-1 0 0,-3 4 0 0 0,-17 24 306 0 0,-2 0 0 0 0,-52 52-1 0 0,43-53-335 0 0,-51 35 0 0 0,69-54-109 0 0,-1-1 0 0 0,-1-1 0 0 0,0-1 0 0 0,0 0 0 0 0,-36 10 0 0 0,47-17-27 0 0,1 0-1 0 0,-1 0 1 0 0,1-1 0 0 0,-1 1 0 0 0,1-1-1 0 0,-1 0 1 0 0,1-1 0 0 0,-11-1 0 0 0,15 1-121 0 0,2-15-1798 0 0,5 6 1018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89 9671 0 0,'0'0'875'0'0,"1"-1"-719"0"0,0 0-78 0 0,0 1-1 0 0,0-1 1 0 0,-1 1-1 0 0,1-1 1 0 0,0 0-1 0 0,-1 0 1 0 0,1 0-1 0 0,-1 1 1 0 0,1-1-1 0 0,-1 0 1 0 0,1 0-1 0 0,-1 0 1 0 0,1 0-1 0 0,-1 0 1 0 0,0 0-1 0 0,0 0 1 0 0,1 0 0 0 0,-1 0-1 0 0,0 0 1 0 0,0 0-1 0 0,0 1 1 0 0,0-1-1 0 0,0-2 1 0 0,-1 1 324 0 0,2 0 840 0 0,-2 1-115 0 0,-1-2-1006 0 0,0 0-1 0 0,0 0 1 0 0,0 1 0 0 0,0 0 0 0 0,0-1-1 0 0,-1 1 1 0 0,1 0 0 0 0,-1 0 0 0 0,0 0-1 0 0,0 0 1 0 0,1 0 0 0 0,-6-1 0 0 0,-41-16-313 0 0,39 16 87 0 0,2 1-54 0 0,0 0 0 0 0,-1 1-1 0 0,1 0 1 0 0,0 0 0 0 0,-1 1-1 0 0,1 0 1 0 0,-1 0 0 0 0,1 1-1 0 0,0 0 1 0 0,-1 1 0 0 0,1 0-1 0 0,0 0 1 0 0,-10 4 0 0 0,4 0 163 0 0,1 0 1 0 0,0 0-1 0 0,0 1 0 0 0,1 1 1 0 0,0 0-1 0 0,-21 18 0 0 0,16-9 438 0 0,1 0-1 0 0,0 1 1 0 0,-19 28-1 0 0,29-37-309 0 0,1 0 0 0 0,0 0 0 0 0,0 0 0 0 0,0 1-1 0 0,1 0 1 0 0,1 0 0 0 0,0 0 0 0 0,0 0 0 0 0,1 0-1 0 0,-1 13 1 0 0,3-20-112 0 0,0-1-1 0 0,0 1 1 0 0,0 0 0 0 0,0-1-1 0 0,0 1 1 0 0,1-1-1 0 0,-1 1 1 0 0,1-1 0 0 0,0 1-1 0 0,0-1 1 0 0,0 1-1 0 0,0-1 1 0 0,0 0 0 0 0,0 1-1 0 0,0-1 1 0 0,1 0-1 0 0,-1 0 1 0 0,1 0 0 0 0,0 0-1 0 0,0 0 1 0 0,0 0-1 0 0,0-1 1 0 0,0 1 0 0 0,0 0-1 0 0,0-1 1 0 0,4 2-1 0 0,-1-1 24 0 0,0 0 0 0 0,0-1 0 0 0,0 1 0 0 0,0-1 0 0 0,1 0 0 0 0,-1-1 0 0 0,0 1 0 0 0,1-1 0 0 0,-1 0 0 0 0,0-1 0 0 0,1 1 0 0 0,5-2 0 0 0,13-4 89 0 0,0 0-1 0 0,-1-2 1 0 0,0 0-1 0 0,40-22 1 0 0,80-57 154 0 0,-133 80-286 0 0,-10 7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0,-3 6 0 0 0,-5 9 0 0 0,-54 65 238 0 0,-110 158 342 0 0,141-191-520 0 0,2 2-1 0 0,3 1 1 0 0,-23 62-1 0 0,46-106-420 0 0,1-1 0 0 0,1 0 0 0 0,-1 1 0 0 0,1 0 1 0 0,0-1-1 0 0,0 1 0 0 0,0 0 0 0 0,1 0 0 0 0,0 7 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7367 0 0,'1'2'8090'0'0,"0"0"-7817"0"0,0 1 1 0 0,0 0-1 0 0,0-1 1 0 0,0 1-1 0 0,-1 0 0 0 0,1-1 1 0 0,-1 1-1 0 0,0 0 1 0 0,0 0-1 0 0,0-1 1 0 0,0 1-1 0 0,0 0 1 0 0,-1 0-1 0 0,-1 4 1 0 0,-1 8-312 0 0,-10 20 1 0 0,7-20 384 0 0,-57 134 127 0 0,17-45-102 0 0,42-95-235 0 0,1 0 0 0 0,0 0 1 0 0,1 1-1 0 0,0-1 0 0 0,0 0 1 0 0,-1 17-1 0 0,3-23-110 0 0,0-1 0 0 0,0 1 0 0 0,0-1 0 0 0,1 1 0 0 0,-1 0-1 0 0,1-1 1 0 0,-1 1 0 0 0,1-1 0 0 0,0 1 0 0 0,0-1 0 0 0,0 0 0 0 0,0 1 0 0 0,0-1-1 0 0,1 0 1 0 0,-1 0 0 0 0,1 0 0 0 0,-1 0 0 0 0,1 0 0 0 0,0 0 0 0 0,0 0 0 0 0,0 0-1 0 0,0-1 1 0 0,0 1 0 0 0,0-1 0 0 0,0 0 0 0 0,1 1 0 0 0,-1-1 0 0 0,0 0 0 0 0,5 1-1 0 0,9 2 68 0 0,-1-1-1 0 0,1 0 0 0 0,0-1 0 0 0,17 0 0 0 0,66-5 73 0 0,-82 2-144 0 0,123-13-2 0 0,-111 9-756 0 0,0-1-1 0 0,49-17 1 0 0,-73 21 302 0 0,0 0 0 0 0,0-1 1 0 0,0 0-1 0 0,0 0 0 0 0,0 0 1 0 0,0 0-1 0 0,-1-1 0 0 0,5-3 1 0 0,-6 4-341 0 0,-1 0 1 0 0,0 0 0 0 0,1 0 0 0 0,-1 0-1 0 0,-1 0 1 0 0,1-1 0 0 0,0 1-1 0 0,1-5 1 0 0,2-9-3602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 5063 0 0,'5'-2'237'0'0,"25"-8"513"0"0,-12 9 2739 0 0,-16 2-3245 0 0,-1-1-1 0 0,0 0 1 0 0,0 1 0 0 0,0-1-1 0 0,0 1 1 0 0,0 0-1 0 0,0-1 1 0 0,0 1-1 0 0,0 0 1 0 0,0 0-1 0 0,0-1 1 0 0,-1 1-1 0 0,1 0 1 0 0,0 0-1 0 0,-1 0 1 0 0,1 0-1 0 0,0 0 1 0 0,-1 0 0 0 0,1 0-1 0 0,-1 0 1 0 0,1 0-1 0 0,-1 0 1 0 0,1 2-1 0 0,0 0-107 0 0,-1 1 0 0 0,1-1-1 0 0,-1 0 1 0 0,1 1 0 0 0,-1-1-1 0 0,0 5 1 0 0,-5 17 451 0 0,0 0 0 0 0,-2-1 0 0 0,0 0 1 0 0,-21 42-1 0 0,-17 28 580 0 0,-59 89-1 0 0,0-32-337 0 0,39-60-483 0 0,9-10-128 0 0,-91 144 133 0 0,139-210-349 0 0,0 1 0 0 0,0-1-1 0 0,2 1 1 0 0,0 0 0 0 0,1 1-1 0 0,-4 19 1 0 0,9-34-120 0 0,0 1 0 0 0,0-1 0 0 0,0 0 0 0 0,0 0-1 0 0,0 1 1 0 0,0-1 0 0 0,0 0 0 0 0,1 0 0 0 0,-1 1 0 0 0,1-1-1 0 0,-1 0 1 0 0,2 2 0 0 0,6 5-1578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13 737 12095 0 0,'0'0'1091'0'0,"1"-1"-899"0"0,3-4-144 0 0,-3 4 547 0 0,-16 14 1375 0 0,15-13-1855 0 0,-1 0 0 0 0,1 1-1 0 0,0-1 1 0 0,0 0-1 0 0,-1 0 1 0 0,1 1 0 0 0,0-1-1 0 0,0 0 1 0 0,-1 1 0 0 0,1-1-1 0 0,0 0 1 0 0,0 1-1 0 0,0-1 1 0 0,0 0 0 0 0,0 1-1 0 0,0-1 1 0 0,-1 1 0 0 0,1-1-1 0 0,0 0 1 0 0,0 1 0 0 0,0-1-1 0 0,0 0 1 0 0,0 1-1 0 0,0-1 1 0 0,1 1 0 0 0,7 1 686 0 0,15-7-404 0 0,12-9 88 0 0,-1-2 0 0 0,-1 0 0 0 0,38-27 0 0 0,-57 35-445 0 0,21-15 25 0 0,0-2 0 0 0,-2-1 0 0 0,53-53-1 0 0,-38 27 31 0 0,58-82 0 0 0,-59 69-95 0 0,85-91 0 0 0,-128 151-7 0 0,16-10-75 0 0,-19 14-18 0 0,-1 4-23 0 0,-8 19-2 0 0,-1 0-1 0 0,0 0 1 0 0,-2-1-1 0 0,-15 24 1 0 0,8-14 32 0 0,-53 88-60 0 0,-67 129 66 0 0,136-241 91 0 0,-1-1 1 0 0,1 1-1 0 0,0 0 0 0 0,-1 9 1 0 0,3-16 9 0 0,0 1 1 0 0,0-1 0 0 0,0 1-1 0 0,0 0 1 0 0,0-1 0 0 0,0 1 0 0 0,0-1-1 0 0,1 1 1 0 0,-1-1 0 0 0,0 1-1 0 0,0-1 1 0 0,1 1 0 0 0,-1-1 0 0 0,0 1-1 0 0,1-1 1 0 0,-1 1 0 0 0,0-1 0 0 0,1 0-1 0 0,-1 1 1 0 0,1-1 0 0 0,-1 1-1 0 0,1-1 1 0 0,-1 0 0 0 0,1 0 0 0 0,-1 1-1 0 0,1-1 1 0 0,-1 0 0 0 0,1 0 0 0 0,-1 0-1 0 0,1 1 1 0 0,-1-1 0 0 0,1 0-1 0 0,0 0 1 0 0,19 2 506 0 0,-12-2-325 0 0,0-1-1 0 0,-1 0 1 0 0,1-1 0 0 0,0 0-1 0 0,-1 0 1 0 0,1-1 0 0 0,7-3-1 0 0,50-28 21 0 0,-34 15-170 0 0,-2-1-1 0 0,44-39 0 0 0,46-57-165 0 0,-79 75-35 0 0,10-13-85 0 0,49-71-1 0 0,16-17-43 0 0,-92 113 284 0 0,-21 24 11 0 0,-7 6 14 0 0,-8 7 11 0 0,-1 3-40 0 0,1 0-1 0 0,1 1 1 0 0,-1 1-1 0 0,2 1 1 0 0,0-1-1 0 0,1 2 1 0 0,-10 15-1 0 0,4 0-7 0 0,1 1 0 0 0,-20 54 0 0 0,25-47 10 0 0,0 0-1 0 0,3 1 1 0 0,1 0 0 0 0,-1 62-1 0 0,6-28-1529 0 0,1-42-1793 0 0,0-14-3502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1375 0 0,'-1'2'107'0'0,"-24"45"7205"0"0,16-30-3820 0 0,-14 32 1 0 0,21-43-3247 0 0,0 0 0 0 0,1 0 0 0 0,-1 0 0 0 0,1 0 0 0 0,1 0 0 0 0,-1 0 0 0 0,1 0 0 0 0,0 1 0 0 0,2 11 0 0 0,-1-10-70 0 0,2 0-1 0 0,-1 1 0 0 0,1-1 1 0 0,0 0-1 0 0,1-1 0 0 0,0 1 1 0 0,0 0-1 0 0,1-1 1 0 0,0 0-1 0 0,0 0 0 0 0,1-1 1 0 0,6 8-1 0 0,7 3 576 0 0,1-1 0 0 0,39 26 0 0 0,-30-25-471 0 0,1-2 0 0 0,1-1 0 0 0,1-1 0 0 0,57 15 0 0 0,-85-27-627 0 0,-2 0 100 0 0,0 0 1 0 0,0-1-1 0 0,0 1 0 0 0,0 0 1 0 0,0-1-1 0 0,0 0 1 0 0,0 1-1 0 0,0-1 0 0 0,0 0 1 0 0,0 0-1 0 0,0 0 1 0 0,0 0-1 0 0,0-1 0 0 0,0 1 1 0 0,0 0-1 0 0,1-1 0 0 0,2-1 1 0 0,2-4-1653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10135 0 0,'0'0'778'0'0,"-1"1"-506"0"0,-1 0-127 0 0,0 0 0 0 0,0 1 1 0 0,0-1-1 0 0,0 1 0 0 0,1-1 1 0 0,-1 1-1 0 0,0 0 0 0 0,1 0 1 0 0,0-1-1 0 0,-1 1 0 0 0,1 0 1 0 0,0 1-1 0 0,0-1 0 0 0,0 0 0 0 0,0 0 1 0 0,0 0-1 0 0,0 4 0 0 0,0-2 67 0 0,1 0-1 0 0,-1 0 0 0 0,1 1 0 0 0,0-1 0 0 0,1 0 1 0 0,-1 0-1 0 0,1 1 0 0 0,-1-1 0 0 0,3 5 0 0 0,0-1-30 0 0,0 1-1 0 0,0-1 0 0 0,1 0 1 0 0,0 0-1 0 0,1-1 0 0 0,0 1 0 0 0,0-1 1 0 0,0 0-1 0 0,8 7 0 0 0,-2-4 130 0 0,1 0 0 0 0,0-2 0 0 0,1 1-1 0 0,24 12 1 0 0,59 19 1266 0 0,-10-5-666 0 0,89 55-354 0 0,-129-64-1859 0 0,-44-25 214 0 0,-14-1-5362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 9215 0 0,'0'0'707'0'0,"-8"-3"-438"0"0,7 3-152 0 0,-1 0 0 0 0,0 0 0 0 0,1 0-1 0 0,-1 0 1 0 0,0 0 0 0 0,1 1 0 0 0,-1-1-1 0 0,1 0 1 0 0,-1 1 0 0 0,1-1 0 0 0,-1 1-1 0 0,1 0 1 0 0,-1-1 0 0 0,1 1 0 0 0,-1 0-1 0 0,1 0 1 0 0,-2 2 0 0 0,-23 22 3228 0 0,18-17-2666 0 0,-240 261 1657 0 0,140-147-2090 0 0,-60 81-1180 0 0,155-188-5512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7:5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 5527 0 0,'0'0'14848'0'0,"1"1"-14358"0"0,4 1-351 0 0,0 0 1 0 0,1 0 0 0 0,-1-1 0 0 0,0 0 0 0 0,0 0 0 0 0,1 0 0 0 0,-1-1 0 0 0,0 1 0 0 0,8-2 0 0 0,53-7 344 0 0,-22 2-369 0 0,-17 3 4 0 0,37-1 322 0 0,-62 4-345 0 0,4 20 96 0 0,-6-15-192 0 0,-1 0 0 0 0,0 1 0 0 0,0-1 0 0 0,0 0 0 0 0,0 0 0 0 0,-1 0 0 0 0,0 0 0 0 0,0 0 0 0 0,0 0 0 0 0,-4 4 0 0 0,-5 8 0 0 0,-17 20 0 0 0,18-24 0 0 0,-4 3-11 0 0,0-1 0 0 0,-1-1 0 0 0,0 0 0 0 0,-1-1 0 0 0,-32 21-1 0 0,33-23 10 0 0,13-9 119 0 0,4-3-64 0 0,16-5-253 0 0,25-4 0 0 0,-36 9 122 0 0,-1 0 0 0 0,0 0 0 0 0,0 1 0 0 0,1 0 1 0 0,-1 0-1 0 0,0 0 0 0 0,1 1 0 0 0,7 2 0 0 0,-10-2 60 0 0,0 0-1 0 0,0 1 0 0 0,-1-1 1 0 0,1 1-1 0 0,0 0 0 0 0,-1 0 1 0 0,1 0-1 0 0,-1 1 0 0 0,0-1 1 0 0,0 1-1 0 0,0 0 0 0 0,3 3 1 0 0,-2 0 3 0 0,0 0 1 0 0,0 1 0 0 0,-1-1 0 0 0,5 12-1 0 0,-3-6 9 0 0,-2-5 38 0 0,-1 1 1 0 0,0 0-1 0 0,0 0 0 0 0,-1 0 0 0 0,0 0 1 0 0,-1 0-1 0 0,1 0 0 0 0,-2 0 0 0 0,1 0 1 0 0,-1 0-1 0 0,0 0 0 0 0,-1 0 0 0 0,-3 11 1 0 0,0-1 238 0 0,-2 0 0 0 0,0-1 1 0 0,-1 0-1 0 0,-17 28 0 0 0,17-33-169 0 0,0 0 1 0 0,0-1-1 0 0,-2 0 0 0 0,1 0 0 0 0,-1-1 1 0 0,-1 0-1 0 0,0-1 0 0 0,0 0 0 0 0,-1-1 1 0 0,0 0-1 0 0,0-1 0 0 0,-18 8 0 0 0,-33 8-745 0 0,34-16-5873 0 0,10-3-1374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1373 4 11111 0 0,'0'0'507'0'0,"-8"-2"174"0"0,5 1-665 0 0,-12 0 95 0 0,0 2 748 0 0,0 1-1 0 0,0 0 1 0 0,0 1 0 0 0,-17 6 0 0 0,12-3-719 0 0,-32 4 1 0 0,-89-2-1 0 0,-3 1-114 0 0,82-2-26 0 0,0 3 0 0 0,-81 24 0 0 0,-178 55 0 0 0,160-47 0 0 0,146-38 0 0 0,2 0 0 0 0,1 0 0 0 0,-1-1 0 0 0,0-1 0 0 0,0 0 0 0 0,0-1 0 0 0,-25 0 0 0 0,37-1 0 0 0,0 0 0 0 0,0 0-1 0 0,1 0 1 0 0,-1-1-1 0 0,0 1 1 0 0,0 0 0 0 0,0 0-1 0 0,1-1 1 0 0,-1 1 0 0 0,0 0-1 0 0,0-1 1 0 0,1 1-1 0 0,-1-1 1 0 0,0 1 0 0 0,1-1-1 0 0,-1 1 1 0 0,1-1 0 0 0,-1 1-1 0 0,0-1 1 0 0,1 0-1 0 0,-1 1 1 0 0,1-1 0 0 0,0 0-1 0 0,-1 1 1 0 0,1-1 0 0 0,-1 0-1 0 0,1 0 1 0 0,0 1-1 0 0,0-1 1 0 0,0 0 0 0 0,-1 0-1 0 0,1 0 1 0 0,0 1 0 0 0,0-1-1 0 0,0 0 1 0 0,0 0 0 0 0,0 0-1 0 0,0 1 1 0 0,0-1-1 0 0,1 0 1 0 0,-1 0 0 0 0,0 0-1 0 0,0 1 1 0 0,1-1 0 0 0,-1 0-1 0 0,0 0 1 0 0,1 0-1 0 0,2-6-42 0 0,1 0-1 0 0,-1 0 1 0 0,1 1-1 0 0,5-6 1 0 0,-6 8-8 0 0,4-7 14 0 0,0 1 0 0 0,1 0 0 0 0,1 1 1 0 0,0 0-1 0 0,0 0 0 0 0,14-11 0 0 0,-20 18 43 0 0,-2 1-1 0 0,0 1 0 0 0,0-1 0 0 0,0 1 0 0 0,0-1 0 0 0,0 1 0 0 0,0-1 0 0 0,0 1 0 0 0,0 0 0 0 0,0 0-1 0 0,0-1 1 0 0,0 1 0 0 0,0 0 0 0 0,0 0 0 0 0,2 0 0 0 0,-3 0-1 0 0,1 0 0 0 0,-1 0 1 0 0,1 0-1 0 0,-1 0 0 0 0,1 1 0 0 0,-1-1 0 0 0,1 0 0 0 0,-1 0 0 0 0,1 0 0 0 0,-1 0 0 0 0,1 1 0 0 0,-1-1 0 0 0,1 0 1 0 0,-1 1-1 0 0,0-1 0 0 0,1 0 0 0 0,-1 1 0 0 0,0-1 0 0 0,1 0 0 0 0,-1 1 0 0 0,0-1 0 0 0,1 1 0 0 0,-1-1 0 0 0,0 1 1 0 0,5 10 39 0 0,-4-7-43 0 0,0 0 1 0 0,-1 0-1 0 0,1 0 1 0 0,-1 0-1 0 0,0 0 1 0 0,0 0-1 0 0,-1 1 1 0 0,1-1-1 0 0,-1 0 1 0 0,-1 5-1 0 0,-16 42 36 0 0,11-34-13 0 0,2-3 2 0 0,-4 9-2 0 0,-7 29-1 0 0,14-45-23 0 0,1 0 0 0 0,0 1 0 0 0,0-1 0 0 0,1 0 0 0 0,0 0 0 0 0,0 1 0 0 0,1-1-1 0 0,2 13 1 0 0,-2-17 8 0 0,0 1-1 0 0,1-1 1 0 0,0 0-1 0 0,-1 1 1 0 0,1-1 0 0 0,0 0-1 0 0,0 0 1 0 0,1 0-1 0 0,3 4 1 0 0,29 24 81 0 0,-19-18 1 0 0,31 28 194 0 0,52 57-1 0 0,-86-83-270 0 0,0 1 1 0 0,-1 0-1 0 0,-1 1 0 0 0,0 0 0 0 0,-1 1 1 0 0,-1 0-1 0 0,13 38 0 0 0,-20-44 34 0 0,0 1 0 0 0,0-1 0 0 0,-1 0 0 0 0,-1 0 0 0 0,0 1 0 0 0,-3 23 0 0 0,1-21 112 0 0,2-14-129 0 0,0 0 0 0 0,0 0 0 0 0,0 1 1 0 0,0-1-1 0 0,0 0 0 0 0,0 1 0 0 0,0-1 0 0 0,0 0 0 0 0,0 0 0 0 0,1 1 0 0 0,-1-1 0 0 0,1 0 0 0 0,-1 0 0 0 0,1 0 0 0 0,-1 0 0 0 0,2 3 1 0 0,-1-4-13 0 0,0 1 1 0 0,-1-1 0 0 0,1 1-1 0 0,0-1 1 0 0,-1 1 0 0 0,1-1-1 0 0,0 1 1 0 0,0-1 0 0 0,-1 0-1 0 0,1 0 1 0 0,0 1 0 0 0,0-1 0 0 0,0 0-1 0 0,-1 0 1 0 0,1 0 0 0 0,0 0-1 0 0,0 0 1 0 0,0 0 0 0 0,1 0-1 0 0,1 0 34 0 0,-1-1-1 0 0,1 0 1 0 0,-1 1-1 0 0,1-1 0 0 0,-1 0 1 0 0,1 0-1 0 0,-1-1 1 0 0,0 1-1 0 0,1 0 0 0 0,-1-1 1 0 0,0 0-1 0 0,0 1 0 0 0,0-1 1 0 0,3-4-1 0 0,1-1 62 0 0,-1-1-1 0 0,0 0 0 0 0,-1 0 1 0 0,0-1-1 0 0,5-13 0 0 0,11-49 346 0 0,-9 29-198 0 0,19-86-92 0 0,-21 83-104 0 0,1 1 0 0 0,26-68 0 0 0,-22 79-64 0 0,-1-1 0 0 0,2 0 0 0 0,33-52 0 0 0,-41 76-74 0 0,17-17-1 0 0,-23 26 0 0 0,-3 11-2147 0 0,-3 1 1068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59 1375 0 0,'-4'-7'14976'0'0,"26"4"-13988"0"0,-1-2-673 0 0,78-18 758 0 0,-63 16-774 0 0,-19 3-179 0 0,0 0 1 0 0,0 2-1 0 0,0 0 1 0 0,0 1-1 0 0,23 1 1 0 0,-37 0-110 0 0,0 1 0 0 0,0 0 0 0 0,0-1 0 0 0,0 1 0 0 0,0 0 0 0 0,6 3 0 0 0,0 4 32 0 0,-8-6-43 0 0,0 0 1 0 0,-1 0-1 0 0,1 0 1 0 0,-1 0-1 0 0,1 0 1 0 0,-1 0-1 0 0,0 1 1 0 0,0-1 0 0 0,0 0-1 0 0,0 0 1 0 0,0 0-1 0 0,-1 0 1 0 0,1 0-1 0 0,0 0 1 0 0,-1 0-1 0 0,0 0 1 0 0,1 0-1 0 0,-1 0 1 0 0,0 0 0 0 0,-1 2-1 0 0,-3 5 0 0 0,-1 0 0 0 0,-9 13-1 0 0,-16 15 3 0 0,-2-2 0 0 0,-40 35-1 0 0,-26 28-59 0 0,82-81 18 0 0,3-2 0 0 0,-14 20-1 0 0,25-31-9 0 0,-1 1 0 0 0,2-1 0 0 0,-1 1 0 0 0,1 0 0 0 0,-1 0 0 0 0,1 0 1 0 0,1 1-1 0 0,-1-1 0 0 0,-1 8 0 0 0,3-11-2 0 0,0-1 1 0 0,0 1 0 0 0,0 0-1 0 0,0-1 1 0 0,0 1 0 0 0,0 0-1 0 0,1-1 1 0 0,-1 1-1 0 0,1 0 1 0 0,-1-1 0 0 0,1 1-1 0 0,-1-1 1 0 0,1 1-1 0 0,0 0 1 0 0,0-1 0 0 0,0 0-1 0 0,0 1 1 0 0,0-1-1 0 0,0 0 1 0 0,0 1 0 0 0,0-1-1 0 0,0 0 1 0 0,1 0-1 0 0,-1 0 1 0 0,0 0 0 0 0,1 0-1 0 0,-1 0 1 0 0,1 0 0 0 0,1 0-1 0 0,2 1-272 0 0,0 0 1 0 0,0-1-1 0 0,0 1 0 0 0,1-1 0 0 0,-1-1 0 0 0,0 1 1 0 0,0-1-1 0 0,7 0 0 0 0,14-1-5115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10247 0 0,'0'0'927'0'0,"1"2"-760"0"0,4 17-32 0 0,0 1 1 0 0,-1-1 0 0 0,0 1 0 0 0,0 33-1 0 0,-4-50-9 0 0,1 1 0 0 0,0 0-1 0 0,0 0 1 0 0,0 0 0 0 0,0-1-1 0 0,0 1 1 0 0,1 0 0 0 0,-1-1-1 0 0,1 1 1 0 0,0-1 0 0 0,0 0-1 0 0,0 0 1 0 0,1 1 0 0 0,-1-2-1 0 0,6 6 1 0 0,-4-6 45 0 0,-1 0 0 0 0,1-1 0 0 0,0 1-1 0 0,-1-1 1 0 0,1 0 0 0 0,0-1 0 0 0,0 1 0 0 0,0 0 0 0 0,0-1 0 0 0,-1 0 0 0 0,1 0-1 0 0,6-1 1 0 0,-1 1-95 0 0,0-1-1 0 0,0 0 0 0 0,0-1 0 0 0,0 0 1 0 0,0 0-1 0 0,0-1 0 0 0,-1 0 1 0 0,1 0-1 0 0,-1-1 0 0 0,0 0 1 0 0,0-1-1 0 0,0 0 0 0 0,-1 0 0 0 0,0-1 1 0 0,0 1-1 0 0,0-2 0 0 0,0 1 1 0 0,7-11-1 0 0,5-3 7 0 0,-7 9 7 0 0,-11 10-89 0 0,-1 1 0 0 0,1-1 0 0 0,-1 1 1 0 0,1 0-1 0 0,0-1 0 0 0,-1 1 0 0 0,1 0 1 0 0,-1-1-1 0 0,1 1 0 0 0,0 0 0 0 0,-1 0 1 0 0,1 0-1 0 0,0 0 0 0 0,-1 0 0 0 0,1-1 1 0 0,0 1-1 0 0,-1 0 0 0 0,1 0 0 0 0,0 1 1 0 0,-1-1-1 0 0,1 0 0 0 0,0 0 0 0 0,-1 0 1 0 0,1 0-1 0 0,0 1 0 0 0,-1-1 1 0 0,1 0-1 0 0,-1 0 0 0 0,1 1 0 0 0,0-1 1 0 0,-1 1-1 0 0,1-1 0 0 0,-1 0 0 0 0,1 1 1 0 0,-1-1-1 0 0,1 1 0 0 0,-1-1 0 0 0,0 1 1 0 0,1-1-1 0 0,-1 1 0 0 0,1 0 0 0 0,-1 0 0 0 0,4 4-3 0 0,0-1 0 0 0,-1 1 0 0 0,0 0-1 0 0,0 0 1 0 0,-1 1 0 0 0,0-1 0 0 0,3 7 0 0 0,9 43-33 0 0,-11-40 33 0 0,0-1 4 0 0,0-1-1 0 0,9 21 1 0 0,-10-30 20 0 0,0-1 0 0 0,-1 1 0 0 0,1-1 0 0 0,0 0 0 0 0,1 1 0 0 0,-1-1 0 0 0,1 0 0 0 0,-1 0 0 0 0,1-1 0 0 0,0 1 0 0 0,0-1 0 0 0,0 1 0 0 0,7 3 0 0 0,-8-5 15 0 0,0-1-1 0 0,0 1 0 0 0,1-1 1 0 0,-1 1-1 0 0,0-1 1 0 0,1 0-1 0 0,-1 0 0 0 0,0 0 1 0 0,1 0-1 0 0,-1 0 0 0 0,0 0 1 0 0,1-1-1 0 0,-1 1 1 0 0,0-1-1 0 0,1 1 0 0 0,-1-1 1 0 0,0 0-1 0 0,0 0 0 0 0,0 0 1 0 0,0 0-1 0 0,0 0 1 0 0,0-1-1 0 0,0 1 0 0 0,2-3 1 0 0,5-4 138 0 0,0 0 0 0 0,-1 0 0 0 0,10-13 1 0 0,7-12-28 0 0,-1 0 1 0 0,-2-2 0 0 0,31-65 0 0 0,-24 34 90 0 0,25-91-1 0 0,-52 150-285 0 0,0 0 0 0 0,1 1-1 0 0,5-10 1 0 0,-7 14-71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10591 0 0,'0'0'819'0'0,"1"-8"3044"0"0,4 4-3588 0 0,0 0 1 0 0,0 0-1 0 0,1 1 1 0 0,-1-1-1 0 0,1 1 1 0 0,0 1-1 0 0,0-1 1 0 0,0 1-1 0 0,11-3 1 0 0,9-1-194 0 0,27-2-1 0 0,-37 6 57 0 0,12-2-690 0 0,0 2 0 0 0,43 1 1 0 0,-58 3-428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16207 0 0,'0'0'744'0'0,"-2"0"-18"0"0,-3 0 1038 0 0,12 12-1023 0 0,-3-9-706 0 0,-1 0 0 0 0,1-1 0 0 0,-1 1 0 0 0,1-1 1 0 0,0 0-1 0 0,0 0 0 0 0,0-1 0 0 0,0 1 0 0 0,0-1 0 0 0,0 1 0 0 0,0-1 1 0 0,1-1-1 0 0,-1 1 0 0 0,8 0 0 0 0,3-1-8 0 0,-1 0 0 0 0,0-1 1 0 0,18-3-1 0 0,9-5-404 0 0,0-2 1 0 0,61-24-1 0 0,5-3-3769 0 0,-76 29-1653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13791 0 0,'0'0'1574'0'0,"1"2"-1020"0"0,0 12 181 0 0,0 0 1 0 0,-1 1-1 0 0,-4 27 0 0 0,2-22-565 0 0,0 30-1 0 0,3-35-113 0 0,-1-8-45 0 0,0 0-1 0 0,1 0 1 0 0,0 0 0 0 0,0 0-1 0 0,4 9 1 0 0,-3-7-1624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10591 0 0,'0'0'819'0'0,"-1"1"-416"0"0,-76 85 2948 0 0,29-31-3310 0 0,-77 72-9 0 0,-1 1 258 0 0,109-107 15 0 0,1 1-1 0 0,1 0 0 0 0,-13 26 1 0 0,27-46-244 0 0,0 0 1 0 0,-1 0-1 0 0,2 0 0 0 0,-1 0 1 0 0,0 1-1 0 0,0-1 1 0 0,1 0-1 0 0,-1 1 1 0 0,1-1-1 0 0,0 0 1 0 0,-1 1-1 0 0,1-1 1 0 0,0 1-1 0 0,1-1 1 0 0,-1 0-1 0 0,0 1 1 0 0,1-1-1 0 0,0 4 0 0 0,0-4-14 0 0,0 0-1 0 0,0-1 1 0 0,0 1-1 0 0,1 0 1 0 0,-1-1-1 0 0,0 1 1 0 0,1 0-1 0 0,-1-1 1 0 0,1 0-1 0 0,-1 1 1 0 0,1-1-1 0 0,0 0 1 0 0,-1 0-1 0 0,1 0 1 0 0,0 0-1 0 0,0 0 1 0 0,0 0-1 0 0,0 0 1 0 0,0-1-1 0 0,0 1 1 0 0,3 0-1 0 0,10 1 112 0 0,0-1 1 0 0,0 0-1 0 0,0 0 0 0 0,0-2 0 0 0,-1 0 0 0 0,1-1 0 0 0,0 0 0 0 0,0-1 1 0 0,-1-1-1 0 0,1 0 0 0 0,-1-1 0 0 0,23-11 0 0 0,-19 7-102 0 0,-1-1 0 0 0,0-1 0 0 0,0 0 0 0 0,-1-1 0 0 0,0-1 0 0 0,-1 0 0 0 0,-1-2 0 0 0,25-30 0 0 0,-33 37-129 0 0,0-1 1 0 0,-1 0-1 0 0,-1 0 0 0 0,1 0 0 0 0,-2 0 1 0 0,1-1-1 0 0,-1 0 0 0 0,0 0 1 0 0,-1 0-1 0 0,1-10 0 0 0,-2 11-116 0 0,-1 1-1 0 0,0-1 1 0 0,0 0 0 0 0,-1 1-1 0 0,0-1 1 0 0,0 1 0 0 0,-1-1-1 0 0,0 1 1 0 0,-1-1 0 0 0,1 1 0 0 0,-9-15-1 0 0,-28-48-3263 0 0,34 60 2210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 3679 0 0,'-4'-1'131'0'0,"0"1"-1"0"0,0 0 0 0 0,0 0 0 0 0,0 0 0 0 0,0 0 0 0 0,1 0 0 0 0,-1 1 0 0 0,0 0 0 0 0,0-1 0 0 0,0 1 0 0 0,-4 2 0 0 0,-3 2 1657 0 0,1 1 0 0 0,-13 7 0 0 0,10-5 1787 0 0,14-7-3340 0 0,3 1-134 0 0,0-1 0 0 0,0 0 1 0 0,0 1-1 0 0,0-2 0 0 0,0 1 1 0 0,0 0-1 0 0,1-1 0 0 0,-1 0 1 0 0,0 0-1 0 0,6 0 0 0 0,8-3 330 0 0,21-5-1 0 0,4 0 142 0 0,-32 6-482 0 0,1 1-1 0 0,-1 1 1 0 0,0 0-1 0 0,0 0 1 0 0,15 3 0 0 0,-23-2-75 0 0,-1-1 0 0 0,1 1 0 0 0,-1-1 0 0 0,1 1 0 0 0,-1 0 0 0 0,0 0 0 0 0,1 0 0 0 0,-1 0 0 0 0,0 1 0 0 0,0-1 0 0 0,0 0 0 0 0,0 1 0 0 0,0 0 0 0 0,0-1 0 0 0,0 1 0 0 0,0 0 1 0 0,-1 0-1 0 0,1 0 0 0 0,0 0 0 0 0,-1 0 0 0 0,0 1 0 0 0,0-1 0 0 0,0 0 0 0 0,0 1 0 0 0,0-1 0 0 0,0 0 0 0 0,0 1 0 0 0,-1-1 0 0 0,1 4 0 0 0,-1 2-26 0 0,0-1 0 0 0,0 1 0 0 0,-1-1 0 0 0,0 1 0 0 0,-1-1 0 0 0,1 1 0 0 0,-2-1 0 0 0,1 0 0 0 0,-1 0 0 0 0,0 0 0 0 0,0 0 0 0 0,-7 11 0 0 0,-4 3-50 0 0,-1-1-1 0 0,-26 27 0 0 0,26-32 36 0 0,0-1 0 0 0,-1-1 1 0 0,-1 0-1 0 0,0-1 0 0 0,-23 11 0 0 0,48-27-142 0 0,1 1 0 0 0,-1 0-1 0 0,18-4 1 0 0,-13 4 71 0 0,-5 1 161 0 0,-1 1-1 0 0,1-1 1 0 0,-1 1-1 0 0,1 1 1 0 0,0 0-1 0 0,0 0 1 0 0,-1 0-1 0 0,1 1 1 0 0,0 0-1 0 0,-1 0 0 0 0,1 1 1 0 0,-1 0-1 0 0,1 1 1 0 0,-1-1-1 0 0,0 1 1 0 0,0 1-1 0 0,0-1 1 0 0,0 1-1 0 0,-1 1 1 0 0,0-1-1 0 0,0 1 1 0 0,0 0-1 0 0,0 0 1 0 0,-1 1-1 0 0,1 0 1 0 0,-2 0-1 0 0,9 12 1 0 0,-8-10 68 0 0,0 0 0 0 0,0 1 1 0 0,-1-1-1 0 0,0 1 1 0 0,0 0-1 0 0,-1 0 1 0 0,0 1-1 0 0,-1-1 0 0 0,0 1 1 0 0,1 18-1 0 0,-3-21-73 0 0,0 0-1 0 0,-1 0 0 0 0,0 0 0 0 0,0 0 1 0 0,-1 0-1 0 0,0 0 0 0 0,0 0 1 0 0,0 0-1 0 0,-1 0 0 0 0,0-1 1 0 0,0 0-1 0 0,-1 1 0 0 0,0-1 1 0 0,0 0-1 0 0,-7 7 0 0 0,1-3 14 0 0,0 0-1 0 0,-1-1 1 0 0,0 0-1 0 0,-1 0 1 0 0,1-2-1 0 0,-22 11 1 0 0,-3-1 16 0 0,-42 13 0 0 0,-44 6-64 0 0,102-31-83 0 0,0-2 0 0 0,0 0 1 0 0,0-1-1 0 0,-26-1 0 0 0,32-3-1554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 4143 0 0,'0'0'319'0'0,"5"-8"124"0"0,-2-3 7003 0 0,-3 11-7365 0 0,-14 14 7004 0 0,5-4-8120 0 0,-25 27 920 0 0,-39 58 1 0 0,42-55 460 0 0,9-8-263 0 0,0 1 0 0 0,-29 61-1 0 0,50-92-385 0 0,-8 20 469 0 0,8-12-5531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367 183 1839 0 0,'0'0'11755'0'0,"1"-1"-11679"0"0,9-8-24 0 0,-1 1 0 0 0,0-1-1 0 0,-1 0 1 0 0,13-20 0 0 0,-16 23-22 0 0,-1-1 0 0 0,0 1 0 0 0,-1-1-1 0 0,0 0 1 0 0,0-1 0 0 0,0 1 0 0 0,-1 0 0 0 0,0-1-1 0 0,1-9 1 0 0,-3 15-3 0 0,0 1 0 0 0,1-1 0 0 0,-1 1 0 0 0,0-1 0 0 0,0 1 0 0 0,-1-1-1 0 0,1 1 1 0 0,0-1 0 0 0,0 1 0 0 0,-1-1 0 0 0,1 1 0 0 0,-1-1 0 0 0,1 1 0 0 0,-1-1-1 0 0,0 1 1 0 0,0 0 0 0 0,1-1 0 0 0,-1 1 0 0 0,-2-2 0 0 0,2 2-22 0 0,-1 0 0 0 0,1 0 1 0 0,0 1-1 0 0,-1-1 0 0 0,1 1 1 0 0,-1-1-1 0 0,1 1 0 0 0,-1-1 1 0 0,1 1-1 0 0,-1 0 0 0 0,0 0 1 0 0,1 0-1 0 0,-1 0 0 0 0,1 0 1 0 0,-1 0-1 0 0,1 0 0 0 0,-1 0 1 0 0,1 1-1 0 0,-3 0 0 0 0,-9 3-5 0 0,1 0 0 0 0,0 0 0 0 0,0 2 0 0 0,1-1 0 0 0,-1 2 0 0 0,-12 8 0 0 0,-61 52 0 0 0,84-66 0 0 0,-40 35 41 0 0,-41 46 0 0 0,63-60 46 0 0,2 0 1 0 0,0 0 0 0 0,1 2 0 0 0,-13 25-1 0 0,27-44-60 0 0,0-1 0 0 0,0 1-1 0 0,1 0 1 0 0,-1-1 0 0 0,1 1 0 0 0,-1 7-1 0 0,2-10-12 0 0,0-1 1 0 0,0 0-1 0 0,0 0 0 0 0,0 0 0 0 0,0 1 0 0 0,0-1 0 0 0,0 0 1 0 0,0 0-1 0 0,0 0 0 0 0,1 0 0 0 0,-1 1 0 0 0,1-1 0 0 0,-1 0 0 0 0,1 0 1 0 0,-1 0-1 0 0,1 0 0 0 0,-1 0 0 0 0,1 0 0 0 0,0 0 0 0 0,0 0 1 0 0,-1 0-1 0 0,1-1 0 0 0,0 1 0 0 0,0 0 0 0 0,0 0 0 0 0,0-1 0 0 0,0 1 1 0 0,0-1-1 0 0,0 1 0 0 0,0-1 0 0 0,2 2 0 0 0,4-1 69 0 0,-1 0-1 0 0,1 0 1 0 0,0 0-1 0 0,-1-1 0 0 0,1 0 1 0 0,-1-1-1 0 0,1 1 1 0 0,0-1-1 0 0,-1 0 1 0 0,1-1-1 0 0,9-3 0 0 0,6-3 169 0 0,-1 0-1 0 0,20-13 0 0 0,204-132 1786 0 0,-206 129-1550 0 0,-42 37-396 0 0,-2 4-89 0 0,-2 0 0 0 0,0 0 1 0 0,0-1-1 0 0,-15 21 0 0 0,0 3 53 0 0,16-29-62 0 0,-68 137 240 0 0,59-115-380 0 0,2 1 0 0 0,-13 54 0 0 0,23-75-390 0 0,1 0-1 0 0,-1 20 0 0 0,3-31-163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1 919 0 0,'1'1'14263'0'0,"0"3"-14103"0"0,0 1 0 0 0,0-1 0 0 0,0 1 0 0 0,-1 0 0 0 0,1-1-1 0 0,-1 1 1 0 0,0-1 0 0 0,-1 1 0 0 0,1 0 0 0 0,-1-1 0 0 0,0 1 0 0 0,-2 5 0 0 0,-3 10-181 0 0,-13 28 1 0 0,12-31 202 0 0,-3 9-161 0 0,-43 97 179 0 0,49-114-93 0 0,0 0 0 0 0,1 0-1 0 0,0 0 1 0 0,1 0 0 0 0,0 0-1 0 0,-2 12 1 0 0,5-18-54 0 0,-1-1 1 0 0,0 0-1 0 0,1 0 1 0 0,-1 0-1 0 0,1 1 0 0 0,0-1 1 0 0,0 0-1 0 0,0 0 1 0 0,0 0-1 0 0,0 0 1 0 0,0-1-1 0 0,0 1 0 0 0,1 0 1 0 0,-1 0-1 0 0,1-1 1 0 0,-1 1-1 0 0,1-1 1 0 0,0 1-1 0 0,-1-1 0 0 0,1 0 1 0 0,0 1-1 0 0,0-1 1 0 0,0 0-1 0 0,2 1 1 0 0,3 0-27 0 0,-1 1 1 0 0,1-1 0 0 0,0 0 0 0 0,0 0 0 0 0,-1 0 0 0 0,10 0 0 0 0,12-1 12 0 0,0-1 1 0 0,0-1-1 0 0,0-1 1 0 0,42-10-1 0 0,-61 10-230 0 0,0-1 0 0 0,0 0 0 0 0,0 0 0 0 0,-1-1 0 0 0,0 0 0 0 0,9-6 0 0 0,-8 4-1263 0 0,-1 0 0 0 0,14-13 0 0 0,-7 3-746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10567 0 0,'0'0'1826'0'0,"-1"2"-1070"0"0,-13 23 669 0 0,-29 38 1 0 0,2-3-761 0 0,-128 255 1803 0 0,95-170-1947 0 0,31-58-353 0 0,4 2 1 0 0,-32 109-1 0 0,26-31-2758 0 0,40-146 1227 0 0,3-6-12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37 129 6703 0 0,'0'0'307'0'0,"-1"0"-6"0"0,-29 5 1058 0 0,24-5 2069 0 0,20-12-2223 0 0,-7 5-763 0 0,18-13 533 0 0,-16 12-661 0 0,-1 1 0 0 0,16-10 0 0 0,-8 8-174 0 0,1 0 0 0 0,0 1-1 0 0,0 1 1 0 0,0 1 0 0 0,1 0 0 0 0,0 1-1 0 0,0 1 1 0 0,1 1 0 0 0,-1 0 0 0 0,1 1 0 0 0,-1 1-1 0 0,33 3 1 0 0,-38 1-86 0 0,0 4-43 0 0,-11-1-13 0 0,-1-4 3 0 0,-1 0-1 0 0,1 0 0 0 0,-1 0 0 0 0,1 0 0 0 0,-1 0 0 0 0,0 0 0 0 0,0 0 0 0 0,0 0 0 0 0,0 0 0 0 0,0 0 0 0 0,0 0 0 0 0,0 0 0 0 0,-1 0 0 0 0,1 0 0 0 0,-1 0 0 0 0,0 0 0 0 0,1 0 0 0 0,-1 0 0 0 0,0 0 0 0 0,0-1 0 0 0,0 1 0 0 0,-3 3 0 0 0,-2 3 0 0 0,-1 1 0 0 0,-15 13 0 0 0,16-16 0 0 0,-65 57 0 0 0,46-43 0 0 0,2 1 0 0 0,-27 30 0 0 0,38-32 0 0 0,11-18 3 0 0,0 0-1 0 0,1 0 1 0 0,-1-1-1 0 0,1 1 1 0 0,-1 0-1 0 0,1 0 0 0 0,0 0 1 0 0,-1 0-1 0 0,1 0 1 0 0,0 0-1 0 0,0 0 1 0 0,0 0-1 0 0,-1 0 1 0 0,1 0-1 0 0,0 0 1 0 0,0 0-1 0 0,1 0 1 0 0,-1 1-1 0 0,0-1 0 0 0,0 0 1 0 0,0 0-1 0 0,1 0 1 0 0,-1-1-1 0 0,0 1 1 0 0,2 2-1 0 0,-1 0-2 0 0,1 2 7 0 0,-1-1 0 0 0,1 1-1 0 0,0-1 1 0 0,0 1 0 0 0,1-1 0 0 0,-1 0 0 0 0,1 0-1 0 0,0 0 1 0 0,0 0 0 0 0,7 6 0 0 0,0 1 44 0 0,-7-8-26 0 0,1 0 0 0 0,-1 0 1 0 0,1 0-1 0 0,-1-1 0 0 0,1 1 1 0 0,0-1-1 0 0,0 0 0 0 0,0 0 0 0 0,0 0 1 0 0,0-1-1 0 0,1 0 0 0 0,-1 1 1 0 0,0-2-1 0 0,1 1 0 0 0,-1 0 1 0 0,1-1-1 0 0,5 0 0 0 0,9-1 162 0 0,0 0 0 0 0,36-9 0 0 0,-5 2-25 0 0,52-1 98 0 0,-83 9-544 0 0,0 0-1 0 0,-1 1 0 0 0,27 5 1 0 0,-38-5-483 0 0,-1 1 0 0 0,0 0 0 0 0,11 5 0 0 0,-4 0-4799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1173 33 9671 0 0,'40'-13'1079'0'0,"-30"9"-5"0"0,0 0-1 0 0,0 1 0 0 0,1 0 0 0 0,-1 1 1 0 0,17-1-1 0 0,-30 3-1039 0 0,-1 1 0 0 0,1-1 0 0 0,-1 1 0 0 0,1 0-1 0 0,-1 0 1 0 0,-3 2 0 0 0,-6 2 26 0 0,-134 29 330 0 0,33-9-265 0 0,-246 62-6 0 0,142-36-121 0 0,175-41 2 0 0,0-1 0 0 0,-1-3 0 0 0,-82 2 0 0 0,98-10-65 0 0,0-1 1 0 0,-37-11-1 0 0,63 14 51 0 0,1 0-6 0 0,-1 0 0 0 0,1 0 0 0 0,-1-1 0 0 0,1 1-1 0 0,-1 0 1 0 0,1-1 0 0 0,-1 1 0 0 0,1-1 0 0 0,-1 0 0 0 0,1 1-1 0 0,0-1 1 0 0,-1 0 0 0 0,1 0 0 0 0,0 0 0 0 0,0 0 0 0 0,-1 0 0 0 0,1 0-1 0 0,0 0 1 0 0,0 0 0 0 0,0 0 0 0 0,0-1 0 0 0,1 1 0 0 0,-1 0-1 0 0,-1-3 1 0 0,2 4 14 0 0,1-1 0 0 0,-1 1 1 0 0,1-1-1 0 0,-1 1 0 0 0,0-1 0 0 0,1 1 0 0 0,-1-1 0 0 0,1 1 0 0 0,-1-1 0 0 0,1 1 1 0 0,-1 0-1 0 0,1-1 0 0 0,0 1 0 0 0,-1 0 0 0 0,1-1 0 0 0,-1 1 0 0 0,2-1 0 0 0,-1 1-5 0 0,2-1 5 0 0,1-1 0 0 0,0 1 0 0 0,0 0 1 0 0,0 0-1 0 0,0 1 0 0 0,0-1 0 0 0,-1 1 0 0 0,1 0 0 0 0,0 0 1 0 0,0 0-1 0 0,0 0 0 0 0,0 1 0 0 0,0-1 0 0 0,0 1 0 0 0,0 0 0 0 0,0 0 1 0 0,-1 1-1 0 0,1-1 0 0 0,6 4 0 0 0,-2 0-3 0 0,0-1-1 0 0,0 2 1 0 0,0-1 0 0 0,-1 1-1 0 0,1 0 1 0 0,-1 0-1 0 0,8 10 1 0 0,-4-1-2 0 0,0 1 0 0 0,-1 0 0 0 0,-1 0 0 0 0,0 1 0 0 0,-2 0 0 0 0,9 25 0 0 0,24 113 17 0 0,-29-103-10 0 0,-6-32 4 0 0,1-1 0 0 0,1 0 0 0 0,1 0 0 0 0,0-1 0 0 0,14 22 0 0 0,-13-25 12 0 0,0 2 161 0 0,1-1 0 0 0,17 21 0 0 0,-21-31-120 0 0,1-1 1434 0 0,-9-7-1466 0 0,1 0 0 0 0,-1 0 0 0 0,1-1 0 0 0,-1 1 0 0 0,1 0 0 0 0,0-1 0 0 0,0 1 0 0 0,0-1 0 0 0,1 1 0 0 0,-1-1 0 0 0,0 1 0 0 0,1-1 0 0 0,0 0 0 0 0,-1 1 0 0 0,1-1 0 0 0,1-4 0 0 0,-1-3-2 0 0,2 0 0 0 0,3-18 1 0 0,4-7 6 0 0,2 2 0 0 0,0-1 1 0 0,3 1-1 0 0,0 1 1 0 0,2 0-1 0 0,2 2 1 0 0,0 0-1 0 0,2 0 0 0 0,2 2 1 0 0,43-45-1 0 0,59-51-455 0 0,-123 122 146 0 0,-11 8-1843 0 0,-3 1 419 0 0,-1 0-76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1375 0 0,'0'-1'66'0'0,"0"-8"197"0"0,0 0 0 0 0,1 1 0 0 0,2-10 0 0 0,4-3 4157 0 0,6 3 3916 0 0,-11 16-8116 0 0,1 0 0 0 0,0 0-1 0 0,1 1 1 0 0,-1-1 0 0 0,0 1 0 0 0,0 0 0 0 0,1 0 0 0 0,-1 0 0 0 0,7-1 0 0 0,-3 0-9 0 0,-3 1-176 0 0,-3 0-27 0 0,0 1 0 0 0,0 0 0 0 0,0-1 0 0 0,0 1 0 0 0,1 0 0 0 0,-1 0 0 0 0,0 0 0 0 0,0 0 0 0 0,0 0-1 0 0,1 0 1 0 0,-1 0 0 0 0,0 0 0 0 0,0 0 0 0 0,0 1 0 0 0,0-1 0 0 0,1 0 0 0 0,-1 1 0 0 0,0-1 0 0 0,2 2 0 0 0,1-1-4 0 0,-1 0 9 0 0,0 0-1 0 0,-1 0 1 0 0,1 0 0 0 0,0 0-1 0 0,0 1 1 0 0,-1-1 0 0 0,1 1 0 0 0,-1 0-1 0 0,0 0 1 0 0,1 0 0 0 0,-1 0-1 0 0,0 0 1 0 0,0 0 0 0 0,0 0 0 0 0,0 1-1 0 0,-1-1 1 0 0,1 1 0 0 0,-1-1-1 0 0,2 5 1 0 0,0-1 22 0 0,-1 0-1 0 0,0 0 1 0 0,0 0-1 0 0,-1 0 0 0 0,0 0 1 0 0,0 1-1 0 0,0-1 1 0 0,-1 0-1 0 0,0 1 1 0 0,0-1-1 0 0,-1 0 0 0 0,0 1 1 0 0,0-1-1 0 0,0 0 1 0 0,-1 0-1 0 0,0 0 1 0 0,0 0-1 0 0,0 0 0 0 0,-1 0 1 0 0,0 0-1 0 0,0-1 1 0 0,-8 10-1 0 0,0 2 69 0 0,-16 30-1 0 0,13-21-19 0 0,12-23-67 0 0,0 0-1 0 0,0 0 0 0 0,1 0 1 0 0,-1 1-1 0 0,1-1 1 0 0,0 1-1 0 0,0-1 0 0 0,0 0 1 0 0,1 1-1 0 0,-1 0 1 0 0,1 6-1 0 0,0-7-6 0 0,1-1 0 0 0,-1 0 0 0 0,1 0 0 0 0,0 0 0 0 0,0 0 0 0 0,0 1 0 0 0,0-1 0 0 0,0 0 0 0 0,0 0 0 0 0,0-1 0 0 0,1 1 0 0 0,-1 0 0 0 0,1 0 0 0 0,-1-1 0 0 0,1 1 0 0 0,0-1 0 0 0,-1 1 0 0 0,1-1 0 0 0,4 2 1 0 0,-3-1 7 0 0,0-1 0 0 0,0 1 0 0 0,0-1 0 0 0,0 0 0 0 0,0 0 0 0 0,1 0 1 0 0,-1-1-1 0 0,0 1 0 0 0,5 0 0 0 0,33-2 122 0 0,-9 0-73 0 0,58 10-1746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5983 0 0,'2'-1'8267'0'0,"11"-1"-7491"0"0,-1 1 0 0 0,1 1 1 0 0,-1-1-1 0 0,1 2 0 0 0,15 2 0 0 0,-14-1-523 0 0,0 2 0 0 0,0-1-1 0 0,-1 2 1 0 0,20 8 0 0 0,-19-7-185 0 0,-1 2 1 0 0,0 0-1 0 0,0 0 0 0 0,0 2 1 0 0,-1-1-1 0 0,-1 1 1 0 0,0 1-1 0 0,0 0 1 0 0,18 25-1 0 0,-10-6-11 0 0,-1 1 0 0 0,-2 0 0 0 0,23 62 0 0 0,-31-72-129 0 0,-7-20 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5063 0 0,'0'0'12436'0'0,"1"2"-11389"0"0,0 5-1011 0 0,0-1 1 0 0,0 1-1 0 0,-1 0 1 0 0,0 0-1 0 0,0 0 1 0 0,0 0-1 0 0,-1-1 0 0 0,0 1 1 0 0,0 0-1 0 0,-1 0 1 0 0,-2 7-1 0 0,-6 7-36 0 0,-1 0 0 0 0,-1 0 0 0 0,-17 22-1 0 0,-47 54 13 0 0,19-32 44 0 0,9-11 7 0 0,-51 76-1 0 0,77-91-45 0 0,20-35-60 0 0,0 0-1 0 0,1 1 0 0 0,-1-1 1 0 0,1 0-1 0 0,0 0 0 0 0,0 1 1 0 0,-1 6-1 0 0,4-8-1173 0 0,5 3-386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7367 0 0,'-1'2'568'0'0,"-64"161"5655"0"0,2-7-1262 0 0,59-144-4634 0 0,0 0 0 0 0,-2 19-1 0 0,5-26-336 0 0,0 0 0 0 0,1 0 0 0 0,0 0-1 0 0,0 0 1 0 0,0 0 0 0 0,1 0-1 0 0,0 0 1 0 0,0 0 0 0 0,2 6 0 0 0,-3-10-120 0 0,1 0 0 0 0,-1 0 0 0 0,1 1 0 0 0,0-1 1 0 0,-1 0-1 0 0,1 0 0 0 0,0 0 0 0 0,0 0 1 0 0,0 0-1 0 0,0 0 0 0 0,0 0 0 0 0,0-1 0 0 0,0 1 1 0 0,2 1-1 0 0,9 3-6393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89 919 0 0,'-8'-3'80'0'0,"-12"-3"-252"0"0,-3-4 14478 0 0,26 6-13522 0 0,-1 1-418 0 0,2 0-130 0 0,-1 0-1 0 0,1 1 1 0 0,0-1-1 0 0,0 1 1 0 0,-1 0-1 0 0,2 0 1 0 0,6-2-1 0 0,34-9 547 0 0,-37 11-661 0 0,39-7 364 0 0,1 1-1 0 0,1 2 1 0 0,-1 3 0 0 0,63 2-1 0 0,192 34-240 0 0,-255-26-1965 0 0,73 3 0 0 0,-80-11-4967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3223 0 0,'0'0'143'0'0,"-2"9"26"0"0,0 0 449 0 0,1 0-1 0 0,1 0 1 0 0,-1 0-1 0 0,1 0 1 0 0,1 0 0 0 0,0 0-1 0 0,0 0 1 0 0,1 0-1 0 0,0 0 1 0 0,0 0-1 0 0,1-1 1 0 0,0 1-1 0 0,1-1 1 0 0,6 13-1 0 0,7 5 248 0 0,1 0-1 0 0,40 44 1 0 0,10 14 525 0 0,-46-52-981 0 0,-1 1-1 0 0,-1 2 1 0 0,16 39 0 0 0,-30-57-340 0 0,-1-1 1 0 0,0 1-1 0 0,-1 0 1 0 0,0 0-1 0 0,-1 0 0 0 0,-2 0 1 0 0,1 1-1 0 0,-2-1 1 0 0,-3 27-1 0 0,1-25-26 0 0,-2-1 1 0 0,0 0-1 0 0,-1-1 0 0 0,-1 1 1 0 0,-1-1-1 0 0,0 0 0 0 0,-1 0 0 0 0,-14 21 1 0 0,9-19 2 0 0,-1 0 1 0 0,-1-1-1 0 0,0-1 0 0 0,-2 0 1 0 0,0-1-1 0 0,-22 16 1 0 0,-8 5-482 0 0,46-36 19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 7367 0 0,'-1'-3'2953'0'0,"7"5"-1322"0"0,9 9 1036 0 0,-10-6-2479 0 0,1 1 0 0 0,-1 1 1 0 0,-1-1-1 0 0,1 1 0 0 0,-1-1 0 0 0,0 1 0 0 0,-1 0 1 0 0,0 1-1 0 0,0-1 0 0 0,0 1 0 0 0,-1-1 0 0 0,0 1 1 0 0,0 0-1 0 0,-1-1 0 0 0,0 1 0 0 0,-1 0 1 0 0,0 0-1 0 0,-1 14 0 0 0,-1 0-200 0 0,-2 1 0 0 0,0-1 0 0 0,-1 0 0 0 0,-2-1 0 0 0,-12 31 0 0 0,-4-3 38 0 0,-2-2 1 0 0,-32 45 0 0 0,-30 57-1247 0 0,75-119 249 0 0,2-3-41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9671 0 0,'0'0'6572'0'0,"-1"1"-6413"0"0,-77 69 10 0 0,76-67-217 0 0,-1 1-18 0 0,2-2-210 0 0,3-3-410 0 0,8 0 342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20 11055 0 0,'0'0'506'0'0,"-1"0"-10"0"0,-2-1-476 0 0,0 1 0 0 0,0-1 1 0 0,0 1-1 0 0,0 0 0 0 0,0 0 1 0 0,0 1-1 0 0,0-1 0 0 0,0 0 0 0 0,0 1 1 0 0,0 0-1 0 0,0 0 0 0 0,0 0 1 0 0,0 0-1 0 0,-3 2 0 0 0,-9 4 467 0 0,-18 13 0 0 0,22-13 13 0 0,-51 35 467 0 0,-63 55 0 0 0,99-75-897 0 0,9-9-38 0 0,1 1 0 0 0,1 0 0 0 0,0 1 0 0 0,1 0 0 0 0,1 1 0 0 0,-16 25 0 0 0,27-38 18 0 0,1 0-1 0 0,-1 0 1 0 0,1 0-1 0 0,0 0 1 0 0,0 0 0 0 0,0 0-1 0 0,0 1 1 0 0,0-1-1 0 0,1 0 1 0 0,-1 1-1 0 0,1-1 1 0 0,0 0-1 0 0,0 1 1 0 0,1 6-1 0 0,0-8 14 0 0,0 1 0 0 0,0 0 0 0 0,1 0-1 0 0,-1-1 1 0 0,0 1 0 0 0,1-1-1 0 0,0 1 1 0 0,-1-1 0 0 0,1 1 0 0 0,0-1-1 0 0,0 0 1 0 0,1 0 0 0 0,-1 0-1 0 0,0 0 1 0 0,1-1 0 0 0,-1 1 0 0 0,4 1-1 0 0,6 3 66 0 0,0-1 0 0 0,0 0 0 0 0,0-1 0 0 0,1 0 0 0 0,-1-1-1 0 0,1-1 1 0 0,0 0 0 0 0,0 0 0 0 0,0-1 0 0 0,0-1 0 0 0,22-2 0 0 0,-12-1-84 0 0,0 0 0 0 0,0-2 0 0 0,-1 0 1 0 0,0-2-1 0 0,38-16 0 0 0,-46 17-92 0 0,0-1 0 0 0,-1 0 1 0 0,0-1-1 0 0,0-1 0 0 0,-1 0 0 0 0,16-14 0 0 0,-24 19-10 0 0,0-1-1 0 0,-1 1 1 0 0,1-1 0 0 0,-1 1-1 0 0,0-1 1 0 0,0 0 0 0 0,0 0 0 0 0,-1-1-1 0 0,0 1 1 0 0,0 0 0 0 0,0-1-1 0 0,-1 1 1 0 0,1-1 0 0 0,-2 0-1 0 0,1 1 1 0 0,0-1 0 0 0,-1 0-1 0 0,0 1 1 0 0,0-1 0 0 0,-2-7-1 0 0,0 4-91 0 0,0 1-1 0 0,0 0 0 0 0,-1 0 1 0 0,0 0-1 0 0,0 1 0 0 0,-1-1 1 0 0,0 1-1 0 0,0-1 0 0 0,-1 1 1 0 0,-10-12-1 0 0,-3 0-580 0 0,-1 1 0 0 0,-24-18 0 0 0,-18-17-1173 0 0,60 52 1844 0 0,0 0 1 0 0,0 0-1 0 0,1 0 0 0 0,-1 1 1 0 0,1-1-1 0 0,-1 0 1 0 0,1 0-1 0 0,-1 0 1 0 0,1 0-1 0 0,-1 0 1 0 0,1 0-1 0 0,0 0 0 0 0,0 0 1 0 0,-1-2-1 0 0,1-4-388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24 191 12695 0 0,'-6'-4'1150'0'0,"-11"-15"-812"0"0,17 17 238 0 0,13-21 1707 0 0,-7 18-2132 0 0,0 0-1 0 0,1 0 1 0 0,0 1-1 0 0,0 0 1 0 0,0 0 0 0 0,13-4-1 0 0,8-5 88 0 0,-16 7-184 0 0,96-46 305 0 0,-88 43-260 0 0,0 2 0 0 0,1 1 0 0 0,33-6 0 0 0,-49 11-71 0 0,0 0-1 0 0,0 1 1 0 0,0-1 0 0 0,1 1-1 0 0,-1 1 1 0 0,0-1 0 0 0,0 1-1 0 0,0 0 1 0 0,6 1-1 0 0,-9-1-17 0 0,0 0-1 0 0,0 0 1 0 0,0 0-1 0 0,0 0 1 0 0,0 0-1 0 0,0 1 1 0 0,-1-1-1 0 0,1 0 1 0 0,0 1-1 0 0,0-1 1 0 0,-1 1-1 0 0,1 0 1 0 0,-1 0-1 0 0,0-1 1 0 0,1 1-1 0 0,-1 0 1 0 0,0 0-1 0 0,0 0 1 0 0,0 0-1 0 0,-1 0 1 0 0,1 1-1 0 0,0-1 1 0 0,0 3-1 0 0,0 2-9 0 0,-1 0 0 0 0,0 0 0 0 0,0 0 0 0 0,0 0 0 0 0,-1 0 0 0 0,0 0 0 0 0,0 0 0 0 0,-1 0 0 0 0,0 0 0 0 0,0 0 0 0 0,-1-1 0 0 0,-6 13 0 0 0,-3 4 0 0 0,-2-1 0 0 0,-18 23 0 0 0,16-23-28 0 0,-2 0 0 0 0,-33 30 0 0 0,39-41 14 0 0,-1-1 0 0 0,0-1 0 0 0,0 0 0 0 0,-1 0 0 0 0,-28 12 0 0 0,23-13 14 0 0,-19 7 0 0 0,57-20-54 0 0,-1 0-1 0 0,1 2 0 0 0,0 1 1 0 0,0 0-1 0 0,30 1 0 0 0,-33 3 55 0 0,0 1 0 0 0,0 0-1 0 0,-1 1 1 0 0,0 1 0 0 0,0 0 0 0 0,21 11-1 0 0,-27-11-4 0 0,-1-1 1 0 0,0 1-1 0 0,-1 1 0 0 0,1 0 0 0 0,-1 0 1 0 0,0 0-1 0 0,0 1 0 0 0,-1 0 0 0 0,0 0 1 0 0,0 0-1 0 0,-1 1 0 0 0,6 11 0 0 0,-9-16 10 0 0,-1 0 0 0 0,1-1-1 0 0,-1 1 1 0 0,0 0 0 0 0,0 0 0 0 0,0 0-1 0 0,-1 0 1 0 0,1 0 0 0 0,-1 0-1 0 0,0 0 1 0 0,0 0 0 0 0,0 0 0 0 0,0 0-1 0 0,0 0 1 0 0,0 0 0 0 0,-1 0-1 0 0,1 0 1 0 0,-1-1 0 0 0,0 1 0 0 0,0 0-1 0 0,0 0 1 0 0,-1 0 0 0 0,1-1-1 0 0,-1 1 1 0 0,1 0 0 0 0,-1-1 0 0 0,0 0-1 0 0,0 1 1 0 0,0-1 0 0 0,0 0-1 0 0,0 0 1 0 0,0 0 0 0 0,-1 0 0 0 0,1 0-1 0 0,-1-1 1 0 0,1 1 0 0 0,-1-1 0 0 0,-4 2-1 0 0,-36 15 214 0 0,-251 97 364 0 0,264-108-581 0 0,18-4-10 0 0,1-1 0 0 0,-19 9 0 0 0,29-11-121 0 0,15-2-5478 0 0,4-1-548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381 326 11975 0 0,'-2'-9'1275'0'0,"0"-2"-1155"0"0,-2-7 426 0 0,2-1 1 0 0,0 1-1 0 0,1 0 1 0 0,2-33-1 0 0,1 31-452 0 0,8-73 851 0 0,-10 89-896 0 0,0 0 0 0 0,0 0 1 0 0,0 0-1 0 0,-1 0 1 0 0,0 0-1 0 0,1 0 0 0 0,-1 0 1 0 0,0 0-1 0 0,-1 0 0 0 0,-2-6 1 0 0,3 9-47 0 0,0-1 0 0 0,0 1 1 0 0,0 0-1 0 0,0-1 0 0 0,0 1 1 0 0,0 0-1 0 0,0 0 0 0 0,0 0 1 0 0,-1 0-1 0 0,1 0 0 0 0,0 0 1 0 0,-1 1-1 0 0,1-1 0 0 0,0 0 1 0 0,-1 1-1 0 0,1-1 0 0 0,-1 1 0 0 0,1-1 1 0 0,-1 1-1 0 0,1 0 0 0 0,-1-1 1 0 0,0 1-1 0 0,1 0 0 0 0,-1 0 1 0 0,1 0-1 0 0,-1 0 0 0 0,0 1 1 0 0,1-1-1 0 0,-4 1 0 0 0,-3 2-8 0 0,-1 0 0 0 0,0 0 1 0 0,0 1-1 0 0,1 0 0 0 0,0 0 0 0 0,0 1 0 0 0,-14 11 0 0 0,-48 49-51 0 0,20-17 15 0 0,-17 15 54 0 0,58-54 25 0 0,1 1 0 0 0,0 0 0 0 0,0 0 0 0 0,2 1-1 0 0,-8 13 1 0 0,13-23-34 0 0,1 0 0 0 0,-1 1-1 0 0,0-1 1 0 0,1 0 0 0 0,-1 1-1 0 0,1-1 1 0 0,0 1 0 0 0,-1-1-1 0 0,1 1 1 0 0,0-1 0 0 0,0 1-1 0 0,0-1 1 0 0,0 1 0 0 0,0-1-1 0 0,0 0 1 0 0,0 1 0 0 0,1-1-1 0 0,-1 1 1 0 0,1 1 0 0 0,0-2 3 0 0,0 0 1 0 0,-1 0 0 0 0,1 0-1 0 0,0 0 1 0 0,0 0 0 0 0,0 0-1 0 0,0 0 1 0 0,0-1 0 0 0,0 1-1 0 0,0 0 1 0 0,0 0 0 0 0,1-1-1 0 0,-1 1 1 0 0,0-1 0 0 0,0 1-1 0 0,1-1 1 0 0,0 1 0 0 0,7 0 86 0 0,-1 0 0 0 0,1 0 0 0 0,-1-1 0 0 0,1 0 0 0 0,9-1 0 0 0,-15 1-36 0 0,13-2 112 0 0,-1-1 0 0 0,1-1 0 0 0,-1 0 0 0 0,29-12 0 0 0,4-1 26 0 0,-36 12-160 0 0,0 0-1 0 0,0 0 0 0 0,0-1 1 0 0,18-13-1 0 0,4-2-42 0 0,-46 37-253 0 0,5-4 196 0 0,-37 39-43 0 0,-31 39-56 0 0,66-77 164 0 0,-66 97 33 0 0,66-93-28 0 0,0 0 0 0 0,1 0 0 0 0,0 1-1 0 0,-9 34 1 0 0,16-48-8 0 0,-1 17 15 0 0,4-8 41 0 0,1-9-58 0 0,-2-3 7 0 0,0 0-68 0 0,-1-1 0 0 0,1 1 0 0 0,-1 0 0 0 0,1 0 0 0 0,-1-1 0 0 0,1 1-1 0 0,0 0 1 0 0,-1 0 0 0 0,1-1 0 0 0,0 1 0 0 0,-1-1 0 0 0,1 1 0 0 0,0-1 0 0 0,0 1 0 0 0,0-1 0 0 0,-1 1-1 0 0,1-1 1 0 0,0 0 0 0 0,0 1 0 0 0,0-1 0 0 0,0 0 0 0 0,0 0 0 0 0,0 0 0 0 0,0 0 0 0 0,0 0-1 0 0,0 0 1 0 0,0 0 0 0 0,0 0 0 0 0,1 0 0 0 0,0-1-44 0 0,10-1-1053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10135 0 0,'0'0'2282'0'0,"-1"-1"-941"0"0,-2 1-1138 0 0,1 0 0 0 0,0 0 0 0 0,-1 0 1 0 0,1 1-1 0 0,0-1 0 0 0,-1 1 0 0 0,1-1 0 0 0,0 1 0 0 0,0 0 0 0 0,-1 0 0 0 0,1 0 1 0 0,0 0-1 0 0,0 0 0 0 0,0 0 0 0 0,0 1 0 0 0,0-1 0 0 0,-2 3 0 0 0,-6 5-117 0 0,-16 20-1 0 0,17-18 163 0 0,-26 26-154 0 0,7-7 30 0 0,-47 65 0 0 0,73-91-71 0 0,-1-1-1 0 0,1 1 1 0 0,0 0-1 0 0,0 0 1 0 0,1 0-1 0 0,-1 0 1 0 0,1 0-1 0 0,0 0 1 0 0,0 0-1 0 0,0 1 0 0 0,1-1 1 0 0,0 0-1 0 0,0 8 1 0 0,1-10-2 0 0,-1-1 1 0 0,1 0 0 0 0,0 1-1 0 0,0-1 1 0 0,1 0-1 0 0,-1 0 1 0 0,0 1 0 0 0,0-1-1 0 0,1 0 1 0 0,-1 0-1 0 0,0 0 1 0 0,1 0-1 0 0,-1-1 1 0 0,1 1 0 0 0,2 1-1 0 0,7 1 97 0 0,0 0 0 0 0,0 0 1 0 0,0-1-1 0 0,0-1 0 0 0,23 1 0 0 0,-14-1-9 0 0,160 1 28 0 0,-109-3-512 0 0,-24-1-394 0 0,-44 1 304 0 0,1 1-1 0 0,-1-1 0 0 0,1 0 1 0 0,-1 0-1 0 0,1 0 0 0 0,-1-1 1 0 0,0 1-1 0 0,0-1 0 0 0,0 0 1 0 0,6-3-1 0 0,-3-2-1219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 5983 0 0,'1'-1'464'0'0,"14"-8"-69"0"0,-13 8 737 0 0,-1 2 383 0 0,1-1-1330 0 0,-1 0 1 0 0,1 0 0 0 0,-1 1-1 0 0,0-1 1 0 0,1 1 0 0 0,-1-1-1 0 0,0 1 1 0 0,0 0-1 0 0,1-1 1 0 0,-1 1 0 0 0,0 0-1 0 0,0 0 1 0 0,0 0 0 0 0,0-1-1 0 0,0 1 1 0 0,0 1 0 0 0,0-1-1 0 0,0 0 1 0 0,0 0 0 0 0,-1 0-1 0 0,2 2 1 0 0,-1 0-22 0 0,0 0 1 0 0,0 0-1 0 0,-1 0 0 0 0,1 0 1 0 0,-1 0-1 0 0,1 0 0 0 0,-1 0 1 0 0,0 0-1 0 0,-1 6 1 0 0,-1 4 106 0 0,-1 0 0 0 0,-1 1 1 0 0,-7 18-1 0 0,-5 8 493 0 0,-41 73 1 0 0,-35 32 222 0 0,33-54-478 0 0,-123 227 965 0 0,170-286-1469 0 0,11-29-85 0 0,3-3-181 0 0,8-2-794 0 0,5-7-340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1839 0 0,'0'0'14168'0'0,"7"-3"-13074"0"0,-2 0-864 0 0,0 1 0 0 0,1 0 1 0 0,-1 1-1 0 0,0-1 1 0 0,1 1-1 0 0,-1 0 1 0 0,1 1-1 0 0,-1-1 1 0 0,1 1-1 0 0,0 0 0 0 0,8 2 1 0 0,-13-2-218 0 0,0 0 1 0 0,0 1 0 0 0,0-1-1 0 0,0 1 1 0 0,0-1-1 0 0,0 1 1 0 0,0 0 0 0 0,0-1-1 0 0,-1 1 1 0 0,1 0-1 0 0,0-1 1 0 0,-1 1 0 0 0,1 0-1 0 0,0 0 1 0 0,-1 0-1 0 0,1 0 1 0 0,-1 0 0 0 0,1-1-1 0 0,-1 1 1 0 0,1 0-1 0 0,-1 0 1 0 0,1 2-1 0 0,-1 0-2 0 0,1 1 0 0 0,0-1 1 0 0,-1 0-1 0 0,0 0 0 0 0,0 6 0 0 0,-1-1 2 0 0,0 1 0 0 0,-1 0 1 0 0,0-1-1 0 0,-1 1 1 0 0,0-1-1 0 0,0 0 1 0 0,-6 10-1 0 0,-35 52 120 0 0,36-58-109 0 0,-28 36 26 0 0,21-30 98 0 0,-14 24 0 0 0,27-40-139 0 0,1-1 0 0 0,1 1 0 0 0,-1 0 0 0 0,0-1 0 0 0,0 1 0 0 0,1 0-1 0 0,-1 0 1 0 0,1 0 0 0 0,-1-1 0 0 0,1 1 0 0 0,0 0 0 0 0,-1 0 0 0 0,1 0 0 0 0,0 0 0 0 0,1 0-1 0 0,-1 0 1 0 0,0 0 0 0 0,0-1 0 0 0,1 1 0 0 0,-1 0 0 0 0,1 0 0 0 0,0 0 0 0 0,-1 0 0 0 0,1-1 0 0 0,0 1-1 0 0,0 0 1 0 0,0-1 0 0 0,0 1 0 0 0,0-1 0 0 0,1 1 0 0 0,-1-1 0 0 0,0 0 0 0 0,1 1 0 0 0,-1-1-1 0 0,4 2 1 0 0,0 1 17 0 0,1-1 0 0 0,0 0-1 0 0,-1 0 1 0 0,1-1-1 0 0,0 1 1 0 0,1-1-1 0 0,-1-1 1 0 0,0 1 0 0 0,9 0-1 0 0,16 0 19 0 0,0-3 0 0 0,0 0 1 0 0,45-9-1 0 0,-16 3-319 0 0,-29 3-675 0 0,-5 1-290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72 9439 0 0,'81'-30'3274'0'0,"-79"29"-2958"0"0,0 0 0 0 0,0 0 1 0 0,-1 0-1 0 0,1 0 0 0 0,0 0 1 0 0,-1-1-1 0 0,0 1 1 0 0,1-1-1 0 0,-1 1 0 0 0,2-4 1 0 0,-2 5 229 0 0,-2-9 925 0 0,0 8-1413 0 0,0-1 0 0 0,0 1 0 0 0,-1 0 0 0 0,1 0 0 0 0,-1 0 1 0 0,1 0-1 0 0,-1 0 0 0 0,1 0 0 0 0,-1 0 0 0 0,0 0 0 0 0,1 1 0 0 0,-1-1 0 0 0,0 0 0 0 0,0 1 0 0 0,0 0 1 0 0,1-1-1 0 0,-1 1 0 0 0,0 0 0 0 0,0 0 0 0 0,0 0 0 0 0,0 0 0 0 0,-2 0 0 0 0,-8 1 62 0 0,-24 4-1 0 0,36-5-113 0 0,-156 42 110 0 0,52-11-120 0 0,32-13 10 0 0,-233 66-92 0 0,80-20-137 0 0,176-53 74 0 0,0-3-1 0 0,-84 5 0 0 0,116-13 87 0 0,-30-3 1 0 0,42 2 49 0 0,0 1 0 0 0,1-1 0 0 0,-1 0 0 0 0,0-1 0 0 0,1 1 0 0 0,-1-1 1 0 0,1 0-1 0 0,0 0 0 0 0,-1-1 0 0 0,1 1 0 0 0,-5-5 0 0 0,7 6 11 0 0,1 0-1 0 0,0-1 1 0 0,0 1 0 0 0,0 0-1 0 0,0-1 1 0 0,0 1-1 0 0,0 0 1 0 0,0-1-1 0 0,0 1 1 0 0,0-1 0 0 0,1 0-1 0 0,-1 1 1 0 0,1-1-1 0 0,-1 0 1 0 0,1 1-1 0 0,0-1 1 0 0,-1 0 0 0 0,1 1-1 0 0,0-4 1 0 0,1 2-5 0 0,-1 1 1 0 0,1-1 0 0 0,-1 1 0 0 0,1-1-1 0 0,0 1 1 0 0,0-1 0 0 0,1 1-1 0 0,-1-1 1 0 0,0 1 0 0 0,1 0 0 0 0,2-4-1 0 0,0 1-3 0 0,1 1 0 0 0,0-1 0 0 0,0 1 0 0 0,0 0 0 0 0,0 0 0 0 0,0 0 0 0 0,1 1 0 0 0,0 0 0 0 0,9-4 0 0 0,-9 5 10 0 0,0 0 0 0 0,-1 1 0 0 0,1 0 0 0 0,0 0 0 0 0,0 0 0 0 0,0 0 0 0 0,0 1 0 0 0,0 0 0 0 0,11 2 0 0 0,-14-1 0 0 0,1 0 0 0 0,-1 0 0 0 0,0 0 0 0 0,1 0 0 0 0,-1 1 0 0 0,0 0 0 0 0,0-1 0 0 0,0 1 0 0 0,0 0 0 0 0,-1 0 0 0 0,1 1 0 0 0,0-1 0 0 0,-1 1 0 0 0,0-1 0 0 0,1 1 0 0 0,-1 0 0 0 0,3 5 0 0 0,-1-1 0 0 0,-1 0 0 0 0,0 0 0 0 0,0 1 0 0 0,-1-1 0 0 0,0 1 0 0 0,0-1 0 0 0,-1 1 0 0 0,0-1 0 0 0,0 1 0 0 0,-1 14 0 0 0,-2 5 0 0 0,-9 48 0 0 0,0-16 0 0 0,9-43 2 0 0,-2 18 36 0 0,1 0 0 0 0,1 38 0 0 0,2-61-27 0 0,1-1 0 0 0,1 1-1 0 0,0-1 1 0 0,0 1 0 0 0,1-1 0 0 0,0 0 0 0 0,1 0-1 0 0,0 0 1 0 0,0 0 0 0 0,1-1 0 0 0,7 10 0 0 0,-8-13 29 0 0,1 1 0 0 0,0-2 0 0 0,1 1 0 0 0,0 0 0 0 0,-1-1 0 0 0,8 5 0 0 0,42 22 244 0 0,-7-5-74 0 0,-47-27-148 0 0,0-1-45 0 0,0 0 0 0 0,0 0-1 0 0,0-1 1 0 0,-1 1 0 0 0,1 0 0 0 0,-1-1 0 0 0,1 1 0 0 0,-1-1 0 0 0,0 1 0 0 0,1-1 0 0 0,-1 1 0 0 0,0 0 0 0 0,0-1 0 0 0,0 1 0 0 0,0-1 0 0 0,0 1 0 0 0,-1-4 0 0 0,-6-24 52 0 0,5 25-57 0 0,-9-21 64 0 0,2-1 1 0 0,1 0-1 0 0,-7-35 1 0 0,13 53-40 0 0,1 0 0 0 0,1 0 0 0 0,-1 0-1 0 0,2 0 1 0 0,-1 1 0 0 0,1-1 0 0 0,0 0 0 0 0,0 0 0 0 0,1 0 0 0 0,0 1 0 0 0,1-1 0 0 0,-1 1 0 0 0,2 0 0 0 0,-1-1 0 0 0,1 1 0 0 0,5-7 0 0 0,-2 3-13 0 0,1 1 1 0 0,1 0-1 0 0,-1 0 1 0 0,2 1 0 0 0,-1 1-1 0 0,1-1 1 0 0,0 1-1 0 0,1 1 1 0 0,0 0 0 0 0,18-8-1 0 0,-9 6-73 0 0,0 2 1 0 0,34-9-1 0 0,-44 14-971 0 0,0 1 1 0 0,13 0-1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12151 0 0,'0'0'1098'0'0,"1"-1"-905"0"0,10-7 351 0 0,1 1 0 0 0,0 0 0 0 0,0 1 0 0 0,0 1 0 0 0,1 0 0 0 0,0 0 0 0 0,22-4 0 0 0,2-1-107 0 0,-24 6-183 0 0,0 1-1 0 0,21-3 0 0 0,-30 6-180 0 0,0-1 0 0 0,-1 1 0 0 0,1 0-1 0 0,0 0 1 0 0,-1 0 0 0 0,1 1 0 0 0,0-1 0 0 0,-1 1-1 0 0,1 0 1 0 0,-1 0 0 0 0,1 0 0 0 0,-1 1 0 0 0,1-1-1 0 0,5 4 1 0 0,-8-4-68 0 0,0 0 1 0 0,-1-1-1 0 0,1 1 0 0 0,0 0 0 0 0,0 0 1 0 0,-1 0-1 0 0,1 0 0 0 0,0 0 0 0 0,-1 0 0 0 0,1 0 1 0 0,-1 0-1 0 0,1 0 0 0 0,-1 0 0 0 0,0 0 1 0 0,0 1-1 0 0,1-1 0 0 0,-1 0 0 0 0,0 1 1 0 0,0 1 10 0 0,0 0 0 0 0,0 0 0 0 0,-1 0 0 0 0,1 0 0 0 0,-1 0 0 0 0,0-1 0 0 0,0 4 0 0 0,-4 5 46 0 0,0-1 0 0 0,-11 18 1 0 0,12-22-58 0 0,-32 47 45 0 0,-3-1 1 0 0,-69 71-1 0 0,98-112-46 0 0,2-3 5 0 0,1 0 0 0 0,-1 1 0 0 0,2 1-1 0 0,-1-1 1 0 0,-7 15 0 0 0,13-14 3 0 0,2-9-8 0 0,0 1 0 0 0,0-1 0 0 0,0 0 0 0 0,-1 1-1 0 0,1-1 1 0 0,0 0 0 0 0,1 0 0 0 0,-1 0 0 0 0,0 0 0 0 0,0 0-1 0 0,0 0 1 0 0,1-1 0 0 0,-1 1 0 0 0,0 0 0 0 0,1-1 0 0 0,-1 1-1 0 0,1 0 1 0 0,-1-1 0 0 0,1 0 0 0 0,-1 1 0 0 0,1-1 0 0 0,-1 0-1 0 0,3 0 1 0 0,7 1 13 0 0,24 0 0 0 0,-27-1-19 0 0,59-3-128 0 0,21 1-543 0 0,-75 3-1319 0 0,1 1 1 0 0,17 3 0 0 0,-14-1-4064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85 8751 0 0,'0'0'1948'0'0,"-1"-1"-1355"0"0,0 0 0 0 0,0 0 0 0 0,0 0 0 0 0,0 1 0 0 0,0-1 0 0 0,0 0 0 0 0,0-1 0 0 0,1 1 0 0 0,-1 0 0 0 0,0-1 0 0 0,3-1-493 0 0,-1 0-1 0 0,1 0 1 0 0,1 0 0 0 0,-1 0-1 0 0,0 0 1 0 0,1 1 0 0 0,-1 0 0 0 0,1-1-1 0 0,0 1 1 0 0,0 0 0 0 0,0 0-1 0 0,0 0 1 0 0,0 1 0 0 0,6-3 0 0 0,4-2 14 0 0,1 1 1 0 0,17-3 0 0 0,-13 3 13 0 0,1 1-1 0 0,27-2 1 0 0,-39 6-496 0 0,-1-1 0 0 0,1 2 0 0 0,-1-1 0 0 0,1 1 0 0 0,-1 0 0 0 0,1 0 1 0 0,-1 1-1 0 0,0 0 0 0 0,0 0 0 0 0,11 5 0 0 0,-7-1-975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12031 0 0,'0'0'554'0'0,"0"2"-17"0"0,7 21-270 0 0,0-1-1 0 0,2 0 1 0 0,0-1 0 0 0,2 0-1 0 0,0 0 1 0 0,1-1 0 0 0,1-1-1 0 0,1 0 1 0 0,20 20 0 0 0,2-1-4 0 0,3-2 0 0 0,1-1 0 0 0,45 29 0 0 0,-48-36-192 0 0,-21-15-64 0 0,0-1 0 0 0,1-1-1 0 0,21 11 1 0 0,-29-18-1153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15631 0 0,'0'0'719'0'0,"-1"1"-20"0"0,-13 12-595 0 0,1 1 1 0 0,-22 29 0 0 0,6-5 11 0 0,-85 102 46 0 0,-99 110-145 0 0,172-206-128 0 0,16-17-1119 0 0,-43 38-1 0 0,67-64 184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10135 0 0,'2'-1'4344'0'0,"13"-7"-3276"0"0,0 0-1 0 0,1 1 0 0 0,1 1 1 0 0,27-7-1 0 0,70-8-796 0 0,-113 21-255 0 0,-1 0 0 0 0,1 0-1 0 0,0 0 1 0 0,-1 1 0 0 0,1-1-1 0 0,-1 0 1 0 0,1 0 0 0 0,0 0-1 0 0,-1 1 1 0 0,1-1 0 0 0,-1 0-1 0 0,1 0 1 0 0,-1 1 0 0 0,1-1-1 0 0,-1 1 1 0 0,1-1 0 0 0,-1 0-1 0 0,1 1 1 0 0,-1-1 0 0 0,1 1-1 0 0,-1-1 1 0 0,0 1 0 0 0,1-1-1 0 0,-1 1 1 0 0,0 0 0 0 0,1-1-1 0 0,-1 1 1 0 0,0 0 0 0 0,5 17 207 0 0,-5-14-208 0 0,0 1 0 0 0,-1-1 1 0 0,1 0-1 0 0,-1 1 0 0 0,0-1 1 0 0,0 0-1 0 0,-1 0 0 0 0,-1 5 1 0 0,-18 33 71 0 0,12-26-35 0 0,-13 26 47 0 0,-52 71-1 0 0,67-104-92 0 0,0 1 0 0 0,1 0 0 0 0,1 0 0 0 0,-1 0 0 0 0,2 0 0 0 0,-1 1 0 0 0,1 0 0 0 0,-3 18 0 0 0,6-28-3 0 0,1 1 1 0 0,0 0-1 0 0,0 0 1 0 0,0-1-1 0 0,0 1 1 0 0,0 0 0 0 0,0-1-1 0 0,1 1 1 0 0,-1 0-1 0 0,0 0 1 0 0,1-1 0 0 0,0 1-1 0 0,-1-1 1 0 0,1 1-1 0 0,0 0 1 0 0,0-1 0 0 0,0 1-1 0 0,0-1 1 0 0,2 3-1 0 0,-1-2 11 0 0,0 0 0 0 0,1-1 0 0 0,-1 1 0 0 0,1 0 0 0 0,0-1 0 0 0,-1 0 0 0 0,1 1 0 0 0,0-1 0 0 0,0 0 1 0 0,4 1-1 0 0,7 0 26 0 0,-1 0 0 0 0,0-1 1 0 0,0-1-1 0 0,14-1 1 0 0,-25 1-43 0 0,132-1-702 0 0,-127 1-18 0 0,-1 0 0 0 0,1-1-1 0 0,11-2 1 0 0,-1-2-5933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7 248 10591 0 0,'-7'-4'9264'0'0,"7"4"-9204"0"0,512-134 1864 0 0,-90 33-1844 0 0,-391 97-525 0 0,1 1 0 0 0,34 1-1 0 0,-65 2-535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1839 0 0,'0'2'3048'0'0,"-8"39"5695"0"0,3 24-6089 0 0,0 0-2445 0 0,-57 222 1523 0 0,8-53-1472 0 0,51-218-480 0 0,1 0 0 0 0,1 1 0 0 0,0 25 0 0 0,4-19-290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7831 0 0,'0'0'603'0'0,"-9"0"-374"0"0,6 1 295 0 0,0 0 0 0 0,0 0 0 0 0,0 0-1 0 0,0 0 1 0 0,0 0 0 0 0,0 0 0 0 0,0 1-1 0 0,0 0 1 0 0,0-1 0 0 0,-4 5 0 0 0,5-5 370 0 0,2 2-687 0 0,0 2-103 0 0,-1 0-1 0 0,1 0 1 0 0,1 0 0 0 0,-1 0 0 0 0,1 0 0 0 0,0 0-1 0 0,0 0 1 0 0,0 0 0 0 0,0 0 0 0 0,5 7-1 0 0,-1 3 43 0 0,-5-4-4720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7367 0 0,'0'0'667'0'0,"-7"3"-534"0"0,-5 6 849 0 0,0-1 0 0 0,0 1 0 0 0,1 1-1 0 0,1 0 1 0 0,-14 18 0 0 0,-7 4 79 0 0,-44 40-942 0 0,33-33-52 0 0,-65 76 1 0 0,104-111 3 0 0,1-1 0 0 0,-1 1 0 0 0,1 0 0 0 0,0 0 0 0 0,0 0 0 0 0,0 0 0 0 0,1 1 0 0 0,-1-1 0 0 0,1 0 0 0 0,0 1 0 0 0,0-1 0 0 0,0 7 0 0 0,1-8 18 0 0,0 0 0 0 0,0 0 1 0 0,1 0-1 0 0,-1-1 0 0 0,1 1 0 0 0,-1 0 1 0 0,1 0-1 0 0,0-1 0 0 0,0 1 0 0 0,0 0 1 0 0,1-1-1 0 0,-1 1 0 0 0,1-1 0 0 0,-1 1 0 0 0,1-1 1 0 0,0 0-1 0 0,0 0 0 0 0,0 0 0 0 0,0 0 1 0 0,4 3-1 0 0,0-1 28 0 0,1 0 0 0 0,0-1-1 0 0,0 1 1 0 0,0-2 0 0 0,0 1 0 0 0,1-1 0 0 0,-1 0 0 0 0,1 0-1 0 0,-1-1 1 0 0,1 0 0 0 0,11-1 0 0 0,3 0 47 0 0,1-1-1 0 0,35-7 1 0 0,-49 7-131 0 0,-1-1 0 0 0,0 0-1 0 0,0 0 1 0 0,0-1 0 0 0,0 0-1 0 0,0 0 1 0 0,-1-1 0 0 0,1 0 0 0 0,-1-1-1 0 0,0 0 1 0 0,0 0 0 0 0,-1 0-1 0 0,0-1 1 0 0,1 0 0 0 0,-2 0 0 0 0,1 0-1 0 0,-1-1 1 0 0,0 0 0 0 0,0 0-1 0 0,-1 0 1 0 0,0 0 0 0 0,0-1 0 0 0,-1 0-1 0 0,0 0 1 0 0,0 0 0 0 0,-1 0-1 0 0,0 0 1 0 0,0 0 0 0 0,0-13 0 0 0,-1-4-101 0 0,-2 0 0 0 0,-3-31 0 0 0,3 47-159 0 0,-1 0 0 0 0,0 1 0 0 0,0-1 1 0 0,-1 1-1 0 0,0 0 0 0 0,0 0 0 0 0,-1 0 0 0 0,0 0 1 0 0,0 1-1 0 0,-6-8 0 0 0,-6-2-2082 0 0,7 10-3545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71 5983 0 0,'0'0'274'0'0,"-9"-2"90"0"0,6 1-332 0 0,0 1 1 0 0,-1 0-1 0 0,1-1 1 0 0,0 1 0 0 0,0 1-1 0 0,-12 3 7107 0 0,114-30-4879 0 0,-37 12-1620 0 0,-25 4 89 0 0,1 2 0 0 0,71-5 0 0 0,-106 12-701 0 0,0 1 1 0 0,-1 0 0 0 0,1 1-1 0 0,0-1 1 0 0,-1 0 0 0 0,1 1-1 0 0,0-1 1 0 0,-1 1-1 0 0,1 0 1 0 0,-1 0 0 0 0,1 0-1 0 0,-1 0 1 0 0,1 0 0 0 0,-1 1-1 0 0,0-1 1 0 0,1 1-1 0 0,-1-1 1 0 0,0 1 0 0 0,0 0-1 0 0,3 3 1 0 0,-4-3-22 0 0,0 0 0 0 0,0 1 0 0 0,0-1 0 0 0,0 0 1 0 0,0 1-1 0 0,0-1 0 0 0,0 1 0 0 0,-1-1 0 0 0,1 1 0 0 0,-1-1 0 0 0,0 1 1 0 0,0-1-1 0 0,0 1 0 0 0,0-1 0 0 0,0 1 0 0 0,0-1 0 0 0,-1 1 0 0 0,0-1 1 0 0,1 1-1 0 0,-1-1 0 0 0,0 1 0 0 0,-1 2 0 0 0,-4 7-3 0 0,0 0 0 0 0,-1-1 0 0 0,-1 0 0 0 0,1 0 0 0 0,-2 0 0 0 0,1-1 0 0 0,-19 16 0 0 0,-1-3 12 0 0,-49 33 0 0 0,-43 11-134 0 0,0 1-4 0 0,119-67 118 0 0,-1 0-13 0 0,0 0-1 0 0,0 0 1 0 0,0 1 0 0 0,1-1-1 0 0,-1 0 1 0 0,0 1 0 0 0,1-1 0 0 0,-3 4-1 0 0,5-4 3 0 0,0 0-1 0 0,-1-1 0 0 0,1 1 1 0 0,0 0-1 0 0,0-1 1 0 0,0 1-1 0 0,-1 0 1 0 0,1-1-1 0 0,0 1 0 0 0,0-1 1 0 0,0 0-1 0 0,0 1 1 0 0,0-1-1 0 0,0 0 1 0 0,2 1-1 0 0,-2-1-1 0 0,11 3-133 0 0,1-1 0 0 0,25 1 0 0 0,-2 0 136 0 0,-15-1 89 0 0,1 2 0 0 0,-1 0 1 0 0,0 1-1 0 0,0 2 0 0 0,-1 0 1 0 0,22 11-1 0 0,-35-15-13 0 0,-1 1 0 0 0,1 0 1 0 0,-1 1-1 0 0,0-1 0 0 0,0 1 0 0 0,-1 1 0 0 0,1-1 0 0 0,-1 1 0 0 0,5 6 0 0 0,-7-7-39 0 0,-1 0 0 0 0,1 0 0 0 0,-1 0 0 0 0,0 0 0 0 0,0 0 0 0 0,0 1 0 0 0,-1-1 0 0 0,0 1-1 0 0,0-1 1 0 0,0 1 0 0 0,0-1 0 0 0,-1 1 0 0 0,-1 10 0 0 0,0-9-9 0 0,0 0 0 0 0,0 0 0 0 0,-1 0 0 0 0,0 1 0 0 0,0-2-1 0 0,-1 1 1 0 0,1 0 0 0 0,-2 0 0 0 0,1-1 0 0 0,-1 0 0 0 0,0 1 0 0 0,0-2 0 0 0,-1 1 0 0 0,-7 8 0 0 0,5-8 4 0 0,0 0 0 0 0,-1 0-1 0 0,0 0 1 0 0,0-1 0 0 0,0 0 0 0 0,-1-1 0 0 0,1 0 0 0 0,-1 0-1 0 0,0-1 1 0 0,-15 4 0 0 0,-49 4 81 0 0,36-7-222 0 0,31-3-344 0 0,-1-1 0 0 0,1 0 0 0 0,0-1 0 0 0,-1 0 0 0 0,-6-1 0 0 0,5 1-1301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573 101 8287 0 0,'0'0'639'0'0,"1"-2"-415"0"0,2-2 20 0 0,-3 3-34 0 0,1 1 0 0 0,-1-1 0 0 0,0 0 0 0 0,0 1 0 0 0,1-1 1 0 0,-1 0-1 0 0,0 1 0 0 0,0-1 0 0 0,0 1 0 0 0,0-1 0 0 0,0 0 0 0 0,0 1 0 0 0,0-1 0 0 0,0 0 0 0 0,-1 1 0 0 0,1-1 1 0 0,0 0-1 0 0,0 1 0 0 0,0-1 0 0 0,-1 1 0 0 0,1-1 0 0 0,0 1 0 0 0,-1-2 0 0 0,-10-10 1337 0 0,-3 4-1606 0 0,-1 2 0 0 0,0-1 0 0 0,-1 2 0 0 0,0 0 0 0 0,1 1 0 0 0,-18-2 0 0 0,-19-6-88 0 0,39 9 214 0 0,1 0 0 0 0,0 0 1 0 0,-1 1-1 0 0,1 1 0 0 0,-1 0 0 0 0,1 1 0 0 0,-1 0 0 0 0,1 1 0 0 0,-1 0 0 0 0,1 1 0 0 0,-20 5 1 0 0,16-1 42 0 0,0 0 1 0 0,0 0 0 0 0,0 2 0 0 0,1 0 0 0 0,0 0 0 0 0,1 2 0 0 0,-18 14 0 0 0,24-18-59 0 0,2 0 0 0 0,-1 0 0 0 0,1 1 1 0 0,0 0-1 0 0,0 0 0 0 0,1 1 0 0 0,0 0 0 0 0,0 0 1 0 0,1 0-1 0 0,0 0 0 0 0,0 1 0 0 0,1-1 1 0 0,0 1-1 0 0,1 0 0 0 0,-3 11 0 0 0,5-16-28 0 0,-1-1 0 0 0,1 0 1 0 0,0 0-1 0 0,0 1 0 0 0,0-1 0 0 0,1 0 0 0 0,-1 0 0 0 0,1 1 0 0 0,-1-1 0 0 0,1 0 0 0 0,0 0 0 0 0,0 0 0 0 0,1 0 1 0 0,-1 0-1 0 0,1 0 0 0 0,-1 0 0 0 0,1 0 0 0 0,0-1 0 0 0,0 1 0 0 0,0-1 0 0 0,0 1 0 0 0,0-1 0 0 0,1 0 1 0 0,-1 0-1 0 0,1 0 0 0 0,0 0 0 0 0,-1 0 0 0 0,1 0 0 0 0,0-1 0 0 0,5 2 0 0 0,0 0 38 0 0,1-1 1 0 0,-1 0-1 0 0,1 0 0 0 0,-1-1 1 0 0,1 0-1 0 0,0 0 0 0 0,-1-1 0 0 0,1-1 1 0 0,0 1-1 0 0,12-4 0 0 0,2-1 37 0 0,-1 0 0 0 0,0-2 0 0 0,28-13 0 0 0,59-35 44 0 0,-74 36-94 0 0,-11 9 30 0 0,-24 11-72 0 0,0 1 0 0 0,1-1 0 0 0,-1 0 0 0 0,0 0 0 0 0,0 0 0 0 0,0 0 0 0 0,0 0 0 0 0,0 0 0 0 0,0 0 0 0 0,0 3 0 0 0,-2 5-7 0 0,0 0 0 0 0,0 0 0 0 0,-1-1-1 0 0,0 1 1 0 0,0 0 0 0 0,-6 8 0 0 0,-29 47 96 0 0,-96 123 202 0 0,61-88-203 0 0,41-58-70 0 0,19-26-72 0 0,1 1 1 0 0,-14 22 0 0 0,25-36-218 0 0,-1 2 181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18 11055 0 0,'0'0'506'0'0,"0"-2"-10"0"0,3-5-79 0 0,-3 5 840 0 0,0 2-1116 0 0,0-1-1 0 0,-1 1 0 0 0,1-1 0 0 0,0 1 0 0 0,-1 0 1 0 0,1-1-1 0 0,0 1 0 0 0,-1-1 0 0 0,1 1 0 0 0,0 0 1 0 0,-1 0-1 0 0,1-1 0 0 0,-1 1 0 0 0,1 0 0 0 0,-1 0 1 0 0,1 0-1 0 0,-1-1 0 0 0,1 1 0 0 0,0 0 0 0 0,-1 0 1 0 0,1 0-1 0 0,-1 0 0 0 0,1 0 0 0 0,-1 0 1 0 0,1 0-1 0 0,-1 0 0 0 0,1 0 0 0 0,-1 0 0 0 0,1 0 1 0 0,-1 0-1 0 0,1 0 0 0 0,-1 1 0 0 0,0-1 0 0 0,-16 6 629 0 0,-1 6-673 0 0,0 1 0 0 0,0 0 0 0 0,2 1 0 0 0,-18 19-1 0 0,-53 70-34 0 0,77-89-59 0 0,0 0 0 0 0,0 1 0 0 0,1 0 0 0 0,1 0 0 0 0,1 1 0 0 0,-9 26 0 0 0,15-40 5 0 0,1-1 1 0 0,0 0 0 0 0,-1 1 0 0 0,1-1 0 0 0,0 1 0 0 0,0-1 0 0 0,0 0 0 0 0,0 1 0 0 0,1-1-1 0 0,-1 1 1 0 0,0-1 0 0 0,0 0 0 0 0,1 1 0 0 0,-1-1 0 0 0,1 0 0 0 0,-1 1 0 0 0,1-1 0 0 0,0 0 0 0 0,-1 0-1 0 0,1 0 1 0 0,0 1 0 0 0,0-1 0 0 0,0 0 0 0 0,0 0 0 0 0,0 0 0 0 0,0 0 0 0 0,0-1 0 0 0,0 1 0 0 0,0 0-1 0 0,1 0 1 0 0,-1-1 0 0 0,0 1 0 0 0,0 0 0 0 0,1-1 0 0 0,-1 1 0 0 0,2-1 0 0 0,5 3 87 0 0,0-2 1 0 0,-1 1 0 0 0,1-1 0 0 0,0 0-1 0 0,8 0 1 0 0,38-2-212 0 0,0-2-1 0 0,0-2 0 0 0,88-22 1 0 0,-94 13-3032 0 0,-28 6-3166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17 117 6447 0 0,'-9'1'586'0'0,"2"-3"4699"0"0,20-2-29 0 0,8-7-3953 0 0,-5 2-957 0 0,46-20 256 0 0,13-6-426 0 0,-23 13-3354 0 0,-40 16-3006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4607 0 0,'0'0'354'0'0,"0"2"140"0"0,-3 15 2419 0 0,0-1 0 0 0,-7 24 0 0 0,-19 34 241 0 0,-47 64-1893 0 0,-131 161-122 0 0,122-183-1120 0 0,-75 136 1 0 0,148-232-92 0 0,6-9-542 0 0,-1 0 1 0 0,-6 18-1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 8751 0 0,'0'0'399'0'0,"1"-1"-4"0"0,10-15 61 0 0,-10 15 136 0 0,1-1-1 0 0,-1 1 0 0 0,1 0 0 0 0,0-1 0 0 0,-1 1 0 0 0,1 0 1 0 0,0 0-1 0 0,0 0 0 0 0,0 1 0 0 0,0-1 0 0 0,0 0 1 0 0,0 1-1 0 0,2-1 0 0 0,3 0-431 0 0,-1 0 0 0 0,1 1 0 0 0,0 0 0 0 0,-1 0 0 0 0,1 1 0 0 0,0 0 0 0 0,9 2 0 0 0,-12-2-92 0 0,0 0 1 0 0,0 1-1 0 0,0-1 0 0 0,-1 1 0 0 0,1 0 0 0 0,0 0 0 0 0,-1 0 0 0 0,0 0 0 0 0,1 0 0 0 0,-1 1 0 0 0,0 0 0 0 0,0-1 0 0 0,3 5 0 0 0,-5-5-41 0 0,0 0-1 0 0,0 0 0 0 0,0 0 1 0 0,0 1-1 0 0,-1-1 0 0 0,1 0 1 0 0,0 0-1 0 0,-1 0 0 0 0,0 1 1 0 0,1-1-1 0 0,-1 0 0 0 0,0 1 1 0 0,0-1-1 0 0,0 0 0 0 0,-1 0 1 0 0,1 1-1 0 0,-1-1 0 0 0,1 0 1 0 0,-1 0-1 0 0,0 0 0 0 0,1 1 1 0 0,-1-1-1 0 0,0 0 1 0 0,-2 2-1 0 0,-3 6 65 0 0,0 0 0 0 0,-1-1 0 0 0,-10 13-1 0 0,13-18-48 0 0,-139 155 397 0 0,98-110-376 0 0,43-48-60 0 0,1 0 0 0 0,-1 1 0 0 0,1-1 0 0 0,0 1 0 0 0,0-1 0 0 0,0 1 0 0 0,0 0 0 0 0,0-1 0 0 0,0 1 0 0 0,0 0 0 0 0,1 0 0 0 0,-1-1 0 0 0,0 1 0 0 0,1 0 0 0 0,0 0 0 0 0,-1 0 0 0 0,1 3 0 0 0,0-4 0 0 0,1 0-1 0 0,-1 0 1 0 0,1 0-1 0 0,0 0 1 0 0,-1 0 0 0 0,1 0-1 0 0,0 0 1 0 0,0 0 0 0 0,-1 0-1 0 0,1 0 1 0 0,0 0-1 0 0,0-1 1 0 0,0 1 0 0 0,0 0-1 0 0,0 0 1 0 0,0-1 0 0 0,0 1-1 0 0,0-1 1 0 0,1 1-1 0 0,-1-1 1 0 0,0 1 0 0 0,0-1-1 0 0,0 0 1 0 0,0 0 0 0 0,1 1-1 0 0,-1-1 1 0 0,2 0-1 0 0,11 1 26 0 0,0 1 0 0 0,1-2 0 0 0,-1 0 0 0 0,22-3-1 0 0,57-14-60 0 0,-35 6-127 0 0,90-12-3509 0 0,-128 21 1563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61 2759 0 0,'68'-34'938'0'0,"-22"16"4534"0"0,-31 9 459 0 0,-15 9-5877 0 0,-28 4 1409 0 0,-237 64-793 0 0,29-2-633 0 0,13-3-7 0 0,151-46-23 0 0,-83 8-1 0 0,126-22-64 0 0,-45-1 0 0 0,64-2 45 0 0,0-1 0 0 0,1 0 1 0 0,-1 0-1 0 0,1-1 0 0 0,0-1 0 0 0,-1 1 0 0 0,1-2 0 0 0,-14-6 0 0 0,21 9 13 0 0,-1-1 0 0 0,1 1 0 0 0,-1-1 0 0 0,1 0 0 0 0,0 0 0 0 0,-3-4 0 0 0,0-3 12 0 0,4 8-8 0 0,1-1-1 0 0,0 0 0 0 0,0 1 1 0 0,0-1-1 0 0,0 0 0 0 0,0 1 1 0 0,1-1-1 0 0,-1 0 0 0 0,0 1 1 0 0,1-1-1 0 0,-1 0 0 0 0,1 1 1 0 0,0-1-1 0 0,-1 1 0 0 0,1-1 1 0 0,0 1-1 0 0,2-3 0 0 0,7-6-3 0 0,-5 9-5 0 0,-3 1-2 0 0,9-1-54 0 0,0 1-18 0 0,-1 4-1 0 0,-3 4 0 0 0,-6-5 75 0 0,0 0-1 0 0,0-1 1 0 0,0 1-1 0 0,0 0 1 0 0,-1 0-1 0 0,1 0 1 0 0,-1 0-1 0 0,0 0 1 0 0,0 0-1 0 0,0 0 0 0 0,0 0 1 0 0,-1 4-1 0 0,-10 38-54 0 0,5-22 48 0 0,3-11 101 0 0,1 0-1 0 0,0 1 1 0 0,1-1-1 0 0,0 1 1 0 0,1-1-1 0 0,0 1 1 0 0,1-1-1 0 0,0 1 0 0 0,1-1 1 0 0,1 1-1 0 0,0-1 1 0 0,0 0-1 0 0,1 0 1 0 0,1 0-1 0 0,0-1 1 0 0,11 18-1 0 0,96 132 1328 0 0,-101-145-1304 0 0,90 142 442 0 0,-81-125 1364 0 0,-25-44-1435 0 0,3 5-409 0 0,0 0 0 0 0,1 0-1 0 0,0 0 1 0 0,0 0 0 0 0,1-1 0 0 0,-1 1 0 0 0,1 0 0 0 0,2-12 0 0 0,1-4 75 0 0,8-24-1 0 0,-8 34-97 0 0,6-21 5 0 0,2 0 0 0 0,1 1 0 0 0,2 0 0 0 0,24-41 1 0 0,83-113-90 0 0,-86 135-22 0 0,-35 50 49 0 0,23-35-154 0 0,-21 33 9 0 0,-1-1 1 0 0,1 1-1 0 0,-1-1 0 0 0,0 1 1 0 0,0-1-1 0 0,0 0 0 0 0,0 1 1 0 0,0-7-1 0 0,-1 8-335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11055 0 0,'0'0'2283'0'0,"2"0"-1686"0"0,34-16 583 0 0,-17 7-829 0 0,1 1-1 0 0,33-8 1 0 0,-15 6 74 0 0,-26 6-89 0 0,1 0 0 0 0,0 1 0 0 0,0 1 0 0 0,0 0 0 0 0,1 1-1 0 0,-1 0 1 0 0,16 2 0 0 0,-27-1-319 0 0,-1 0 1 0 0,0 0-1 0 0,0 0 0 0 0,0 1 0 0 0,0-1 0 0 0,0 0 1 0 0,0 1-1 0 0,0-1 0 0 0,0 1 0 0 0,0-1 0 0 0,0 1 1 0 0,0 0-1 0 0,0-1 0 0 0,-1 1 0 0 0,1 0 1 0 0,0 0-1 0 0,0-1 0 0 0,-1 1 0 0 0,1 0 0 0 0,0 0 1 0 0,-1 0-1 0 0,2 2 0 0 0,-2-1 24 0 0,1-1 1 0 0,-1 1-1 0 0,1 1 0 0 0,-1-1 1 0 0,0 0-1 0 0,0 0 0 0 0,0 0 1 0 0,0 0-1 0 0,0 0 0 0 0,0 0 1 0 0,-1 3-1 0 0,-1 3 60 0 0,-1-1 0 0 0,0 1-1 0 0,0-1 1 0 0,0 0 0 0 0,-6 9-1 0 0,-11 12-65 0 0,-1-1-1 0 0,-1-1 1 0 0,-35 33-1 0 0,-10 9 32 0 0,63-63-50 0 0,-31 38 28 0 0,32-39-42 0 0,0 1 0 0 0,0 0 0 0 0,0 0 0 0 0,0 0 0 0 0,1 0 0 0 0,0 0 0 0 0,-2 8 0 0 0,5-12 10 0 0,-1 1 0 0 0,0-1 0 0 0,1 0 1 0 0,-1 0-1 0 0,1 0 0 0 0,0 0 0 0 0,-1 0 0 0 0,1 0 0 0 0,0 0 0 0 0,0 0 0 0 0,-1 0 0 0 0,1 0 0 0 0,0 0 0 0 0,0 0 1 0 0,0 0-1 0 0,0-1 0 0 0,1 2 0 0 0,-1-2-6 0 0,4 3 27 0 0,0 0 0 0 0,0 0 0 0 0,1 0-1 0 0,-1-1 1 0 0,1 0 0 0 0,-1 0 0 0 0,1 0 0 0 0,8 1-1 0 0,-1-1 29 0 0,1-1 0 0 0,22 0 0 0 0,147-3-161 0 0,-127 2-1370 0 0,-14 4-4807 0 0,-22-1 278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0,'0'0'964'0'0,"2"1"-794"0"0,10 1 481 0 0,-1 1 1 0 0,0 0 0 0 0,-1 1-1 0 0,1 0 1 0 0,-1 1 0 0 0,1 0-1 0 0,-1 1 1 0 0,17 12 0 0 0,-6-2-295 0 0,-2 1 1 0 0,35 38 0 0 0,60 97 853 0 0,-77-99-616 0 0,52 58-1 0 0,-86-106-625 0 0,-1-3-12 0 0,-1 0 0 0 0,1 0 0 0 0,-1-1 0 0 0,1 1 1 0 0,0 0-1 0 0,-1-1 0 0 0,1 1 0 0 0,0-1 0 0 0,0 1 0 0 0,0-1 1 0 0,4 2-1 0 0,-5-4-129 0 0,1 1 0 0 0,-1 0 1 0 0,0-1-1 0 0,1 1 0 0 0,-1 0 0 0 0,0-1 1 0 0,1 0-1 0 0,-1 1 0 0 0,0-1 0 0 0,0 0 1 0 0,0 1-1 0 0,1-1 0 0 0,-1 0 0 0 0,0 0 1 0 0,0 0-1 0 0,0 0 0 0 0,0 0 0 0 0,-1 0 1 0 0,1-1-1 0 0,1 0 0 0 0,5-10-1436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7367 0 0,'0'0'568'0'0,"-2"1"-373"0"0,-2 1 132 0 0,0 0-1 0 0,0 0 1 0 0,1 1 0 0 0,-1-1-1 0 0,0 1 1 0 0,1 0 0 0 0,0 0-1 0 0,-5 5 1 0 0,-22 33 3836 0 0,17-23-3714 0 0,-65 100 1251 0 0,-25 42-305 0 0,26-38-655 0 0,-61 106-1448 0 0,131-211-3859 0 0,1-4-1556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2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2759 0 0,'1'1'5406'0'0,"0"2"-4678"0"0,1-1 0 0 0,-1 0 0 0 0,1 1 0 0 0,0-1 0 0 0,0 0 0 0 0,0 0 0 0 0,0 0 0 0 0,0-1 0 0 0,4 4 0 0 0,-3-4-468 0 0,-1 0 0 0 0,1 0 0 0 0,0 0 0 0 0,-1 0 0 0 0,1 0 1 0 0,0 0-1 0 0,0-1 0 0 0,3 1 0 0 0,3-1-95 0 0,0 0 0 0 0,0-1 0 0 0,0 0 0 0 0,0-1-1 0 0,10-2 1 0 0,21-7 399 0 0,30-5 362 0 0,-61 14-807 0 0,0 1 1 0 0,0 0-1 0 0,0 1 1 0 0,0 0-1 0 0,15 2 1 0 0,-21-1-31 0 0,-2 0-86 0 0,-1-1-1 0 0,1 0 0 0 0,-1 0 0 0 0,1 0 1 0 0,-1 1-1 0 0,1-1 0 0 0,-1 0 1 0 0,0 1-1 0 0,1-1 0 0 0,-1 0 1 0 0,1 1-1 0 0,-1-1 0 0 0,0 0 1 0 0,1 1-1 0 0,-1-1 0 0 0,0 1 1 0 0,1-1-1 0 0,-1 1 0 0 0,0-1 1 0 0,0 1-1 0 0,1-1 0 0 0,-1 1 1 0 0,0-1-1 0 0,0 1 0 0 0,0-1 1 0 0,0 1-1 0 0,0-1 0 0 0,0 1 1 0 0,0 0-1 0 0,0-1 0 0 0,0 1 1 0 0,0-1-1 0 0,0 1 0 0 0,0 0 1 0 0,0 0 3 0 0,-1 5 0 0 0,0-1-1 0 0,0 1 0 0 0,0-1 1 0 0,-1 0-1 0 0,0 1 1 0 0,1-1-1 0 0,-2 0 1 0 0,1 0-1 0 0,-1 0 1 0 0,-6 8-1 0 0,-3 4 50 0 0,-21 22 1 0 0,-10 6 1 0 0,14-15 0 0 0,-28 39 0 0 0,52-60-47 0 0,6-2 1 0 0,0-6-8 0 0,0 0 1 0 0,0 0-1 0 0,0 0 1 0 0,0 0-1 0 0,0 0 1 0 0,0 0-1 0 0,0 0 1 0 0,0 0-1 0 0,1-1 1 0 0,-1 1-1 0 0,0 0 1 0 0,1-1-1 0 0,-1 1 1 0 0,3 0-1 0 0,-1 0 9 0 0,1 0-3 0 0,0 1 1 0 0,0-1 0 0 0,0 0-1 0 0,0 0 1 0 0,7 0-1 0 0,-6-1-9 0 0,1 1-1 0 0,0 0 1 0 0,-1 0-1 0 0,1 1 1 0 0,-1-1-1 0 0,1 1 1 0 0,8 5-1 0 0,-9-5 1 0 0,4 3 0 0 0,7 14 0 0 0,-13-15 27 0 0,0 1 1 0 0,-1 0-1 0 0,1-1 0 0 0,-1 1 0 0 0,0 0 0 0 0,0 0 0 0 0,0 1 1 0 0,-1-1-1 0 0,1 0 0 0 0,-2 1 0 0 0,1-1 0 0 0,0 0 0 0 0,-1 1 1 0 0,0-1-1 0 0,0 1 0 0 0,-1-1 0 0 0,1 0 0 0 0,-1 1 0 0 0,0-1 1 0 0,-1 0-1 0 0,1 1 0 0 0,-1-1 0 0 0,0 0 0 0 0,-1 0 0 0 0,-3 6 1 0 0,0-1 17 0 0,0 0 0 0 0,-1-1 1 0 0,0 1-1 0 0,-1-2 0 0 0,0 1 1 0 0,0-1-1 0 0,-1 0 0 0 0,0-1 1 0 0,0 0-1 0 0,-20 11 0 0 0,-67 24-116 0 0,54-27-6528 0 0,27-10-360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0,'0'0'2256'0'0,"13"6"-1584"0"0,-1 3 0 0 0,0 5-544 0 0,1 2-128 0 0,-1 3 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3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12 919 0 0,'2'-1'67'0'0,"18"-10"13653"0"0,-21 20-14496 0 0,-4 5 1273 0 0,-1 0 0 0 0,-10 21 0 0 0,1-3-124 0 0,-75 151 587 0 0,46-97-1164 0 0,35-67-312 0 0,5-7-3957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4 369 6447 0 0,'0'0'854'0'0,"-3"9"6163"0"0,6-10-5665 0 0,9-8-441 0 0,16-14-587 0 0,77-69 325 0 0,34-28-508 0 0,-101 90-133 0 0,74-44 0 0 0,-107 71-11 0 0,33-16 10 0 0,-36 18-11 0 0,1 0-1 0 0,0 0 0 0 0,0 0 0 0 0,0 0 0 0 0,0 1 1 0 0,-1-1-1 0 0,1 1 0 0 0,0 0 0 0 0,0 0 0 0 0,0 0 1 0 0,4 0-1 0 0,-6 0 4 0 0,0 1 1 0 0,-1-1 0 0 0,1 0-1 0 0,0 1 1 0 0,-1-1-1 0 0,1 0 1 0 0,0 1 0 0 0,-1-1-1 0 0,1 1 1 0 0,0-1-1 0 0,-1 1 1 0 0,1-1 0 0 0,-1 1-1 0 0,1 0 1 0 0,-1-1-1 0 0,1 1 1 0 0,-1 0 0 0 0,1-1-1 0 0,-1 1 1 0 0,0 0-1 0 0,0 0 1 0 0,1-1 0 0 0,-1 1-1 0 0,0 0 1 0 0,0 0-1 0 0,0-1 1 0 0,1 1 0 0 0,-1 1-1 0 0,-2 25 3 0 0,1-24-3 0 0,-9 43 85 0 0,-21 62-1 0 0,-5 22 46 0 0,33-116-162 0 0,-2 6-255 0 0,2 0 0 0 0,-2 31 0 0 0,5-51 151 0 0,0 1 0 0 0,0 0 1 0 0,0 0-1 0 0,0 0 0 0 0,0 0 0 0 0,1-1 0 0 0,-1 1 1 0 0,0 0-1 0 0,0 0 0 0 0,1-1 0 0 0,-1 1 0 0 0,1 0 1 0 0,-1 0-1 0 0,1-1 0 0 0,-1 1 0 0 0,1-1 1 0 0,-1 1-1 0 0,1 0 0 0 0,-1-1 0 0 0,1 1 0 0 0,0-1 1 0 0,-1 1-1 0 0,1-1 0 0 0,0 1 0 0 0,0-1 0 0 0,0 1 1 0 0,10-1-1458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5527 0 0,'0'0'10956'0'0,"-1"2"-10772"0"0,-8 31-40 0 0,-2 0-1 0 0,-1-1 0 0 0,-24 44 1 0 0,-203 343 204 0 0,224-394-696 0 0,-23 49 0 0 0,38-72-471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94 2759 0 0,'0'-20'82'0'0,"0"-18"1932"0"0,5 14 4209 0 0,0 14-4315 0 0,-5 10-1867 0 0,0 0 0 0 0,0 0 0 0 0,0 0-1 0 0,0 0 1 0 0,0-1 0 0 0,0 1 0 0 0,0 0 0 0 0,1 0-1 0 0,-1 0 1 0 0,0 0 0 0 0,0 0 0 0 0,0 0 0 0 0,0 0-1 0 0,0 0 1 0 0,0 0 0 0 0,0 0 0 0 0,0 0 0 0 0,0 0-1 0 0,0 0 1 0 0,0 0 0 0 0,0 0 0 0 0,0 0 0 0 0,0 0-1 0 0,1 0 1 0 0,-1 0 0 0 0,0 0 0 0 0,0 0 0 0 0,0 0-1 0 0,0 0 1 0 0,0 0 0 0 0,0 0 0 0 0,0 0-1 0 0,0 0 1 0 0,0 0 0 0 0,0 0 0 0 0,0 0 0 0 0,1 0-1 0 0,-1 0 1 0 0,0 0 0 0 0,0 0 0 0 0,0 0 0 0 0,0 0-1 0 0,0 0 1 0 0,0 0 0 0 0,0 0 0 0 0,0 0 0 0 0,0 0-1 0 0,0 0 1 0 0,0 0 0 0 0,0 1 0 0 0,0-1 0 0 0,0 0-1 0 0,0 0 1 0 0,0 0 0 0 0,2 19 1490 0 0,-3-7-1276 0 0,-1-1 0 0 0,0 0 1 0 0,0 0-1 0 0,-2-1 0 0 0,1 1 1 0 0,-1-1-1 0 0,-6 11 0 0 0,3-5-43 0 0,-6 9-13 0 0,-1 0 0 0 0,-1-1-1 0 0,-1-1 1 0 0,-27 30 0 0 0,14-17-91 0 0,-56 69-3474 0 0,74-91-2794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7367 0 0,'0'0'784'0'0,"-5"-9"3176"0"0,15 14-11064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39 380 6911 0 0,'0'0'528'0'0,"-1"1"-341"0"0,-9 7 485 0 0,-16 12 8236 0 0,24-19-7867 0 0,12-8-966 0 0,51-57-79 0 0,-25 26-309 0 0,24-26-168 0 0,56-55-116 0 0,-93 98 558 0 0,1 1 0 0 0,1 1 0 0 0,36-21 0 0 0,-55 37 167 0 0,-1 0-1 0 0,0 1 1 0 0,1-1-1 0 0,0 1 1 0 0,9-2 0 0 0,-14 4-108 0 0,-1 0 1 0 0,1 0 0 0 0,-1 0-1 0 0,0 1 1 0 0,1-1 0 0 0,-1 0 0 0 0,1 0-1 0 0,-1 1 1 0 0,0-1 0 0 0,1 0-1 0 0,-1 1 1 0 0,1-1 0 0 0,-1 0-1 0 0,0 1 1 0 0,0-1 0 0 0,1 1 0 0 0,-1-1-1 0 0,0 0 1 0 0,0 1 0 0 0,1-1-1 0 0,-1 1 1 0 0,0-1 0 0 0,0 1-1 0 0,0 0 32 0 0,2 3 9 0 0,-1 0 0 0 0,0 0 0 0 0,0 0 1 0 0,0 1-1 0 0,-1-1 0 0 0,0 0 1 0 0,0 0-1 0 0,0 0 0 0 0,-1 7 1 0 0,-8 41 210 0 0,7-41-235 0 0,-8 28 86 0 0,-20 49-1 0 0,3-12-128 0 0,24-66-254 0 0,1 0-1 0 0,0 0 1 0 0,0 0 0 0 0,0 14 0 0 0,3-21-891 0 0,3 3-52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6911 0 0,'0'0'623'0'0,"-2"1"-514"0"0,-12 11 1772 0 0,-47 37 3557 0 0,1 1-3759 0 0,39-30-1308 0 0,0 2-1 0 0,2 0 1 0 0,0 1 0 0 0,-18 29 0 0 0,22-30-194 0 0,10-16-138 0 0,0 1-1 0 0,0 0 1 0 0,1 0-1 0 0,0 0 0 0 0,0 1 1 0 0,0-1-1 0 0,1 1 1 0 0,1 0-1 0 0,-1 0 1 0 0,-1 11-1 0 0,4-18-34 0 0,0-1 0 0 0,0 1-1 0 0,1 0 1 0 0,-1-1 0 0 0,0 1-1 0 0,0 0 1 0 0,1-1 0 0 0,-1 1 0 0 0,0-1-1 0 0,1 1 1 0 0,-1-1 0 0 0,0 1-1 0 0,1-1 1 0 0,-1 1 0 0 0,1-1 0 0 0,-1 1-1 0 0,1-1 1 0 0,-1 0 0 0 0,2 1-1 0 0,-1 0 3 0 0,1 1-12 0 0,0 0 0 0 0,1 0 0 0 0,-1 0 0 0 0,0-1 0 0 0,1 1 0 0 0,0-1 0 0 0,-1 1 0 0 0,1-1 0 0 0,0 0 0 0 0,-1 0 0 0 0,7 1 0 0 0,0-1-871 0 0,0 0 0 0 0,13-1-1 0 0,-19 0 494 0 0,13-1-5520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2759 0 0,'-1'3'207'0'0,"-61"119"10436"0"0,-6 0-8041 0 0,-175 361-1126 0 0,139-264-1172 0 0,29-55 599 0 0,74-162-530 0 0,2-3-315 0 0,36-27-89 0 0,45-42 0 0 0,-4 2-281 0 0,-52 47 240 0 0,-6 4 4 0 0,26-17 0 0 0,-44 33 79 0 0,0 0-1 0 0,0 0 1 0 0,0-1 0 0 0,0 1-1 0 0,1 0 1 0 0,-1 1-1 0 0,0-1 1 0 0,0 0 0 0 0,1 1-1 0 0,-1-1 1 0 0,1 1-1 0 0,-1 0 1 0 0,0 0-1 0 0,1 0 1 0 0,-1 0 0 0 0,5 1-1 0 0,-5-1 0 0 0,-1 1 0 0 0,1 0-1 0 0,-1 0 1 0 0,0-1 0 0 0,1 1-1 0 0,-1 0 1 0 0,0 0 0 0 0,1 0-1 0 0,-1 1 1 0 0,0-1 0 0 0,0 0 0 0 0,0 0-1 0 0,0 1 1 0 0,0-1 0 0 0,0 0-1 0 0,-1 1 1 0 0,1-1 0 0 0,0 1-1 0 0,-1-1 1 0 0,1 1 0 0 0,-1 0-1 0 0,1-1 1 0 0,-1 1 0 0 0,0-1 0 0 0,0 3-1 0 0,1 6 77 0 0,0 0-1 0 0,-1-1 1 0 0,-1 1-1 0 0,1-1 1 0 0,-4 14-1 0 0,-14 49 225 0 0,9-40-253 0 0,-38 130-3003 0 0,41-140-3308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6447 0 0,'23'-17'476'0'0,"-20"13"-138"0"0,1 1 0 0 0,-1 0 0 0 0,1 1 0 0 0,0-1 0 0 0,-1 0-1 0 0,1 1 1 0 0,1 0 0 0 0,-1 0 0 0 0,0 0 0 0 0,0 1 0 0 0,1-1 0 0 0,-1 1 0 0 0,9-1 0 0 0,-12 2-276 0 0,1 1 1 0 0,-1 0-1 0 0,0 0 0 0 0,0 0 0 0 0,1 0 1 0 0,-1 0-1 0 0,0 0 0 0 0,0 0 1 0 0,0 0-1 0 0,0 0 0 0 0,0 1 1 0 0,0-1-1 0 0,0 2 0 0 0,0-1 55 0 0,1 1 61 0 0,0 1 0 0 0,-1-1 0 0 0,1 1 0 0 0,-1-1-1 0 0,0 1 1 0 0,0 0 0 0 0,0 0 0 0 0,0 4 0 0 0,4 19 1247 0 0,-4-27-1386 0 0,-1 1 1 0 0,0-1 0 0 0,1 1-1 0 0,-1 0 1 0 0,1-1-1 0 0,-1 1 1 0 0,0-1 0 0 0,1 1-1 0 0,-1-1 1 0 0,1 1 0 0 0,0-1-1 0 0,-1 0 1 0 0,1 1 0 0 0,-1-1-1 0 0,1 1 1 0 0,0-1-1 0 0,-1 0 1 0 0,1 0 0 0 0,-1 1-1 0 0,1-1 1 0 0,0 0 0 0 0,0 0-1 0 0,-1 0 1 0 0,1 0 0 0 0,0 0-1 0 0,-1 0 1 0 0,1 0 0 0 0,0 0-1 0 0,-1 0 1 0 0,1 0-1 0 0,0 0 1 0 0,0-1 0 0 0,22-7 693 0 0,-20 7-580 0 0,26-13 575 0 0,49-33 0 0 0,-62 36-485 0 0,-1 0 1 0 0,0-2-1 0 0,-1 0 0 0 0,18-21 0 0 0,-29 30-241 0 0,-2 3-3 0 0,0-1 0 0 0,0 1 0 0 0,0 0 0 0 0,0 0 0 0 0,0 0 0 0 0,0 0 0 0 0,0 0 0 0 0,0 1 0 0 0,1-1 0 0 0,-1 0 0 0 0,0 0 0 0 0,1 1 0 0 0,1-1 0 0 0,-1 13-69 0 0,-2-8 65 0 0,-1 0 1 0 0,0 0 0 0 0,0 0 0 0 0,0 0 0 0 0,0 0-1 0 0,-1 0 1 0 0,1 0 0 0 0,-1-1 0 0 0,0 1 0 0 0,0-1 0 0 0,0 1-1 0 0,-1-1 1 0 0,-4 6 0 0 0,-4 4 8 0 0,-26 20 0 0 0,32-28-7 0 0,-154 120 3 0 0,154-121 18 0 0,0 0 1 0 0,0 0-1 0 0,0 1 0 0 0,1 0 1 0 0,0 0-1 0 0,0 0 0 0 0,0 0 0 0 0,1 1 1 0 0,-1-1-1 0 0,1 1 0 0 0,1 0 1 0 0,-1 0-1 0 0,1 0 0 0 0,0 0 0 0 0,0 1 1 0 0,1-1-1 0 0,0 0 0 0 0,0 1 1 0 0,1-1-1 0 0,-1 11 0 0 0,4-7 44 0 0,-2-9-115 0 0,0 0 0 0 0,-1 0 1 0 0,1 0-1 0 0,0 0 1 0 0,0 0-1 0 0,0 0 0 0 0,0 0 1 0 0,0 0-1 0 0,0-1 1 0 0,0 1-1 0 0,0 0 0 0 0,0-1 1 0 0,1 1-1 0 0,-1-1 1 0 0,2 1-1 0 0,12 2-4919 0 0,1-4-1500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08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 8751 0 0,'0'0'2246'0'0,"-1"-1"-2002"0"0,1 1 0 0 0,0 0 0 0 0,-1-1 0 0 0,1 1 0 0 0,0-1 0 0 0,-1 1 0 0 0,1-1 0 0 0,-1 1 0 0 0,1 0 0 0 0,-1-1 0 0 0,1 1 1 0 0,-1 0-1 0 0,1-1 0 0 0,-1 1 0 0 0,1 0 0 0 0,-1 0 0 0 0,0-1 0 0 0,-4 4-38 0 0,-1-1-1 0 0,1 1 1 0 0,0-1 0 0 0,0 1 0 0 0,1 1-1 0 0,-1-1 1 0 0,1 1 0 0 0,-1-1 0 0 0,1 1-1 0 0,0 0 1 0 0,1 1 0 0 0,-5 6 0 0 0,5-7-154 0 0,0 0 1 0 0,1 0-1 0 0,-1 1 1 0 0,1-1 0 0 0,0 1-1 0 0,1 0 1 0 0,-1-1-1 0 0,1 1 1 0 0,0 0-1 0 0,0 0 1 0 0,0 0 0 0 0,1 0-1 0 0,0 0 1 0 0,0 0-1 0 0,0 5 1 0 0,1-8-41 0 0,0 1 1 0 0,0-1-1 0 0,0 0 0 0 0,0 1 1 0 0,0-1-1 0 0,0 0 0 0 0,0 0 1 0 0,1 1-1 0 0,-1-1 0 0 0,1 0 1 0 0,2 2-1 0 0,24 21 225 0 0,-16-16-137 0 0,22 17 290 0 0,-24-19-55 0 0,0 1 0 0 0,16 15-1 0 0,-23-19-215 0 0,0-1 0 0 0,0 1 0 0 0,-1 0 0 0 0,1 0 0 0 0,-1 0 0 0 0,0 0 0 0 0,0 1 0 0 0,0-1 0 0 0,-1 0 0 0 0,1 1 0 0 0,0 6-1 0 0,0-1-9 0 0,-1 0-1 0 0,-1 1 1 0 0,0-1-1 0 0,0 0 1 0 0,-1 1-1 0 0,0-1 1 0 0,0 0-1 0 0,-1 0 0 0 0,-5 14 1 0 0,1-9-42 0 0,0-1 1 0 0,0 0-1 0 0,-1-1 1 0 0,-1 0-1 0 0,-17 22 1 0 0,4-10-60 0 0,-2 0-1 0 0,-1-2 1 0 0,-1-1 0 0 0,-1 0 0 0 0,-34 20-1 0 0,41-29-351 0 0,-34 21-127 0 0,17-15-5703 0 0,8-7-1034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8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77 173 2759 0 0,'0'0'8608'0'0,"-2"0"-8468"0"0,-9 0-112 0 0,-1 2-28 0 0,-17 5 134 0 0,7 0 3562 0 0,24-7-3622 0 0,15 1-43 0 0,30-2 1 0 0,-31 0 196 0 0,1 1 1 0 0,16 1 0 0 0,-26 0-131 0 0,-1 0 0 0 0,0 1 0 0 0,1 0 0 0 0,-1 0 0 0 0,0 0 0 0 0,0 0 0 0 0,0 1 0 0 0,10 6 0 0 0,9 9 70 0 0,-15-10-133 0 0,1 0 0 0 0,17 9 0 0 0,-24-16-21 0 0,0 1 0 0 0,0 0 0 0 0,0-1 0 0 0,0 0 0 0 0,0 0 0 0 0,0 0 0 0 0,1-1 0 0 0,-1 1 0 0 0,0-1 0 0 0,0 0 0 0 0,8-1 0 0 0,5-2 127 0 0,0-1 1 0 0,0 0-1 0 0,0-2 0 0 0,-1 0 0 0 0,17-9 0 0 0,75-46 998 0 0,-85 47-1021 0 0,-17 10-90 0 0,161-89 654 0 0,-141 80-864 0 0,0 2 0 0 0,1 1-1 0 0,0 2 1 0 0,48-10 0 0 0,-70 17-165 0 0,1 0 0 0 0,-1 1 0 0 0,0 0 1 0 0,0 0-1 0 0,0 0 0 0 0,1 0 0 0 0,-1 1 1 0 0,0 0-1 0 0,7 2 0 0 0,-1 1-1120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8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128 267 8719 0 0,'0'0'794'0'0,"-2"-1"-652"0"0,-4-1-53 0 0,-39-12 520 0 0,40 12-589 0 0,0 0 0 0 0,0-1 0 0 0,1 1 0 0 0,-1-1 0 0 0,1 0 0 0 0,-9-6 0 0 0,9 4 26 0 0,0 1 0 0 0,0 0 0 0 0,0 0 1 0 0,-1 1-1 0 0,-7-6 4037 0 0,14 11-4029 0 0,15 14-85 0 0,-16-15 17 0 0,0 0 1 0 0,0 0-1 0 0,1 0 0 0 0,-1 0 1 0 0,0 0-1 0 0,1 0 0 0 0,-1 0 1 0 0,1 0-1 0 0,-1-1 0 0 0,1 1 1 0 0,-1 0-1 0 0,4 0 1 0 0,0 1 24 0 0,0-1 0 0 0,0 1 0 0 0,0-1 1 0 0,1 0-1 0 0,-1 0 0 0 0,1 0 1 0 0,7-1-1 0 0,3 0 163 0 0,29 3 593 0 0,1-3 1 0 0,67-8-1 0 0,-55 2-653 0 0,-10 2-82 0 0,-1-3 0 0 0,77-22 1 0 0,86-47-108 0 0,-157 54-379 0 0,0 3 0 0 0,1 2 0 0 0,1 2 0 0 0,0 2 0 0 0,84-7 0 0 0,-86 18-4858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28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25 124 6247 0 0,'0'0'563'0'0,"-1"-1"-464"0"0,-23-21 5814 0 0,27 24-5832 0 0,1 0-30 0 0,0 1 0 0 0,0-1 0 0 0,0 0-1 0 0,1 0 1 0 0,-1-1 0 0 0,1 0 0 0 0,0 1 0 0 0,-1-1-1 0 0,9 0 1 0 0,-5-1 89 0 0,-1 0 1 0 0,1-1-1 0 0,-1 0 0 0 0,1 0 0 0 0,13-4 1 0 0,73-31 1131 0 0,-21 7-534 0 0,-40 17-575 0 0,1 2 0 0 0,1 2-1 0 0,48-5 1 0 0,-59 10-160 0 0,0 2 1 0 0,1 1 0 0 0,-1 1-1 0 0,0 1 1 0 0,45 10-1 0 0,50 21-71 0 0,99 19-796 0 0,123-15-1922 0 0,-268-30 1743 0 0,-36-3 452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9215 0 0,'0'0'2046'0'0,"2"-1"-854"0"0,81-10 2415 0 0,112-26-2004 0 0,-3-16-438 0 0,40-10 114 0 0,-162 47-1007 0 0,98-8 0 0 0,-136 22-352 0 0,63 5 0 0 0,31 13-1834 0 0,-63-8-650 0 0,-33-4-3386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159 282 13247 0 0,'0'0'1195'0'0,"-1"2"-982"0"0,-10 24 635 0 0,9-23-674 0 0,1 1 1 0 0,0 0 0 0 0,-1-1 0 0 0,0 1-1 0 0,0-1 1 0 0,0 0 0 0 0,0 1-1 0 0,0-1 1 0 0,-1 0 0 0 0,1 0-1 0 0,-1-1 1 0 0,-3 4 0 0 0,1-3 71 0 0,-4 4 287 0 0,-1 0 0 0 0,-18 9 0 0 0,25-15-457 0 0,1 0-1 0 0,0 0 1 0 0,-1 0-1 0 0,1 0 1 0 0,-1 0 0 0 0,1-1-1 0 0,-1 1 1 0 0,1-1-1 0 0,-1 0 1 0 0,1 0 0 0 0,-1 0-1 0 0,0 0 1 0 0,1 0-1 0 0,-1 0 1 0 0,1-1-1 0 0,-1 1 1 0 0,1-1 0 0 0,-5-1-1 0 0,6 1-42 0 0,1 1-1 0 0,-1-1 0 0 0,0 0 1 0 0,0 0-1 0 0,0 1 1 0 0,0-1-1 0 0,1 0 0 0 0,-1 0 1 0 0,0 0-1 0 0,1 0 1 0 0,-1 0-1 0 0,0 0 0 0 0,1 0 1 0 0,0 0-1 0 0,-1 0 1 0 0,1 0-1 0 0,-1 0 0 0 0,1 0 1 0 0,0 0-1 0 0,0 0 1 0 0,0 0-1 0 0,0-1 0 0 0,0 1 1 0 0,0 0-1 0 0,0 0 1 0 0,0 0-1 0 0,0 0 0 0 0,0 0 1 0 0,1 0-1 0 0,-1 0 1 0 0,1-2-1 0 0,1-3-10 0 0,0-1 0 0 0,1 1 0 0 0,5-11 0 0 0,-6 14 5 0 0,9-16-50 0 0,0 0 0 0 0,2 1 0 0 0,1 1 0 0 0,22-24 0 0 0,71-55-176 0 0,-84 78 177 0 0,0 1 1 0 0,27-14 0 0 0,-36 24 33 0 0,0 0 1 0 0,1 1 0 0 0,-1 0-1 0 0,1 1 1 0 0,21-4 0 0 0,-31 8 6 0 0,0 0 0 0 0,-1 1 1 0 0,1 0-1 0 0,0 0 0 0 0,0 0 1 0 0,0 0-1 0 0,0 1 1 0 0,0-1-1 0 0,0 1 0 0 0,-1 1 1 0 0,1-1-1 0 0,0 1 0 0 0,5 2 1 0 0,-7-2-12 0 0,-1-1 1 0 0,1 1-1 0 0,-1 0 1 0 0,0-1-1 0 0,0 1 1 0 0,0 0-1 0 0,0 0 1 0 0,0 1-1 0 0,0-1 1 0 0,-1 0-1 0 0,1 1 0 0 0,-1-1 1 0 0,1 0-1 0 0,-1 1 1 0 0,0 0-1 0 0,0-1 1 0 0,0 1-1 0 0,0 0 1 0 0,-1 0-1 0 0,1-1 1 0 0,-1 1-1 0 0,1 0 1 0 0,-1 5-1 0 0,-1 6 38 0 0,0-1 0 0 0,-1 1 1 0 0,-1-1-1 0 0,0 0 0 0 0,0 0 0 0 0,-1 0 0 0 0,-8 15 0 0 0,-47 84 365 0 0,48-92-395 0 0,-25 32 88 0 0,6-8-192 0 0,29-42-541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109 572 9615 0 0,'-8'1'181'0'0,"-2"1"65"0"0,1 0 0 0 0,-1-1 0 0 0,1-1-1 0 0,-1 0 1 0 0,-9-1 0 0 0,17 1-144 0 0,1 0 0 0 0,-1 0-1 0 0,1 0 1 0 0,-1-1 0 0 0,1 1 0 0 0,-1-1-1 0 0,1 1 1 0 0,-1-1 0 0 0,1 0 0 0 0,0 1 0 0 0,-1-1-1 0 0,1 0 1 0 0,0 0 0 0 0,0 0 0 0 0,0 0-1 0 0,-1 0 1 0 0,1 0 0 0 0,0 0 0 0 0,0 0-1 0 0,0-1 1 0 0,1 1 0 0 0,-1 0 0 0 0,0-1 0 0 0,0 1-1 0 0,1 0 1 0 0,-1-1 0 0 0,1 1 0 0 0,-1-1-1 0 0,1 1 1 0 0,0-1 0 0 0,-1 1 0 0 0,1-1 0 0 0,0 1-1 0 0,0-1 1 0 0,0 1 0 0 0,0-1 0 0 0,0 1-1 0 0,1-1 1 0 0,-1-1 0 0 0,4-15 359 0 0,1 0 1 0 0,0 1-1 0 0,1 0 1 0 0,1 0-1 0 0,10-16 1 0 0,-1-3-147 0 0,-4 10-300 0 0,1 0 0 0 0,2 1 0 0 0,0 0 0 0 0,1 1 0 0 0,2 1 0 0 0,0 0 0 0 0,2 2 0 0 0,0 0 1 0 0,1 1-1 0 0,1 1 0 0 0,1 1 0 0 0,34-20 0 0 0,-37 27-44 0 0,2 1-1 0 0,-1 1 1 0 0,1 1 0 0 0,0 1-1 0 0,1 1 1 0 0,0 0 0 0 0,0 2 0 0 0,41-2-1 0 0,-36 5 88 0 0,0 2-1 0 0,-1 0 1 0 0,1 2-1 0 0,-1 1 1 0 0,1 1-1 0 0,-1 1 0 0 0,28 11 1 0 0,-48-14 12 0 0,0 0 0 0 0,0 1 1 0 0,0 0-1 0 0,0 0 0 0 0,0 0 1 0 0,-1 1-1 0 0,1-1 0 0 0,-1 2 0 0 0,7 7 1 0 0,-11-11-45 0 0,0 0 1 0 0,0 1-1 0 0,-1-1 1 0 0,1 1-1 0 0,0-1 1 0 0,-1 1-1 0 0,0 0 1 0 0,0 0-1 0 0,0-1 1 0 0,0 1-1 0 0,0 0 1 0 0,0 0-1 0 0,-1 0 1 0 0,1 0-1 0 0,-1 0 1 0 0,0 0 0 0 0,0 0-1 0 0,0 0 1 0 0,0 0-1 0 0,-1 0 1 0 0,1 0-1 0 0,-1 0 1 0 0,1 0-1 0 0,-1 0 1 0 0,0 0-1 0 0,-1 0 1 0 0,0 3-1 0 0,-4 3 24 0 0,0 1-1 0 0,-1-1 1 0 0,0 0 0 0 0,-1-1-1 0 0,0 1 1 0 0,0-2 0 0 0,0 1-1 0 0,-15 9 1 0 0,-10 5-8 0 0,-38 19 0 0 0,48-29-29 0 0,-148 77 25 0 0,54-29-302 0 0,-109 74 1 0 0,202-116-1027 0 0,0 0-1 0 0,-22 25 1 0 0,37-34-702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0:5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1161 6415 0 0,'0'0'298'0'0,"-2"1"-10"0"0,-8 3-188 0 0,6-2-113 0 0,-28 14 8511 0 0,40-29-7958 0 0,19-27-209 0 0,2 2 0 0 0,2 1 1 0 0,42-41-1 0 0,-38 43-251 0 0,107-107-67 0 0,73-79-14 0 0,-34 15-63 0 0,-167 189 64 0 0,-8 8 4 0 0,1 0-1 0 0,15-13 1 0 0,-21 21 52 0 0,-1 4 21 0 0,-2 11-46 0 0,0 1-1 0 0,-1 0 1 0 0,0-1-1 0 0,-2 1 1 0 0,1-1-1 0 0,-10 19 1 0 0,-10 33-110 0 0,-22 115 64 0 0,37-145 15 0 0,-25 64 0 0 0,22-74 0 0 0,-8 23 64 0 0,15-35-64 0 0,-2 3 9 0 0,7-16-5 0 0,0 0-1 0 0,-1 0 1 0 0,1 0-1 0 0,0 0 1 0 0,-1 0-1 0 0,1 0 1 0 0,-1 0-1 0 0,1 0 1 0 0,-1 0-1 0 0,0 0 1 0 0,-1 1 0 0 0,-12 14 8 0 0,5-6-12 0 0,2-2 11 0 0,5-7 44 0 0,3-5-48 0 0,0-1 1 0 0,0 0-1 0 0,1 1 1 0 0,-1-1-1 0 0,1 1 1 0 0,0-1-1 0 0,1 1 1 0 0,2-5-1 0 0,0-1-4 0 0,43-79 371 0 0,4 3 1 0 0,105-136-1 0 0,-122 178-396 0 0,2 2 1 0 0,2 1-1 0 0,64-53 0 0 0,-8 25-213 0 0,69-56-59 0 0,-137 101 260 0 0,-14 11 16 0 0,2 0 0 0 0,0 1 0 0 0,0 1 0 0 0,1 0-1 0 0,21-10 1 0 0,-28 18-6 0 0,-7 2-36 0 0,-2 3-12 0 0,-1 6 45 0 0,0-1 0 0 0,0 0 0 0 0,-1 0 0 0 0,1 0 0 0 0,-2 0 0 0 0,1 0 0 0 0,-5 7 0 0 0,-25 47 17 0 0,32-60 10 0 0,-190 289-58 0 0,1-3 62 0 0,110-122-4 0 0,62-128 0 0 0,-53 141 11 0 0,70-177 0 0 0,3-1-1522 0 0,0-1 1071 0 0,0 0-1 0 0,0 0 1 0 0,0-1 0 0 0,0 1 0 0 0,0-1 0 0 0,0 1 0 0 0,0-1-1 0 0,3-3 1 0 0,-5 5 283 0 0,19-17-1539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0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252 147 1375 0 0,'0'0'8544'0'0,"1"-2"-7696"0"0,3-1-624 0 0,1-1 0 0 0,-1 1-1 0 0,0 0 1 0 0,1 0 0 0 0,-1 0-1 0 0,1 1 1 0 0,0 0 0 0 0,0 0-1 0 0,0 0 1 0 0,0 0 0 0 0,1 1-1 0 0,7-2 1 0 0,7 1 587 0 0,0 1 1 0 0,24 1-1 0 0,-29 1-615 0 0,0-1 0 0 0,0 0 0 0 0,0-1 0 0 0,27-6 0 0 0,-35 5-145 0 0,1-1 1 0 0,-1 0 0 0 0,0 0 0 0 0,0 0-1 0 0,0-1 1 0 0,0 0 0 0 0,-1 0 0 0 0,1-1-1 0 0,-1 0 1 0 0,10-10 0 0 0,-15 14-52 0 0,0 0 1 0 0,0 0-1 0 0,0 0 0 0 0,-1 0 1 0 0,1 0-1 0 0,0 0 0 0 0,0 0 1 0 0,-1 0-1 0 0,1 0 1 0 0,0 0-1 0 0,-1-1 0 0 0,1 1 1 0 0,-1 0-1 0 0,0 0 0 0 0,1-1 1 0 0,-1 1-1 0 0,0 0 0 0 0,0-1 1 0 0,0 1-1 0 0,0-2 1 0 0,0 0-12 0 0,-1 2-2 0 0,1 0 0 0 0,0 1 0 0 0,-1-1 0 0 0,1 0 0 0 0,0 1 0 0 0,-1-1 0 0 0,1 0 0 0 0,-1 1 0 0 0,0-1-1 0 0,1 0 1 0 0,-1 1 0 0 0,1-1 0 0 0,-1 1 0 0 0,0-1 0 0 0,1 1 0 0 0,-1 0 0 0 0,-1-1 0 0 0,-13-6-320 0 0,11 6 234 0 0,0 0-1 0 0,0 0 1 0 0,0 1-1 0 0,-1 0 1 0 0,1 0-1 0 0,0 0 1 0 0,0 0-1 0 0,0 1 1 0 0,-1-1-1 0 0,1 1 1 0 0,-5 2-1 0 0,-8 2-222 0 0,-20 10-1 0 0,33-13 266 0 0,-24 11-84 0 0,1 2 0 0 0,0 0 0 0 0,-48 38 1 0 0,-62 70 346 0 0,125-112-162 0 0,-41 32 357 0 0,-3 4 28 0 0,49-40-353 0 0,0-1 1 0 0,1 2 0 0 0,0-1 0 0 0,0 0 0 0 0,-6 13 0 0 0,11-19-73 0 0,0 1 0 0 0,1-1 0 0 0,-1 0 1 0 0,0 0-1 0 0,1 1 0 0 0,-1-1 0 0 0,1 0 0 0 0,0 1 1 0 0,-1-1-1 0 0,1 0 0 0 0,0 1 0 0 0,0-1 1 0 0,0 1-1 0 0,0-1 0 0 0,0 0 0 0 0,0 1 1 0 0,0-1-1 0 0,0 1 0 0 0,1-1 0 0 0,-1 0 1 0 0,0 1-1 0 0,1-1 0 0 0,-1 0 0 0 0,1 1 0 0 0,0-1 1 0 0,-1 0-1 0 0,1 0 0 0 0,0 0 0 0 0,0 1 1 0 0,0-1-1 0 0,0 0 0 0 0,0 0 0 0 0,0 0 1 0 0,0 0-1 0 0,0-1 0 0 0,0 1 0 0 0,0 0 1 0 0,0 0-1 0 0,1-1 0 0 0,0 1 0 0 0,4 2 1 0 0,0-1-1 0 0,-1 0 1 0 0,1 0-1 0 0,0-1 1 0 0,0 0 0 0 0,0 0-1 0 0,0 0 1 0 0,7-1-1 0 0,14-1-121 0 0,-1-2 0 0 0,50-10-1 0 0,-21 0-4050 0 0,-11 3-928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0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 11375 0 0,'0'0'1031'0'0,"-2"0"-850"0"0,-10-1-123 0 0,1 1 0 0 0,-1 0 0 0 0,1 1-1 0 0,0 0 1 0 0,-1 1 0 0 0,1 0 0 0 0,-19 6-1 0 0,-30 6 189 0 0,47-12-114 0 0,0 2-1 0 0,0-1 1 0 0,1 1 0 0 0,-1 1-1 0 0,1 1 1 0 0,0 0-1 0 0,1 0 1 0 0,-13 9-1 0 0,-83 70 1656 0 0,82-63-1238 0 0,3-2-221 0 0,2 1 0 0 0,0 2 0 0 0,1 0 0 0 0,2 1 0 0 0,-29 49 0 0 0,43-66-278 0 0,-1 0-1 0 0,1 1 0 0 0,0 0 1 0 0,1 0-1 0 0,-2 10 0 0 0,4-17-44 0 0,0 0 0 0 0,1 0 0 0 0,-1 0 0 0 0,0 0 0 0 0,1 0 0 0 0,-1 0-1 0 0,1-1 1 0 0,-1 1 0 0 0,1 0 0 0 0,-1 0 0 0 0,1-1 0 0 0,0 1 0 0 0,-1 0 0 0 0,1-1 0 0 0,0 1-1 0 0,-1 0 1 0 0,1-1 0 0 0,0 1 0 0 0,0-1 0 0 0,0 1 0 0 0,0-1 0 0 0,-1 0 0 0 0,3 1 0 0 0,0 0 3 0 0,0 0 1 0 0,0-1-1 0 0,0 1 1 0 0,0-1 0 0 0,1 0-1 0 0,-1 0 1 0 0,0 0-1 0 0,0 0 1 0 0,0-1 0 0 0,4 0-1 0 0,32-11 136 0 0,-30 9-116 0 0,27-10-80 0 0,-1-1-1 0 0,-1-3 1 0 0,48-29-1 0 0,-36 15-786 0 0,75-64 0 0 0,-113 88 806 0 0,0 0 0 0 0,11-6 1 0 0,-18 12-22 0 0,-2 4 41 0 0,1-1-1 0 0,-1 0 0 0 0,0 0 1 0 0,0 0-1 0 0,0 0 1 0 0,0 0-1 0 0,0-1 0 0 0,-1 1 1 0 0,1 0-1 0 0,-4 3 1 0 0,-1 3-19 0 0,-9 17-144 0 0,-23 52 0 0 0,37-75 70 0 0,0 0 1 0 0,0 1-1 0 0,0-1 1 0 0,1 0-1 0 0,-1 1 1 0 0,0-1-1 0 0,1 1 0 0 0,0-1 1 0 0,0 0-1 0 0,0 1 1 0 0,0-1-1 0 0,0 1 1 0 0,0-1-1 0 0,0 1 1 0 0,2 2-1 0 0,-2-3-63 0 0,1 0 0 0 0,0-1 1 0 0,0 1-1 0 0,0-1 0 0 0,0 0 0 0 0,0 1 0 0 0,0-1 1 0 0,1 0-1 0 0,-1 0 0 0 0,0 1 0 0 0,1-1 0 0 0,-1 0 1 0 0,1 0-1 0 0,-1 0 0 0 0,1-1 0 0 0,-1 1 0 0 0,1 0 1 0 0,0-1-1 0 0,-1 1 0 0 0,1-1 0 0 0,3 1 0 0 0,8 1-1425 0 0,1 0-236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29 276 4607 0 0,'0'0'208'0'0,"-7"0"2817"0"0,-2 0 4068 0 0,9-1-6937 0 0,-1 1 1 0 0,0-1 0 0 0,0 1 0 0 0,0-1-1 0 0,1 1 1 0 0,-1-1 0 0 0,0 1 0 0 0,1-1 0 0 0,-1 1-1 0 0,0-1 1 0 0,1 0 0 0 0,-1 1 0 0 0,1-1-1 0 0,-1 0 1 0 0,1 0 0 0 0,-1 1 0 0 0,1-1-1 0 0,0 0 1 0 0,-1 0 0 0 0,1 0 0 0 0,0 0-1 0 0,0 1 1 0 0,-1-1 0 0 0,1-1 0 0 0,0 0-53 0 0,0 0-1 0 0,1 0 1 0 0,-1 0 0 0 0,1 1 0 0 0,-1-1 0 0 0,1 0-1 0 0,-1 0 1 0 0,1 1 0 0 0,0-1 0 0 0,0 1 0 0 0,2-3 0 0 0,3-5-144 0 0,2 1 1 0 0,-1 0-1 0 0,12-10 1 0 0,-14 14 240 0 0,12-11-199 0 0,1 2 1 0 0,0 0-1 0 0,1 1 0 0 0,31-15 1 0 0,86-29-12 0 0,-115 48 6 0 0,4-2-23 0 0,0 1 1 0 0,1 2 0 0 0,0 0 0 0 0,39-4 0 0 0,-49 11 28 0 0,-13 3-7 0 0,-2-2-7 0 0,0 0 9 0 0,0 0 0 0 0,-1-1 0 0 0,1 1 0 0 0,0 0-1 0 0,-1 0 1 0 0,1 0 0 0 0,0 0 0 0 0,-1 0 0 0 0,1 0 0 0 0,-1 0-1 0 0,1 0 1 0 0,-1 0 0 0 0,0 0 0 0 0,1 0 0 0 0,-1 0 0 0 0,0 0-1 0 0,0 2 1 0 0,1 16-19 0 0,-6 0 33 0 0,0-1 0 0 0,0 1 0 0 0,-2-1-1 0 0,0 0 1 0 0,-14 22 0 0 0,16-30-5 0 0,-19 33-64 0 0,-8 16 121 0 0,29-51-1457 0 0,0-1 0 0 0,1 1 0 0 0,-3 12 1 0 0,3-6-4818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592 533 3679 0 0,'0'0'284'0'0,"-5"-7"1244"0"0,3 4-1090 0 0,1 0-1 0 0,0 0 0 0 0,0 0 0 0 0,0 0 1 0 0,0 0-1 0 0,0 0 0 0 0,1 0 0 0 0,-1 0 1 0 0,1 0-1 0 0,0 0 0 0 0,0 0 0 0 0,0 0 0 0 0,0 0 1 0 0,2-6-1 0 0,0-3-196 0 0,2 0 0 0 0,6-17 0 0 0,-5 15 256 0 0,16-41 599 0 0,3 2 1 0 0,39-67-1 0 0,-42 85-647 0 0,-6 11-253 0 0,-1 0 0 0 0,15-36 1 0 0,-28 58-194 0 0,-1 0 0 0 0,1 0 0 0 0,0 0-1 0 0,-1 0 1 0 0,0 0 0 0 0,1 0 0 0 0,-1-4 0 0 0,0 5-4 0 0,0 0-1 0 0,0 1 0 0 0,0-1 0 0 0,-1 0 0 0 0,1 1 0 0 0,0-1 1 0 0,0 1-1 0 0,-1-1 0 0 0,1 0 0 0 0,0 1 0 0 0,-1-1 0 0 0,1 0 0 0 0,0 1 1 0 0,-1-1-1 0 0,1 1 0 0 0,-1-1 0 0 0,0 0 0 0 0,-1 0-12 0 0,1 1 1 0 0,-1-1-1 0 0,0 0 0 0 0,0 1 0 0 0,1-1 0 0 0,-1 1 1 0 0,0 0-1 0 0,0 0 0 0 0,0 0 0 0 0,0 0 0 0 0,1 0 1 0 0,-1 0-1 0 0,0 0 0 0 0,0 0 0 0 0,0 1 0 0 0,-3 0 1 0 0,-12 5-47 0 0,1 0-1 0 0,0 1 1 0 0,0 1 0 0 0,0 0 0 0 0,-24 18 0 0 0,10-6 11 0 0,-66 43 184 0 0,3 5-1 0 0,3 4 0 0 0,3 3 1 0 0,-85 97-1 0 0,162-163-93 0 0,2 1 0 0 0,-1 0 0 0 0,1 0 0 0 0,0 1 0 0 0,-11 23 0 0 0,18-33 25 0 0,4 0-2 0 0,3-1-42 0 0,-1 0 1 0 0,1 0-1 0 0,0-1 0 0 0,-1 1 0 0 0,1-1 1 0 0,-1-1-1 0 0,1 1 0 0 0,7-4 0 0 0,46-22 130 0 0,-32 13-88 0 0,-20 11-64 0 0,204-102-234 0 0,-144 67-640 0 0,67-49 0 0 0,-126 81 775 0 0,41-26-450 0 0,-40 28 415 0 0,-7 7 123 0 0,-4 3 61 0 0,-3 5 14 0 0,0 1-1 0 0,-1-1 1 0 0,0 0-1 0 0,-1-1 1 0 0,-9 12 0 0 0,-44 46 269 0 0,51-58-275 0 0,-93 93 417 0 0,52-55-46 0 0,49-46-253 0 0,4-2-165 0 0,0 1 0 0 0,0-1 0 0 0,0 1 0 0 0,0-1-1 0 0,0 0 1 0 0,0 0 0 0 0,-1 0 0 0 0,1-1 0 0 0,0 1 0 0 0,4-2-1 0 0,-5 2-5 0 0,26-7-687 0 0,-1-1-1 0 0,0-1 1 0 0,0-1-1 0 0,-1-2 1 0 0,28-16 0 0 0,-20 9-1260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175 228 4143 0 0,'-1'8'77'0'0,"-1"1"-1"0"0,-1-2 1 0 0,1 1-1 0 0,-1 0 1 0 0,-1 0-1 0 0,1-1 0 0 0,-1 0 1 0 0,-1 1-1 0 0,1-2 1 0 0,-8 10-1 0 0,-6 3 3976 0 0,-38 34 1 0 0,52-48-3549 0 0,-2 0 1 0 0,1-1-1 0 0,-1 0 1 0 0,1 0-1 0 0,-1-1 1 0 0,0 0-1 0 0,-13 5 1 0 0,18-8 88 0 0,1-4-380 0 0,1 0 1 0 0,0 0-1 0 0,0-1 1 0 0,0 1-1 0 0,0 0 1 0 0,1 0-1 0 0,-1 0 1 0 0,1 0-1 0 0,0 0 1 0 0,0 1-1 0 0,1-1 1 0 0,3-4-1 0 0,5-6 24 0 0,21-20-1 0 0,-25 27-144 0 0,36-34-25 0 0,94-67 0 0 0,61-16-405 0 0,-194 122 321 0 0,5-4-36 0 0,1 0 0 0 0,0 1-1 0 0,0 0 1 0 0,0 1 0 0 0,1 0 0 0 0,-1 1-1 0 0,1 0 1 0 0,13-2 0 0 0,-23 5 49 0 0,1 0 0 0 0,-1 0 0 0 0,0 0 0 0 0,0 0 0 0 0,0 0 0 0 0,0 0 0 0 0,0 0 0 0 0,0 1 0 0 0,0-1 0 0 0,0 0 0 0 0,0 1 0 0 0,0-1 0 0 0,-1 1 0 0 0,1-1 0 0 0,0 1 0 0 0,0-1 1 0 0,0 1-1 0 0,0 0 0 0 0,-1 0 0 0 0,1-1 0 0 0,0 1 0 0 0,-1 0 0 0 0,1 0 0 0 0,0 0 0 0 0,-1-1 0 0 0,1 1 0 0 0,-1 0 0 0 0,1 0 0 0 0,-1 0 0 0 0,0 0 0 0 0,1 0 0 0 0,-1 0 0 0 0,0 0 0 0 0,0 0 0 0 0,0 0 0 0 0,0 0 0 0 0,0 0 0 0 0,0 1 0 0 0,0 5 3 0 0,0 0 0 0 0,0 0-1 0 0,-1 0 1 0 0,-2 9 0 0 0,-2 9 16 0 0,-2 0 1 0 0,0 0-1 0 0,-2-1 1 0 0,-1 0-1 0 0,-1-1 1 0 0,0 0-1 0 0,-2 0 1 0 0,-1-2-1 0 0,-1 1 1 0 0,-29 32-1 0 0,38-48-44 0 0,-1 0-37 0 0,1 1 0 0 0,0 0 0 0 0,0 0 0 0 0,1 0 0 0 0,0 0 1 0 0,-7 14-1 0 0,12-20-1074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260 308 5527 0 0,'0'0'423'0'0,"-1"2"-278"0"0,-1 4 263 0 0,-1-1-1 0 0,-1 0 0 0 0,1 0 0 0 0,-1 0 1 0 0,0-1-1 0 0,-5 6 0 0 0,-32 27 5723 0 0,24-22-4957 0 0,1-1-627 0 0,0-1 1 0 0,-25 15 0 0 0,35-25-432 0 0,-1 1 0 0 0,1-1 0 0 0,-1 0 0 0 0,0 0 0 0 0,0 0 0 0 0,0-1 0 0 0,0-1 0 0 0,0 1 0 0 0,-15 0 0 0 0,21-2-102 0 0,1 0 1 0 0,-1 0-1 0 0,0 0 0 0 0,1 0 0 0 0,-1 0 0 0 0,0 0 0 0 0,1 0 0 0 0,-1-1 1 0 0,1 1-1 0 0,-1 0 0 0 0,0 0 0 0 0,1-1 0 0 0,-1 1 0 0 0,1 0 0 0 0,-1-1 1 0 0,1 1-1 0 0,-1-1 0 0 0,1 1 0 0 0,-1-1 0 0 0,1 1 0 0 0,0-1 0 0 0,-1 1 1 0 0,1-1-1 0 0,0 1 0 0 0,-1-1 0 0 0,1 1 0 0 0,0-1 0 0 0,-1 1 0 0 0,1-1 1 0 0,0 0-1 0 0,0 1 0 0 0,0-1 0 0 0,0 0 0 0 0,0 1 0 0 0,0-1 1 0 0,0-1-1 0 0,0-1 23 0 0,0 0 0 0 0,0 0 0 0 0,0 0 1 0 0,1 0-1 0 0,1-5 0 0 0,3-4-17 0 0,0 1 0 0 0,1-1-1 0 0,1 1 1 0 0,0 1 0 0 0,1-1 0 0 0,15-16-1 0 0,-6 6-66 0 0,13-15-281 0 0,2 0 1 0 0,1 3-1 0 0,51-41 1 0 0,-56 53 95 0 0,1 1 1 0 0,1 1 0 0 0,0 1 0 0 0,1 2-1 0 0,40-15 1 0 0,-51 24 319 0 0,25-5 0 0 0,-39 10-21 0 0,0 1 0 0 0,1 0 0 0 0,-1 0 0 0 0,0 1-1 0 0,1 0 1 0 0,-1 0 0 0 0,0 1 0 0 0,11 1 0 0 0,-15-1-30 0 0,0-1 1 0 0,-1 1 0 0 0,1 0-1 0 0,0-1 1 0 0,-1 1 0 0 0,1 0-1 0 0,0 0 1 0 0,-1 0 0 0 0,1 0-1 0 0,-1 0 1 0 0,0 0 0 0 0,1 1-1 0 0,-1-1 1 0 0,0 0 0 0 0,0 1-1 0 0,0-1 1 0 0,2 4 0 0 0,-2-2-5 0 0,0-1 1 0 0,0 1 0 0 0,0 0 0 0 0,-1 0-1 0 0,1 0 1 0 0,-1 0 0 0 0,1 0-1 0 0,-1 0 1 0 0,0 0 0 0 0,0 3 0 0 0,-2 3 22 0 0,1 0 0 0 0,-1 0 0 0 0,0 0 0 0 0,-1 0 1 0 0,0 0-1 0 0,-5 9 0 0 0,-3 3 35 0 0,-1-1-1 0 0,-1 0 0 0 0,0 0 1 0 0,-2-2-1 0 0,0 1 0 0 0,-1-2 1 0 0,-1 0-1 0 0,0-1 0 0 0,-1-1 1 0 0,-36 23-1 0 0,-19 11-882 0 0,71-47 482 0 0,0-1 1 0 0,1-1-1 0 0,-1 1 0 0 0,0 0 1 0 0,0 0-1 0 0,0-1 1 0 0,0 1-1 0 0,-3 0 1 0 0,-4 1-5833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7831 0 0,'0'0'706'0'0,"-1"1"-578"0"0,-7 9 438 0 0,-1 1 1 0 0,2 0-1 0 0,-1 1 0 0 0,-6 15 1 0 0,-5 6 1679 0 0,-258 449 802 0 0,245-414-3048 0 0,-25 75 0 0 0,55-136-777 0 0,-1-1 0 0 0,0 1 1 0 0,-1-1-1 0 0,1 1 0 0 0,-7 6 0 0 0,2-2-4450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61 9671 0 0,'0'0'2260'0'0,"0"3"-1592"0"0,0 2-572 0 0,0 1 0 0 0,0 0 1 0 0,-1-1-1 0 0,1 1 0 0 0,-2-1 0 0 0,1 1 0 0 0,0-1 0 0 0,-5 9 0 0 0,-23 45-144 0 0,8-19 122 0 0,-15 47 23 0 0,3 1 0 0 0,-29 121 0 0 0,-20 189 563 0 0,71-339-520 0 0,-30 241 388 0 0,41-300-489 0 0,0 0 1 0 0,0 0 0 0 0,0 1-1 0 0,0-1 1 0 0,0 0 0 0 0,0 0-1 0 0,0 0 1 0 0,0 0 0 0 0,0 0-1 0 0,0 0 1 0 0,-1 1 0 0 0,1-1-1 0 0,0 0 1 0 0,0 0 0 0 0,0 0-1 0 0,0 0 1 0 0,0 0 0 0 0,0 1-1 0 0,0-1 1 0 0,0 0 0 0 0,0 0-1 0 0,0 0 1 0 0,0 0 0 0 0,0 0-1 0 0,1 0 1 0 0,-1 1 0 0 0,0-1 0 0 0,0 0-1 0 0,0 0 1 0 0,0 0 0 0 0,0 0-1 0 0,0 0 1 0 0,0 0 0 0 0,0 1-1 0 0,0-1 1 0 0,0 0 0 0 0,0 0-1 0 0,1 0 1 0 0,-1 0 0 0 0,0 0-1 0 0,0 0 1 0 0,0 0 0 0 0,0 0-1 0 0,0 0 1 0 0,0 0 0 0 0,1 0-1 0 0,-1 1 1 0 0,0-1 0 0 0,0 0-1 0 0,0 0 1 0 0,0 0 0 0 0,7-8 732 0 0,5-14-117 0 0,25-68 733 0 0,-22 50-1138 0 0,24-43-1 0 0,-2 20-215 0 0,2 3 0 0 0,54-64 0 0 0,112-95 25 0 0,63-49 55 0 0,-123 121-68 0 0,-105 107-82 0 0,70-68 80 0 0,-84 85-302 0 0,1 2-1 0 0,41-26 0 0 0,-57 43-1938 0 0,-17 14 1114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71 8375 0 0,'1'-11'269'0'0,"0"6"-178"0"0,-1 0 0 0 0,1 0 0 0 0,-1 1 0 0 0,0-1 0 0 0,-1-7 0 0 0,0 11-72 0 0,1-1 0 0 0,0 1 0 0 0,-1 0 1 0 0,1 0-1 0 0,-1 0 0 0 0,1 0 0 0 0,-1 0 0 0 0,1 0 1 0 0,-1 0-1 0 0,0 0 0 0 0,1 0 0 0 0,-1 0 0 0 0,0 0 0 0 0,0 0 1 0 0,0 0-1 0 0,0 1 0 0 0,0-1 0 0 0,0 0 0 0 0,0 1 0 0 0,0-1 1 0 0,0 0-1 0 0,0 1 0 0 0,0 0 0 0 0,0-1 0 0 0,0 1 0 0 0,0 0 1 0 0,-1-1-1 0 0,0 1 0 0 0,-4 0 125 0 0,1 0 1 0 0,-1 0-1 0 0,0 0 1 0 0,1 1-1 0 0,-1 0 1 0 0,1 0-1 0 0,-1 0 0 0 0,1 1 1 0 0,-1 0-1 0 0,1 0 1 0 0,0 0-1 0 0,-6 4 1 0 0,-8 5 32 0 0,-30 23 0 0 0,-30 31 926 0 0,-97 104-1 0 0,147-139-626 0 0,-27 37 0 0 0,48-57-362 0 0,0 1 0 0 0,2 0 0 0 0,-1 0-1 0 0,1 1 1 0 0,1-1 0 0 0,0 1 0 0 0,-6 24 0 0 0,10-34-103 0 0,1-1 1 0 0,0 1-1 0 0,0-1 1 0 0,-1 1-1 0 0,1 0 1 0 0,0-1-1 0 0,1 1 0 0 0,-1-1 1 0 0,0 1-1 0 0,0-1 1 0 0,1 1-1 0 0,-1-1 1 0 0,1 1-1 0 0,-1-1 1 0 0,1 0-1 0 0,-1 1 0 0 0,1-1 1 0 0,0 0-1 0 0,0 1 1 0 0,0-1-1 0 0,0 0 1 0 0,0 0-1 0 0,0 0 0 0 0,0 1 1 0 0,0-1-1 0 0,0 0 1 0 0,1-1-1 0 0,-1 1 1 0 0,0 0-1 0 0,1 0 1 0 0,-1-1-1 0 0,0 1 0 0 0,1 0 1 0 0,-1-1-1 0 0,1 1 1 0 0,1-1-1 0 0,4 2 34 0 0,0-1 0 0 0,1 0 0 0 0,-1 0 0 0 0,1-1 0 0 0,-1 0-1 0 0,9 0 1 0 0,0-3 103 0 0,0 1-1 0 0,0-2 1 0 0,0 0-1 0 0,28-11 0 0 0,-12 0 56 0 0,36-21 0 0 0,-47 22-173 0 0,-1 0 1 0 0,0-2-1 0 0,-1 0 1 0 0,-1-1-1 0 0,24-29 1 0 0,-37 39-59 0 0,1 1 0 0 0,-1-2 1 0 0,-1 1-1 0 0,0 0 0 0 0,0-1 1 0 0,0 0-1 0 0,3-13 0 0 0,-6 20-44 0 0,-21 9-636 0 0,16-5 681 0 0,-1 0 0 0 0,1 1 0 0 0,0 0 0 0 0,0 0-1 0 0,0 0 1 0 0,0 0 0 0 0,1 0 0 0 0,0 1 0 0 0,0 0 0 0 0,-4 8 0 0 0,2-2 5 0 0,0 0 1 0 0,0 1 0 0 0,-4 20-1 0 0,8-26-253 0 0,0 0 0 0 0,0 0 0 0 0,1-1 0 0 0,0 1-1 0 0,-1 0 1 0 0,2 0 0 0 0,1 10 0 0 0,3-1-928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 13359 0 0,'0'0'1210'0'0,"-16"-2"-972"0"0,8 3-119 0 0,-1 1-1 0 0,1 0 1 0 0,0 1-1 0 0,0-1 1 0 0,0 2 0 0 0,0-1-1 0 0,0 1 1 0 0,0 0-1 0 0,1 0 1 0 0,0 1-1 0 0,0 0 1 0 0,0 1-1 0 0,1-1 1 0 0,-8 10-1 0 0,-7 8 573 0 0,2 2 0 0 0,-26 41 0 0 0,37-53-655 0 0,-107 200 147 0 0,102-186-168 0 0,2 1 1 0 0,-13 46-1 0 0,21-62-8 0 0,0 0 0 0 0,1 0 0 0 0,1 0 0 0 0,0 1 0 0 0,1-1 0 0 0,0 0 0 0 0,1 0 0 0 0,0 0 0 0 0,4 16 0 0 0,8 4-626 0 0,-2-13-4166 0 0,0-6-1053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27 521 1375 0 0,'-2'-1'7989'0'0,"-9"-7"-3620"0"0,10 6-4016 0 0,-1 0 0 0 0,1 0 1 0 0,-1-1-1 0 0,1 1 0 0 0,0-1 1 0 0,0 1-1 0 0,0-1 0 0 0,0 1 1 0 0,0-1-1 0 0,1 0 0 0 0,-1 1 1 0 0,1-1-1 0 0,0 0 1 0 0,0 1-1 0 0,0-1 0 0 0,1-5 1 0 0,0-3 209 0 0,2 0 1 0 0,6-20-1 0 0,-3 10 113 0 0,-4 15-617 0 0,0-1 0 0 0,1 1 0 0 0,0-1 0 0 0,0 1 0 0 0,1 0 0 0 0,-1 0-1 0 0,8-9 1 0 0,3-1 145 0 0,19-16-1 0 0,-9 10-140 0 0,138-126-943 0 0,-103 96-382 0 0,-20 21-3882 0 0,0 2-1642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139 440 7831 0 0,'-1'1'3250'0'0,"-15"19"3740"0"0,3 5-4282 0 0,-9 29-3112 0 0,12-28 852 0 0,7-19-509 0 0,-40 108 262 0 0,35-90-1119 0 0,1 1 0 0 0,-6 42 0 0 0,11-47-3640 0 0,2-1-1334 0 0</inkml:trace>
  <inkml:trace contextRef="#ctx0" brushRef="#br0" timeOffset="1">520 1 2239 0 0,'0'0'224'0'0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533 130 11975 0 0,'0'0'923'0'0,"-1"-1"-602"0"0,-2-2-166 0 0,-17-12 2351 0 0,-1 4-3618 0 0,16 8 411 0 0,4 2 558 0 0,0 0 0 0 0,0 0 0 0 0,0-1 1 0 0,0 1-1 0 0,0 0 0 0 0,1 0 0 0 0,-1-1 0 0 0,1 1 0 0 0,-1-1 0 0 0,1 1 0 0 0,-1-1 0 0 0,1 1 0 0 0,0-1 0 0 0,-1-2 0 0 0,1 2-125 0 0,1-21-520 0 0,0 19 780 0 0,0-1-1 0 0,-1 1 1 0 0,1 0 0 0 0,-1-1 0 0 0,-1-8-1 0 0,1 12 54 0 0,0 0-1 0 0,-1 1 0 0 0,1-1 0 0 0,0 0 1 0 0,-1 1-1 0 0,1-1 0 0 0,0 0 0 0 0,-1 1 1 0 0,1-1-1 0 0,-1 0 0 0 0,1 1 0 0 0,-1-1 1 0 0,1 1-1 0 0,-1-1 0 0 0,1 1 0 0 0,-1-1 1 0 0,0 1-1 0 0,1-1 0 0 0,-1 1 0 0 0,0 0 1 0 0,1-1-1 0 0,-1 1 0 0 0,0 0 0 0 0,0 0 1 0 0,1-1-1 0 0,-1 1 0 0 0,0 0 0 0 0,0 0 1 0 0,1 0-1 0 0,-1 0 0 0 0,0 0 0 0 0,0 0 1 0 0,1 0-1 0 0,-1 0 0 0 0,0 0 0 0 0,0 1 1 0 0,1-1-1 0 0,-1 0 0 0 0,-1 1 0 0 0,-4 1 158 0 0,0 1 1 0 0,1-1-1 0 0,-1 1 0 0 0,1 1 0 0 0,0-1 0 0 0,0 1 0 0 0,0 0 1 0 0,1 0-1 0 0,-1 0 0 0 0,-4 6 0 0 0,-5 4 73 0 0,-54 54 372 0 0,3 4-1 0 0,3 3 1 0 0,-88 139 0 0 0,145-207-534 0 0,0 1 0 0 0,1-1 1 0 0,0 1-1 0 0,1 1 0 0 0,0-1 1 0 0,-4 14-1 0 0,7-21-95 0 0,0-1 1 0 0,0 0 0 0 0,0 1-1 0 0,0-1 1 0 0,0 1-1 0 0,1-1 1 0 0,-1 0-1 0 0,0 1 1 0 0,0-1-1 0 0,0 0 1 0 0,1 1-1 0 0,-1-1 1 0 0,0 0-1 0 0,0 1 1 0 0,1-1 0 0 0,-1 0-1 0 0,0 1 1 0 0,0-1-1 0 0,1 0 1 0 0,-1 0-1 0 0,0 1 1 0 0,1-1-1 0 0,-1 0 1 0 0,0 0-1 0 0,1 0 1 0 0,-1 1 0 0 0,1-1-1 0 0,-1 0 1 0 0,1 0-1 0 0,11 2 198 0 0,-8-2-144 0 0,1 0 1 0 0,-1-1-1 0 0,1 0 1 0 0,-1 0 0 0 0,0 0-1 0 0,0-1 1 0 0,1 0-1 0 0,3-2 1 0 0,34-20 340 0 0,-28 15-284 0 0,132-85 208 0 0,13-8-2469 0 0,-47 42-3177 0 0,-80 45 2125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3 414 13247 0 0,'0'0'1195'0'0,"0"2"-863"0"0,0 0 354 0 0,1 0 1 0 0,-1 1-1 0 0,0-1 0 0 0,0 1 1 0 0,-1-1-1 0 0,1 0 0 0 0,0 0 1 0 0,-2 5-1 0 0,23-30 70 0 0,20-30 1 0 0,-12 15-597 0 0,-24 32-151 0 0,123-147 91 0 0,-99 121-362 0 0,3 1-1 0 0,53-40 1 0 0,-44 41-517 0 0,-40 30 757 0 0,-1-1 0 0 0,1 1 0 0 0,0-1-1 0 0,0 1 1 0 0,-1 0 0 0 0,1-1 0 0 0,0 1-1 0 0,0 0 1 0 0,0 0 0 0 0,-1 0 0 0 0,1-1 0 0 0,0 1-1 0 0,0 0 1 0 0,1 0 0 0 0,-2 1 22 0 0,1-1 0 0 0,0 1 0 0 0,-1-1 0 0 0,1 1 1 0 0,-1-1-1 0 0,1 1 0 0 0,-1 0 0 0 0,1-1 0 0 0,-1 1 0 0 0,0-1 1 0 0,1 1-1 0 0,-1 0 0 0 0,0-1 0 0 0,1 1 0 0 0,-1 0 0 0 0,0 0 0 0 0,0-1 1 0 0,0 1-1 0 0,1 0 0 0 0,-1 0 0 0 0,0-1 0 0 0,0 1 0 0 0,0 0 0 0 0,0 0 1 0 0,0-1-1 0 0,-1 1 0 0 0,1 1 0 0 0,-4 23 181 0 0,4-24-174 0 0,-10 30 146 0 0,0-1 1 0 0,-2-1 0 0 0,-16 29-1 0 0,20-43-154 0 0,-33 60 75 0 0,28-53-44 0 0,0 1 0 0 0,2 0 0 0 0,0 0 0 0 0,-11 37 0 0 0,22-58-128 0 0,-1 0 1 0 0,1-1-1 0 0,-1 1 0 0 0,1 0 0 0 0,0 0 1 0 0,-1 0-1 0 0,1 0 0 0 0,0 0 0 0 0,0 0 0 0 0,0 0 1 0 0,1 0-1 0 0,-1 0 0 0 0,0 0 0 0 0,1 0 1 0 0,0 0-1 0 0,-1 0 0 0 0,1 0 0 0 0,0 0 0 0 0,0-1 1 0 0,0 1-1 0 0,0 0 0 0 0,0-1 0 0 0,0 1 1 0 0,0 0-1 0 0,1-1 0 0 0,1 2 0 0 0,7 3-1358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23 10535 0 0,'0'0'3786'0'0,"6"-8"-2717"0"0,-4 6-864 0 0,0 0-1 0 0,0 0 1 0 0,0 0 0 0 0,1 1 0 0 0,-1-1-1 0 0,4-1 1 0 0,-5 2 435 0 0,0 3-533 0 0,-1 1-102 0 0,0-1 0 0 0,0 1-1 0 0,0 0 1 0 0,-1-1 0 0 0,1 1 0 0 0,-1 0 0 0 0,1-1 0 0 0,-1 1 0 0 0,0-1-1 0 0,0 1 1 0 0,0-1 0 0 0,0 0 0 0 0,-1 1 0 0 0,1-1 0 0 0,-2 2 0 0 0,-6 8-1 0 0,-16 16 0 0 0,11-12-5 0 0,-104 109 71 0 0,95-103-72 0 0,-2-1 1 0 0,0-2 0 0 0,-38 23-1 0 0,44-32 3 0 0,13-7 0 0 0,0 0 1 0 0,0 1-1 0 0,0 0 0 0 0,0 0 0 0 0,0 0 1 0 0,1 1-1 0 0,-1-1 0 0 0,1 1 0 0 0,-7 11 1 0 0,12-16 1 0 0,0 0 0 0 0,0 1 1 0 0,0-1-1 0 0,0 1 1 0 0,1-1-1 0 0,-1 1 1 0 0,0-1-1 0 0,0 0 1 0 0,1 1-1 0 0,-1-1 1 0 0,0 1-1 0 0,1-1 1 0 0,-1 0-1 0 0,0 1 0 0 0,1-1 1 0 0,-1 0-1 0 0,1 0 1 0 0,-1 1-1 0 0,0-1 1 0 0,2 0-1 0 0,-2 1 2 0 0,3 0 25 0 0,1 1 0 0 0,0 0 1 0 0,0-1-1 0 0,0 1 0 0 0,0-1 1 0 0,0 0-1 0 0,0-1 0 0 0,0 1 0 0 0,0-1 1 0 0,9 0-1 0 0,5-1 143 0 0,22-4 1 0 0,-17 2 23 0 0,-4 1-84 0 0,-1 0 0 0 0,1 1 0 0 0,-1 1-1 0 0,21 3 1 0 0,-32-2-264 0 0,0 1-1 0 0,0-1 0 0 0,-1 1 1 0 0,1 0-1 0 0,0 1 0 0 0,-1 0 1 0 0,0 0-1 0 0,0 0 0 0 0,0 1 1 0 0,0 0-1 0 0,0 0 1 0 0,-1 0-1 0 0,0 1 0 0 0,6 5 1 0 0,-4-1-5971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176 132 12095 0 0,'-2'1'554'0'0,"-21"11"192"0"0,18-10-657 0 0,0 0-1 0 0,0 1 1 0 0,0 0-1 0 0,1 0 0 0 0,-1 0 1 0 0,-4 5-1 0 0,8-8-10 0 0,1 0 0 0 0,0 0 0 0 0,-1 0 0 0 0,1 1 0 0 0,0-1 0 0 0,0 0 0 0 0,0 0 0 0 0,-1 0 0 0 0,1 1 0 0 0,0-1 0 0 0,0 0 0 0 0,0 1 0 0 0,-1-1 0 0 0,1 0 0 0 0,0 0 0 0 0,0 1 0 0 0,0-1 1 0 0,0 0-1 0 0,0 1 0 0 0,0-1 0 0 0,0 0 0 0 0,0 1 0 0 0,0-1 0 0 0,0 0 0 0 0,0 0 0 0 0,0 1 0 0 0,0-1 0 0 0,0 0 0 0 0,0 1 0 0 0,0-1 0 0 0,0 0 0 0 0,0 1 0 0 0,0-1 0 0 0,0 0 0 0 0,0 1 0 0 0,1-1 0 0 0,-1 0 0 0 0,0 0 0 0 0,0 1 0 0 0,1 0-1 0 0,1-1 0 0 0,-1 1-1 0 0,0 0 1 0 0,0-1-1 0 0,0 1 1 0 0,1-1 0 0 0,-1 0-1 0 0,0 1 1 0 0,0-1 0 0 0,3 1-1 0 0,1-1-6 0 0,1 1 0 0 0,0-1 0 0 0,0 0-1 0 0,7-1 1 0 0,6-4 291 0 0,0 0 0 0 0,34-15 1 0 0,34-22 399 0 0,-85 41-748 0 0,27-14 107 0 0,41-23 29 0 0,-62 33-261 0 0,0 0 0 0 0,0-1 0 0 0,-1 0 0 0 0,0 0 0 0 0,-1-1 0 0 0,8-9 0 0 0,-13 15-127 0 0,-1 0 214 0 0,0 1 0 0 0,0 0 1 0 0,-1-1-1 0 0,1 1 0 0 0,0-1 0 0 0,0 1 0 0 0,-1 0 0 0 0,1-1 0 0 0,0 1 1 0 0,-1 0-1 0 0,1-1 0 0 0,0 1 0 0 0,-1 0 0 0 0,1 0 0 0 0,0-1 0 0 0,-1 1 1 0 0,1 0-1 0 0,-1 0 0 0 0,1 0 0 0 0,0-1 0 0 0,-1 1 0 0 0,1 0 0 0 0,-1 0 1 0 0,1 0-1 0 0,-1 0 0 0 0,1 0 0 0 0,-1 0 0 0 0,1 0 0 0 0,0 0 0 0 0,-1 0 0 0 0,1 0 1 0 0,-1 0-1 0 0,-15 2-315 0 0,1 2-64 0 0,1 1 0 0 0,-1 0 0 0 0,-25 14 0 0 0,-39 29-759 0 0,20-11 488 0 0,-127 82 273 0 0,178-115 513 0 0,1 2-1 0 0,0-1 1 0 0,0 1 0 0 0,0 0-1 0 0,-8 11 1 0 0,13-15-82 0 0,1-1 0 0 0,0 1-1 0 0,0 0 1 0 0,0 0 0 0 0,0 0 0 0 0,0-1 0 0 0,0 1 0 0 0,0 0 0 0 0,1 0-1 0 0,-1 1 1 0 0,1-1 0 0 0,-1 0 0 0 0,1 0 0 0 0,0 0 0 0 0,0 0 0 0 0,0 0-1 0 0,0 0 1 0 0,0 0 0 0 0,0 1 0 0 0,1-1 0 0 0,-1 0 0 0 0,1 0 0 0 0,-1 0-1 0 0,1 0 1 0 0,0 0 0 0 0,0 0 0 0 0,0 0 0 0 0,0-1 0 0 0,1 3 0 0 0,3 2 143 0 0,0 0 1 0 0,1 0 0 0 0,-1 0 0 0 0,1-1 0 0 0,0 1 0 0 0,0-1 0 0 0,8 4 0 0 0,51 26 955 0 0,-36-21-855 0 0,-15-8-304 0 0,0 0 1 0 0,1-1 0 0 0,-1 0 0 0 0,1-1 0 0 0,0-1 0 0 0,18 2 0 0 0,-3-3-713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463 118 10535 0 0,'0'0'956'0'0,"-2"2"-725"0"0,-240 185 1902 0 0,150-133-2083 0 0,4-3 18 0 0,79-45 114 0 0,1 1 1 0 0,-12 10 0 0 0,19-15 103 0 0,1-1 30 0 0,1 1-254 0 0,0-1-1 0 0,0 1 1 0 0,0-1-1 0 0,0 0 1 0 0,0 1-1 0 0,0-1 1 0 0,1 0-1 0 0,-1 1 1 0 0,0-1 0 0 0,1 0-1 0 0,-1 0 1 0 0,1 0-1 0 0,-1 0 1 0 0,1-1-1 0 0,-1 1 1 0 0,1 0-1 0 0,-1 0 1 0 0,1-1-1 0 0,0 1 1 0 0,0-1-1 0 0,-1 0 1 0 0,1 0-1 0 0,2 1 1 0 0,6-1 173 0 0,-1 1 1 0 0,1-2-1 0 0,10-1 1 0 0,-17 2-179 0 0,34-5 202 0 0,-1-2 0 0 0,0-1 0 0 0,0-2 0 0 0,-1-1 0 0 0,0-2 0 0 0,-1-2 0 0 0,0-1 0 0 0,45-29 0 0 0,-72 40-263 0 0,0 0 0 0 0,0 0-1 0 0,-1 0 1 0 0,0-1 0 0 0,0 0 0 0 0,0 0 0 0 0,-1 0 0 0 0,0-1 0 0 0,0 1-1 0 0,4-10 1 0 0,-7 12-21 0 0,0-1 0 0 0,0 0 0 0 0,0 0 0 0 0,-1 0-1 0 0,0 0 1 0 0,0 0 0 0 0,0 0 0 0 0,-1 0 0 0 0,1 0 0 0 0,-1-1-1 0 0,0 1 1 0 0,-1 0 0 0 0,0 0 0 0 0,1 0 0 0 0,-1 0 0 0 0,-1 0-1 0 0,-1-5 1 0 0,-3-6-34 0 0,-1 1-1 0 0,0 0 0 0 0,-1 1 1 0 0,-15-22-1 0 0,17 28-334 0 0,-1-1 0 0 0,0 1 1 0 0,-10-7-1 0 0,12 10-598 0 0,-1 1 0 0 0,1 0 1 0 0,-1 1-1 0 0,0-1 0 0 0,-10-3 0 0 0,5 3-4016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1045 12151 0 0,'0'0'274'0'0,"2"-1"39"0"0,-1-1-256 0 0,1 0 0 0 0,0 1 1 0 0,-1-2-1 0 0,0 1 0 0 0,1 0 0 0 0,-1 0 0 0 0,2-4 0 0 0,-2 2 0 0 0,1 1 0 0 0,0-1 0 0 0,0 1 0 0 0,5-7-1 0 0,114-111 1082 0 0,7-7 1206 0 0,-102 98-1870 0 0,0-1 0 0 0,32-53 0 0 0,-31 38-244 0 0,-2-2 0 0 0,-2 0 0 0 0,22-68 0 0 0,-37 89-305 0 0,0-1 0 0 0,-2 0 0 0 0,-1 0 0 0 0,-2-1 0 0 0,0 1 0 0 0,-2-1 0 0 0,-4-53 0 0 0,3 82 75 0 0,-1-8-56 0 0,0 1 0 0 0,0 0-1 0 0,-1 0 1 0 0,0 0 0 0 0,-3-9 0 0 0,4 15 50 0 0,1 0-1 0 0,-1 0 1 0 0,1 0 0 0 0,-1 0 0 0 0,0 0 0 0 0,1 0 0 0 0,-1 1 0 0 0,0-1-1 0 0,1 0 1 0 0,-1 0 0 0 0,0 0 0 0 0,0 1 0 0 0,0-1 0 0 0,0 0 0 0 0,0 1-1 0 0,0-1 1 0 0,0 1 0 0 0,0-1 0 0 0,0 1 0 0 0,0 0 0 0 0,0-1-1 0 0,0 1 1 0 0,0 0 0 0 0,0 0 0 0 0,0-1 0 0 0,0 1 0 0 0,-1 0 0 0 0,1 0-1 0 0,0 0 1 0 0,0 1 0 0 0,0-1 0 0 0,0 0 0 0 0,0 0 0 0 0,0 1 0 0 0,0-1-1 0 0,0 0 1 0 0,0 1 0 0 0,0-1 0 0 0,0 1 0 0 0,0-1 0 0 0,0 1-1 0 0,0 0 1 0 0,-1 0 0 0 0,-6 5-14 0 0,1 0-1 0 0,0 0 0 0 0,0 1 0 0 0,1 0 1 0 0,-1 0-1 0 0,1 0 0 0 0,-6 11 0 0 0,1-2-5 0 0,-59 83-38 0 0,6 4 0 0 0,3 2 0 0 0,5 3 0 0 0,-63 173 0 0 0,-3 103 64 0 0,96-284 22 0 0,-5-1-1 0 0,-50 106 0 0 0,68-176-367 0 0,-30 63 608 0 0,16-31-5951 0 0,21-48 574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20 253 16271 0 0,'-16'-5'744'0'0,"12"4"-18"0"0,6 1-381 0 0,25-2 274 0 0,0-1 0 0 0,0-2 0 0 0,45-14 0 0 0,-33 9-471 0 0,156-50 270 0 0,-64 17-357 0 0,154-43-2757 0 0,-230 68-4022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1407 56 7367 0 0,'10'-11'670'0'0,"-7"8"-504"0"0,0 0 1 0 0,0 0 0 0 0,-1 0-1 0 0,1-1 1 0 0,-1 1 0 0 0,1-1-1 0 0,-1 0 1 0 0,2-6 0 0 0,-4 9-17 0 0,0 1 1 0 0,0 0 0 0 0,-1-1 0 0 0,1 1 0 0 0,0 0-1 0 0,0-1 1 0 0,-1 1 0 0 0,1 0 0 0 0,0-1-1 0 0,-1 1 1 0 0,1 0 0 0 0,-1 0 0 0 0,1 0 0 0 0,0-1-1 0 0,-1 1 1 0 0,1 0 0 0 0,0 0 0 0 0,-1 0-1 0 0,1 0 1 0 0,-1 0 0 0 0,1 0 0 0 0,-1-1 0 0 0,0 1-1 0 0,-10-2 884 0 0,5 2-841 0 0,0 1 1 0 0,0-1-1 0 0,0 1 1 0 0,0 0-1 0 0,0 1 1 0 0,-10 3-1 0 0,-38 17 170 0 0,31-11-318 0 0,-217 109-45 0 0,35-14 0 0 0,-33 16 54 0 0,202-101-37 0 0,-46 33 1 0 0,68-43 4 0 0,1 0 1 0 0,0 0-1 0 0,1 1 0 0 0,0 1 1 0 0,1 0-1 0 0,-10 16 1 0 0,20-27-17 0 0,-1 0 1 0 0,1 1 0 0 0,0-1 0 0 0,0 0-1 0 0,0 1 1 0 0,0-1 0 0 0,0 1 0 0 0,0-1 0 0 0,1 1-1 0 0,-1-1 1 0 0,1 1 0 0 0,0 0 0 0 0,0-1 0 0 0,0 1-1 0 0,0 0 1 0 0,0-1 0 0 0,0 1 0 0 0,1-1-1 0 0,-1 1 1 0 0,1-1 0 0 0,0 1 0 0 0,1 3 0 0 0,0-3 2 0 0,0 0 0 0 0,0 0 0 0 0,0 0 0 0 0,0-1 0 0 0,1 1 0 0 0,-1-1 0 0 0,1 1 0 0 0,0-1 0 0 0,0 0 0 0 0,-1 0 0 0 0,1 0 0 0 0,0-1 0 0 0,1 1 0 0 0,-1-1 0 0 0,0 1 0 0 0,5 0 0 0 0,24 6 75 0 0,60 7 1 0 0,-46-9-69 0 0,-20-2 2 0 0,33 4 142 0 0,0 2 0 0 0,97 32 0 0 0,-149-40-147 0 0,0 1 0 0 0,-1 0 0 0 0,0 1 1 0 0,1-1-1 0 0,-1 1 0 0 0,-1 0 0 0 0,1 1 1 0 0,0 0-1 0 0,-1-1 0 0 0,5 8 0 0 0,-8-11 10 0 0,-1 1 0 0 0,0 0 0 0 0,0 0 0 0 0,1 0 0 0 0,-1 0 0 0 0,0 0 0 0 0,0 0 0 0 0,-1 0 0 0 0,1 0 0 0 0,0 1-1 0 0,-1-1 1 0 0,0 0 0 0 0,1 0 0 0 0,-1 1 0 0 0,0-1 0 0 0,0 0 0 0 0,0 1 0 0 0,0-1 0 0 0,-1 0 0 0 0,1 0 0 0 0,0 1 0 0 0,-1-1-1 0 0,0 0 1 0 0,0 0 0 0 0,1 0 0 0 0,-1 0 0 0 0,0 1 0 0 0,-1-2 0 0 0,1 1 0 0 0,0 0 0 0 0,-1 0 0 0 0,1 0 0 0 0,-1 0-1 0 0,1-1 1 0 0,-3 2 0 0 0,-20 18 465 0 0,0-1-1 0 0,-2-1 0 0 0,-47 26 1 0 0,43-29-422 0 0,-35 13 0 0 0,-11 6-6 0 0,4 2-44 0 0,-1-3 0 0 0,-1-3 0 0 0,-81 21 0 0 0,136-47 4 0 0,0-1 1 0 0,0-1-1 0 0,-35 1 1 0 0,42-4 5 0 0,1 0 0 0 0,0-1-1 0 0,0-1 1 0 0,1 0 0 0 0,-1 0 0 0 0,0-1 0 0 0,1 0-1 0 0,-13-6 1 0 0,19 6-20 0 0,0 1 0 0 0,1-1 0 0 0,-1 0 0 0 0,1 0-1 0 0,0 0 1 0 0,0 0 0 0 0,0-1 0 0 0,0 1 0 0 0,0-1 0 0 0,1 0 0 0 0,0 1 0 0 0,0-1-1 0 0,0 0 1 0 0,0-1 0 0 0,-2-7 0 0 0,0 1-142 0 0,2 0 1 0 0,-1 0-1 0 0,1 0 0 0 0,1-1 1 0 0,-1-13-1 0 0,6-20-794 0 0,-4 44 835 0 0,5 12-506 0 0,-5-8 470 0 0,11 27-2054 0 0,-4-14 887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8287 0 0,'0'0'639'0'0,"0"2"-415"0"0,-4 13 777 0 0,1 1-1 0 0,1 0 1 0 0,1 0-1 0 0,0 0 1 0 0,1 0-1 0 0,3 28 1 0 0,4 1 543 0 0,14 50 0 0 0,-14-71-1325 0 0,0 0 1 0 0,2 0-1 0 0,0 0 1 0 0,2-2-1 0 0,1 1 1 0 0,1-1-1 0 0,0-1 1 0 0,2 0-1 0 0,0-1 1 0 0,24 24 0 0 0,147 126 619 0 0,-166-155-2774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245 166 8031 0 0,'0'0'727'0'0,"2"-1"-596"0"0,18-2 523 0 0,-1-1-1 0 0,1-1 1 0 0,-1 0 0 0 0,18-9 0 0 0,-3 1 2833 0 0,-43-3-2186 0 0,-2 5-816 0 0,0 0 0 0 0,-1 0 0 0 0,0 1 0 0 0,-1 1 0 0 0,-24-15 0 0 0,6 5-248 0 0,29 17-245 0 0,0 1-1 0 0,-1 0 1 0 0,1 0 0 0 0,0 0 0 0 0,0 1 0 0 0,-1-1 0 0 0,1 0 0 0 0,0 1 0 0 0,-1-1 0 0 0,1 1 0 0 0,-1 0 0 0 0,1 0 0 0 0,0 0 0 0 0,-1 0 0 0 0,1 0 0 0 0,-1 1 0 0 0,1-1 0 0 0,0 1 0 0 0,-1-1 0 0 0,1 1 0 0 0,0 0 0 0 0,0 0 0 0 0,-1 0 0 0 0,1 0 0 0 0,0 0 0 0 0,0 1 0 0 0,0-1 0 0 0,-3 3 0 0 0,-4 5-29 0 0,0-1 1 0 0,0 1 0 0 0,1 1 0 0 0,-8 11-1 0 0,15-20 38 0 0,-24 36-46 0 0,2 2-1 0 0,-19 42 1 0 0,35-67 37 0 0,-8 18 78 0 0,-11 32-1 0 0,26-64-61 0 0,0 0 0 0 0,0 1 0 0 0,0-1 0 0 0,0 0 0 0 0,0 0 0 0 0,0 1 0 0 0,0-1 0 0 0,0 0 0 0 0,-1 0 0 0 0,1 0 0 0 0,0 1 0 0 0,0-1 0 0 0,0 0 0 0 0,0 0 0 0 0,0 1 0 0 0,0-1 0 0 0,0 0 0 0 0,1 0 0 0 0,-1 1 0 0 0,0-1 0 0 0,0 0 0 0 0,0 0 0 0 0,0 1 0 0 0,0-1 0 0 0,0 0 0 0 0,0 0 0 0 0,0 0 0 0 0,0 1 0 0 0,1-1 0 0 0,-1 0 0 0 0,0 0 0 0 0,0 0 0 0 0,0 0 0 0 0,1 1 0 0 0,-1-1 0 0 0,0 0 0 0 0,0 0 0 0 0,0 0 0 0 0,1 0 0 0 0,-1 0 0 0 0,0 0 0 0 0,0 0 0 0 0,0 1 0 0 0,1-1 0 0 0,-1 0 0 0 0,0 0 1 0 0,17-3 149 0 0,19-12-8 0 0,56-38-215 0 0,70-36-454 0 0,-156 87 513 0 0,2-2-9 0 0,-1 0 1 0 0,0 0 0 0 0,0-1 0 0 0,7-5 0 0 0,-30 33-52 0 0,9-11 65 0 0,3-8 3 0 0,3-3 3 0 0,-1 1-1 0 0,1 0 1 0 0,0-1 0 0 0,0 1-1 0 0,0-1 1 0 0,0 1 0 0 0,1 0-1 0 0,-1 0 1 0 0,0 0 0 0 0,0 2 0 0 0,-3 10-4 0 0,0 0 0 0 0,1 0 0 0 0,0 1 0 0 0,1 0 0 0 0,1-1 0 0 0,1 18 1 0 0,-1-29-74 0 0,1 0 0 0 0,0-1 1 0 0,0 1-1 0 0,-1 0 1 0 0,0 0-1 0 0,0 0 0 0 0,1-1 1 0 0,-2 1-1 0 0,1 0 1 0 0,0-1-1 0 0,0 1 0 0 0,-3 3 1 0 0,3-5-26 0 0,1-1-1 0 0,-1 1 1 0 0,1-1 0 0 0,0 1 0 0 0,0 0 0 0 0,-1-1-1 0 0,1 1 1 0 0,0 0 0 0 0,0 0 0 0 0,0-1 0 0 0,0 1-1 0 0,0 0 1 0 0,0-1 0 0 0,0 1 0 0 0,0 0 0 0 0,0 0-1 0 0,0-1 1 0 0,0 1 0 0 0,0 0 0 0 0,1-1 0 0 0,-1 1-1 0 0,0 0 1 0 0,0-1 0 0 0,1 1 0 0 0,-1 0 0 0 0,0-1-1 0 0,1 1 1 0 0,-1-1 0 0 0,1 1 0 0 0,0 0 0 0 0,6 8-5733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2759 0 0,'0'0'14591'0'0,"5"-7"-13623"0"0,6-9-323 0 0,-4 4-427 0 0,1 0 1 0 0,1 0-1 0 0,0 1 1 0 0,13-12-1 0 0,-2 5-194 0 0,0 2-1 0 0,33-21 1 0 0,-44 32-26 0 0,-1 0 0 0 0,1 1 0 0 0,0 0 0 0 0,0 0 1 0 0,0 1-1 0 0,0 0 0 0 0,1 1 0 0 0,-1 0 0 0 0,20-1 0 0 0,-27 3-9 0 0,0 0 0 0 0,-1 0-1 0 0,1 0 1 0 0,0 0 0 0 0,0 1-1 0 0,0-1 1 0 0,0 1-1 0 0,0-1 1 0 0,0 1 0 0 0,-1 0-1 0 0,1 0 1 0 0,0-1 0 0 0,0 1-1 0 0,-1 1 1 0 0,1-1 0 0 0,-1 0-1 0 0,1 0 1 0 0,2 3 0 0 0,-3-1 7 0 0,1-1 0 0 0,0 1 0 0 0,-1-1 0 0 0,1 1-1 0 0,-1 0 1 0 0,0 0 0 0 0,0 0 0 0 0,0 0 0 0 0,-1-1 0 0 0,1 1 0 0 0,0 4 0 0 0,-1 2 6 0 0,0 0 0 0 0,0 1-1 0 0,0-1 1 0 0,-1 0 0 0 0,-1 0-1 0 0,-4 18 1 0 0,-9 21-15 0 0,14-47-24 0 0,10-8 163 0 0,36-28-130 0 0,60-36 0 0 0,54-21-576 0 0,-118 69 416 0 0,-34 18 145 0 0,1 1 0 0 0,0 1 0 0 0,0-1 0 0 0,0 1 0 0 0,0 0 0 0 0,0 1-1 0 0,0 0 1 0 0,14-2 0 0 0,-12 6 19 0 0,-9-2 1 0 0,-1 1 1 0 0,1 0-1 0 0,0 0 0 0 0,-1 0 0 0 0,0-1 0 0 0,1 1 0 0 0,-1 0 0 0 0,1 0 1 0 0,-1 0-1 0 0,0 0 0 0 0,0 0 0 0 0,1 0 0 0 0,-1 0 0 0 0,0 0 0 0 0,0 0 1 0 0,0 0-1 0 0,0 0 0 0 0,0 0 0 0 0,0 0 0 0 0,0 0 0 0 0,-1 1 1 0 0,-5 21 220 0 0,-5 2 57 0 0,-1-1-1 0 0,0-1 0 0 0,-2 0 0 0 0,-20 25 1 0 0,9-13-107 0 0,-57 75-12 0 0,80-106-154 0 0,0-1 0 0 0,0 1-1 0 0,0-1 1 0 0,1 1 0 0 0,-1 0-1 0 0,1-1 1 0 0,-2 8 0 0 0,3-9-137 0 0,2-2-77 0 0,1 1-633 0 0,1-1 0 0 0,-1 0 0 0 0,0 0 0 0 0,1 0 0 0 0,-1-1 0 0 0,5 0 0 0 0,15-5-5527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10591 0 0,'-1'1'488'0'0,"-13"5"191"0"0,0 1 0 0 0,1 1 0 0 0,0 0 0 0 0,0 1 0 0 0,1 1 0 0 0,0-1 0 0 0,-12 15 0 0 0,-34 41 3495 0 0,23-21-4558 0 0,18-20 459 0 0,1 0 1 0 0,2 0 0 0 0,-23 51 0 0 0,20-32-22 0 0,-18 76-1 0 0,1 2-812 0 0,18-69-2522 0 0,11-36 1529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0 545 5527 0 0,'21'-45'671'0'0,"3"1"0"0"0,0 1 0 0 0,3 1-1 0 0,2 2 1 0 0,1 0 0 0 0,2 2 0 0 0,2 2 0 0 0,1 1-1 0 0,2 1 1 0 0,1 3 0 0 0,67-44 0 0 0,-104 74-673 0 0,10-6 276 0 0,0 1 0 0 0,1 0 0 0 0,-1 0 0 0 0,22-6-1 0 0,-30 11-181 0 0,0 0 0 0 0,0 0-1 0 0,-1 1 1 0 0,1 0 0 0 0,0-1-1 0 0,0 1 1 0 0,0 0 0 0 0,0 0-1 0 0,0 1 1 0 0,-1-1 0 0 0,1 0-1 0 0,0 1 1 0 0,0 0 0 0 0,0 0-1 0 0,-1 0 1 0 0,1 0 0 0 0,0 0-1 0 0,-1 0 1 0 0,1 1 0 0 0,-1-1 0 0 0,0 1-1 0 0,1 0 1 0 0,-1 0 0 0 0,0 0-1 0 0,0 0 1 0 0,0 0 0 0 0,2 3-1 0 0,1 3 42 0 0,-1-1 0 0 0,0 1 0 0 0,0 0 0 0 0,-1 0 0 0 0,0 0 0 0 0,-1 1 0 0 0,0-1 0 0 0,0 1 0 0 0,-1-1 0 0 0,0 1 0 0 0,0 16 0 0 0,-1 5 398 0 0,-10 62 1 0 0,7-73-291 0 0,-1 1 0 0 0,-1-1 1 0 0,-1 0-1 0 0,-10 25 0 0 0,12-36-175 0 0,0 0 0 0 0,0 0 0 0 0,-1-1-1 0 0,1 0 1 0 0,-2 0 0 0 0,1 0 0 0 0,-1-1-1 0 0,0 0 1 0 0,0 0 0 0 0,-1 0 0 0 0,0-1-1 0 0,-11 7 1 0 0,-77 38 77 0 0,78-43-199 0 0,-1-1 0 0 0,0 0 0 0 0,-32 6 0 0 0,29-8-375 0 0,0-1 0 0 0,-1-1 0 0 0,1-1 1 0 0,0-1-1 0 0,-1-1 0 0 0,1-1 0 0 0,-25-5 0 0 0,30 2-926 0 0,4-3-46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17191 0 0,'0'0'1558'0'0,"-1"1"-1282"0"0,-79 87-244 0 0,32-33 20 0 0,-165 215 192 0 0,194-243-214 0 0,-65 91 92 0 0,-73 141 0 0 0,137-224-172 0 0,-1 1-174 0 0,-30 75 0 0 0,44-87-2476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79 13791 0 0,'0'0'1247'0'0,"1"1"-1023"0"0,-1 2-51 0 0,0-1 1 0 0,1 1-1 0 0,-1-1 0 0 0,1 1 1 0 0,0-1-1 0 0,0 1 0 0 0,0-1 1 0 0,1 3-1 0 0,-1-4-67 0 0,0 0 1 0 0,0 0-1 0 0,1 0 1 0 0,-1 0-1 0 0,0 0 1 0 0,0 0-1 0 0,0 0 1 0 0,1-1-1 0 0,-1 1 1 0 0,1 0 0 0 0,-1-1-1 0 0,0 1 1 0 0,1-1-1 0 0,-1 0 1 0 0,1 1-1 0 0,2-1 1 0 0,10 2 304 0 0,1 0 0 0 0,-1-2 0 0 0,0 0 1 0 0,1 0-1 0 0,-1-1 0 0 0,0-1 0 0 0,1-1 1 0 0,-1 0-1 0 0,0 0 0 0 0,18-8 0 0 0,-8 2-151 0 0,19-5-126 0 0,-1-2 1 0 0,58-33-1 0 0,-99 48-301 0 0,-2 1-438 0 0,-4-2 479 0 0,0 0 0 0 0,0 1 0 0 0,0 0 1 0 0,-1 0-1 0 0,1 0 0 0 0,0 1 0 0 0,0 0 0 0 0,-1 0 0 0 0,1 0 0 0 0,0 0 0 0 0,-8 3 0 0 0,-4 0-14 0 0,-1 1-1 0 0,-18 8 0 0 0,-9 6 80 0 0,1 3 1 0 0,1 1 0 0 0,1 2-1 0 0,1 2 1 0 0,-56 46-1 0 0,81-59 49 0 0,1 1 0 0 0,-23 26 1 0 0,31-32 9 0 0,1 0 0 0 0,0 1 0 0 0,1 0 1 0 0,0-1-1 0 0,0 2 0 0 0,1-1 1 0 0,-4 13-1 0 0,7-18 30 0 0,0-1-1 0 0,0 1 1 0 0,1-1 0 0 0,0 1-1 0 0,-1-1 1 0 0,1 1 0 0 0,1-1 0 0 0,-1 1-1 0 0,0-1 1 0 0,1 1 0 0 0,-1-1-1 0 0,1 1 1 0 0,0-1 0 0 0,1 1 0 0 0,-1-1-1 0 0,0 0 1 0 0,1 0 0 0 0,0 0 0 0 0,0 0-1 0 0,0 0 1 0 0,0 0 0 0 0,0 0-1 0 0,0-1 1 0 0,1 1 0 0 0,-1-1 0 0 0,1 1-1 0 0,0-1 1 0 0,4 3 0 0 0,1 0 107 0 0,0-1 1 0 0,1 1 0 0 0,-1-2 0 0 0,1 1-1 0 0,0-1 1 0 0,0 0 0 0 0,0-1 0 0 0,0 0-1 0 0,16 1 1 0 0,-21-3-142 0 0,59 3 426 0 0,-55-4-688 0 0,0 0-1 0 0,0 0 1 0 0,1 0 0 0 0,-1-1-1 0 0,13-5 1 0 0,-3-1-1376 0 0,-2 0-76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5 948 10623 0 0,'0'0'964'0'0,"-1"0"-794"0"0,1 0-151 0 0,0 0 0 0 0,0 0 0 0 0,-1 0 1 0 0,1-1-1 0 0,0 1 0 0 0,0 0 0 0 0,0 0 0 0 0,-1 0 1 0 0,1 0-1 0 0,0 0 0 0 0,0-1 0 0 0,0 1 0 0 0,0 0 1 0 0,-1 0-1 0 0,1 0 0 0 0,0-1 0 0 0,0 1 1 0 0,0 0-1 0 0,0 0 0 0 0,0-1 0 0 0,0 1 0 0 0,0 0 1 0 0,0 0-1 0 0,-1-1 0 0 0,1 1 0 0 0,0 0 1 0 0,0 0-1 0 0,0-1 0 0 0,0 1 0 0 0,0 0 0 0 0,0 0 1 0 0,0-1-1 0 0,1 1 0 0 0,-1 0 0 0 0,0 0 0 0 0,0-1 1 0 0,0 1-1 0 0,0 0 0 0 0,0 0 0 0 0,0 0 1 0 0,0-1-1 0 0,0 1 0 0 0,1 0 0 0 0,4-8 890 0 0,-5 8-855 0 0,5-4 470 0 0,-1 0-1 0 0,0 0 1 0 0,1 1 0 0 0,0 0 0 0 0,-1 0 0 0 0,11-4 0 0 0,13-9 682 0 0,-27 15-1022 0 0,13-21 209 0 0,-4-2 149 0 0,-6 13-289 0 0,1-1-1 0 0,1 1 1 0 0,12-19-1 0 0,21-21-42 0 0,3 1 0 0 0,2 2 0 0 0,96-81 0 0 0,64-53-379 0 0,-199 178 151 0 0,195-179-429 0 0,-191 176 393 0 0,-8 8 50 0 0,-1-1 0 0 0,1 1-1 0 0,-1 0 1 0 0,0-1 0 0 0,0 1 0 0 0,1 0-1 0 0,-1 0 1 0 0,0-1 0 0 0,0 1 0 0 0,0 0-1 0 0,0 0 1 0 0,0-1 0 0 0,0 1-1 0 0,0 1 1 0 0,-1 7 7 0 0,0 0 0 0 0,-1 1 0 0 0,0-2 0 0 0,-7 18 0 0 0,-18 34 28 0 0,20-46-23 0 0,-75 128 8 0 0,55-99 13 0 0,-42 90 0 0 0,62-116-39 0 0,1-4 115 0 0,1 0 0 0 0,0 0 1 0 0,-2 15-1 0 0,6-26-2 0 0,0-1-68 0 0,0 1 1 0 0,0-1 0 0 0,0 1 0 0 0,0 0-1 0 0,0-1 1 0 0,1 1 0 0 0,-2 3 0 0 0,2-4-6 0 0,-21 48 135 0 0,20-48-38 0 0,14-10 79 0 0,24-18 42 0 0,-1-2 0 0 0,46-48 0 0 0,55-74 145 0 0,-91 97-359 0 0,-44 52-34 0 0,52-60 27 0 0,94-84-1 0 0,-123 126-26 0 0,39-21 0 0 0,-33 22-15 0 0,-10 6-61 0 0,1 2-1 0 0,35-14 0 0 0,47-10-146 0 0,-84 29 213 0 0,0 1 0 0 0,34-3-1 0 0,-54 8 3 0 0,0 1-1 0 0,1 0 1 0 0,-1-1-1 0 0,1 1 1 0 0,-1 0-1 0 0,0-1 1 0 0,0 1-1 0 0,1 0 1 0 0,-1 0-1 0 0,0-1 1 0 0,0 1-1 0 0,0 0 1 0 0,0 0-1 0 0,0 0 1 0 0,0-1-1 0 0,0 1 1 0 0,0 1-1 0 0,0-1-2 0 0,-1 5-8 0 0,1 1 0 0 0,-1 0-1 0 0,-1 0 1 0 0,0 0-1 0 0,0-1 1 0 0,0 1-1 0 0,-6 12 1 0 0,-28 43-57 0 0,31-54 66 0 0,-19 28-34 0 0,-44 50 1 0 0,-37 27 79 0 0,-10 12 52 0 0,67-70-47 0 0,-42 52 33 0 0,71-82-48 0 0,2 1 0 0 0,-22 39-1 0 0,38-62-17 0 0,-1 0-1 0 0,1-1 0 0 0,0 1 0 0 0,0 0 0 0 0,0 0 0 0 0,0 0 0 0 0,0 0 0 0 0,0 1 0 0 0,1-1 1 0 0,0 0-1 0 0,-1 4 0 0 0,5 2 51 0 0,-3-8-49 0 0,0-1 0 0 0,0 1 0 0 0,0 0-1 0 0,0-1 1 0 0,0 1 0 0 0,0-1-1 0 0,0 0 1 0 0,0 1 0 0 0,1-1 0 0 0,-1 0-1 0 0,0 0 1 0 0,0 0 0 0 0,0 1-1 0 0,3-2 1 0 0,19-1 19 0 0,-17 2-67 0 0,12-3-803 0 0,34-8-1 0 0,-7-6-5118 0 0,-12 0-622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22 10591 0 0,'0'0'6282'0'0,"7"10"-5952"0"0,-5-7-232 0 0,1 0 0 0 0,-1 0-1 0 0,1-1 1 0 0,-1 1 0 0 0,1-1 0 0 0,0 0-1 0 0,0 0 1 0 0,0 0 0 0 0,1 0 0 0 0,-1 0-1 0 0,0-1 1 0 0,1 1 0 0 0,-1-1-1 0 0,1 0 1 0 0,-1 0 0 0 0,1-1 0 0 0,0 1-1 0 0,-1-1 1 0 0,6 1 0 0 0,16-1 449 0 0,0 0 1 0 0,-1-2-1 0 0,31-5 1 0 0,72-23-369 0 0,-120 28-235 0 0,0 0 0 0 0,-1 0 0 0 0,1 0 0 0 0,6-5 0 0 0,-12 6-93 0 0,-25-7-1180 0 0,11 6 1265 0 0,0 2 0 0 0,0-1 0 0 0,-1 2 1 0 0,1 0-1 0 0,0 0 0 0 0,0 2 0 0 0,0-1 1 0 0,-16 6-1 0 0,-2 3-89 0 0,0 1-1 0 0,-34 19 1 0 0,17-4 294 0 0,1 1 0 0 0,1 2 0 0 0,2 2 0 0 0,-46 44 1 0 0,82-70-68 0 0,2 1 1 0 0,-1 0 0 0 0,1 0-1 0 0,0 1 1 0 0,-8 12 0 0 0,13-17-58 0 0,-1-1 0 0 0,1 0-1 0 0,1 0 1 0 0,-1 0 0 0 0,0 1 0 0 0,0-1 0 0 0,1 1 0 0 0,-1-1-1 0 0,1 0 1 0 0,0 1 0 0 0,0-1 0 0 0,0 1 0 0 0,0-1-1 0 0,0 0 1 0 0,0 1 0 0 0,1-1 0 0 0,-1 1 0 0 0,1-1 0 0 0,0 0-1 0 0,0 1 1 0 0,0-1 0 0 0,0 0 0 0 0,0 0 0 0 0,0 0 0 0 0,0 0-1 0 0,4 4 1 0 0,-2-2 2 0 0,1-1 0 0 0,-1 0 0 0 0,1 0 0 0 0,0 0-1 0 0,1 0 1 0 0,-1-1 0 0 0,0 1 0 0 0,1-1 0 0 0,-1 0 0 0 0,1-1-1 0 0,-1 1 1 0 0,1-1 0 0 0,0 0 0 0 0,0 0 0 0 0,0 0 0 0 0,0-1-1 0 0,7 0 1 0 0,8 0-231 0 0,1-1-1 0 0,36-8 1 0 0,26-12-2547 0 0,-37 7-3584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337 104 5527 0 0,'68'-30'1832'0'0,"-26"5"2848"0"0,-15 3-2409 0 0,-26 21-1655 0 0,-1 0-539 0 0,0 0 0 0 0,0 0 0 0 0,-1-1 0 0 0,1 1 0 0 0,0 0 0 0 0,-1 0 0 0 0,1 0 0 0 0,-1 0 0 0 0,0 0 0 0 0,1 0 0 0 0,-1 0 0 0 0,0 0 0 0 0,0 0 0 0 0,0 0 0 0 0,1 0 0 0 0,-1 0 0 0 0,0 1 0 0 0,0-1 0 0 0,0 0 0 0 0,0 1 0 0 0,0-1-1 0 0,0 0 1 0 0,-1 1 0 0 0,1 0 0 0 0,0-1 0 0 0,0 1 0 0 0,0 0 0 0 0,0-1 0 0 0,-1 1 0 0 0,1 0 0 0 0,-3 0 0 0 0,-2-1-68 0 0,-1 1 0 0 0,0-1-1 0 0,0 1 1 0 0,-10 2 0 0 0,1 1 12 0 0,-1 1 0 0 0,1 1 0 0 0,0 0 0 0 0,0 2 0 0 0,1-1 0 0 0,-1 2 1 0 0,2 0-1 0 0,-19 13 0 0 0,-9 10 311 0 0,-51 49 0 0 0,85-73-289 0 0,-50 51 305 0 0,53-52-295 0 0,0 0 1 0 0,0 0-1 0 0,1 0 1 0 0,0 1-1 0 0,1-1 1 0 0,0 1-1 0 0,0 0 1 0 0,-4 12-1 0 0,6-18-33 0 0,1 1-1 0 0,-1-1 0 0 0,1 1 1 0 0,0 0-1 0 0,-1-1 0 0 0,1 1 1 0 0,0 0-1 0 0,0-1 1 0 0,0 1-1 0 0,0 0 0 0 0,0-1 1 0 0,1 1-1 0 0,-1-1 0 0 0,0 1 1 0 0,1 0-1 0 0,-1-1 1 0 0,1 1-1 0 0,0-1 0 0 0,-1 1 1 0 0,1-1-1 0 0,0 1 0 0 0,0-1 1 0 0,0 0-1 0 0,0 1 1 0 0,0-1-1 0 0,0 0 0 0 0,0 0 1 0 0,1 0-1 0 0,-1 0 0 0 0,0 0 1 0 0,1 0-1 0 0,-1 0 1 0 0,1 0-1 0 0,-1 0 0 0 0,1-1 1 0 0,1 2-1 0 0,3-1 69 0 0,-1 0 1 0 0,1 0-1 0 0,-1-1 1 0 0,1 1-1 0 0,-1-1 1 0 0,1 0-1 0 0,0-1 1 0 0,-1 1-1 0 0,9-3 1 0 0,15-5 146 0 0,0-1 1 0 0,-1-2-1 0 0,31-16 1 0 0,12-6-284 0 0,-69 33-276 0 0,-4 14-6534 0 0,-1-2 5392 0 0,-1 1 2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5063 0 0,'0'0'16855'0'0,"1"-2"-16383"0"0,2-5-342 0 0,0 1 0 0 0,0-1 0 0 0,1 1 0 0 0,0-1 0 0 0,0 1 0 0 0,0 0 0 0 0,1 1 0 0 0,0-1 0 0 0,0 1 0 0 0,9-7 0 0 0,8-5-73 0 0,35-21 0 0 0,-46 32-16 0 0,49-31-23 0 0,61-39-133 0 0,88-57-1064 0 0,-180 119 903 0 0,0 0 0 0 0,39-11 0 0 0,-54 21 276 0 0,-4 6 26 0 0,-9-2-12 0 0,0 1 0 0 0,0 0 0 0 0,0 1 0 0 0,0-1 0 0 0,0 0 0 0 0,0 0 0 0 0,-1 0 0 0 0,1 0 0 0 0,0 1 0 0 0,-1-1 0 0 0,1 0 0 0 0,-1 1 0 0 0,1-1 0 0 0,-1 0 0 0 0,0 1 0 0 0,0-1 0 0 0,1 1 0 0 0,-1-1 0 0 0,0 0 0 0 0,0 1 0 0 0,0-1 0 0 0,-1 3 0 0 0,0 3 44 0 0,0 0 1 0 0,0-1-1 0 0,-4 10 0 0 0,-4 9 80 0 0,-2 0 0 0 0,-2-1 0 0 0,-26 40 0 0 0,-1 1 89 0 0,32-51-186 0 0,1 1-1 0 0,1 0 1 0 0,-8 23-1 0 0,13-34-30 0 0,-1 1 1 0 0,1-1-1 0 0,1 0 1 0 0,-1 1-1 0 0,0-1 0 0 0,1 1 1 0 0,0-1-1 0 0,0 1 1 0 0,1-1-1 0 0,-1 1 1 0 0,1-1-1 0 0,0 1 0 0 0,0-1 1 0 0,0 1-1 0 0,1-1 1 0 0,-1 0-1 0 0,4 6 0 0 0,-3-7 13 0 0,1 0 0 0 0,-1-1 0 0 0,1 1 0 0 0,-1-1 0 0 0,1 0 0 0 0,0 0 0 0 0,0 0-1 0 0,0 0 1 0 0,0 0 0 0 0,0-1 0 0 0,1 1 0 0 0,-1-1 0 0 0,0 0 0 0 0,6 1 0 0 0,22 4-919 0 0,-1-3-3870 0 0,-25-3 3207 0 0,18 2-5625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7367 0 0,'1'2'5519'0'0,"0"0"-5008"0"0,-1-1 0 0 0,1 1 0 0 0,0 0 0 0 0,0 0 0 0 0,-1-1 0 0 0,1 1-1 0 0,0 0 1 0 0,-1 0 0 0 0,1 3 0 0 0,-1-3-387 0 0,-1 0 1 0 0,1-1-1 0 0,0 1 0 0 0,0 0 0 0 0,-1-1 0 0 0,1 1 1 0 0,0 0-1 0 0,-1-1 0 0 0,-1 3 0 0 0,-1 1-134 0 0,-1 1 0 0 0,1-1-1 0 0,-1 0 1 0 0,-1-1 0 0 0,-4 6-1 0 0,-278 263 521 0 0,284-271-508 0 0,-165 161 73 0 0,111-112-22 0 0,-67 45 1 0 0,-16-5 84 0 0,133-86-172 0 0,30-14-603 0 0,-12 6-260 0 0,15-6-3625 0 0,5-1-1468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20159 0 0,'0'0'2208'0'0,"8"4"-2208"0"0,1 1 0 0 0,0 1 80 0 0,0-1 64 0 0,0 2-72 0 0,-4 2-144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6911 0 0,'-5'-7'9678'0'0,"5"7"-9604"0"0,0-1 1 0 0,0 1-1 0 0,0-1 1 0 0,0 1 0 0 0,-1-1-1 0 0,1 1 1 0 0,0 0 0 0 0,0-1-1 0 0,0 1 1 0 0,0-1-1 0 0,0 1 1 0 0,0-1 0 0 0,0 1-1 0 0,0-1 1 0 0,0 1-1 0 0,0-1 1 0 0,1 1 0 0 0,-1-1-1 0 0,0 1 1 0 0,0-1-1 0 0,0 1 1 0 0,0 0 0 0 0,1-1-1 0 0,-1 1 1 0 0,0-1 0 0 0,1 1-1 0 0,-1 0 1 0 0,0-1-1 0 0,1 1 1 0 0,-1 0 0 0 0,0-1-1 0 0,1 1 1 0 0,-1 0-1 0 0,0-1 1 0 0,1 1 0 0 0,-1 0-1 0 0,1 0 1 0 0,-1 0 0 0 0,1-1-1 0 0,-1 1 1 0 0,1 0-1 0 0,-1 0 1 0 0,0 0 0 0 0,1 0-1 0 0,-1 0 1 0 0,1 0-1 0 0,-1 0 1 0 0,1 0 0 0 0,-1 0-1 0 0,1 0 1 0 0,-1 0 0 0 0,1 0-1 0 0,4 1-275 0 0,0-1 1 0 0,0 1-1 0 0,0 0 0 0 0,9 3 1 0 0,0 0-874 0 0,0-1-33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5527 0 0,'0'0'14046'0'0,"4"-16"-12380"0"0,-3 14-1611 0 0,-1 0 1 0 0,1 0-1 0 0,0 0 0 0 0,0 0 1 0 0,0 0-1 0 0,0 0 0 0 0,1 1 1 0 0,-1-1-1 0 0,0 0 0 0 0,1 1 0 0 0,-1-1 1 0 0,1 1-1 0 0,0-1 0 0 0,-1 1 1 0 0,1 0-1 0 0,0 0 0 0 0,0 0 0 0 0,0 0 1 0 0,2-1-1 0 0,18-6-1207 0 0,0 4-4554 0 0,-7 2-958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12895 0 0,'1'-1'998'0'0,"7"-6"-728"0"0,18-11 882 0 0,-25 17-662 0 0,1 0 0 0 0,0 0-1 0 0,0 1 1 0 0,-1-1-1 0 0,1 1 1 0 0,0-1 0 0 0,0 1-1 0 0,3-1 1 0 0,-3 1 282 0 0,-2 2-844 0 0,5 15-549 0 0,-2-7-4611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8287 0 0,'0'0'639'0'0,"-2"0"-415"0"0,-33 9 4873 0 0,34-8-4387 0 0,-13 26 978 0 0,13-25-1326 0 0,7 6 347 0 0,4 3-304 0 0,7-1 47 0 0,-1-2 1 0 0,24 10 0 0 0,19 10 123 0 0,-58-28-576 0 0,17 10 159 0 0,0 1 0 0 0,0 1 0 0 0,-1 0 0 0 0,21 20 0 0 0,-34-28-144 0 0,0 0 0 0 0,0 1-1 0 0,0-1 1 0 0,-1 1 0 0 0,0 0-1 0 0,0 0 1 0 0,0 0 0 0 0,0 0 0 0 0,-1 1-1 0 0,0-1 1 0 0,0 1 0 0 0,-1 0-1 0 0,1-1 1 0 0,-1 1 0 0 0,0 0 0 0 0,-1 0-1 0 0,0 0 1 0 0,1 0 0 0 0,-2 0-1 0 0,-1 9 1 0 0,0-5-14 0 0,0-1 0 0 0,-1 0 0 0 0,-1 0 0 0 0,1-1 0 0 0,-1 1 0 0 0,-1-1 0 0 0,0 1 0 0 0,0-1 0 0 0,-10 11 0 0 0,-3 1-41 0 0,0 0 0 0 0,-25 19 1 0 0,23-23-144 0 0,0-1 1 0 0,-38 20 0 0 0,-49 18-1156 0 0,90-45 996 0 0,-18 5-1555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6911 0 0,'0'0'1734'0'0,"-1"2"-614"0"0,-1 5-756 0 0,-1 1 0 0 0,1 0-1 0 0,1 0 1 0 0,0 0 0 0 0,0 0 0 0 0,0 1 0 0 0,1-1 0 0 0,0 0 0 0 0,1 0 0 0 0,0 0 0 0 0,0 0 0 0 0,4 12 0 0 0,1 1 131 0 0,1 0 1 0 0,1-1 0 0 0,16 32 0 0 0,-10-30-122 0 0,0 0 0 0 0,1-1 0 0 0,1-1-1 0 0,1-1 1 0 0,1 0 0 0 0,40 32 0 0 0,3-4 380 0 0,69 38 1 0 0,-104-69-663 0 0,177 116 309 0 0,-58-39-348 0 0,-141-91-73 0 0,1 0 0 0 0,-1 0 0 0 0,0-1 0 0 0,1 1 0 0 0,-1-1 0 0 0,1 0 0 0 0,-1 0 0 0 0,1-1 0 0 0,6 1 0 0 0,-8-1-147 0 0,0 0 0 0 0,0 0 0 0 0,0-1-1 0 0,0 1 1 0 0,0-1 0 0 0,0 1 0 0 0,0-1-1 0 0,0 0 1 0 0,0 0 0 0 0,0-1-1 0 0,0 1 1 0 0,-1-1 0 0 0,1 1 0 0 0,-1-1-1 0 0,3-2 1 0 0,6-6-1677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35 11519 0 0,'4'-8'1191'0'0,"2"-7"-951"0"0,-5 12 819 0 0,-1 0 1365 0 0,0 3-2404 0 0,0 0 0 0 0,0 0 1 0 0,0-1-1 0 0,0 1 1 0 0,0 0-1 0 0,0 0 1 0 0,0 0-1 0 0,0-1 0 0 0,0 1 1 0 0,0 0-1 0 0,0 0 1 0 0,0 0-1 0 0,0-1 1 0 0,0 1-1 0 0,-1 0 0 0 0,1 0 1 0 0,0 0-1 0 0,0 0 1 0 0,0-1-1 0 0,0 1 1 0 0,0 0-1 0 0,0 0 0 0 0,0 0 1 0 0,-1 0-1 0 0,1 0 1 0 0,0 0-1 0 0,0-1 0 0 0,0 1 1 0 0,0 0-1 0 0,-1 0 1 0 0,1 0-1 0 0,0 0 1 0 0,0 0-1 0 0,0 0 0 0 0,-1 0 1 0 0,1 0-1 0 0,0 0 1 0 0,0 0-1 0 0,0 0 1 0 0,0 0-1 0 0,-1 0 0 0 0,1 0 1 0 0,0 0-1 0 0,0 0 1 0 0,0 0-1 0 0,-1 0 1 0 0,1 0-1 0 0,-9 4 233 0 0,-7 11-90 0 0,0 0 1 0 0,1 0-1 0 0,-24 33 1 0 0,10-12-53 0 0,-205 221 817 0 0,8-10-304 0 0,199-215-574 0 0,-2 0-58 0 0,2 2 1 0 0,-26 42-1 0 0,46-62-1411 0 0,3-3-5245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78 100 5983 0 0,'-1'1'464'0'0,"-22"28"191"0"0,7-12 4313 0 0,-21 35 3593 0 0,38-53-8407 0 0,1-1 0 0 0,0 1 0 0 0,1 0 0 0 0,-1 0 0 0 0,0 0 0 0 0,0 1 0 0 0,3-2 0 0 0,6-2 150 0 0,11-8 14 0 0,-2-2 0 0 0,1 0 0 0 0,23-22-1 0 0,23-17-121 0 0,-50 40-170 0 0,-10 8-31 0 0,0 0-1 0 0,-1 0 0 0 0,1 1 1 0 0,1 0-1 0 0,-1 0 0 0 0,1 0 1 0 0,0 1-1 0 0,-1 0 0 0 0,1 1 0 0 0,11-2 1 0 0,-19 4 3 0 0,0 0 1 0 0,0 0-1 0 0,0 0 0 0 0,0 0 1 0 0,0 0-1 0 0,1 0 1 0 0,-1 0-1 0 0,0 0 0 0 0,0 0 1 0 0,0 0-1 0 0,0 0 1 0 0,0 0-1 0 0,0 0 0 0 0,0 0 1 0 0,0 0-1 0 0,0 0 1 0 0,0 0-1 0 0,0 0 0 0 0,0 0 1 0 0,1 0-1 0 0,-1 0 1 0 0,0 0-1 0 0,0 0 0 0 0,0 0 1 0 0,0 0-1 0 0,0 0 0 0 0,0 0 1 0 0,0 0-1 0 0,0 0 1 0 0,0 0-1 0 0,0 0 0 0 0,0 0 1 0 0,0 0-1 0 0,0 0 1 0 0,0 1-1 0 0,0-1 0 0 0,0 0 1 0 0,0 0-1 0 0,0 0 1 0 0,0 0-1 0 0,0 0 0 0 0,0 0 1 0 0,0 0-1 0 0,0 0 1 0 0,0 0-1 0 0,0 0 0 0 0,0 0 1 0 0,0 0-1 0 0,0 0 1 0 0,0 1-1 0 0,0-1 0 0 0,0 0 1 0 0,0 0-1 0 0,0 0 1 0 0,0 0-1 0 0,0 0 0 0 0,0 0 1 0 0,0 0-1 0 0,1 8-11 0 0,-1-1 0 0 0,0 1 0 0 0,-1-1 0 0 0,0 1 0 0 0,0-1 0 0 0,-3 9 0 0 0,-16 47-94 0 0,-2 3 49 0 0,20-54 61 0 0,0 0 1 0 0,0-1-1 0 0,1 1 0 0 0,1 0 0 0 0,0 0 1 0 0,0 0-1 0 0,1 0 0 0 0,4 17 0 0 0,-4-24-1 0 0,0-1 0 0 0,1 1 0 0 0,-1 0 0 0 0,1-1 0 0 0,0 1 0 0 0,1-1 0 0 0,-1 0 0 0 0,1 0-1 0 0,0 0 1 0 0,0 0 0 0 0,0 0 0 0 0,0 0 0 0 0,1-1 0 0 0,-1 0 0 0 0,1 0 0 0 0,0 0 0 0 0,0 0-1 0 0,0 0 1 0 0,0-1 0 0 0,1 0 0 0 0,-1 1 0 0 0,1-2 0 0 0,4 3 0 0 0,5-1-238 0 0,0 0 1 0 0,25 2 0 0 0,-10-4-6078 0 0,-12-1-703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66 7799 0 0,'9'-12'563'0'0,"5"-3"-168"0"0,13-24 8991 0 0,-36 51-8635 0 0,-60 87-152 0 0,16-22-574 0 0,42-62-200 0 0,-37 46-1749 0 0,36-48 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12583 0 0,'0'0'1360'0'0,"11"7"-2512"0"0,-1-2-256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11887 0 0,'6'-8'1275'0'0,"11"-14"6693"0"0,-26 42-7811 0 0,-12 17-107 0 0,-3-1 0 0 0,-1-1 0 0 0,-45 51 0 0 0,-2 1 14 0 0,32-42 11 0 0,40-43-72 0 0,0-1 1 0 0,1 0-1 0 0,-1 1 0 0 0,0-1 1 0 0,1 0-1 0 0,0 1 0 0 0,-1-1 1 0 0,1 0-1 0 0,0 0 1 0 0,-1 0-1 0 0,1 1 0 0 0,0-1 1 0 0,0 0-1 0 0,2 1 0 0 0,-3-1 0 0 0,3 1 4 0 0,-1 0-1 0 0,1 0 0 0 0,0 0 1 0 0,0 0-1 0 0,0 0 1 0 0,0-1-1 0 0,0 1 1 0 0,0-1-1 0 0,0 0 0 0 0,0 0 1 0 0,0 0-1 0 0,1 0 1 0 0,-1 0-1 0 0,1-1 1 0 0,-1 0-1 0 0,0 1 0 0 0,1-1 1 0 0,4-1-1 0 0,7 0 43 0 0,0-1 0 0 0,26-7 0 0 0,-33 7-46 0 0,62-13-20 0 0,-68 14-103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 14135 0 0,'0'0'1283'0'0,"-2"-1"-1055"0"0,-1 0-136 0 0,0 1 1 0 0,0-1 0 0 0,0 1-1 0 0,-1 0 1 0 0,1 0-1 0 0,0 0 1 0 0,0 0-1 0 0,0 0 1 0 0,-1 1-1 0 0,1-1 1 0 0,0 1 0 0 0,0 0-1 0 0,0 0 1 0 0,-4 2-1 0 0,-9 4 288 0 0,-22 12-1 0 0,22-10-453 0 0,-123 77 170 0 0,114-70-96 0 0,16-11-4 0 0,0 1 0 0 0,0 1 1 0 0,0-1-1 0 0,-11 12 1 0 0,19-17-88 0 0,2 1-178 0 0,0 0 250 0 0,-1 0 1 0 0,1 0 0 0 0,0 0-1 0 0,0 0 1 0 0,1 0 0 0 0,-1 0-1 0 0,0 0 1 0 0,3 2-1 0 0,1 3-5 0 0,1 5-8 0 0,-1 0 0 0 0,1 0-1 0 0,-2 1 1 0 0,0 0 0 0 0,4 23 0 0 0,3 9-15 0 0,-6-28 32 0 0,1 0 0 0 0,1 0-1 0 0,13 24 1 0 0,-16-34 30 0 0,1 0 1 0 0,0 0-1 0 0,0 0 1 0 0,1-1-1 0 0,0 1 1 0 0,0-2-1 0 0,0 1 1 0 0,1 0-1 0 0,10 6 1 0 0,-16-11 130 0 0,4 0 298 0 0,-6 2 235 0 0,-8 1-228 0 0,-96 11 111 0 0,-83 36-2736 0 0,154-42-136 0 0,21-7 1026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526 148 8895 0 0,'2'0'407'0'0,"12"-3"-48"0"0,24-10 1 0 0,8-1 1629 0 0,-45 14-1725 0 0,2-1-132 0 0,0 0-1 0 0,0 0 1 0 0,0 0 0 0 0,0-1-1 0 0,0 1 1 0 0,-1-1 0 0 0,1 1 0 0 0,-1-1-1 0 0,1 0 1 0 0,-1 0 0 0 0,0 0-1 0 0,0-1 1 0 0,1 1 0 0 0,-1 0 0 0 0,-1-1-1 0 0,1 1 1 0 0,0-1 0 0 0,-1 0-1 0 0,1 0 1 0 0,-1 1 0 0 0,0-1-1 0 0,0 0 1 0 0,0 0 0 0 0,0 0 0 0 0,-1 0-1 0 0,1 0 1 0 0,-1 0 0 0 0,0-1-1 0 0,0 1 1 0 0,0 0 0 0 0,0 0-1 0 0,0 0 1 0 0,-1 0 0 0 0,1 0 0 0 0,-2-5-1 0 0,1 6-153 0 0,0 0-1 0 0,0 1 1 0 0,0-1-1 0 0,0 1 1 0 0,0-1-1 0 0,0 1 1 0 0,-1-1 0 0 0,1 1-1 0 0,0 0 1 0 0,-1 0-1 0 0,1 0 1 0 0,-1 0-1 0 0,1 0 1 0 0,-1 0-1 0 0,0 0 1 0 0,1 0-1 0 0,-1 0 1 0 0,0 1-1 0 0,1-1 1 0 0,-1 1-1 0 0,0-1 1 0 0,0 1 0 0 0,0 0-1 0 0,0-1 1 0 0,1 1-1 0 0,-1 0 1 0 0,0 0-1 0 0,0 1 1 0 0,0-1-1 0 0,-3 1 1 0 0,-3 0-49 0 0,0 1 1 0 0,0 0-1 0 0,0 1 0 0 0,0-1 1 0 0,-12 7-1 0 0,-64 41-265 0 0,23-12 63 0 0,13-11 18 0 0,-130 81-234 0 0,152-91 522 0 0,2 2-1 0 0,0 1 0 0 0,2 0 0 0 0,-36 41 0 0 0,53-54 13 0 0,0 1-1 0 0,0-1 0 0 0,0 1 1 0 0,1-1-1 0 0,0 1 0 0 0,-5 17 1 0 0,8-23-26 0 0,0 0 0 0 0,1 0 0 0 0,-1 0 0 0 0,1 0 0 0 0,0 0 1 0 0,-1 0-1 0 0,1 0 0 0 0,0 0 0 0 0,0 0 0 0 0,0 0 0 0 0,1 0 0 0 0,-1 0 1 0 0,0 0-1 0 0,1 0 0 0 0,-1 0 0 0 0,1 0 0 0 0,0 0 0 0 0,0 0 1 0 0,0 0-1 0 0,0 0 0 0 0,0-1 0 0 0,0 1 0 0 0,0 0 0 0 0,0-1 1 0 0,1 1-1 0 0,-1-1 0 0 0,1 1 0 0 0,-1-1 0 0 0,1 0 0 0 0,-1 0 0 0 0,1 1 1 0 0,0-1-1 0 0,0 0 0 0 0,0 0 0 0 0,3 1 0 0 0,0-1 34 0 0,0 0 0 0 0,0 1 0 0 0,1-2 0 0 0,-1 1 0 0 0,0-1 0 0 0,1 1 0 0 0,-1-2 0 0 0,0 1 1 0 0,6-1-1 0 0,49-12 400 0 0,-54 11-405 0 0,39-12 117 0 0,-2-1-1 0 0,1-3 1 0 0,-2-2 0 0 0,-1-1-1 0 0,0-2 1 0 0,40-31-1 0 0,-49 28-40 0 0,36-35 0 0 0,-59 52-52 0 0,-4 5 123 0 0,-1-1 1 0 0,0 1-1 0 0,-1-1 0 0 0,1 0 0 0 0,-1 0 1 0 0,3-6-1 0 0,-5 9-239 0 0,-7 6-426 0 0,0 0 522 0 0,1 0 1 0 0,-1 1 0 0 0,1 0-1 0 0,0 0 1 0 0,-6 9 0 0 0,1-3 64 0 0,0 0-97 0 0,0 0 0 0 0,1 1 1 0 0,1 0-1 0 0,-1 1 0 0 0,2 0 1 0 0,0 0-1 0 0,-7 18 0 0 0,9-11-82 0 0,6-15 30 0 0,-1 2-342 0 0,2-6-842 0 0,7 2-396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7831 0 0,'-1'0'603'0'0,"-235"102"3282"0"0,18-8-3535 0 0,189-81-312 0 0,13-6 189 0 0,0 0 0 0 0,-28 7-1 0 0,43-14 1024 0 0,3 1-1266 0 0,1 1 0 0 0,-1-1 0 0 0,0 0 0 0 0,0 1 0 0 0,1-1 0 0 0,-1 1 0 0 0,2 2 0 0 0,7 5 6 0 0,2-3-22 0 0,20 8 1 0 0,5 2 34 0 0,112 64 514 0 0,-83-44-182 0 0,-66-35-304 0 0,0-1-1 0 0,0 0 0 0 0,0 0 0 0 0,-1 1 1 0 0,1-1-1 0 0,0 1 0 0 0,-1-1 1 0 0,1 1-1 0 0,0-1 0 0 0,-1 1 1 0 0,1-1-1 0 0,0 1 0 0 0,-1-1 0 0 0,1 1 1 0 0,-1 0-1 0 0,1-1 0 0 0,-1 1 1 0 0,1 0-1 0 0,-1 0 0 0 0,0-1 1 0 0,1 1-1 0 0,-1 0 0 0 0,0 1 0 0 0,0-1 31 0 0,-1 0 0 0 0,1 0 0 0 0,-1 0-1 0 0,1 0 1 0 0,-1 0 0 0 0,0 0-1 0 0,0-1 1 0 0,1 1 0 0 0,-1 0 0 0 0,0 0-1 0 0,0-1 1 0 0,0 1 0 0 0,0 0-1 0 0,0-1 1 0 0,0 1 0 0 0,0-1 0 0 0,-2 1-1 0 0,-39 18 928 0 0,-73 20-1 0 0,60-21-994 0 0,-142 31-292 0 0,170-43 286 0 0,25-6 13 0 0,-9 3-18 0 0,0-1-1 0 0,0-1 0 0 0,-13 1 1 0 0,21-2 10 0 0,0 0 0 0 0,0-1 1 0 0,0 1-1 0 0,0-1 0 0 0,1 1 1 0 0,-1-1-1 0 0,-5-2 0 0 0,7 2 5 0 0,0 1 0 0 0,0-1 0 0 0,0 0 0 0 0,0 1 0 0 0,0-1 0 0 0,0 0 0 0 0,0 0 1 0 0,0 0-1 0 0,0 0 0 0 0,0 0 0 0 0,1 0 0 0 0,-1 0 0 0 0,0 0 0 0 0,1 0 0 0 0,-1 0 0 0 0,0 0 0 0 0,1 0 0 0 0,-1-3 0 0 0,1 3-27 0 0,0 0-1 0 0,0 0 1 0 0,0-1-1 0 0,0 1 1 0 0,0 0-1 0 0,0-1 1 0 0,0 1-1 0 0,1 0 1 0 0,-1 0 0 0 0,0-1-1 0 0,1 1 1 0 0,-1 0-1 0 0,1 0 1 0 0,-1 0-1 0 0,1 0 1 0 0,0-1-1 0 0,-1 1 1 0 0,1 0-1 0 0,0 0 1 0 0,0 0-1 0 0,0 0 1 0 0,0 1 0 0 0,0-1-1 0 0,0 0 1 0 0,0 0-1 0 0,0 1 1 0 0,0-1-1 0 0,2 0 1 0 0,-1-1-45 0 0,0 1 1 0 0,1 0-1 0 0,-1 0 0 0 0,0 0 1 0 0,1 0-1 0 0,-1 0 1 0 0,1 1-1 0 0,0-1 0 0 0,-1 1 1 0 0,1 0-1 0 0,-1-1 0 0 0,5 2 1 0 0,2 0-1037 0 0,0 1-325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 17711 0 0,'-1'-1'811'0'0,"-1"-1"-749"0"0,0 1 1 0 0,-1-1-1 0 0,1 1 0 0 0,-1 0 1 0 0,1 0-1 0 0,-1 0 1 0 0,0 0-1 0 0,1 1 0 0 0,-1-1 1 0 0,0 1-1 0 0,0-1 0 0 0,1 1 1 0 0,-1 0-1 0 0,0 0 1 0 0,0 0-1 0 0,1 1 0 0 0,-1-1 1 0 0,0 1-1 0 0,0-1 0 0 0,1 1 1 0 0,-1 0-1 0 0,-3 1 1 0 0,-5 3 48 0 0,0 0 0 0 0,1 0 0 0 0,-1 1 0 0 0,1 1 0 0 0,0 0 0 0 0,1 0 0 0 0,0 1 0 0 0,0 0 0 0 0,0 0 0 0 0,1 1 0 0 0,-8 11 0 0 0,10-12-188 0 0,0 1 1 0 0,0 0-1 0 0,1 0 0 0 0,0 1 1 0 0,1-1-1 0 0,0 1 0 0 0,0 0 1 0 0,1 0-1 0 0,0 1 0 0 0,1-1 1 0 0,0 1-1 0 0,-1 15 1 0 0,5-14-6131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42 224 6447 0 0,'0'0'499'0'0,"-10"4"842"0"0,-19 5 3994 0 0,28-8-4790 0 0,0-10-481 0 0,1 6-64 0 0,1 0 0 0 0,0-1 0 0 0,0 1 0 0 0,1 0 0 0 0,-1 0 0 0 0,1 0 0 0 0,-1 1 0 0 0,1-1 0 0 0,0 0 0 0 0,0 1 0 0 0,4-5 0 0 0,29-25 0 0 0,-33 30 0 0 0,16-13 28 0 0,79-63-82 0 0,-81 67 170 0 0,0 0-1 0 0,1 2 1 0 0,0 0 0 0 0,24-9-1 0 0,-40 17-51 0 0,0 1-1 0 0,0 0 1 0 0,0 0-1 0 0,0-1 1 0 0,0 1-1 0 0,1 0 1 0 0,-1 0-1 0 0,0 0 0 0 0,0 0 1 0 0,0 0-1 0 0,0 0 1 0 0,0 1-1 0 0,0-1 1 0 0,0 0-1 0 0,0 1 1 0 0,0-1-1 0 0,0 0 1 0 0,0 1-1 0 0,0-1 1 0 0,0 1-1 0 0,0 0 1 0 0,0-1-1 0 0,0 1 0 0 0,0 0 1 0 0,0-1-1 0 0,0 1 1 0 0,-1 0-1 0 0,1 0 1 0 0,0 0-1 0 0,-1 0 1 0 0,1 0-1 0 0,-1 0 1 0 0,1 0-1 0 0,-1 0 1 0 0,1 0-1 0 0,-1 0 1 0 0,1 1-1 0 0,0 3 65 0 0,0-1 0 0 0,1 0 0 0 0,-2 0 0 0 0,1 0 0 0 0,0 0 0 0 0,-1 1 0 0 0,0-1 0 0 0,0 7 0 0 0,-1-4-5 0 0,-1 0 0 0 0,1 0-1 0 0,-1 0 1 0 0,-1-1 0 0 0,-2 8-1 0 0,-23 35-123 0 0,21-36-50 0 0,6-12-41 0 0,12-10-981 0 0,20-12 289 0 0,1 1-1 0 0,1 1 1 0 0,36-14 0 0 0,-17 8 216 0 0,-24 11 339 0 0,30-10 0 0 0,-50 21 352 0 0,0 0-1 0 0,1 1 0 0 0,-1 0 1 0 0,1 1-1 0 0,-1 0 0 0 0,1 0 1 0 0,-1 0-1 0 0,16 2 1 0 0,-22-1-19 0 0,0 1 0 0 0,0-1 1 0 0,0 1-1 0 0,1-1 0 0 0,-1 1 1 0 0,0 0-1 0 0,-1 0 1 0 0,1 0-1 0 0,0 0 0 0 0,0 0 1 0 0,0 0-1 0 0,0 1 0 0 0,-1-1 1 0 0,1 0-1 0 0,-1 1 1 0 0,1-1-1 0 0,-1 1 0 0 0,2 2 1 0 0,-1 0 34 0 0,0-1 0 0 0,-1 0 0 0 0,0 0 1 0 0,0 1-1 0 0,0-1 0 0 0,0 1 0 0 0,0-1 0 0 0,-1 1 1 0 0,1-1-1 0 0,-1 5 0 0 0,-1 5 141 0 0,0-1-1 0 0,0 0 1 0 0,-1 0-1 0 0,-1 0 1 0 0,-6 17 0 0 0,-1-5-237 0 0,-1 0 0 0 0,0 0 0 0 0,-2-2 0 0 0,-1 1 0 0 0,-1-2 1 0 0,-1 0-1 0 0,-33 35 0 0 0,43-51-1586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18199 0 0,'0'0'2416'0'0,"1"2"-2192"0"0,0 5-163 0 0,0 0-1 0 0,0 1 0 0 0,-1-1 1 0 0,0 0-1 0 0,0 0 0 0 0,0 0 1 0 0,-1 1-1 0 0,-1-1 0 0 0,-2 9 1 0 0,-4 12 0 0 0,-13 27 0 0 0,7-22-21 0 0,-152 355 26 0 0,67-209-250 0 0,71-135-340 0 0,-65 77 0 0 0,81-107 277 0 0,-17 20-862 0 0,-1-1-1 0 0,-67 54 0 0 0,85-80-110 0 0,3-2-40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5983 0 0,'1'-2'8468'0'0,"7"-6"-8246"0"0,0 0-1 0 0,0 0 1 0 0,1 1 0 0 0,0 0-1 0 0,0 0 1 0 0,1 1-1 0 0,20-10 1 0 0,2 2 167 0 0,44-13 0 0 0,-54 20-248 0 0,22-8 623 0 0,87-16 1 0 0,-118 29-619 0 0,0 1 0 0 0,-1 0 0 0 0,1 1 0 0 0,0 0 0 0 0,0 0 0 0 0,-1 2 0 0 0,1 0 0 0 0,0 0 0 0 0,-1 1-1 0 0,0 0 1 0 0,23 10 0 0 0,-30-11-77 0 0,-1 1-1 0 0,0-1 1 0 0,-1 1 0 0 0,1-1-1 0 0,0 1 1 0 0,-1 0 0 0 0,1 0-1 0 0,-1 1 1 0 0,0-1 0 0 0,0 1-1 0 0,0-1 1 0 0,-1 1-1 0 0,1 0 1 0 0,3 8 0 0 0,-5-8-5 0 0,1 0 0 0 0,-1 0 0 0 0,-1 0 0 0 0,1 0 0 0 0,0 0 1 0 0,-1 1-1 0 0,0-1 0 0 0,0 0 0 0 0,0 0 0 0 0,-1 0 0 0 0,0 1 0 0 0,1-1 1 0 0,-1 0-1 0 0,0 0 0 0 0,-1 0 0 0 0,-2 6 0 0 0,-3 3 15 0 0,0-1 0 0 0,-1 0 0 0 0,0 0-1 0 0,-1 0 1 0 0,0-1 0 0 0,-1-1 0 0 0,0 1-1 0 0,0-2 1 0 0,-1 1 0 0 0,-1-1 0 0 0,-21 12 0 0 0,-9 3-133 0 0,-2-2 0 0 0,-49 17 0 0 0,89-38 10 0 0,-68 26-582 0 0,61-24 23 0 0,0 0 0 0 0,0-1 0 0 0,0 0 0 0 0,-19 0 0 0 0,15-3-1208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 1839 0 0,'2'0'83'0'0,"7"-3"-6"0"0,-8 3-51 0 0,-1-1 0 0 0,1 1-1 0 0,0 0 1 0 0,0-1 0 0 0,0 1-1 0 0,-1 0 1 0 0,1 0-1 0 0,0 0 1 0 0,0 0 0 0 0,0 0-1 0 0,0-1 1 0 0,0 2-1 0 0,-1-1 1 0 0,1 0 0 0 0,0 0-1 0 0,1 0 1 0 0,-1 0 58 0 0,-1 1 1 0 0,1-1 0 0 0,-1 0 0 0 0,0 1-1 0 0,1-1 1 0 0,-1 0 0 0 0,1 1-1 0 0,-1-1 1 0 0,0 0 0 0 0,1 1-1 0 0,-1-1 1 0 0,0 1 0 0 0,1-1 0 0 0,-1 0-1 0 0,0 1 1 0 0,0-1 0 0 0,0 1-1 0 0,1-1 1 0 0,-1 1 0 0 0,0 2 520 0 0,1-1 1 0 0,-1 0 0 0 0,0 1 0 0 0,0-1-1 0 0,0 0 1 0 0,-1 5 0 0 0,-1 4 733 0 0,-1 0 1 0 0,0-1 0 0 0,0 1 0 0 0,-1-1-1 0 0,-6 12 1 0 0,-31 49-368 0 0,29-51-506 0 0,-210 361 1089 0 0,-63 104-744 0 0,207-359-1069 0 0,70-114-607 0 0,-17 17 0 0 0,13-17-935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216 127 13359 0 0,'0'0'1491'0'0,"1"1"-906"0"0,1 2-390 0 0,-1-1-1 0 0,1 0 0 0 0,0 0 1 0 0,-1 0-1 0 0,1 0 1 0 0,0 0-1 0 0,0 0 1 0 0,1-1-1 0 0,-1 1 0 0 0,0-1 1 0 0,0 0-1 0 0,1 1 1 0 0,-1-1-1 0 0,1 0 0 0 0,-1 0 1 0 0,1 0-1 0 0,2 0 1 0 0,0-1 5 0 0,-1 1 0 0 0,0-1 0 0 0,1 0 0 0 0,-1 0 1 0 0,1-1-1 0 0,-1 0 0 0 0,0 1 0 0 0,0-1 0 0 0,8-3 1 0 0,2-2-19 0 0,-1-1 1 0 0,1 0-1 0 0,-1-1 0 0 0,-1 0 1 0 0,15-12-1 0 0,-18 12-159 0 0,6-3 4 0 0,15-16 1 0 0,-27 24-25 0 0,0-1 1 0 0,0 1-1 0 0,0-1 1 0 0,0 0-1 0 0,0 0 0 0 0,-1 0 1 0 0,0 0-1 0 0,0-1 1 0 0,3-7-1 0 0,-5 11-173 0 0,-2 1-78 0 0,-3 0 139 0 0,0 1 1 0 0,0 0-1 0 0,0 0 1 0 0,0 0-1 0 0,0 1 1 0 0,0 0 0 0 0,0 0-1 0 0,-6 3 1 0 0,-38 25-510 0 0,43-26 542 0 0,-28 20-65 0 0,1 1-1 0 0,-43 43 0 0 0,-51 67 456 0 0,127-135-313 0 0,-6 6 28 0 0,-46 55 211 0 0,44-51-192 0 0,0 1 0 0 0,1 0 1 0 0,-11 23-1 0 0,17-31-38 0 0,0 0 0 0 0,-1 0 0 0 0,1 1 0 0 0,0-1 0 0 0,1 1 0 0 0,-1-1 0 0 0,1 1-1 0 0,-1-1 1 0 0,1 1 0 0 0,0-1 0 0 0,0 1 0 0 0,1-1 0 0 0,-1 1 0 0 0,2 5 0 0 0,-1-7-6 0 0,0 0 1 0 0,0 1 0 0 0,1-1-1 0 0,-1 0 1 0 0,0 0 0 0 0,1-1-1 0 0,-1 1 1 0 0,1 0 0 0 0,0 0-1 0 0,-1-1 1 0 0,1 1 0 0 0,0-1-1 0 0,0 1 1 0 0,0-1 0 0 0,0 0-1 0 0,0 0 1 0 0,1 0 0 0 0,-1 0-1 0 0,0 0 1 0 0,0 0 0 0 0,1-1 0 0 0,2 1-1 0 0,9 1 20 0 0,0 0-1 0 0,0-1 1 0 0,1 0-1 0 0,-1-1 1 0 0,19-3-1 0 0,70-15 79 0 0,-94 16-89 0 0,233-57-329 0 0,-142 30-3566 0 0,-98 29 2256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87 339 4607 0 0,'0'0'208'0'0,"0"2"-9"0"0,-36 108 8392 0 0,21-69-6377 0 0,-12 52 1 0 0,20-63-1248 0 0,6-28-331 0 0,0-3-42 0 0,4-16 65 0 0,7-32-145 0 0,2 1-1 0 0,35-87 1 0 0,-36 107-443 0 0,3 0-1 0 0,0 0 1 0 0,1 1-1 0 0,20-25 1 0 0,-23 36-48 0 0,2 1 1 0 0,0-1 0 0 0,0 2-1 0 0,2 0 1 0 0,0 1-1 0 0,0 1 1 0 0,20-12-1 0 0,-13 10 17 0 0,1 1-1 0 0,0 1 1 0 0,1 2-1 0 0,42-13 1 0 0,-58 20-68 0 0,1 1 1 0 0,-1 1 0 0 0,1 0-1 0 0,-1 1 1 0 0,1-1-1 0 0,-1 2 1 0 0,13 1-1 0 0,-16-1-74 0 0,0 0-1 0 0,0 1 0 0 0,0 0 1 0 0,0 0-1 0 0,-1 1 0 0 0,1-1 0 0 0,-1 1 1 0 0,1 0-1 0 0,-1 1 0 0 0,0-1 1 0 0,0 1-1 0 0,6 6 0 0 0,6 8-2146 0 0,-10-9 314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57 919 0 0,'-2'0'67'0'0,"-25"2"17673"0"0,49-7-16228 0 0,163-35 1183 0 0,-177 39-2720 0 0,29-10-1698 0 0,-28 9 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353 113 6911 0 0,'0'0'528'0'0,"1"-1"-341"0"0,18-22 2728 0 0,-2 4 2490 0 0,-7 7-4616 0 0,-9 10-718 0 0,-1 0-1 0 0,1 0 1 0 0,-1 0-1 0 0,1 0 0 0 0,-1 0 1 0 0,0 0-1 0 0,0 0 1 0 0,0 0-1 0 0,0 0 1 0 0,0 0-1 0 0,0 0 1 0 0,0 0-1 0 0,-1 0 0 0 0,1 0 1 0 0,-1 0-1 0 0,1 0 1 0 0,-1 0-1 0 0,0 0 1 0 0,0 1-1 0 0,0-1 1 0 0,0 0-1 0 0,0 0 0 0 0,-2-2 1 0 0,1 3-64 0 0,0 0 0 0 0,0 0-1 0 0,0 0 1 0 0,0 0 0 0 0,0 0 0 0 0,0 0 0 0 0,0 1-1 0 0,0-1 1 0 0,0 1 0 0 0,0 0 0 0 0,0-1 0 0 0,0 1-1 0 0,0 0 1 0 0,-4 1 0 0 0,2-1-7 0 0,-1 1-1 0 0,1 0 1 0 0,0 0 0 0 0,-1 1 0 0 0,1-1-1 0 0,-6 4 1 0 0,-4 3-21 0 0,1 0-1 0 0,-23 19 1 0 0,34-25 22 0 0,-148 134 471 0 0,125-112-386 0 0,7-7 26 0 0,6-6 107 0 0,1 0 0 0 0,0 0 0 0 0,-18 25 0 0 0,28-35 353 0 0,13 4 158 0 0,-7-4-628 0 0,0 0 0 0 0,0-1 0 0 0,1 1 0 0 0,-1-1 0 0 0,0 0 0 0 0,0-1 0 0 0,1 1 0 0 0,-1-1 0 0 0,0 0 0 0 0,6-2 0 0 0,9-4 152 0 0,23-11 0 0 0,-26 11-111 0 0,47-21-171 0 0,119-46-1557 0 0,-183 73 1549 0 0,0 1 0 0 0,0 0 0 0 0,0 0 0 0 0,0 0 0 0 0,1 0 0 0 0,-1 0 0 0 0,0 0 0 0 0,0 0 0 0 0,0 0 0 0 0,0 0 0 0 0,1 0 0 0 0,-1 0 1 0 0,0 0-1 0 0,0 0 0 0 0,0 0 0 0 0,0 0 0 0 0,0 0 0 0 0,1 0 0 0 0,-1 0 0 0 0,0 0 0 0 0,0 0 0 0 0,0 0 0 0 0,0 0 0 0 0,0 0 0 0 0,1 0 0 0 0,-1 0 0 0 0,0 0 0 0 0,0 0 0 0 0,0 1 0 0 0,0-1 0 0 0,0 0 0 0 0,1 0 0 0 0,-1 0 0 0 0,0 0 0 0 0,0 0 0 0 0,0 0 0 0 0,0 0 0 0 0,0 1 0 0 0,0-1 0 0 0,0 0 0 0 0,0 0 0 0 0,0 0 0 0 0,0 0 0 0 0,0 0 0 0 0,0 1 0 0 0,1-1 0 0 0,-1 0 0 0 0,0 0 0 0 0,0 0 0 0 0,0 1 0 0 0,-4 12-617 0 0,-13 21 756 0 0,13-26-250 0 0,2-3 99 0 0,0 0 0 0 0,0 0 1 0 0,0 0-1 0 0,0 0 0 0 0,1 0 0 0 0,-1 7 0 0 0,3 6-5493 0 0,4-7-75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7 278 2303 0 0,'0'0'16439'0'0,"-1"0"-16338"0"0,1 0-1 0 0,0 0 1 0 0,0 1 0 0 0,0-1-1 0 0,-1 0 1 0 0,1 0 0 0 0,0 0 0 0 0,0 0-1 0 0,0 0 1 0 0,-1 0 0 0 0,1 0 0 0 0,0 0-1 0 0,0 0 1 0 0,0 0 0 0 0,-1 0-1 0 0,1 0 1 0 0,0 0 0 0 0,0 0 0 0 0,0-1-1 0 0,-1 1 1 0 0,1 0 0 0 0,0 0-1 0 0,0 0 1 0 0,0 0 0 0 0,-1 0 0 0 0,1 0-1 0 0,0 0 1 0 0,0 0 0 0 0,0-1 0 0 0,0 1-1 0 0,0 0 1 0 0,-1 0 0 0 0,1 0-1 0 0,0-1 1 0 0,2-4 58 0 0,1-1-1 0 0,-1 1 1 0 0,1 0-1 0 0,1 0 1 0 0,-1 0-1 0 0,6-7 1 0 0,30-28 126 0 0,-18 19-188 0 0,-16 15-91 0 0,75-73 56 0 0,-64 64-56 0 0,2 1 1 0 0,37-24 0 0 0,-55 38-7 0 0,5-3-16 0 0,0 0 1 0 0,1 0-1 0 0,-1 1 1 0 0,0-1-1 0 0,1 1 0 0 0,8-1 1 0 0,-4 3-52 0 0,-8 2 61 0 0,-1-1-1 0 0,1 0 0 0 0,-1 0 1 0 0,0 0-1 0 0,1 1 1 0 0,-1-1-1 0 0,0 0 1 0 0,0 1-1 0 0,0-1 0 0 0,0 1 1 0 0,0 0-1 0 0,0-1 1 0 0,0 1-1 0 0,-1 0 1 0 0,1-1-1 0 0,-1 1 1 0 0,1 0-1 0 0,-1 0 0 0 0,0 0 1 0 0,1-1-1 0 0,-1 4 1 0 0,0 5-3 0 0,0 1 0 0 0,-1 14 1 0 0,0-22 7 0 0,-2 28-52 0 0,0-15 46 0 0,2-1 0 0 0,0 24 0 0 0,1-38-13 0 0,0 0-1 0 0,0 0 1 0 0,0 0 0 0 0,0 1-1 0 0,1-1 1 0 0,-1 0 0 0 0,1 0 0 0 0,-1 0-1 0 0,1 1 1 0 0,-1-1 0 0 0,1 0-1 0 0,-1 0 1 0 0,1 0 0 0 0,0 0-1 0 0,0 0 1 0 0,-1 0 0 0 0,1 0 0 0 0,0 0-1 0 0,0-1 1 0 0,2 3 0 0 0,-1-2-204 0 0,1 0 1 0 0,-1 0-1 0 0,1 0 0 0 0,-1 0 1 0 0,1-1-1 0 0,0 1 0 0 0,-1-1 1 0 0,6 1-1 0 0,14 0-1964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183 375 5983 0 0,'0'0'464'0'0,"-1"2"-305"0"0,-26 26 1447 0 0,6-4 2648 0 0,17-19-3315 0 0,0 0 0 0 0,0 0 0 0 0,-5 11 0 0 0,4-8-260 0 0,4-7-45 0 0,-13 15 1861 0 0,5-16-1986 0 0,6-1-391 0 0,0 0-1 0 0,0 0 1 0 0,0 0 0 0 0,0 0-1 0 0,0 0 1 0 0,0-1 0 0 0,0 1-1 0 0,0-1 1 0 0,1 0 0 0 0,-1 0-1 0 0,1 0 1 0 0,-1 0-1 0 0,1-1 1 0 0,0 1 0 0 0,0-1-1 0 0,0 1 1 0 0,0-1 0 0 0,-2-3-1 0 0,-2-3-97 0 0,1-1-1 0 0,0 0 0 0 0,1 0 1 0 0,-4-12-1 0 0,7 16-31 0 0,0 1-1 0 0,0-1 0 0 0,0 1 1 0 0,1-1-1 0 0,0 0 0 0 0,0 1 1 0 0,0-1-1 0 0,1 0 1 0 0,0 1-1 0 0,0-1 0 0 0,0 1 1 0 0,1-1-1 0 0,0 1 0 0 0,4-9 1 0 0,0 2-203 0 0,0 0-1 0 0,1 0 1 0 0,1 1 0 0 0,17-20 0 0 0,-6 11 38 0 0,0 0-1 0 0,1 2 1 0 0,2 1 0 0 0,-1 0-1 0 0,2 2 1 0 0,0 0 0 0 0,1 2-1 0 0,0 0 1 0 0,1 2 0 0 0,43-14-1 0 0,-49 19 179 0 0,6-2 17 0 0,35-6-1 0 0,-53 13 29 0 0,0 0 0 0 0,-1 0 0 0 0,1 1 0 0 0,0 0-1 0 0,0 0 1 0 0,0 0 0 0 0,0 1 0 0 0,0 0 0 0 0,-1 1-1 0 0,9 2 1 0 0,-12-3-6 0 0,-1 0 0 0 0,0 0 0 0 0,0 0 0 0 0,0 0 0 0 0,0 1-1 0 0,0-1 1 0 0,0 1 0 0 0,0-1 0 0 0,0 1 0 0 0,-1 0 0 0 0,1-1 0 0 0,-1 1 0 0 0,1 0-1 0 0,-1 0 1 0 0,0 0 0 0 0,3 4 0 0 0,-3-2 19 0 0,0-1-1 0 0,0 1 1 0 0,-1-1 0 0 0,1 1 0 0 0,-1-1-1 0 0,1 1 1 0 0,-1-1 0 0 0,0 1-1 0 0,-1-1 1 0 0,0 6 0 0 0,-1 1 85 0 0,-1 1 1 0 0,0-1-1 0 0,-1 0 0 0 0,0 0 1 0 0,0 0-1 0 0,-10 14 1 0 0,-12 14-184 0 0,-1-2 0 0 0,-2-1 0 0 0,-1-1 0 0 0,-2-2 0 0 0,-1 0 0 0 0,-2-3 0 0 0,0-1 0 0 0,-54 32 0 0 0,84-57-487 0 0,-25 14 226 0 0,14-12-1574 0 0,15-5 1494 0 0,0 0-1 0 0,0 0 1 0 0,0 0 0 0 0,0 0 0 0 0,0 0-1 0 0,0 0 1 0 0,1 0 0 0 0,-1 0 0 0 0,0-1-1 0 0,0 1 1 0 0,0 0 0 0 0,0-1 0 0 0,-1 0-1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14799 0 0,'0'0'1343'0'0,"-1"2"-1104"0"0,-49 97 47 0 0,-19 31 560 0 0,-157 185 384 0 0,-25-21-166 0 0,232-273-1013 0 0,-3 3-25 0 0,1 0 0 0 0,1 1 0 0 0,1 1 0 0 0,-18 33 1 0 0,36-58-47 0 0,0 0 1 0 0,1 0 0 0 0,-1 0 0 0 0,1 0 0 0 0,-1 0 0 0 0,1 0 0 0 0,-1 1 0 0 0,1-1-1 0 0,0 0 1 0 0,-1 0 0 0 0,1 0 0 0 0,0 0 0 0 0,0 1 0 0 0,0-1 0 0 0,0 0 0 0 0,0 0-1 0 0,0 0 1 0 0,1 1 0 0 0,-1-1 0 0 0,0 0 0 0 0,1 1 0 0 0,0-1-106 0 0,0 0-1 0 0,0 0 1 0 0,0 0-1 0 0,0-1 1 0 0,0 1 0 0 0,0-1-1 0 0,1 1 1 0 0,-1-1 0 0 0,0 1-1 0 0,0-1 1 0 0,1 0 0 0 0,-1 1-1 0 0,0-1 1 0 0,0 0-1 0 0,1 0 1 0 0,-1 0 0 0 0,0 0-1 0 0,1 0 1 0 0,-1 0 0 0 0,2-1-1 0 0,13 0-1322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9215 0 0,'0'0'9892'0'0,"-1"2"-9489"0"0,-15 25 55 0 0,0 0 0 0 0,-36 40 0 0 0,16-21-367 0 0,10-12 22 0 0,7-10 46 0 0,0 2 1 0 0,-22 40 0 0 0,41-65-145 0 0,0 0-1 0 0,-1 0 1 0 0,1-1 0 0 0,0 1-1 0 0,0 0 1 0 0,0-1 0 0 0,0 1-1 0 0,0 0 1 0 0,0 0 0 0 0,0-1-1 0 0,0 1 1 0 0,0 0 0 0 0,0 0-1 0 0,1-1 1 0 0,-1 1 0 0 0,0 0-1 0 0,0-1 1 0 0,1 1 0 0 0,-1 0-1 0 0,0-1 1 0 0,1 1 0 0 0,-1 0-1 0 0,1-1 1 0 0,-1 1 0 0 0,1 0-1 0 0,14 12 256 0 0,-8-10-222 0 0,0 0 0 0 0,0-1 0 0 0,1 1 0 0 0,-1-1 0 0 0,1-1 0 0 0,-1 0 0 0 0,1 0 0 0 0,-1 0 0 0 0,1-1 0 0 0,10 0 0 0 0,5-2 95 0 0,1-1 0 0 0,22-5 0 0 0,-40 6-141 0 0,0 1 1 0 0,-1-1-1 0 0,1 0 0 0 0,-1 0 1 0 0,1 0-1 0 0,-1-1 0 0 0,0 0 0 0 0,0 0 1 0 0,0 0-1 0 0,0-1 0 0 0,-1 0 1 0 0,0 1-1 0 0,5-7 0 0 0,-6 7 0 0 0,0-1 0 0 0,0 0 0 0 0,-1 0 0 0 0,0 0 0 0 0,0-1-1 0 0,0 1 1 0 0,0 0 0 0 0,-1-1 0 0 0,0 0 0 0 0,1 1 0 0 0,-2-1 0 0 0,1 1 0 0 0,0-1 0 0 0,-1 0-1 0 0,0 0 1 0 0,-1-7 0 0 0,-12-56-354 0 0,9 51 92 0 0,1 0 0 0 0,0 0 0 0 0,-1-21 0 0 0,4 36-138 0 0,0 0 0 0 0,1-1 0 0 0,-1 1 0 0 0,0 0 0 0 0,1 0 0 0 0,-1 0 0 0 0,2-3 0 0 0,3-6-1458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23 188 6911 0 0,'0'0'528'0'0,"-1"1"-341"0"0,-15 23 7543 0 0,10-16-910 0 0,10-8-6671 0 0,-1 0 0 0 0,1-1 0 0 0,0 0-1 0 0,-1 0 1 0 0,1 0 0 0 0,-1 0-1 0 0,1 0 1 0 0,-1-1 0 0 0,0 0-1 0 0,0 1 1 0 0,4-4 0 0 0,33-27 97 0 0,-24 18-99 0 0,32-28-56 0 0,32-26 0 0 0,-71 61-116 0 0,-1 2 0 0 0,1-1 0 0 0,1 1 0 0 0,-1 1 0 0 0,1 0 0 0 0,-1 0 0 0 0,18-4 0 0 0,-25 8 19 0 0,-1-1 0 0 0,1 1-1 0 0,0 0 1 0 0,-1 0 0 0 0,1 0-1 0 0,-1 0 1 0 0,1 0 0 0 0,0 0-1 0 0,-1 0 1 0 0,1 0 0 0 0,-1 1-1 0 0,1-1 1 0 0,-1 0 0 0 0,1 1-1 0 0,-1 0 1 0 0,1-1 0 0 0,-1 1-1 0 0,1 0 1 0 0,-1 0-1 0 0,3 2 1 0 0,-3-2-2 0 0,1 1 1 0 0,0 0-1 0 0,-1 0 0 0 0,0 1 1 0 0,0-1-1 0 0,1 0 1 0 0,-1 0-1 0 0,-1 1 0 0 0,1-1 1 0 0,0 0-1 0 0,0 1 0 0 0,-1 2 1 0 0,2 7-6 0 0,-2 0-1 0 0,1 0 1 0 0,-2 0 0 0 0,-1 16 0 0 0,2-27 14 0 0,-1 3 10 0 0,-1 19 92 0 0,1 36 0 0 0,1-58-15 0 0,9-2 24 0 0,-3-1-84 0 0,0 0-1 0 0,-1 0 0 0 0,1-1 0 0 0,-1 0 0 0 0,1 0 1 0 0,-1-1-1 0 0,0 1 0 0 0,0-1 0 0 0,4-5 1 0 0,9-5-29 0 0,17-12-423 0 0,2 1 0 0 0,0 2-1 0 0,72-32 1 0 0,-88 45 188 0 0,-16 7 195 0 0,1 0 0 0 0,0 1 0 0 0,-1-1-1 0 0,1 1 1 0 0,1 0 0 0 0,-1 1 0 0 0,0-1 0 0 0,0 1-1 0 0,10 0 1 0 0,-5 3 25 0 0,-3 4 28 0 0,-3-1 70 0 0,-1 0 0 0 0,0 1 0 0 0,0 0-1 0 0,0 0 1 0 0,-1 0 0 0 0,0 0 0 0 0,0 0 0 0 0,2 9 0 0 0,7 13 113 0 0,-7-16-71 0 0,-1 0 0 0 0,0 0-1 0 0,-1 0 1 0 0,0 0 0 0 0,1 15 0 0 0,-2-13 108 0 0,0 0 0 0 0,2 0 1 0 0,7 23-1 0 0,-11-37-232 0 0,15 32-42 0 0,-2 1 0 0 0,-2 0-1 0 0,9 38 1 0 0,-19-49-953 0 0,0-10-4600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50 1375 0 0,'0'0'66'0'0,"1"-1"-8"0"0,14-27 245 0 0,-3 8 12629 0 0,-12 21-12780 0 0,-1 12-115 0 0,-1 1-1 0 0,0-1 1 0 0,-1 0-1 0 0,-6 17 1 0 0,-2 14-11 0 0,3-17-19 0 0,-1-1 1 0 0,-1 0-1 0 0,-1 0 0 0 0,-28 47 0 0 0,26-52-821 0 0,0-1-1 0 0,-25 27 0 0 0,23-30-833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19 250 4607 0 0,'0'0'208'0'0,"-2"0"-9"0"0,1 0 300 0 0,0 0 0 0 0,1 0 0 0 0,-1 0-1 0 0,0 0 1 0 0,0-1 0 0 0,0 1 0 0 0,0 0 0 0 0,0 0 0 0 0,1-1 0 0 0,-1 1-1 0 0,0 0 1 0 0,0-1 0 0 0,0 1 0 0 0,1-1 0 0 0,-1 1 0 0 0,0-1-1 0 0,1 1 1 0 0,-2-2 0 0 0,2 1-416 0 0,0 1 1 0 0,0 0-1 0 0,0-1 0 0 0,0 1 1 0 0,0-1-1 0 0,1 1 0 0 0,-1 0 1 0 0,0-1-1 0 0,0 1 0 0 0,0 0 1 0 0,1-1-1 0 0,-1 1 0 0 0,0 0 1 0 0,0-1-1 0 0,1 1 0 0 0,-1 0 1 0 0,0-1-1 0 0,1 1 0 0 0,-1 0 1 0 0,0 0-1 0 0,1-1 0 0 0,-1 1 1 0 0,0 0-1 0 0,1 0 0 0 0,0-1 1 0 0,26-10 212 0 0,-4 5 252 0 0,2-1-164 0 0,0 1-1 0 0,28-3 1 0 0,28 4 7 0 0,92 5 1 0 0,40 13-306 0 0,-193-12-58 0 0,-1-2 0 0 0,0 0-1 0 0,0-2 1 0 0,1 0-1 0 0,-1-1 1 0 0,-1 0 0 0 0,1-2-1 0 0,29-12 1 0 0,7-9-540 0 0,71-46 0 0 0,-83 47-511 0 0,3-1-4695 0 0,-29 16 526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2 229 9991 0 0,'0'0'904'0'0,"0"-2"-745"0"0,-1 0-55 0 0,1 0 0 0 0,-1 0 0 0 0,1 1-1 0 0,0-1 1 0 0,0 0 0 0 0,0 0 0 0 0,0 1 0 0 0,0-1 0 0 0,1 0-1 0 0,-1 0 1 0 0,0 1 0 0 0,1-1 0 0 0,-1 0 0 0 0,1 1 0 0 0,0-1-1 0 0,-1 0 1 0 0,1 1 0 0 0,0-1 0 0 0,0 1 0 0 0,0-1 0 0 0,0 1-1 0 0,0 0 1 0 0,1-1 0 0 0,-1 1 0 0 0,0 0 0 0 0,0 0 0 0 0,1 0-1 0 0,-1 0 1 0 0,1 0 0 0 0,2-2 0 0 0,-2 2-100 0 0,14-8 368 0 0,1 1 1 0 0,0 0-1 0 0,0 1 1 0 0,1 1 0 0 0,34-8-1 0 0,98-9 510 0 0,-109 19-587 0 0,-10 0-107 0 0,381-54 1125 0 0,-141 26-1095 0 0,-155 28-5800 0 0,-77 4-365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423 774 3223 0 0,'0'0'143'0'0,"1"-1"326"0"0,39-33 7704 0 0,19-23-5599 0 0,-55 53-2431 0 0,45-45 1113 0 0,76-103 0 0 0,-106 126-1233 0 0,-2-2 0 0 0,-1 1 0 0 0,-1-2 0 0 0,-2 0 0 0 0,0 0 0 0 0,10-41 0 0 0,-20 59-318 0 0,-1 0 0 0 0,0 0 0 0 0,-1 0-1 0 0,0 0 1 0 0,0 0 0 0 0,-2 0 0 0 0,1 0 0 0 0,-1 0 0 0 0,-1 0 0 0 0,0 0 0 0 0,0 0 0 0 0,-1 0 0 0 0,-1 0-1 0 0,0 1 1 0 0,0 0 0 0 0,-1-1 0 0 0,-10-14 0 0 0,14 22 229 0 0,-1 1 0 0 0,1 0 0 0 0,-1 0 0 0 0,0 0 0 0 0,0 1 0 0 0,0-1 0 0 0,0 0 0 0 0,0 1 0 0 0,0-1 0 0 0,0 1 0 0 0,0-1 0 0 0,0 1 0 0 0,-1 0 0 0 0,1 0 0 0 0,0 0 0 0 0,-1 1 1 0 0,1-1-1 0 0,-1 0 0 0 0,1 1 0 0 0,-1-1 0 0 0,0 1 0 0 0,1 0 0 0 0,-5 0 0 0 0,2 1 41 0 0,1 0 0 0 0,0 1 0 0 0,0-1 0 0 0,-1 1 1 0 0,1-1-1 0 0,0 1 0 0 0,1 0 0 0 0,-1 1 0 0 0,0-1 1 0 0,0 1-1 0 0,1 0 0 0 0,0-1 0 0 0,-4 5 0 0 0,-12 13 134 0 0,1 2 1 0 0,1 0-1 0 0,-29 48 0 0 0,-30 81 600 0 0,57-112-571 0 0,-33 78 346 0 0,5 2 0 0 0,-48 190 0 0 0,42-141-392 0 0,40-137-59 0 0,-1 0 0 0 0,-2-1-1 0 0,-23 33 1 0 0,-65 73 144 0 0,64-89-178 0 0,39-46-92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13703 0 0,'-1'2'630'0'0,"-5"7"-381"0"0,2 1 0 0 0,-1 1 0 0 0,1-1 0 0 0,1 1 0 0 0,0-1 0 0 0,0 1 0 0 0,1 0 0 0 0,0 0 0 0 0,1 0 0 0 0,1 0 0 0 0,0 20 0 0 0,3-18 10 0 0,-1 0 1 0 0,1-1-1 0 0,1 1 1 0 0,0-1 0 0 0,1 0-1 0 0,1 0 1 0 0,-1 0 0 0 0,2-1-1 0 0,0 0 1 0 0,0 0-1 0 0,1-1 1 0 0,0 0 0 0 0,1 0-1 0 0,15 13 1 0 0,-10-11-118 0 0,1-1 0 0 0,0-1 0 0 0,1 0 0 0 0,0-1 0 0 0,0 0 0 0 0,1-2 0 0 0,0 0 0 0 0,0-1 0 0 0,32 7 0 0 0,62 7-243 0 0,-91-15-452 0 0,-18-5-526 0 0</inkml:trace>
  <inkml:trace contextRef="#ctx0" brushRef="#br0" timeOffset="1">485 63 13935 0 0,'0'0'1262'0'0,"-9"3"-1012"0"0,3 1-118 0 0,0 0 0 0 0,0 0 0 0 0,1 1 0 0 0,-1 0 0 0 0,1 0 0 0 0,0 0 0 0 0,0 0 0 0 0,-6 11 0 0 0,0-2 146 0 0,-32 38 634 0 0,-94 109 1041 0 0,76-98-1575 0 0,-46 52 374 0 0,45-34-3437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3223 0 0,'0'0'9604'0'0,"1"-1"-8670"0"0,6-5-531 0 0,0 0 0 0 0,0 1 0 0 0,1 0 0 0 0,0 0 0 0 0,0 1 0 0 0,0 0 1 0 0,0 0-1 0 0,12-2 0 0 0,75-19 661 0 0,-77 22-766 0 0,227-40 1815 0 0,-189 35-1892 0 0,72-7-1703 0 0,-111 13-5546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39 6767 0 0,'0'0'608'0'0,"-13"-9"-488"0"0,7 4 724 0 0,0 1 0 0 0,-1 0 0 0 0,-11-5 0 0 0,8 4 1498 0 0,3 3 800 0 0,7 2-3095 0 0,0 0 1 0 0,0 0-1 0 0,0 0 1 0 0,0 0 0 0 0,0 0-1 0 0,0 0 1 0 0,0 0-1 0 0,0 0 1 0 0,0 0 0 0 0,0 0-1 0 0,0 0 1 0 0,54 175 849 0 0,26 75-375 0 0,-60-197-472 0 0,3-1 0 0 0,46 78 0 0 0,-59-114-31 0 0,1 0 0 0 0,0-1 1 0 0,2-1-1 0 0,0 0 0 0 0,0 0 0 0 0,1-2 0 0 0,1 1 0 0 0,0-2 0 0 0,0 0 0 0 0,2-1 0 0 0,23 12 1 0 0,-21-12-290 0 0,-18-10 77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874 101 4143 0 0,'12'-16'161'0'0,"0"0"0"0"0,11-21 0 0 0,-10 5 8838 0 0,-24 41-8046 0 0,-31 31-683 0 0,1 2-1 0 0,-35 47 1 0 0,37-43-210 0 0,-5 6 83 0 0,-123 140 298 0 0,61-75-216 0 0,-76 83-109 0 0,-14-11 19 0 0,167-162-112 0 0,29-27-22 0 0,0 0 0 0 0,0 0 0 0 0,0 0-1 0 0,0 0 1 0 0,0 0 0 0 0,0 0 0 0 0,0 0 0 0 0,0 0 0 0 0,0 0 0 0 0,1 0 0 0 0,-1 0 0 0 0,0 0-1 0 0,0 0 1 0 0,0 0 0 0 0,0 0 0 0 0,0 0 0 0 0,0 0 0 0 0,0 0 0 0 0,0 0 0 0 0,0 0 0 0 0,0 0-1 0 0,0 0 1 0 0,0 0 0 0 0,0 0 0 0 0,0 0 0 0 0,0 0 0 0 0,0 1 0 0 0,0-1 0 0 0,0 0 0 0 0,0 0-1 0 0,0 0 1 0 0,0 0 0 0 0,0 0 0 0 0,0 0 0 0 0,0 0 0 0 0,0 0 0 0 0,0 0 0 0 0,0 0 0 0 0,0 0-1 0 0,0 0 1 0 0,0 0 0 0 0,0 1 0 0 0,0-1 0 0 0,0 0 0 0 0,0 0 0 0 0,0 0 0 0 0,0 0 0 0 0,0 0-1 0 0,0 0 1 0 0,0 0 0 0 0,0 0 0 0 0,0 0 0 0 0,0 0 0 0 0,0 0 0 0 0,0 0 0 0 0,0 0 0 0 0,0 0-1 0 0,0 0 1 0 0,0 1 0 0 0,4-1-31 0 0,1 1 1 0 0,0 0-1 0 0,-1-1 0 0 0,1 0 0 0 0,0 0 0 0 0,0 0 0 0 0,-1-1 0 0 0,1 1 0 0 0,5-3 1 0 0,11-2-185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7831 0 0,'0'0'1010'0'0,"-1"2"47"0"0,-2 4-335 0 0,0 0 0 0 0,0 0-1 0 0,0 0 1 0 0,-1-1 0 0 0,-6 9 0 0 0,-1 1-138 0 0,-30 41 741 0 0,-22 36 475 0 0,47-65-1659 0 0,1 1 0 0 0,1 0 0 0 0,2 1-1 0 0,1 1 1 0 0,-13 54 0 0 0,24-83-522 0 0,0 1-162 0 0,1 5-37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10159 0 0,'0'0'4104'0'0,"1"2"-3737"0"0,4 4-104 0 0,-1 0-1 0 0,0 1 1 0 0,0-1-1 0 0,-1 1 1 0 0,4 10 0 0 0,12 42 547 0 0,-8-22-485 0 0,-7-26-281 0 0,-1 0 0 0 0,0 1 1 0 0,-1 0-1 0 0,0 0 0 0 0,-1-1 1 0 0,-1 1-1 0 0,0 0 1 0 0,-2 22-1 0 0,1-28-24 0 0,0 1 0 0 0,-1-1 0 0 0,0 1 0 0 0,0-1 0 0 0,0 0 0 0 0,-1 1 0 0 0,0-1 0 0 0,0-1 0 0 0,-1 1-1 0 0,0 0 1 0 0,0-1 0 0 0,0 0 0 0 0,0 0 0 0 0,-1 0 0 0 0,0 0 0 0 0,-10 7 0 0 0,9-8-88 0 0,1-1 0 0 0,-1 0 0 0 0,0 0-1 0 0,0 0 1 0 0,0-1 0 0 0,0 0 0 0 0,0 0 0 0 0,-11 1 0 0 0,15-2 42 0 0,0-1 0 0 0,0 0 0 0 0,0 0 0 0 0,0 0 0 0 0,0 0 0 0 0,0 0 0 0 0,0 0 0 0 0,-1 0 0 0 0,1-1 0 0 0,0 1 0 0 0,0-1 0 0 0,0 1 0 0 0,1-1 0 0 0,-1 0 0 0 0,0 0 0 0 0,0 0 0 0 0,0 0 0 0 0,0 0 0 0 0,1 0 0 0 0,-1-1 0 0 0,1 1 0 0 0,-1 0 0 0 0,1-1 0 0 0,-1 1 0 0 0,1-1 0 0 0,0 0 0 0 0,-1 1 0 0 0,1-1 0 0 0,-1-2 0 0 0,2 3-171 0 0,0 0 0 0 0,-1 1 0 0 0,1-1 0 0 0,0 0 0 0 0,0 1 0 0 0,0-1 0 0 0,0 0 0 0 0,0 0 0 0 0,0 1 1 0 0,0-1-1 0 0,0 0 0 0 0,0 1 0 0 0,0-1 0 0 0,0 0 0 0 0,1 1 0 0 0,-1-1 0 0 0,0 0 0 0 0,1 0 0 0 0,0-2-938 0 0,5-14-3947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4143 0 0,'-3'0'22'0'0,"0"0"-1"0"0,1 0 1 0 0,-1 0-1 0 0,0 0 1 0 0,1 0-1 0 0,-1 1 1 0 0,0-1-1 0 0,1 1 1 0 0,-1-1-1 0 0,0 1 1 0 0,1 0-1 0 0,-1 0 1 0 0,1 0-1 0 0,0 1 1 0 0,-1-1-1 0 0,1 0 0 0 0,0 1 1 0 0,-4 3-1 0 0,4-2 372 0 0,-1 1 0 0 0,0 0 0 0 0,1-1 0 0 0,0 1 0 0 0,0 1 0 0 0,0-1-1 0 0,0 0 1 0 0,1 0 0 0 0,-1 1 0 0 0,1-1 0 0 0,0 0 0 0 0,0 1 0 0 0,1-1-1 0 0,0 1 1 0 0,-1 0 0 0 0,1-1 0 0 0,1 1 0 0 0,-1-1 0 0 0,2 8 0 0 0,1 4 141 0 0,1 1 0 0 0,1-1 1 0 0,13 30-1 0 0,-9-27-271 0 0,1-1 1 0 0,0 0-1 0 0,1-1 0 0 0,1 0 0 0 0,20 20 1 0 0,78 70 907 0 0,-92-91-1005 0 0,91 73 601 0 0,-72-61-587 0 0,-1 1 0 0 0,47 51 0 0 0,-80-77-179 0 0,9 10-82 0 0,19 28 0 0 0,-30-40-666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18 9671 0 0,'3'-8'1004'0'0,"-1"-2"1802"0"0,-4 11-2680 0 0,0 0 0 0 0,1 0 0 0 0,-1 0 0 0 0,0 0 0 0 0,1 0 0 0 0,-1 0 0 0 0,1 1 0 0 0,-1-1 0 0 0,1 0 0 0 0,-1 1 0 0 0,-1 2 0 0 0,-2 1 46 0 0,-188 205 798 0 0,74-75-810 0 0,-28 17-87 0 0,-76 85 36 0 0,163-177-80 0 0,10-13-233 0 0,59-42-740 0 0,4-3-512 0 0,4-2-3623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4143 0 0,'-1'1'191'0'0,"0"1"-172"0"0,0 0 1 0 0,-1 0-1 0 0,1 0 0 0 0,0-1 1 0 0,0 1-1 0 0,-1 0 1 0 0,1-1-1 0 0,-1 1 0 0 0,0-1 1 0 0,-2 2-1 0 0,-2 2-15 0 0,-31 27 8472 0 0,50-31-7368 0 0,16-2-138 0 0,-5-4-105 0 0,43-15 1 0 0,-22 5-125 0 0,-43 14 145 0 0,1 14-418 0 0,-3-9-436 0 0,0-1 0 0 0,0 1 0 0 0,-1 0 0 0 0,1-1-1 0 0,-1 1 1 0 0,0-1 0 0 0,0 1 0 0 0,0-1 0 0 0,0 1 0 0 0,-1-1-1 0 0,1 0 1 0 0,-1 0 0 0 0,0 0 0 0 0,-4 5 0 0 0,-4 5 87 0 0,-21 20 0 0 0,-17 13-3 0 0,-79 57 0 0 0,120-97-108 0 0,-1 0 0 0 0,1 0 0 0 0,0 0 0 0 0,0 1 0 0 0,1 0 0 0 0,0 1 0 0 0,-8 10 0 0 0,11-10-8 0 0,1 6-3 0 0,4-9 8 0 0,0-3 9 0 0,-1 1 27 0 0,0 0-1 0 0,1 0 0 0 0,0 0 1 0 0,0-1-1 0 0,0 1 1 0 0,0 0-1 0 0,0-1 0 0 0,0 1 1 0 0,1-1-1 0 0,-1 1 0 0 0,1-1 1 0 0,0 0-1 0 0,3 2 1 0 0,-1-1 8 0 0,0-1 0 0 0,0 0-1 0 0,1 0 1 0 0,-1-1 0 0 0,0 1 0 0 0,1-1 0 0 0,8 1 0 0 0,6-1 31 0 0,-1-2 0 0 0,1 0-1 0 0,31-5 1 0 0,-35 4-81 0 0,86-18-360 0 0,-59 8-5398 0 0,-20 3-740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5063 0 0,'0'0'390'0'0,"0"1"71"0"0,-2 2 140 0 0,1 0 1 0 0,-1 0-1 0 0,1 0 0 0 0,0 0 0 0 0,0 0 0 0 0,0 0 1 0 0,1 0-1 0 0,-1 0 0 0 0,1 0 0 0 0,0 1 1 0 0,0 3-1 0 0,0-1-226 0 0,1-1-1 0 0,0 1 1 0 0,0-1 0 0 0,0 1 0 0 0,1-1-1 0 0,2 6 1 0 0,0-2-275 0 0,1 1 1 0 0,0-1-1 0 0,1 0 0 0 0,0 0 0 0 0,0-1 1 0 0,13 13-1 0 0,26 23 236 0 0,-15-16-8 0 0,-2 1 1 0 0,32 42-1 0 0,-58-69-292 0 0,0 1 0 0 0,0 0 0 0 0,0 0 0 0 0,-1 0 0 0 0,0 0 0 0 0,1 0 0 0 0,-1 0 0 0 0,0 1-1 0 0,0-1 1 0 0,-1 0 0 0 0,1 0 0 0 0,-1 1 0 0 0,0-1 0 0 0,0 1 0 0 0,0-1 0 0 0,0 0 0 0 0,0 1 0 0 0,-1-1 0 0 0,0 0 0 0 0,1 0-1 0 0,-1 1 1 0 0,0-1 0 0 0,-1 0 0 0 0,1 0 0 0 0,0 0 0 0 0,-1 0 0 0 0,-2 3 0 0 0,-2 2 46 0 0,0-1-1 0 0,0 1 1 0 0,0-1 0 0 0,-1 0 0 0 0,-1-1-1 0 0,1 0 1 0 0,-1 0 0 0 0,-10 6 0 0 0,-20 11-32 0 0,-57 33-2112 0 0,70-43 884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4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34 11055 0 0,'0'0'506'0'0,"1"-2"-10"0"0,2-4-238 0 0,-2 5 173 0 0,-3-8 1233 0 0,0 8-1560 0 0,1 0 0 0 0,0-1 0 0 0,-1 1-1 0 0,1 0 1 0 0,-1 0 0 0 0,1 0 0 0 0,-1 0 0 0 0,0 0 0 0 0,1 0 0 0 0,-1 0 0 0 0,0 0-1 0 0,1 1 1 0 0,-1-1 0 0 0,0 1 0 0 0,0-1 0 0 0,0 1 0 0 0,0 0 0 0 0,0 0-1 0 0,1 0 1 0 0,-1 0 0 0 0,0 0 0 0 0,0 0 0 0 0,0 0 0 0 0,0 0 0 0 0,-2 2 0 0 0,-7 1 99 0 0,1 0 0 0 0,0 1 0 0 0,-15 7 1 0 0,9-3-122 0 0,-10 5-25 0 0,1 0 1 0 0,-38 27-1 0 0,-43 42-31 0 0,77-58-15 0 0,-11 7-11 0 0,-115 98 0 0 0,128-104 0 0 0,1 0 0 0 0,2 2 0 0 0,-31 45 0 0 0,46-58 0 0 0,6-5 0 0 0,6-5 0 0 0,4-4 0 0 0,-6 0 0 0 0,10-2 0 0 0,1 1 0 0 0,0-1 0 0 0,-1-1 0 0 0,18-6 0 0 0,5-1 0 0 0,39-10 2 0 0,55-12-117 0 0,-111 29 93 0 0,0 0 1 0 0,0 2-1 0 0,0 0 1 0 0,0 1-1 0 0,25 2 1 0 0,-36-1 13 0 0,0 1 1 0 0,0-1 0 0 0,0 1 0 0 0,0 0 0 0 0,0 0 0 0 0,-1 1 0 0 0,1-1 0 0 0,-1 1-1 0 0,1 0 1 0 0,-1 1 0 0 0,0 0 0 0 0,0-1 0 0 0,-1 2 0 0 0,1-1 0 0 0,7 10-1 0 0,-10-11 17 0 0,1 1 0 0 0,-1 0 0 0 0,0-1 0 0 0,0 1 0 0 0,0 0 0 0 0,-1 0 0 0 0,1 1 0 0 0,-1-1 0 0 0,0 0-1 0 0,0 0 1 0 0,-1 1 0 0 0,1-1 0 0 0,-1 0 0 0 0,0 1 0 0 0,0-1 0 0 0,0 0 0 0 0,-1 1 0 0 0,1-1 0 0 0,-1 0 0 0 0,0 1-1 0 0,-1-1 1 0 0,-2 8 0 0 0,-2-1 186 0 0,0-1 0 0 0,-1 1 0 0 0,0-1-1 0 0,0 0 1 0 0,-1-1 0 0 0,-1 0 0 0 0,1 0 0 0 0,-12 8 0 0 0,-9 5 161 0 0,-43 27 1 0 0,53-38-330 0 0,-1-1 0 0 0,-1-1 0 0 0,1 0 0 0 0,-1-2 0 0 0,-36 8 0 0 0,-110 10-227 0 0,152-23 157 0 0,-23 1-37 0 0,0-1 1 0 0,-73-7 0 0 0,100 5-126 0 0,9 0-34 0 0,4 6-5298 0 0,-2-5 5443 0 0,0-1 0 0 0,0 1 0 0 0,1-1 0 0 0,-1 1 0 0 0,0-1 0 0 0,1 0 0 0 0,-1 1 0 0 0,0-1 0 0 0,1 0 0 0 0,-1 1 0 0 0,0-1 0 0 0,1 0 0 0 0,-1 1 0 0 0,1-1 0 0 0,-1 0 0 0 0,0 0 0 0 0,1 0 0 0 0,-1 1 0 0 0,1-1 0 0 0,-1 0 0 0 0,1 0 0 0 0,-1 0 0 0 0,1 0 0 0 0,29 14-1681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 12439 0 0,'-7'-3'1291'0'0,"1"1"-1146"0"0,5 2 410 0 0,0 2-377 0 0,0-1 0 0 0,1 1 0 0 0,-1 0 0 0 0,1-1 0 0 0,0 1 0 0 0,-1 0 0 0 0,1 0 0 0 0,0-1 0 0 0,0 1 0 0 0,0 0 0 0 0,1 2 0 0 0,1 8-125 0 0,0 0 0 0 0,1-1 1 0 0,0 0-1 0 0,10 21 0 0 0,25 42 64 0 0,-15-31 53 0 0,10 20 291 0 0,3 5 806 0 0,37 99-1 0 0,-65-143-1050 0 0,0 0 0 0 0,-2 0 0 0 0,-1 0-1 0 0,-1 1 1 0 0,-1 0 0 0 0,-1 0 0 0 0,-1 0-1 0 0,-3 34 1 0 0,-3-29-118 0 0,-1 0-1 0 0,-1 0 0 0 0,-2 0 1 0 0,-1-1-1 0 0,-1 0 0 0 0,-1-1 1 0 0,-2 0-1 0 0,-1-1 1 0 0,-23 33-1 0 0,-6-1-754 0 0,-3-1 0 0 0,-93 88 0 0 0,116-123-298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462 190 4143 0 0,'0'0'13260'0'0,"-3"-14"-12625"0"0,2 8-554 0 0,0 0 1 0 0,1 0-1 0 0,0 0 0 0 0,0-1 1 0 0,1 1-1 0 0,0 0 0 0 0,0 0 0 0 0,0 0 1 0 0,3-6-1 0 0,-2 4 0 0 0,0-1-1 0 0,0 0 1 0 0,0-15-1 0 0,-2 21-74 0 0,0 0-1 0 0,0 1 0 0 0,0-1 0 0 0,-1 0 1 0 0,1 1-1 0 0,-1-1 0 0 0,0 1 1 0 0,0-1-1 0 0,0 1 0 0 0,0-1 0 0 0,0 1 1 0 0,-1-1-1 0 0,1 1 0 0 0,-1 0 1 0 0,0 0-1 0 0,-2-4 0 0 0,2 5-23 0 0,0 0-1 0 0,0-1 1 0 0,1 1 0 0 0,-1 0-1 0 0,0 0 1 0 0,0 0-1 0 0,0 0 1 0 0,0 1 0 0 0,0-1-1 0 0,-1 0 1 0 0,1 1-1 0 0,0 0 1 0 0,0-1 0 0 0,0 1-1 0 0,0 0 1 0 0,-1 0-1 0 0,1 0 1 0 0,0 0 0 0 0,0 1-1 0 0,0-1 1 0 0,0 1-1 0 0,-5 1 1 0 0,-4 1-187 0 0,1 1 0 0 0,-1 1 0 0 0,-11 7 0 0 0,10-6 83 0 0,-23 13 14 0 0,1 1 0 0 0,1 1 0 0 0,-57 50 0 0 0,73-55 293 0 0,0 0 0 0 0,1 2-1 0 0,1 0 1 0 0,0 1-1 0 0,2 0 1 0 0,0 1 0 0 0,-18 39-1 0 0,29-56-115 0 0,1 1 0 0 0,0-1-1 0 0,0 0 1 0 0,0 1 0 0 0,1-1 0 0 0,-1 1-1 0 0,1-1 1 0 0,0 1 0 0 0,0 4 0 0 0,0-7-26 0 0,0 0 1 0 0,0 0-1 0 0,0 0 1 0 0,1 0-1 0 0,-1 0 1 0 0,0 0 0 0 0,1 1-1 0 0,-1-1 1 0 0,1 0-1 0 0,-1 0 1 0 0,1 0-1 0 0,-1 0 1 0 0,1-1-1 0 0,0 1 1 0 0,-1 0 0 0 0,1 0-1 0 0,0 0 1 0 0,0 0-1 0 0,0-1 1 0 0,0 1-1 0 0,0 0 1 0 0,0-1-1 0 0,0 1 1 0 0,0-1 0 0 0,0 1-1 0 0,0-1 1 0 0,0 1-1 0 0,0-1 1 0 0,0 0-1 0 0,0 0 1 0 0,2 1 0 0 0,6-1 96 0 0,0 0 1 0 0,0 0-1 0 0,0-1 1 0 0,0 0 0 0 0,0 0-1 0 0,-1-1 1 0 0,1 0 0 0 0,0-1-1 0 0,13-5 1 0 0,-5 0-39 0 0,0-1 0 0 0,0 0 0 0 0,22-18 0 0 0,68-60-951 0 0,-105 86 546 0 0,-3 15-818 0 0,0 1 969 0 0,-2 0 1 0 0,0-1 0 0 0,-7 21-1 0 0,5-20 110 0 0,1-1 0 0 0,1 1-1 0 0,-3 19 1 0 0,6-31 24 0 0,0-1 0 0 0,0 1 0 0 0,0-1 0 0 0,1 0 0 0 0,-1 1 0 0 0,0-1-1 0 0,1 1 1 0 0,-1-1 0 0 0,1 0 0 0 0,0 0 0 0 0,0 1 0 0 0,0-1 0 0 0,0 0 0 0 0,0 0-1 0 0,0 0 1 0 0,3 3 0 0 0,-3-5-16 0 0,0 1 0 0 0,-1-1 0 0 0,1 0 0 0 0,0 1 0 0 0,-1-1 0 0 0,1 0 0 0 0,0 0 0 0 0,0 0 0 0 0,0 0 0 0 0,-1 0-1 0 0,1 0 1 0 0,0 0 0 0 0,0 0 0 0 0,-1 0 0 0 0,1 0 0 0 0,0 0 0 0 0,0 0 0 0 0,0-1 0 0 0,2 1-77 0 0,4-2-67 0 0,1 1 1 0 0,-1-1 0 0 0,1 0 0 0 0,-1-1 0 0 0,0 0 0 0 0,1 0-1 0 0,7-6 1 0 0,48-33-810 0 0,-43 28 629 0 0,36-22-2159 0 0,85-41-1 0 0,-140 76 2261 0 0,-3 16 306 0 0,-3-2 562 0 0,0 0-1 0 0,-2 0 1 0 0,1 0-1 0 0,-1 0 1 0 0,-1-1-1 0 0,-16 19 1 0 0,19-24 3039 0 0,6-9-3501 0 0,-1 0 0 0 0,1 0 0 0 0,0 1 1 0 0,0-1-1 0 0,-1 0 0 0 0,1 1 0 0 0,0-1 0 0 0,0 1 0 0 0,1-1 0 0 0,1-2 0 0 0,2-1 103 0 0,12-17 29 0 0,1 2-1 0 0,32-30 1 0 0,47-31-235 0 0,-95 80-46 0 0,16-14-1 0 0,1 2 0 0 0,0 0-1 0 0,1 1 1 0 0,0 1 0 0 0,1 1-1 0 0,1 1 1 0 0,24-7 0 0 0,-45 15-4 0 0,1 1 0 0 0,-1-1 0 0 0,1 1 0 0 0,-1 0 0 0 0,1-1 0 0 0,0 1 0 0 0,-1 0 1 0 0,1 0-1 0 0,0 0 0 0 0,-1 0 0 0 0,1 0 0 0 0,0 0 0 0 0,-1 1 0 0 0,1-1 0 0 0,-1 1 1 0 0,1-1-1 0 0,-1 1 0 0 0,1-1 0 0 0,-1 1 0 0 0,1 0 0 0 0,-1 0 0 0 0,1-1 0 0 0,1 3 1 0 0,-2-1 1 0 0,0-1 1 0 0,0 1-1 0 0,0 0 1 0 0,0 0 0 0 0,0 0-1 0 0,-1 0 1 0 0,1 0-1 0 0,0 0 1 0 0,-1 0 0 0 0,0 0-1 0 0,1 1 1 0 0,-1-1-1 0 0,0 0 1 0 0,0 0 0 0 0,0 0-1 0 0,-1 0 1 0 0,0 4 0 0 0,-2 11 81 0 0,-1-1 1 0 0,-1 1-1 0 0,0-1 1 0 0,-1 0-1 0 0,-1-1 1 0 0,-14 25 0 0 0,1-9 110 0 0,0 0 1 0 0,-26 27 0 0 0,35-45-82 0 0,12-16 65 0 0,18-21-64 0 0,1 1-38 0 0,131-145-363 0 0,-109 126-220 0 0,86-66 0 0 0,-115 98 437 0 0,-6 4 30 0 0,0 1 0 0 0,0 0 1 0 0,0 0-1 0 0,0 1 0 0 0,1 0 0 0 0,0 0 0 0 0,0 0 1 0 0,8-1-1 0 0,-15 4 43 0 0,-1 1 0 0 0,1 0 0 0 0,-1 0 0 0 0,1 0 0 0 0,0 0 0 0 0,-1 0 0 0 0,1 0 0 0 0,-1 0 0 0 0,1 0 0 0 0,-1 0 0 0 0,1 0 0 0 0,0 0 0 0 0,-1 1 0 0 0,1-1 0 0 0,-1 0 0 0 0,1 0 0 0 0,-1 0 0 0 0,2 1 0 0 0,-2 0 2 0 0,1 0 0 0 0,0 0 0 0 0,-1 1-1 0 0,1-1 1 0 0,0 0 0 0 0,-1 0 0 0 0,0 1-1 0 0,1-1 1 0 0,-1 0 0 0 0,0 0 0 0 0,1 1 0 0 0,-1-1-1 0 0,0 0 1 0 0,0 1 0 0 0,0-1 0 0 0,0 0-1 0 0,0 1 1 0 0,-1 1 0 0 0,-5 26 167 0 0,-16 36 406 0 0,-2-2 0 0 0,-35 64 0 0 0,18-39-475 0 0,24-52-65 0 0,-18 42-964 0 0,35-77-144 0 0,11 3-8152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15663 0 0,'0'0'1207'0'0,"0"3"-788"0"0,-1 19 473 0 0,-1 1 1 0 0,-1-1 0 0 0,-1 0 0 0 0,-1 1-1 0 0,-15 40 1 0 0,-55 106-457 0 0,50-117-78 0 0,-33 68-196 0 0,-36 77-209 0 0,58-114-831 0 0,-3-3 0 0 0,-4-1 0 0 0,-81 113 0 0 0,99-160-61 0 0,2 1-841 0 0,-3-1-1 0 0,-37 37 0 0 0,60-66 1528 0 0,0-1 1 0 0,0 1 0 0 0,0-1-1 0 0,-1 0 1 0 0,-6 4 0 0 0,9-6 215 0 0,1 0 1 0 0,-1 0-1 0 0,1 1 1 0 0,-1-1-1 0 0,1 0 1 0 0,-1 0-1 0 0,1 0 1 0 0,-1 0 0 0 0,1 0-1 0 0,-1 0 1 0 0,1 0-1 0 0,-1 0 1 0 0,1 0-1 0 0,-1 0 1 0 0,1 0-1 0 0,-1 0 1 0 0,1 0 0 0 0,-1 0-1 0 0,1 0 1 0 0,0 0-1 0 0,-1 0 1 0 0,1-1-1 0 0,-1 1 1 0 0,1 0-1 0 0,-1 0 1 0 0,1-1 0 0 0,-1 1-1 0 0,1 0 1 0 0,0-1-1 0 0,-1 1 1 0 0,1 0-1 0 0,0-1 1 0 0,-1 1-1 0 0,1 0 1 0 0,0-1 0 0 0,0 1-1 0 0,-1-1 1 0 0,1 1-1 0 0,0-1 1 0 0,0 1-1 0 0,0-1 1 0 0,-1 1-1 0 0,1 0 1 0 0,0-1-1 0 0,0 1 1 0 0,0-1 0 0 0,0 1-1 0 0,0-1 1 0 0,0 1-1 0 0,0-1 1 0 0,0 1-1 0 0,0-1 1 0 0,0 1-1 0 0,1-1 1 0 0,0-12-112 0 0,1 0 0 0 0,1 0 0 0 0,1 1 0 0 0,0-1 0 0 0,0 1 0 0 0,11-19 0 0 0,-13 25 140 0 0,19-38 81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4607 0 0,'15'-31'545'0'0,"-12"26"560"0"0,1 0 1 0 0,0 1 0 0 0,0-1-1 0 0,0 1 1 0 0,1 0 0 0 0,-1 0-1 0 0,1 0 1 0 0,0 0 0 0 0,0 1-1 0 0,8-4 1 0 0,0 1-694 0 0,1 0 0 0 0,0 1 0 0 0,0 0 0 0 0,0 2 0 0 0,0-1 0 0 0,20-1 1 0 0,90-1 902 0 0,-109 5-1230 0 0,61 0 356 0 0,133 15 1 0 0,-199-12-385 0 0,1 0 0 0 0,0 0 0 0 0,-1 1-1 0 0,14 6 1 0 0,-22-9-32 0 0,0 1 0 0 0,0 0-1 0 0,1 0 1 0 0,-1 0 0 0 0,-1 1-1 0 0,1-1 1 0 0,0 0-1 0 0,0 1 1 0 0,0-1 0 0 0,-1 1-1 0 0,1-1 1 0 0,0 1-1 0 0,-1 0 1 0 0,0 0 0 0 0,1 0-1 0 0,-1 0 1 0 0,0 0 0 0 0,0 0-1 0 0,0 0 1 0 0,0 0-1 0 0,-1 0 1 0 0,1 1 0 0 0,0-1-1 0 0,-1 0 1 0 0,0 0 0 0 0,1 4-1 0 0,-2 1 48 0 0,0 0 1 0 0,-1-1-1 0 0,0 0 0 0 0,0 1 0 0 0,0-1 0 0 0,-1 0 0 0 0,0 0 1 0 0,0 0-1 0 0,0 0 0 0 0,-1-1 0 0 0,1 1 0 0 0,-10 8 1 0 0,-5 6 268 0 0,-37 30 0 0 0,-129 82 370 0 0,112-84-646 0 0,-162 88-1370 0 0,232-135 1159 0 0,-43 19-1198 0 0,21-13-842 0 0,1-7-3611 0 0,7-4-710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8 3679 0 0,'0'-8'8885'0'0,"-3"14"-7199"0"0,1-3-301 0 0,-118 182 4887 0 0,58-78-5907 0 0,5 3-1 0 0,-48 133 0 0 0,36-56-383 0 0,-96 235-871 0 0,149-386-764 0 0,5-12-4325 0 0,6-11-272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52 385 15199 0 0,'0'0'1172'0'0,"2"0"-580"0"0,3-3 148 0 0,-1 1 0 0 0,1-1 0 0 0,0-1 0 0 0,4-3 0 0 0,-4 3-341 0 0,1 0 0 0 0,-1 1 0 0 0,10-6 0 0 0,43-16 395 0 0,106-48 728 0 0,-114 48-1290 0 0,56-38 0 0 0,-40 16-217 0 0,-57 40-55 0 0,-1 0 0 0 0,0-1 0 0 0,0 0 0 0 0,-1-1 0 0 0,8-11 0 0 0,-15 19 21 0 0,1 0 0 0 0,0 0 1 0 0,0 0-1 0 0,-1 0 0 0 0,1 0 1 0 0,-1-1-1 0 0,1 1 0 0 0,-1 0 1 0 0,1 0-1 0 0,-1-1 0 0 0,0 1 1 0 0,1 0-1 0 0,-1-1 0 0 0,0 1 1 0 0,0 0-1 0 0,0-1 1 0 0,0 1-1 0 0,0 0 0 0 0,-1-1 1 0 0,1 1-1 0 0,0 0 0 0 0,-1 0 1 0 0,1-1-1 0 0,0 1 0 0 0,-1 0 1 0 0,0 0-1 0 0,1-1 0 0 0,-1 1 1 0 0,0 0-1 0 0,1 0 0 0 0,-1 0 1 0 0,0 0-1 0 0,-1-1 0 0 0,0 1-46 0 0,0-1-1 0 0,0 1 1 0 0,0 0-1 0 0,0 0 1 0 0,0 0-1 0 0,-1 0 1 0 0,1 0-1 0 0,0 0 1 0 0,0 1-1 0 0,-1-1 1 0 0,1 1-1 0 0,0 0 1 0 0,-1-1 0 0 0,1 1-1 0 0,0 0 1 0 0,-1 0-1 0 0,1 1 1 0 0,-4 0-1 0 0,-7 2-176 0 0,-1 1 1 0 0,1 1-1 0 0,-1 0 1 0 0,1 1-1 0 0,-19 12 0 0 0,3 0 83 0 0,-32 27 0 0 0,29-17 145 0 0,1 1 0 0 0,2 2 0 0 0,-30 38-1 0 0,-65 112 399 0 0,63-73-11 0 0,54-93-297 0 0,0 1-1 0 0,1-1 1 0 0,1 2-1 0 0,1-1 1 0 0,-3 22-1 0 0,6-34-32 0 0,1 0-1 0 0,-1 0 0 0 0,1 1 0 0 0,0-1 0 0 0,1 0 0 0 0,-1 1 0 0 0,1-1 0 0 0,0 0 0 0 0,0 0 0 0 0,0 0 0 0 0,1 0 0 0 0,-1 0 0 0 0,1 0 0 0 0,0 0 0 0 0,0 0 0 0 0,4 4 0 0 0,-3-4 4 0 0,0-1 1 0 0,1 0 0 0 0,-1 0 0 0 0,1 0 0 0 0,-1 0-1 0 0,1 0 1 0 0,0-1 0 0 0,0 0 0 0 0,0 0-1 0 0,1 0 1 0 0,-1 0 0 0 0,0-1 0 0 0,1 1 0 0 0,-1-1-1 0 0,6 0 1 0 0,4 1 46 0 0,1-1 0 0 0,-1-1 0 0 0,0 0 0 0 0,0-1 0 0 0,1 0 0 0 0,26-8 0 0 0,83-30 212 0 0,-112 35-293 0 0,84-29-335 0 0,-94 32 102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83 3679 0 0,'13'-12'1623'0'0,"22"-15"0"0"0,-21 17 1385 0 0,20-19 4346 0 0,-35 28-7295 0 0,-1 1 0 0 0,1-1 0 0 0,0 1 0 0 0,0-1 0 0 0,0 1 0 0 0,0-1 0 0 0,0 1 0 0 0,-1 0 0 0 0,1-1 0 0 0,0 1 0 0 0,0 0 0 0 0,0 0 1 0 0,-1 0-1 0 0,1 0 0 0 0,0 0 0 0 0,0 0 0 0 0,-1 0 0 0 0,1 1 0 0 0,-2 0 0 0 0,-23 7 292 0 0,24-7-301 0 0,-13 5 11 0 0,0 2 1 0 0,1 0 0 0 0,0 1 0 0 0,0 0-1 0 0,1 1 1 0 0,0 1 0 0 0,0 0-1 0 0,-16 20 1 0 0,-9 14-87 0 0,-33 52 0 0 0,61-82 40 0 0,-113 152-127 0 0,3-3-87 0 0,111-152 170 0 0,1 1 0 0 0,0 0 1 0 0,2 1-1 0 0,-1 0 0 0 0,-7 26 1 0 0,12-34 39 0 0,0 0-1 0 0,1 0 1 0 0,0-1 0 0 0,1 1 0 0 0,-1 0 0 0 0,1 0 0 0 0,0 0 0 0 0,0 0 0 0 0,1 0 0 0 0,0 0 0 0 0,0 0-1 0 0,0 0 1 0 0,1-1 0 0 0,0 1 0 0 0,0 0 0 0 0,0-1 0 0 0,6 9 0 0 0,-2-5 75 0 0,0-2 1 0 0,0 1-1 0 0,1-1 1 0 0,0 0 0 0 0,1 0-1 0 0,0-1 1 0 0,0 0-1 0 0,0 0 1 0 0,1-1-1 0 0,16 8 1 0 0,-10-7 117 0 0,1 0 0 0 0,0-1 0 0 0,0-1 0 0 0,1 0 0 0 0,27 2 0 0 0,-36-6-133 0 0,-7 0 83 0 0,1 1-88 0 0,3 5-8 0 0,19 21-1099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82 919 0 0,'24'-42'792'0'0,"-12"22"2636"0"0,0 0 8463 0 0,-13 22-11718 0 0,1 0 0 0 0,-1 0 0 0 0,0 0 0 0 0,0 0-1 0 0,0 0 1 0 0,0-1 0 0 0,-2 4 0 0 0,-1 1 49 0 0,-38 62 876 0 0,-78 97 0 0 0,110-154-1071 0 0,-4 6-1242 0 0,6-6-3366 0 0,-1 0-1898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81 227 2759 0 0,'-2'0'207'0'0,"-16"1"-145"0"0,-16 4 11995 0 0,22-1-10577 0 0,12-4-1429 0 0,0 0 0 0 0,-1 0 1 0 0,1 0-1 0 0,-1 0 0 0 0,1 0 1 0 0,0 0-1 0 0,-1 0 0 0 0,1 0 0 0 0,-1 0 1 0 0,1 0-1 0 0,0 0 0 0 0,-1 0 1 0 0,1 0-1 0 0,0 0 0 0 0,-1 0 1 0 0,1 0-1 0 0,-1-1 0 0 0,1 1 1 0 0,0 0-1 0 0,-1 0 0 0 0,1 0 1 0 0,0-1-1 0 0,-1 1 0 0 0,1 0 1 0 0,0 0-1 0 0,0-1 0 0 0,-1 1 1 0 0,1 0-1 0 0,0 0 0 0 0,0-1 1 0 0,-1 1-1 0 0,1 0 0 0 0,0-1 1 0 0,-4-12 1013 0 0,5 9-1041 0 0,-1-1 1 0 0,1 1-1 0 0,0 0 0 0 0,0 0 1 0 0,1 0-1 0 0,-1 0 0 0 0,1 0 0 0 0,0 0 1 0 0,0 1-1 0 0,0-1 0 0 0,0 0 0 0 0,6-5 1 0 0,5-6-152 0 0,21-19-1 0 0,-23 24-94 0 0,-5 4-42 0 0,7-6-94 0 0,-1 0 0 0 0,2 1 0 0 0,18-12 0 0 0,-29 21 378 0 0,0 0-1 0 0,0 1 0 0 0,-1-1 1 0 0,2 1-1 0 0,-1-1 0 0 0,0 1 1 0 0,0 0-1 0 0,0 0 1 0 0,0 1-1 0 0,1-1 0 0 0,-1 1 1 0 0,0-1-1 0 0,1 1 0 0 0,-1 0 1 0 0,1 0-1 0 0,-1 1 1 0 0,0-1-1 0 0,1 1 0 0 0,-1-1 1 0 0,0 1-1 0 0,0 0 0 0 0,0 0 1 0 0,5 3-1 0 0,-3-1 68 0 0,-1 1-1 0 0,1 0 0 0 0,-1 1 1 0 0,0-1-1 0 0,0 1 1 0 0,0 0-1 0 0,-1 0 0 0 0,0 0 1 0 0,0 0-1 0 0,0 0 1 0 0,0 1-1 0 0,-1-1 0 0 0,0 1 1 0 0,0 0-1 0 0,-1 0 1 0 0,1 0-1 0 0,-1 0 0 0 0,-1 0 1 0 0,1 7-1 0 0,-1-12-80 0 0,1 0 5 0 0,-1 1 0 0 0,0 0 0 0 0,0-1 0 0 0,0 1 0 0 0,0 0-1 0 0,0-1 1 0 0,-1 1 0 0 0,1 0 0 0 0,0-1 0 0 0,-1 1 0 0 0,1 0 0 0 0,-1-1 0 0 0,0 2 0 0 0,-7 15 154 0 0,8-18-180 0 0,0 0 0 0 0,0 0-1 0 0,0 0 1 0 0,0 0 0 0 0,0 0-1 0 0,0 0 1 0 0,0 0 0 0 0,-1 0 0 0 0,1 1-1 0 0,0-1 1 0 0,0 0 0 0 0,0 0-1 0 0,0 0 1 0 0,0 0 0 0 0,0 0-1 0 0,0 0 1 0 0,0 0 0 0 0,0 1 0 0 0,0-1-1 0 0,0 0 1 0 0,0 0 0 0 0,0 0-1 0 0,0 0 1 0 0,0 0 0 0 0,1 0-1 0 0,-1 0 1 0 0,0 1 0 0 0,0-1 0 0 0,0 0-1 0 0,0 0 1 0 0,0 0 0 0 0,0 0-1 0 0,0 0 1 0 0,0 0 0 0 0,0 0 0 0 0,0 0-1 0 0,0 0 1 0 0,0 0 0 0 0,1 1-1 0 0,-1-1 1 0 0,0 0 0 0 0,0 0-1 0 0,0 0 1 0 0,0 0 0 0 0,0 0 0 0 0,0 0-1 0 0,0 0 1 0 0,0 0 0 0 0,1 0-1 0 0,-1 0 1 0 0,0 0 0 0 0,0 0-1 0 0,0 0 1 0 0,0 0 0 0 0,0 0 0 0 0,0 0-1 0 0,1 0 1 0 0,-1 0 0 0 0,0 0-1 0 0,0 0 1 0 0,0 0 0 0 0,0 0 0 0 0,0 0-1 0 0,0 0 1 0 0,0 0 0 0 0,0-1-1 0 0,1 1 1 0 0,-1 0 0 0 0,0 0-1 0 0,15-7-480 0 0,17-14-139 0 0,13-16-209 0 0,56-38-126 0 0,-89 67 977 0 0,0 2 1 0 0,0-1-1 0 0,1 1 1 0 0,-1 1-1 0 0,1 0 1 0 0,26-5-1 0 0,-33 9 125 0 0,0 1 0 0 0,0-1 0 0 0,0 1 0 0 0,-1 0 0 0 0,1 1 0 0 0,0 0 0 0 0,0 0 0 0 0,-1 0 0 0 0,1 0 0 0 0,10 5 0 0 0,-4-1 277 0 0,-1 1-1 0 0,0 0 1 0 0,19 15 0 0 0,-29-21-380 0 0,0 1 1 0 0,0 0-1 0 0,0 0 1 0 0,0 0-1 0 0,0 0 1 0 0,0 1-1 0 0,0-1 1 0 0,0 0-1 0 0,-1 0 1 0 0,1 0-1 0 0,0 1 1 0 0,-1-1-1 0 0,1 0 0 0 0,-1 1 1 0 0,1-1-1 0 0,-1 1 1 0 0,0-1-1 0 0,1 0 1 0 0,-1 2-1 0 0,0 0-6 0 0,0 0 0 0 0,-1 0 0 0 0,1 0 0 0 0,-1 0 0 0 0,1-1 0 0 0,-1 1 0 0 0,0 0 0 0 0,0 0 0 0 0,-2 2 0 0 0,-2 5 14 0 0,-1-1 0 0 0,0 0 0 0 0,-14 15 0 0 0,4-5-80 0 0,-15 23 1 0 0,14-14-5691 0 0,12-16-423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15319 0 0,'0'0'1386'0'0,"0"1"-1142"0"0,0 8-88 0 0,-1-1 0 0 0,0 1 0 0 0,-1-1 0 0 0,0 1 0 0 0,0-1 0 0 0,-1 0 0 0 0,-7 15 0 0 0,-33 54 879 0 0,29-55-812 0 0,-17 29 250 0 0,-21 35 78 0 0,-80 145-27 0 0,92-162-464 0 0,-13 20-710 0 0,-23 40-1220 0 0,65-109 438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47 287 8287 0 0,'7'-13'195'0'0,"0"1"0"0"0,2 0 0 0 0,-1 0 0 0 0,1 1-1 0 0,17-16 1 0 0,58-45 4310 0 0,-76 66-3640 0 0,21-17 1285 0 0,57-34 1 0 0,-75 51-1939 0 0,1 0-1 0 0,0 0 1 0 0,0 2-1 0 0,0-1 1 0 0,0 1-1 0 0,1 1 1 0 0,0 0 0 0 0,22-1-1 0 0,-30 4-161 0 0,0 0 0 0 0,0 0 1 0 0,0 0-1 0 0,0 1 0 0 0,0 0 0 0 0,0 0 0 0 0,0 0 0 0 0,0 1 0 0 0,-1 0 0 0 0,1 0 1 0 0,-1 0-1 0 0,1 0 0 0 0,-1 1 0 0 0,0 0 0 0 0,1-1 0 0 0,-1 2 0 0 0,-1-1 0 0 0,1 0 1 0 0,0 1-1 0 0,4 6 0 0 0,-4-4-20 0 0,-1-1 1 0 0,1 1-1 0 0,-2 0 0 0 0,1 0 1 0 0,0 0-1 0 0,-1 0 0 0 0,0 1 1 0 0,-1-1-1 0 0,1 1 1 0 0,-1-1-1 0 0,-1 1 0 0 0,1-1 1 0 0,-1 1-1 0 0,0 0 0 0 0,-1 8 1 0 0,-2 3 53 0 0,-1-1 0 0 0,-1 0 0 0 0,0 0 1 0 0,-1 0-1 0 0,0-1 0 0 0,-2 0 0 0 0,0 0 1 0 0,-1-1-1 0 0,0 0 0 0 0,-1 0 0 0 0,-1-1 0 0 0,0 0 1 0 0,-20 17-1 0 0,9-11-92 0 0,0 0 0 0 0,-2-2 0 0 0,-1-1 0 0 0,0 0 0 0 0,-1-2 1 0 0,0-1-1 0 0,-35 12 0 0 0,44-20-346 0 0,-1 0 1 0 0,1-2-1 0 0,-32 5 1 0 0,38-8-254 0 0,1 0 0 0 0,-1 0 1 0 0,0-2-1 0 0,0 1 0 0 0,0-1 0 0 0,1-1 1 0 0,-16-4-1 0 0,8 0-1156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11519 0 0,'0'0'887'0'0,"0"-1"-583"0"0,-5-4 2971 0 0,9-9-927 0 0,-2 11-2236 0 0,-1 1 1 0 0,1 0 0 0 0,0-1 0 0 0,0 1 0 0 0,1 0-1 0 0,-1 0 1 0 0,0 0 0 0 0,1 0 0 0 0,-1 1-1 0 0,1-1 1 0 0,-1 0 0 0 0,4 0 0 0 0,36-13 427 0 0,-30 11-376 0 0,67-18 288 0 0,159-24 0 0 0,-214 43-1316 0 0,0 1 0 0 0,1 1 0 0 0,33 3 0 0 0,-36 1-1032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43 8751 0 0,'55'-42'9836'0'0,"-54"43"-8881"0"0,0 2-878 0 0,0 1 1 0 0,0-1-1 0 0,0 0 1 0 0,-1 0-1 0 0,1 0 0 0 0,-1 1 1 0 0,0-1-1 0 0,0 0 1 0 0,0 0-1 0 0,0 1 0 0 0,0-1 1 0 0,-1 0-1 0 0,0 0 1 0 0,1 1-1 0 0,-3 4 1 0 0,-2 6 87 0 0,-2 1 1 0 0,-7 13-1 0 0,7-13-3 0 0,-30 57 349 0 0,-112 234 602 0 0,-42 177-1008 0 0,188-472-573 0 0,-8 30-329 0 0,10-38-254 0 0,1 0 0 0 0,-1 0 0 0 0,1 0 0 0 0,0 0 0 0 0,0 1 0 0 0,1 2 0 0 0</inkml:trace>
  <inkml:trace contextRef="#ctx0" brushRef="#br0" timeOffset="1">453 780 15199 0 0,'0'0'5522'0'0,"0"2"-4310"0"0,-2 17-1062 0 0,0 0 0 0 0,-2 0 0 0 0,0-1 1 0 0,-1 0-1 0 0,-1 0 0 0 0,-15 34 0 0 0,-24 31-1395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82 14223 0 0,'0'0'1683'0'0,"2"0"-810"0"0,38 5 3027 0 0,21 11-2309 0 0,-29-7-875 0 0,-26-8-640 0 0,0 0 0 0 0,1 0 1 0 0,-1-1-1 0 0,1 0 0 0 0,-1 0 0 0 0,1-1 1 0 0,-1 1-1 0 0,1-1 0 0 0,-1-1 0 0 0,1 1 1 0 0,-1-1-1 0 0,0 0 0 0 0,7-4 0 0 0,-9 4-55 0 0,0 1 0 0 0,0-2 0 0 0,0 1 0 0 0,0 0 0 0 0,0-1 0 0 0,-1 0 0 0 0,1 1 0 0 0,-1-2 1 0 0,0 1-1 0 0,0 0 0 0 0,0-1 0 0 0,0 1 0 0 0,0-1 0 0 0,-1 0 0 0 0,0 0 0 0 0,1 0 0 0 0,-2 0 0 0 0,1 0 0 0 0,2-6 0 0 0,-4 9-31 0 0,0 0-1 0 0,1 0 1 0 0,-1 0 0 0 0,0 0 0 0 0,0 0-1 0 0,0 0 1 0 0,0 0 0 0 0,0 0 0 0 0,0 0-1 0 0,0 0 1 0 0,0 0 0 0 0,0 0 0 0 0,0 0 0 0 0,-1 0-1 0 0,1 1 1 0 0,0-1 0 0 0,-1 0 0 0 0,1 0-1 0 0,-1 0 1 0 0,1 0 0 0 0,-1 0 0 0 0,1 0-1 0 0,-1 1 1 0 0,1-1 0 0 0,-1 0 0 0 0,0 0 0 0 0,0 1-1 0 0,1-1 1 0 0,-1 1 0 0 0,0-1 0 0 0,0 1-1 0 0,0-1 1 0 0,0 0 0 0 0,-1 1-64 0 0,0-1 0 0 0,0 1 0 0 0,0-1 0 0 0,0 1 0 0 0,0 0 0 0 0,0 0 0 0 0,0 0 0 0 0,0 0 0 0 0,0 1 0 0 0,0-1 0 0 0,0 0 0 0 0,0 1 0 0 0,0-1 0 0 0,0 1 0 0 0,-2 1 0 0 0,-17 8-154 0 0,0 2 0 0 0,1 0 0 0 0,0 1 0 0 0,1 1 0 0 0,1 1-1 0 0,0 0 1 0 0,-23 28 0 0 0,14-12 333 0 0,2 2-1 0 0,1 0 1 0 0,-28 54-1 0 0,22-25 99 0 0,26-54-173 0 0,1 1 0 0 0,1-1-1 0 0,-1 1 1 0 0,1 0 0 0 0,-1 13-1 0 0,4-8-7 0 0,4-3 31 0 0,-4-10-76 0 0,1 0 0 0 0,-1 0 0 0 0,1 0-1 0 0,-1 0 1 0 0,1 0 0 0 0,-1-1 0 0 0,1 1 0 0 0,-1 0-1 0 0,1-1 1 0 0,0 0 0 0 0,-1 1 0 0 0,1-1 0 0 0,0 0 0 0 0,0 0-1 0 0,3 0 1 0 0,27-4-826 0 0,-1-4 125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 8751 0 0,'0'0'1294'0'0,"-16"-6"9786"0"0,10 7-10967 0 0,0 1 1 0 0,0 0 0 0 0,0 0 0 0 0,1 1 0 0 0,-1 0 0 0 0,1 0 0 0 0,0 0 0 0 0,0 1 0 0 0,0-1 0 0 0,0 1 0 0 0,-4 5 0 0 0,-8 8-148 0 0,-22 32 0 0 0,6-7 105 0 0,23-31-81 0 0,-114 121-116 0 0,122-131 91 0 0,0 1 0 0 0,0-1 1 0 0,1 1-1 0 0,-1 0 0 0 0,1 0 0 0 0,-1-1 0 0 0,1 1 0 0 0,0 0 1 0 0,0 1-1 0 0,0-1 0 0 0,0 0 0 0 0,0 0 0 0 0,0 0 0 0 0,0 1 0 0 0,1-1 1 0 0,-1 0-1 0 0,1 1 0 0 0,0-1 0 0 0,-1 0 0 0 0,1 1 0 0 0,1 3 1 0 0,0-3-1 0 0,0 1 1 0 0,0 0 0 0 0,0-1 0 0 0,1 1 0 0 0,0-1 0 0 0,0 1-1 0 0,0-1 1 0 0,0 0 0 0 0,0 0 0 0 0,1 0 0 0 0,-1 0 0 0 0,5 4 0 0 0,98 86-52 0 0,-98-86 107 0 0,-1 1-1 0 0,1-1 0 0 0,-2 1 1 0 0,1 0-1 0 0,-1 0 0 0 0,-1 1 1 0 0,6 11-1 0 0,-10-18 42 0 0,1 0 0 0 0,0 0 0 0 0,-1-1 1 0 0,1 1-1 0 0,-1 0 0 0 0,0 0 0 0 0,0 0 0 0 0,0 0 0 0 0,0 0 1 0 0,0 0-1 0 0,0 0 0 0 0,0 0 0 0 0,0-1 0 0 0,-1 1 0 0 0,1 0 1 0 0,-1 0-1 0 0,1 0 0 0 0,-1 0 0 0 0,0-1 0 0 0,0 1 0 0 0,0 0 0 0 0,0-1 1 0 0,0 1-1 0 0,0 0 0 0 0,0-1 0 0 0,-1 0 0 0 0,1 1 0 0 0,0-1 1 0 0,-1 0-1 0 0,1 1 0 0 0,-3 0 0 0 0,-4 3 176 0 0,0 0 0 0 0,-1-1 0 0 0,0 1 0 0 0,-16 4 0 0 0,17-6-131 0 0,-30 10-204 0 0,-1-2-1 0 0,0-1 1 0 0,0-2-1 0 0,-1-2 1 0 0,-71 2-1 0 0,84-9-1214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 9671 0 0,'0'0'748'0'0,"7"-8"1116"0"0,-7 8-1686 0 0,1-1 0 0 0,-1 1 1 0 0,0-1-1 0 0,1 1 0 0 0,-1-1 0 0 0,1 1 0 0 0,-1-1 0 0 0,1 1 0 0 0,-1 0 0 0 0,1-1 0 0 0,-1 1 0 0 0,1 0 0 0 0,-1 0 1 0 0,1-1-1 0 0,-1 1 0 0 0,1 0 0 0 0,-1 0 0 0 0,1 0 0 0 0,0 0 0 0 0,-1-1 0 0 0,2 1 0 0 0,-2 1 10 0 0,0-1-1 0 0,1 0 0 0 0,-1 1 0 0 0,0-1 1 0 0,0 0-1 0 0,1 1 0 0 0,-1-1 1 0 0,0 1-1 0 0,0-1 0 0 0,0 0 1 0 0,0 1-1 0 0,1-1 0 0 0,-1 1 1 0 0,0-1-1 0 0,0 1 0 0 0,0-1 1 0 0,0 0-1 0 0,0 1 0 0 0,0-1 0 0 0,0 1 1 0 0,-1 0-1 0 0,-2 16 2312 0 0,-1-1-3446 0 0,-5 11 973 0 0,-2-1 0 0 0,-1 1 0 0 0,-1-2-1 0 0,-1 0 1 0 0,-1 0 0 0 0,-35 42 0 0 0,34-49-549 0 0,-1 0 0 0 0,0 0-1 0 0,-1-2 1 0 0,-1 0 0 0 0,-33 20-1 0 0,46-33-1592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0,'0'0'288'0'0,"-3"10"-288"0"0,-1-1-1376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182 249 16095 0 0,'-4'0'125'0'0,"1"-1"-1"0"0,0 1 1 0 0,0-1-1 0 0,0 1 1 0 0,-1 0-1 0 0,1 0 1 0 0,0 1-1 0 0,0-1 1 0 0,0 1-1 0 0,0-1 0 0 0,-1 1 1 0 0,1 0-1 0 0,0 0 1 0 0,-3 2-1 0 0,-8 3 30 0 0,-22 15 0 0 0,13-8 783 0 0,-13 1-123 0 0,16-7-469 0 0,19-6 36 0 0,1-3-271 0 0,2-3-77 0 0,-1 0 0 0 0,1 0 1 0 0,1 0-1 0 0,-1 0 1 0 0,1 1-1 0 0,0-1 0 0 0,0 1 1 0 0,0-1-1 0 0,0 1 1 0 0,6-5-1 0 0,43-38-60 0 0,-47 43 32 0 0,40-34-108 0 0,61-47-150 0 0,-87 71 237 0 0,1 1 1 0 0,1 1-1 0 0,34-16 0 0 0,-46 25 83 0 0,0 0 0 0 0,0 0 0 0 0,0 0 0 0 0,1 1 0 0 0,16-1 0 0 0,-23 3-40 0 0,1 0 1 0 0,-1 0 0 0 0,1 0-1 0 0,-1 0 1 0 0,1 1 0 0 0,-1-1 0 0 0,1 1-1 0 0,-1 0 1 0 0,0 0 0 0 0,0 0-1 0 0,1 1 1 0 0,-1-1 0 0 0,0 1 0 0 0,0 0-1 0 0,0 0 1 0 0,0 0 0 0 0,0 0-1 0 0,3 3 1 0 0,-2 0 7 0 0,0 0 0 0 0,-1 0-1 0 0,1 0 1 0 0,-1 1 0 0 0,0-1-1 0 0,-1 1 1 0 0,4 9 0 0 0,-1 2 73 0 0,4 22 0 0 0,-6-22-21 0 0,-1-12-27 0 0,3 18 27 0 0,-4-18-392 0 0,0 0 0 0 0,-1 0 0 0 0,0 1 0 0 0,0-1-1 0 0,-1 0 1 0 0,1 0 0 0 0,-1 0 0 0 0,0 0 0 0 0,0 0 0 0 0,-1 0-1 0 0,-3 8 1 0 0,1-4-602 0 0,-1 0-1 0 0,0-1 0 0 0,-1 1 1 0 0,-12 14-1 0 0,7-10-860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216 449 9671 0 0,'0'0'748'0'0,"0"2"-316"0"0,1 3 442 0 0,-1 1 0 0 0,1 0 1 0 0,-1 0-1 0 0,-1 7 0 0 0,1-11-669 0 0,0 1 0 0 0,-1-1 0 0 0,1 0 1 0 0,-1 0-1 0 0,0 0 0 0 0,0 0 1 0 0,0 1-1 0 0,0-1 0 0 0,0 0 0 0 0,0-1 1 0 0,0 1-1 0 0,-1 0 0 0 0,1 0 0 0 0,-1 0 1 0 0,1-1-1 0 0,-3 2 0 0 0,1 0-50 0 0,-1-1-1 0 0,1-1 1 0 0,-1 1-1 0 0,0 0 1 0 0,0-1-1 0 0,0 0 1 0 0,1 0-1 0 0,-1 0 1 0 0,0 0-1 0 0,0-1 1 0 0,-1 1-1 0 0,1-1 1 0 0,0 0-1 0 0,0 0 1 0 0,0-1-1 0 0,0 1 1 0 0,0-1-1 0 0,0 0 1 0 0,0 0-1 0 0,0 0 1 0 0,-3-2-1 0 0,-1 0-136 0 0,0 0 0 0 0,0-1-1 0 0,1 0 1 0 0,0 0 0 0 0,0-1-1 0 0,0 1 1 0 0,0-2 0 0 0,1 1-1 0 0,-10-10 1 0 0,13 11-11 0 0,0 0 0 0 0,0-1 0 0 0,0 1 0 0 0,1 0 0 0 0,0-1 0 0 0,0 0 0 0 0,0 1 0 0 0,0-1 0 0 0,1 0 0 0 0,-1 0 0 0 0,1 0 0 0 0,0-7 0 0 0,1 4-1 0 0,0 0 1 0 0,0-1-1 0 0,1 1 1 0 0,0 0-1 0 0,0 0 1 0 0,1 0-1 0 0,3-9 1 0 0,2 1-36 0 0,0-1 1 0 0,1 1-1 0 0,1 0 1 0 0,0 0-1 0 0,1 1 0 0 0,16-17 1 0 0,-9 12-47 0 0,0 1 0 0 0,2 1 1 0 0,0 1-1 0 0,2 1 0 0 0,-1 0 0 0 0,2 2 1 0 0,0 0-1 0 0,0 2 0 0 0,2 0 0 0 0,-1 2 0 0 0,1 0 1 0 0,1 2-1 0 0,34-8 0 0 0,-48 14 101 0 0,1 1 0 0 0,-1 0 0 0 0,1 0 0 0 0,-1 1 0 0 0,1 0 0 0 0,-1 1 0 0 0,1 1 0 0 0,16 3 0 0 0,-25-3-7 0 0,0-1 1 0 0,-1 0 0 0 0,1 0 0 0 0,-1 1-1 0 0,1-1 1 0 0,-1 1 0 0 0,1 0 0 0 0,-1 0 0 0 0,0 0-1 0 0,0 0 1 0 0,0 0 0 0 0,0 0 0 0 0,0 1 0 0 0,-1-1-1 0 0,1 1 1 0 0,-1-1 0 0 0,1 1 0 0 0,-1 0 0 0 0,0-1-1 0 0,0 1 1 0 0,0 0 0 0 0,-1 0 0 0 0,1 0 0 0 0,0 0-1 0 0,-1 0 1 0 0,0 0 0 0 0,0-1 0 0 0,0 1 0 0 0,0 4-1 0 0,-1 6 41 0 0,-1 0-1 0 0,0-1 1 0 0,-1 1-1 0 0,-1-1 1 0 0,-6 18-1 0 0,1-8 7 0 0,-2 1-1 0 0,-1-2 1 0 0,0 1-1 0 0,-1-1 0 0 0,-23 25 1 0 0,11-16 7 0 0,-2-2 0 0 0,-51 43 0 0 0,65-61-124 0 0,-1 0 1 0 0,-22 12-1 0 0,29-19-533 0 0,1 1 0 0 0,-1-2 0 0 0,0 1 1 0 0,1-1-1 0 0,-1 0 0 0 0,0 0 0 0 0,0-1 0 0 0,-12 1 1 0 0,7-3-5951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1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9 6911 0 0,'1'-1'528'0'0,"1"-7"3604"0"0,-3 8-3684 0 0,-1 1 0 0 0,1-1 0 0 0,-1 0-1 0 0,0 1 1 0 0,1-1 0 0 0,-1 1-1 0 0,1-1 1 0 0,-1 1 0 0 0,-2 1 0 0 0,-13 11 501 0 0,11-6-979 0 0,-1 0 0 0 0,-7 11-1 0 0,-21 39 602 0 0,-36 78 0 0 0,57-108-469 0 0,-47 103 324 0 0,-32 59 55 0 0,70-147-378 0 0,-2-2 1 0 0,-44 54 0 0 0,52-72-62 0 0,-2-1 0 0 0,0-1 1 0 0,-26 20-1 0 0,36-29-1702 0 0,21-9-4763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 7367 0 0,'2'0'8484'0'0,"115"9"-2646"0"0,-80-9-5211 0 0,0-2 0 0 0,69-12 0 0 0,-99 13-639 0 0,0-1 0 0 0,-1 0 0 0 0,1 0 1 0 0,-1-1-1 0 0,8-4 0 0 0,-13 6-96 0 0,-1 1-266 0 0,0-1 339 0 0,0 0 1 0 0,0 0-1 0 0,0 0 1 0 0,-1 0 0 0 0,1 1-1 0 0,0-1 1 0 0,-1 0-1 0 0,1 0 1 0 0,-1 1-1 0 0,1-1 1 0 0,0 0 0 0 0,-1 1-1 0 0,0-1 1 0 0,1 0-1 0 0,-1 1 1 0 0,1-1-1 0 0,-1 1 1 0 0,0-1-1 0 0,1 1 1 0 0,-1-1 0 0 0,0 1-1 0 0,0-1 1 0 0,1 1-1 0 0,-1 0 1 0 0,0 0-1 0 0,0-1 1 0 0,0 1 0 0 0,0 0-1 0 0,1 0 1 0 0,-1 0-1 0 0,-2 0 1 0 0,-1-1-58 0 0,-1 1 0 0 0,0 0 0 0 0,1 0 0 0 0,-8 1 0 0 0,-5 2 8 0 0,-1 1-1 0 0,1 1 1 0 0,0 1 0 0 0,0 0-1 0 0,0 1 1 0 0,1 1 0 0 0,-24 15-1 0 0,12-5 89 0 0,2 2 0 0 0,0 1-1 0 0,-28 28 1 0 0,44-39 37 0 0,1 1 0 0 0,-1 0-1 0 0,-12 21 1 0 0,20-29-31 0 0,0 0-1 0 0,0 1 0 0 0,0-1 1 0 0,0 0-1 0 0,1 1 0 0 0,0 0 1 0 0,0-1-1 0 0,0 1 1 0 0,0-1-1 0 0,0 1 0 0 0,1 0 1 0 0,0 0-1 0 0,-1 0 1 0 0,1-1-1 0 0,1 1 0 0 0,-1 0 1 0 0,1 0-1 0 0,-1-1 0 0 0,3 6 1 0 0,-2-7-6 0 0,0 1-1 0 0,1-1 1 0 0,-1 0 0 0 0,1 1 0 0 0,0-1-1 0 0,0 0 1 0 0,0 0 0 0 0,0 0 0 0 0,0 0-1 0 0,0-1 1 0 0,0 1 0 0 0,1-1 0 0 0,2 2 0 0 0,2 1-293 0 0,0-1 1 0 0,0 0-1 0 0,11 2 1 0 0,3-1-998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52 13359 0 0,'0'0'1027'0'0,"2"1"-670"0"0,2 1-333 0 0,-1-1-1 0 0,1 1 0 0 0,-1 0 0 0 0,1 0 1 0 0,-1 0-1 0 0,0 1 0 0 0,0-1 0 0 0,0 1 1 0 0,-1 0-1 0 0,1 0 0 0 0,-1 0 1 0 0,1 0-1 0 0,-1 0 0 0 0,0 0 0 0 0,0 1 1 0 0,0-1-1 0 0,-1 1 0 0 0,1-1 1 0 0,-1 1-1 0 0,0 0 0 0 0,0-1 0 0 0,0 1 1 0 0,0 4-1 0 0,0 3-68 0 0,0-1 1 0 0,-1 1 0 0 0,0 0-1 0 0,-1-1 1 0 0,0 1-1 0 0,-1-1 1 0 0,0 1-1 0 0,-6 14 1 0 0,-1 2 261 0 0,-2-1 1 0 0,-14 25-1 0 0,-13 18 1544 0 0,-71 95 0 0 0,-66 49 425 0 0,135-175-1968 0 0,32-31-187 0 0,-1 1 0 0 0,1-1 0 0 0,1 2-1 0 0,-1-1 1 0 0,1 1 0 0 0,1 0 0 0 0,-10 17 0 0 0,5-5 20 0 0,8-14-76 0 0,-1-1 1 0 0,1 0 0 0 0,0 1-1 0 0,1-1 1 0 0,0 1 0 0 0,0 0-1 0 0,-2 12 1 0 0,4-18-69 0 0,0 0-1 0 0,0-1 1 0 0,1 1 0 0 0,-1 0-1 0 0,0-1 1 0 0,0 1 0 0 0,1 0-1 0 0,-1-1 1 0 0,0 1 0 0 0,1 0-1 0 0,-1-1 1 0 0,1 1-1 0 0,-1-1 1 0 0,0 1 0 0 0,1-1-1 0 0,-1 1 1 0 0,1-1 0 0 0,0 1-1 0 0,-1-1 1 0 0,1 0-1 0 0,-1 1 1 0 0,1-1 0 0 0,0 0-1 0 0,-1 1 1 0 0,2-1 0 0 0,14 4-5389 0 0,-3-7-425 0 0</inkml:trace>
  <inkml:trace contextRef="#ctx0" brushRef="#br0" timeOffset="1">399 267 2303 0 0,'25'-58'-817'0'0,"-16"41"2509"0"0,0 1 0 0 0,22-29 1 0 0,-22 34-440 0 0,0 1 1 0 0,0 1 0 0 0,1-1-1 0 0,20-13 1 0 0,-20 16-929 0 0,0 1 0 0 0,1 0 0 0 0,14-5 0 0 0,-3 3 268 0 0,1 0-1 0 0,1 2 0 0 0,26-5 1 0 0,-36 9-235 0 0,0 1 0 0 0,0 0 1 0 0,0 1-1 0 0,-1 0 0 0 0,1 1 1 0 0,0 1-1 0 0,13 3 0 0 0,-21-3-245 0 0,0-1-1 0 0,0 2 1 0 0,-1-1-1 0 0,1 1 1 0 0,-1 0-1 0 0,1 0 1 0 0,-1 0 0 0 0,0 1-1 0 0,-1 0 1 0 0,1 0-1 0 0,-1 0 1 0 0,1 0-1 0 0,-1 1 1 0 0,0 0-1 0 0,-1 0 1 0 0,1 0-1 0 0,-1 0 1 0 0,0 0 0 0 0,0 1-1 0 0,-1-1 1 0 0,0 1-1 0 0,0 0 1 0 0,0 0-1 0 0,1 6 1 0 0,-1-2-34 0 0,-1 0 1 0 0,1-1 0 0 0,-2 1-1 0 0,0 0 1 0 0,0 0 0 0 0,-1-1-1 0 0,0 1 1 0 0,0 0-1 0 0,-1-1 1 0 0,0 1 0 0 0,-1-1-1 0 0,0 1 1 0 0,-1-1 0 0 0,-7 14-1 0 0,5-13-39 0 0,-1-1 1 0 0,1 1-1 0 0,-2-1 0 0 0,1-1 1 0 0,-1 1-1 0 0,-1-1 0 0 0,0-1 1 0 0,0 0-1 0 0,0 0 0 0 0,-1 0 0 0 0,0-2 1 0 0,-16 9-1 0 0,11-8-204 0 0,-1-1 0 0 0,1 0 0 0 0,-1-1 1 0 0,0-1-1 0 0,0 0 0 0 0,-1-1 0 0 0,1-1 0 0 0,-23-1 1 0 0,16-2-988 0 0,-2 1-52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13359 0 0,'0'0'2432'0'0,"1"-2"-1322"0"0,0 0-888 0 0,1-1-1 0 0,0 0 1 0 0,0 1 0 0 0,0-1 0 0 0,0 1 0 0 0,0 0 0 0 0,0-1 0 0 0,0 1 0 0 0,1 0 0 0 0,-1 0 0 0 0,1 1 0 0 0,0-1 0 0 0,3-1 0 0 0,8-4-78 0 0,20-7 0 0 0,-27 12 19 0 0,144-49 454 0 0,-32 12-480 0 0,208-67-1932 0 0,-291 97 296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96 11519 0 0,'0'0'887'0'0,"1"1"-380"0"0,10 11 2355 0 0,-2-3-1136 0 0,0 0 1 0 0,19 14-1 0 0,-25-21-1570 0 0,1 0 0 0 0,-1 0-1 0 0,1 0 1 0 0,-1 0 0 0 0,1-1-1 0 0,0 1 1 0 0,0-1 0 0 0,-1 0-1 0 0,1-1 1 0 0,0 1 0 0 0,0 0-1 0 0,0-1 1 0 0,6 0 0 0 0,1-1-20 0 0,0-1 1 0 0,-1 0 0 0 0,1-1-1 0 0,-1 1 1 0 0,1-2 0 0 0,-1 0-1 0 0,-1 0 1 0 0,1-1 0 0 0,0 0-1 0 0,9-7 1 0 0,-8 4-137 0 0,-1 0 0 0 0,1-1 0 0 0,-1-1 0 0 0,-1 1 0 0 0,0-2 0 0 0,0 1 0 0 0,11-19-1 0 0,-19 27-42 0 0,0 0 0 0 0,0 0 0 0 0,0 0 0 0 0,-1 0 0 0 0,1 0 0 0 0,0 0 0 0 0,-1 0 0 0 0,1 0 0 0 0,-1 0 0 0 0,0 0 0 0 0,0-3 0 0 0,0 4-210 0 0,-1 1-31 0 0,-5 0 182 0 0,0 1-1 0 0,1 0 1 0 0,-1 0-1 0 0,1 0 1 0 0,-1 1-1 0 0,-8 3 1 0 0,-33 19 2 0 0,31-16 29 0 0,-19 11 49 0 0,1 3 1 0 0,1 0-1 0 0,0 2 0 0 0,2 2 1 0 0,1 1-1 0 0,-49 55 0 0 0,68-68 23 0 0,-1 1 0 0 0,2 0 0 0 0,-10 19 0 0 0,16-27-3 0 0,0 1 0 0 0,1 0-1 0 0,0 0 1 0 0,0 0-1 0 0,1 1 1 0 0,0-1 0 0 0,0 1-1 0 0,0 14 1 0 0,2-20-75 0 0,0 0-1 0 0,0 0 1 0 0,0 0 0 0 0,0 0 0 0 0,1-1 0 0 0,-1 1-1 0 0,1 0 1 0 0,0 0 0 0 0,0-1 0 0 0,0 1 0 0 0,0 0-1 0 0,0-1 1 0 0,1 1 0 0 0,-1-1 0 0 0,1 1-1 0 0,-1-1 1 0 0,1 0 0 0 0,0 0 0 0 0,0 0 0 0 0,0 0-1 0 0,4 3 1 0 0,7 1-1527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14279 0 0,'0'0'1684'0'0,"2"0"-616"0"0,38-14 3559 0 0,-26 9-4516 0 0,0 0 1 0 0,0 0-1 0 0,-1-1 1 0 0,18-11-1 0 0,201-151 696 0 0,-163 116-694 0 0,-56 42-112 0 0,4-3 3 0 0,24-15 0 0 0,-36 26-6 0 0,-1-1 1 0 0,1 1 0 0 0,0 0-1 0 0,0 0 1 0 0,0 0-1 0 0,0 1 1 0 0,0 0 0 0 0,0 0-1 0 0,0 0 1 0 0,0 1 0 0 0,6-1-1 0 0,-10 1-3 0 0,0 1 0 0 0,0-1 0 0 0,0 0 0 0 0,1 0 0 0 0,-1 1 0 0 0,0-1 0 0 0,0 1 0 0 0,0-1 0 0 0,0 1 1 0 0,0-1-1 0 0,0 1 0 0 0,0 0 0 0 0,0 0 0 0 0,0-1 0 0 0,0 1 0 0 0,-1 0 0 0 0,1 0 0 0 0,0 0 0 0 0,0 0 0 0 0,-1 0 0 0 0,1 0 0 0 0,0 0 0 0 0,-1 0 0 0 0,1 0 0 0 0,-1 0 0 0 0,0 0 0 0 0,1 0 0 0 0,-1 1 0 0 0,0-1 0 0 0,0 0 0 0 0,1 0 0 0 0,-1 0 0 0 0,0 1 0 0 0,-1 1 0 0 0,1 3-11 0 0,0 1-1 0 0,-1-1 0 0 0,0 0 0 0 0,0 0 0 0 0,-3 8 0 0 0,-6 12 138 0 0,-1 0 0 0 0,-1 0 0 0 0,-25 37 0 0 0,21-37 147 0 0,2 0-1 0 0,0 1 1 0 0,-11 31 0 0 0,23-54-227 0 0,-1 16-2 0 0,3-11-236 0 0,0-7-827 0 0,9 3-1795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103 419 11975 0 0,'0'0'923'0'0,"2"0"-602"0"0,19 1 84 0 0,-5 1 8658 0 0,-16-1-8997 0 0,0 0 1 0 0,-1 0-1 0 0,1 0 0 0 0,0 0 1 0 0,-1 0-1 0 0,1 0 0 0 0,-1-1 0 0 0,1 1 1 0 0,-1 0-1 0 0,0 0 0 0 0,1-1 1 0 0,-1 1-1 0 0,0 0 0 0 0,1-1 0 0 0,-1 1 1 0 0,0-1-1 0 0,0 1 0 0 0,0-1 1 0 0,-1 1-1 0 0,-17 7 533 0 0,13-5-483 0 0,-1-1 0 0 0,0 0-1 0 0,0-1 1 0 0,0 0 0 0 0,0 0-1 0 0,-11 0 1 0 0,16-1-101 0 0,0 0 1 0 0,0-1-1 0 0,0 1 1 0 0,0 0-1 0 0,0-1 1 0 0,0 1-1 0 0,0-1 1 0 0,0 0-1 0 0,0 0 1 0 0,0 0-1 0 0,1 0 1 0 0,-1 0-1 0 0,0 0 1 0 0,1 0-1 0 0,-1 0 0 0 0,0 0 1 0 0,1-1-1 0 0,0 1 1 0 0,-1-1-1 0 0,1 1 1 0 0,0-1-1 0 0,0 0 1 0 0,0 1-1 0 0,0-1 1 0 0,0 0-1 0 0,0 0 1 0 0,-1-3-1 0 0,0-4 24 0 0,1 1 1 0 0,0-1-1 0 0,0 1 1 0 0,0-1-1 0 0,1 1 0 0 0,0-1 1 0 0,1 1-1 0 0,0-1 0 0 0,1 1 1 0 0,-1-1-1 0 0,1 1 0 0 0,1 0 1 0 0,5-12-1 0 0,0 0-17 0 0,2 0-1 0 0,1 1 1 0 0,0 0-1 0 0,16-19 1 0 0,-13 19-159 0 0,2 1 1 0 0,0 0-1 0 0,1 1 1 0 0,20-14 0 0 0,-23 20 18 0 0,0 2 0 0 0,0-1 0 0 0,1 2 0 0 0,0 0 1 0 0,1 1-1 0 0,23-8 0 0 0,-34 14 115 0 0,-1 0-1 0 0,1 0 1 0 0,0 0-1 0 0,-1 1 1 0 0,1-1 0 0 0,-1 1-1 0 0,1 0 1 0 0,0 1-1 0 0,-1-1 1 0 0,1 1 0 0 0,-1 0-1 0 0,1 0 1 0 0,-1 0-1 0 0,1 1 1 0 0,-1-1-1 0 0,0 1 1 0 0,0 0 0 0 0,0 1-1 0 0,0-1 1 0 0,0 1-1 0 0,0-1 1 0 0,0 1 0 0 0,-1 0-1 0 0,0 1 1 0 0,1-1-1 0 0,-1 0 1 0 0,-1 1 0 0 0,1 0-1 0 0,0 0 1 0 0,-1 0-1 0 0,0 0 1 0 0,0 0-1 0 0,0 0 1 0 0,0 0 0 0 0,-1 1-1 0 0,1-1 1 0 0,-1 1-1 0 0,0-1 1 0 0,-1 1 0 0 0,1 4-1 0 0,-1 2 31 0 0,-1 0 0 0 0,-1 0 0 0 0,0 0 0 0 0,0-1 0 0 0,-1 1 0 0 0,0-1 0 0 0,-1 0 0 0 0,0 0 0 0 0,-10 18 0 0 0,-4 2 177 0 0,-39 46 0 0 0,6-8-86 0 0,43-58-205 0 0,0 0-1 0 0,-1 0 1 0 0,0 0-1 0 0,-1-1 1 0 0,1-1-1 0 0,-2 0 1 0 0,1 0-1 0 0,-1-1 1 0 0,0 0-1 0 0,-1 0 1 0 0,0-2-1 0 0,-23 9 1 0 0,31-13-237 0 0,0 0 1 0 0,0 0-1 0 0,0 0 1 0 0,0-1-1 0 0,-8 1 1 0 0,0-4-5700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7831 0 0,'0'0'603'0'0,"-1"1"-396"0"0,-20 23 3070 0 0,1 1 1 0 0,-33 54-1 0 0,27-39-3400 0 0,-235 391 4069 0 0,-3-6-2991 0 0,260-420-1126 0 0,0 1-1 0 0,1-1 1 0 0,-1 1-1 0 0,1-1 1 0 0,1 1 0 0 0,-5 12-1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16583 0 0,'0'0'1935'0'0,"1"-1"-1336"0"0,4-4-293 0 0,0-1 0 0 0,0 1 0 0 0,0 0 0 0 0,1 0 0 0 0,0 1 0 0 0,-1 0 0 0 0,2 0 0 0 0,-1 0 0 0 0,8-3 0 0 0,10-3-15 0 0,33-9 0 0 0,-36 13-108 0 0,0-2 0 0 0,23-10 0 0 0,-36 14-180 0 0,-1 0 0 0 0,1 0-1 0 0,-1-1 1 0 0,0 0 0 0 0,0 0-1 0 0,6-7 1 0 0,-8 4-3 0 0,-6 0 0 0 0,1 7 0 0 0,-1 0 0 0 0,0 0 0 0 0,0 0 0 0 0,0 0 0 0 0,0 0 0 0 0,0 0 0 0 0,0 1 0 0 0,0-1 0 0 0,0 0 0 0 0,0 1 0 0 0,0-1 0 0 0,0 0 0 0 0,-1 1 0 0 0,1-1 0 0 0,0 1 0 0 0,0 0 0 0 0,-1-1 0 0 0,1 1 0 0 0,0 0 0 0 0,-1 0 0 0 0,1 0 0 0 0,0 0 0 0 0,0 0 0 0 0,-1 0 0 0 0,1 0 0 0 0,-2 1 0 0 0,-3-1 0 0 0,0 1 0 0 0,1 1 0 0 0,-1-1 0 0 0,-9 4 0 0 0,4 0 37 0 0,0 1-1 0 0,1 0 1 0 0,0 1 0 0 0,0 0-1 0 0,-9 8 1 0 0,-43 46 312 0 0,52-51-311 0 0,-14 15 239 0 0,1 2 1 0 0,-20 30-1 0 0,32-41-173 0 0,1 0 0 0 0,1 1 1 0 0,1 0-1 0 0,0 0 0 0 0,-7 27 0 0 0,13-37-94 0 0,0-1 0 0 0,1 1 0 0 0,0 0 0 0 0,1-1 0 0 0,0 1 0 0 0,0 0 0 0 0,0-1 0 0 0,0 1-1 0 0,1 0 1 0 0,1-1 0 0 0,-1 1 0 0 0,3 7 0 0 0,-2-10-88 0 0,-1 0 1 0 0,1-1-1 0 0,0 1 0 0 0,0 0 0 0 0,1-1 0 0 0,-1 1 0 0 0,1-1 1 0 0,-1 0-1 0 0,1 0 0 0 0,0 0 0 0 0,0 0 0 0 0,1-1 0 0 0,-1 1 1 0 0,1-1-1 0 0,-1 0 0 0 0,1 1 0 0 0,0-2 0 0 0,-1 1 0 0 0,1 0 1 0 0,5 1-1 0 0,0-2-507 0 0,0 1 0 0 0,-1-1 1 0 0,1 0-1 0 0,0 0 0 0 0,0-1 0 0 0,12-2 1 0 0,6-2-1298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38 256 3679 0 0,'2'1'284'0'0,"8"2"-186"0"0,-1 1 650 0 0,-9 0-61 0 0,-9 3 606 0 0,8-6-928 0 0,-8 6 790 0 0,1 1-1 0 0,0 0 1 0 0,0 1 0 0 0,-6 10-1 0 0,13-17-628 0 0,3-2 210 0 0,3 0-397 0 0,0 0 1 0 0,0 0 0 0 0,0 0-1 0 0,0-1 1 0 0,0 0-1 0 0,0 0 1 0 0,0 0 0 0 0,0 0-1 0 0,0-1 1 0 0,0 0 0 0 0,8-5-1 0 0,8-4 628 0 0,24-19 0 0 0,-30 20-491 0 0,113-85 1407 0 0,-69 49-1122 0 0,69-40 0 0 0,-120 81-560 0 0,0 0-1 0 0,0 1 1 0 0,1 0-1 0 0,0 1 1 0 0,-1 0 0 0 0,1 0-1 0 0,1 0 1 0 0,16-1-1 0 0,-25 4-191 0 0,-1 0 0 0 0,1 0 0 0 0,0 1 0 0 0,-1-1 0 0 0,1 0 0 0 0,-1 0 0 0 0,1 1 0 0 0,-1-1-1 0 0,1 0 1 0 0,-1 1 0 0 0,1-1 0 0 0,-1 1 0 0 0,1-1 0 0 0,-1 0 0 0 0,1 1 0 0 0,-1-1 0 0 0,0 1-1 0 0,1-1 1 0 0,-1 1 0 0 0,0 0 0 0 0,1-1 0 0 0,-1 1 0 0 0,0 0 0 0 0,5 12 116 0 0,-4-8-114 0 0,-1 0-1 0 0,0-1 0 0 0,0 1 1 0 0,0 0-1 0 0,0 0 1 0 0,-1 0-1 0 0,1-1 1 0 0,-1 1-1 0 0,-1 0 0 0 0,1-1 1 0 0,-3 6-1 0 0,-4 9 95 0 0,-13 22-1 0 0,12-25-62 0 0,-4 8 0 0 0,-38 80 332 0 0,44-88-323 0 0,1 1 0 0 0,1 0 1 0 0,0 0-1 0 0,-3 27 0 0 0,6-21-151 0 0,2-21-417 0 0,1 1-302 0 0,1 1-668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5527 0 0,'-1'2'9291'0'0,"-45"46"-2661"0"0,-3 4-4967 0 0,10-13-508 0 0,-127 132 922 0 0,146-149-1960 0 0,-27 31 127 0 0,42-46-206 0 0,1 0 1 0 0,-1 0-1 0 0,1 0 0 0 0,1 0 1 0 0,-1 1-1 0 0,-3 10 0 0 0,7-17-30 0 0,0 1 0 0 0,-1-1-1 0 0,1 1 1 0 0,0-1 0 0 0,0 1-1 0 0,0-1 1 0 0,0 1 0 0 0,0-1-1 0 0,0 1 1 0 0,0-1 0 0 0,1 1-1 0 0,-1-1 1 0 0,0 1 0 0 0,1-1-1 0 0,-1 1 1 0 0,1-1 0 0 0,0 0-1 0 0,0 1 1 0 0,-1-1 0 0 0,1 0-1 0 0,0 1 1 0 0,0-1 0 0 0,0 0-1 0 0,0 0 1 0 0,0 0 0 0 0,0 0-1 0 0,0 0 1 0 0,1 0 0 0 0,-1 0-1 0 0,0 0 1 0 0,1-1-1 0 0,-1 1 1 0 0,0 0 0 0 0,1-1-1 0 0,-1 1 1 0 0,2-1 0 0 0,6 3 8 0 0,0 0 0 0 0,0-1 0 0 0,1-1-1 0 0,12 2 1 0 0,-22-3-16 0 0,21 0-613 0 0,0 0 0 0 0,0-1 0 0 0,0-2 1 0 0,-1 0-1 0 0,1-1 0 0 0,-1 0 0 0 0,0-2 0 0 0,31-13 0 0 0,-23 7-975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80 8751 0 0,'0'0'794'0'0,"-2"1"-258"0"0,-1 1 364 0 0,-1 0 0 0 0,1 0 1 0 0,0 1-1 0 0,0-1 0 0 0,0 1 1 0 0,0 0-1 0 0,0 0 0 0 0,0 0 1 0 0,1 0-1 0 0,-4 6 0 0 0,4-5-465 0 0,-1 0 0 0 0,1 0 0 0 0,1 0-1 0 0,-1 1 1 0 0,1-1 0 0 0,-1 1 0 0 0,1-1 0 0 0,-1 10 0 0 0,2-11-356 0 0,0 0 0 0 0,0 0 0 0 0,0 0-1 0 0,0 0 1 0 0,0 0 0 0 0,1 0 0 0 0,0 0 0 0 0,-1-1 0 0 0,1 1 0 0 0,0 0 0 0 0,0 0 0 0 0,0 0 0 0 0,1-1 0 0 0,-1 1 0 0 0,1 0 0 0 0,-1-1 0 0 0,1 0 0 0 0,0 1 0 0 0,0-1 0 0 0,0 0 0 0 0,0 0 0 0 0,1 0 0 0 0,-1 0 0 0 0,0 0-1 0 0,1-1 1 0 0,-1 1 0 0 0,1-1 0 0 0,0 1 0 0 0,-1-1 0 0 0,1 0 0 0 0,0 0 0 0 0,3 1 0 0 0,4-1 41 0 0,1 1 0 0 0,-1-1 0 0 0,0-1-1 0 0,0 0 1 0 0,1 0 0 0 0,-1-1 0 0 0,11-2 0 0 0,4-2 24 0 0,41-14 1 0 0,-44 11-103 0 0,0-1 1 0 0,-1-2-1 0 0,33-20 0 0 0,-40 22-24 0 0,0-1 0 0 0,-1 0 0 0 0,-1-1 0 0 0,1-1 0 0 0,19-25 0 0 0,-29 34-26 0 0,-1 0 0 0 0,0 0-1 0 0,0-1 1 0 0,0 1 0 0 0,-1-1-1 0 0,1 1 1 0 0,-1-1 0 0 0,0 1-1 0 0,1-6 1 0 0,-1 8-4 0 0,-1 0 1 0 0,0 0-1 0 0,0 0 1 0 0,0 0-1 0 0,-1 0 1 0 0,1 0-1 0 0,0-1 1 0 0,0 1-1 0 0,-1 0 1 0 0,1 0-1 0 0,0 0 1 0 0,-1 0-1 0 0,1 0 1 0 0,-1 1-1 0 0,1-1 0 0 0,-1 0 1 0 0,0 0-1 0 0,1 0 1 0 0,-1 0-1 0 0,0 1 1 0 0,1-1-1 0 0,-1 0 1 0 0,0 0-1 0 0,0 1 1 0 0,0-1-1 0 0,0 1 1 0 0,0-1-1 0 0,0 1 1 0 0,0-1-1 0 0,0 1 1 0 0,0 0-1 0 0,0-1 1 0 0,0 1-1 0 0,0 0 1 0 0,0 0-1 0 0,0 0 1 0 0,-2 0-1 0 0,-4-1-56 0 0,-1 1 0 0 0,1 0 0 0 0,-1 0 0 0 0,1 1 0 0 0,0 0 0 0 0,-1 0 0 0 0,1 1 0 0 0,-12 4 0 0 0,-56 27-159 0 0,69-31 215 0 0,-28 15-21 0 0,1 2-1 0 0,0 1 0 0 0,2 2 0 0 0,1 0 0 0 0,0 2 0 0 0,2 2 0 0 0,1 0 0 0 0,-32 40 0 0 0,49-53 77 0 0,1 1-1 0 0,0 0 1 0 0,0 1-1 0 0,1 0 1 0 0,-9 25-1 0 0,15-35-25 0 0,0 1 0 0 0,1-1-1 0 0,0 1 1 0 0,0 0-1 0 0,0-1 1 0 0,0 1-1 0 0,1 0 1 0 0,0-1 0 0 0,0 1-1 0 0,1 0 1 0 0,-1-1-1 0 0,1 1 1 0 0,1 0-1 0 0,-1-1 1 0 0,1 1-1 0 0,0-1 1 0 0,0 0 0 0 0,0 1-1 0 0,6 7 1 0 0,-3-5 39 0 0,1-1 0 0 0,0-1 0 0 0,0 1 0 0 0,1-1 0 0 0,-1 0 0 0 0,1 0 0 0 0,1-1 0 0 0,-1 0 0 0 0,1 0 0 0 0,0-1 0 0 0,0 0 0 0 0,16 5 0 0 0,-9-4-175 0 0,0-1-1 0 0,0-1 0 0 0,1-1 0 0 0,-1 0 1 0 0,1-1-1 0 0,24-2 0 0 0,-5-2-1521 0 0,0-1-4564 0 0,-2-3-1970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322 153 11687 0 0,'-1'-9'163'0'0,"0"0"0"0"0,0 1-1 0 0,0-1 1 0 0,-1 1 0 0 0,-1-1-1 0 0,1 1 1 0 0,-1-1 0 0 0,-6-11-1 0 0,-27-43 11755 0 0,38 76-11606 0 0,35 96-175 0 0,-10-32-128 0 0,-8-10 104 0 0,13 74 1 0 0,-26-101 61 0 0,-2 0 1 0 0,-1 1-1 0 0,-4 52 1 0 0,-4-37 72 0 0,-2 0 0 0 0,-28 103 0 0 0,24-121-119 0 0,-2-1-1 0 0,-2 0 0 0 0,-1-2 0 0 0,-41 68 0 0 0,47-89-494 0 0,0 0 1 0 0,-1-1-1 0 0,-1 0 0 0 0,0 0 1 0 0,-23 17-1 0 0,25-22-317 0 0,-1-1-1 0 0,0 0 1 0 0,-1-1 0 0 0,1 0 0 0 0,-1-1-1 0 0,0 0 1 0 0,-1-1 0 0 0,-15 3 0 0 0,6-3-7694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1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629 903 1375 0 0,'0'0'11803'0'0,"0"1"-11211"0"0,0 0-472 0 0,0-1 1 0 0,-1 0-1 0 0,1 1 1 0 0,0-1-1 0 0,0 0 0 0 0,0 1 1 0 0,0-1-1 0 0,0 0 0 0 0,0 1 1 0 0,1-1-1 0 0,-1 0 1 0 0,0 1-1 0 0,0-1 0 0 0,0 0 1 0 0,0 1-1 0 0,0-1 1 0 0,0 0-1 0 0,0 0 0 0 0,1 1 1 0 0,-1-1-1 0 0,0 0 1 0 0,0 1-1 0 0,0-1 0 0 0,1 0 1 0 0,-1 0-1 0 0,0 0 1 0 0,0 1-1 0 0,1-1 0 0 0,-1 0 1 0 0,0 0-1 0 0,1 0 0 0 0,-1 1 1 0 0,1-1-8 0 0,0 0 0 0 0,0 0 0 0 0,0 0 0 0 0,0 0 0 0 0,0 1 0 0 0,0-2 0 0 0,0 1 0 0 0,0 0 0 0 0,0 0 0 0 0,0 0 0 0 0,0 0 0 0 0,0-1 0 0 0,1 1 0 0 0,2-2-94 0 0,-1 0 0 0 0,1 0 0 0 0,-1 0 0 0 0,1 0 1 0 0,-1-1-1 0 0,0 1 0 0 0,0-1 0 0 0,0 0 0 0 0,0 0 0 0 0,-1 0 1 0 0,3-3-1 0 0,5-8 71 0 0,10-20 0 0 0,-11 17-26 0 0,58-98 39 0 0,125-219-118 0 0,-121 191-193 0 0,-63 122 158 0 0,0-1 0 0 0,-1 1 0 0 0,-2-2 0 0 0,6-42 0 0 0,-10 60 38 0 0,-1 0 0 0 0,0 1 0 0 0,0-1 0 0 0,-1 0 0 0 0,1 0 0 0 0,-1 1 0 0 0,0-1 0 0 0,-2-5 0 0 0,3 9 5 0 0,-1 0 0 0 0,1-1 0 0 0,-1 1 0 0 0,0 0 0 0 0,0 0 0 0 0,1-1 0 0 0,-1 1 0 0 0,0 0 0 0 0,0 0 0 0 0,0 0 0 0 0,0 0 0 0 0,0 0 0 0 0,-1 0 0 0 0,1 0 0 0 0,0 1 0 0 0,0-1 0 0 0,0 0 0 0 0,-1 1 0 0 0,1-1 0 0 0,-1 1 0 0 0,1-1 0 0 0,0 1 0 0 0,-1-1 0 0 0,1 1 0 0 0,-1 0 0 0 0,1 0 0 0 0,0 0 0 0 0,-1 0 0 0 0,-2 0 0 0 0,-4 1-71 0 0,-1 1-1 0 0,0 0 0 0 0,1 0 1 0 0,-1 1-1 0 0,1 0 0 0 0,0 0 1 0 0,-8 5-1 0 0,0 1-14 0 0,0 0 0 0 0,-19 16 0 0 0,25-15 84 0 0,0-1-1 0 0,1 1 1 0 0,0 0-1 0 0,1 1 1 0 0,0 0-1 0 0,0 1 1 0 0,1-1-1 0 0,1 1 1 0 0,-7 17-1 0 0,-3 15-28 0 0,-15 59-1 0 0,-18 69 191 0 0,-134 317 0 0 0,160-443-129 0 0,-2-1 0 0 0,-51 70-1 0 0,-80 66 46 0 0,5-17-4 0 0,131-139-674 0 0,-29 48 0 0 0,4-5-210 0 0,44-67 595 0 0,2-3-103 0 0,0 1 303 0 0,0-1 0 0 0,0 0-1 0 0,0 0 1 0 0,0 0 0 0 0,-1 0 0 0 0,2-3 0 0 0,1-6-30 0 0,19-29-4345 0 0,-7 17-456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196 533 2303 0 0,'-9'5'-857'0'0,"-24"12"1135"0"0,-2-4 3686 0 0,32-12-3349 0 0,0-1 0 0 0,-1 1 0 0 0,1-1 0 0 0,0 0 0 0 0,-1 1 0 0 0,1-1 0 0 0,0-1 0 0 0,-1 1 0 0 0,1 0 0 0 0,0-1 0 0 0,-1 0 0 0 0,1 0-1 0 0,0 0 1 0 0,0 0 0 0 0,-1 0 0 0 0,1-1 0 0 0,0 1 0 0 0,1-1 0 0 0,-6-3 0 0 0,4 1-331 0 0,0 1 0 0 0,0-1-1 0 0,1 0 1 0 0,-1 0 0 0 0,1 0 0 0 0,0 0-1 0 0,0-1 1 0 0,0 1 0 0 0,1-1 0 0 0,-1 0 0 0 0,-2-9-1 0 0,3 6-144 0 0,0-1 1 0 0,0 1-1 0 0,1-1 0 0 0,0 0 0 0 0,0 1 0 0 0,2-16 0 0 0,1 3-143 0 0,2 0 1 0 0,0 0-1 0 0,2 0 0 0 0,0 0 0 0 0,10-21 0 0 0,-6 18-30 0 0,1 1 0 0 0,1 0 0 0 0,1 0 0 0 0,1 1 0 0 0,21-25 0 0 0,-26 36 17 0 0,0 1 0 0 0,1 0 0 0 0,1 1 0 0 0,-1 0 0 0 0,1 0 0 0 0,1 1 0 0 0,0 1 0 0 0,0 0 0 0 0,0 1 0 0 0,1 0 0 0 0,20-6 0 0 0,-25 10 15 0 0,-1 1 0 0 0,1 0 0 0 0,0 0 0 0 0,0 1 0 0 0,-1 0-1 0 0,1 0 1 0 0,0 1 0 0 0,0 0 0 0 0,-1 1 0 0 0,1-1 0 0 0,-1 1 0 0 0,1 1 0 0 0,-1 0 0 0 0,0 0-1 0 0,0 0 1 0 0,8 5 0 0 0,7 6-7 0 0,1 1 0 0 0,-2 2 0 0 0,27 24 0 0 0,-39-33 9 0 0,-1 0 0 0 0,0 1 0 0 0,0 0 0 0 0,-1 0 0 0 0,10 17 0 0 0,-15-23 0 0 0,0 1 0 0 0,-1-1 0 0 0,1 1 0 0 0,-1 0 0 0 0,1 0 0 0 0,-1 0 0 0 0,0 0 0 0 0,-1-1 0 0 0,1 1 0 0 0,-1 0 0 0 0,1 0 0 0 0,-1 0 0 0 0,0 0 0 0 0,-1 0 0 0 0,1 0 0 0 0,-1 0 0 0 0,0 0 0 0 0,0 0 0 0 0,0 0 0 0 0,-2 4 0 0 0,-3 3 0 0 0,0-1 0 0 0,0 0 0 0 0,-1 0 0 0 0,-1-1 0 0 0,1 0 0 0 0,-12 10 0 0 0,-57 45 0 0 0,56-48 0 0 0,-1-1-41 0 0,0 0-1 0 0,-1-1 0 0 0,0-1 1 0 0,-48 19-1 0 0,65-30-9 0 0,0 0 1 0 0,0-1-1 0 0,-1 0 0 0 0,1 0 1 0 0,0 0-1 0 0,0-1 0 0 0,-1 1 0 0 0,1-1 1 0 0,-1-1-1 0 0,-7 0 0 0 0,11 0-50 0 0,0 1-1 0 0,-1-1 1 0 0,1 0-1 0 0,0 1 0 0 0,0-1 1 0 0,0 0-1 0 0,0 0 1 0 0,0-1-1 0 0,0 1 1 0 0,0 0-1 0 0,0-1 1 0 0,1 1-1 0 0,-1-1 0 0 0,0 1 1 0 0,1-1-1 0 0,-1 0 1 0 0,1 0-1 0 0,0 0 1 0 0,-1 1-1 0 0,1-1 1 0 0,0-1-1 0 0,0 1 0 0 0,0 0 1 0 0,1 0-1 0 0,-1 0 1 0 0,0-4-1 0 0,-2-15-998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5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71 9671 0 0,'12'-11'1187'0'0,"-1"-1"-1"0"0,16-23 0 0 0,-26 34-1028 0 0,-1 1-1 0 0,0 0 1 0 0,0 0 0 0 0,0-1-1 0 0,1 1 1 0 0,-1 0 0 0 0,0 0-1 0 0,0-1 1 0 0,0 1 0 0 0,0 0-1 0 0,0-1 1 0 0,0 1 0 0 0,0 0 0 0 0,0 0-1 0 0,0-1 1 0 0,1 1 0 0 0,-1 0-1 0 0,0-1 1 0 0,0 1 0 0 0,-1 0-1 0 0,1-1 1 0 0,0 1 0 0 0,0 0-1 0 0,0 0 1 0 0,0-1 0 0 0,0 1-1 0 0,0 0 1 0 0,0-1 0 0 0,0 1-1 0 0,-1 0 1 0 0,1-1 0 0 0,-10-1 1041 0 0,-12 6-1108 0 0,-18 10 87 0 0,2 2 0 0 0,-68 38 0 0 0,99-50-159 0 0,-346 214 50 0 0,196-116-63 0 0,-117 41 97 0 0,155-86-25 0 0,110-52-77 0 0,-27 11 76 0 0,34-15 244 0 0,5-1-240 0 0,137 0 411 0 0,270-2 1184 0 0,-358-1-1073 0 0,80-15-1 0 0,-140 27-511 0 0,-12 3-191 0 0,0-1-1 0 0,-39 16 1 0 0,21-10-8 0 0,-399 209-748 0 0,219-79 754 0 0,181-119 104 0 0,2 2-1 0 0,1 2 1 0 0,-50 59 0 0 0,74-78-2 0 0,1 0 0 0 0,-9 16 1 0 0,16-26-6 0 0,0 0 1 0 0,1 1 0 0 0,-1-1-1 0 0,1 1 1 0 0,-1-1 0 0 0,1 1 0 0 0,0 0-1 0 0,1 0 1 0 0,-1-1 0 0 0,1 1-1 0 0,0 0 1 0 0,-1 0 0 0 0,2 0-1 0 0,0 7 1 0 0,0-8 7 0 0,0 0 1 0 0,1-1-1 0 0,-1 1 0 0 0,1 0 0 0 0,0-1 1 0 0,0 1-1 0 0,0-1 0 0 0,0 0 0 0 0,0 1 1 0 0,0-1-1 0 0,1 0 0 0 0,-1 0 0 0 0,1-1 1 0 0,-1 1-1 0 0,1 0 0 0 0,0-1 0 0 0,0 0 0 0 0,0 0 1 0 0,-1 1-1 0 0,5-1 0 0 0,5 3 60 0 0,1-1 0 0 0,-1 0-1 0 0,20 1 1 0 0,168-1 662 0 0,-1-16-109 0 0,30-2 89 0 0,-211 15-611 0 0,0 0 0 0 0,0 1 0 0 0,31 6 0 0 0,-44-7-193 0 0,-1 1 0 0 0,1 1 1 0 0,-1-1-1 0 0,1 1 0 0 0,-1-1 0 0 0,0 1 1 0 0,0 0-1 0 0,0 1 0 0 0,0-1 1 0 0,0 1-1 0 0,-1 0 0 0 0,1 0 1 0 0,-1 0-1 0 0,1 0 0 0 0,-1 1 1 0 0,0-1-1 0 0,-1 1 0 0 0,1-1 1 0 0,0 1-1 0 0,1 5 0 0 0,0 3-953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31 160 11887 0 0,'-6'2'183'0'0,"-11"7"909"0"0,10-4 281 0 0,26-9-80 0 0,-8 2-922 0 0,140-34 2587 0 0,172-34 459 0 0,-249 61-2878 0 0,75-14-552 0 0,-111 13-717 0 0,-3-6-3442 0 0,-27 11 2509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32 617 9215 0 0,'0'0'707'0'0,"-1"1"-464"0"0,-1 0-644 0 0,-16 10 5171 0 0,17-10-4635 0 0,1-1 1 0 0,0 0 0 0 0,0 0 0 0 0,-1 0 0 0 0,1 0 0 0 0,0 0-1 0 0,-1 0 1 0 0,1 0 0 0 0,0 0 0 0 0,-1 0 0 0 0,1 0 0 0 0,0 0-1 0 0,0 0 1 0 0,-1 0 0 0 0,1 0 0 0 0,0-1 0 0 0,-1 1 0 0 0,1 0 0 0 0,0 0-1 0 0,0 0 1 0 0,-1 0 0 0 0,1 0 0 0 0,0-1 0 0 0,-1 1 0 0 0,1-1-97 0 0,-1 1 1 0 0,1-1 0 0 0,0 0-1 0 0,0 1 1 0 0,-1-1 0 0 0,1 0-1 0 0,0 0 1 0 0,0 1 0 0 0,0-1-1 0 0,0 0 1 0 0,0 0 0 0 0,0 1-1 0 0,0-1 1 0 0,0 0 0 0 0,0-1 0 0 0,1-3 144 0 0,0 0 1 0 0,0-1 0 0 0,1 1-1 0 0,-1 0 1 0 0,1 0 0 0 0,0 0-1 0 0,4-7 1 0 0,24-33 535 0 0,-22 32-564 0 0,33-42 271 0 0,2 2 0 0 0,2 1 0 0 0,70-61 0 0 0,-71 72-410 0 0,61-54 32 0 0,-78 73-35 0 0,61-38-1 0 0,-84 57-42 0 0,0 1 0 0 0,-1 0 1 0 0,1 0-1 0 0,0 0 0 0 0,1 1 0 0 0,-1-1 0 0 0,0 1 1 0 0,0 0-1 0 0,0 0 0 0 0,1 0 0 0 0,-1 1 0 0 0,8 0 0 0 0,-9 1-179 0 0,0 0 0 0 0,-1 0 0 0 0,1 1 0 0 0,0 0-1 0 0,-1-1 1 0 0,1 1 0 0 0,-1 0 0 0 0,0 0-1 0 0,0 0 1 0 0,3 3 0 0 0,-2-1-397 0 0,15 17-5918 0 0,-7-12 916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 3223 0 0,'0'0'14059'0'0,"-2"0"-13631"0"0,-8 2-284 0 0,0 1 0 0 0,0 0-1 0 0,0 0 1 0 0,1 1 0 0 0,0 1 0 0 0,0-1 0 0 0,0 1-1 0 0,0 1 1 0 0,1 0 0 0 0,-15 13 0 0 0,4-1-43 0 0,0 0 0 0 0,2 2-1 0 0,-17 23 1 0 0,25-30 1 0 0,0 0-1 0 0,2 1 1 0 0,-9 17-1 0 0,13-23 13 0 0,0 0-1 0 0,0 1 0 0 0,1-1 1 0 0,0 1-1 0 0,0 0 1 0 0,1 0-1 0 0,-1 9 1 0 0,2-16-78 0 0,0 0 0 0 0,1 0 0 0 0,-1 0 1 0 0,0 0-1 0 0,0 0 0 0 0,1 0 1 0 0,-1 0-1 0 0,1 0 0 0 0,0 0 0 0 0,0 0 1 0 0,-1 0-1 0 0,1 0 0 0 0,0 0 1 0 0,1-1-1 0 0,-1 1 0 0 0,0 0 0 0 0,0-1 1 0 0,1 1-1 0 0,-1-1 0 0 0,1 0 1 0 0,-1 1-1 0 0,1-1 0 0 0,0 0 1 0 0,-1 0-1 0 0,1 0 0 0 0,0 0 0 0 0,0 0 1 0 0,0 0-1 0 0,0-1 0 0 0,0 1 1 0 0,0 0-1 0 0,0-1 0 0 0,0 0 0 0 0,2 1 1 0 0,3-1 53 0 0,0 1 1 0 0,0-1 0 0 0,1-1 0 0 0,-1 1-1 0 0,0-1 1 0 0,0 0 0 0 0,0-1-1 0 0,12-4 1 0 0,2-3-1 0 0,-1 0 1 0 0,0-2-1 0 0,0-1 0 0 0,-1 0 1 0 0,-1-1-1 0 0,26-23 0 0 0,-31 23-96 0 0,-1-1 1 0 0,0 0-1 0 0,0 0 0 0 0,15-27 0 0 0,-12 12-559 0 0,22-53 0 0 0,-36 77 158 0 0,1 0-1 0 0,-1 0 1 0 0,0 0-1 0 0,0 0 0 0 0,0 0 1 0 0,-1-10-1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106 360 7367 0 0,'0'0'667'0'0,"-1"2"-547"0"0,-1 0 8 0 0,0 1 0 0 0,-1-1 0 0 0,1 1 0 0 0,-1-1-1 0 0,-4 3 1 0 0,2-3 600 0 0,1 1 0 0 0,-1-1 0 0 0,1 0 0 0 0,-1 0-1 0 0,0-1 1 0 0,0 0 0 0 0,0 1 0 0 0,0-2 0 0 0,0 1-1 0 0,-7 0 1 0 0,11-2-596 0 0,-1 0 0 0 0,0 0 0 0 0,1 0 0 0 0,-1 0 0 0 0,1 0 0 0 0,-1 0 0 0 0,1 0 0 0 0,0-1 0 0 0,-1 1 0 0 0,1 0 0 0 0,0-1 0 0 0,0 1 0 0 0,0-1 0 0 0,0 1 0 0 0,-1-3 0 0 0,1 2-2 0 0,1-1 0 0 0,-1 0 0 0 0,1 0 0 0 0,-1 0-1 0 0,1 0 1 0 0,0 1 0 0 0,0-1 0 0 0,0 0 0 0 0,0 0 0 0 0,1 0-1 0 0,-1 0 1 0 0,1 1 0 0 0,0-1 0 0 0,0 0 0 0 0,0 0 0 0 0,1-2-1 0 0,2-4 73 0 0,1 0 0 0 0,0 0 0 0 0,7-9 0 0 0,4-1-106 0 0,0 0 0 0 0,1 2 0 0 0,1 0 1 0 0,1 1-1 0 0,0 1 0 0 0,38-24 0 0 0,-46 33-85 0 0,0 0-1 0 0,0 0 1 0 0,1 1 0 0 0,-1 0-1 0 0,18-4 1 0 0,-26 8 0 0 0,0 1 0 0 0,1-1-1 0 0,-1 1 1 0 0,1-1 0 0 0,-1 1 0 0 0,1 0 0 0 0,-1 0 0 0 0,1 1 0 0 0,-1-1 0 0 0,0 1 0 0 0,1 0-1 0 0,-1-1 1 0 0,0 2 0 0 0,1-1 0 0 0,-1 0 0 0 0,0 1 0 0 0,0-1 0 0 0,0 1 0 0 0,0 0 0 0 0,0 0 0 0 0,-1 0-1 0 0,1 0 1 0 0,0 0 0 0 0,2 4 0 0 0,-2-2-6 0 0,-1-1-1 0 0,1 1 1 0 0,-1 0-1 0 0,1-1 1 0 0,-1 1-1 0 0,0 1 1 0 0,-1-1-1 0 0,1 0 1 0 0,-1 0-1 0 0,0 1 0 0 0,0-1 1 0 0,0 0-1 0 0,-1 1 1 0 0,1-1-1 0 0,-1 1 1 0 0,0-1-1 0 0,0 1 1 0 0,-1-1-1 0 0,1 1 1 0 0,-1-1-1 0 0,-2 7 1 0 0,3-10-2 0 0,0 0-1 0 0,0 0 1 0 0,-1 0 0 0 0,1 0-1 0 0,0 1 1 0 0,0-1 0 0 0,-1 0-1 0 0,1 0 1 0 0,-1 0 0 0 0,1 0-1 0 0,-1 0 1 0 0,0 0 0 0 0,1 0-1 0 0,-1 0 1 0 0,0 0 0 0 0,0 0-1 0 0,1 0 1 0 0,-1-1 0 0 0,0 1 0 0 0,0 0-1 0 0,0-1 1 0 0,0 1 0 0 0,0 0-1 0 0,-1 0 1 0 0,-5 3 43 0 0,5-4 0 0 0,3-3-48 0 0,8-8-97 0 0,13-16-127 0 0,4 3 117 0 0,1 2 1 0 0,1 0 0 0 0,1 2-1 0 0,1 1 1 0 0,0 1 0 0 0,1 2-1 0 0,57-21 1 0 0,-69 30 111 0 0,-1 0-3 0 0,-1 2 0 0 0,33-7 0 0 0,-46 12 7 0 0,0-1-1 0 0,0 1 1 0 0,0-1-1 0 0,0 1 1 0 0,0 0 0 0 0,0 1-1 0 0,0-1 1 0 0,0 1-1 0 0,0 0 1 0 0,0 0 0 0 0,0 0-1 0 0,0 0 1 0 0,0 1-1 0 0,0-1 1 0 0,-1 1-1 0 0,1 0 1 0 0,-1 0 0 0 0,4 4-1 0 0,-3-3-2 0 0,-1 0-1 0 0,0 1 1 0 0,0 0 0 0 0,0 0-1 0 0,0 0 1 0 0,-1 0-1 0 0,1 0 1 0 0,-1 1 0 0 0,0-1-1 0 0,0 1 1 0 0,-1-1 0 0 0,0 1-1 0 0,1 0 1 0 0,0 9-1 0 0,-2-7 0 0 0,0 1-1 0 0,0-1 0 0 0,0 1 0 0 0,-1-1 1 0 0,0 0-1 0 0,0 0 0 0 0,-1 1 1 0 0,-5 13-1 0 0,-1-4-212 0 0,0 1-1 0 0,-2-1 1 0 0,0-1 0 0 0,-1 1-1 0 0,0-2 1 0 0,-24 25 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330 131 2759 0 0,'1'1'126'0'0,"13"0"328"0"0,-1 0 0 0 0,0-1 0 0 0,0 0 0 0 0,0-1 0 0 0,0-1 0 0 0,0 0 0 0 0,22-7 0 0 0,88-36 4375 0 0,-110 39-3648 0 0,1-1 0 0 0,-2-1 0 0 0,17-11 0 0 0,-28 18-586 0 0,-1 0-474 0 0,0 0 1 0 0,0-1 0 0 0,0 1 0 0 0,-1 0-1 0 0,1 0 1 0 0,0 0 0 0 0,-1 0 0 0 0,1-1 0 0 0,-1 1-1 0 0,0 0 1 0 0,-1-2 0 0 0,0 1-87 0 0,0 1 0 0 0,0-1 0 0 0,0 0 1 0 0,-1 1-1 0 0,1-1 0 0 0,-1 1 0 0 0,1 0 0 0 0,-1 0 0 0 0,0 0 0 0 0,1 0 1 0 0,-1 0-1 0 0,0 1 0 0 0,1-1 0 0 0,-1 1 0 0 0,0-1 0 0 0,-3 1 1 0 0,-7 0-6 0 0,0 1 0 0 0,-16 2 0 0 0,15-1-37 0 0,-22 2 68 0 0,-1 3 1 0 0,1 1-1 0 0,1 1 0 0 0,0 2 0 0 0,0 1 0 0 0,1 2 1 0 0,1 2-1 0 0,0 1 0 0 0,1 1 0 0 0,-40 31 1 0 0,57-37 70 0 0,0 0 1 0 0,1 1 0 0 0,-15 18 0 0 0,25-26-112 0 0,0 0-1 0 0,0 0 1 0 0,1 0 0 0 0,0 0 0 0 0,0 1 0 0 0,0 0-1 0 0,0-1 1 0 0,1 1 0 0 0,0 0 0 0 0,0 0 0 0 0,1 0 0 0 0,0 1-1 0 0,-1 9 1 0 0,2-14-14 0 0,0 0 0 0 0,1 1 0 0 0,-1-1 0 0 0,1 1 0 0 0,-1-1 0 0 0,1 0 0 0 0,0 0 0 0 0,0 1 0 0 0,0-1 0 0 0,0 0 0 0 0,1 0 0 0 0,-1 0 0 0 0,1 0 0 0 0,-1 0 0 0 0,1 0 0 0 0,-1-1 0 0 0,1 1 0 0 0,0 0 0 0 0,0-1 0 0 0,0 1 0 0 0,0-1 0 0 0,0 0 0 0 0,0 0 0 0 0,0 0 0 0 0,1 0 0 0 0,-1 0 0 0 0,4 1 0 0 0,4 1 29 0 0,1 0 0 0 0,0-1 0 0 0,0 0 0 0 0,18 1 0 0 0,-7-2-1 0 0,1-1-1 0 0,0-1 0 0 0,-1-2 1 0 0,0 0-1 0 0,1-1 0 0 0,-1-1 1 0 0,39-14-1 0 0,-44 12-40 0 0,-1 0 0 0 0,0-2 0 0 0,0 1 0 0 0,-1-2 0 0 0,0 0 0 0 0,-1-1-1 0 0,0 0 1 0 0,-1-1 0 0 0,0-1 0 0 0,16-20 0 0 0,2-8-4 0 0,-30 40-50 0 0,-1 3-31 0 0,-1 27 54 0 0,0-21 29 0 0,1 1-1 0 0,0 0 0 0 0,0 0 0 0 0,1-1 0 0 0,0 1 0 0 0,0 0 0 0 0,1-1 0 0 0,0 1 0 0 0,1-1 0 0 0,5 15 0 0 0,-4-16-275 0 0,0 0 0 0 0,1 0-1 0 0,-1-1 1 0 0,1 0 0 0 0,1 0 0 0 0,-1 0-1 0 0,1 0 1 0 0,0-1 0 0 0,0 0 0 0 0,1 0-1 0 0,-1-1 1 0 0,1 1 0 0 0,0-1 0 0 0,0-1-1 0 0,1 0 1 0 0,-1 0 0 0 0,1 0 0 0 0,0-1-1 0 0,-1 0 1 0 0,12 1 0 0 0,2 0-6003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9215 0 0,'0'0'707'0'0,"0"2"-464"0"0,-9 51 321 0 0,6-31 752 0 0,-8 33 0 0 0,-17 28-652 0 0,-3 0 1 0 0,-44 81-1 0 0,-85 128-532 0 0,104-192-104 0 0,34-62-15 0 0,-1-1 1 0 0,-2-2-1 0 0,-54 60 0 0 0,43-54-91 0 0,34-39-672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168 714 1375 0 0,'-22'3'534'0'0,"-28"9"-1"0"0,1 0 6636 0 0,41-11-5382 0 0,5 0-1412 0 0,1 0-1 0 0,-1-1 1 0 0,0 1 0 0 0,1-1 0 0 0,-1 0-1 0 0,-5 0 1 0 0,7 0-346 0 0,1-1 0 0 0,-1 1 0 0 0,0 0 0 0 0,0 0 0 0 0,1-1 0 0 0,-1 1 0 0 0,0-1-1 0 0,1 1 1 0 0,-1 0 0 0 0,0-1 0 0 0,1 1 0 0 0,-1-1 0 0 0,1 0 0 0 0,-1 1 0 0 0,1-1 0 0 0,-1 1 0 0 0,1-1 0 0 0,-1 0 0 0 0,1 1-1 0 0,-1-1 1 0 0,1 0 0 0 0,0 0 0 0 0,0 1 0 0 0,-1-1 0 0 0,1 0 0 0 0,0 0 0 0 0,0 1 0 0 0,0-1 0 0 0,0-1 0 0 0,-1-2 68 0 0,1 0 0 0 0,0 1 0 0 0,1-1 0 0 0,-1 0 1 0 0,1 0-1 0 0,-1 1 0 0 0,1-1 0 0 0,0 0 0 0 0,0 1 0 0 0,3-5 1 0 0,19-37 553 0 0,-20 39-546 0 0,22-33 655 0 0,43-54 1 0 0,38-29-228 0 0,-55 64-430 0 0,-13 15 54 0 0,3 2 0 0 0,1 2-1 0 0,77-55 1 0 0,-91 74 66 0 0,56-29 0 0 0,-72 44-170 0 0,-1-1 0 0 0,2 2 1 0 0,-1 0-1 0 0,0 0 0 0 0,1 1 0 0 0,0 1 1 0 0,-1 0-1 0 0,16-1 0 0 0,-25 3-40 0 0,1 0 0 0 0,-1 1 0 0 0,0-1-1 0 0,0 0 1 0 0,0 1 0 0 0,0 0 0 0 0,0 0 0 0 0,1 0 0 0 0,-1 0-1 0 0,-1 0 1 0 0,1 1 0 0 0,0-1 0 0 0,0 1 0 0 0,0 0-1 0 0,-1-1 1 0 0,1 1 0 0 0,-1 1 0 0 0,1-1 0 0 0,3 5-1 0 0,-4-4 13 0 0,0 1 0 0 0,0-1 0 0 0,0 1 0 0 0,0 0 0 0 0,-1 0-1 0 0,0 0 1 0 0,0 0 0 0 0,0 0 0 0 0,0 0 0 0 0,0 0-1 0 0,-1 0 1 0 0,1 0 0 0 0,-1 0 0 0 0,0 0 0 0 0,-1 5 0 0 0,-2 8 109 0 0,0 0 0 0 0,-1 0 0 0 0,-1 0 0 0 0,-1 0 0 0 0,0-1 0 0 0,-1 0 1 0 0,-9 15-1 0 0,-70 102 118 0 0,59-97-229 0 0,-2-2 0 0 0,-1 0 0 0 0,-1-2 0 0 0,-2-1 1 0 0,-1-2-1 0 0,-2-1 0 0 0,-52 32 0 0 0,70-49-25 0 0,-4 3-260 0 0,-1-1 0 0 0,0 0 0 0 0,0-2 0 0 0,-31 10 0 0 0,16-7-872 0 0,16-6-4940 0 0,13-5 14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13735 0 0,'0'0'2272'0'0,"-1"2"-1854"0"0,-2 6-317 0 0,-1 0 0 0 0,0 1 0 0 0,0-1 0 0 0,-1 0 0 0 0,0-1 0 0 0,-8 10 0 0 0,-42 41-94 0 0,21-24 29 0 0,6-4-41 0 0,-43 61-1 0 0,64-81 57 0 0,0 1-1 0 0,1 0 0 0 0,1 0 1 0 0,-1 1-1 0 0,2 0 1 0 0,-1 0-1 0 0,2 0 1 0 0,0 0-1 0 0,0 1 1 0 0,-1 14-1 0 0,4-25-14 0 0,0 0 0 0 0,0 0 0 0 0,0 0-1 0 0,0 0 1 0 0,0 0 0 0 0,0 1 0 0 0,0-1-1 0 0,1 0 1 0 0,-1 0 0 0 0,1 0 0 0 0,0 0-1 0 0,-1 0 1 0 0,1 0 0 0 0,0-1 0 0 0,0 1-1 0 0,0 0 1 0 0,1 0 0 0 0,-1-1 0 0 0,0 1-1 0 0,1 0 1 0 0,1 1 0 0 0,0-1 32 0 0,0-1 0 0 0,-1 0 0 0 0,1 1 0 0 0,0-1 0 0 0,0 0-1 0 0,0-1 1 0 0,0 1 0 0 0,0 0 0 0 0,0-1 0 0 0,0 0 0 0 0,0 0 0 0 0,0 0 0 0 0,0 0 0 0 0,4-1 0 0 0,3 0 8 0 0,0-1 1 0 0,0 0-1 0 0,0 0 1 0 0,0-1-1 0 0,0-1 1 0 0,-1 1-1 0 0,0-2 1 0 0,0 1-1 0 0,0-1 1 0 0,0-1-1 0 0,-1 1 1 0 0,0-1-1 0 0,0-1 1 0 0,0 0-1 0 0,-1 0 1 0 0,0 0-1 0 0,-1-1 1 0 0,1 0-1 0 0,-1 0 0 0 0,-1-1 1 0 0,0 0-1 0 0,0 0 1 0 0,6-16 0 0 0,-6 7-234 0 0,-1 0 0 0 0,0 0 1 0 0,-1 0-1 0 0,-2 0 1 0 0,0 0-1 0 0,-1-28 0 0 0,-3 19-2206 0 0,-10-49-1 0 0,10 62 610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10135 0 0,'0'0'1324'0'0,"0"2"130"0"0,0 6-758 0 0,0-1-1 0 0,0 1 1 0 0,0-1 0 0 0,-1 0 0 0 0,0 1 0 0 0,-1-1 0 0 0,1 0 0 0 0,-5 12 0 0 0,-28 56-141 0 0,32-69-481 0 0,-27 48 58 0 0,-36 52 1 0 0,-43 47-38 0 0,-35 53-69 0 0,45-43 27 0 0,-119 184-1162 0 0,199-322-263 0 0,2-3-392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52 311 8287 0 0,'11'-19'595'0'0,"1"0"0"0"0,0 0-1 0 0,2 1 1 0 0,0 0 0 0 0,1 1-1 0 0,0 1 1 0 0,2 1 0 0 0,26-21-1 0 0,-16 17 221 0 0,1 0 0 0 0,1 2-1 0 0,0 1 1 0 0,35-13-1 0 0,-44 22-544 0 0,0 0 0 0 0,0 2-1 0 0,1 0 1 0 0,0 1 0 0 0,-1 1-1 0 0,1 1 1 0 0,35 1 0 0 0,-48 1-181 0 0,0 1 0 0 0,-1 0 0 0 0,1 0 0 0 0,0 1 0 0 0,0 0 0 0 0,-1 0 0 0 0,0 0 0 0 0,1 1 0 0 0,-1 0-1 0 0,0 1 1 0 0,0 0 0 0 0,0 0 0 0 0,-1 0 0 0 0,0 1 0 0 0,1 0 0 0 0,-2 0 0 0 0,11 11 0 0 0,-15-14-46 0 0,1 0 0 0 0,-1 1 0 0 0,0-1-1 0 0,0 0 1 0 0,0 1 0 0 0,0-1 0 0 0,0 0 0 0 0,0 1-1 0 0,-1-1 1 0 0,1 1 0 0 0,-1 0 0 0 0,0-1 0 0 0,1 1-1 0 0,-1-1 1 0 0,-1 1 0 0 0,1-1 0 0 0,0 1-1 0 0,-1 0 1 0 0,1-1 0 0 0,-1 1 0 0 0,0-1 0 0 0,1 0-1 0 0,-1 1 1 0 0,0-1 0 0 0,-2 3 0 0 0,-3 5 40 0 0,0-1 0 0 0,-1 0 0 0 0,0 0 1 0 0,-10 11-1 0 0,14-17-61 0 0,-35 33 132 0 0,-1-2 1 0 0,-64 44 0 0 0,78-60-114 0 0,-339 217-882 0 0,357-231 302 0 0,0 0 1 0 0,1-1 0 0 0,-2 0-1 0 0,1 0 1 0 0,0 0-1 0 0,-1-1 1 0 0,1 0 0 0 0,-1-1-1 0 0,-8 1 1 0 0,-8-4-1477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57 6823 0 0,'0'0'615'0'0,"1"-1"-506"0"0,1-1-5 0 0,0-1 0 0 0,-1 1-1 0 0,1 0 1 0 0,-1-1 0 0 0,0 1-1 0 0,0-1 1 0 0,1-3 0 0 0,0-7 3572 0 0,-2 9-3856 0 0,-2-11 2892 0 0,-1 14-976 0 0,-3 9-1178 0 0,-9 13-404 0 0,0-1 0 0 0,-25 24 0 0 0,21-24-95 0 0,-28 40 0 0 0,17-12-26 0 0,-33 69-1 0 0,-12 58-41 0 0,32-73 13 0 0,25-63-4 0 0,-12 29 0 0 0,9-13 51 0 0,21-54-147 0 0,3-12-3461 0 0,-1-1-1529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 10159 0 0,'0'0'920'0'0,"-1"-1"-736"0"0,0 0 0 0 0,0 0-1 0 0,0 0 1 0 0,0 0-1 0 0,0 0 1 0 0,0 0 0 0 0,0 0-1 0 0,0 0 1 0 0,-2 0-1 0 0,-14 20 459 0 0,1 2-1 0 0,1 0 1 0 0,-21 38-1 0 0,-1 1-499 0 0,-4 6 180 0 0,-34 76-1 0 0,68-127-136 0 0,1 0 1 0 0,-8 25-1 0 0,13-35-124 0 0,0 0-1 0 0,0 0 1 0 0,0 0 0 0 0,0 1 0 0 0,1-1 0 0 0,0 0-1 0 0,0 0 1 0 0,0 0 0 0 0,1 0 0 0 0,0 1-1 0 0,2 8 1 0 0,-2-12-19 0 0,0-1 0 0 0,0 1 0 0 0,0-1 0 0 0,0 1 1 0 0,0-1-1 0 0,1 0 0 0 0,-1 0 0 0 0,0 1 0 0 0,1-1 0 0 0,-1 0 0 0 0,1 0 0 0 0,-1 0 0 0 0,1 0 0 0 0,-1 0 0 0 0,1-1 0 0 0,0 1 0 0 0,-1 0 0 0 0,1-1 0 0 0,0 0 1 0 0,0 1-1 0 0,-1-1 0 0 0,1 0 0 0 0,0 0 0 0 0,0 1 0 0 0,0-2 0 0 0,-1 1 0 0 0,1 0 0 0 0,3-1 0 0 0,5 0 205 0 0,-1-1-1 0 0,1 0 1 0 0,15-6 0 0 0,13-7 480 0 0,0-1-1 0 0,67-42 1 0 0,-54 24-644 0 0,61-51 0 0 0,-103 78-198 0 0,0-1 0 0 0,0 0-1 0 0,-1-1 1 0 0,0 1-1 0 0,0-1 1 0 0,-1-1 0 0 0,0 0-1 0 0,10-19 1 0 0,-16 27-20 0 0,-5 3 103 0 0,1-1 1 0 0,0 1-1 0 0,0 0 0 0 0,0 0 0 0 0,0 0 1 0 0,0 0-1 0 0,0 0 0 0 0,0 1 0 0 0,1-1 1 0 0,-1 1-1 0 0,0 0 0 0 0,1 0 0 0 0,-1 0 1 0 0,-3 4-1 0 0,-5 6-44 0 0,-16 21 0 0 0,21-25 38 0 0,-10 13 39 0 0,1 0 1 0 0,-22 45 0 0 0,32-54 32 0 0,-1 1-1 0 0,1-1 1 0 0,1 2 0 0 0,0-1-1 0 0,1 0 1 0 0,1 1 0 0 0,-2 16-1 0 0,4-27-26 0 0,0 0-1 0 0,0 0 1 0 0,0 0-1 0 0,1 0 1 0 0,-1 0-1 0 0,1 0 1 0 0,-1 0-1 0 0,1 0 1 0 0,0 0-1 0 0,0 0 0 0 0,0 0 1 0 0,1 0-1 0 0,2 4 1 0 0,-2-5 2 0 0,0 0 1 0 0,-1 0-1 0 0,1-1 1 0 0,0 1-1 0 0,0 0 0 0 0,0-1 1 0 0,1 0-1 0 0,-1 1 1 0 0,0-1-1 0 0,0 0 0 0 0,1 0 1 0 0,-1-1-1 0 0,1 1 1 0 0,-1 0-1 0 0,1-1 0 0 0,-1 1 1 0 0,4-1-1 0 0,2 1 10 0 0,1-1-1 0 0,-1-1 1 0 0,0 0 0 0 0,1 0-1 0 0,-1 0 1 0 0,0-1 0 0 0,10-4-1 0 0,56-23 97 0 0,-70 27-115 0 0,27-13-701 0 0,36-22 0 0 0,-18 5-6313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0 15199 0 0,'0'0'4215'0'0,"-1"2"-2796"0"0,-20 34-611 0 0,-22 52 0 0 0,30-60-738 0 0,-96 217-70 0 0,-64 130 0 0 0,-198 263-1345 0 0,353-607 619 0 0,10-17-5407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412 131 9215 0 0,'10'-1'237'0'0,"-3"0"144"0"0,0 0 1 0 0,0-1-1 0 0,0 1 1 0 0,0-2-1 0 0,11-4 5182 0 0,-17 6-5391 0 0,-1 0 0 0 0,1 0 0 0 0,-1 0 0 0 0,1-1 0 0 0,-1 1 0 0 0,0 0 0 0 0,1-1 0 0 0,-1 1 0 0 0,0 0 0 0 0,0-3 0 0 0,0 0-47 0 0,-1 0 0 0 0,1 0-1 0 0,-1 0 1 0 0,0-1 0 0 0,0 1 0 0 0,-1 0 0 0 0,1 0 0 0 0,-1 0-1 0 0,0 0 1 0 0,0 1 0 0 0,0-1 0 0 0,0 0 0 0 0,-1 1 0 0 0,1-1-1 0 0,-1 1 1 0 0,0 0 0 0 0,0 0 0 0 0,0 0 0 0 0,-6-3-1 0 0,6 3-123 0 0,-1 0-1 0 0,0 1 1 0 0,0 0-1 0 0,0 0 1 0 0,-1 0-1 0 0,1 0 1 0 0,0 1-1 0 0,-1 0 1 0 0,1-1-1 0 0,-1 2 1 0 0,1-1-1 0 0,-1 0 0 0 0,1 1 1 0 0,-1 0-1 0 0,1 0 1 0 0,-1 0-1 0 0,0 1 1 0 0,-4 1-1 0 0,-5 2-23 0 0,0 1-1 0 0,1 1 1 0 0,-1 0-1 0 0,1 1 1 0 0,0 1 0 0 0,1 0-1 0 0,0 0 1 0 0,-20 19-1 0 0,1 3-48 0 0,-46 58 1 0 0,57-62 37 0 0,-26 41 0 0 0,40-57 28 0 0,1 0 0 0 0,0 0 0 0 0,1 1-1 0 0,0 0 1 0 0,0-1 0 0 0,1 1-1 0 0,-3 21 1 0 0,6-29 6 0 0,-1 0 0 0 0,1 0 0 0 0,0 1 0 0 0,0-1 0 0 0,1 0 0 0 0,-1 0 0 0 0,1 0 0 0 0,1 6 0 0 0,-1-8 0 0 0,-1 0 0 0 0,1 0 0 0 0,-1 0 0 0 0,1 0 0 0 0,0 0 0 0 0,0 0 0 0 0,-1 0 0 0 0,1 0 0 0 0,0 0 0 0 0,0-1 0 0 0,0 1 0 0 0,0 0 0 0 0,0-1 0 0 0,0 1 0 0 0,0-1 0 0 0,0 1 0 0 0,0-1 0 0 0,0 1 0 0 0,0-1 0 0 0,1 0 0 0 0,-1 1 0 0 0,0-1 0 0 0,0 0 0 0 0,0 0 0 0 0,0 0 0 0 0,3 0 0 0 0,3-1 31 0 0,0 1 1 0 0,1-2-1 0 0,-1 1 0 0 0,0-1 0 0 0,0 0 1 0 0,0 0-1 0 0,9-5 0 0 0,47-27 314 0 0,-53 28-304 0 0,64-41 196 0 0,120-98 0 0 0,-173 127-301 0 0,-20 16 2 0 0,-2 3-68 0 0,-1-1 104 0 0,1 1 1 0 0,-1 0 0 0 0,1 0 0 0 0,-1 0 0 0 0,1-1-1 0 0,0 1 1 0 0,-1 0 0 0 0,1 1 0 0 0,0-1 0 0 0,-1 1-1 0 0,-3 2-26 0 0,-12 11 12 0 0,1 0-1 0 0,1 1 1 0 0,0 1-1 0 0,1 0 1 0 0,1 1 0 0 0,0 0-1 0 0,2 1 1 0 0,-12 24-1 0 0,22-42 24 0 0,1 0-1 0 0,-1 0 1 0 0,1 0 0 0 0,-1 0-1 0 0,1 0 1 0 0,0 0 0 0 0,-1 0-1 0 0,1 0 1 0 0,0 0 0 0 0,0 0-1 0 0,0 0 1 0 0,0 0 0 0 0,0 0-1 0 0,0 0 1 0 0,0 0-1 0 0,0 0 1 0 0,0 1 0 0 0,0-1-1 0 0,0 0 1 0 0,1 0 0 0 0,-1 0-1 0 0,0 0 1 0 0,1 0 0 0 0,-1-1-1 0 0,1 1 1 0 0,0 2-1 0 0,1-2-322 0 0,-1 0 0 0 0,1-1-1 0 0,-1 1 1 0 0,1 0-1 0 0,-1-1 1 0 0,1 1-1 0 0,-1-1 1 0 0,1 0-1 0 0,-1 1 1 0 0,1-1-1 0 0,-1 0 1 0 0,1 0-1 0 0,0 0 1 0 0,-1 0-1 0 0,1 0 1 0 0,0 0-1 0 0,1-1 1 0 0,18-4-5863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717 192 13359 0 0,'21'-43'1153'0'0,"25"-48"-853"0"0,-13 33 5082 0 0,-69 137-1697 0 0,-7 5-3685 0 0,-35 73 0 0 0,-294 592 72 0 0,322-657-660 0 0,-165 267-5621 0 0,193-328 4406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19 231 12439 0 0,'-7'-2'1291'0'0,"-3"-4"-691"0"0,10 5-537 0 0,0 1 0 0 0,0 0 1 0 0,-1 0-1 0 0,1 0 0 0 0,0 0 1 0 0,0 0-1 0 0,0-1 0 0 0,0 1 1 0 0,0 0-1 0 0,0 0 0 0 0,0 0 1 0 0,0 0-1 0 0,0-1 0 0 0,0 1 1 0 0,0 0-1 0 0,0 0 0 0 0,0 0 1 0 0,0 0-1 0 0,0-1 0 0 0,0 1 1 0 0,0 0-1 0 0,0 0 0 0 0,0 0 1 0 0,0-1-1 0 0,0 1 0 0 0,0 0 1 0 0,0 0-1 0 0,0 0 0 0 0,0 0 1 0 0,0-1-1 0 0,2 0 64 0 0,0-1 0 0 0,-1 1-1 0 0,1 0 1 0 0,0 0 0 0 0,-1 0 0 0 0,1 0-1 0 0,0 0 1 0 0,3-1 0 0 0,41-15 1007 0 0,71-18 0 0 0,-101 31-986 0 0,170-39 1200 0 0,-14 4-836 0 0,-118 25-367 0 0,135-30-2217 0 0,-136 35 864 0 0</inkml:trace>
  <inkml:trace contextRef="#ctx0" brushRef="#br0" timeOffset="1">993 187 9671 0 0,'0'0'748'0'0,"-1"2"-492"0"0,-8 12 1392 0 0,0 0 0 0 0,1 1-1 0 0,-8 22 1 0 0,-15 53 2943 0 0,15-44-4317 0 0,-11 47 1143 0 0,19-64-1230 0 0,1 2 201 0 0,7-29-678 0 0,0 1-1 0 0,0-1 1 0 0,-1 1-1 0 0,1 0 1 0 0,1-1-1 0 0,-1 1 0 0 0,0-1 1 0 0,1 1-1 0 0,-1-1 1 0 0,2 4-1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4143 0 0,'9'-42'368'0'0,"-4"24"-296"0"0,2-3-72 0 0,4 1 0 0 0,1 3 1856 0 0,2 4 352 0 0,0 2 64 0 0,-1 6 24 0 0,-1 2-1656 0 0,2 3-320 0 0,2 3-72 0 0,0 6-6000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36 20903 0 0,'-7'-36'2097'0'0,"-4"37"-1898"0"0,6 0-207 0 0,1 0 0 0 0,0 1-1 0 0,0-1 1 0 0,0 1 0 0 0,0 0 0 0 0,0 0 0 0 0,1 0-1 0 0,-7 5 1 0 0,-26 25-92 0 0,35-31 98 0 0,-15 15-27 0 0,2 1 0 0 0,0 0-1 0 0,1 1 1 0 0,-20 35 0 0 0,-30 84-38 0 0,61-132 64 0 0,-6 14 4 0 0,1 1 0 0 0,1-1 0 0 0,-6 31 0 0 0,12-48 9 0 0,0-1-1 0 0,0 1 0 0 0,0 0 1 0 0,0 0-1 0 0,0-1 1 0 0,0 1-1 0 0,1 0 0 0 0,-1 0 1 0 0,1-1-1 0 0,-1 1 1 0 0,1 0-1 0 0,0-1 0 0 0,-1 1 1 0 0,1 0-1 0 0,0-1 1 0 0,2 3-1 0 0,-2-4 9 0 0,-1 1-1 0 0,1-1 1 0 0,0 0-1 0 0,-1 0 1 0 0,1 1-1 0 0,0-1 1 0 0,0 0-1 0 0,-1 0 1 0 0,1 0-1 0 0,0 0 1 0 0,0 0-1 0 0,-1 0 1 0 0,1 0 0 0 0,0 0-1 0 0,0 0 1 0 0,0 0-1 0 0,-1 0 1 0 0,1 0-1 0 0,1-1 1 0 0,-1 1 36 0 0,7-2 41 0 0,0 1 0 0 0,0-1 0 0 0,-1 0 0 0 0,0-1-1 0 0,1 0 1 0 0,-1 0 0 0 0,0-1 0 0 0,9-6-1 0 0,52-41 639 0 0,-44 31-481 0 0,18-12-49 0 0,65-54 133 0 0,-84 65-408 0 0,-2 0 0 0 0,29-35-1 0 0,-44 48-352 0 0,0 0 0 0 0,-1-1 0 0 0,8-15-1 0 0,-12 22 154 0 0,0-1 0 0 0,0 0 0 0 0,0 0 0 0 0,0 0 0 0 0,0 1 0 0 0,-1-1 0 0 0,1 0 0 0 0,-1 0 0 0 0,0 0 0 0 0,0 0 0 0 0,0 0 0 0 0,0 0 0 0 0,0 0 0 0 0,-1 0 0 0 0,1 0 0 0 0,-1 0 0 0 0,-1-3 0 0 0,-4-5-1500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18399 0 0,'0'0'2318'0'0,"1"1"-1972"0"0,1 0-313 0 0,-1 0 1 0 0,0 0-1 0 0,1 0 0 0 0,-1-1 0 0 0,1 1 0 0 0,-1 0 0 0 0,1-1 1 0 0,-1 1-1 0 0,1-1 0 0 0,-1 0 0 0 0,1 1 0 0 0,-1-1 0 0 0,1 0 1 0 0,0 0-1 0 0,-1 0 0 0 0,1 0 0 0 0,0 0 0 0 0,-1 0 1 0 0,1-1-1 0 0,-1 1 0 0 0,1 0 0 0 0,2-2 0 0 0,7-1-35 0 0,-1-1 0 0 0,12-5 1 0 0,1-2 95 0 0,0-2 0 0 0,-1 0 1 0 0,20-17-1 0 0,57-52 681 0 0,-67 53-377 0 0,2 1 1 0 0,1 2 0 0 0,44-26-1 0 0,-74 49-356 0 0,1 0-1 0 0,0 1 1 0 0,0-1-1 0 0,0 1 1 0 0,0 1-1 0 0,1-1 1 0 0,9-1-1 0 0,-15 3-34 0 0,1 0-1 0 0,0 0 1 0 0,-1 0-1 0 0,1 0 1 0 0,-1 0-1 0 0,1 1 1 0 0,-1-1-1 0 0,1 0 1 0 0,0 1-1 0 0,-1-1 1 0 0,1 1-1 0 0,-1-1 1 0 0,0 1-1 0 0,1 0 1 0 0,-1 0-1 0 0,1 0 1 0 0,-1 0-1 0 0,0 0 1 0 0,0 0-1 0 0,0 0 1 0 0,1 0-1 0 0,-1 0 1 0 0,0 0-1 0 0,0 1 1 0 0,-1-1 0 0 0,1 0-1 0 0,0 1 1 0 0,0-1-1 0 0,-1 1 1 0 0,1-1-1 0 0,-1 1 1 0 0,1-1-1 0 0,-1 1 1 0 0,1 2-1 0 0,1 10 35 0 0,-1-1 1 0 0,0 1-1 0 0,-1-1 0 0 0,0 1 1 0 0,-4 24-1 0 0,-20 68 296 0 0,20-88-314 0 0,-3 10 46 0 0,-13 56 47 0 0,19-74-139 0 0,-1 1 0 0 0,2-1 0 0 0,-1 1 0 0 0,1-1 0 0 0,3 20 0 0 0,-3-28-64 0 0,0-1 1 0 0,1 0 0 0 0,-1 1 0 0 0,0-1-1 0 0,1 0 1 0 0,-1 0 0 0 0,1 1-1 0 0,-1-1 1 0 0,1 0 0 0 0,0 0-1 0 0,-1 0 1 0 0,1 0 0 0 0,0 0-1 0 0,0 0 1 0 0,0 0 0 0 0,0 0 0 0 0,0 0-1 0 0,0 0 1 0 0,0 0 0 0 0,0 0-1 0 0,0-1 1 0 0,0 1 0 0 0,0 0-1 0 0,0-1 1 0 0,2 1 0 0 0,9 3-1029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5983 0 0,'1'2'2596'0'0,"11"6"334"0"0,-11-7-2755 0 0,0-1-1 0 0,0 1 0 0 0,0 0 0 0 0,0-1 1 0 0,1 1-1 0 0,-1 0 0 0 0,0 0 0 0 0,0 0 0 0 0,0 0 1 0 0,-1 0-1 0 0,1 0 0 0 0,0 0 0 0 0,0 1 1 0 0,-1-1-1 0 0,1 0 0 0 0,0 0 0 0 0,-1 0 0 0 0,1 1 1 0 0,-1-1-1 0 0,0 0 0 0 0,1 1 0 0 0,-1-1 1 0 0,0 0-1 0 0,0 1 0 0 0,0 1 0 0 0,-1 6-1 0 0,-1 1-1 0 0,0-1 1 0 0,-1 0-1 0 0,-6 15 1 0 0,0 1 94 0 0,-12 30 263 0 0,13-34-318 0 0,0 1 0 0 0,-6 26 0 0 0,13-40-163 0 0,0-1 1 0 0,0 1-1 0 0,0 0 1 0 0,1-1-1 0 0,0 1 1 0 0,1 0-1 0 0,0-1 1 0 0,0 1-1 0 0,0 0 1 0 0,5 11-1 0 0,-6-17-37 0 0,1-1 0 0 0,-1 1-1 0 0,1-1 1 0 0,0 0 0 0 0,-1 1 0 0 0,1-1-1 0 0,0 0 1 0 0,0 1 0 0 0,0-1-1 0 0,0 0 1 0 0,0 0 0 0 0,0 0 0 0 0,0 0-1 0 0,0 0 1 0 0,1 0 0 0 0,-1 0-1 0 0,0 0 1 0 0,1 0 0 0 0,-1-1 0 0 0,2 2-1 0 0,0-2 17 0 0,-1 1 0 0 0,0-1-1 0 0,0 0 1 0 0,0 0 0 0 0,1 0-1 0 0,-1 0 1 0 0,0 0 0 0 0,0-1-1 0 0,0 1 1 0 0,1 0 0 0 0,-1-1-1 0 0,3-1 1 0 0,4-2 93 0 0,0-1 0 0 0,0 0-1 0 0,-1 0 1 0 0,0-1 0 0 0,8-7 0 0 0,0-2 26 0 0,0 0 1 0 0,-1-2-1 0 0,23-31 1 0 0,33-61 28 0 0,-54 81-153 0 0,24-41-23 0 0,-41 69-1 0 0,0 0 1 0 0,0 0-1 0 0,0 0 0 0 0,0 0 0 0 0,0 1 0 0 0,0-1 1 0 0,0 0-1 0 0,0 0 0 0 0,0 0 0 0 0,0 1 1 0 0,0-1-1 0 0,0 0 0 0 0,0 0 0 0 0,0 0 0 0 0,0 1 1 0 0,0-1-1 0 0,0 0 0 0 0,0 0 0 0 0,0 0 1 0 0,1 0-1 0 0,-1 1 0 0 0,0-1 0 0 0,0 0 0 0 0,0 0 1 0 0,0 0-1 0 0,0 0 0 0 0,1 0 0 0 0,-1 0 0 0 0,0 1 1 0 0,0-1-1 0 0,0 0 0 0 0,0 0 0 0 0,1 0 1 0 0,-1 0-1 0 0,0 0 0 0 0,0 0 0 0 0,0 0 0 0 0,1 0 1 0 0,-1 0-1 0 0,0 0 0 0 0,0 0 0 0 0,0 0 1 0 0,1 0-1 0 0,-1 0 0 0 0,0 0 0 0 0,0 0 0 0 0,0 0 1 0 0,0 0-1 0 0,1 0 0 0 0,-1 0 0 0 0,0 0 0 0 0,0 0 1 0 0,0-1-1 0 0,1 1 0 0 0,-1 0 0 0 0,0 0 1 0 0,0 0-1 0 0,0 0 0 0 0,0 0 0 0 0,0 0 0 0 0,1-1 1 0 0,-1 1-1 0 0,0 0 0 0 0,0 0 0 0 0,0 0 0 0 0,0 0 1 0 0,0-1-1 0 0,0 1 0 0 0,3 16 2 0 0,-3-15 4 0 0,5 61 346 0 0,-3-26 46 0 0,10 46 0 0 0,-10-70-289 0 0,1 0 1 0 0,1 0 0 0 0,0-1 0 0 0,1 0 0 0 0,0 1 0 0 0,0-2 0 0 0,14 20 0 0 0,-16-26-67 0 0,1-1 1 0 0,-1 1-1 0 0,1-1 0 0 0,0 1 0 0 0,0-1 1 0 0,1 0-1 0 0,-1 0 0 0 0,1-1 1 0 0,-1 0-1 0 0,1 1 0 0 0,0-1 0 0 0,0-1 1 0 0,0 1-1 0 0,0-1 0 0 0,0 0 0 0 0,0 0 1 0 0,0 0-1 0 0,0-1 0 0 0,10 0 0 0 0,-6 0-9 0 0,0-1-1 0 0,0 0 0 0 0,-1 0 0 0 0,1-1 1 0 0,-1 0-1 0 0,1-1 0 0 0,-1 0 0 0 0,0 0 0 0 0,0-1 1 0 0,0 0-1 0 0,7-5 0 0 0,-10 6-13 0 0,0-1-1 0 0,0 0 1 0 0,-1 0 0 0 0,0 0-1 0 0,0 0 1 0 0,0-1 0 0 0,0 1-1 0 0,5-10 1 0 0,-5 6 5 0 0,-1 0 0 0 0,1 0 0 0 0,-1-1 0 0 0,-1 0 0 0 0,2-9 0 0 0,1-6-164 0 0,1 0 1 0 0,12-29-1 0 0,-13 43 46 0 0,-1 0 0 0 0,1 0 0 0 0,1 1 0 0 0,0 0 0 0 0,0 0 0 0 0,1 0 0 0 0,13-12 0 0 0,52-38-3108 0 0,-47 41 1199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11975 0 0,'1'2'6994'0'0,"0"2"-6785"0"0,1 0 0 0 0,-1 0 0 0 0,0 0 0 0 0,-1 0 1 0 0,1 0-1 0 0,-1 1 0 0 0,1-1 0 0 0,-2 0 1 0 0,1 0-1 0 0,0 1 0 0 0,-1-1 0 0 0,1 0 1 0 0,-1 0-1 0 0,0 0 0 0 0,-1 0 0 0 0,-1 6 1 0 0,-6 9-204 0 0,0 0 1 0 0,-11 19-1 0 0,13-27 216 0 0,-117 197 271 0 0,117-196-1004 0 0,-17 28 1534 0 0,16-19-2792 0 0,4 1-4203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5983 0 0,'0'0'464'0'0,"2"0"-305"0"0,8-6 1339 0 0,0 0 0 0 0,1 2 1 0 0,0-1-1 0 0,0 1 0 0 0,21-4 0 0 0,9 2-184 0 0,-1 2-932 0 0,-1-2 1 0 0,49-14 0 0 0,75-31-345 0 0,-153 47-14 0 0,46-12-33 0 0,92-15 0 0 0,-146 31-81 0 0,-8 8-5570 0 0,-3 1 340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50 12439 0 0,'0'-2'566'0'0,"1"-1"-388"0"0,0 0 0 0 0,0 1 0 0 0,0-1 0 0 0,-1 0 0 0 0,1 0 0 0 0,-1 0 0 0 0,0 0 0 0 0,0 0 0 0 0,0 0 0 0 0,0 0 0 0 0,-1 0 0 0 0,1 0 0 0 0,-3-7 6518 0 0,2 11-6640 0 0,-1-1 0 0 0,1 1 0 0 0,-1 0 0 0 0,1 0-1 0 0,-1 0 1 0 0,1 0 0 0 0,0 0 0 0 0,-1 0 0 0 0,1 1 0 0 0,0-1 0 0 0,0 0 0 0 0,-2 3-1 0 0,1-1 12 0 0,-14 16-47 0 0,1 1 0 0 0,1 0-1 0 0,-11 23 1 0 0,-32 71 250 0 0,34-65-108 0 0,-108 262 288 0 0,44-98-309 0 0,-14-6-145 0 0,83-175-252 0 0,-51 84-2171 0 0,58-97 723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17823 0 0,'0'0'874'0'0,"2"-2"-386"0"0,2-1-414 0 0,1 0 0 0 0,0 1 0 0 0,0-1 0 0 0,0 1 0 0 0,0 0 1 0 0,0 0-1 0 0,1 0 0 0 0,5-1 0 0 0,49-6 252 0 0,-25 4 95 0 0,406-65 1904 0 0,-382 58-2455 0 0,-1-1 0 0 0,105-41 0 0 0,13-27-4254 0 0,-115 48-2367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17 2303 0 0,'10'-16'14646'0'0,"-10"27"-14040"0"0,-1 0 0 0 0,0 0 0 0 0,-1 0 0 0 0,-7 20 0 0 0,-18 42 97 0 0,17-50-274 0 0,-276 572 2166 0 0,113-271-2347 0 0,75-140 17 0 0,95-176-192 0 0,2-6 130 0 0,2-4-175 0 0,-1 1 0 0 0,1-1 0 0 0,0 0 0 0 0,0 1 0 0 0,0-1 0 0 0,0 1 0 0 0,0 0 0 0 0,0-1 0 0 0,2-1 0 0 0,1-2 9 0 0,8-10-151 0 0,1 1-1 0 0,0 0 0 0 0,1 1 0 0 0,1 1 0 0 0,0 0 0 0 0,0 1 0 0 0,1 0 0 0 0,1 1 0 0 0,-1 1 1 0 0,2 1-1 0 0,29-11 0 0 0,-44 18 108 0 0,0 0 0 0 0,0 0 0 0 0,0 1 0 0 0,0-1 1 0 0,0 1-1 0 0,0 0 0 0 0,0-1 0 0 0,0 1 0 0 0,0 0 0 0 0,0 1 1 0 0,0-1-1 0 0,0 1 0 0 0,0-1 0 0 0,0 1 0 0 0,0 0 1 0 0,0 0-1 0 0,0 0 0 0 0,-1 0 0 0 0,5 3 0 0 0,-3-1 7 0 0,-1 0 1 0 0,0 0-1 0 0,1 0 0 0 0,-1 1 0 0 0,0 0 1 0 0,0-1-1 0 0,-1 1 0 0 0,1 0 0 0 0,-1 0 1 0 0,0 0-1 0 0,0 1 0 0 0,1 4 0 0 0,3 5-105 0 0,-1 0 197 0 0,0 0 1 0 0,1 0-1 0 0,1-1 1 0 0,11 18-1 0 0,-16-28-210 0 0,1 1 0 0 0,0-1-1 0 0,-1 0 1 0 0,1 0-1 0 0,1 0 1 0 0,-1-1-1 0 0,0 1 1 0 0,1-1-1 0 0,-1 1 1 0 0,1-1-1 0 0,0 0 1 0 0,-1-1 0 0 0,1 1-1 0 0,0-1 1 0 0,0 1-1 0 0,0-1 1 0 0,0 0-1 0 0,1-1 1 0 0,-1 1-1 0 0,7-1 1 0 0,3-1-1053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215 201 4143 0 0,'0'0'191'0'0,"-1"1"-11"0"0,-16 7 75 0 0,-15 11 6197 0 0,31-19-5856 0 0,-15 12 2010 0 0,-38 49-1239 0 0,38-41-1250 0 0,-1-1 1 0 0,0-1 0 0 0,-26 21 1138 0 0,44-52-737 0 0,0 8-462 0 0,0 1 1 0 0,1 0-1 0 0,0-1 1 0 0,0 1-1 0 0,0 0 1 0 0,0 0-1 0 0,1 0 0 0 0,0 1 1 0 0,0-1-1 0 0,6-6 1 0 0,5-3-37 0 0,20-15 0 0 0,-22 19-22 0 0,97-68 6 0 0,-54 39-120 0 0,-29 21-137 0 0,51-27 1 0 0,-65 38 420 0 0,1 1 0 0 0,-1 0 0 0 0,1 1 0 0 0,0 0 0 0 0,0 1 0 0 0,25-3 0 0 0,-32 6-253 0 0,1 0 1 0 0,-1 0 0 0 0,0 1-1 0 0,0 0 1 0 0,0 0 0 0 0,0 0 0 0 0,0 0-1 0 0,-1 1 1 0 0,1 0 0 0 0,0 0-1 0 0,-1 1 1 0 0,1 0 0 0 0,-1 0 0 0 0,6 4-1 0 0,-9-5 105 0 0,1-1-1 0 0,-1 1 0 0 0,1 0 0 0 0,-1 1 1 0 0,1-1-1 0 0,-1 0 0 0 0,0 1 0 0 0,0 0 1 0 0,0-1-1 0 0,-1 1 0 0 0,1 0 0 0 0,-1 0 1 0 0,1 0-1 0 0,-1 0 0 0 0,0 0 1 0 0,0 0-1 0 0,0 0 0 0 0,-1 0 0 0 0,1 0 1 0 0,-1 1-1 0 0,1-1 0 0 0,-1 4 0 0 0,0-2-6 0 0,0 2 23 0 0,-1 1 0 0 0,1-1 0 0 0,-1 1 0 0 0,-1-1 0 0 0,1 0 0 0 0,-1 0 0 0 0,-1 0 0 0 0,1 0 0 0 0,-1 0 0 0 0,0 0 1 0 0,-1-1-1 0 0,0 1 0 0 0,0-1 0 0 0,-6 7 0 0 0,-2 2 79 0 0,-1 0 0 0 0,0-2 0 0 0,-1 1 0 0 0,-21 14 0 0 0,23-19-54 0 0,1 0 23 0 0,-1-1-1 0 0,-24 14 0 0 0,28-19-9 0 0,8-3-72 0 0,0 0 1 0 0,0 0-1 0 0,-1 0 1 0 0,1 1 0 0 0,0-1-1 0 0,0 0 1 0 0,-1 0 0 0 0,1 0-1 0 0,0 0 1 0 0,-1 0 0 0 0,1 0-1 0 0,0 0 1 0 0,0 0 0 0 0,-1 0-1 0 0,1 0 1 0 0,0 0 0 0 0,-1 0-1 0 0,1-1 1 0 0,0 1 0 0 0,0 0-1 0 0,-1 0 1 0 0,1 0 0 0 0,0 0-1 0 0,0 0 1 0 0,-1 0-1 0 0,1-1 1 0 0,0 1 0 0 0,0 0-1 0 0,0 0 1 0 0,-1 0 0 0 0,1-1-1 0 0,0 1 1 0 0,0 0 0 0 0,0 0-1 0 0,-1-1 1 0 0,1 1 0 0 0,0 0-1 0 0,0 0 1 0 0,0-1 0 0 0,0 1-1 0 0,0 0 1 0 0,0-1 0 0 0,0 1-1 0 0,0 0 1 0 0,0 0 0 0 0,0-1-1 0 0,0 1 1 0 0,0 0-1 0 0,0-1 1 0 0,0 1 0 0 0,1-16 76 0 0,2 8-68 0 0,0-1 1 0 0,1 1-1 0 0,-1 0 0 0 0,1 0 0 0 0,1 1 1 0 0,0-1-1 0 0,0 1 0 0 0,10-11 1 0 0,56-50-180 0 0,-52 51 119 0 0,4-4-44 0 0,2 1-1 0 0,1 1 1 0 0,0 1 0 0 0,2 2-1 0 0,-1 0 1 0 0,39-14 0 0 0,-21 12-15 0 0,78-29-21 0 0,-102 41 116 0 0,0 0 0 0 0,1 1 1 0 0,41-3-1 0 0,-56 8 44 0 0,-1 0-1 0 0,0 0 0 0 0,0 0 1 0 0,1 1-1 0 0,-1 0 0 0 0,9 2 1 0 0,-13-2-22 0 0,1 0 0 0 0,-1 0 1 0 0,0 0-1 0 0,0 0 1 0 0,0 0-1 0 0,0 1 0 0 0,0-1 1 0 0,0 0-1 0 0,0 1 0 0 0,-1 0 1 0 0,1-1-1 0 0,-1 1 1 0 0,1 0-1 0 0,-1 0 0 0 0,1 0 1 0 0,-1 0-1 0 0,0 0 0 0 0,0 0 1 0 0,0 0-1 0 0,1 3 1 0 0,0 4 21 0 0,1 1 0 0 0,-2-1 1 0 0,1 1-1 0 0,-1 0 1 0 0,-1-1-1 0 0,0 1 0 0 0,0 0 1 0 0,-1 0-1 0 0,0-1 1 0 0,-5 18-1 0 0,-3 6 141 0 0,-24 53-1 0 0,24-65-140 0 0,0-1 4 0 0,-1 0 1 0 0,-1-1 0 0 0,-1 0-1 0 0,0-1 1 0 0,-1-1-1 0 0,-25 25 1 0 0,37-41-102 0 0,10-4-4569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209 167 7367 0 0,'0'0'667'0'0,"0"2"-547"0"0,1 0 408 0 0,0 0-1 0 0,-1 0 0 0 0,1 0 1 0 0,0 0-1 0 0,0 0 1 0 0,0 0-1 0 0,0 0 1 0 0,0 0-1 0 0,1 0 1 0 0,-1-1-1 0 0,0 1 1 0 0,1 0-1 0 0,-1-1 1 0 0,1 1-1 0 0,0-1 1 0 0,0 0-1 0 0,-1 1 1 0 0,4 0-1 0 0,16 4-161 0 0,-11-5-122 0 0,0-1 1 0 0,0 0-1 0 0,0-1 0 0 0,0 0 0 0 0,0-1 1 0 0,0 0-1 0 0,16-6 0 0 0,66-29 123 0 0,-89 36-355 0 0,1-1-11 0 0,64-33-118 0 0,-62 31 6 0 0,0 0 0 0 0,0 0-1 0 0,0 0 1 0 0,-1-1 0 0 0,1 0 0 0 0,-1 0-1 0 0,-1 0 1 0 0,7-9 0 0 0,-10 12 60 0 0,0 1 1 0 0,0 0-1 0 0,0-1 0 0 0,0 1 1 0 0,-1-1-1 0 0,1 0 0 0 0,-1 1 1 0 0,1-1-1 0 0,-1 1 0 0 0,1-1 1 0 0,-1 0-1 0 0,0 1 0 0 0,0-1 1 0 0,0 0-1 0 0,0 1 0 0 0,0-1 1 0 0,0 0-1 0 0,0 1 0 0 0,0-1 1 0 0,-1 0-1 0 0,1 1 1 0 0,-1-1-1 0 0,1 0 0 0 0,-1 1 1 0 0,0-1-1 0 0,1 1 0 0 0,-1-1 1 0 0,0 1-1 0 0,0-1 0 0 0,0 1 1 0 0,0 0-1 0 0,-2-2 0 0 0,1 1-38 0 0,-1 0-1 0 0,0 0 1 0 0,0 1-1 0 0,1-1 0 0 0,-1 1 1 0 0,0-1-1 0 0,0 1 0 0 0,-1 0 1 0 0,1 0-1 0 0,0 0 1 0 0,0 0-1 0 0,0 1 0 0 0,-1 0 1 0 0,1-1-1 0 0,-6 1 1 0 0,-3 2 23 0 0,0 0 1 0 0,1 1-1 0 0,-1 0 1 0 0,1 0-1 0 0,-1 1 1 0 0,1 1-1 0 0,-11 6 1 0 0,-28 11 147 0 0,29-15 5 0 0,2 1-1 0 0,-1 0 0 0 0,-26 17 1 0 0,6 1 472 0 0,-65 55 0 0 0,93-70-358 0 0,0 1 0 0 0,1-1-1 0 0,1 2 1 0 0,-1 0 0 0 0,2 0 0 0 0,0 1 0 0 0,1 0 0 0 0,0 0-1 0 0,-6 17 1 0 0,12-26-127 0 0,1 0-1 0 0,0 0 1 0 0,-1 0 0 0 0,1 0-1 0 0,1 1 1 0 0,-1-1-1 0 0,1 0 1 0 0,0 0-1 0 0,1 10 1 0 0,0-12-61 0 0,-1-1 1 0 0,1 1-1 0 0,0-1 0 0 0,-1 0 0 0 0,1 1 1 0 0,0-1-1 0 0,1 0 0 0 0,-1 0 1 0 0,0 0-1 0 0,1 0 0 0 0,-1 0 0 0 0,1 0 1 0 0,-1 0-1 0 0,1 0 0 0 0,0-1 1 0 0,0 1-1 0 0,0 0 0 0 0,0-1 0 0 0,0 0 1 0 0,0 1-1 0 0,0-1 0 0 0,4 1 1 0 0,1 0-17 0 0,0 0 0 0 0,0 0 0 0 0,0-1 0 0 0,0 0 1 0 0,0 0-1 0 0,12-1 0 0 0,45-5-1223 0 0,-49 3 700 0 0,24-3-556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98 10135 0 0,'9'-3'274'0'0,"-1"-1"0"0"0,0 0-1 0 0,9-6 1 0 0,8-4 897 0 0,74-45 5263 0 0,-96 57-5635 0 0,-4 0-347 0 0,-11 4-255 0 0,-17 6-313 0 0,-51 32 267 0 0,1 2-1 0 0,2 4 0 0 0,-104 83 1 0 0,147-103 187 0 0,1 2 0 0 0,1 2 1 0 0,1 1-1 0 0,-38 50 0 0 0,54-54 17 0 0,15-27-347 0 0,0 0 0 0 0,0 1 0 0 0,0-1 1 0 0,0 0-1 0 0,0 0 0 0 0,0 1 0 0 0,0-1 0 0 0,0 0 0 0 0,0 1 0 0 0,0-1 0 0 0,0 0 0 0 0,0 1 0 0 0,0-1 1 0 0,0 0-1 0 0,0 1 0 0 0,0-1 0 0 0,1 0 0 0 0,-1 0 0 0 0,0 1 0 0 0,0-1 0 0 0,0 0 0 0 0,0 0 0 0 0,1 1 1 0 0,-1-1-1 0 0,0 0 0 0 0,0 0 0 0 0,1 0 0 0 0,-1 1 0 0 0,0-1 0 0 0,1 0 0 0 0,-1 0 0 0 0,0 0 0 0 0,0 0 1 0 0,1 0-1 0 0,-1 1 0 0 0,0-1 0 0 0,1 0 0 0 0,11 2 59 0 0,-6-2-43 0 0,0 0-1 0 0,0-1 1 0 0,0 1 0 0 0,0-1-1 0 0,0-1 1 0 0,8-2 0 0 0,37-17 33 0 0,-36 14-23 0 0,132-73-245 0 0,-57 29-301 0 0,-57 33 249 0 0,170-86-2237 0 0,-202 104 2412 0 0,-1-1 1 0 0,1 1 0 0 0,-1 0 0 0 0,0 0 0 0 0,1 0 0 0 0,-1-1 0 0 0,1 1 0 0 0,-1 0 0 0 0,0 0 0 0 0,1 0-1 0 0,-1 0 1 0 0,1 0 0 0 0,-1-1 0 0 0,1 1 0 0 0,-1 0 0 0 0,1 0 0 0 0,-1 0 0 0 0,1 0 0 0 0,-1 1 0 0 0,1-1-1 0 0,0 0 1 0 0,-4 8-454 0 0,-14 12 384 0 0,16-19 110 0 0,-24 25-43 0 0,-43 50 118 0 0,49-53 36 0 0,10-8-61 0 0,10-11-63 0 0,-1-3-7 0 0,0-1-3 0 0,0 1 0 0 0,1-1 0 0 0,-1 1 0 0 0,0 0 0 0 0,0-1 0 0 0,1 1 0 0 0,-1-1 0 0 0,0 1 0 0 0,1-1 0 0 0,-1 1 0 0 0,0-1 0 0 0,1 1 0 0 0,-1-1 0 0 0,1 1 0 0 0,-1-1 0 0 0,1 1 0 0 0,-1-1 0 0 0,1 0 0 0 0,-1 1 0 0 0,2-1 0 0 0,-1 1-163 0 0,12 7-818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20 332 7831 0 0,'0'0'603'0'0,"-2"1"-396"0"0,-15 5 11277 0 0,22-13-10032 0 0,43-40-976 0 0,1 2-1 0 0,105-72 1 0 0,-114 90-467 0 0,56-30-1 0 0,-84 51-14 0 0,0 0-1 0 0,1 1 0 0 0,0 0 1 0 0,-1 1-1 0 0,1 1 1 0 0,1 0-1 0 0,-1 0 0 0 0,0 2 1 0 0,24-1-1 0 0,-35 2 4 0 0,-1 0-1 0 0,0 0 0 0 0,0 0 1 0 0,1 1-1 0 0,-1-1 0 0 0,0 0 1 0 0,0 1-1 0 0,0-1 1 0 0,1 1-1 0 0,-1-1 0 0 0,0 1 1 0 0,0-1-1 0 0,0 1 1 0 0,0 0-1 0 0,0 0 0 0 0,0-1 1 0 0,0 1-1 0 0,0 0 0 0 0,0 0 1 0 0,0 0-1 0 0,-1 0 1 0 0,1 0-1 0 0,0 0 0 0 0,-1 0 1 0 0,1 1-1 0 0,-1-1 1 0 0,1 0-1 0 0,-1 0 0 0 0,1 0 1 0 0,-1 1-1 0 0,0-1 0 0 0,0 0 1 0 0,1 0-1 0 0,-1 1 1 0 0,0-1-1 0 0,0 0 0 0 0,0 0 1 0 0,-1 3-1 0 0,0 5-3 0 0,0 0 0 0 0,-1 0 1 0 0,0 0-1 0 0,-4 11 0 0 0,3-10 66 0 0,-4 10 36 0 0,2 1 1 0 0,-3 23-1 0 0,7-36-85 0 0,0 0 0 0 0,1 0 1 0 0,0 0-1 0 0,1 1 0 0 0,0-1 1 0 0,0 0-1 0 0,1 0 0 0 0,4 13 1 0 0,-3-12-64 0 0,1 0 0 0 0,0 0 0 0 0,0 0-1 0 0,1-1 1 0 0,0 0 0 0 0,0 0 0 0 0,1 0 0 0 0,0-1 0 0 0,1 0 0 0 0,11 10 0 0 0,-4-6-774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36 565 1375 0 0,'0'1'66'0'0,"-1"1"-63"0"0,0-1-1 0 0,1 0 1 0 0,-1 1 0 0 0,1-1 0 0 0,0 0 0 0 0,-1 1 0 0 0,1-1-1 0 0,0 0 1 0 0,0 1 0 0 0,0-1 0 0 0,0 1 0 0 0,0-1 0 0 0,0 0-1 0 0,0 1 1 0 0,1-1 0 0 0,-1 1 0 0 0,0-1 0 0 0,1 0 0 0 0,-1 1-1 0 0,1-1 1 0 0,-1 0 0 0 0,1 0 0 0 0,0 1 0 0 0,1 1-1 0 0,-2-3 73 0 0,1 1-1 0 0,-1 0 1 0 0,0-1-1 0 0,1 1 1 0 0,-1 0-1 0 0,0-1 1 0 0,0 1-1 0 0,0 0 1 0 0,0-1-1 0 0,1 1 1 0 0,-1 0-1 0 0,0-1 1 0 0,0 1-1 0 0,0 0 1 0 0,-1 0-1 0 0,1-1 0 0 0,0 1 1 0 0,0 0-1 0 0,0-1 1 0 0,0 1-1 0 0,-1 0 1 0 0,1-1-1 0 0,0 1 1 0 0,0 0-1 0 0,-1-1 1 0 0,1 1-1 0 0,-1-1 1 0 0,1 1-1 0 0,0-1 1 0 0,-1 1-1 0 0,1-1 1 0 0,-1 1-1 0 0,0-1 1 0 0,1 1-1 0 0,-1-1 0 0 0,0 1 1 0 0,-31 17 10925 0 0,43-28-9484 0 0,80-78 1855 0 0,43-48-2616 0 0,-93 98-795 0 0,88-64 0 0 0,-124 99 26 0 0,39-28-228 0 0,-38 25 166 0 0,-5 5 9 0 0,-5 14-64 0 0,-5 12 105 0 0,-2 0-1 0 0,-26 45 1 0 0,-6 11 135 0 0,37-69-95 0 0,2 0 1 0 0,-1 1 0 0 0,2-1-1 0 0,-5 26 1 0 0,8-35-11 0 0,-1 0 1 0 0,1 1 0 0 0,0-1-1 0 0,0 0 1 0 0,0 1-1 0 0,1-1 1 0 0,-1 0-1 0 0,1 0 1 0 0,-1 1 0 0 0,1-1-1 0 0,0 0 1 0 0,1 0-1 0 0,-1 0 1 0 0,0 0-1 0 0,4 5 1 0 0,-3-6-2 0 0,0 0 0 0 0,-1-1 0 0 0,1 1-1 0 0,1 0 1 0 0,-1-1 0 0 0,0 1 0 0 0,0-1 0 0 0,1 1 0 0 0,-1-1 0 0 0,0 0 0 0 0,1 0-1 0 0,0 0 1 0 0,-1 0 0 0 0,1-1 0 0 0,-1 1 0 0 0,1-1 0 0 0,0 0 0 0 0,-1 1 0 0 0,6-1 0 0 0,8-1 28 0 0,1-1 0 0 0,-1 0 1 0 0,1-1-1 0 0,-1-1 1 0 0,30-11-1 0 0,75-40 77 0 0,-56 19-103 0 0,81-60 1 0 0,51-58-7 0 0,-166 128 23 0 0,-1-1-1 0 0,-2-1 0 0 0,0-1 1 0 0,-3-2-1 0 0,23-34 0 0 0,-34 41-21 0 0,-12 17 0 0 0,-4 5-1 0 0,-3 4-8 0 0,0 1-17 0 0,0 0 1 0 0,1 0 0 0 0,-1 1-1 0 0,1-1 1 0 0,-1 1 0 0 0,1 0-1 0 0,0 0 1 0 0,-5 8 0 0 0,-26 41-67 0 0,34-50 89 0 0,-25 39-49 0 0,2 2 0 0 0,-20 52 0 0 0,38-82 83 0 0,1-1-1 0 0,1 1 1 0 0,1 0-1 0 0,0 0 1 0 0,0 1-1 0 0,2-1 1 0 0,-1 1-1 0 0,2-1 1 0 0,0 1 0 0 0,1-1-1 0 0,0 0 1 0 0,5 17-1 0 0,-4-24 17 0 0,0 0-1 0 0,1-1 1 0 0,-1 0 0 0 0,2 1-1 0 0,-1-1 1 0 0,1 0-1 0 0,0 0 1 0 0,0-1-1 0 0,1 1 1 0 0,-1-1 0 0 0,1 0-1 0 0,0 0 1 0 0,1 0-1 0 0,-1-1 1 0 0,1 0 0 0 0,8 5-1 0 0,-6-5-109 0 0,0 0-1 0 0,0-1 1 0 0,1 1-1 0 0,-1-2 1 0 0,0 1-1 0 0,1-1 1 0 0,0 0-1 0 0,0-1 1 0 0,-1 0-1 0 0,1-1 1 0 0,0 1-1 0 0,15-3 1 0 0,-3-1-540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404 160 5527 0 0,'0'0'9911'0'0,"1"-2"-9836"0"0,6-8-79 0 0,1 0 0 0 0,13-14 1 0 0,-15 19-24 0 0,-1-1-1 0 0,0 0 1 0 0,0 0-1 0 0,0 0 1 0 0,0-1 0 0 0,-1 1-1 0 0,0-1 1 0 0,-1 0-1 0 0,1-1 1 0 0,2-8 0 0 0,-6 15 10 0 0,0 0 1 0 0,0 0 0 0 0,0 0 0 0 0,0 0 0 0 0,-1 0 0 0 0,1 0 0 0 0,0 0-1 0 0,0 0 1 0 0,-1 0 0 0 0,1 0 0 0 0,0 1 0 0 0,-1-1 0 0 0,1 0 0 0 0,-1 0-1 0 0,1 0 1 0 0,-1 1 0 0 0,0-1 0 0 0,1 0 0 0 0,-1 0 0 0 0,0 1 0 0 0,1-1-1 0 0,-1 1 1 0 0,0-1 0 0 0,0 0 0 0 0,-1 0 0 0 0,-1-1-4 0 0,0 1 0 0 0,0-1 0 0 0,0 1 1 0 0,0 0-1 0 0,-5-2 0 0 0,2 2-12 0 0,-1 1 0 0 0,1 0 0 0 0,-1 0 0 0 0,1 0 0 0 0,-1 0 0 0 0,1 1 0 0 0,-1 0 0 0 0,1 1 0 0 0,0-1 0 0 0,-8 4 0 0 0,-9 4-76 0 0,-28 14 0 0 0,32-12 113 0 0,0 0 0 0 0,0 2 0 0 0,1 0 1 0 0,0 1-1 0 0,-28 30 0 0 0,-66 92 991 0 0,102-123-739 0 0,2 0 0 0 0,-16 27 0 0 0,23-36-195 0 0,-1 0 0 0 0,0 0 0 0 0,1 0 0 0 0,-1 0-1 0 0,1 0 1 0 0,0 0 0 0 0,1 0 0 0 0,-1 0 0 0 0,1 0 0 0 0,-1 1-1 0 0,1-1 1 0 0,1 0 0 0 0,-1 0 0 0 0,1 1 0 0 0,-1-1-1 0 0,2 4 1 0 0,-1-6-37 0 0,0 0-1 0 0,0 0 0 0 0,0-1 0 0 0,1 1 1 0 0,-1 0-1 0 0,0-1 0 0 0,1 1 1 0 0,-1-1-1 0 0,1 0 0 0 0,0 1 1 0 0,-1-1-1 0 0,1 0 0 0 0,0 0 1 0 0,0 0-1 0 0,-1 0 0 0 0,1 0 1 0 0,0-1-1 0 0,0 1 0 0 0,0 0 0 0 0,0-1 1 0 0,0 1-1 0 0,0-1 0 0 0,0 0 1 0 0,0 0-1 0 0,1 0 0 0 0,-1 0 1 0 0,3 0-1 0 0,7-1 44 0 0,0-1 0 0 0,1 0 1 0 0,15-5-1 0 0,-18 5-38 0 0,179-60-1226 0 0,-169 55 546 0 0,-16 5 578 0 0,-1 1 1 0 0,-1 1 1 0 0,0-1 0 0 0,0 0 0 0 0,1-1 0 0 0,-1 1 0 0 0,0 0 0 0 0,0-1 0 0 0,0 1 0 0 0,-1-1-1 0 0,1 1 1 0 0,2-4 0 0 0,4-7 28 0 0,-8 12 57 0 0,0 0-1 0 0,0 1 0 0 0,0-1 1 0 0,-1 0-1 0 0,1 0 1 0 0,0 0-1 0 0,0 0 1 0 0,0 0-1 0 0,-1 0 1 0 0,1 0-1 0 0,0 0 0 0 0,0 0 1 0 0,0 0-1 0 0,-1 0 1 0 0,1 1-1 0 0,0-1 1 0 0,0 0-1 0 0,0 0 1 0 0,0 0-1 0 0,-1 0 0 0 0,1 0 1 0 0,0 1-1 0 0,0-1 1 0 0,0 0-1 0 0,0 0 1 0 0,0 0-1 0 0,0 1 1 0 0,0-1-1 0 0,0 0 0 0 0,0 0 1 0 0,-1 0-1 0 0,1 1 1 0 0,0-1-1 0 0,0 0 1 0 0,0 0-1 0 0,0 0 0 0 0,0 1 1 0 0,-2 9-1879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81 198 1375 0 0,'-2'0'107'0'0,"-2"2"1281"0"0,-1-1-1 0 0,0 1 1 0 0,0-1-1 0 0,1-1 1 0 0,-1 1-1 0 0,0-1 1 0 0,0 0 0 0 0,-9-1-1 0 0,-7-5 1301 0 0,20 6-2660 0 0,1 0 0 0 0,-1 0 0 0 0,1-1 0 0 0,0 1 0 0 0,-1-1 0 0 0,1 1 0 0 0,0 0 1 0 0,0-1-1 0 0,-1 1 0 0 0,1-1 0 0 0,0 1 0 0 0,0-1 0 0 0,-1 1 0 0 0,1 0 0 0 0,0-1 0 0 0,0 1 0 0 0,0-1 0 0 0,0 1 0 0 0,0-1 0 0 0,0 1 1 0 0,0-1-1 0 0,0 1 0 0 0,0-1 0 0 0,0 1 0 0 0,0-1 0 0 0,0 1 0 0 0,0-1 0 0 0,0 1 0 0 0,0-1 0 0 0,1 0 0 0 0,6-14 170 0 0,1 4-184 0 0,1 1 0 0 0,0 0-1 0 0,1 1 1 0 0,0 0 0 0 0,1 0 0 0 0,0 1 0 0 0,0 0 0 0 0,23-11 0 0 0,3 1-205 0 0,64-21 1 0 0,-87 34 179 0 0,0 1-1 0 0,22-3 1 0 0,-32 6 2 0 0,0 0 0 0 0,1 1 0 0 0,-1 0-1 0 0,1 0 1 0 0,0 0 0 0 0,-1 0 0 0 0,1 1 0 0 0,-1 0-1 0 0,0 0 1 0 0,1 0 0 0 0,-1 0 0 0 0,7 4 0 0 0,-8-3 0 0 0,-1 0 1 0 0,0-1 0 0 0,0 1 0 0 0,0 1-1 0 0,0-1 1 0 0,0 0 0 0 0,-1 0 0 0 0,1 1-1 0 0,-1-1 1 0 0,1 1 0 0 0,-1-1 0 0 0,0 1-1 0 0,0 0 1 0 0,0 0 0 0 0,0-1 0 0 0,-1 1-1 0 0,1 0 1 0 0,-1 0 0 0 0,1 0 0 0 0,-1 0-1 0 0,0-1 1 0 0,0 1 0 0 0,-1 4 0 0 0,0 0 58 0 0,1 1 0 0 0,-2-1 0 0 0,1 0 1 0 0,-1 1-1 0 0,0-1 0 0 0,0 0 0 0 0,-7 13 1 0 0,5-12 65 0 0,-1 0 0 0 0,0-1 0 0 0,0 1 0 0 0,0-1 0 0 0,-1-1 0 0 0,0 1 0 0 0,-1-1 0 0 0,-11 9 0 0 0,11-9-1351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 10943 0 0,'0'0'498'0'0,"1"0"-9"0"0,26-6-221 0 0,-26 6-211 0 0,-1 0 1 0 0,1-1-1 0 0,0 1 1 0 0,-1 0-1 0 0,1 0 0 0 0,-1 0 1 0 0,1 0-1 0 0,0 0 1 0 0,-1 0-1 0 0,1 0 0 0 0,-1 0 1 0 0,1 0-1 0 0,0 0 1 0 0,-1 0-1 0 0,1 0 0 0 0,-1 0 1 0 0,1 0-1 0 0,0 1 1 0 0,-1-1-1 0 0,1 0 0 0 0,-1 0 1 0 0,1 1-1 0 0,-1-1 1 0 0,1 0-1 0 0,-1 1 0 0 0,1-1 1 0 0,-1 1-1 0 0,1-1 1 0 0,-1 1-1 0 0,0-1 0 0 0,1 1 1 0 0,-1-1-1 0 0,0 1 1 0 0,1-1-1 0 0,-1 1 0 0 0,0-1 1 0 0,1 1-1 0 0,-1-1 1 0 0,0 1-1 0 0,0-1 0 0 0,0 1 1 0 0,0 0-1 0 0,0-1 1 0 0,0 1-1 0 0,0 0 0 0 0,0-1 1 0 0,0 1-1 0 0,0-1 1 0 0,0 1-1 0 0,0 0 0 0 0,0-1 1 0 0,0 2-1 0 0,-1 1 80 0 0,0 0 0 0 0,0 0 0 0 0,0 1 0 0 0,0-1 0 0 0,-1 0 0 0 0,1 0 0 0 0,-1 0 0 0 0,-3 4 0 0 0,-23 23 241 0 0,-1-1 0 0 0,-34 26 0 0 0,-10 8-378 0 0,-2 2-313 0 0,-11 10-408 0 0,80-69 721 0 0,5-5 225 0 0,10 4 72 0 0,-6-3-246 0 0,1-1-1 0 0,-1 0 0 0 0,1 0 0 0 0,-1-1 1 0 0,1 1-1 0 0,-1-1 0 0 0,1 0 1 0 0,-1 0-1 0 0,1 0 0 0 0,5-1 0 0 0,39-10 391 0 0,-9 2-205 0 0,-24 6-94 0 0,2 0-453 0 0,-7 2-5199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205 416 12959 0 0,'0'0'595'0'0,"-1"0"-18"0"0,-31 12-368 0 0,19-6 296 0 0,1-2-1 0 0,-1 0 1 0 0,-25 5-1 0 0,33-8-459 0 0,1-1 0 0 0,-1 1-1 0 0,0-1 1 0 0,1-1 0 0 0,-1 1 0 0 0,1 0 0 0 0,-1-1-1 0 0,1 0 1 0 0,-1 0 0 0 0,1-1 0 0 0,-7-2 0 0 0,9 3-29 0 0,-1-1 0 0 0,1 1 1 0 0,0-1-1 0 0,0 1 0 0 0,0-1 1 0 0,0 0-1 0 0,0 0 0 0 0,0 0 1 0 0,0 0-1 0 0,1 0 1 0 0,-1-1-1 0 0,1 1 0 0 0,-1 0 1 0 0,1-1-1 0 0,0 1 0 0 0,0-1 1 0 0,0 0-1 0 0,1 1 1 0 0,-1-1-1 0 0,0-4 0 0 0,0-2-165 0 0,0 0 0 0 0,1 0 0 0 0,0 0 0 0 0,1 0-1 0 0,3-17 1 0 0,15-45-1234 0 0,-11 45 1133 0 0,-4 13 256 0 0,2 0 0 0 0,-1 0 0 0 0,1 1-1 0 0,1 0 1 0 0,0 0 0 0 0,1 1-1 0 0,0-1 1 0 0,1 2 0 0 0,0-1 0 0 0,1 1-1 0 0,0 1 1 0 0,1 0 0 0 0,0 0 0 0 0,0 1-1 0 0,0 0 1 0 0,1 1 0 0 0,22-9 0 0 0,-22 10 140 0 0,1 1 1 0 0,-1 1-1 0 0,1 0 1 0 0,0 0-1 0 0,0 2 1 0 0,0-1 0 0 0,1 2-1 0 0,-1 0 1 0 0,0 0-1 0 0,1 1 1 0 0,-1 1-1 0 0,0 0 1 0 0,1 1-1 0 0,-1 1 1 0 0,0 0 0 0 0,0 0-1 0 0,-1 1 1 0 0,19 9-1 0 0,-26-10-91 0 0,0 0-1 0 0,1 0 0 0 0,-1 0 0 0 0,-1 1 1 0 0,1 0-1 0 0,0 0 0 0 0,-1 0 1 0 0,0 1-1 0 0,0-1 0 0 0,0 1 1 0 0,-1 0-1 0 0,1 0 0 0 0,-1 1 0 0 0,0-1 1 0 0,-1 1-1 0 0,1-1 0 0 0,-1 1 1 0 0,0 0-1 0 0,-1 0 0 0 0,1 0 1 0 0,-1 0-1 0 0,0 0 0 0 0,-1 0 1 0 0,0 0-1 0 0,0 0 0 0 0,0 0 0 0 0,0 0 1 0 0,-1 0-1 0 0,0 0 0 0 0,0 0 1 0 0,-1 0-1 0 0,-4 11 0 0 0,-1-1 85 0 0,-1 0-1 0 0,0 0 1 0 0,-2-1-1 0 0,1 0 1 0 0,-2 0-1 0 0,0-1 1 0 0,-1 0-1 0 0,0-1 1 0 0,-1-1-1 0 0,-1 0 1 0 0,1-1-1 0 0,-20 12 1 0 0,6-5-489 0 0,-1-2-1 0 0,-31 13 1 0 0,-60 15-5956 0 0,96-37 350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15407 0 0,'-8'0'116'0'0,"0"0"0"0"0,0 1 0 0 0,0 0 0 0 0,0 0-1 0 0,0 0 1 0 0,0 1 0 0 0,0 1 0 0 0,1-1 0 0 0,-1 1 0 0 0,1 0-1 0 0,0 1 1 0 0,0 0 0 0 0,0 0 0 0 0,0 0 0 0 0,-11 11 0 0 0,-4 6-181 0 0,0 1 0 0 0,-34 44 1 0 0,36-41 227 0 0,-32 41-85 0 0,3 2-1 0 0,-61 110 1 0 0,-71 168-4600 0 0,155-295 2844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 7367 0 0,'0'0'2127'0'0,"0"2"-623"0"0,-6 88 3150 0 0,1-7-3931 0 0,-8 31 229 0 0,2 183 0 0 0,22-114-674 0 0,-10-171-257 0 0,-1-10 688 0 0,1-4-457 0 0,17-70 1207 0 0,-8 31-1178 0 0,22-60 1 0 0,-18 69-201 0 0,1 1 0 0 0,2 1 1 0 0,1 0-1 0 0,1 1 0 0 0,1 2 1 0 0,2 0-1 0 0,1 1 0 0 0,41-38 0 0 0,-46 49-74 0 0,252-211 133 0 0,-260 218-159 0 0,0 0-153 0 0,0 1 0 0 0,1 0 0 0 0,0 0 0 0 0,22-9 0 0 0,-30 15 125 0 0,-1 0-1 0 0,1 1 1 0 0,0-1 0 0 0,-1 0 0 0 0,1 1-1 0 0,0 0 1 0 0,0-1 0 0 0,-1 1-1 0 0,1 0 1 0 0,0 1 0 0 0,0-1 0 0 0,0 0-1 0 0,-1 1 1 0 0,1-1 0 0 0,0 1-1 0 0,-1 0 1 0 0,1 0 0 0 0,-1 0-1 0 0,1 0 1 0 0,-1 1 0 0 0,1-1 0 0 0,-1 1-1 0 0,0-1 1 0 0,0 1 0 0 0,1 0-1 0 0,-1 0 1 0 0,-1 0 0 0 0,3 2 0 0 0,5 8-1399 0 0,0 2-66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460 160 5063 0 0,'9'-19'231'0'0,"-4"8"1465"0"0,0 0 1 0 0,1 1 0 0 0,11-16 0 0 0,-17 26-1599 0 0,12-14 1524 0 0,-1-1 0 0 0,14-25 0 0 0,-25 40-1614 0 0,0 0 1 0 0,1 0 0 0 0,-1-1-1 0 0,0 1 1 0 0,0 0 0 0 0,0-1-1 0 0,0 1 1 0 0,0 0 0 0 0,1-1 0 0 0,-1 1-1 0 0,0 0 1 0 0,0-1 0 0 0,0 1-1 0 0,0 0 1 0 0,0-1 0 0 0,0 1-1 0 0,0 0 1 0 0,0-1 0 0 0,0 1-1 0 0,0-1 1 0 0,0 1 0 0 0,0 0 0 0 0,0-1-1 0 0,-1 1 1 0 0,1 0 0 0 0,0-1-1 0 0,0 1 1 0 0,0 0 0 0 0,0 0-1 0 0,-1-1 1 0 0,1 1 0 0 0,0 0 0 0 0,0-1-1 0 0,0 1 1 0 0,-1 0 0 0 0,1 0-1 0 0,0-1 1 0 0,0 1 0 0 0,-1 0-1 0 0,1 0 1 0 0,0 0 0 0 0,-1 0-1 0 0,1-1 1 0 0,0 1 0 0 0,-1 0 0 0 0,1 0-1 0 0,0 0 1 0 0,-1 0 0 0 0,1 0-1 0 0,0 0 1 0 0,-1 0 0 0 0,1 0-1 0 0,0 0 1 0 0,-1 0 0 0 0,1 0 0 0 0,-1 0-1 0 0,1 0 1 0 0,0 0 0 0 0,-1 0-1 0 0,1 0 1 0 0,0 0 0 0 0,-1 1-1 0 0,-23 5 6 0 0,9 1 35 0 0,0 0 0 0 0,1 1 0 0 0,0 0 1 0 0,1 2-1 0 0,-13 10 0 0 0,-60 60 262 0 0,60-54-188 0 0,-219 223 421 0 0,241-245-520 0 0,-8 9 97 0 0,-14 17 1 0 0,24-27-76 0 0,0 0-1 0 0,0 0 1 0 0,0 0 0 0 0,0 1 0 0 0,0-1-1 0 0,0 1 1 0 0,1-1 0 0 0,0 1 0 0 0,0 0 0 0 0,0 0-1 0 0,-1 7 1 0 0,2-11-22 0 0,0 1 0 0 0,0 0 0 0 0,1 0 0 0 0,-1 0 0 0 0,0-1 0 0 0,0 1 0 0 0,1 0 0 0 0,-1-1 0 0 0,0 1 0 0 0,1 0 0 0 0,-1-1 0 0 0,1 1 0 0 0,-1 0 0 0 0,1-1 1 0 0,-1 1-1 0 0,1-1 0 0 0,-1 1 0 0 0,1-1 0 0 0,0 1 0 0 0,-1-1 0 0 0,1 1 0 0 0,0-1 0 0 0,-1 0 0 0 0,1 1 0 0 0,0-1 0 0 0,0 0 0 0 0,-1 0 0 0 0,1 1 0 0 0,0-1 0 0 0,1 0 0 0 0,1 1 93 0 0,1-1 0 0 0,-1 1 1 0 0,1-1-1 0 0,-1 0 0 0 0,7-1 0 0 0,1-1 42 0 0,0 0 0 0 0,0-1-1 0 0,-1-1 1 0 0,17-7 0 0 0,41-24 121 0 0,-54 27-206 0 0,23-12-52 0 0,74-43 97 0 0,-94 52-206 0 0,-1-1 1 0 0,0-1-1 0 0,-1 0 1 0 0,16-17-1 0 0,-26 24-25 0 0,-4 4 34 0 0,-1 4-311 0 0,-1 0 370 0 0,0 0 0 0 0,0 0 0 0 0,0 0 0 0 0,0-1 0 0 0,0 1-1 0 0,0 0 1 0 0,-1-1 0 0 0,-1 3 0 0 0,-4 5-55 0 0,-13 31 3 0 0,20-38 31 0 0,-1 0 0 0 0,0 0 0 0 0,1 0 0 0 0,-1 0 0 0 0,1 0-1 0 0,-1 0 1 0 0,1 0 0 0 0,0 0 0 0 0,0 0 0 0 0,0 0 0 0 0,0 0 0 0 0,0 0 0 0 0,1 0-1 0 0,-1 0 1 0 0,1 0 0 0 0,-1 0 0 0 0,1 0 0 0 0,0 0 0 0 0,-1 0 0 0 0,1 0 0 0 0,0-1-1 0 0,0 1 1 0 0,2 2 0 0 0,-1-1-346 0 0,5 5-993 0 0,1 0-69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2 591 15551 0 0,'0'0'1408'0'0,"-2"-17"-52"0"0,3 8-588 0 0,-1-1-1 0 0,1 0 0 0 0,0 1 1 0 0,1-1-1 0 0,0 1 0 0 0,5-12 1 0 0,2-14 228 0 0,-1 2-955 0 0,2 0 1 0 0,1 0-1 0 0,1 1 0 0 0,2 0 0 0 0,2 1 0 0 0,0 1 1 0 0,2 1-1 0 0,1 0 0 0 0,36-41 0 0 0,-44 59-780 0 0,0 0-1 0 0,1 0 1 0 0,24-16-1 0 0,17-5-6790 0 0,-25 16 1202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204 422 15119 0 0,'0'0'1716'0'0,"0"2"-1120"0"0,-1 18 312 0 0,-1 0-1 0 0,0 0 0 0 0,-2 0 1 0 0,0-1-1 0 0,-13 35 1 0 0,-48 94 113 0 0,54-123-783 0 0,-76 138-1698 0 0,76-144-152 0 0</inkml:trace>
  <inkml:trace contextRef="#ctx0" brushRef="#br0" timeOffset="1">608 18 16703 0 0,'0'0'736'0'0,"2"-9"160"0"0,-2 0-720 0 0,-7 23-5288 0 0,-2 6-736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60 12607 0 0,'0'0'579'0'0,"-5"-7"188"0"0,1 2-573 0 0,0 0 0 0 0,0 1 1 0 0,0 0-1 0 0,-1 0 0 0 0,0 0 1 0 0,0 0-1 0 0,0 1 0 0 0,0-1 1 0 0,0 1-1 0 0,-12-4 0 0 0,14 6-92 0 0,0 0 0 0 0,0 0 1 0 0,0 0-1 0 0,0 0 0 0 0,-1 1 0 0 0,1 0 0 0 0,0-1 0 0 0,0 1 0 0 0,-1 0 1 0 0,1 1-1 0 0,0-1 0 0 0,0 0 0 0 0,0 1 0 0 0,-1 0 0 0 0,1 0 0 0 0,0 0 0 0 0,0 0 1 0 0,0 0-1 0 0,0 1 0 0 0,0-1 0 0 0,1 1 0 0 0,-4 2 0 0 0,-21 21 464 0 0,1 0 0 0 0,-38 48 0 0 0,-1 2 408 0 0,52-62-708 0 0,1 1-1 0 0,0 0 1 0 0,1 1 0 0 0,-15 25-1 0 0,25-39-224 0 0,1 0 0 0 0,-1 0 0 0 0,0 1 0 0 0,1-1 0 0 0,-1 0 0 0 0,1 1 0 0 0,0-1 0 0 0,-1 1 0 0 0,1-1-1 0 0,0 0 1 0 0,0 1 0 0 0,0-1 0 0 0,0 1 0 0 0,0 2 0 0 0,1-3-21 0 0,-1-1-1 0 0,0 1 1 0 0,1 0 0 0 0,-1-1-1 0 0,0 1 1 0 0,1-1 0 0 0,-1 1-1 0 0,1-1 1 0 0,-1 1 0 0 0,1-1-1 0 0,-1 1 1 0 0,1-1 0 0 0,-1 1-1 0 0,1-1 1 0 0,-1 0 0 0 0,1 1-1 0 0,-1-1 1 0 0,1 0 0 0 0,0 1-1 0 0,-1-1 1 0 0,2 0 0 0 0,2 1 18 0 0,-1-1 1 0 0,1 0-1 0 0,0 0 1 0 0,-1 0-1 0 0,1 0 1 0 0,-1 0 0 0 0,1-1-1 0 0,-1 0 1 0 0,7-2-1 0 0,17-8-264 0 0,0-1-1 0 0,-1-2 1 0 0,-1 0-1 0 0,31-24 1 0 0,6-3-3060 0 0,-45 30 1576 0 0,-2 0-210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12295 0 0,'0'0'1112'0'0,"0"2"-917"0"0,3 3-43 0 0,-1 0-1 0 0,1 0 1 0 0,0-1 0 0 0,0 1-1 0 0,0 0 1 0 0,1-1-1 0 0,-1 0 1 0 0,1 0 0 0 0,0 0-1 0 0,0 0 1 0 0,1-1 0 0 0,-1 0-1 0 0,1 0 1 0 0,7 4 0 0 0,-10-6-128 0 0,0 0 0 0 0,1 0 1 0 0,-1-1-1 0 0,1 1 0 0 0,-1 0 1 0 0,1-1-1 0 0,-1 0 0 0 0,1 0 1 0 0,0 0-1 0 0,-1 0 0 0 0,1 0 1 0 0,-1 0-1 0 0,1-1 0 0 0,-1 1 0 0 0,1-1 1 0 0,-1 1-1 0 0,1-1 0 0 0,-1 0 1 0 0,1 0-1 0 0,-1 0 0 0 0,0-1 1 0 0,0 1-1 0 0,1-1 0 0 0,-1 1 1 0 0,0-1-1 0 0,0 1 0 0 0,1-3 1 0 0,7-6 146 0 0,0-1-1 0 0,-1 0 1 0 0,14-21 0 0 0,-14 18-10 0 0,5-6 75 0 0,80-110 486 0 0,-66 94-699 0 0,50-48 1 0 0,-64 72-20 0 0,0 1 0 0 0,0 0 0 0 0,1 1 0 0 0,0 0 0 0 0,1 1 0 0 0,17-7 0 0 0,-22 12 97 0 0,1-1-1 0 0,-1 2 0 0 0,1 0 1 0 0,0 0-1 0 0,-1 1 1 0 0,1 0-1 0 0,0 1 0 0 0,0 0 1 0 0,24 2-1 0 0,-31 0-5 0 0,-1 0-1 0 0,1 0 0 0 0,0 0 1 0 0,-1 0-1 0 0,1 1 1 0 0,-1-1-1 0 0,0 1 0 0 0,1 0 1 0 0,-1 1-1 0 0,0-1 1 0 0,0 1-1 0 0,-1 0 0 0 0,1 0 1 0 0,0 0-1 0 0,-1 0 1 0 0,0 0-1 0 0,0 1 0 0 0,0 0 1 0 0,0 0-1 0 0,0-1 1 0 0,-1 1-1 0 0,0 1 0 0 0,0-1 1 0 0,0 0-1 0 0,0 1 1 0 0,-1-1-1 0 0,1 1 0 0 0,-1-1 1 0 0,0 1-1 0 0,-1-1 1 0 0,1 1-1 0 0,-1 0 0 0 0,0 0 1 0 0,0 5-1 0 0,-1 3 138 0 0,-1 0 0 0 0,0 0 1 0 0,-1 0-1 0 0,0 0 0 0 0,-9 20 0 0 0,-32 56-2581 0 0,33-67 144 0 0,4-8-5026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3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19007 0 0,'0'0'1906'0'0,"-1"1"-1749"0"0,-5 3-93 0 0,0 1 0 0 0,0-1 1 0 0,1 1-1 0 0,-1 1 0 0 0,-6 8 1 0 0,-24 35 124 0 0,27-36-181 0 0,-10 15 85 0 0,1 2 0 0 0,1-1 0 0 0,1 2 0 0 0,-18 53 0 0 0,28-69-14 0 0,2 0 1 0 0,0 0-1 0 0,0 0 1 0 0,1 1 0 0 0,1-1-1 0 0,1 1 1 0 0,0-1-1 0 0,3 26 1 0 0,-2-40-82 0 0,0-1-1 0 0,0 1 1 0 0,1 0 0 0 0,-1-1-1 0 0,1 1 1 0 0,-1 0 0 0 0,1-1 0 0 0,-1 1-1 0 0,1-1 1 0 0,-1 1 0 0 0,1-1 0 0 0,-1 1-1 0 0,1-1 1 0 0,0 1 0 0 0,-1-1 0 0 0,1 0-1 0 0,0 1 1 0 0,-1-1 0 0 0,1 0 0 0 0,0 1-1 0 0,-1-1 1 0 0,1 0 0 0 0,1 0-1 0 0,16 3-237 0 0,-13-4-179 0 0,1 1 0 0 0,-1-1 0 0 0,0 0 0 0 0,1 0 0 0 0,-1-1-1 0 0,0 0 1 0 0,0 0 0 0 0,8-4 0 0 0,0-1-1384 0 0,-1-1 0 0 0,12-9 0 0 0,-10 5-3284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1839 0 0,'5'-10'632'0'0,"1"0"0"0"0,1 1-1 0 0,-1 0 1 0 0,2 0-1 0 0,-1 0 1 0 0,1 1 0 0 0,0 0-1 0 0,19-13 1 0 0,-6 6 1287 0 0,2 2 0 0 0,42-20 0 0 0,29-1 4444 0 0,-25 11-3015 0 0,-41 9-2973 0 0,-29 15-397 0 0,-1 1 1 0 0,1-1-1 0 0,-1 1 0 0 0,1-1 0 0 0,-1 1 1 0 0,1-1-1 0 0,0 1 0 0 0,-2 2 0 0 0,-4 7-19 0 0,-138 126 307 0 0,59-58 169 0 0,75-69-372 0 0,1 1-1 0 0,-15 20 1 0 0,22-27-52 0 0,0 0 0 0 0,1 0 0 0 0,-1 1 0 0 0,1-1 0 0 0,0 1 0 0 0,0 0 0 0 0,1-1 0 0 0,-1 1 0 0 0,1 0 0 0 0,0 0 0 0 0,0 7 0 0 0,1-10-6 0 0,0-1-1 0 0,0 1 1 0 0,1-1-1 0 0,-1 0 1 0 0,0 1-1 0 0,1-1 1 0 0,0 0 0 0 0,-1 0-1 0 0,1 1 1 0 0,0-1-1 0 0,-1 0 1 0 0,1 0-1 0 0,0 0 1 0 0,0 0 0 0 0,0 0-1 0 0,0 0 1 0 0,0 0-1 0 0,0 0 1 0 0,0 0-1 0 0,0 0 1 0 0,1-1-1 0 0,-1 1 1 0 0,0 0 0 0 0,0-1-1 0 0,1 1 1 0 0,-1-1-1 0 0,0 0 1 0 0,1 1-1 0 0,1-1 1 0 0,6 2 36 0 0,1 0 0 0 0,-1-1 0 0 0,12 1-1 0 0,-12-2 29 0 0,73 4 299 0 0,162-14-1 0 0,-230 9-597 0 0,0-1 1 0 0,0 0-1 0 0,0-2 0 0 0,-1 1 0 0 0,20-9 0 0 0,-16 3-1111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7367 0 0,'2'0'3826'0'0,"34"-20"770"0"0,-27 15-4278 0 0,0 0 0 0 0,0 0 1 0 0,14-4-1 0 0,4 0 261 0 0,-14 4-334 0 0,1 1 0 0 0,0 0 0 0 0,-1 1 0 0 0,1 0 0 0 0,1 1 0 0 0,26 0 1 0 0,-30 2-236 0 0,-2 2-28 0 0,-7-2-69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133 4143 0 0,'112'-45'778'0'0,"-27"17"4698"0"0,102-17 0 0 0,-165 39-4647 0 0,9-1 409 0 0,-10 6 2028 0 0,-23 1-3211 0 0,-1 1-1 0 0,1-1 1 0 0,-1 1 0 0 0,1 0-1 0 0,0 0 1 0 0,-1 0 0 0 0,-2 2-1 0 0,-7 3 11 0 0,-190 54 207 0 0,80-26-229 0 0,-393 91-343 0 0,432-107 134 0 0,-168 25-539 0 0,210-39 539 0 0,-1-2 1 0 0,1-2 0 0 0,-1-1 0 0 0,-45-8 0 0 0,77 7 154 0 0,0 0 1 0 0,-1-1-1 0 0,1 0 1 0 0,1 0-1 0 0,-19-9 1 0 0,26 10 8 0 0,-1 1 0 0 0,1-1 1 0 0,0 1-1 0 0,0-1 1 0 0,0 0-1 0 0,0 0 1 0 0,0 0-1 0 0,0 0 0 0 0,0 0 1 0 0,0-1-1 0 0,-1-3 1 0 0,2 5 0 0 0,0-1 0 0 0,1 0 0 0 0,-1 0 1 0 0,1 0-1 0 0,-1 0 0 0 0,1 0 0 0 0,0 0 0 0 0,0 0 1 0 0,0 0-1 0 0,0 0 0 0 0,0 0 0 0 0,0 0 1 0 0,1 0-1 0 0,-1 0 0 0 0,1 0 0 0 0,-1 0 1 0 0,2-4-1 0 0,1 0-47 0 0,1 0 1 0 0,-1 0-1 0 0,1 0 1 0 0,0 0-1 0 0,0 0 0 0 0,1 1 1 0 0,0 0-1 0 0,0 0 1 0 0,0 0-1 0 0,0 0 0 0 0,1 1 1 0 0,0 0-1 0 0,10-5 1 0 0,-11 6 30 0 0,0 0 0 0 0,1 1 0 0 0,-1 0 0 0 0,1 0 0 0 0,0 1 0 0 0,-1-1 0 0 0,1 1 0 0 0,0 0 0 0 0,0 1 0 0 0,0-1 0 0 0,0 1 0 0 0,0 1 0 0 0,-1-1 0 0 0,1 1 0 0 0,0 0 0 0 0,10 3 0 0 0,-12-3 17 0 0,-1 1 0 0 0,1 0 0 0 0,-1 0 0 0 0,0 0 0 0 0,0 0 0 0 0,0 1 0 0 0,0-1 0 0 0,0 1 0 0 0,-1 0 0 0 0,1-1 0 0 0,-1 1 0 0 0,0 0 0 0 0,0 1 0 0 0,0-1 0 0 0,0 0 0 0 0,0 1 0 0 0,0-1 0 0 0,-1 1 0 0 0,0-1 0 0 0,0 1 0 0 0,0 0 0 0 0,0 4 0 0 0,2 10 0 0 0,-1 0 0 0 0,0 1 0 0 0,-3 24 0 0 0,1-22 0 0 0,0-19 0 0 0,0 77 115 0 0,11 80 1 0 0,-8-135-89 0 0,1-1 0 0 0,1 0 0 0 0,1 0 1 0 0,1 0-1 0 0,1-1 0 0 0,0 0 1 0 0,2-1-1 0 0,13 21 0 0 0,-18-35-3 0 0,-1 0-1 0 0,1-1 0 0 0,1 0 0 0 0,-1 0 1 0 0,1 0-1 0 0,9 6 0 0 0,-11-9 58 0 0,-1-1 0 0 0,1 1-1 0 0,0-1 1 0 0,1 0-1 0 0,-1 0 1 0 0,0 0-1 0 0,0-1 1 0 0,1 0 0 0 0,-1 0-1 0 0,1 0 1 0 0,-1 0-1 0 0,8 0 1 0 0,-3-1 175 0 0,-7 0-7 0 0,0-1-1 0 0,0 1-171 0 0,0-1 0 0 0,0 0 1 0 0,-1 0-1 0 0,1-1 0 0 0,0 1 0 0 0,0 0 0 0 0,0-1 0 0 0,-1 1 0 0 0,1-1 1 0 0,-1 1-1 0 0,1-1 0 0 0,-1 0 0 0 0,0 1 0 0 0,1-1 0 0 0,-1 0 0 0 0,0 0 1 0 0,0 0-1 0 0,-1 0 0 0 0,1 0 0 0 0,0 0 0 0 0,0-4 0 0 0,1-6-8 0 0,0 1 0 0 0,-1-1 0 0 0,0-13 0 0 0,1-7 2 0 0,1 12-57 0 0,0 1-1 0 0,2 0 0 0 0,1 0 1 0 0,8-19-1 0 0,38-73 83 0 0,-6 15-55 0 0,-8-9-181 0 0,-37 103 17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5151 0 0,'0'0'1842'0'0,"0"2"-1130"0"0,-18 46 12216 0 0,30-47-12602 0 0,0-1 0 0 0,-1 0 0 0 0,1-1 0 0 0,0 0 0 0 0,-1-1 0 0 0,0 0 0 0 0,12-4 0 0 0,-4 2-230 0 0,28-4 1 0 0,-38 8-68 0 0,-8 0-32 0 0,-1 1-1 0 0,0-1 1 0 0,1 1-1 0 0,-1-1 0 0 0,0 1 1 0 0,0 0-1 0 0,1-1 1 0 0,-1 1-1 0 0,0-1 1 0 0,0 1-1 0 0,0 0 1 0 0,0-1-1 0 0,0 1 1 0 0,0-1-1 0 0,0 1 1 0 0,0 0-1 0 0,0-1 1 0 0,0 2-1 0 0,0-2-1 0 0,0 4-2 0 0,-1 1-1 0 0,1-1 0 0 0,-1 0 1 0 0,0 1-1 0 0,0-1 0 0 0,-1 0 1 0 0,1 0-1 0 0,-1 0 0 0 0,0 0 1 0 0,0 0-1 0 0,-4 5 1 0 0,-5 5-52 0 0,-19 21 0 0 0,6-8 28 0 0,-51 85 56 0 0,55-79-8 0 0,-1-1-1 0 0,-31 36 1 0 0,51-68 15 0 0,1 0 1 0 0,-1 1 0 0 0,0-1 0 0 0,1 1-1 0 0,0-1 1 0 0,-1 1 0 0 0,1-1-1 0 0,-1 1 1 0 0,1 0 0 0 0,-1-1-1 0 0,1 1 1 0 0,0-1 0 0 0,0 1-1 0 0,-1 0 1 0 0,1-1 0 0 0,0 1-1 0 0,0 0 1 0 0,0 0 0 0 0,-1-1-1 0 0,1 1 1 0 0,0 0 0 0 0,0-1-1 0 0,0 1 1 0 0,0 0 0 0 0,1-1-1 0 0,-1 1 1 0 0,0 0 0 0 0,0-1-1 0 0,0 1 1 0 0,0 0 0 0 0,1-1-1 0 0,-1 2 1 0 0,2-1 4 0 0,-1 0 0 0 0,0 0 0 0 0,0 0 0 0 0,1-1 1 0 0,-1 1-1 0 0,1 0 0 0 0,-1-1 0 0 0,1 1 0 0 0,-1-1 0 0 0,1 1 0 0 0,-1-1 0 0 0,1 0 0 0 0,-1 0 1 0 0,1 0-1 0 0,1 1 0 0 0,19-2 106 0 0,-1 0 1 0 0,1 0 0 0 0,-1-2-1 0 0,25-7 1 0 0,2 1 7 0 0,127-26 212 0 0,-69 13-222 0 0,-22 3-238 0 0,17-4-110 0 0,-77 21-933 0 0,-23 2 27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6447 0 0,'0'0'6139'0'0,"-1"2"-5783"0"0,-8 6 63 0 0,1 0 0 0 0,-1-1 0 0 0,-1 0 0 0 0,-18 11-1 0 0,16-11-214 0 0,1 0-1 0 0,0 1 0 0 0,1 0 0 0 0,-12 12 1 0 0,-134 151 30 0 0,9-8-234 0 0,81-87 0 0 0,41-49 18 0 0,2 1 0 0 0,-19 32 0 0 0,36-51 10 0 0,1 0 0 0 0,0 1 0 0 0,0-1 0 0 0,1 1 0 0 0,0 0 0 0 0,1 0 1 0 0,0 0-1 0 0,1 1 0 0 0,0-1 0 0 0,1 1 0 0 0,-1 17 0 0 0,2-25-4 0 0,1 1 0 0 0,-1-1 0 0 0,1 1 0 0 0,0-1 0 0 0,0 1 0 0 0,0-1 1 0 0,0 1-1 0 0,0-1 0 0 0,1 0 0 0 0,0 1 0 0 0,-1-1 0 0 0,1 0 0 0 0,4 4 0 0 0,-3-3 49 0 0,1 0-1 0 0,1-1 0 0 0,-1 1 1 0 0,0-1-1 0 0,1 1 1 0 0,0-1-1 0 0,9 4 0 0 0,4 0 269 0 0,1-1 0 0 0,-1 0 0 0 0,37 5 0 0 0,-52-11-305 0 0,25 5 213 0 0,1-1 0 0 0,-1-1 0 0 0,1-2-1 0 0,0-1 1 0 0,48-6 0 0 0,-64 5-262 0 0,-13 2 8 0 0,0-1 0 0 0,0 1 0 0 0,0 0 0 0 0,0-1 0 0 0,0 1 0 0 0,0 0 0 0 0,0 0 1 0 0,0-1-1 0 0,-1 1 0 0 0,1 0 0 0 0,0-1 0 0 0,0 1 0 0 0,-1 0 0 0 0,1-1 0 0 0,-1 2 0 0 0,-6 8-77 0 0,-1 0 1 0 0,1 0-1 0 0,-17 15 0 0 0,-11 14-320 0 0,22-22 37 0 0,-20 28-2774 0 0,27-36 1704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62 4607 0 0,'4'-14'107'0'0,"6"-25"234"0"0,-10 39-263 0 0,0 0 0 0 0,0-1 0 0 0,0 1 0 0 0,0 0-1 0 0,0-1 1 0 0,0 1 0 0 0,0-1 0 0 0,0 1 0 0 0,0 0-1 0 0,0-1 1 0 0,-1 1 0 0 0,1 0 0 0 0,0-1 0 0 0,0 1-1 0 0,0 0 1 0 0,-1 0 0 0 0,1-1 0 0 0,0 1 0 0 0,0 0-1 0 0,0-1 1 0 0,-1 1 0 0 0,1 0 0 0 0,0 0 0 0 0,-1 0-1 0 0,1-1 1 0 0,0 1 0 0 0,-1 0 0 0 0,1 0 0 0 0,0 0-1 0 0,-1 0 1 0 0,1-1 0 0 0,0 1 0 0 0,-1 0 0 0 0,1 0-1 0 0,0 0 1 0 0,-1 0 0 0 0,1 0 0 0 0,0 0 0 0 0,-1 0-1 0 0,1 0 1 0 0,0 0 0 0 0,-1 0 0 0 0,1 0 0 0 0,-1 0-1 0 0,1 1 1 0 0,0-1 0 0 0,-1 0 0 0 0,1 0 0 0 0,0 0-1 0 0,0 0 1 0 0,-1 1 0 0 0,1-1 0 0 0,0 0 0 0 0,-1 0-1 0 0,1 1 263 0 0,-10 3 1567 0 0,0 1-1 0 0,-17 11 1 0 0,-35 33-1839 0 0,22-15 157 0 0,-209 138-161 0 0,213-151 12 0 0,34-20 416 0 0,20 6-114 0 0,-9-3-292 0 0,24 7 110 0 0,80 33 639 0 0,-102-39-737 0 0,-1 0 1 0 0,0 1-1 0 0,0 0 0 0 0,-1 1 1 0 0,1 0-1 0 0,-2 1 0 0 0,1-1 1 0 0,8 11-1 0 0,-16-16-89 0 0,0-1 1 0 0,0 1-1 0 0,0 0 0 0 0,0 0 0 0 0,-1-1 0 0 0,1 1 1 0 0,0 0-1 0 0,-1 0 0 0 0,0 0 0 0 0,1 0 0 0 0,-1 0 1 0 0,0 0-1 0 0,0 0 0 0 0,0-1 0 0 0,0 1 0 0 0,0 0 1 0 0,0 0-1 0 0,-1 0 0 0 0,1 0 0 0 0,-1 0 0 0 0,1 0 1 0 0,-1 0-1 0 0,0-1 0 0 0,1 1 0 0 0,-2 2 0 0 0,-3 4 22 0 0,0 0 0 0 0,-1 1-1 0 0,-10 11 1 0 0,9-12 3 0 0,-8 9-18 0 0,-1-1-1 0 0,-1 0 0 0 0,0-2 1 0 0,-1 0-1 0 0,0 0 0 0 0,-2-2 1 0 0,1 0-1 0 0,-1-2 0 0 0,-1 0 1 0 0,0-1-1 0 0,-40 11 0 0 0,58-19-22 0 0,0 0-1 0 0,-1 0 1 0 0,1-1-1 0 0,-1 1 0 0 0,1-1 1 0 0,-1 0-1 0 0,1 0 1 0 0,-1 0-1 0 0,1-1 1 0 0,0 1-1 0 0,-7-2 1 0 0,9 1-185 0 0,0 0-511 0 0,1-1 418 0 0,-1 0 0 0 0,1 1 0 0 0,-1-1 0 0 0,1 0 0 0 0,0 0 0 0 0,0 0 0 0 0,0 0 0 0 0,0 1 1 0 0,0-3-1 0 0,3-10-5425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13 9671 0 0,'0'0'748'0'0,"1"-2"-492"0"0,3-2-32 0 0,-3 2 790 0 0,-1 2-912 0 0,-1 0 0 0 0,1 0 0 0 0,0-1 1 0 0,0 1-1 0 0,0 0 0 0 0,0 0 0 0 0,0 0 1 0 0,0-1-1 0 0,0 1 0 0 0,0 0 0 0 0,-1 0 1 0 0,1 0-1 0 0,0-1 0 0 0,0 1 0 0 0,0 0 0 0 0,0 0 1 0 0,-1 0-1 0 0,1 0 0 0 0,0 0 0 0 0,0-1 1 0 0,0 1-1 0 0,-1 0 0 0 0,1 0 0 0 0,0 0 1 0 0,0 0-1 0 0,-1 0 0 0 0,1 0 0 0 0,0 0 1 0 0,0 0-1 0 0,-1 0 0 0 0,1 0 0 0 0,0 0 1 0 0,0 0-1 0 0,-1 0 0 0 0,1 0 0 0 0,0 0 0 0 0,-1 0 1 0 0,-8 1 636 0 0,2 2-613 0 0,-1 1 0 0 0,1-1 0 0 0,-1 1 0 0 0,1 0 0 0 0,0 1 0 0 0,-7 5 0 0 0,-35 35-2 0 0,28-24-131 0 0,2 1 0 0 0,0 1 0 0 0,2 0 0 0 0,0 1 0 0 0,2 1 0 0 0,1 1 0 0 0,-15 35 0 0 0,28-57 9 0 0,-1 1-1 0 0,1-1 1 0 0,0 1 0 0 0,0 0-1 0 0,0 0 1 0 0,1-1-1 0 0,-1 1 1 0 0,1 0 0 0 0,0 0-1 0 0,1-1 1 0 0,-1 1 0 0 0,1 0-1 0 0,0 0 1 0 0,0-1-1 0 0,2 6 1 0 0,-2-8 29 0 0,0 0 0 0 0,0 1 0 0 0,1-1 0 0 0,-1 0 0 0 0,1 0-1 0 0,-1 0 1 0 0,1 0 0 0 0,0 0 0 0 0,0-1 0 0 0,-1 1 0 0 0,1 0 0 0 0,1-1 0 0 0,-1 1 0 0 0,0-1 0 0 0,0 0 0 0 0,0 0 0 0 0,1 0 0 0 0,-1 0-1 0 0,0 0 1 0 0,1 0 0 0 0,-1-1 0 0 0,1 1 0 0 0,-1-1 0 0 0,1 1 0 0 0,-1-1 0 0 0,1 0 0 0 0,-1 0 0 0 0,1 0 0 0 0,5-2 0 0 0,4 0 70 0 0,0 0 0 0 0,1-1-1 0 0,-1-1 1 0 0,0 0 0 0 0,0 0 0 0 0,-1-1 0 0 0,0-1 0 0 0,1 0 0 0 0,-2-1 0 0 0,1 0 0 0 0,15-13 0 0 0,-14 9-75 0 0,-1-1 0 0 0,0 0 1 0 0,0 0-1 0 0,-1-1 0 0 0,-1-1 0 0 0,0 1 0 0 0,-1-2 0 0 0,10-23 0 0 0,-17 35-49 0 0,0-1-1 0 0,0 1 1 0 0,0-1-1 0 0,-1 0 1 0 0,1 1-1 0 0,-1-1 0 0 0,0 0 1 0 0,0 1-1 0 0,0-1 1 0 0,-1 0-1 0 0,1 0 1 0 0,-1 1-1 0 0,0-1 1 0 0,0 1-1 0 0,0-1 1 0 0,0 1-1 0 0,0-1 1 0 0,-1 1-1 0 0,0 0 1 0 0,0-1-1 0 0,0 1 0 0 0,-2-3 1 0 0,-7-7-568 0 0,0 1 0 0 0,0 0-1 0 0,-22-18 1 0 0,19 18-31 0 0,-14-12-835 0 0,13 13 706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85 5063 0 0,'-1'1'232'0'0,"-30"7"32"0"0,20-4-18 0 0,-9 3 1765 0 0,0 5 6364 0 0,20 2-7053 0 0,12-9-939 0 0,0 0 0 0 0,0-1 1 0 0,0 0-1 0 0,1-1 1 0 0,-1-1-1 0 0,15 2 0 0 0,78-1 18 0 0,-99-3-365 0 0,35 0 38 0 0,75-11 0 0 0,-95 7-310 0 0,-1 0 1 0 0,0-2-1 0 0,0 0 0 0 0,-1-1 1 0 0,30-15-1 0 0,-46 20 143 0 0,0 1-1 0 0,-1-1 1 0 0,1 0-1 0 0,0 1 1 0 0,-1-2-1 0 0,1 1 1 0 0,-1 0-1 0 0,0 0 1 0 0,0-1 0 0 0,0 1-1 0 0,0-1 1 0 0,0 1-1 0 0,0-1 1 0 0,-1 0-1 0 0,1 0 1 0 0,-1 0-1 0 0,0 0 1 0 0,0 0-1 0 0,1-5 1 0 0,-2 6 14 0 0,-1-1-1 0 0,0 1 1 0 0,1 0-1 0 0,-1-1 1 0 0,0 1 0 0 0,0 0-1 0 0,-1 0 1 0 0,1 0 0 0 0,0-1-1 0 0,-1 1 1 0 0,1 1-1 0 0,-1-1 1 0 0,1 0 0 0 0,-4-3-1 0 0,2 3 3 0 0,0 1 0 0 0,0-1-1 0 0,1 1 1 0 0,-1 0 0 0 0,0 0 0 0 0,0 0-1 0 0,0 0 1 0 0,-1 0 0 0 0,1 0-1 0 0,0 1 1 0 0,0 0 0 0 0,0-1-1 0 0,0 1 1 0 0,0 0 0 0 0,-5 1 0 0 0,-8 1-557 0 0,-27 8 0 0 0,28-7 334 0 0,-34 9-548 0 0,-62 23 0 0 0,86-25 833 0 0,1 1 0 0 0,0 2 0 0 0,1 0 0 0 0,-26 19-1 0 0,28-17 401 0 0,2 1 0 0 0,0 1-1 0 0,0 0 1 0 0,-20 27 0 0 0,32-34-206 0 0,0-1 0 0 0,1 1 1 0 0,1 0-1 0 0,-1 0 1 0 0,1 0-1 0 0,1 1 0 0 0,0 0 1 0 0,0 0-1 0 0,1 0 0 0 0,1 0 1 0 0,-2 21-1 0 0,3-24-99 0 0,1 1-1 0 0,0 0 0 0 0,0-1 1 0 0,1 1-1 0 0,1-1 1 0 0,4 17-1 0 0,-6-22-48 0 0,1-1 1 0 0,0 1-1 0 0,0-1 1 0 0,0 1 0 0 0,1-1-1 0 0,-1 0 1 0 0,1 0-1 0 0,-1 0 1 0 0,1 0-1 0 0,-1 0 1 0 0,1 0-1 0 0,0 0 1 0 0,0 0-1 0 0,0-1 1 0 0,0 1-1 0 0,1-1 1 0 0,-1 1 0 0 0,0-1-1 0 0,0 0 1 0 0,1 0-1 0 0,-1 0 1 0 0,1 0-1 0 0,-1-1 1 0 0,1 1-1 0 0,-1-1 1 0 0,1 1-1 0 0,2-1 1 0 0,7 0 167 0 0,0 0 0 0 0,0-1 0 0 0,0-1 1 0 0,0 0-1 0 0,-1 0 0 0 0,12-5 0 0 0,69-28 664 0 0,-34 11-527 0 0,28-5-145 0 0,-74 26-289 0 0,1 0 0 0 0,0 1 0 0 0,-1 0 0 0 0,25 0 1 0 0,-20 5-899 0 0,-3 1-3648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28 6911 0 0,'0'0'528'0'0,"-7"-5"-320"0"0,1 2 346 0 0,0 0 0 0 0,0 0 0 0 0,-1 0 0 0 0,1 1 1 0 0,0 0-1 0 0,-1 0 0 0 0,0 1 0 0 0,-12-1 0 0 0,6 1 713 0 0,0 0 0 0 0,0 2 0 0 0,-21 2 0 0 0,22-1-1247 0 0,0 2 1 0 0,1-1 0 0 0,-1 1-1 0 0,1 1 1 0 0,0 0-1 0 0,0 0 1 0 0,1 1-1 0 0,0 1 1 0 0,0 0-1 0 0,-15 13 1 0 0,-6 9 65 0 0,-44 54 0 0 0,63-69-83 0 0,3-3 28 0 0,-12 21 0 0 0,15-22-13 0 0,-6 10 131 0 0,11-16-103 0 0,0 0 5 0 0,0-1 102 0 0,3 11 280 0 0,12-8-145 0 0,-13-6-268 0 0,1 0 0 0 0,0 1 0 0 0,0-1-1 0 0,-1 0 1 0 0,1 0 0 0 0,0-1 0 0 0,-1 1-1 0 0,1 0 1 0 0,0-1 0 0 0,-1 1 0 0 0,1 0 0 0 0,0-1-1 0 0,-1 0 1 0 0,2 0 0 0 0,22-15 162 0 0,-19 12-133 0 0,61-45 103 0 0,17-11-717 0 0,-83 59 410 0 0,-2 2-587 0 0,-1 1 682 0 0,1-1 0 0 0,0 0 0 0 0,-1 0 0 0 0,1 1 0 0 0,0-1 0 0 0,0 0 0 0 0,-2 4 1 0 0,0-2-12 0 0,-13 17 95 0 0,1 1 0 0 0,0 0 0 0 0,2 1 0 0 0,-15 32 0 0 0,27-52 3 0 0,3-1-127 0 0,0 1-65 0 0,0-1 0 0 0,0 0 0 0 0,0 0 0 0 0,0 0 0 0 0,1 0 1 0 0,-1-1-1 0 0,0 1 0 0 0,5 0 0 0 0,11 0-5778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15231 0 0,'0'0'1379'0'0,"0"1"-1136"0"0,-13 13 363 0 0,0 0 1 0 0,-1-1-1 0 0,-1-1 1 0 0,0 0 0 0 0,-22 13-1 0 0,-19 15 117 0 0,45-31-690 0 0,-1 0 0 0 0,1 1 0 0 0,0 1-1 0 0,1 0 1 0 0,0 0 0 0 0,1 0 0 0 0,1 1 0 0 0,-1 1-1 0 0,-6 14 1 0 0,12-21-33 0 0,0 1-1 0 0,1 0 1 0 0,0-1-1 0 0,0 1 1 0 0,0 0-1 0 0,1 0 1 0 0,-1 9 0 0 0,2-13-3 0 0,1 0 0 0 0,-1 0 0 0 0,0 0 1 0 0,1-1-1 0 0,-1 1 0 0 0,1 0 0 0 0,0 0 1 0 0,0-1-1 0 0,0 1 0 0 0,0-1 0 0 0,1 1 1 0 0,-1-1-1 0 0,1 1 0 0 0,-1-1 0 0 0,1 0 1 0 0,0 1-1 0 0,0-1 0 0 0,0 0 0 0 0,0-1 1 0 0,0 1-1 0 0,3 2 0 0 0,-1-1-52 0 0,1-1 0 0 0,-1 1 0 0 0,1-1-1 0 0,0 0 1 0 0,0 0 0 0 0,-1-1 0 0 0,1 1 0 0 0,0-1-1 0 0,0 0 1 0 0,1 0 0 0 0,-1-1 0 0 0,0 1 0 0 0,0-1 0 0 0,0 0-1 0 0,0-1 1 0 0,0 1 0 0 0,0-1 0 0 0,0 0 0 0 0,7-3-1 0 0,1 0-672 0 0,1-1 0 0 0,-1-1 0 0 0,-1-1-1 0 0,1 0 1 0 0,17-13 0 0 0,7-5-999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1375 0 0,'0'0'66'0'0,"1"0"523"0"0,1 0-73 0 0,-1 1 0 0 0,0-1-1 0 0,1 1 1 0 0,-1-1 0 0 0,0 1 0 0 0,1-1-1 0 0,-1 1 1 0 0,0 0 0 0 0,0-1 0 0 0,0 1-1 0 0,0 0 1 0 0,0 0 0 0 0,1 0 0 0 0,-2 0-1 0 0,1 0 1 0 0,0 0 0 0 0,0 0 0 0 0,1 3-1 0 0,0-1 160 0 0,-1 1 1 0 0,1-1-1 0 0,-1 1 0 0 0,0 0 0 0 0,0-1 0 0 0,1 8 0 0 0,0 3-142 0 0,-2 0 0 0 0,-1 27 0 0 0,-4 0-228 0 0,-2 1 0 0 0,-1-1 0 0 0,-22 63 0 0 0,-57 114-16 0 0,-12-8-153 0 0,69-154-80 0 0,-62 84 0 0 0,59-101-44 0 0,150-160-1180 0 0,-91 97 998 0 0,2 0 0 0 0,59-38 0 0 0,-80 58 186 0 0,-1 1 0 0 0,2-1 0 0 0,-1 1 0 0 0,0 0 1 0 0,1 1-1 0 0,11-3 0 0 0,-17 4 0 0 0,0 1 0 0 0,0 0-1 0 0,-1 0 1 0 0,1 0 0 0 0,0 0 0 0 0,0 0 0 0 0,0 0-1 0 0,0 0 1 0 0,0 0 0 0 0,-1 1 0 0 0,1-1 0 0 0,0 1-1 0 0,0 0 1 0 0,-1-1 0 0 0,1 1 0 0 0,0 0 0 0 0,-1 0-1 0 0,1 0 1 0 0,-1 0 0 0 0,1 0 0 0 0,-1 0-1 0 0,1 0 1 0 0,-1 1 0 0 0,0-1 0 0 0,0 1 0 0 0,0-1-1 0 0,0 1 1 0 0,0-1 0 0 0,0 1 0 0 0,0-1 0 0 0,0 1-1 0 0,1 3 1 0 0,0 2 51 0 0,0 0 0 0 0,-1 0 0 0 0,0 1 0 0 0,0-1 0 0 0,0 0-1 0 0,-1 11 1 0 0,-7 46 398 0 0,1-12-323 0 0,6-13-2089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1375 0 0,'-9'2'128'0'0,"-6"1"2325"0"0,1 1-1 0 0,-16 7 0 0 0,-56 30 1191 0 0,33-15-2059 0 0,45-22-1388 0 0,-19 7 579 0 0,1 2 0 0 0,0 1 0 0 0,-43 32 0 0 0,68-45-727 0 0,0-1-1 0 0,0 1 1 0 0,0 0 0 0 0,0 0-1 0 0,1 0 1 0 0,-1 0-1 0 0,0 0 1 0 0,0 0 0 0 0,1 0-1 0 0,-1 0 1 0 0,0 0 0 0 0,1 0-1 0 0,-1 1 1 0 0,1-1-1 0 0,0 0 1 0 0,-1 0 0 0 0,1 1-1 0 0,0-1 1 0 0,0 0-1 0 0,0 0 1 0 0,0 1 0 0 0,0 1-1 0 0,0-1-10 0 0,1 0 0 0 0,-1-1-1 0 0,1 1 1 0 0,0-1 0 0 0,-1 1 0 0 0,1-1-1 0 0,0 0 1 0 0,0 1 0 0 0,0-1-1 0 0,0 0 1 0 0,0 0 0 0 0,1 1 0 0 0,-1-1-1 0 0,0 0 1 0 0,0 0 0 0 0,1 0-1 0 0,2 1 1 0 0,4 2 33 0 0,1 0 0 0 0,0-1 0 0 0,0 1 0 0 0,1-2 0 0 0,-1 1 0 0 0,0-2 0 0 0,1 1 0 0 0,0-1 0 0 0,-1 0 0 0 0,1-1 0 0 0,0 0 0 0 0,-1-1 0 0 0,1 0 0 0 0,10-3 0 0 0,17-4 96 0 0,-2-2-1 0 0,45-18 1 0 0,-26 5-260 0 0,-49 20-9 0 0,1 0 0 0 0,-1 0-1 0 0,0-1 1 0 0,0 1 0 0 0,0-1 0 0 0,0-1 0 0 0,4-4 0 0 0,-9 8 39 0 0,1 0-1 0 0,0-1 1 0 0,-1 1-1 0 0,1-1 0 0 0,0 1 1 0 0,-1-1-1 0 0,0 1 1 0 0,1-1-1 0 0,-1 1 1 0 0,0-1-1 0 0,0 1 1 0 0,0-1-1 0 0,0 1 1 0 0,0-1-1 0 0,0 0 0 0 0,0 1 1 0 0,-1-1-1 0 0,1 1 1 0 0,0-1-1 0 0,-1 1 1 0 0,1-1-1 0 0,-1 1 1 0 0,0 0-1 0 0,1-1 1 0 0,-1 1-1 0 0,-1-2 0 0 0,-1-2-238 0 0,0 1 0 0 0,-1 0-1 0 0,1 0 1 0 0,-1 0-1 0 0,1 0 1 0 0,-7-4 0 0 0,6 5-35 0 0,-3-3-370 0 0,-1 1 0 0 0,1-1 0 0 0,0 0-1 0 0,1-1 1 0 0,-9-10 0 0 0,8 5-3487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3679 0 0,'0'0'284'0'0,"-1"1"-186"0"0,0 3 152 0 0,-1-1 1 0 0,1 1-1 0 0,0 0 0 0 0,1 0 1 0 0,-1 0-1 0 0,1 0 1 0 0,-1-1-1 0 0,1 1 1 0 0,0 0-1 0 0,1 0 1 0 0,-1 0-1 0 0,1 0 0 0 0,-1 0 1 0 0,1 0-1 0 0,0-1 1 0 0,1 1-1 0 0,-1 0 1 0 0,1-1-1 0 0,-1 1 0 0 0,1-1 1 0 0,0 1-1 0 0,0-1 1 0 0,1 0-1 0 0,-1 0 1 0 0,1 0-1 0 0,3 3 0 0 0,7 7 274 0 0,1-2-1 0 0,1 0 0 0 0,0 0 0 0 0,23 11 0 0 0,-17-10 408 0 0,8 6-90 0 0,0 1 0 0 0,27 25 1 0 0,-43-33-757 0 0,-1 0 0 0 0,-1 1 1 0 0,0 1-1 0 0,-1 0 0 0 0,-1 0 1 0 0,13 22-1 0 0,-13-18-28 0 0,32 69 83 0 0,-41-82-143 0 0,1-2-4 0 0,-1-1-1 0 0,0 0 1 0 0,1 0-1 0 0,-1 1 1 0 0,1-1-1 0 0,-1 0 1 0 0,1 0-1 0 0,0 1 1 0 0,-1-1-1 0 0,1 0 0 0 0,0 0 1 0 0,0 0-1 0 0,0 0 1 0 0,1 1-1 0 0,1 2-54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452 756 4607 0 0,'0'0'354'0'0,"-8"-4"-220"0"0,0 1 542 0 0,5 1 182 0 0,0 1-1 0 0,0 0 1 0 0,0 0-1 0 0,0-1 1 0 0,1 0-1 0 0,-1 0 1 0 0,-3-3-1 0 0,5 4-735 0 0,0 0 0 0 0,0 0 0 0 0,1 0 0 0 0,-1 0 0 0 0,0-1 0 0 0,1 1 0 0 0,-1 0 0 0 0,1-1 0 0 0,-1 1 0 0 0,1 0 0 0 0,0-1 0 0 0,0 1 0 0 0,0 0 0 0 0,0-1 0 0 0,0 1 0 0 0,0 0 0 0 0,0-1 0 0 0,0 1 0 0 0,0-1 0 0 0,0 1 0 0 0,1 0 0 0 0,0-2 0 0 0,3-10 89 0 0,1 0 1 0 0,1 0 0 0 0,0 1 0 0 0,1 0 0 0 0,12-17-1 0 0,8-15 87 0 0,33-63-373 0 0,50-93 415 0 0,-80 141-2084 0 0,29-89 0 0 0,-57 143 1363 0 0,0-1-1 0 0,-1 1 1 0 0,0 0-1 0 0,1-11 1 0 0,-2 15 315 0 0,0 1 0 0 0,0-1 0 0 0,0 0 0 0 0,0 1-1 0 0,0-1 1 0 0,0 0 0 0 0,0 1 0 0 0,-1-1 0 0 0,1 1 0 0 0,0-1 0 0 0,0 0 0 0 0,-1 1 0 0 0,1-1 0 0 0,0 1 0 0 0,-1-1-1 0 0,1 1 1 0 0,0-1 0 0 0,-1 0 0 0 0,1 1 0 0 0,-1-1 0 0 0,0 1 0 0 0,0-1 1 0 0,0 1-1 0 0,0 0 0 0 0,1 0 1 0 0,-1 0-1 0 0,0 0 0 0 0,0 0 0 0 0,0 0 1 0 0,0 0-1 0 0,0 0 0 0 0,1 0 1 0 0,-1 0-1 0 0,0 0 0 0 0,0 0 1 0 0,0 0-1 0 0,0 1 0 0 0,1-1 0 0 0,-1 0 1 0 0,0 1-1 0 0,-1 0 0 0 0,-4 2-62 0 0,0 0 1 0 0,0 1-1 0 0,0 0 0 0 0,0 1 0 0 0,1-1 0 0 0,-6 6 0 0 0,-30 36-117 0 0,31-35 237 0 0,-37 47 1995 0 0,-71 113-1 0 0,-15 79 595 0 0,100-175-1814 0 0,-35 116 0 0 0,-2 85 497 0 0,62-243-1154 0 0,-1-1 0 0 0,-2 0 1 0 0,-26 55-1 0 0,24-64-1490 0 0,-1 1 0 0 0,-30 37 1 0 0,24-37-147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13935 0 0,'0'0'638'0'0,"1"2"-14"0"0,6 2-489 0 0,-1 0 0 0 0,1 0 0 0 0,-1 0 0 0 0,1-1 1 0 0,0 0-1 0 0,1 0 0 0 0,-1-1 0 0 0,0 0 0 0 0,1 0 1 0 0,-1-1-1 0 0,1 0 0 0 0,-1 0 0 0 0,1-1 0 0 0,0 0 1 0 0,-1 0-1 0 0,10-1 0 0 0,7-3 495 0 0,-1 0 0 0 0,1-2 0 0 0,43-15 0 0 0,162-75 711 0 0,-151 61-2166 0 0,-45 21 237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4143 0 0,'-7'-4'6682'0'0,"7"6"-6002"0"0,1 10-438 0 0,1 1 0 0 0,1-1 0 0 0,0 0 0 0 0,1 0 0 0 0,0 0 0 0 0,1-1 0 0 0,6 12 0 0 0,-5-9 6 0 0,11 21 422 0 0,1-2 0 0 0,2 0 1 0 0,1-1-1 0 0,2-1 0 0 0,48 50 0 0 0,150 121 1226 0 0,-179-166-1815 0 0,19 19 7 0 0,-53-46-165 0 0,-1-1 0 0 0,1 1 0 0 0,-1 1 0 0 0,10 18 0 0 0,-17-27-9 0 0,0-1 0 0 0,1 1 0 0 0,-1-1 0 0 0,0 1-1 0 0,0-1 1 0 0,0 1 0 0 0,1 0 0 0 0,-1-1 0 0 0,0 1 0 0 0,0-1 0 0 0,0 1 0 0 0,0 0 0 0 0,0-1 0 0 0,-1 1 0 0 0,1-1 0 0 0,0 1-1 0 0,0 0 1 0 0,0-1 0 0 0,0 1 0 0 0,-1-1 0 0 0,1 1 0 0 0,0-1 0 0 0,0 1 0 0 0,-1 0 0 0 0,1-1 0 0 0,0 0 0 0 0,-1 1 0 0 0,1-1 0 0 0,-1 1-1 0 0,1-1 1 0 0,-1 1 0 0 0,1-1 0 0 0,-1 0 0 0 0,1 1 0 0 0,-1-1 0 0 0,1 0 0 0 0,-1 1 0 0 0,1-1 0 0 0,-1 0 0 0 0,1 0 0 0 0,-1 0-1 0 0,0 0 1 0 0,1 1 0 0 0,-1-1 0 0 0,1 0 0 0 0,-1 0 0 0 0,0 0 0 0 0,-8 0-1517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38 11519 0 0,'2'-2'887'0'0,"3"-6"-499"0"0,15-19 5336 0 0,-22 28-5497 0 0,-240 182 487 0 0,238-179-702 0 0,-23 17-12 0 0,-146 124 0 0 0,131-107 0 0 0,-72 87 0 0 0,107-116-35 0 0,1 0-1 0 0,-9 15 1 0 0,14-22 37 0 0,-1 1-1 0 0,1 0 1 0 0,0 0 0 0 0,0 0-1 0 0,0-1 1 0 0,0 1 0 0 0,1 0-1 0 0,-1 0 1 0 0,1 0 0 0 0,0 0-1 0 0,-1 0 1 0 0,1 0 0 0 0,1 0-1 0 0,0 5 1 0 0,-1-7-88 0 0,0 0 1 0 0,1 0-1 0 0,-1-1 1 0 0,0 1-1 0 0,1 0 0 0 0,-1 0 1 0 0,1 0-1 0 0,-1-1 1 0 0,1 1-1 0 0,0 0 0 0 0,-1-1 1 0 0,1 1-1 0 0,0-1 1 0 0,0 1-1 0 0,-1 0 1 0 0,1-1-1 0 0,0 1 0 0 0,0-1 1 0 0,0 0-1 0 0,1 1 1 0 0,11 3-2037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3223 0 0,'0'2'638'0'0,"2"1"362"0"0,-1 1 0 0 0,1-1 0 0 0,-1 1 0 0 0,0 0 1 0 0,0-1-1 0 0,-1 1 0 0 0,1 6 0 0 0,-1-3 102 0 0,0 0 0 0 0,-1 1 1 0 0,-1 9-1 0 0,-4 6 392 0 0,-12 34 1 0 0,7-27-632 0 0,0 4-224 0 0,2-11-549 0 0,2-1-1 0 0,0 1 0 0 0,2 1 0 0 0,1-1 1 0 0,-2 32-1 0 0,6-54-608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13015 0 0,'-2'-1'596'0'0,"-20"-2"242"0"0,20 3 72 0 0,15 5-403 0 0,9-1-190 0 0,0-1 0 0 0,0 0 0 0 0,30-1-1 0 0,-8-1 149 0 0,-19 0-232 0 0,71 7 524 0 0,-82-6-566 0 0,-1 0 0 0 0,0 1 0 0 0,0 1 0 0 0,25 10 0 0 0,-36-13-169 0 0,1 0-1 0 0,-1 1 0 0 0,1-1 0 0 0,-1 1 1 0 0,0-1-1 0 0,1 1 0 0 0,-1 0 1 0 0,0 0-1 0 0,0 0 0 0 0,-1 0 1 0 0,1 0-1 0 0,0 1 0 0 0,-1-1 1 0 0,1 0-1 0 0,-1 1 0 0 0,1-1 1 0 0,-1 1-1 0 0,0-1 0 0 0,0 1 0 0 0,-1 0 1 0 0,2 4-1 0 0,-2-3-8 0 0,0 0 1 0 0,0 0-1 0 0,0 0 0 0 0,0 0 0 0 0,-1 1 1 0 0,0-1-1 0 0,0 0 0 0 0,0 0 1 0 0,0 0-1 0 0,-1 0 0 0 0,1 0 0 0 0,-1-1 1 0 0,-4 8-1 0 0,-6 6 40 0 0,0-1 0 0 0,-1-1 0 0 0,-1 0 0 0 0,0 0-1 0 0,-19 14 1 0 0,-86 56 119 0 0,109-79-165 0 0,0-1-1 0 0,-16 7 1 0 0,24-12 0 0 0,0 1-135 0 0,3-3-452 0 0,0 1 396 0 0,0-1-1 0 0,0 1 0 0 0,0-1 0 0 0,0 0 0 0 0,0 1 0 0 0,0 0 0 0 0,1-1 1 0 0,-1 1-1 0 0,1 0 0 0 0,2-2 0 0 0,-1 0-267 0 0,11-11-1776 0 0,2-1-3506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0,'0'0'1858'0'0,"1"2"-597"0"0,15 45 2645 0 0,-11-34-3470 0 0,1 0-1 0 0,1 0 0 0 0,12 16 1 0 0,7 9 146 0 0,2-2 0 0 0,2-1 0 0 0,1-2 0 0 0,1-1-1 0 0,2-1 1 0 0,50 34 0 0 0,-43-38-265 0 0,54 40 95 0 0,-86-59-423 0 0,0 0-1 0 0,0 0 0 0 0,-1 1 1 0 0,0 1-1 0 0,-1-1 0 0 0,0 1 1 0 0,8 15-1 0 0,-13-20-150 0 0,0-1-1 0 0,0 1 0 0 0,-1-1 1 0 0,0 1-1 0 0,1-1 0 0 0,-2 1 1 0 0,1 0-1 0 0,-1-1 0 0 0,1 1 1 0 0,-1 0-1 0 0,-1 0 0 0 0,1-1 1 0 0,-2 7-1 0 0,-2 5-1748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9815 0 0,'0'0'1886'0'0,"-2"1"-974"0"0,-6 6-376 0 0,-1 1 1 0 0,1 0-1 0 0,0 0 1 0 0,1 0-1 0 0,0 1 1 0 0,-10 16 0 0 0,1-3-31 0 0,-59 83 534 0 0,-105 128-352 0 0,140-189-847 0 0,-3-1 0 0 0,-1-3 0 0 0,-2-2 0 0 0,-2-1 0 0 0,-74 43 0 0 0,89-65-1665 0 0,12-9-3616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 7367 0 0,'-9'1'667'0'0,"-16"-6"7218"0"0,27 4-7769 0 0,-1-1 0 0 0,1 1-1 0 0,0-1 1 0 0,0 1-1 0 0,0 0 1 0 0,0-1 0 0 0,0 1-1 0 0,4-1 1 0 0,-5 1-65 0 0,13-5 132 0 0,-1 1 0 0 0,1 1 0 0 0,25-6-1 0 0,-30 9-158 0 0,1-1 0 0 0,-1 1 0 0 0,1 1-1 0 0,-1 0 1 0 0,1 0 0 0 0,16 3 0 0 0,-24-3-21 0 0,0 1 0 0 0,-1-1 0 0 0,1 1 0 0 0,-1-1 0 0 0,1 1 0 0 0,-1-1 0 0 0,1 1 1 0 0,-1 0-1 0 0,1 0 0 0 0,-1-1 0 0 0,0 1 0 0 0,0 0 0 0 0,1 0 0 0 0,-1 1 0 0 0,0-1 1 0 0,0 0-1 0 0,0 0 0 0 0,0 0 0 0 0,0 1 0 0 0,0-1 0 0 0,1 3 0 0 0,-2-2 5 0 0,1 1-1 0 0,-1-1 1 0 0,1 1-1 0 0,-1-1 0 0 0,0 1 1 0 0,0-1-1 0 0,0 1 1 0 0,0-1-1 0 0,0 1 0 0 0,-1-1 1 0 0,1 0-1 0 0,-2 5 0 0 0,-2 3 72 0 0,-1 1-1 0 0,0-1 0 0 0,0 0 0 0 0,-13 18 1 0 0,1-7 68 0 0,0-1 1 0 0,-2-2-1 0 0,0 1 1 0 0,-41 28-1 0 0,-2 3 34 0 0,57-46-170 0 0,1 0 0 0 0,0 0-1 0 0,1 0 1 0 0,-1 0 0 0 0,-4 8-1 0 0,5-3-10 0 0,4-7 4 0 0,-1-1 0 0 0,1 0 0 0 0,0 0 0 0 0,0 1 0 0 0,-1-1 0 0 0,1 0 0 0 0,0 0-1 0 0,0 0 1 0 0,0 0 0 0 0,0 0 0 0 0,0 0 0 0 0,0 0 0 0 0,0-1 0 0 0,1 1 0 0 0,-1 0 0 0 0,0-1 0 0 0,0 1 0 0 0,1 0-1 0 0,-1-1 1 0 0,0 0 0 0 0,1 1 0 0 0,-1-1 0 0 0,3 1 0 0 0,34 3 142 0 0,-38-4-146 0 0,34-1 43 0 0,1-1 0 0 0,-1-1-1 0 0,-1-2 1 0 0,1-2 0 0 0,51-16-1 0 0,-72 18-765 0 0,1-1 0 0 0,-1 0 0 0 0,0-2 0 0 0,0 1 0 0 0,14-12 0 0 0,-27 18 715 0 0,36-25-1670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0,'0'13'686'0'0,"0"-7"-406"0"0,1 0 1 0 0,0 0 0 0 0,0 0 0 0 0,1 0 0 0 0,0-1-1 0 0,0 1 1 0 0,0 0 0 0 0,1-1 0 0 0,0 1-1 0 0,0-1 1 0 0,0 0 0 0 0,5 6 0 0 0,8 9 2390 0 0,30 28 1 0 0,-38-40-2896 0 0,-7-7 236 0 0,16 16 422 0 0,-1 0 0 0 0,0 1 0 0 0,15 24 0 0 0,-27-36-317 0 0,0 0 0 0 0,-1 1 0 0 0,0-1-1 0 0,0 1 1 0 0,-1 0 0 0 0,1 0 0 0 0,-2 0 0 0 0,1 0 0 0 0,-1 0-1 0 0,0 0 1 0 0,0 0 0 0 0,-1 0 0 0 0,0 1 0 0 0,0-1-1 0 0,-2 8 1 0 0,-1-1 170 0 0,-1 1 0 0 0,0-1-1 0 0,-1 0 1 0 0,0 0 0 0 0,-1-1 0 0 0,-1 0-1 0 0,-11 17 1 0 0,12-20-431 0 0,-1 0 1 0 0,-1-1-1 0 0,1 0 1 0 0,-2 0-1 0 0,1-1 1 0 0,-1 0-1 0 0,0-1 1 0 0,-1 0-1 0 0,-17 10 1 0 0,16-12-2013 0 0,1-3-4555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8751 0 0,'0'0'4682'0'0,"-1"1"-4200"0"0,-9 11-104 0 0,1-1-1 0 0,-22 19 0 0 0,0 1-9 0 0,-176 204 832 0 0,160-182-1189 0 0,-2-2 0 0 0,-79 64-1 0 0,127-114-827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0,'0'0'1472'0'0,"9"9"-352"0"0,-2-2 184 0 0,0 0 32 0 0,0 2 8 0 0,-1 0-864 0 0,-3-1-160 0 0,1 3-40 0 0,-1 1-8 0 0,-1 1-184 0 0,0-3-88 0 0,0-1 80 0 0,-1 0-5912 0 0</inkml:trace>
  <inkml:trace contextRef="#ctx0" brushRef="#br0" timeOffset="1">533 79 7367 0 0,'3'-1'7172'0'0,"18"-4"469"0"0,2-1-5004 0 0,1 1-4581 0 0,0 0-4158 0 0,-10 2-1110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19607 0 0,'0'0'2128'0'0,"3"12"-2128"0"0,-1-1 0 0 0,0 0 992 0 0,8-6-800 0 0,3-3 0 0 0,1-2 0 0 0,2-4-1296 0 0,-2-5-264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2:5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 14135 0 0,'0'0'647'0'0,"-2"-1"-11"0"0,2 1-602 0 0,-1 0 0 0 0,1-1-1 0 0,-1 1 1 0 0,1 0 0 0 0,0 0 0 0 0,-1 0 0 0 0,1 0-1 0 0,-1 0 1 0 0,1 0 0 0 0,-1 0 0 0 0,1 0 0 0 0,-1 0-1 0 0,1 0 1 0 0,-1 0 0 0 0,1 0 0 0 0,-1 0 0 0 0,1 0-1 0 0,-1 0 1 0 0,1 0 0 0 0,-1 1 0 0 0,1-1 0 0 0,-1 0-1 0 0,1 0 1 0 0,0 0 0 0 0,-1 1 0 0 0,1-1 0 0 0,-1 0-1 0 0,1 1 1 0 0,0-1 0 0 0,-1 0 0 0 0,1 1 0 0 0,0-1-1 0 0,-1 1 1 0 0,1-1 0 0 0,0 0 0 0 0,0 1 0 0 0,-1-1-1 0 0,1 1 1 0 0,0 0 0 0 0,-3 17 851 0 0,2-16-798 0 0,1 2 7 0 0,0 0 0 0 0,0 0 1 0 0,0 0-1 0 0,1 0 0 0 0,-1 0 0 0 0,1 0 1 0 0,0 0-1 0 0,0-1 0 0 0,0 1 0 0 0,1 0 1 0 0,-1 0-1 0 0,1-1 0 0 0,0 1 0 0 0,0-1 1 0 0,0 0-1 0 0,0 1 0 0 0,6 4 0 0 0,4 6 201 0 0,1-2 0 0 0,25 20 0 0 0,-11-11-68 0 0,-6-3-101 0 0,-8-7 25 0 0,0 0 0 0 0,-1 1 1 0 0,14 17-1 0 0,-23-25-126 0 0,0 0 0 0 0,0 0 0 0 0,0 0 0 0 0,-1 1-1 0 0,0 0 1 0 0,0-1 0 0 0,0 1 0 0 0,-1 0 0 0 0,1 0 0 0 0,-1 0 0 0 0,0 0 0 0 0,-1 0 0 0 0,1 0-1 0 0,-1 0 1 0 0,0 7 0 0 0,-1-5-10 0 0,0-1 0 0 0,0 0-1 0 0,-1-1 1 0 0,1 1 0 0 0,-1 0-1 0 0,0 0 1 0 0,-1-1 0 0 0,0 1-1 0 0,1-1 1 0 0,-2 0 0 0 0,-5 8-1 0 0,3-6 13 0 0,0 0-1 0 0,0-1 0 0 0,-1 0 0 0 0,0-1 0 0 0,0 1 0 0 0,0-1 1 0 0,-11 5-1 0 0,0-2-93 0 0,1-1 0 0 0,-1 0 1 0 0,0-2-1 0 0,-1 0 0 0 0,1-1 1 0 0,-37 4-1 0 0,51-8 11 0 0,0 0 1 0 0,-1 0-1 0 0,1 0 0 0 0,0 0 1 0 0,0-1-1 0 0,-1 1 0 0 0,-4-3 1 0 0,7 3-32 0 0,1-1 0 0 0,0 1 0 0 0,0-1 0 0 0,-1 1 0 0 0,1-1 0 0 0,0 0 0 0 0,0 1 0 0 0,0-1 0 0 0,0 0 1 0 0,0 0-1 0 0,0 0 0 0 0,0 0 0 0 0,0 0 0 0 0,0 0 0 0 0,1 0 0 0 0,-1 0 0 0 0,0-1 0 0 0,1 1 0 0 0,-1 0 0 0 0,0 0 1 0 0,1-1-1 0 0,0 1 0 0 0,-1 0 0 0 0,1-1 0 0 0,0 1 0 0 0,0 0 0 0 0,-1-2 0 0 0,2-17-6681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 8751 0 0,'0'0'399'0'0,"-1"-1"-4"0"0,-3-3 1390 0 0,-3 9 2033 0 0,6-4-3663 0 0,0 0 0 0 0,0-1 0 0 0,0 1 0 0 0,0 0 0 0 0,0 0 0 0 0,1 0 0 0 0,-1-1 0 0 0,0 1 0 0 0,0 0 0 0 0,1 0-1 0 0,-1 0 1 0 0,1 0 0 0 0,-1 0 0 0 0,1 0 0 0 0,-1 2 0 0 0,-1 4-24 0 0,1-1 0 0 0,1 1 0 0 0,-1-1-1 0 0,1 1 1 0 0,0-1 0 0 0,0 1 0 0 0,2 6 0 0 0,1 5 211 0 0,6 22 1 0 0,0-12-49 0 0,2-1-1 0 0,0 0 1 0 0,2-1 0 0 0,0-1-1 0 0,2 1 1 0 0,31 39 0 0 0,-12-25 134 0 0,1-1 0 0 0,75 63 0 0 0,78 69 172 0 0,-97-87-513 0 0,-90-83-127 0 0,0 1 0 0 0,0-1 0 0 0,0 0 0 0 0,0 0 0 0 0,1 0 0 0 0,-1 0 0 0 0,0 0 0 0 0,1-1 0 0 0,-1 1 0 0 0,1 0 1 0 0,-1-1-1 0 0,1 1 0 0 0,-1-1 0 0 0,1 1 0 0 0,-1-1 0 0 0,1 0 0 0 0,-1 1 0 0 0,1-1 0 0 0,0 0 0 0 0,-1 0 0 0 0,1 0 0 0 0,-1 0 0 0 0,1-1 0 0 0,0 1 0 0 0,-1 0 1 0 0,1-1-1 0 0,-1 1 0 0 0,1-1 0 0 0,-1 1 0 0 0,1-1 0 0 0,-1 0 0 0 0,0 0 0 0 0,1 0 0 0 0,-1 1 0 0 0,0-1 0 0 0,1-1 0 0 0,-1 1 0 0 0,0 0 0 0 0,0 0 0 0 0,1-2 1 0 0,6-6-1618 0 0,0-3-3426 0 0,-3 0-1391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14711 0 0,'0'0'1335'0'0,"-1"2"-1096"0"0,-12 12-202 0 0,-14 21 0 0 0,-5 5 39 0 0,-30 30 892 0 0,-115 101-1 0 0,31-42 68 0 0,121-104-919 0 0,1 1 0 0 0,2 1 0 0 0,-30 46 0 0 0,49-69-587 0 0,-9 17 1221 0 0,12-20-1198 0 0,0 0-1 0 0,-1 0 1 0 0,1 0-1 0 0,0 0 1 0 0,0 0 0 0 0,0 0-1 0 0,0 0 1 0 0,0 0 0 0 0,0 0-1 0 0,0 0 1 0 0,0 0 0 0 0,0 2-1 0 0,3 6-5711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14 124 14655 0 0,'0'0'1328'0'0,"0"2"-1090"0"0,-3 7-207 0 0,0-3 436 0 0,1 0 0 0 0,1 0-1 0 0,-1 0 1 0 0,1 0 0 0 0,-1 7 0 0 0,2-13-433 0 0,0 1 1 0 0,0 0 0 0 0,1-1-1 0 0,-1 1 1 0 0,0-1 0 0 0,0 1-1 0 0,1-1 1 0 0,-1 1 0 0 0,0 0-1 0 0,1-1 1 0 0,-1 1 0 0 0,0-1-1 0 0,1 0 1 0 0,-1 1 0 0 0,1-1-1 0 0,-1 1 1 0 0,1-1 0 0 0,-1 0-1 0 0,1 1 1 0 0,-1-1 0 0 0,1 0-1 0 0,-1 1 1 0 0,1-1 0 0 0,0 0-1 0 0,14 4 366 0 0,-10-4-368 0 0,-1 0 1 0 0,0-1-1 0 0,1 1 0 0 0,-1-1 0 0 0,0 0 1 0 0,1 0-1 0 0,-1-1 0 0 0,0 1 0 0 0,0-1 1 0 0,0 0-1 0 0,0 0 0 0 0,0 0 1 0 0,5-5-1 0 0,6-4 183 0 0,25-25 0 0 0,-30 25-193 0 0,25-20-53 0 0,59-43 0 0 0,-93 74 54 0 0,0-1 1 0 0,0 0-1 0 0,0 0 1 0 0,0 1-1 0 0,-1-1 1 0 0,1 1 0 0 0,0-1-1 0 0,0 1 1 0 0,0-1-1 0 0,1 1 1 0 0,-1-1 0 0 0,0 1-1 0 0,0 0 1 0 0,0 0-1 0 0,0 0 1 0 0,0-1 0 0 0,0 1-1 0 0,0 0 1 0 0,0 0-1 0 0,1 1 1 0 0,-1-1 0 0 0,0 0-1 0 0,0 0 1 0 0,0 0-1 0 0,0 1 1 0 0,0-1 0 0 0,0 1-1 0 0,0-1 1 0 0,0 1-1 0 0,0-1 1 0 0,0 1-1 0 0,0-1 1 0 0,0 1 0 0 0,0 0-1 0 0,0 0 1 0 0,0 1-1 0 0,3 2 79 0 0,-1 1 0 0 0,-1 0-1 0 0,1 0 1 0 0,-1 0 0 0 0,0 1-1 0 0,2 5 1 0 0,2 6 32 0 0,7 17 128 0 0,-8-20-156 0 0,1 1-1 0 0,0-1 1 0 0,10 15 0 0 0,-14-25-113 0 0,1 0 0 0 0,0 0-1 0 0,0-1 1 0 0,0 1 0 0 0,1-1 0 0 0,-1 1 0 0 0,1-1 0 0 0,0 0-1 0 0,0-1 1 0 0,0 1 0 0 0,0-1 0 0 0,0 0 0 0 0,1 0 0 0 0,6 3-1 0 0,17 2-1657 0 0,-14-4-111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78 11375 0 0,'13'-23'644'0'0,"21"-25"-1"0"0,-33 47-362 0 0,3-5 1671 0 0,-87 198 1022 0 0,28-61-2396 0 0,-135 280-330 0 0,-22-12-210 0 0,204-386-24 0 0,0-1 0 0 0,-1 1 0 0 0,0-2 0 0 0,-1 1 1 0 0,-15 13-1 0 0,24-23 45 0 0,0-5 29 0 0,1-2-69 0 0,-1 0 1 0 0,1-1-1 0 0,0 1 1 0 0,1 0 0 0 0,0 0-1 0 0,-1 0 1 0 0,1-1 0 0 0,1 1-1 0 0,-1 0 1 0 0,1 0-1 0 0,3-7 1 0 0,31-55-25 0 0,-33 62 3 0 0,37-61-313 0 0,74-90 0 0 0,-83 118 11 0 0,2 2-1 0 0,2 2 0 0 0,58-46 1 0 0,-87 76 264 0 0,8-7-24 0 0,32-18 1 0 0,-42 27 103 0 0,-1 0 0 0 0,1 0 1 0 0,0 0-1 0 0,0 1 1 0 0,0 0-1 0 0,0 0 0 0 0,1 0 1 0 0,-1 0-1 0 0,0 0 0 0 0,0 1 1 0 0,1 0-1 0 0,-1 0 0 0 0,0 0 1 0 0,6 1-1 0 0,-8 0 5 0 0,1 0 1 0 0,-1 0-1 0 0,0 1 0 0 0,0-1 0 0 0,1 0 0 0 0,-1 1 0 0 0,0 0 1 0 0,0-1-1 0 0,0 1 0 0 0,-1 0 0 0 0,1 0 0 0 0,0 0 1 0 0,-1 0-1 0 0,1 0 0 0 0,-1 0 0 0 0,0 1 0 0 0,1-1 0 0 0,-1 0 1 0 0,1 6-1 0 0,1 1 135 0 0,0 1 0 0 0,-1-1 0 0 0,3 19 0 0 0,-4 4 35 0 0,-1-1 1 0 0,-1 1-1 0 0,-2-1 0 0 0,-1 0 0 0 0,-1 0 1 0 0,-11 36-1 0 0,9-45-321 0 0,-2 1-1 0 0,0-2 1 0 0,-14 27 0 0 0,-18 21-3781 0 0,38-64 3343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91 9215 0 0,'3'-3'346'0'0,"-1"0"1"0"0,1 0-1 0 0,-1 0 0 0 0,0 0 0 0 0,0 0 0 0 0,-1-1 0 0 0,1 1 0 0 0,-1-1 0 0 0,1 1 0 0 0,0-8 1 0 0,-1 10-175 0 0,-1 0 0 0 0,0-1 1 0 0,0 1-1 0 0,0-1 0 0 0,0 1 1 0 0,-1-1-1 0 0,1 1 0 0 0,0-1 1 0 0,0 1-1 0 0,-1 0 1 0 0,1-1-1 0 0,-1 1 0 0 0,0-1 1 0 0,1 1-1 0 0,-1 0 0 0 0,0 0 1 0 0,0-1-1 0 0,1 1 1 0 0,-1 0-1 0 0,0 0 0 0 0,0 0 1 0 0,0 0-1 0 0,0 0 0 0 0,-1 0 1 0 0,1 0-1 0 0,0 1 0 0 0,0-1 1 0 0,-1 0-1 0 0,1 0 1 0 0,-2 0-1 0 0,-2-1-79 0 0,0 0 0 0 0,0 1 0 0 0,1-1 0 0 0,-2 1 0 0 0,1 0 0 0 0,0 0 0 0 0,0 1 0 0 0,0-1 0 0 0,0 1 0 0 0,-1 0 0 0 0,-9 2 0 0 0,7 0-73 0 0,1 0 1 0 0,-1 0-1 0 0,1 1 0 0 0,0 0 1 0 0,-1 0-1 0 0,1 1 1 0 0,-7 4-1 0 0,-7 8-86 0 0,1 0 0 0 0,0 2 0 0 0,-28 32 1 0 0,41-42 110 0 0,-20 22-57 0 0,2 2 0 0 0,1 0 0 0 0,2 2 0 0 0,-27 53 0 0 0,37-63 12 0 0,12-24 1 0 0,0 0 0 0 0,-1 0-1 0 0,1 0 1 0 0,0 0 0 0 0,0 0-1 0 0,0 0 1 0 0,0 1 0 0 0,0-1-1 0 0,0 0 1 0 0,0 0 0 0 0,-1 0-1 0 0,1 0 1 0 0,0 0 0 0 0,0 1-1 0 0,0-1 1 0 0,0 0 0 0 0,0 0-1 0 0,0 0 1 0 0,0 0 0 0 0,0 1-1 0 0,0-1 1 0 0,0 0 0 0 0,0 0-1 0 0,0 0 1 0 0,0 0 0 0 0,0 1-1 0 0,0-1 1 0 0,0 0 0 0 0,0 0-1 0 0,0 0 1 0 0,0 0 0 0 0,0 1-1 0 0,0-1 1 0 0,0 0 0 0 0,0 0-1 0 0,1 0 1 0 0,-1 0 0 0 0,0 1-1 0 0,0-1 1 0 0,0 0 0 0 0,0 0-1 0 0,0 0 1 0 0,0 0 0 0 0,1 0-1 0 0,-1 0 1 0 0,0 0 0 0 0,0 1-1 0 0,0-1 1 0 0,0 0 0 0 0,0 0-1 0 0,1 0 1 0 0,-1 0 0 0 0,0 0-1 0 0,0 0 1 0 0,0 0 0 0 0,0 0-1 0 0,1 0 1 0 0,-1 0 0 0 0,0 0-1 0 0,9-2 119 0 0,-9 1-95 0 0,31-12 102 0 0,-1-2-1 0 0,53-36 1 0 0,-33 20-370 0 0,-25 16-77 0 0,-10 7-203 0 0,0-1-1 0 0,-1 0 1 0 0,22-20 0 0 0,-35 28 258 0 0,-1 4 92 0 0,-1 0 205 0 0,0 0 1 0 0,0-1-1 0 0,0 1 0 0 0,0 0 1 0 0,0 0-1 0 0,-1-1 0 0 0,0 1 0 0 0,-1 2 1 0 0,-2 2 80 0 0,-11 22 334 0 0,2 0 1 0 0,-19 49-1 0 0,33-75-436 0 0,-1-1 0 0 0,0 1-1 0 0,0 0 1 0 0,1 0 0 0 0,0 0 0 0 0,0 0 0 0 0,0 4 0 0 0,3 3-149 0 0,8-3-648 0 0,4-5-309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32 18255 0 0,'0'0'836'0'0,"0"-1"-18"0"0,0-1-779 0 0,-1 1 0 0 0,1 0 1 0 0,0-1-1 0 0,-1 1 1 0 0,1-1-1 0 0,-1 1 1 0 0,1 0-1 0 0,-1-1 1 0 0,0 1-1 0 0,0 0 1 0 0,1 0-1 0 0,-1-1 1 0 0,0 1-1 0 0,0 0 1 0 0,0 0-1 0 0,0 0 1 0 0,-1 0-1 0 0,1 0 1 0 0,0 1-1 0 0,0-1 1 0 0,0 0-1 0 0,-1 0 1 0 0,1 1-1 0 0,0-1 1 0 0,-1 1-1 0 0,1-1 1 0 0,-1 1-1 0 0,1-1 0 0 0,0 1 1 0 0,-1 0-1 0 0,1 0 1 0 0,-1 0-1 0 0,1 0 1 0 0,-1 0-1 0 0,-2 0 1 0 0,-1 1-5 0 0,-1 0 0 0 0,0 0 0 0 0,1 1 0 0 0,-1 0 0 0 0,1 0 0 0 0,-9 5 0 0 0,-1 1-41 0 0,1 1 0 0 0,0 0 0 0 0,0 1 0 0 0,-21 22 0 0 0,27-25-29 0 0,1 1 0 0 0,1 0-1 0 0,-1 0 1 0 0,1 1 0 0 0,1-1 0 0 0,0 1-1 0 0,0 1 1 0 0,0-1 0 0 0,-2 11 0 0 0,5-15-11 0 0,1 0 0 0 0,0 0 1 0 0,0 0-1 0 0,0 0 0 0 0,1 0 1 0 0,-1 0-1 0 0,1 0 1 0 0,1 0-1 0 0,-1 0 0 0 0,1 0 1 0 0,0 0-1 0 0,0 0 0 0 0,0 0 1 0 0,1 0-1 0 0,-1 0 1 0 0,1 0-1 0 0,0-1 0 0 0,1 1 1 0 0,-1-1-1 0 0,1 0 0 0 0,0 0 1 0 0,0 0-1 0 0,0 0 1 0 0,1 0-1 0 0,-1 0 0 0 0,1-1 1 0 0,0 0-1 0 0,0 1 0 0 0,0-2 1 0 0,0 1-1 0 0,8 3 1 0 0,4 2-63 0 0,1 0 37 0 0,29 19-1 0 0,-41-24 80 0 0,-1 0-1 0 0,0 0 0 0 0,-1 1 0 0 0,1-1 0 0 0,-1 1 0 0 0,1-1 0 0 0,-1 1 0 0 0,0 0 1 0 0,0 1-1 0 0,-1-1 0 0 0,0 0 0 0 0,3 5 0 0 0,-5-7-4 0 0,1 0 1 0 0,-1 0-1 0 0,1 0 0 0 0,-1 0 0 0 0,0 0 0 0 0,1 0 1 0 0,-1 0-1 0 0,0-1 0 0 0,0 1 0 0 0,-1 0 1 0 0,1 0-1 0 0,0 0 0 0 0,-1 0 0 0 0,1 0 0 0 0,-1 0 1 0 0,1 0-1 0 0,-2 2 0 0 0,0-1 51 0 0,0 0-1 0 0,0 0 1 0 0,-1 0 0 0 0,1 0 0 0 0,-1-1-1 0 0,1 1 1 0 0,-1-1 0 0 0,-5 4-1 0 0,-2 1 132 0 0,0-1-1 0 0,-1 0 1 0 0,0-1 0 0 0,-17 6-1 0 0,-23 6 212 0 0,-1-1 0 0 0,-82 14 0 0 0,122-29-819 0 0,-24 0 0 0 0,18-3-103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19 11055 0 0,'0'0'506'0'0,"-4"-7"168"0"0,3 6-603 0 0,1 0 0 0 0,-1 1 0 0 0,0-1 0 0 0,1 0 0 0 0,-1 0 0 0 0,0 0 0 0 0,0 1 0 0 0,0-1 0 0 0,1 0 0 0 0,-1 1 0 0 0,0-1-1 0 0,0 1 1 0 0,0-1 0 0 0,0 1 0 0 0,0 0 0 0 0,0-1 0 0 0,0 1 0 0 0,0 0 0 0 0,0 0 0 0 0,0-1 0 0 0,0 1 0 0 0,-1 0 0 0 0,1 0 0 0 0,0 0 0 0 0,0 0 0 0 0,0 1-1 0 0,0-1 1 0 0,0 0 0 0 0,0 0 0 0 0,0 1 0 0 0,0-1 0 0 0,0 0 0 0 0,0 1 0 0 0,0-1 0 0 0,0 1 0 0 0,0-1 0 0 0,0 1 0 0 0,0 0 0 0 0,1-1 0 0 0,-1 1-1 0 0,0 0 1 0 0,0 0 0 0 0,0 1 0 0 0,-3 3 219 0 0,0 0-1 0 0,0 0 0 0 0,1 1 1 0 0,0-1-1 0 0,0 1 1 0 0,-2 6-1 0 0,-41 136 704 0 0,19-55-545 0 0,-145 388 708 0 0,147-428-1111 0 0,-1-1 0 0 0,-60 84 0 0 0,-84 83 18 0 0,161-208-65 0 0,-4 6-629 0 0,-47 60 1366 0 0,42-50-3174 0 0,2 1-3471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5151 0 0,'0'0'2042'0'0,"5"10"3572"0"0,10 0-2971 0 0,-14-9-2416 0 0,1 0-89 0 0,-1 1-132 0 0,0-1-1 0 0,1 1 0 0 0,-1-1 0 0 0,0 1 1 0 0,0-1-1 0 0,0 1 0 0 0,0 0 1 0 0,0-1-1 0 0,-1 1 0 0 0,1 0 1 0 0,0 0-1 0 0,-1-1 0 0 0,1 1 0 0 0,-1 0 1 0 0,0 0-1 0 0,0 0 0 0 0,0 0 1 0 0,0 0-1 0 0,0 0 0 0 0,0-1 1 0 0,0 1-1 0 0,0 0 0 0 0,-1 0 0 0 0,1 0 1 0 0,-2 2-1 0 0,-2 8 21 0 0,0-1 0 0 0,0-1 0 0 0,-8 12 0 0 0,6-10-20 0 0,-35 73-6 0 0,2 2 0 0 0,-27 98 0 0 0,53-126 21 0 0,10-42-121 0 0,0 0 0 0 0,-10 25-1 0 0,13-40-187 0 0,-1-1-1 0 0,0 0 1 0 0,0 0-1 0 0,1 1 0 0 0,-1-1 1 0 0,0 0-1 0 0,0 0 1 0 0,0 0-1 0 0,-1 0 0 0 0,1 0 1 0 0,-2 1-1 0 0,0 1-781 0 0,-6 4-3245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13 160 2303 0 0,'-2'1'167'0'0,"1"0"-28"0"0,0 0 1 0 0,0 0-1 0 0,0 0 1 0 0,0 0-1 0 0,1 1 0 0 0,-1-1 1 0 0,0 0-1 0 0,0 0 0 0 0,1 1 1 0 0,-1-1-1 0 0,1 1 0 0 0,-1-1 1 0 0,1 2-1 0 0,0-1 257 0 0,0-1 0 0 0,0 1 0 0 0,0-1 1 0 0,0 1-1 0 0,0-1 0 0 0,1 1 0 0 0,-1-1 0 0 0,0 1 0 0 0,1-1 0 0 0,0 0 0 0 0,-1 1 0 0 0,1-1 1 0 0,0 0-1 0 0,-1 0 0 0 0,1 1 0 0 0,0-1 0 0 0,0 0 0 0 0,1 1 0 0 0,1 1 497 0 0,1 0 0 0 0,-1 0 0 0 0,0-1 0 0 0,1 1-1 0 0,-1-1 1 0 0,5 2 0 0 0,13 4-1211 0 0,-5-4 636 0 0,1-1 1 0 0,0-1-1 0 0,1 0 0 0 0,-1-2 0 0 0,0 0 0 0 0,26-3 0 0 0,4-3 335 0 0,51-15-1 0 0,250-93 823 0 0,-308 99-1427 0 0,-19 8 10 0 0,139-57-2099 0 0,-129 48 841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15407 0 0,'-1'2'704'0'0,"-8"4"-527"0"0,1 1 0 0 0,0 0-1 0 0,1 0 1 0 0,-1 1-1 0 0,-9 13 1 0 0,-30 50-60 0 0,30-43 202 0 0,-100 161 577 0 0,-132 292 0 0 0,202-378-1488 0 0,-76 122 0 0 0,115-213 244 0 0,-1 0 0 0 0,-14 17 0 0 0,19-26 246 0 0,1 1 0 0 0,-1-1 0 0 0,0 1 0 0 0,0-1 0 0 0,0 0 0 0 0,0-1 0 0 0,-1 1 0 0 0,1-1 0 0 0,-1 0 0 0 0,-7 3 0 0 0,11-5 20 0 0,0 0 91 0 0,1 0-1 0 0,-1 0 0 0 0,1-1 1 0 0,0 1-1 0 0,-1 0 1 0 0,1 0-1 0 0,0-1 0 0 0,-1 1 1 0 0,1 0-1 0 0,0-1 0 0 0,-1 1 1 0 0,1 0-1 0 0,0-1 1 0 0,0 1-1 0 0,-1 0 0 0 0,1-1 1 0 0,0 1-1 0 0,0-1 0 0 0,0 1 1 0 0,0-1-1 0 0,0 1 1 0 0,-1 0-1 0 0,1-1 0 0 0,0 1 1 0 0,0-1-1 0 0,0 1 1 0 0,0-1-1 0 0,0 1 0 0 0,0-1 1 0 0,1 1-1 0 0,0-16 358 0 0,1 9-228 0 0,1 1 0 0 0,0-1 0 0 0,0 1 0 0 0,1 0 0 0 0,0 0 0 0 0,0 0 1 0 0,0 0-1 0 0,8-8 0 0 0,47-40 424 0 0,-39 37-570 0 0,7-7 88 0 0,36-29-111 0 0,-54 46 83 0 0,-1 1 0 0 0,2 1 0 0 0,-1 0 0 0 0,1 0 0 0 0,15-5 0 0 0,-23 9-1 0 0,0 0 1 0 0,0 1-1 0 0,0-1 0 0 0,1 1 0 0 0,-1-1 0 0 0,0 1 0 0 0,0 0 1 0 0,0 0-1 0 0,1 0 0 0 0,-1 0 0 0 0,0 1 0 0 0,0-1 0 0 0,0 0 1 0 0,1 1-1 0 0,-1 0 0 0 0,0-1 0 0 0,0 1 0 0 0,0 0 0 0 0,3 2 1 0 0,-2-1 30 0 0,0 1 0 0 0,-1-1 0 0 0,0 0 0 0 0,0 1 0 0 0,0 0 0 0 0,0-1 0 0 0,0 1 0 0 0,0 0 0 0 0,0 0 0 0 0,-1 0 0 0 0,2 6 0 0 0,1 3 94 0 0,-1-1 0 0 0,-1 1 0 0 0,0 0-1 0 0,-1 0 1 0 0,0 0 0 0 0,-1 14 0 0 0,-2 1-39 0 0,-9 47 0 0 0,1-32-6514 0 0,5-29-447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62 14743 0 0,'0'-9'1335'0'0,"-1"7"-1210"0"0,0-1 0 0 0,0 0 0 0 0,0 1 1 0 0,-1-1-1 0 0,1 0 0 0 0,0 1 0 0 0,-1 0 0 0 0,0-1 0 0 0,1 1 0 0 0,-1 0 1 0 0,0 0-1 0 0,0 0 0 0 0,0 0 0 0 0,-1 0 0 0 0,1 0 0 0 0,0 1 1 0 0,-1-1-1 0 0,1 1 0 0 0,-1-1 0 0 0,1 1 0 0 0,-1 0 0 0 0,0 0 0 0 0,1 0 1 0 0,-1 1-1 0 0,0-1 0 0 0,-3 0 0 0 0,-3 0 67 0 0,1 0-1 0 0,-1 0 0 0 0,0 1 1 0 0,1 0-1 0 0,-1 0 1 0 0,0 1-1 0 0,-12 3 1 0 0,1 3-247 0 0,1 0 1 0 0,0 1 0 0 0,1 1-1 0 0,0 0 1 0 0,0 2 0 0 0,-19 14 0 0 0,4 0-109 0 0,1 2 1 0 0,-51 54 0 0 0,69-66 156 0 0,1 1 0 0 0,-17 25 0 0 0,27-36 38 0 0,0 1 0 0 0,0-1 0 0 0,0 0 0 0 0,1 1 0 0 0,0-1 0 0 0,0 1 0 0 0,0 0-1 0 0,1-1 1 0 0,-1 1 0 0 0,1 0 0 0 0,1 0 0 0 0,-1 0 0 0 0,2 8 0 0 0,-1-12 26 0 0,0-1 0 0 0,0 1-1 0 0,1 0 1 0 0,-1-1 0 0 0,1 1-1 0 0,0-1 1 0 0,-1 1 0 0 0,1 0 0 0 0,0-1-1 0 0,0 1 1 0 0,0-1 0 0 0,0 0-1 0 0,0 1 1 0 0,0-1 0 0 0,0 0 0 0 0,1 0-1 0 0,1 2 1 0 0,0-1 29 0 0,0-1-1 0 0,0 1 1 0 0,-1-1 0 0 0,1 0-1 0 0,0 0 1 0 0,0 0 0 0 0,0 0-1 0 0,0-1 1 0 0,4 1 0 0 0,2 0 101 0 0,0-1 1 0 0,0 0 0 0 0,0-1-1 0 0,0 0 1 0 0,17-4-1 0 0,-10 0-56 0 0,0 0-1 0 0,0-2 1 0 0,-1 1-1 0 0,18-12 0 0 0,54-41-1137 0 0,-59 33-4406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4 3679 0 0,'-1'-1'284'0'0,"-2"0"-72"0"0,0 1 0 0 0,0-1 0 0 0,-1 1 0 0 0,1 0 0 0 0,0-1-1 0 0,0 1 1 0 0,0 1 0 0 0,0-1 0 0 0,0 0 0 0 0,0 1-1 0 0,0 0 1 0 0,0-1 0 0 0,0 1 0 0 0,0 1 0 0 0,0-1-1 0 0,0 0 1 0 0,0 1 0 0 0,0-1 0 0 0,1 1 0 0 0,-1 0 0 0 0,-3 3-1 0 0,-7 6 2084 0 0,0 1 0 0 0,-19 22 0 0 0,29-30-2160 0 0,-46 56 766 0 0,3 3 0 0 0,2 1-1 0 0,4 2 1 0 0,2 2 0 0 0,-42 103-1 0 0,-101 378-513 0 0,174-524-489 0 0,-46 141 392 0 0,45-147-671 0 0,0-1 0 0 0,-1 0 0 0 0,-1 0 0 0 0,-1-1 0 0 0,0-1 0 0 0,-21 24 0 0 0,14-23-4319 0 0,-1-3-1444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3223 0 0,'2'0'848'0'0,"4"-1"1050"0"0,-1 1 0 0 0,0-1-1 0 0,1 1 1 0 0,-1 1 0 0 0,0-1-1 0 0,7 2 1 0 0,33 11 2991 0 0,-6-3-4354 0 0,-1-3 149 0 0,0-1 0 0 0,0-3 0 0 0,65-1-1 0 0,113-23-102 0 0,-182 16-1233 0 0,54-17 0 0 0,-52 10-844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87 188 919 0 0,'2'0'2467'0'0,"37"5"11321"0"0,-39-3-13271 0 0,0 2-402 0 0,0 0 0 0 0,0 0-1 0 0,0 1 1 0 0,0-1 0 0 0,-1 0-1 0 0,0 0 1 0 0,0 0 0 0 0,0 0 0 0 0,0 0-1 0 0,-1 0 1 0 0,1-1 0 0 0,-1 1-1 0 0,0 0 1 0 0,0-1 0 0 0,0 1-1 0 0,-1-1 1 0 0,-2 4 0 0 0,-8 8 1 0 0,-1-1 0 0 0,-21 18 0 0 0,18-17-57 0 0,-7 5 27 0 0,23-19-10 0 0,3-2-62 0 0,-1 0 1 0 0,1 0-1 0 0,-1 0 1 0 0,1 0-1 0 0,-1 0 1 0 0,1 0 0 0 0,-1 0-1 0 0,0-1 1 0 0,2-2-1 0 0,1 0 3 0 0,74-82 134 0 0,-50 53-157 0 0,2 1-1 0 0,44-38 0 0 0,-53 54-18 0 0,0 1 1 0 0,1 0 0 0 0,0 2-1 0 0,1 0 1 0 0,28-10-1 0 0,-45 21 78 0 0,1 0 0 0 0,0 1-1 0 0,-1 0 1 0 0,1 1 0 0 0,0-1 0 0 0,8 2-1 0 0,-5-1 83 0 0,-7 0-114 0 0,-1 1 1 0 0,1 0-1 0 0,-1 0 0 0 0,1-1 1 0 0,-1 1-1 0 0,0 1 0 0 0,0-1 0 0 0,0 0 1 0 0,1 1-1 0 0,1 1 0 0 0,0 0 1 0 0,-2-2-17 0 0,0 1 0 0 0,-1-1 0 0 0,1 1-1 0 0,0 0 1 0 0,-1-1 0 0 0,0 1 0 0 0,1 0 0 0 0,-1 0-1 0 0,0 0 1 0 0,0 0 0 0 0,0 0 0 0 0,0 0 0 0 0,0 0-1 0 0,0 0 1 0 0,-1 1 0 0 0,1-1 0 0 0,-1 0 0 0 0,1 0-1 0 0,-1 1 1 0 0,0-1 0 0 0,0 0 0 0 0,0 1 0 0 0,0-1-1 0 0,-1 0 1 0 0,1 0 0 0 0,-1 1 0 0 0,1-1-1 0 0,-1 0 1 0 0,-1 3 0 0 0,2-5-5 0 0,-3 10 13 0 0,0-1 1 0 0,-1 1-1 0 0,0 0 0 0 0,-1-1 0 0 0,-7 11 0 0 0,-34 41 44 0 0,-19 19-82 0 0,65-79-70 0 0,10-8-336 0 0,-7 3 382 0 0,88-76-603 0 0,-51 43 463 0 0,1 2-1 0 0,68-44 1 0 0,-87 65 124 0 0,1 1 0 0 0,1 1-1 0 0,0 1 1 0 0,26-8 0 0 0,-46 18 104 0 0,0 0 1 0 0,0 1 0 0 0,0-1-1 0 0,0 1 1 0 0,0-1 0 0 0,1 1-1 0 0,7 2 1 0 0,-11-2 1 0 0,0 0-1 0 0,0 1 1 0 0,0-1 0 0 0,0 1 0 0 0,0-1-1 0 0,0 1 1 0 0,0 0 0 0 0,0-1-1 0 0,0 1 1 0 0,0 0 0 0 0,0 0 0 0 0,0 0-1 0 0,0-1 1 0 0,-1 1 0 0 0,1 0 0 0 0,0 0-1 0 0,-1 0 1 0 0,1 0 0 0 0,-1 0-1 0 0,1 1 1 0 0,-1-1 0 0 0,1 2 0 0 0,4 25 603 0 0,-7 16 7 0 0,1-26-550 0 0,-1-2-117 0 0,-1 1 0 0 0,-1-1-1 0 0,-7 18 1 0 0,3-4-423 0 0,-3 2-1363 0 0,6-18 68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225 122 13415 0 0,'0'0'1944'0'0,"1"1"-1688"0"0,2 1-134 0 0,-1 0 0 0 0,0 0 0 0 0,0-1 0 0 0,1 1 0 0 0,-1-1-1 0 0,1 1 1 0 0,0-1 0 0 0,-1 0 0 0 0,1 0 0 0 0,0 0 0 0 0,0 0 0 0 0,-1-1-1 0 0,4 1 1 0 0,0 0 25 0 0,1-1-1 0 0,-1 0 0 0 0,0 0 0 0 0,1-1 1 0 0,9-1-1 0 0,1-2-33 0 0,-1-1-1 0 0,-1-1 1 0 0,28-13 0 0 0,-31 13-96 0 0,-1 0 0 0 0,18-14 0 0 0,-26 18-53 0 0,0 0 0 0 0,-1 0 0 0 0,1-1 0 0 0,0 1 0 0 0,-1-1 0 0 0,1 0 0 0 0,-1 0 0 0 0,0 0 0 0 0,0 0 0 0 0,0 0 0 0 0,0-1 0 0 0,-1 1 0 0 0,1 0 0 0 0,0-5 0 0 0,-2 7 4 0 0,0 0 1 0 0,0 0-1 0 0,0 0 1 0 0,0 0 0 0 0,0 0-1 0 0,0 1 1 0 0,0-1 0 0 0,0 0-1 0 0,0 0 1 0 0,0 0 0 0 0,-1 0-1 0 0,1 0 1 0 0,0 0 0 0 0,-1 1-1 0 0,1-1 1 0 0,-1 0 0 0 0,1 0-1 0 0,-1 0 1 0 0,1 1 0 0 0,-1-1-1 0 0,1 0 1 0 0,-1 1-1 0 0,0-1 1 0 0,1 0 0 0 0,-1 1-1 0 0,0-1 1 0 0,0 1 0 0 0,0-1-1 0 0,1 1 1 0 0,-1 0 0 0 0,0-1-1 0 0,0 1 1 0 0,0 0 0 0 0,0-1-1 0 0,0 1 1 0 0,1 0 0 0 0,-1 0-1 0 0,0 0 1 0 0,-2 0-1 0 0,-2-1-86 0 0,0 1 0 0 0,0 0 0 0 0,1 0 0 0 0,-1 1 0 0 0,0 0-1 0 0,-6 1 1 0 0,-11 5 70 0 0,0 0-1 0 0,0 2 0 0 0,1 1 1 0 0,1 0-1 0 0,0 1 0 0 0,-23 17 0 0 0,10-2 600 0 0,0 1-1 0 0,-43 46 0 0 0,54-50-75 0 0,-25 36 1 0 0,40-50-383 0 0,1 1 0 0 0,0 0 1 0 0,1 0-1 0 0,0 0 1 0 0,1 1-1 0 0,0 0 1 0 0,-3 13-1 0 0,6-22-85 0 0,1 0 0 0 0,-1 0 0 0 0,1 0 0 0 0,0 0-1 0 0,0 0 1 0 0,0 0 0 0 0,0 0 0 0 0,0 0 0 0 0,0 0 0 0 0,1 0-1 0 0,-1 0 1 0 0,0 0 0 0 0,1 0 0 0 0,0 0 0 0 0,0 0 0 0 0,-1 0 0 0 0,1 0-1 0 0,0 0 1 0 0,1 0 0 0 0,-1-1 0 0 0,0 1 0 0 0,0 0 0 0 0,1-1-1 0 0,-1 1 1 0 0,1-1 0 0 0,-1 0 0 0 0,1 1 0 0 0,0-1 0 0 0,-1 0-1 0 0,1 0 1 0 0,0 0 0 0 0,0 0 0 0 0,0 0 0 0 0,0-1 0 0 0,0 1 0 0 0,2 0-1 0 0,6 1-97 0 0,0 0 0 0 0,-1 0-1 0 0,1-1 1 0 0,0 0-1 0 0,0-1 1 0 0,13-1 0 0 0,18-4-661 0 0,4-4-44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 2759 0 0,'0'0'15127'0'0,"-1"0"-13716"0"0,-17 0-759 0 0,11-1-562 0 0,0 1-1 0 0,0 0 1 0 0,0 0-1 0 0,0 1 0 0 0,-11 3 1 0 0,-6 3-24 0 0,2 2-1 0 0,-1 1 1 0 0,2 1 0 0 0,-1 1-1 0 0,1 0 1 0 0,1 2 0 0 0,0 0-1 0 0,-22 22 1 0 0,-13 18 392 0 0,-61 75-1 0 0,105-116-417 0 0,-35 44 49 0 0,43-52-66 0 0,-1 1 0 0 0,1 0-1 0 0,0-1 1 0 0,0 1 0 0 0,1 0 0 0 0,0 1 0 0 0,0-1 0 0 0,-2 11 0 0 0,4-16-17 0 0,-1 0-1 0 0,1 0 0 0 0,0 1 1 0 0,0-1-1 0 0,0 0 0 0 0,0 0 1 0 0,0 1-1 0 0,0-1 0 0 0,0 0 1 0 0,0 1-1 0 0,0-1 0 0 0,0 0 1 0 0,1 0-1 0 0,-1 0 0 0 0,1 1 1 0 0,-1-1-1 0 0,1 0 0 0 0,-1 0 1 0 0,1 0-1 0 0,0 0 0 0 0,-1 0 1 0 0,1 0-1 0 0,0 0 0 0 0,0 0 1 0 0,0 0-1 0 0,0 0 1 0 0,0 0-1 0 0,0 0 0 0 0,0-1 1 0 0,0 1-1 0 0,0 0 0 0 0,0-1 1 0 0,0 1-1 0 0,1-1 0 0 0,-1 1 1 0 0,0-1-1 0 0,0 0 0 0 0,1 0 1 0 0,-1 1-1 0 0,0-1 0 0 0,0 0 1 0 0,2 0-1 0 0,2 0 8 0 0,1-1 0 0 0,-1 1 0 0 0,1-1 0 0 0,-1 0 0 0 0,0 0 0 0 0,1-1 0 0 0,-1 0 0 0 0,8-3 0 0 0,8-6-414 0 0,-1-1 1 0 0,0-1 0 0 0,-1-1-1 0 0,0-1 1 0 0,-1 0 0 0 0,27-30-1 0 0,-33 30-1183 0 0,-1 1 0 0 0,12-22-1 0 0,-23 35 1512 0 0,22-36-5717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6447 0 0,'0'0'586'0'0,"1"2"-486"0"0,23 36 1327 0 0,-6-12 5471 0 0,-15-22-6246 0 0,-3-4-361 0 0,1 1 0 0 0,-1 0 0 0 0,0-1-1 0 0,1 1 1 0 0,-1 0 0 0 0,1-1 0 0 0,0 1-1 0 0,-1-1 1 0 0,1 1 0 0 0,-1-1-1 0 0,1 1 1 0 0,0-1 0 0 0,-1 1 0 0 0,1-1-1 0 0,0 0 1 0 0,1 1 0 0 0,11-2-41 0 0,-4-2-145 0 0,1-1 0 0 0,-1 0 0 0 0,0 0 0 0 0,0 0-1 0 0,16-12 1 0 0,41-35-167 0 0,-44 33-71 0 0,13-12 66 0 0,-10 8 100 0 0,1 2-1 0 0,0 0 0 0 0,53-27 0 0 0,-73 44 110 0 0,0 1 1 0 0,0 0-1 0 0,13-3 0 0 0,-17 5-97 0 0,-1 0 0 0 0,0 0-1 0 0,1 0 1 0 0,-1 1-1 0 0,0-1 1 0 0,1 0 0 0 0,-1 1-1 0 0,0-1 1 0 0,1 0-1 0 0,-1 1 1 0 0,0 0 0 0 0,0-1-1 0 0,0 1 1 0 0,1 0-1 0 0,0 1 1 0 0,15 13 320 0 0,-13-11-322 0 0,-1 1 0 0 0,0-1 0 0 0,0 1-1 0 0,-1-1 1 0 0,1 1 0 0 0,-1 0 0 0 0,0 0 0 0 0,0 0 0 0 0,-1 0-1 0 0,1 0 1 0 0,-1 0 0 0 0,0 1 0 0 0,0 8 0 0 0,-1 4-111 0 0,-1 0 0 0 0,-5 31 0 0 0,-1 7-2400 0 0,7-40 1052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422 199 11055 0 0,'1'-9'413'0'0,"-1"1"-1"0"0,-1 0 0 0 0,0 0 0 0 0,0 0 1 0 0,0 0-1 0 0,-1 0 0 0 0,-1 0 0 0 0,1 0 1 0 0,-1 1-1 0 0,-5-11 0 0 0,2 4 1305 0 0,-7-25-1 0 0,13 37-1730 0 0,-1-1-1 0 0,0 1 1 0 0,0-1-1 0 0,1 1 0 0 0,-1-1 1 0 0,-1 1-1 0 0,1 0 1 0 0,0-1-1 0 0,-1 1 1 0 0,1 0-1 0 0,-1 0 0 0 0,1 0 1 0 0,-1 0-1 0 0,0 0 1 0 0,0 1-1 0 0,-3-3 1 0 0,3 3-116 0 0,-1-1 1 0 0,1 1 0 0 0,-1 0-1 0 0,0 0 1 0 0,0 1 0 0 0,0-1 0 0 0,1 0-1 0 0,-1 1 1 0 0,0 0 0 0 0,0 0 0 0 0,0 0-1 0 0,0 0 1 0 0,0 0 0 0 0,-4 1 0 0 0,-2 1-97 0 0,0 1 0 0 0,1-1 1 0 0,-1 1-1 0 0,1 1 0 0 0,0 0 1 0 0,0 0-1 0 0,0 1 0 0 0,1-1 0 0 0,-11 10 1 0 0,-2 3 609 0 0,-35 38-1 0 0,28-24 542 0 0,-36 52 0 0 0,55-71-708 0 0,1-1 0 0 0,1 1 1 0 0,0 0-1 0 0,0 1 0 0 0,1 0 1 0 0,1-1-1 0 0,0 2 0 0 0,-3 21 1 0 0,6-33-154 0 0,1 1 0 0 0,0-1 0 0 0,0 1 1 0 0,0-1-1 0 0,0 1 0 0 0,1-1 1 0 0,-1 1-1 0 0,1-1 0 0 0,-1 0 1 0 0,1 1-1 0 0,0-1 0 0 0,0 1 1 0 0,0-1-1 0 0,0 0 0 0 0,2 3 1 0 0,-2-4 2 0 0,1 1 1 0 0,-1-1 0 0 0,1 1-1 0 0,-1-1 1 0 0,1 0 0 0 0,0 0-1 0 0,-1 0 1 0 0,1 0 0 0 0,0 0-1 0 0,0 0 1 0 0,0 0 0 0 0,0 0-1 0 0,0-1 1 0 0,0 1 0 0 0,0-1-1 0 0,0 0 1 0 0,0 1 0 0 0,0-1 0 0 0,3 0-1 0 0,7-1 118 0 0,1 0 1 0 0,-1-1-1 0 0,0 0 0 0 0,0 0 0 0 0,-1-2 0 0 0,21-7 0 0 0,-8 0-266 0 0,-1 0-1 0 0,25-18 0 0 0,-44 27-14 0 0,-1 0 1 0 0,0-1 0 0 0,0 1-1 0 0,0-1 1 0 0,0 0-1 0 0,3-4 1 0 0,-5 6-93 0 0,-3 1-859 0 0,1 0 1039 0 0,-1 0-1 0 0,1 1 1 0 0,0-1 0 0 0,-1 0-1 0 0,1 1 1 0 0,0-1-1 0 0,0 0 1 0 0,-1 1 0 0 0,1 0-1 0 0,0-1 1 0 0,0 1-1 0 0,0 0 1 0 0,-1 0 0 0 0,1-1-1 0 0,0 1 1 0 0,0 0-1 0 0,0 0 1 0 0,0 0 0 0 0,-1 2-1 0 0,-9 10-139 0 0,11-12-12 0 0,0 0 0 0 0,0 1 0 0 0,0-1 0 0 0,0 0-1 0 0,1 0 1 0 0,-1 0 0 0 0,0 0 0 0 0,1 0 0 0 0,-1 1 0 0 0,0-1 0 0 0,1 0-1 0 0,0 0 1 0 0,-1 0 0 0 0,1 0 0 0 0,-1 0 0 0 0,1-1 0 0 0,1 2 0 0 0,6 6-6214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73 448 6591 0 0,'0'0'594'0'0,"-23"-9"1628"0"0,17 7-2020 0 0,1 1 0 0 0,0-1-1 0 0,0 0 1 0 0,0-1 0 0 0,0 1-1 0 0,1-1 1 0 0,-6-4 0 0 0,8 6 144 0 0,-1-13 678 0 0,3 10-918 0 0,0 0-1 0 0,1 0 0 0 0,-1 0 1 0 0,1 0-1 0 0,0 0 1 0 0,0 0-1 0 0,0 1 0 0 0,1-1 1 0 0,-1 0-1 0 0,1 1 0 0 0,0-1 1 0 0,0 1-1 0 0,3-5 1 0 0,5-5 108 0 0,20-22 0 0 0,11-10-76 0 0,-10 10-98 0 0,60-51 1 0 0,-64 64 97 0 0,1 1-1 0 0,56-31 1 0 0,-73 46-82 0 0,1 1 1 0 0,-1 0 0 0 0,1 1 0 0 0,0 0-1 0 0,0 1 1 0 0,0 0 0 0 0,0 1-1 0 0,0 0 1 0 0,1 1 0 0 0,-1 1 0 0 0,20 1-1 0 0,-26 0-42 0 0,1 0-1 0 0,-1 0 1 0 0,-1 1 0 0 0,1 0-1 0 0,0 0 1 0 0,0 0-1 0 0,-1 1 1 0 0,1 0-1 0 0,-1 0 1 0 0,0 1 0 0 0,0-1-1 0 0,0 1 1 0 0,0 0-1 0 0,0 0 1 0 0,-1 1-1 0 0,0-1 1 0 0,0 1 0 0 0,0 0-1 0 0,-1 0 1 0 0,4 7-1 0 0,-3-5-11 0 0,-1 0 0 0 0,-1 0-1 0 0,1 0 1 0 0,-1 0 0 0 0,0 0 0 0 0,-1 0-1 0 0,0 0 1 0 0,0 1 0 0 0,0-1 0 0 0,-1 1-1 0 0,0-1 1 0 0,-1 0 0 0 0,0 1 0 0 0,0-1-1 0 0,0 0 1 0 0,-5 14 0 0 0,2-11 14 0 0,0 0 1 0 0,-1 0-1 0 0,0 0 1 0 0,0-1-1 0 0,-1 1 1 0 0,0-1-1 0 0,-1-1 1 0 0,0 1-1 0 0,0-1 1 0 0,-1 0-1 0 0,0-1 1 0 0,-1 0-1 0 0,1 0 1 0 0,-1-1-1 0 0,-19 10 1 0 0,-15 5 52 0 0,-78 25-1 0 0,-13 2 72 0 0,133-47-309 0 0,3-2-600 0 0,0 0 496 0 0,-1 0-1 0 0,1 0 0 0 0,0 0 0 0 0,0-1 0 0 0,-1 1 0 0 0,1 0 0 0 0,2-4 0 0 0,1 0-357 0 0,18-16-1437 0 0,0 2-2040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11055 0 0,'0'0'10376'0'0,"1"-2"-9992"0"0,57-70 334 0 0,61-70-1262 0 0,-101 124 102 0 0,1 0-1 0 0,1 1 1 0 0,0 1-1 0 0,1 1 0 0 0,25-14 1 0 0,-42 27 326 0 0,0 0 1 0 0,0 0-1 0 0,1 0 0 0 0,-1 0 1 0 0,1 1-1 0 0,0 0 0 0 0,-1 0 1 0 0,1 0-1 0 0,0 1 0 0 0,0-1 1 0 0,9 2-1 0 0,-11-1 140 0 0,0 1 0 0 0,0-1 0 0 0,0 1 0 0 0,0 0 0 0 0,0 0 0 0 0,0 0 0 0 0,0 1-1 0 0,-1-1 1 0 0,1 1 0 0 0,0-1 0 0 0,-1 1 0 0 0,0 0 0 0 0,1 0 0 0 0,-1 0 0 0 0,0 0 0 0 0,0 1 0 0 0,0-1 0 0 0,0 1 0 0 0,2 3 0 0 0,-1-1 111 0 0,0 1 0 0 0,0 0 0 0 0,0-1 1 0 0,-1 1-1 0 0,0 0 0 0 0,-1 1 1 0 0,1-1-1 0 0,-1 0 0 0 0,0 0 1 0 0,0 1-1 0 0,-1-1 0 0 0,0 1 0 0 0,0-1 1 0 0,-1 0-1 0 0,0 1 0 0 0,0-1 1 0 0,0 0-1 0 0,-3 7 0 0 0,-10 56-500 0 0,12-39-5799 0 0,2-17-63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4143 0 0,'2'0'319'0'0,"17"-4"-233"0"0,18-3 5493 0 0,-29 7-3433 0 0,-1-1-1 0 0,1-1 1 0 0,-1 1 0 0 0,13-5 1676 0 0,-20 1-3690 0 0,-1 1-1 0 0,0 0 0 0 0,0 0 0 0 0,0-1 0 0 0,0 1 1 0 0,-1 0-1 0 0,-2-6 0 0 0,2 6-112 0 0,0 0 0 0 0,0 0 0 0 0,1-1 0 0 0,0 1 1 0 0,0-1-1 0 0,0 1 0 0 0,-1-8 0 0 0,3 5-65 0 0,0 0 0 0 0,0-1 1 0 0,1 1-1 0 0,-1 0 0 0 0,2 0 0 0 0,-1 0 0 0 0,1 1 0 0 0,0-1 0 0 0,0 0 0 0 0,0 1 0 0 0,1 0 1 0 0,0 0-1 0 0,1 0 0 0 0,-1 0 0 0 0,1 1 0 0 0,0 0 0 0 0,8-7 0 0 0,-3 4-177 0 0,0 0 0 0 0,1 1 0 0 0,0 0-1 0 0,0 0 1 0 0,1 1 0 0 0,0 1 0 0 0,-1 0 0 0 0,25-7 0 0 0,-27 10 316 0 0,-1 1 1 0 0,0 0 0 0 0,1 0-1 0 0,-1 1 1 0 0,0 0 0 0 0,1 0-1 0 0,-1 1 1 0 0,0 0 0 0 0,1 0-1 0 0,-1 1 1 0 0,0 0 0 0 0,0 1-1 0 0,0 0 1 0 0,0 0 0 0 0,-1 1-1 0 0,1 0 1 0 0,-1 0-1 0 0,0 0 1 0 0,11 10 0 0 0,-16-13 155 0 0,-1 0-194 0 0,0 0 0 0 0,1 0-1 0 0,-1 0 1 0 0,0 0 0 0 0,0 1 0 0 0,0-1-1 0 0,0 0 1 0 0,0 1 0 0 0,0-1-1 0 0,0 1 1 0 0,0-1 0 0 0,-1 1 0 0 0,1-1-1 0 0,0 1 1 0 0,-1-1 0 0 0,1 1 0 0 0,-1 0-1 0 0,0-1 1 0 0,1 4 0 0 0,-1 1 0 0 0,0-1 0 0 0,0 1-1 0 0,0-1 1 0 0,0 1 0 0 0,-2 4 0 0 0,0-1-43 0 0,-1 0-1 0 0,0-1 0 0 0,-1 0 1 0 0,1 0-1 0 0,-2 0 1 0 0,1 0-1 0 0,-1 0 1 0 0,-10 11-1 0 0,1-2-397 0 0,-1-1-1 0 0,-25 20 1 0 0,36-33-30 0 0,0-1 1 0 0,0 1-1 0 0,0-1 0 0 0,-9 4 1 0 0,12-5 107 0 0,-1 0 1 0 0,0-1 0 0 0,0 1 0 0 0,0 0-1 0 0,0-1 1 0 0,0 0 0 0 0,0 1 0 0 0,0-1-1 0 0,0 0 1 0 0,0 0 0 0 0,0 0 0 0 0,0-1-1 0 0,-4 0 1 0 0,1-2-1257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1 919 0 0,'0'2'67'0'0,"-1"12"2731"0"0,0 0 0 0 0,0 0 0 0 0,-1-1 1 0 0,-7 21-1 0 0,3-13-1431 0 0,-2 0 1 0 0,-12 23 0 0 0,-9 8-929 0 0,-40 54 1 0 0,68-104-336 0 0,-15 20 30 0 0,-28 41 331 0 0,-51 100 0 0 0,84-142-418 0 0,2 1 1 0 0,0 0-1 0 0,2 0 0 0 0,0 1 0 0 0,2 0 0 0 0,0 0 1 0 0,2 0-1 0 0,0 1 0 0 0,1 27 0 0 0,3 14-44 0 0,-1-39-6104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3 251 1839 0 0,'-2'-11'12468'0'0,"7"27"-11022"0"0,2 0-1054 0 0,-3 23 235 0 0,-1 1 0 0 0,-4 59 0 0 0,0-33-224 0 0,0 265 55 0 0,-1-304-374 0 0,2-25 151 0 0,-4-15-98 0 0,3 10-119 0 0,1-1-1 0 0,0 0 1 0 0,0 0-1 0 0,0 0 1 0 0,0 1 0 0 0,1-1-1 0 0,0 0 1 0 0,-1 0-1 0 0,1 1 1 0 0,2-5-1 0 0,18-37 107 0 0,-13 29-81 0 0,16-33 82 0 0,1 2 0 0 0,3 1 0 0 0,1 1-1 0 0,67-78 1 0 0,8 12 73 0 0,174-179 92 0 0,-264 278-523 0 0,29-20 0 0 0,-41 31-215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92 7367 0 0,'6'-10'160'0'0,"0"1"0"0"0,-1-1 0 0 0,-1-1 0 0 0,5-11 0 0 0,-8 10 54 0 0,-2 11-83 0 0,1 0 1 0 0,-1 0-1 0 0,1 0 1 0 0,-1 0-1 0 0,1 0 1 0 0,-1 0-1 0 0,0 0 1 0 0,1 0-1 0 0,-1 0 1 0 0,0 0-1 0 0,0 1 1 0 0,0-1-1 0 0,0 0 1 0 0,0 0-1 0 0,0 1 1 0 0,0-1-1 0 0,0 1 1 0 0,0-1-1 0 0,0 1 1 0 0,0-1 0 0 0,0 1-1 0 0,0 0 1 0 0,0 0-1 0 0,0-1 1 0 0,0 1-1 0 0,0 0 1 0 0,-1 0-1 0 0,1 0 1 0 0,-2 0-1 0 0,-2 0 230 0 0,0 1-1 0 0,0-1 0 0 0,0 1 1 0 0,0 0-1 0 0,-8 2 1 0 0,2 2-277 0 0,-1 0 1 0 0,1 1-1 0 0,0 0 1 0 0,0 0 0 0 0,1 1-1 0 0,-14 12 1 0 0,1 1 18 0 0,-30 36 0 0 0,5 3 95 0 0,3 1 0 0 0,3 3 0 0 0,-66 131 0 0 0,103-185-176 0 0,-2 6 40 0 0,-10 26-1 0 0,16-38-45 0 0,0 1-1 0 0,0-1 1 0 0,0 1-1 0 0,1 0 1 0 0,-1-1-1 0 0,1 1 1 0 0,0 0-1 0 0,0 0 1 0 0,0 0-1 0 0,0-1 1 0 0,1 1-1 0 0,2 7 1 0 0,-3-11-10 0 0,1 1 0 0 0,-1-1 0 0 0,1 1 0 0 0,-1-1 0 0 0,1 1 0 0 0,-1-1 0 0 0,1 1 0 0 0,0-1 1 0 0,-1 0-1 0 0,1 1 0 0 0,-1-1 0 0 0,1 0 0 0 0,0 1 0 0 0,0-1 0 0 0,-1 0 0 0 0,1 0 0 0 0,0 0 0 0 0,-1 0 0 0 0,1 0 0 0 0,0 0 0 0 0,0 0 0 0 0,1 0 1 0 0,-1 0 10 0 0,4 0 14 0 0,1 0 0 0 0,-1 0 0 0 0,0-1 0 0 0,0 0-1 0 0,0 0 1 0 0,1 0 0 0 0,-1-1 0 0 0,0 0 0 0 0,0 0 0 0 0,-1 0-1 0 0,6-3 1 0 0,9-6 206 0 0,22-17 0 0 0,-35 23-193 0 0,48-38 327 0 0,89-93-1 0 0,-76 68-257 0 0,-35 37-93 0 0,47-48 145 0 0,-73 70-141 0 0,-9 9 0 0 0,-6 6 1 0 0,-7 7-16 0 0,0 0 1 0 0,1 2-1 0 0,1 0 0 0 0,1 0 0 0 0,0 1 0 0 0,1 1 1 0 0,1 0-1 0 0,0 1 0 0 0,1 0 0 0 0,-7 21 1 0 0,13-31 10 0 0,1-2-11 0 0,1 1 0 0 0,0-1 1 0 0,0 0-1 0 0,-1 10 0 0 0,3-15-9 0 0,0-1 0 0 0,-1 1 0 0 0,1-1 0 0 0,0 1 0 0 0,0 0 0 0 0,0-1 0 0 0,0 1 0 0 0,0-1 0 0 0,0 1 0 0 0,0-1 0 0 0,1 1 0 0 0,-1 0 0 0 0,0-1 0 0 0,0 1 0 0 0,0-1 0 0 0,0 1 0 0 0,1-1 0 0 0,-1 1 0 0 0,1 0 0 0 0,1 1-375 0 0,1-1-1 0 0,0 1 1 0 0,0-1-1 0 0,0 0 1 0 0,0 0-1 0 0,0 0 1 0 0,0 0-1 0 0,0 0 1 0 0,0 0-1 0 0,0-1 1 0 0,1 0-1 0 0,-1 1 0 0 0,5-2 1 0 0,9 0-5424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2 732 11631 0 0,'0'0'3495'0'0,"-1"-3"-2260"0"0,1-7-622 0 0,0 0 1 0 0,0 1-1 0 0,1-1 1 0 0,0 0 0 0 0,4-14-1 0 0,16-50 1012 0 0,-18 64-1433 0 0,12-33 600 0 0,33-64 0 0 0,30-37-136 0 0,-27 54-612 0 0,-45 79-97 0 0,43-75-1757 0 0,-40 72 513 0 0,1 0 0 0 0,1 0 0 0 0,20-20-1 0 0,-19 25-1091 0 0,1 3-3178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314 450 16183 0 0,'0'0'1462'0'0,"-1"3"-1201"0"0,-6 16 312 0 0,-1 0 0 0 0,-20 34 0 0 0,-29 34 772 0 0,23-37-876 0 0,-3 5-43 0 0,-38 63 27 0 0,60-93-479 0 0,2 2 0 0 0,-18 46-1 0 0,29-68-347 0 0,1-1 0 0 0,0 0 0 0 0,0 1 0 0 0,0-1 0 0 0,0 0 0 0 0,1 1 0 0 0,-1-1 0 0 0,1 1 0 0 0,1 5 0 0 0,2-1-6430 0 0</inkml:trace>
  <inkml:trace contextRef="#ctx0" brushRef="#br0" timeOffset="1">672 16 13359 0 0,'3'-7'1424'0'0,"1"-2"-88"0"0,7 15-872 0 0,-3 2-464 0 0,1 7-112 0 0,0 1-16 0 0,0 5-4248 0 0,0 4-848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 10591 0 0,'0'0'1180'0'0,"-9"-4"-253"0"0,3 3-765 0 0,0 0 1 0 0,0 0-1 0 0,0 0 0 0 0,0 1 1 0 0,0-1-1 0 0,0 2 0 0 0,0-1 1 0 0,0 0-1 0 0,0 1 0 0 0,1 0 1 0 0,-1 1-1 0 0,-10 3 0 0 0,-5 3 330 0 0,-39 22-1 0 0,56-28-393 0 0,-12 7 192 0 0,1 1 1 0 0,0 1 0 0 0,1 0 0 0 0,0 1 0 0 0,1 0 0 0 0,0 1 0 0 0,-17 23 0 0 0,8-6 181 0 0,2 0-1 0 0,-28 59 1 0 0,43-78-442 0 0,1-1 0 0 0,0 1 1 0 0,0 0-1 0 0,1 1 0 0 0,-2 14 0 0 0,4-23-19 0 0,1 0 1 0 0,0 0-1 0 0,0 1 1 0 0,0-1-1 0 0,0 0 1 0 0,1 0-1 0 0,-1 0 1 0 0,1 0-1 0 0,0 0 1 0 0,0 0-1 0 0,1 3 0 0 0,-1-4 1 0 0,0-1-1 0 0,0 1 0 0 0,0-1 0 0 0,0 1 0 0 0,1-1 0 0 0,-1 0 0 0 0,0 1 0 0 0,1-1 1 0 0,-1 0-1 0 0,1 0 0 0 0,-1 0 0 0 0,1 0 0 0 0,-1 0 0 0 0,1-1 0 0 0,0 1 1 0 0,0 0-1 0 0,-1-1 0 0 0,1 1 0 0 0,0-1 0 0 0,2 1 0 0 0,2-1 22 0 0,-1 1-1 0 0,1-1 1 0 0,0 0-1 0 0,0-1 1 0 0,-1 0-1 0 0,1 0 1 0 0,-1 0-1 0 0,1 0 1 0 0,6-3-1 0 0,6-3 12 0 0,23-13 1 0 0,-17 6-45 0 0,-1 0 1 0 0,0-2-1 0 0,23-20 1 0 0,-31 23-161 0 0,-1-1 1 0 0,0 0-1 0 0,-1-1 1 0 0,-1-1-1 0 0,12-18 1 0 0,-23 33-149 0 0,-1 9-5051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7 471 17015 0 0,'0'0'1974'0'0,"-1"-2"-1138"0"0,0-1-614 0 0,0 0 0 0 0,0 0 1 0 0,0 0-1 0 0,1 0 0 0 0,-1 0 1 0 0,1 0-1 0 0,-1-1 0 0 0,1 1 0 0 0,0 0 1 0 0,1 0-1 0 0,-1-1 0 0 0,0 1 1 0 0,1 0-1 0 0,0 0 0 0 0,-1 0 1 0 0,1 0-1 0 0,1 0 0 0 0,-1 0 1 0 0,0 0-1 0 0,1 0 0 0 0,-1 0 1 0 0,1 1-1 0 0,3-5 0 0 0,21-25-213 0 0,1 2 0 0 0,1 0-1 0 0,44-34 1 0 0,-68 60-48 0 0,54-45-285 0 0,2 2 0 0 0,124-73-1 0 0,-179 117 325 0 0,-2 1 0 0 0,0 1 0 0 0,0-1 0 0 0,0 0 0 0 0,0 1 0 0 0,0 0 0 0 0,1 0 0 0 0,-1 0 0 0 0,4-1 0 0 0,-6 2 1 0 0,0 0-1 0 0,-1 0 1 0 0,1 0 0 0 0,-1 0-1 0 0,1 0 1 0 0,-1 0-1 0 0,1 0 1 0 0,-1 0-1 0 0,1 1 1 0 0,-1-1 0 0 0,1 0-1 0 0,0 0 1 0 0,-1 0-1 0 0,1 1 1 0 0,-1-1 0 0 0,0 0-1 0 0,2 1 1 0 0,-1 0 2 0 0,-1 1 0 0 0,1-1-1 0 0,-1 0 1 0 0,1 1 0 0 0,-1-1 0 0 0,1 0 0 0 0,-1 1 0 0 0,0-1 0 0 0,1 1 0 0 0,-1-1 0 0 0,0 1 0 0 0,0-1-1 0 0,0 1 1 0 0,0-1 0 0 0,0 0 0 0 0,-1 1 0 0 0,1-1 0 0 0,0 1 0 0 0,-1 1 0 0 0,-10 31 26 0 0,9-29-10 0 0,-19 47 18 0 0,-11 32 150 0 0,16-38-232 0 0,-4 17 240 0 0,19-56-576 0 0,-1 0 0 0 0,1 0 0 0 0,1 0 0 0 0,-1 0 0 0 0,1 0 0 0 0,1 0 0 0 0,0 9 0 0 0,3-2-7454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14999 0 0,'0'0'2246'0'0,"-2"0"-1569"0"0,-4 3-424 0 0,0 0-1 0 0,0 0 1 0 0,1 1 0 0 0,-1 0 0 0 0,1-1-1 0 0,0 2 1 0 0,0-1 0 0 0,-5 6 0 0 0,-35 44 547 0 0,23-26-583 0 0,1 2 1 0 0,1 1-1 0 0,2 0 1 0 0,2 1-1 0 0,0 1 1 0 0,-18 59-1 0 0,32-83-171 0 0,0-1-1 0 0,0 1 1 0 0,1 0 0 0 0,0 0-1 0 0,1 0 1 0 0,-1 0-1 0 0,3 13 1 0 0,-2-19-24 0 0,1 0-1 0 0,-1 0 1 0 0,1-1 0 0 0,0 1-1 0 0,0 0 1 0 0,0 0 0 0 0,0 0-1 0 0,0-1 1 0 0,1 1 0 0 0,0-1-1 0 0,-1 1 1 0 0,1-1-1 0 0,0 1 1 0 0,0-1 0 0 0,0 0-1 0 0,0 0 1 0 0,0 0 0 0 0,1 0-1 0 0,-1 0 1 0 0,1-1 0 0 0,-1 1-1 0 0,1-1 1 0 0,0 1 0 0 0,-1-1-1 0 0,6 1 1 0 0,1 1-239 0 0,0-1-1 0 0,1 0 1 0 0,-1-1 0 0 0,1 0-1 0 0,0-1 1 0 0,-1 0 0 0 0,1 0 0 0 0,11-3-1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 8287 0 0,'21'-16'6064'0'0,"-32"21"-5122"0"0,-44 28 104 0 0,2 3 0 0 0,-58 49 0 0 0,97-73-867 0 0,0 0 1 0 0,2 1-1 0 0,-1 1 0 0 0,-19 27 0 0 0,27-33-153 0 0,1 0 0 0 0,1 0 0 0 0,-1 0 0 0 0,1 0 0 0 0,1 1 0 0 0,0-1 0 0 0,-3 18 0 0 0,3-9 6 0 0,1 0 0 0 0,1 0 0 0 0,2 19 0 0 0,1-12-69 0 0,2 0 0 0 0,0-1 0 0 0,2 0 0 0 0,0 0-1 0 0,1 0 1 0 0,2-1 0 0 0,23 41 0 0 0,-31-59-171 0 0,1-1 1 0 0,-1 0 0 0 0,1 1-1 0 0,0-1 1 0 0,0 0-1 0 0,0 0 1 0 0,0-1 0 0 0,6 4-1 0 0,-6-5-1026 0 0,7-1-272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137 137 4143 0 0,'0'0'191'0'0,"0"2"-11"0"0,5 24-270 0 0,-4-20 1450 0 0,1 0 0 0 0,0 0 0 0 0,0 0 0 0 0,4 7 1 0 0,-4-10-705 0 0,-1-1 1 0 0,1 1 0 0 0,0-1 0 0 0,-1 0 0 0 0,1 0 0 0 0,0 1 0 0 0,1-1 0 0 0,-1-1 0 0 0,0 1 0 0 0,5 3 0 0 0,-4-4-562 0 0,0 1 1 0 0,0-1-1 0 0,1 0 0 0 0,-1 0 0 0 0,0 0 1 0 0,6 1-1 0 0,1-2 165 0 0,0 0-1 0 0,0 0 1 0 0,0-1 0 0 0,0 0-1 0 0,0-1 1 0 0,0 0 0 0 0,-1 0 0 0 0,1-1-1 0 0,-1-1 1 0 0,1 1 0 0 0,-1-2-1 0 0,16-8 1 0 0,-6 0-111 0 0,-1 0 1 0 0,0 0-1 0 0,0-2 0 0 0,24-26 0 0 0,-40 38-146 0 0,0 1-1 0 0,0-1 0 0 0,0 0 0 0 0,0 0 0 0 0,0 0 0 0 0,0-1 1 0 0,-1 1-1 0 0,0 0 0 0 0,0-1 0 0 0,0 1 0 0 0,0 0 0 0 0,0-1 1 0 0,0 1-1 0 0,-1-1 0 0 0,0 0 0 0 0,0 1 0 0 0,0-1 0 0 0,0 1 1 0 0,-1-6-1 0 0,0 8-40 0 0,1-1 0 0 0,-1 0 0 0 0,0 0 0 0 0,1 0 0 0 0,-1 0 0 0 0,0 0 0 0 0,0 1 0 0 0,0-1 0 0 0,0 0 0 0 0,-1 1 0 0 0,1-1 0 0 0,0 1 1 0 0,-1-1-1 0 0,1 1 0 0 0,-1 0 0 0 0,1 0 0 0 0,-1 0 0 0 0,0-1 0 0 0,1 1 0 0 0,-1 1 0 0 0,0-1 0 0 0,0 0 0 0 0,0 0 0 0 0,0 1 0 0 0,0-1 0 0 0,0 1 0 0 0,0-1 0 0 0,0 1 0 0 0,0 0 0 0 0,0 0 1 0 0,0 0-1 0 0,0 0 0 0 0,1 0 0 0 0,-1 1 0 0 0,-3 0 0 0 0,-5 1-199 0 0,1 1 1 0 0,0 0 0 0 0,0 1-1 0 0,0 0 1 0 0,0 1-1 0 0,1-1 1 0 0,-9 7-1 0 0,3-2 126 0 0,-7 5 55 0 0,2 0 0 0 0,0 1 0 0 0,0 1 0 0 0,2 1-1 0 0,-24 28 1 0 0,5 0 371 0 0,-34 60 1 0 0,50-73-26 0 0,-19 44 1 0 0,32-60-216 0 0,1-1 0 0 0,1 1 0 0 0,0 0 0 0 0,1 1-1 0 0,-2 21 1 0 0,6-34-57 0 0,-1 1 0 0 0,1-1 0 0 0,0 1 0 0 0,0-1 0 0 0,1 0 0 0 0,0 1 0 0 0,-1-1 0 0 0,1 0 0 0 0,1 0 0 0 0,-1 1 0 0 0,0-1 0 0 0,1 0 0 0 0,0 0 0 0 0,0-1 0 0 0,0 1 0 0 0,1 0 0 0 0,-1-1 0 0 0,6 6 0 0 0,-4-5-3 0 0,0-1 1 0 0,0 0-1 0 0,1 0 0 0 0,-1 0 1 0 0,1 0-1 0 0,-1-1 0 0 0,1 0 0 0 0,0 0 1 0 0,0 0-1 0 0,0-1 0 0 0,0 0 1 0 0,0 1-1 0 0,0-2 0 0 0,1 1 1 0 0,5 0-1 0 0,5-2-200 0 0,0 1 0 0 0,-1-2 0 0 0,1 0 0 0 0,21-6 0 0 0,4-4-5457 0 0,-12 1-922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12439 0 0,'-4'0'139'0'0,"1"-1"0"0"0,-1 1 0 0 0,1 0 0 0 0,0 0 0 0 0,-1 1 0 0 0,1-1-1 0 0,-1 1 1 0 0,1 0 0 0 0,-6 2 0 0 0,7-2-59 0 0,0 0 0 0 0,1 0 0 0 0,-1 0 0 0 0,1 0 0 0 0,-1 0-1 0 0,1 1 1 0 0,-1-1 0 0 0,1 1 0 0 0,0-1 0 0 0,0 1 0 0 0,0-1 0 0 0,0 1 0 0 0,0 0 0 0 0,0-1-1 0 0,0 1 1 0 0,0 0 0 0 0,1 0 0 0 0,-1 0 0 0 0,0 3 0 0 0,0 4 127 0 0,0 1-1 0 0,0-1 1 0 0,1 0 0 0 0,1 0 0 0 0,-1 1 0 0 0,1-1-1 0 0,1 0 1 0 0,0 0 0 0 0,0 0 0 0 0,1 0-1 0 0,7 15 1 0 0,2 2 41 0 0,1-1-1 0 0,26 37 1 0 0,-2-9 819 0 0,68 71 1 0 0,56 34 623 0 0,-131-131-1058 0 0,-2 2 0 0 0,47 61 0 0 0,-71-85-546 0 0,0 1 0 0 0,-1 0 0 0 0,0 1 0 0 0,0-1 0 0 0,0 0 0 0 0,-1 1 0 0 0,0-1 1 0 0,0 1-1 0 0,-1 0 0 0 0,0 0 0 0 0,0-1 0 0 0,0 12 0 0 0,-2-8-20 0 0,0 1 0 0 0,-1-1 0 0 0,0 0 1 0 0,0 0-1 0 0,-1 0 0 0 0,0 0 0 0 0,-9 16 0 0 0,-2 2 1 0 0,-1-1 0 0 0,-2-1 0 0 0,0-1 0 0 0,-23 25-1 0 0,-90 85-635 0 0,2-1-4132 0 0,117-121 2381 0 0,5-5-2166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4143 0 0,'-2'0'191'0'0,"-1"-1"-120"0"0,-29 2 389 0 0,31-1-215 0 0,1 0 0 0 0,0 0 0 0 0,-1 0 0 0 0,1 0 0 0 0,0 0 0 0 0,-1 0 0 0 0,1 0 0 0 0,0 0 0 0 0,-1 0 0 0 0,1 0 0 0 0,-1 0 0 0 0,1 0 0 0 0,0 0 0 0 0,-1 1 0 0 0,1-1 0 0 0,0 0 0 0 0,-2 2 1470 0 0,2-2-1470 0 0,-1 0 0 0 0,1 0 0 0 0,0 1 0 0 0,-1 0 0 0 0,2 4 3682 0 0,1 0-5497 0 0,-2-5 1552 0 0,3 6 135 0 0,-1 0 1 0 0,2-1 0 0 0,-1 1 0 0 0,0-1-1 0 0,1 0 1 0 0,0 0 0 0 0,0 0-1 0 0,10 8 1 0 0,44 30 651 0 0,-32-25-531 0 0,-17-11-129 0 0,77 60 433 0 0,-72-56-512 0 0,-2 1 0 0 0,1 1-1 0 0,-2 0 1 0 0,12 16 0 0 0,-21-27-28 0 0,-1 1 0 0 0,0-1-1 0 0,1 0 1 0 0,-1 0 0 0 0,0 0-1 0 0,0 1 1 0 0,0-1 0 0 0,0 1-1 0 0,0-1 1 0 0,-1 1 0 0 0,1-1-1 0 0,-1 1 1 0 0,0-1 0 0 0,1 1-1 0 0,-1-1 1 0 0,0 1 0 0 0,-1-1 0 0 0,1 1-1 0 0,0-1 1 0 0,-1 1 0 0 0,1-1-1 0 0,-1 1 1 0 0,0-1 0 0 0,0 1-1 0 0,0-1 1 0 0,0 0 0 0 0,0 1-1 0 0,-1-1 1 0 0,1 0 0 0 0,-1 0-1 0 0,1 0 1 0 0,-1 0 0 0 0,0 0-1 0 0,0 0 1 0 0,0-1 0 0 0,0 1 0 0 0,-2 1-1 0 0,-5 4-1 0 0,0-1 0 0 0,0 0 0 0 0,0 0 0 0 0,-1-1 0 0 0,-20 7 0 0 0,14-6-35 0 0,0-2-1 0 0,-1 0 1 0 0,1 0-1 0 0,-1-2 0 0 0,0 0 1 0 0,1-1-1 0 0,-1 0 1 0 0,-24-4-1 0 0,-6-4-1221 0 0,28 0-6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501 126 12895 0 0,'-2'-5'111'0'0,"0"-1"-1"0"0,1 0 0 0 0,0 0 0 0 0,0 0 1 0 0,0 0-1 0 0,1 0 0 0 0,0 0 1 0 0,0 0-1 0 0,0 0 0 0 0,1 0 0 0 0,0 0 1 0 0,0 1-1 0 0,4-11 0 0 0,11-18 4305 0 0,-15 54-4320 0 0,0 0-1 0 0,-1 0 1 0 0,-1 0 0 0 0,-1-1-1 0 0,-1 1 1 0 0,0-1 0 0 0,-8 22-1 0 0,-52 131 702 0 0,51-144-700 0 0,-191 389 595 0 0,193-399-715 0 0,-36 72-477 0 0,-88 125-1 0 0,113-188-1311 0 0,11-17-3374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13359 0 0,'0'0'1526'0'0,"2"2"-760"0"0,3 1-397 0 0,1 0-1 0 0,0 0 1 0 0,0 0-1 0 0,0-1 0 0 0,0 0 1 0 0,1 0-1 0 0,-1 0 1 0 0,1-1-1 0 0,-1 0 0 0 0,1-1 1 0 0,10 1-1 0 0,11-2 432 0 0,39-6 0 0 0,-51 5-361 0 0,164-28 763 0 0,-138 20-1637 0 0,0-2-1 0 0,48-20 0 0 0,3-13-3223 0 0,-46 19-3153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5983 0 0,'0'0'871'0'0,"-1"1"350"0"0,-5 4-184 0 0,1 0 0 0 0,-1 1 0 0 0,1-1 0 0 0,-4 7 0 0 0,-16 29 805 0 0,-13 49-1045 0 0,32-75-247 0 0,-177 373 1595 0 0,177-376-2140 0 0,-39 77 20 0 0,-108 189 126 0 0,145-265-145 0 0,3-5 15 0 0,0 0 1 0 0,-1-1-1 0 0,0 1 0 0 0,0-1 0 0 0,-1 0 1 0 0,-12 10-1 0 0,18-17-18 0 0,1 0 0 0 0,0 0 1 0 0,-1 0-1 0 0,1 0 0 0 0,0-1 1 0 0,0 1-1 0 0,-1 0 0 0 0,1 0 0 0 0,0 0 1 0 0,0 0-1 0 0,0-1 0 0 0,-1 1 1 0 0,1 0-1 0 0,0 0 0 0 0,0-1 0 0 0,0 1 1 0 0,-1 0-1 0 0,1 0 0 0 0,0-1 1 0 0,0 1-1 0 0,0 0 0 0 0,0 0 0 0 0,0-1 1 0 0,0 1-1 0 0,0 0 0 0 0,0-1 1 0 0,0 1-1 0 0,-1 0 0 0 0,1 0 0 0 0,0-1 1 0 0,1 0-1 0 0,-1 1-1 0 0,-1-3 1 0 0,1-1 1 0 0,1 0-1 0 0,-1 0 1 0 0,1 0 0 0 0,-1 0-1 0 0,1 0 1 0 0,0 0 0 0 0,0 1-1 0 0,1-1 1 0 0,-1 0-1 0 0,1 1 1 0 0,0-1 0 0 0,3-4-1 0 0,3-4-24 0 0,0 0-1 0 0,14-14 0 0 0,-10 14-25 0 0,0 0 0 0 0,0 1 0 0 0,24-16 0 0 0,-31 23 36 0 0,0 1 0 0 0,-1 0 0 0 0,1 1 0 0 0,0-1 0 0 0,1 1 1 0 0,-1 0-1 0 0,0 0 0 0 0,1 1 0 0 0,-1 0 0 0 0,0 0 1 0 0,1 0-1 0 0,0 0 0 0 0,-1 1 0 0 0,11 0 0 0 0,-13 1 24 0 0,-1 0 1 0 0,1 0-1 0 0,-1 0 0 0 0,1 0 0 0 0,-1 0 0 0 0,1 1 1 0 0,-1-1-1 0 0,0 1 0 0 0,1 0 0 0 0,-1-1 0 0 0,0 1 1 0 0,0 0-1 0 0,0 0 0 0 0,-1 1 0 0 0,1-1 1 0 0,0 0-1 0 0,-1 0 0 0 0,1 1 0 0 0,-1-1 0 0 0,0 1 1 0 0,0-1-1 0 0,1 5 0 0 0,2 6 91 0 0,0 0 1 0 0,-1 1 0 0 0,1 16-1 0 0,-3-23-82 0 0,3 50 282 0 0,2 9-1852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66 7367 0 0,'0'0'568'0'0,"1"2"-138"0"0,25 30 6663 0 0,-25-30-5825 0 0,7 0-4 0 0,-7-2-1108 0 0,-1 1 1 0 0,1-1-1 0 0,0 0 0 0 0,0 1 1 0 0,0-1-1 0 0,0 0 0 0 0,0 0 0 0 0,0 0 1 0 0,0 1-1 0 0,0-1 0 0 0,0 0 1 0 0,1-1-1 0 0,2 1-3 0 0,-1-1 0 0 0,0-1-1 0 0,0 1 1 0 0,1 0 0 0 0,-1-1 0 0 0,0 1 0 0 0,0-1 0 0 0,0 0 0 0 0,-1 0-1 0 0,1 0 1 0 0,0-1 0 0 0,-1 1 0 0 0,3-4 0 0 0,4-4 221 0 0,14-24 1 0 0,-19 28-314 0 0,-2 4-52 0 0,5-14 46 0 0,-6 9-85 0 0,-1 7 5 0 0,-1-1 1 0 0,1 1-1 0 0,-1 0 0 0 0,1-1 1 0 0,-1 1-1 0 0,0 0 1 0 0,1 0-1 0 0,-1-1 0 0 0,1 1 1 0 0,-1 0-1 0 0,0 0 1 0 0,1 0-1 0 0,-1 0 0 0 0,1 0 1 0 0,-2 0-1 0 0,1 0-20 0 0,-4 0-5 0 0,1 0-1 0 0,-1 0 1 0 0,0 0-1 0 0,0 1 1 0 0,1 0-1 0 0,-1 0 1 0 0,0 0-1 0 0,1 0 1 0 0,-1 1-1 0 0,1 0 1 0 0,0 0-1 0 0,0 0 0 0 0,-8 5 1 0 0,-4 4-71 0 0,-28 26 0 0 0,43-36 114 0 0,-17 16 35 0 0,1 1-1 0 0,1 1 0 0 0,0 0 1 0 0,2 1-1 0 0,0 1 0 0 0,1 0 1 0 0,1 1-1 0 0,1 0 0 0 0,-15 44 1 0 0,24-59-20 0 0,0-1 1 0 0,1 1-1 0 0,-1-1 1 0 0,2 1-1 0 0,-1 0 1 0 0,1 0 0 0 0,0 12-1 0 0,1-16-80 0 0,-1 0-1 0 0,1 0 1 0 0,-1-1 0 0 0,1 1-1 0 0,0 0 1 0 0,0-1 0 0 0,0 1-1 0 0,1-1 1 0 0,-1 1 0 0 0,1-1-1 0 0,-1 0 1 0 0,1 1 0 0 0,0-1-1 0 0,0 0 1 0 0,0 0 0 0 0,0 0 0 0 0,0 0-1 0 0,0-1 1 0 0,0 1 0 0 0,1-1-1 0 0,2 2 1 0 0,14 5-811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10591 0 0,'0'0'8366'0'0,"1"-8"-6485"0"0,2 2-1613 0 0,0 0 0 0 0,1 0 1 0 0,0 0-1 0 0,0 1 0 0 0,1-1 1 0 0,-1 1-1 0 0,1 0 0 0 0,10-8 1 0 0,-9 8-91 0 0,22-20 54 0 0,1 0 0 0 0,64-38 0 0 0,-76 53-239 0 0,0 1 0 0 0,0 1 0 0 0,1 0 0 0 0,0 2 0 0 0,1 0 0 0 0,-1 1 0 0 0,34-5 0 0 0,-46 9 7 0 0,0 1 0 0 0,1 0 0 0 0,-1 0 0 0 0,0 0 0 0 0,0 1 0 0 0,0 0 0 0 0,0 0 0 0 0,0 0 0 0 0,0 1 0 0 0,8 3 0 0 0,-10-3 0 0 0,0 1 0 0 0,0-1 0 0 0,0 1 0 0 0,0-1 0 0 0,-1 1 0 0 0,1 1 0 0 0,-1-1 0 0 0,0 0 0 0 0,0 1 0 0 0,0 0 0 0 0,0-1 0 0 0,-1 1 0 0 0,1 0 0 0 0,1 6 0 0 0,4 9 13 0 0,11 42 0 0 0,3 6 73 0 0,-19-59-76 0 0,1-1 0 0 0,0 1 0 0 0,0-1 0 0 0,1 1 0 0 0,-1-1 0 0 0,9 7-1 0 0,-1-1-116 0 0,1 0 0 0 0,1-1 0 0 0,0-1 0 0 0,1-1 0 0 0,0 0-1 0 0,1 0 1 0 0,26 11 0 0 0,-28-16-1040 0 0,-1-3-62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8607 0 0,'0'0'1044'0'0,"0"2"-385"0"0,-4 11-262 0 0,2 0 1 0 0,0 1-1 0 0,0-1 1 0 0,2 0-1 0 0,-1 1 1 0 0,2-1-1 0 0,0 0 0 0 0,0 1 1 0 0,1-1-1 0 0,1 0 1 0 0,0 0-1 0 0,1 0 0 0 0,0-1 1 0 0,12 24-1 0 0,-3-12-132 0 0,2-1 1 0 0,1 0-1 0 0,1-1 0 0 0,0-1 0 0 0,2-1 0 0 0,0 0 0 0 0,1-1 1 0 0,1-2-1 0 0,41 28 0 0 0,-2-10 165 0 0,1-1 0 0 0,110 42 0 0 0,-144-66-393 0 0,-3-1-25 0 0,-1 0-1 0 0,-1 1 1 0 0,0 2-1 0 0,0 0 1 0 0,20 16-1 0 0,-24-13-93 0 0,-16-5-116 0 0,-2-9 170 0 0,0 1 1 0 0,-1 0-1 0 0,1 0 0 0 0,-1-1 0 0 0,1 1 1 0 0,-1 0-1 0 0,0-1 0 0 0,1 1 0 0 0,-1-1 1 0 0,0 1-1 0 0,0-1 0 0 0,0 1 1 0 0,0-1-1 0 0,-1 1 0 0 0,1-1 0 0 0,0 0 1 0 0,0 0-1 0 0,-1 0 0 0 0,1 0 0 0 0,-1 0 1 0 0,1 0-1 0 0,-3 1 0 0 0,1 0-61 0 0,0-1 0 0 0,0 1 1 0 0,-1-1-1 0 0,1 0 0 0 0,0 0 0 0 0,-1 0 1 0 0,1 0-1 0 0,0-1 0 0 0,-1 0 0 0 0,-5 1 1 0 0,7-2-237 0 0,-1 1 0 0 0,0 0 1 0 0,1-1-1 0 0,-1 1 1 0 0,1-1-1 0 0,-5-2 1 0 0,-4-3-1006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52 11687 0 0,'1'-1'532'0'0,"7"-6"-258"0"0,-1-1 1 0 0,12-17-1 0 0,-12 15 5109 0 0,-18 14-4402 0 0,-3 3-1062 0 0,0 1 1 0 0,0 0-1 0 0,1 0 0 0 0,0 2 1 0 0,-19 17-1 0 0,-52 63 110 0 0,-222 320 843 0 0,277-365-816 0 0,10-16 20 0 0,-38 46-1 0 0,49-66-49 0 0,-1-1 0 0 0,1 0 0 0 0,-2 0 0 0 0,1-1 0 0 0,-1 0 0 0 0,0-1-1 0 0,0 0 1 0 0,-22 9 0 0 0,14-11-280 0 0,17-4 107 0 0,1-1-837 0 0,3-2 621 0 0,0 0 0 0 0,1 0 0 0 0,-1 0 1 0 0,0 1-1 0 0,1-1 0 0 0,0 1 0 0 0,-1 0 0 0 0,9-3 1 0 0,2-2-5348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22 5983 0 0,'31'-22'8772'0'0,"-29"28"-8431"0"0,0-1 1 0 0,0 1-1 0 0,-1 0 0 0 0,0 0 0 0 0,0-1 1 0 0,0 1-1 0 0,-1 0 0 0 0,1 0 0 0 0,-2 0 0 0 0,1 0 1 0 0,-2 11-1 0 0,-4 8-581 0 0,-10 35 0 0 0,9-39 589 0 0,-111 315-19 0 0,84-261-232 0 0,-2-1 0 0 0,-63 92 0 0 0,76-134-268 0 0,-53 57 1 0 0,-36 19-277 0 0,104-101 231 0 0,6-5-190 0 0,6-2-2350 0 0,13 0 1131 0 0,8-6-8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2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9671 0 0,'0'0'2028'0'0,"2"1"-930"0"0,-1 1-983 0 0,1-1 1 0 0,-1 0 0 0 0,1 1 0 0 0,-1-1 0 0 0,0 1 0 0 0,1 0-1 0 0,-1-1 1 0 0,0 1 0 0 0,0 0 0 0 0,0 0 0 0 0,0 0-1 0 0,-1 0 1 0 0,1-1 0 0 0,0 1 0 0 0,-1 0 0 0 0,1 0 0 0 0,-1 1-1 0 0,0-1 1 0 0,0 0 0 0 0,0 0 0 0 0,0 0 0 0 0,0 0 0 0 0,0 0-1 0 0,0 0 1 0 0,-1 0 0 0 0,1 0 0 0 0,-1 0 0 0 0,1 0-1 0 0,-2 2 1 0 0,-10 28 526 0 0,-2-1 0 0 0,-33 55 0 0 0,27-51-176 0 0,10-16-242 0 0,-7 10-2 0 0,1 1 1 0 0,2 0 0 0 0,-15 44 0 0 0,19-35-253 0 0,-4 42 0 0 0,8-43-574 0 0,6-36 100 0 0,0 4-131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3679 0 0,'0'0'10171'0'0,"2"0"-9446"0"0,171 4 3988 0 0,112-3-3016 0 0,-236-4-1541 0 0,0-2 1 0 0,-1-2-1 0 0,87-25 0 0 0,153-81 373 0 0,-121 43-381 0 0,-165 70-167 0 0,120-45 52 0 0,-69 30-2501 0 0,-78 25-1512 0 0,1 1 2726 0 0,-19 5-90 0 0,4 2 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13559 0 0,'0'0'3751'0'0,"0"2"-3454"0"0,-4 18-34 0 0,0-1-1 0 0,-14 36 1 0 0,-22 39 896 0 0,10-24-746 0 0,22-49-1825 0 0,-17 28 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 7367 0 0,'0'0'667'0'0,"-1"0"-547"0"0,-1-4 171 0 0,1 4 14 0 0,0 0 0 0 0,0-1 0 0 0,0 1 1 0 0,0 0-1 0 0,0 0 0 0 0,0 0 0 0 0,0 0 1 0 0,-1 0-1 0 0,1 0 0 0 0,0 1 0 0 0,0-1 0 0 0,0 0 1 0 0,0 1-1 0 0,0-1 0 0 0,0 0 0 0 0,-2 2 1 0 0,3-2-74 0 0,-36 16 1710 0 0,-41 25 1 0 0,34-15-1789 0 0,-67 57 0 0 0,88-67-281 0 0,16-13 56 0 0,1 1-1 0 0,-1 0 1 0 0,1 0 0 0 0,-5 6-1 0 0,8-9 67 0 0,1 1 0 0 0,0-1 0 0 0,0 0 0 0 0,-1 1 0 0 0,1 0 0 0 0,0-1 0 0 0,1 1 0 0 0,-1-1 0 0 0,0 1 0 0 0,0 0 0 0 0,1 0 0 0 0,-1-1 0 0 0,1 1 0 0 0,-1 0 0 0 0,1 0 0 0 0,0 3 0 0 0,-1 1 2 0 0,1-2-3 0 0,0-1 1 0 0,0 0-1 0 0,0 1 0 0 0,0-1 1 0 0,1 0-1 0 0,-1 1 0 0 0,1-1 0 0 0,0 0 1 0 0,0 0-1 0 0,0 0 0 0 0,1 0 0 0 0,-1 0 1 0 0,1 0-1 0 0,-1 0 0 0 0,1 0 0 0 0,0 0 1 0 0,0-1-1 0 0,0 1 0 0 0,1-1 0 0 0,-1 1 1 0 0,0-1-1 0 0,6 4 0 0 0,6 4-23 0 0,0-1 0 0 0,1-1 0 0 0,21 10 0 0 0,-17-9 1 0 0,-3-1 53 0 0,10 5 63 0 0,0 1 0 0 0,28 20 0 0 0,-47-29-55 0 0,0 0 0 0 0,0 1 0 0 0,-1 0 0 0 0,0 1 0 0 0,0-1 0 0 0,0 1 0 0 0,-1 1-1 0 0,0-1 1 0 0,0 1 0 0 0,-1-1 0 0 0,6 15 0 0 0,-10-20 34 0 0,1 1-1 0 0,0-1 0 0 0,-1 1 1 0 0,1 0-1 0 0,-1-1 0 0 0,0 1 1 0 0,0-1-1 0 0,0 1 0 0 0,0 0 1 0 0,0-1-1 0 0,-1 1 0 0 0,1-1 1 0 0,-1 1-1 0 0,0-1 0 0 0,1 1 1 0 0,-1-1-1 0 0,0 1 0 0 0,0-1 1 0 0,-1 0-1 0 0,1 0 0 0 0,-1 1 1 0 0,1-1-1 0 0,-1 0 0 0 0,1 0 1 0 0,-1 0-1 0 0,0-1 0 0 0,0 1 1 0 0,-3 2-1 0 0,-6 3 195 0 0,0 0-1 0 0,0 0 1 0 0,0-1-1 0 0,-18 6 1 0 0,24-9-208 0 0,-45 14 35 0 0,-1-1 0 0 0,-98 17 1 0 0,96-23-1183 0 0,23-3-461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564 226 8495 0 0,'0'0'766'0'0,"3"1"-628"0"0,5 3 2 0 0,-6-2 503 0 0,21-4 5430 0 0,-21 2-5125 0 0,4-7-8 0 0,-1 2-868 0 0,-1 0 1 0 0,0-1-1 0 0,0 0 0 0 0,-1 0 0 0 0,0 0 0 0 0,0 0 1 0 0,0 0-1 0 0,-1-1 0 0 0,1 1 0 0 0,-2-1 0 0 0,1 0 1 0 0,-1 1-1 0 0,1-14 0 0 0,-1 13-74 0 0,-1 0 0 0 0,0-1 0 0 0,0 1 0 0 0,-1 0 0 0 0,0 0 1 0 0,-1 0-1 0 0,1 0 0 0 0,-1 0 0 0 0,0 0 0 0 0,-1 0 0 0 0,0 1 0 0 0,0-1 0 0 0,-5-8 0 0 0,7 14-7 0 0,-1-1-1 0 0,1 1 0 0 0,-1-1 0 0 0,0 1 1 0 0,1-1-1 0 0,-1 1 0 0 0,0 0 1 0 0,0 0-1 0 0,0 0 0 0 0,0 0 1 0 0,0 0-1 0 0,0 0 0 0 0,0 0 1 0 0,0 1-1 0 0,0-1 0 0 0,0 1 1 0 0,-1-1-1 0 0,1 1 0 0 0,0 0 1 0 0,0 0-1 0 0,0 0 0 0 0,-1 0 1 0 0,1 1-1 0 0,0-1 0 0 0,0 0 1 0 0,0 1-1 0 0,-4 1 0 0 0,-4 1-88 0 0,1 1 0 0 0,0 0 0 0 0,0 0 0 0 0,-14 10 0 0 0,-92 74-577 0 0,70-51 653 0 0,-12 11-8 0 0,-56 58 1 0 0,81-71 34 0 0,2 1 0 0 0,-48 73 1 0 0,73-100 17 0 0,1-1 0 0 0,-1 0 0 0 0,1 1 0 0 0,1 0 0 0 0,0 0 0 0 0,0 0 0 0 0,1 0-1 0 0,-2 10 1 0 0,4-17-17 0 0,0 0 0 0 0,0 1-1 0 0,0-1 1 0 0,0 0 0 0 0,0 0-1 0 0,0 1 1 0 0,0-1 0 0 0,1 0-1 0 0,-1 0 1 0 0,1 0-1 0 0,0 0 1 0 0,0 0 0 0 0,-1 0-1 0 0,1 0 1 0 0,1 0 0 0 0,-1 0-1 0 0,0 0 1 0 0,0 0 0 0 0,1 0-1 0 0,-1-1 1 0 0,1 1 0 0 0,-1 0-1 0 0,1-1 1 0 0,0 0 0 0 0,0 1-1 0 0,-1-1 1 0 0,1 0-1 0 0,0 0 1 0 0,0 0 0 0 0,0 0-1 0 0,0 0 1 0 0,0 0 0 0 0,1-1-1 0 0,-1 1 1 0 0,0-1 0 0 0,0 1-1 0 0,0-1 1 0 0,4 0 0 0 0,2 0 16 0 0,0 1 0 0 0,0-2 0 0 0,0 1 0 0 0,0-1 0 0 0,0 0 0 0 0,11-4 0 0 0,48-18 90 0 0,-57 19-96 0 0,24-10 23 0 0,0-2 0 0 0,-1-1 1 0 0,-1-2-1 0 0,35-26 0 0 0,-15 3-60 0 0,70-69 1 0 0,-116 105 0 0 0,0-1 1 0 0,0 1-1 0 0,9-16 0 0 0,-14 20 424 0 0,-3 3-224 0 0,-1-1-148 0 0,-1 2-1 0 0,0-1 1 0 0,1 0-1 0 0,-1 1 1 0 0,1-1 0 0 0,0 1-1 0 0,0 0 1 0 0,-1 0-1 0 0,1 0 1 0 0,0 1-1 0 0,1-1 1 0 0,-1 1 0 0 0,0 0-1 0 0,1 0 1 0 0,0-1-1 0 0,-1 2 1 0 0,1-1-1 0 0,0 0 1 0 0,1 0 0 0 0,-1 1-1 0 0,0-1 1 0 0,1 1-1 0 0,0-1 1 0 0,0 1-1 0 0,0-1 1 0 0,0 1 0 0 0,0 6-1 0 0,0 8-23 0 0,1 0-1 0 0,1-1 1 0 0,4 28-1 0 0,1 27-374 0 0,-5-57-623 0 0,1-2-3555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128 451 8287 0 0,'0'0'639'0'0,"-1"1"-415"0"0,-2 3 84 0 0,0 1 0 0 0,0-1-1 0 0,1 0 1 0 0,-1 1 0 0 0,1-1 0 0 0,0 1-1 0 0,0 0 1 0 0,1 0 0 0 0,-1-1 0 0 0,1 1-1 0 0,0 0 1 0 0,1 1 0 0 0,-1-1 0 0 0,1 0 0 0 0,0 7-1 0 0,2 4 464 0 0,1 0 0 0 0,0 0 0 0 0,9 23-1 0 0,-5-18-277 0 0,3 24 0 0 0,-9-45-488 0 0,-1 1-1 0 0,0 0 1 0 0,0-1 0 0 0,0 1-1 0 0,1 0 1 0 0,-1-1 0 0 0,0 1-1 0 0,0 0 1 0 0,0-1-1 0 0,0 1 1 0 0,0 0 0 0 0,0-1-1 0 0,0 1 1 0 0,-1 0 0 0 0,1-1-1 0 0,0 1 1 0 0,0 0-1 0 0,0-1 1 0 0,-1 1 0 0 0,1 0-1 0 0,0-1 1 0 0,-1 1-1 0 0,1 0 1 0 0,0-1 0 0 0,-1 1-1 0 0,1-1 1 0 0,-1 1 0 0 0,1-1-1 0 0,-1 1 1 0 0,1-1-1 0 0,-1 0 1 0 0,-1 1 0 0 0,1 1 2 0 0,-1-1 22 0 0,-1 1-1 0 0,1-1 0 0 0,0 1 1 0 0,-1-1-1 0 0,1 0 0 0 0,-1 0 1 0 0,1 0-1 0 0,-1 0 0 0 0,0-1 1 0 0,1 1-1 0 0,-1-1 1 0 0,0 1-1 0 0,1-1 0 0 0,-1 0 1 0 0,0 0-1 0 0,0 0 0 0 0,1 0 1 0 0,-1-1-1 0 0,0 1 0 0 0,1-1 1 0 0,-1 0-1 0 0,1 1 0 0 0,-1-1 1 0 0,0 0-1 0 0,1-1 0 0 0,0 1 1 0 0,-1 0-1 0 0,1-1 1 0 0,0 1-1 0 0,-3-3 0 0 0,1 1 55 0 0,0 0 0 0 0,0-1 0 0 0,0 1 0 0 0,1-1 1 0 0,-1 0-1 0 0,1 0 0 0 0,0 0 0 0 0,0 0 0 0 0,0-1 0 0 0,1 1 0 0 0,0-1 0 0 0,0 1 0 0 0,0-1 0 0 0,0 0 0 0 0,-1-6 0 0 0,2 1-7 0 0,1 0 0 0 0,0 1 1 0 0,1-1-1 0 0,0 0 0 0 0,0 0 0 0 0,1 1 0 0 0,1-1 0 0 0,-1 1 0 0 0,2 0 0 0 0,-1 0 1 0 0,1 0-1 0 0,0 0 0 0 0,8-10 0 0 0,9-14 20 0 0,1 2 1 0 0,27-29-1 0 0,-39 48-80 0 0,25-28 45 0 0,2 1 0 0 0,1 2-1 0 0,2 1 1 0 0,2 2 0 0 0,1 3 0 0 0,1 1 0 0 0,61-31-1 0 0,-84 51 59 0 0,0 1-1 0 0,42-11 1 0 0,-51 17-142 0 0,0 1 1 0 0,1 0-1 0 0,-1 1 1 0 0,0 0-1 0 0,1 1 0 0 0,-1 0 1 0 0,13 2-1 0 0,-21-1-173 0 0,0 0 0 0 0,0 0 0 0 0,0 0 0 0 0,0 1 0 0 0,0-1 0 0 0,-1 1-1 0 0,1 0 1 0 0,0 0 0 0 0,-1 0 0 0 0,0 1 0 0 0,1-1 0 0 0,4 6 0 0 0,5 6-1143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15231 0 0,'0'0'1750'0'0,"2"-9"-200"0"0,-1 7-1376 0 0,-1 0 1 0 0,1 0-1 0 0,0 0 0 0 0,0 0 0 0 0,-1 1 1 0 0,1-1-1 0 0,1 0 0 0 0,-1 1 0 0 0,0-1 0 0 0,0 1 1 0 0,1-1-1 0 0,-1 1 0 0 0,0-1 0 0 0,1 1 1 0 0,0 0-1 0 0,-1 0 0 0 0,1 0 0 0 0,0 0 0 0 0,-1 0 1 0 0,1 0-1 0 0,2-1 0 0 0,-2 2-283 0 0,1-1 0 0 0,0 1 0 0 0,-1-1 1 0 0,1 1-1 0 0,-1 0 0 0 0,1 0 0 0 0,0 0 0 0 0,-1 0 0 0 0,3 1 0 0 0,-3-1-1099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10591 0 0,'1'2'6738'0'0,"6"8"-6548"0"0,-1 0 1 0 0,0 0-1 0 0,0 1 1 0 0,-1 0-1 0 0,-1 0 1 0 0,0 1-1 0 0,0-1 1 0 0,-1 1 0 0 0,-1 0-1 0 0,0 0 1 0 0,1 13-1 0 0,-1 21 265 0 0,-5 72-1 0 0,2-105-307 0 0,-7 76 536 0 0,4-51-461 0 0,1 0 0 0 0,2 1 1 0 0,5 51-1 0 0,0-70-66 0 0,-3-18 179 0 0,1-2-45 0 0,1 1-214 0 0,-1-1 0 0 0,1 1 0 0 0,0-1 0 0 0,0 0 0 0 0,-1 0 0 0 0,1 0 0 0 0,0 0 0 0 0,0 0 0 0 0,-1-1 0 0 0,1 1 0 0 0,0-1 0 0 0,-1 0 0 0 0,4-1 0 0 0,-1 0 37 0 0,0 0 0 0 0,0-1 1 0 0,0 0-1 0 0,0 0 0 0 0,8-8 0 0 0,1-2 76 0 0,-1-2 0 0 0,21-27 0 0 0,374-453 184 0 0,-372 453-438 0 0,17-20-386 0 0,-46 57 398 0 0,-8 13-4566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 16583 0 0,'0'0'762'0'0,"-7"0"247"0"0,0-1-962 0 0,3 0 320 0 0,-1 1 0 0 0,0 0 0 0 0,1-1 0 0 0,-1 2 0 0 0,0-1-1 0 0,1 0 1 0 0,-1 1 0 0 0,-6 2 0 0 0,9-3 259 0 0,-6 2 2955 0 0,8-1-3580 0 0,-1-1 1 0 0,1 1-1 0 0,0-1 1 0 0,-1 1-1 0 0,1-1 1 0 0,-1 1-1 0 0,1-1 1 0 0,0 1-1 0 0,0-1 1 0 0,-1 1-1 0 0,1-1 1 0 0,0 1-1 0 0,0-1 1 0 0,-1 1-1 0 0,1 0 1 0 0,0-1-1 0 0,0 1 1 0 0,0-1-1 0 0,0 1 1 0 0,0 0-1 0 0,0-1 1 0 0,0 1-1 0 0,0-1 1 0 0,0 1-1 0 0,0 0 1 0 0,1-1-1 0 0,-1 1 1 0 0,0-1-1 0 0,0 1 1 0 0,0-1-1 0 0,1 1 1 0 0,-1-1-1 0 0,0 1 1 0 0,1-1-1 0 0,-1 1 1 0 0,0-1-1 0 0,2 2 1 0 0,-2-1-6 0 0,4 4-187 0 0,-1 0 1 0 0,1 0-1 0 0,0 0 0 0 0,0-1 1 0 0,1 1-1 0 0,-1-1 0 0 0,6 4 0 0 0,-7-6-321 0 0,0 0-1 0 0,0 0 1 0 0,0-1-1 0 0,0 1 0 0 0,0-1 1 0 0,0 1-1 0 0,1-1 1 0 0,-1 0-1 0 0,0 0 0 0 0,1-1 1 0 0,-1 1-1 0 0,1-1 1 0 0,-1 1-1 0 0,4-1 1 0 0,4-2-5750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47 3679 0 0,'5'-6'327'0'0,"-2"3"-269"0"0,6-28 12512 0 0,-10 32-12400 0 0,-12-3 1392 0 0,10 3-1481 0 0,0 0-1 0 0,0 0 1 0 0,0 0-1 0 0,0 0 1 0 0,0 0 0 0 0,0 1-1 0 0,0-1 1 0 0,0 1-1 0 0,0 0 1 0 0,1 0 0 0 0,-1 0-1 0 0,1 0 1 0 0,-1 0 0 0 0,1 1-1 0 0,0-1 1 0 0,-3 5-1 0 0,0 1 66 0 0,0-1 0 0 0,0 1 0 0 0,1 0 0 0 0,-6 15 0 0 0,6-11-65 0 0,1 1 0 0 0,0-1 0 0 0,1 1 0 0 0,0 0-1 0 0,1-1 1 0 0,0 1 0 0 0,1 0 0 0 0,1 0 0 0 0,0 0 0 0 0,4 20 0 0 0,0-11 10 0 0,2 0 0 0 0,0 0 0 0 0,1-1 0 0 0,1 0 0 0 0,14 22 0 0 0,-21-39-72 0 0,0 0 1 0 0,0 0-1 0 0,1 0 0 0 0,0-1 1 0 0,0 1-1 0 0,0-1 1 0 0,0 0-1 0 0,6 5 1 0 0,-8-8-16 0 0,0 1 0 0 0,0-1 0 0 0,0 0 1 0 0,0 1-1 0 0,0-1 0 0 0,1 0 0 0 0,-1 0 1 0 0,0 0-1 0 0,0 0 0 0 0,0 0 0 0 0,0 0 1 0 0,0 0-1 0 0,0-1 0 0 0,0 1 0 0 0,0 0 1 0 0,2-1-1 0 0,14-8-10 0 0,-13 7-5 0 0,0-2 0 0 0,0 1 0 0 0,0 0-1 0 0,-1-1 1 0 0,1 0 0 0 0,-1 0 0 0 0,0 0 0 0 0,0 0 0 0 0,0 0-1 0 0,-1-1 1 0 0,3-4 0 0 0,2-10-101 0 0,9-28 0 0 0,-6 17 81 0 0,-9 27 27 0 0,6-19-37 0 0,9-40 1 0 0,-5 80-14 0 0,-4-5 81 0 0,1 0 0 0 0,1 0-1 0 0,0-1 1 0 0,0 0 0 0 0,2 0-1 0 0,-1-1 1 0 0,1-1-1 0 0,1 0 1 0 0,0 0 0 0 0,0-1-1 0 0,18 9 1 0 0,-24-14-26 0 0,20 12 36 0 0,28 14 0 0 0,-52-29-27 0 0,0 0 0 0 0,0-1 0 0 0,0 1 1 0 0,0 0-1 0 0,-1-1 0 0 0,1 0 0 0 0,0 1 0 0 0,0-1 1 0 0,0 0-1 0 0,0 0 0 0 0,0 0 0 0 0,0 0 0 0 0,0 0 1 0 0,0 0-1 0 0,0 0 0 0 0,0-1 0 0 0,0 1 0 0 0,0-1 0 0 0,-1 0 1 0 0,1 1-1 0 0,0-1 0 0 0,0 0 0 0 0,3-2 0 0 0,-2 0 25 0 0,1-1-1 0 0,0 0 0 0 0,-1 1 1 0 0,0-1-1 0 0,0 0 0 0 0,4-7 1 0 0,-3 4 29 0 0,32-45 381 0 0,62-70 1 0 0,-70 91-524 0 0,115-115-2668 0 0,-125 131 599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2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2303 0 0,'2'0'167'0'0,"16"-3"872"0"0,-8 3 3586 0 0,1 2 0 0 0,19 3-1 0 0,-14-1-2562 0 0,-13-4-1920 0 0,0 1 1 0 0,-1-1 0 0 0,1 1 0 0 0,0 0 0 0 0,-1 0 0 0 0,1 0 0 0 0,0 0 0 0 0,-1 1 0 0 0,1-1 0 0 0,-1 1 0 0 0,0-1 0 0 0,1 1-1 0 0,-1 0 1 0 0,0 0 0 0 0,0 0 0 0 0,0 0 0 0 0,0 0 0 0 0,-1 1 0 0 0,1-1 0 0 0,-1 0 0 0 0,1 1 0 0 0,1 3 0 0 0,-2-1-92 0 0,0-1 1 0 0,0 0 0 0 0,0 1-1 0 0,-1-1 1 0 0,1 1 0 0 0,-1-1-1 0 0,0 1 1 0 0,0 0 0 0 0,-1-1-1 0 0,0 1 1 0 0,1-1 0 0 0,-1 0-1 0 0,-3 8 1 0 0,-7 13 100 0 0,0 1-1 0 0,-2-1 1 0 0,-25 36-1 0 0,15-24-230 0 0,-16 23-783 0 0,12-21-7237 0 0,19-29 1605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2303 0 0,'-1'1'5792'0'0,"-6"5"8"0"0,7-4-5687 0 0,-1 0 0 0 0,1 0 0 0 0,-1 0 0 0 0,1 0 0 0 0,0 0 0 0 0,0 0 0 0 0,0 0 0 0 0,0 0 0 0 0,0 0 0 0 0,0 0 0 0 0,0 0 0 0 0,1-1 0 0 0,-1 1 0 0 0,1 0 0 0 0,-1 0 0 0 0,1 0 0 0 0,0 0 0 0 0,0-1 0 0 0,0 1 0 0 0,0 0 0 0 0,0-1 0 0 0,0 1 0 0 0,0 0 0 0 0,0-1 0 0 0,1 0 0 0 0,-1 1 0 0 0,1-1 0 0 0,-1 0 0 0 0,1 0 0 0 0,-1 1 0 0 0,1-1 0 0 0,0-1 0 0 0,-1 1 0 0 0,1 0 0 0 0,0 0 0 0 0,0-1 0 0 0,0 1 0 0 0,4 0 0 0 0,1 1 151 0 0,1-1 1 0 0,-1-1-1 0 0,1 1 0 0 0,0-1 1 0 0,-1 0-1 0 0,1-1 1 0 0,13-2-1 0 0,-11 1-45 0 0,1-1 0 0 0,-1 0 0 0 0,1-1-1 0 0,17-8 1 0 0,-12 1-155 0 0,-8 6-314 0 0,0 0-1 0 0,0 0 1 0 0,0 0-1 0 0,0 1 1 0 0,0 0-1 0 0,10-2 1 0 0,-14 4-314 0 0,1 0 0 0 0,-1 0 0 0 0,0 0 0 0 0,6-5 0 0 0,-5 3-236 0 0,7-5-851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33 10591 0 0,'4'-5'159'0'0,"-3"4"-97"0"0,0 0 0 0 0,0 0 0 0 0,-1 0 0 0 0,1 0-1 0 0,0 0 1 0 0,0 0 0 0 0,-1-1 0 0 0,1 1 0 0 0,-1 0 0 0 0,1 0 0 0 0,-1 0 0 0 0,1-2 0 0 0,-1 3 15 0 0,0-1-1 0 0,0 1 1 0 0,0-1 0 0 0,0 1-1 0 0,0 0 1 0 0,0-1-1 0 0,0 1 1 0 0,0-1-1 0 0,0 1 1 0 0,0 0-1 0 0,-1-1 1 0 0,1 1-1 0 0,0-1 1 0 0,0 1 0 0 0,0 0-1 0 0,0-1 1 0 0,-1 1-1 0 0,1 0 1 0 0,0-1-1 0 0,0 1 1 0 0,-1 0-1 0 0,1-1 1 0 0,0 1-1 0 0,0 0 1 0 0,-1-1 0 0 0,1 1-1 0 0,0 0 1 0 0,-1 0-1 0 0,1-1 1 0 0,0 1-1 0 0,-1 0 1 0 0,1 0-1 0 0,-1 0 1 0 0,1 0-1 0 0,0 0 1 0 0,-1-1 0 0 0,1 1-1 0 0,-1 0 1 0 0,1 0-1 0 0,0 0 1 0 0,-1 0-1 0 0,1 0 1 0 0,-1 0-1 0 0,1 0 1 0 0,-1 0-1 0 0,1 1 1 0 0,0-1 0 0 0,-1 0-1 0 0,1 0 1 0 0,-1 0-1 0 0,1 0 1 0 0,-1 1 222 0 0,-2 0 266 0 0,0-1 0 0 0,0 1 0 0 0,0 1 0 0 0,0-1 0 0 0,0 0 1 0 0,1 1-1 0 0,-5 2 0 0 0,-18 19 469 0 0,15-10-1070 0 0,-17 26 1 0 0,10-9 149 0 0,0 2-1 0 0,-19 52 0 0 0,-15 72-18 0 0,4-11-14 0 0,37-117-83 0 0,-85 218 26 0 0,68-186-78 0 0,-69 113 0 0 0,59-115-136 0 0,-43 60-740 0 0,65-100-1082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43 279 18599 0 0,'-3'0'93'0'0,"1"1"0"0"0,0-1 0 0 0,-1 1 0 0 0,1 0 0 0 0,0 0 0 0 0,0 0 0 0 0,0 0 0 0 0,-1 1 0 0 0,1-1 0 0 0,1 0 0 0 0,-1 1 0 0 0,0 0 0 0 0,0-1 0 0 0,0 1 0 0 0,1 0 0 0 0,-1 0 0 0 0,1 0 0 0 0,0 0 0 0 0,-1 0 0 0 0,1 0 0 0 0,-1 4 0 0 0,1-5-77 0 0,1-1 0 0 0,0 1 1 0 0,0-1-1 0 0,0 1 1 0 0,0-1-1 0 0,0 1 0 0 0,0-1 1 0 0,0 1-1 0 0,0-1 1 0 0,0 1-1 0 0,1 0 0 0 0,-1-1 1 0 0,0 1-1 0 0,0-1 1 0 0,0 1-1 0 0,0-1 0 0 0,1 1 1 0 0,-1-1-1 0 0,0 0 1 0 0,1 1-1 0 0,-1-1 0 0 0,0 1 1 0 0,1-1-1 0 0,-1 0 1 0 0,0 1-1 0 0,1-1 0 0 0,-1 1 1 0 0,1-1-1 0 0,12 7 185 0 0,-5-5-94 0 0,-1 0 0 0 0,1 0 0 0 0,-1-1 0 0 0,1 0 0 0 0,0-1 1 0 0,0 1-1 0 0,-1-1 0 0 0,12-2 0 0 0,64-13 451 0 0,-72 12-529 0 0,125-29 275 0 0,202-78-1 0 0,-269 81-959 0 0,-1-3 0 0 0,91-59 0 0 0,-116 62-1440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3679 0 0,'0'0'284'0'0,"0"1"-186"0"0,-26 71 9593 0 0,-3-1-4348 0 0,-66 138-3257 0 0,34-79-496 0 0,-39 86-933 0 0,-78 177-510 0 0,178-387-147 0 0,3-6 0 0 0,5-4 0 0 0,-8 4 0 0 0,29-19 0 0 0,37-32 0 0 0,4-2 0 0 0,-57 43 15 0 0,2 1-1 0 0,-1 0 1 0 0,1 1-1 0 0,1 1 1 0 0,26-9 0 0 0,-37 14 17 0 0,0 1 0 0 0,0 0 0 0 0,-1 0 0 0 0,1 1 0 0 0,0-1 0 0 0,0 1 0 0 0,0 0 0 0 0,0 0 0 0 0,0 1 0 0 0,0-1 0 0 0,0 1 0 0 0,-1 0 1 0 0,1 1-1 0 0,0-1 0 0 0,-1 1 0 0 0,1 0 0 0 0,-1 0 0 0 0,1 0 0 0 0,-1 0 0 0 0,0 1 0 0 0,0 0 0 0 0,0 0 0 0 0,0 0 0 0 0,3 4 0 0 0,3 5 178 0 0,-1 0 0 0 0,-1 1-1 0 0,0-1 1 0 0,10 22 0 0 0,15 24 400 0 0,-26-47-641 0 0,1 0 1 0 0,0 0-1 0 0,0-1 0 0 0,1 0 0 0 0,1-1 1 0 0,0 0-1 0 0,0 0 0 0 0,1-1 0 0 0,0 0 0 0 0,0-1 1 0 0,1-1-1 0 0,-1 0 0 0 0,22 8 0 0 0,-8-6-2069 0 0,1-1-6429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28 713 5759 0 0,'-2'2'264'0'0,"-19"32"96"0"0,17-26 355 0 0,6-5 1079 0 0,14-4 2923 0 0,9-3-1999 0 0,-20 5-2433 0 0,-1 0-1 0 0,0 0 0 0 0,0 0 1 0 0,1 0-1 0 0,-1 1 1 0 0,7 3-1 0 0,-9-4-43 0 0,13 0 295 0 0,-11-1-475 0 0,-1 1 0 0 0,1-1 0 0 0,0 0 0 0 0,-1 0 0 0 0,1-1 0 0 0,0 1 0 0 0,3-2 0 0 0,8-2 92 0 0,0-2-1 0 0,-1 0 0 0 0,0-1 1 0 0,0 0-1 0 0,-1-1 0 0 0,1-1 1 0 0,17-15-1 0 0,79-82 407 0 0,-65 58-402 0 0,30-28-3 0 0,122-114 197 0 0,-173 168-351 0 0,-43 42-63 0 0,0 2 0 0 0,-21 35 0 0 0,-29 56-102 0 0,62-102 154 0 0,-17 36-26 0 0,-34 94-1 0 0,52-125 38 0 0,0 1 0 0 0,-4 25 0 0 0,9-35 0 0 0,0-1 0 0 0,1 0 0 0 0,0 1 0 0 0,0-1 0 0 0,0 0 0 0 0,1 1 0 0 0,0-1 0 0 0,0 0 0 0 0,0 1 0 0 0,3 6 0 0 0,5 2 0 0 0,-8-14 2 0 0,0 1-1 0 0,1-1 0 0 0,-1 0 1 0 0,1 0-1 0 0,-1 0 1 0 0,1-1-1 0 0,-1 1 1 0 0,1 0-1 0 0,0 0 0 0 0,-1-1 1 0 0,1 1-1 0 0,0-1 1 0 0,-1 1-1 0 0,1-1 0 0 0,0 0 1 0 0,0 0-1 0 0,0 0 1 0 0,-1 0-1 0 0,1 0 1 0 0,0 0-1 0 0,0 0 0 0 0,0-1 1 0 0,-1 1-1 0 0,1-1 1 0 0,0 1-1 0 0,-1-1 1 0 0,1 0-1 0 0,2-1 0 0 0,6-3 48 0 0,-1-1 0 0 0,0 1 0 0 0,14-13 0 0 0,-10 8 18 0 0,256-217 349 0 0,-20-22-64 0 0,-227 225-352 0 0,75-82 0 0 0,-72 76 0 0 0,34-56 0 0 0,-55 81 0 0 0,-2 3 0 0 0,-1 0 0 0 0,1 0 0 0 0,-1-1 0 0 0,0 1 0 0 0,0 0 0 0 0,0-1 0 0 0,0 1 0 0 0,0-4 0 0 0,2-6 0 0 0,-5 0 0 0 0,-1 2-13 0 0,2 10 4 0 0,1-1 0 0 0,-1 0-1 0 0,1 1 1 0 0,-1-1 0 0 0,0 1 0 0 0,1-1 0 0 0,-1 0 0 0 0,0 1 0 0 0,1-1-1 0 0,-1 1 1 0 0,0 0 0 0 0,0-1 0 0 0,1 1 0 0 0,-1 0 0 0 0,0-1 0 0 0,0 1-1 0 0,0 0 1 0 0,1 0 0 0 0,-1-1 0 0 0,0 1 0 0 0,0 0 0 0 0,-1 0 0 0 0,-16 3-296 0 0,14-2 263 0 0,1 0 0 0 0,1 1 0 0 0,-1 0 0 0 0,0-1 0 0 0,0 1 0 0 0,0 0 0 0 0,1 1-1 0 0,-5 4 1 0 0,-18 23-69 0 0,14-15 76 0 0,-1 2-8 0 0,1 1 0 0 0,0 1 0 0 0,2-1 1 0 0,0 2-1 0 0,-7 21 0 0 0,-3 8-39 0 0,-20 41-143 0 0,5 1 0 0 0,-35 142-1 0 0,66-217 175 0 0,0 0 1 0 0,0 26-1 0 0,3-36-4 0 0,0-1-1 0 0,0 1 1 0 0,1-1-1 0 0,0 1 1 0 0,0-1 0 0 0,0 1-1 0 0,1-1 1 0 0,-1 0 0 0 0,1 0-1 0 0,6 10 1 0 0,-7-14 37 0 0,0 1-1 0 0,0-1 1 0 0,0 0 0 0 0,0 0-1 0 0,1 1 1 0 0,-1-1 0 0 0,0 0-1 0 0,1 0 1 0 0,-1 0 0 0 0,1-1-1 0 0,-1 1 1 0 0,1 0 0 0 0,-1-1-1 0 0,1 1 1 0 0,0 0-1 0 0,-1-1 1 0 0,1 0 0 0 0,3 1 0 0 0,-3-1 14 0 0,1 0 0 0 0,0 0 0 0 0,0 0 0 0 0,0 0 0 0 0,0 0 1 0 0,0-1-1 0 0,0 1 0 0 0,-1-1 0 0 0,6-2 0 0 0,5-3-204 0 0,-1-1-1 0 0,0-1 0 0 0,18-15 1 0 0,-14 9-254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2759 0 0,'-1'2'659'0'0,"0"3"258"0"0,-1 0-1 0 0,1 1 1 0 0,0-1-1 0 0,1 0 1 0 0,-1 0-1 0 0,1 1 1 0 0,0-1-1 0 0,0 0 1 0 0,1 0-1 0 0,0 1 1 0 0,0-1-1 0 0,2 9 0 0 0,2 2-166 0 0,1-1-1 0 0,13 29 1 0 0,-11-31-561 0 0,1 0 0 0 0,-1 0 0 0 0,2-1 1 0 0,0 0-1 0 0,0-1 0 0 0,15 13 1 0 0,2-2 188 0 0,48 32 1 0 0,-16-19-23 0 0,114 50 0 0 0,-161-80-322 0 0,0 0 1 0 0,0-1-1 0 0,1 0 0 0 0,0-1 0 0 0,19 3 1 0 0,-6-8-60 0 0,-18-3-70 0 0,-5 3 59 0 0,-1 0-27 0 0,-1 1 0 0 0,0 0 0 0 0,1-1 0 0 0,-1 1 1 0 0,0-1-1 0 0,0 1 0 0 0,0-1 0 0 0,0 0 1 0 0,-1 1-1 0 0,1-1 0 0 0,1-2 0 0 0,0-1-170 0 0,9-22-5528 0 0,-8 11-133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9671 0 0,'0'0'1274'0'0,"-1"2"2"0"0,-6 9 155 0 0,1 1 1 0 0,0 0 0 0 0,-5 17-1 0 0,-6 15-1157 0 0,3-18-168 0 0,-1-1 0 0 0,-1 0 0 0 0,-33 39 0 0 0,17-28-37 0 0,-55 47 0 0 0,47-49-407 0 0,-1-3-1 0 0,-2-1 0 0 0,-77 40 1 0 0,118-69-54 0 0,4-4-1476 0 0,5-8-3638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59 100 8287 0 0,'-13'2'1168'0'0,"0"1"0"0"0,-19 8 5810 0 0,34-12-6787 0 0,1 1 1 0 0,0-1-1 0 0,0 0 1 0 0,0 1-1 0 0,-1-1 1 0 0,4-2-1 0 0,6-1 133 0 0,4-1-35 0 0,193-53 2161 0 0,4 19-1406 0 0,-208 38-1598 0 0,22-1 703 0 0,-9 4-7434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8751 0 0,'0'0'399'0'0,"-2"-1"-4"0"0,-9-1-253 0 0,-1 0 10665 0 0,14 1-10491 0 0,5-3-174 0 0,1 1 1 0 0,0 1-1 0 0,0-1 0 0 0,0 1 1 0 0,0 1-1 0 0,0-1 0 0 0,0 1 1 0 0,10 0-1 0 0,9 2-639 0 0,31 4 0 0 0,-29-2-1134 0 0,-10-1 292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93 13823 0 0,'0'0'1062'0'0,"-1"-1"-693"0"0,-8-5 4467 0 0,11 4-3343 0 0,21-12-1158 0 0,0 1 0 0 0,1 1 0 0 0,51-17 0 0 0,-65 25-321 0 0,1 1-1 0 0,-1 0 1 0 0,1 1 0 0 0,21-2-1 0 0,19 6-3526 0 0,-33 1-3622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59 693 13735 0 0,'-2'2'630'0'0,"-7"8"-404"0"0,1 0 0 0 0,0 0 1 0 0,0 1-1 0 0,1-1 1 0 0,-9 22-1 0 0,15-30 325 0 0,1 1 22 0 0,0-2-520 0 0,1 0 0 0 0,-1 0 0 0 0,0 0 0 0 0,0 0 1 0 0,0 0-1 0 0,1 0 0 0 0,-1 1 0 0 0,1-1 0 0 0,-1 0 0 0 0,1 0 0 0 0,-1 0 0 0 0,1 0 0 0 0,0 0 0 0 0,-1-1 0 0 0,1 1 0 0 0,0 0 0 0 0,0 0 0 0 0,-1 0 0 0 0,1-1 0 0 0,0 1 0 0 0,0 0 1 0 0,0-1-1 0 0,0 1 0 0 0,0 0 0 0 0,0-1 0 0 0,2 1 0 0 0,0 0 8 0 0,0-1 0 0 0,0 1 0 0 0,0-1-1 0 0,0 0 1 0 0,0 0 0 0 0,0 0 0 0 0,0-1 0 0 0,0 1 0 0 0,0-1 0 0 0,4-1 0 0 0,9-3 226 0 0,-1-1-1 0 0,1 0 1 0 0,-1-1-1 0 0,0-1 1 0 0,19-14 0 0 0,67-56 720 0 0,-65 48-641 0 0,372-345 318 0 0,-401 368-776 0 0,-1-1 0 0 0,1 0-1 0 0,-1-1 1 0 0,-1 0 0 0 0,10-18 0 0 0,-15 26-107 0 0,-5-4-311 0 0,5 5 497 0 0,0 0 1 0 0,0 0-1 0 0,-1-1 1 0 0,1 1-1 0 0,0 0 1 0 0,0 0-1 0 0,-1-1 1 0 0,1 1-1 0 0,0 0 1 0 0,-1 0-1 0 0,1-1 1 0 0,0 1-1 0 0,-1 0 1 0 0,1 0-1 0 0,0 0 1 0 0,-1 0-1 0 0,1 0 1 0 0,-1 0-1 0 0,1 0 1 0 0,0 0-1 0 0,-1 0 1 0 0,1 0-1 0 0,0 0 1 0 0,-1 0-1 0 0,1 0 1 0 0,-1 0-1 0 0,-4 1-15 0 0,1-1-1 0 0,-1 2 1 0 0,1-1 0 0 0,-1 0-1 0 0,1 1 1 0 0,-1 0-1 0 0,1 0 1 0 0,0 0 0 0 0,0 1-1 0 0,0-1 1 0 0,0 1-1 0 0,-4 4 1 0 0,-5 6-128 0 0,-22 24-1 0 0,30-30 151 0 0,-25 30 61 0 0,1 1-1 0 0,3 2 0 0 0,1 1 1 0 0,-24 53-1 0 0,46-87-36 0 0,-17 42 71 0 0,19-46-86 0 0,0 0 0 0 0,0 1 0 0 0,1-1-1 0 0,-1 1 1 0 0,1-1 0 0 0,0 1 0 0 0,-1-1 0 0 0,2 0 0 0 0,-1 1 0 0 0,0-1-1 0 0,1 1 1 0 0,0 4 0 0 0,0-6-3 0 0,0-1 0 0 0,0 1 0 0 0,0-1 0 0 0,0 1 0 0 0,0-1 0 0 0,1 1 0 0 0,-1-1 0 0 0,0 1 0 0 0,1-1 0 0 0,-1 0 0 0 0,1 0 0 0 0,-1 0 0 0 0,1 0 0 0 0,0 0 0 0 0,-1 0-1 0 0,1 0 1 0 0,0 0 0 0 0,0-1 0 0 0,-1 1 0 0 0,1-1 0 0 0,0 1 0 0 0,0-1 0 0 0,0 0 0 0 0,0 0 0 0 0,0 1 0 0 0,0-1 0 0 0,2-1 0 0 0,7 0 3 0 0,-1 0 0 0 0,0 0 0 0 0,18-6 0 0 0,-23 6 2 0 0,36-11-53 0 0,-1-2 1 0 0,74-35-1 0 0,-56 17-480 0 0,64-45-1 0 0,5-19 49 0 0,-102 74 508 0 0,-1-1-1 0 0,23-28 1 0 0,-17 18 163 0 0,0-3 533 0 0,44-68 0 0 0,-15 18-14 0 0,-53 78-727 0 0,-5 6-70 0 0,-2 5-121 0 0,-64 89-24 0 0,4 2 0 0 0,-53 113 0 0 0,103-185 153 0 0,1 1 0 0 0,1-1-1 0 0,0 2 1 0 0,-4 26-1 0 0,11-41 22 0 0,1 0-1 0 0,0 0 1 0 0,0 0-1 0 0,1-1 1 0 0,0 1-1 0 0,3 15 1 0 0,-2-19 9 0 0,0 0 0 0 0,1 0 0 0 0,0 0 0 0 0,-1-1 1 0 0,2 1-1 0 0,-1 0 0 0 0,0-1 0 0 0,1 0 0 0 0,0 1 0 0 0,0-1 1 0 0,0 0-1 0 0,7 6 0 0 0,-4-5-35 0 0,2 1 0 0 0,-1-1 0 0 0,1-1 0 0 0,-1 1-1 0 0,1-1 1 0 0,0-1 0 0 0,1 1 0 0 0,-1-1 0 0 0,15 3 0 0 0,10 0-193 0 0,41 3 1 0 0,-39-6-106 0 0,31 3-1282 0 0,-64-6 505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3223 0 0,'0'2'10640'0'0,"8"30"-9938"0"0,2 1-1 0 0,1-1 0 0 0,17 34 1 0 0,29 41-65 0 0,-37-73-452 0 0,22 51-1 0 0,-37-73-131 0 0,-1 1 0 0 0,0-1 0 0 0,-1 1 0 0 0,0 0 0 0 0,-1 0-1 0 0,-1 0 1 0 0,0 0 0 0 0,-1 17 0 0 0,-2-12 35 0 0,0 1-1 0 0,-2-1 1 0 0,0 0-1 0 0,-1 0 1 0 0,-1 0 0 0 0,-1-1-1 0 0,-1 0 1 0 0,-18 31-1 0 0,10-23 14 0 0,-1-1-1 0 0,-1 0 1 0 0,-1-1-1 0 0,-41 37 1 0 0,6-16-82 0 0,36-31-494 0 0,0 1 0 0 0,1 1 1 0 0,1 1-1 0 0,-14 17 0 0 0,29-32-403 0 0,7 1-1655 0 0,-1 0 2028 0 0,0-1-1 0 0,0 0 0 0 0,0-1 1 0 0,0 1-1 0 0,1-1 0 0 0,5 0 1 0 0,5-1-3273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333 236 2759 0 0,'0'0'126'0'0,"1"2"336"0"0,6 13 9332 0 0,-7-15-9588 0 0,0 0-1 0 0,1 1 1 0 0,-1-1 0 0 0,0 0 0 0 0,0 0 0 0 0,1 0 0 0 0,-1 0 0 0 0,0 0 0 0 0,1 0 0 0 0,-1 0 0 0 0,0 0 0 0 0,0 0 0 0 0,1 0 0 0 0,-1 1-1 0 0,1-2 1 0 0,1 1-61 0 0,0-1 1 0 0,0-1-1 0 0,-1 1 0 0 0,1 0 0 0 0,0 0 0 0 0,0-1 0 0 0,-1 1 0 0 0,1-1 0 0 0,-1 1 0 0 0,3-3 0 0 0,4-7-189 0 0,0 1-1 0 0,-1-1 0 0 0,0 0 1 0 0,-1-1-1 0 0,0 1 0 0 0,-1-1 1 0 0,0-1-1 0 0,0 1 0 0 0,-2 0 1 0 0,0-1-1 0 0,3-17 0 0 0,-5 24-58 0 0,-1 0 0 0 0,1 0 1 0 0,-1 0-1 0 0,0 0 0 0 0,0 0 0 0 0,-1 0 0 0 0,-1-8 0 0 0,2 13 79 0 0,0 0 0 0 0,-1-1 0 0 0,1 1 0 0 0,-1 0 0 0 0,1 0 0 0 0,-1 0 0 0 0,1 0 0 0 0,-1 0 0 0 0,0 0 0 0 0,0 0 0 0 0,1 0 0 0 0,-1 0-1 0 0,0 0 1 0 0,0 0 0 0 0,0 0 0 0 0,0 0 0 0 0,0 1 0 0 0,0-1 0 0 0,0 0 0 0 0,0 1 0 0 0,0-1 0 0 0,-1 1 0 0 0,1-1 0 0 0,0 1 0 0 0,0 0 0 0 0,0-1 0 0 0,-1 1 0 0 0,1 0 0 0 0,0 0 0 0 0,0 0 0 0 0,-1 0-1 0 0,1 0 1 0 0,0 0 0 0 0,0 0 0 0 0,0 0 0 0 0,-1 1 0 0 0,1-1 0 0 0,0 0 0 0 0,0 1 0 0 0,0-1 0 0 0,-2 2 0 0 0,-14 4-139 0 0,1 1 1 0 0,0 0-1 0 0,1 2 0 0 0,-26 17 1 0 0,14-5 21 0 0,-37 36 0 0 0,36-28 267 0 0,2 1-1 0 0,0 2 1 0 0,3 1-1 0 0,1 0 1 0 0,-26 53 0 0 0,44-79-14 0 0,0 1 0 0 0,1 0 0 0 0,0 0 1 0 0,1 0-1 0 0,-1 1 0 0 0,0 12 0 0 0,2-19-96 0 0,1 0-1 0 0,0 0 1 0 0,0 0 0 0 0,0 0-1 0 0,0 0 1 0 0,0 0-1 0 0,1 0 1 0 0,-1 0 0 0 0,0 0-1 0 0,1 0 1 0 0,0 0-1 0 0,-1 0 1 0 0,1-1-1 0 0,0 1 1 0 0,0 0 0 0 0,0 0-1 0 0,0-1 1 0 0,0 1-1 0 0,1 0 1 0 0,-1-1 0 0 0,0 1-1 0 0,1-1 1 0 0,-1 0-1 0 0,1 1 1 0 0,0-1-1 0 0,-1 0 1 0 0,1 0 0 0 0,0 0-1 0 0,0 0 1 0 0,0 0-1 0 0,-1 0 1 0 0,4 0 0 0 0,2 1 2 0 0,1-1 1 0 0,-1 0-1 0 0,1-1 0 0 0,0 1 1 0 0,-1-1-1 0 0,1-1 1 0 0,-1 1-1 0 0,1-1 1 0 0,-1-1-1 0 0,0 1 1 0 0,1-1-1 0 0,7-4 1 0 0,12-4 66 0 0,45-25 1 0 0,-64 30-87 0 0,17-8-2 0 0,12-6 43 0 0,60-43-1 0 0,-95 60 285 0 0,-3 4-242 0 0,-8 5-30 0 0,1 2 1 0 0,1-1 0 0 0,-1 1 0 0 0,1 1 0 0 0,1-1 0 0 0,0 1-1 0 0,-9 18 1 0 0,6-11-51 0 0,7-10 2 0 0,2 0 44 0 0,2 12-849 0 0,2-13-1056 0 0,-2-4 1215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7831 0 0,'0'0'9724'0'0,"1"-3"-9208"0"0,8-14-151 0 0,1 0-1 0 0,0 1 1 0 0,1 0-1 0 0,18-19 1 0 0,-17 20-216 0 0,11-13-37 0 0,1 0 0 0 0,29-25 0 0 0,-45 46-112 0 0,0 0 0 0 0,1 1 0 0 0,-1 0-1 0 0,1 0 1 0 0,0 1 0 0 0,0 0 0 0 0,1 1 0 0 0,0 0-1 0 0,0 0 1 0 0,0 1 0 0 0,0 1 0 0 0,11-3 0 0 0,-18 5-8 0 0,0 0 0 0 0,0 0 0 0 0,1 0 1 0 0,-1 0-1 0 0,0 0 0 0 0,0 1 0 0 0,0-1 1 0 0,0 1-1 0 0,0 0 0 0 0,0 0 0 0 0,0 0 1 0 0,0 0-1 0 0,0 0 0 0 0,0 1 0 0 0,-1-1 1 0 0,4 3-1 0 0,-3-1 1 0 0,0 0 1 0 0,0 0 0 0 0,0 0 0 0 0,-1 0-1 0 0,1 1 1 0 0,-1-1 0 0 0,0 1 0 0 0,0-1-1 0 0,0 1 1 0 0,2 7 0 0 0,1 6 3 0 0,-2 1 1 0 0,0-1-1 0 0,0 1 1 0 0,-1 28 0 0 0,-2-33 8 0 0,0 1-52 0 0,0 0 0 0 0,-1 0-1 0 0,-1 0 1 0 0,-1 0 0 0 0,0 0 0 0 0,0-1 0 0 0,-10 24 0 0 0,12-36-617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3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205 414 8751 0 0,'0'0'674'0'0,"-2"1"-438"0"0,-1 3 495 0 0,-1 0 0 0 0,0 0 0 0 0,0 0 1 0 0,-1-1-1 0 0,1 0 0 0 0,-1 0 0 0 0,1 0 1 0 0,-1 0-1 0 0,0-1 0 0 0,-7 3 0 0 0,6-3-439 0 0,-1 0-1 0 0,0 0 0 0 0,1-1 1 0 0,-1 0-1 0 0,0 0 0 0 0,1-1 1 0 0,-1 1-1 0 0,-9-2 0 0 0,12 1-284 0 0,1 0 0 0 0,-1-1-1 0 0,1 0 1 0 0,0 1-1 0 0,-1-1 1 0 0,1 0-1 0 0,0 0 1 0 0,-1-1-1 0 0,1 1 1 0 0,0-1-1 0 0,0 0 1 0 0,0 1 0 0 0,0-1-1 0 0,0 0 1 0 0,1-1-1 0 0,-1 1 1 0 0,1-1-1 0 0,-1 1 1 0 0,1-1-1 0 0,0 0 1 0 0,0 1-1 0 0,0-1 1 0 0,0 0 0 0 0,1 0-1 0 0,-1-1 1 0 0,1 1-1 0 0,0 0 1 0 0,0 0-1 0 0,0-1 1 0 0,0 1-1 0 0,0-1 1 0 0,1 1-1 0 0,0 0 1 0 0,-1-1 0 0 0,1 1-1 0 0,1-1 1 0 0,0-4-1 0 0,0-7-139 0 0,2-1-1 0 0,0 1 1 0 0,1 0-1 0 0,0 1 1 0 0,13-28-1 0 0,-6 20-123 0 0,1 0 0 0 0,28-38 0 0 0,-28 44 60 0 0,1 0 0 0 0,0 1 0 0 0,1 1-1 0 0,1 0 1 0 0,31-22 0 0 0,-39 31 177 0 0,1 1 0 0 0,-1-1 0 0 0,1 1 0 0 0,0 1 0 0 0,0 0 0 0 0,1 0 0 0 0,-1 0 0 0 0,1 1 0 0 0,-1 0 0 0 0,1 1 0 0 0,0 0 0 0 0,-1 0-1 0 0,1 1 1 0 0,0 0 0 0 0,0 1 0 0 0,10 1 0 0 0,-12 0 109 0 0,1 0 1 0 0,-1 0-1 0 0,0 0 0 0 0,0 1 0 0 0,0 0 0 0 0,0 0 0 0 0,-1 0 0 0 0,8 6 0 0 0,-10-6 17 0 0,1 1 0 0 0,-1 0 1 0 0,0 1-1 0 0,0-1 0 0 0,0 1 0 0 0,0-1 0 0 0,-1 1 0 0 0,0 0 0 0 0,0 1 0 0 0,0-1 0 0 0,1 6 0 0 0,-1-5-69 0 0,-2 0 0 0 0,1 0 0 0 0,-1 0 0 0 0,0 0 0 0 0,0 0 0 0 0,0 0 0 0 0,-1 0 0 0 0,0 0 0 0 0,0 0 0 0 0,-1 0 0 0 0,0 0 0 0 0,0 0 1 0 0,-2 9-1 0 0,0-7-17 0 0,0 0 0 0 0,-1 0 0 0 0,0 0 0 0 0,0 0 0 0 0,0-1 0 0 0,-1 0 0 0 0,0 0 1 0 0,-1 0-1 0 0,-7 7 0 0 0,-112 98 37 0 0,100-94-477 0 0,-1-1 0 0 0,0 0 0 0 0,-39 17 0 0 0,56-33-1523 0 0,8-1 1077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12895 0 0,'0'0'998'0'0,"-2"2"-657"0"0,-17 19 291 0 0,-19 28 0 0 0,10-12 271 0 0,-122 160 98 0 0,117-149-799 0 0,3 1-1 0 0,-31 69 1 0 0,58-111-174 0 0,-49 119 356 0 0,46-107-298 0 0,0 0 0 0 0,2 0 0 0 0,0 1 0 0 0,-2 35 0 0 0,6-49-124 0 0,0 0 0 0 0,1 0 0 0 0,-1 1 0 0 0,1-1 0 0 0,1 0 1 0 0,-1 0-1 0 0,1 0 0 0 0,2 6 0 0 0,9 10-4907 0 0,-2-10-883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98 8607 0 0,'29'-7'331'0'0,"-1"-1"0"0"0,37-17 0 0 0,-51 19-316 0 0,-5 2 444 0 0,0 0 1 0 0,13-8-1 0 0,-21 11 323 0 0,0 1-709 0 0,-1 0 0 0 0,0 0 0 0 0,1 0 0 0 0,-1 0 0 0 0,0 0-1 0 0,1 0 1 0 0,-1 0 0 0 0,1 0 0 0 0,-1 0 0 0 0,0 0 0 0 0,1 0 0 0 0,-1 0 0 0 0,0 0-1 0 0,1 0 1 0 0,-1-1 0 0 0,0 1 0 0 0,0 0 0 0 0,1 0 0 0 0,-1 0 0 0 0,0-1-1 0 0,1 1 1 0 0,-1 0 0 0 0,0 0 0 0 0,0-1 0 0 0,1 1 0 0 0,-1 0 0 0 0,0 0-1 0 0,0-1 1 0 0,0 1 0 0 0,1 0 0 0 0,-1-1 0 0 0,0 1 0 0 0,0 0 0 0 0,0-1-1 0 0,0 1 1 0 0,0 0 0 0 0,0-1 0 0 0,0 1 0 0 0,0 0 0 0 0,0-1 0 0 0,0 1-1 0 0,0 0 1 0 0,0-1 0 0 0,0 1 0 0 0,0 0 0 0 0,0-1 0 0 0,0 1 0 0 0,0 0 0 0 0,0-1-1 0 0,0 1 1 0 0,-1 0 0 0 0,1-1 0 0 0,0 1 0 0 0,0 0 0 0 0,0-1 0 0 0,-1 1-1 0 0,0-2 150 0 0,1 1 0 0 0,-1-1 0 0 0,0 1-1 0 0,0-1 1 0 0,0 1 0 0 0,-1-1 0 0 0,1 1-1 0 0,0 0 1 0 0,-2-2 0 0 0,1 3-177 0 0,0-1 0 0 0,-1 1 0 0 0,1 0 0 0 0,0-1 0 0 0,0 1 0 0 0,0 0 0 0 0,0 1 1 0 0,0-1-1 0 0,0 0 0 0 0,0 0 0 0 0,0 1 0 0 0,0 0 0 0 0,0-1 0 0 0,-4 2 0 0 0,-9 3 34 0 0,-12-1-68 0 0,-110 25 60 0 0,-179 53-71 0 0,138-40 0 0 0,-190 34 0 0 0,356-74 0 0 0,0 0 0 0 0,1-1 0 0 0,-1-1 0 0 0,0 0 0 0 0,0-1 0 0 0,0 0 0 0 0,0-1 0 0 0,1 0 0 0 0,-23-7 0 0 0,34 9 0 0 0,-1 0 0 0 0,1 0 0 0 0,-1-1 0 0 0,1 1 0 0 0,-1 0 0 0 0,1 0 0 0 0,0-1 0 0 0,-1 1 0 0 0,1 0 0 0 0,-1 0 0 0 0,1-1 0 0 0,0 1 0 0 0,-1 0 0 0 0,1-1 0 0 0,0 1 0 0 0,-1-1 0 0 0,1 1 0 0 0,0-1 0 0 0,-1 0 0 0 0,1 0 0 0 0,0 0 0 0 0,0 0 0 0 0,1 0 0 0 0,-1 0 0 0 0,0 0 0 0 0,0 0 0 0 0,1 0 0 0 0,-1 0 0 0 0,1 0 0 0 0,-1 0 0 0 0,1 0 0 0 0,-1 0 0 0 0,1 0 0 0 0,-1 1 0 0 0,1-1 0 0 0,0 0 0 0 0,-1 0 0 0 0,2 0 0 0 0,18-17 0 0 0,-13 13 0 0 0,5-5-6 0 0,0 1-1 0 0,24-14 1 0 0,-30 19 33 0 0,0 2 1 0 0,0-1-1 0 0,0 1 0 0 0,0 0 1 0 0,0 0-1 0 0,0 0 1 0 0,0 1-1 0 0,1 0 0 0 0,7 0 1 0 0,-12 2-21 0 0,0-1 0 0 0,0 1 0 0 0,0 0 0 0 0,0 0 1 0 0,0 0-1 0 0,0 0 0 0 0,0 0 0 0 0,0 0 0 0 0,-1 0 0 0 0,1 1 0 0 0,0-1 1 0 0,-1 1-1 0 0,1-1 0 0 0,-1 1 0 0 0,1 0 0 0 0,1 2 0 0 0,3 4 27 0 0,-1 1-1 0 0,0 0 0 0 0,0 0 0 0 0,-1 0 1 0 0,0 1-1 0 0,0 0 0 0 0,3 14 1 0 0,9 76 330 0 0,-10-57-280 0 0,5 25-19 0 0,36 214 27 0 0,-44-266-90 0 0,0-1-1 0 0,-2 0 0 0 0,1 17 0 0 0,-10 60 69 0 0,7-88-27 0 0,-1 6-22 0 0,1-8 864 0 0,2-5-783 0 0,0-1-1 0 0,-1 0 1 0 0,1 1-1 0 0,1-1 1 0 0,-1 1 0 0 0,3-5-1 0 0,1-4 59 0 0,109-238 1439 0 0,-6 15-1253 0 0,-84 173-391 0 0,-4-1-1 0 0,21-106 1 0 0,-40 167-27 0 0,-2 5-331 0 0,1-1 344 0 0,-1 1-1 0 0,0-1 1 0 0,1 1 0 0 0,-1-1 0 0 0,-2 4-1 0 0,-2 4-105 0 0,3-2 93 0 0,-11 32-1515 0 0,6-12-3564 0 0,2 2-1795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0 121 919 0 0,'2'0'11127'0'0,"6"-3"-10360"0"0,0 1 1 0 0,0-1-1 0 0,-1-1 1 0 0,1 1-1 0 0,7-6 1 0 0,18-8 363 0 0,160-53 3085 0 0,-131 60-3072 0 0,-62 13-1043 0 0,0 1-98 0 0,0-1 0 0 0,0 0 0 0 0,-1 0 1 0 0,1 0-1 0 0,-1 1 0 0 0,0-1 0 0 0,0 0 0 0 0,0 0 0 0 0,0 0 0 0 0,0 0 0 0 0,-1 0 0 0 0,1-1 1 0 0,-1 1-1 0 0,0 0 0 0 0,-3 4 0 0 0,-6 4 7 0 0,0 1 1 0 0,-13 10-1 0 0,9-9-7 0 0,-94 74-82 0 0,6-4 6 0 0,102-83 72 0 0,1 0 0 0 0,-1 1-1 0 0,1-1 1 0 0,-1 1 0 0 0,0-1 0 0 0,1 1-1 0 0,-1 0 1 0 0,1-1 0 0 0,-1 1 0 0 0,1 0-1 0 0,0-1 1 0 0,-1 1 0 0 0,1 0 0 0 0,-1-1 0 0 0,1 1-1 0 0,0 0 1 0 0,0 0 0 0 0,0-1 0 0 0,-1 1-1 0 0,1 0 1 0 0,0 0 0 0 0,0-1 0 0 0,0 1-1 0 0,0 0 1 0 0,0 0 0 0 0,0 0 0 0 0,0-1-1 0 0,1 2 1 0 0,0 0-1 0 0,0-1 0 0 0,0 0-1 0 0,0 0 1 0 0,0 0 0 0 0,0 0 0 0 0,0 0-1 0 0,0 0 1 0 0,0 0 0 0 0,1 0 0 0 0,-1 0-1 0 0,0-1 1 0 0,1 1 0 0 0,-1 0 0 0 0,0-1-1 0 0,3 1 1 0 0,7 2 95 0 0,1-1-1 0 0,0 0 1 0 0,1 0-1 0 0,-1-1 1 0 0,0-1-1 0 0,15-1 1 0 0,23 1 203 0 0,-27 2-163 0 0,0 1 0 0 0,27 7 0 0 0,-42-8-156 0 0,0 0 1 0 0,0 1-1 0 0,-1 0 1 0 0,1 0-1 0 0,-1 0 1 0 0,0 1-1 0 0,0 1 1 0 0,0-1-1 0 0,10 9 0 0 0,-17-12-7 0 0,1 0-1 0 0,-1-1 0 0 0,1 1 0 0 0,-1 0 0 0 0,1 0 0 0 0,-1 0 0 0 0,0 0 0 0 0,1 0 0 0 0,-1 0 0 0 0,0 0 0 0 0,0 0 0 0 0,1-1 0 0 0,-1 1 1 0 0,0 0-1 0 0,0 0 0 0 0,0 0 0 0 0,0 0 0 0 0,-1 0 0 0 0,1 1 0 0 0,-5 16-1424 0 0,-5-2-509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13039 0 0,'0'0'1186'0'0,"-1"2"-848"0"0,0 0-139 0 0,0 1-1 0 0,0-1 0 0 0,1 1 0 0 0,-1 0 1 0 0,1-1-1 0 0,-1 1 0 0 0,1 0 0 0 0,0-1 1 0 0,0 1-1 0 0,0 0 0 0 0,0 0 0 0 0,0-1 1 0 0,1 1-1 0 0,0 0 0 0 0,-1-1 0 0 0,2 4 1 0 0,3 10 489 0 0,10 19 1 0 0,-14-33-603 0 0,13 29 157 0 0,2-2 0 0 0,2 0 0 0 0,0-1 1 0 0,2-1-1 0 0,1 0 0 0 0,1-2 0 0 0,1 0 1 0 0,32 25-1 0 0,6-1 377 0 0,2-3 1 0 0,97 53-1 0 0,-93-57-567 0 0,-51-31-42 0 0,3 5-23 0 0,-18-15-65 0 0,1-4-1653 0 0,-1 3 1454 0 0,-1-1 1 0 0,1 0 0 0 0,-1 0-1 0 0,0 0 1 0 0,1 0 0 0 0,-1 0-1 0 0,0 0 1 0 0,0 0-1 0 0,1 0 1 0 0,-1 0 0 0 0,0 0-1 0 0,0 0 1 0 0,0-2 0 0 0,1-13-6363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13 1375 0 0,'2'-12'15608'0'0,"-4"15"-14140"0"0,-126 148 544 0 0,-127 108-1078 0 0,224-229-894 0 0,-2 1-47 0 0,8-6-129 0 0,0-2 1 0 0,-32 22-1 0 0,55-44-34 0 0,4-2-884 0 0,24-21-991 0 0,-10 5 858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20 149 6911 0 0,'-1'0'528'0'0,"-2"1"-496"0"0,-12 1 9983 0 0,201-58-5804 0 0,62-12-1909 0 0,-191 57-1967 0 0,75-4-1 0 0,-131 14-361 0 0,5 1-290 0 0,0 0 1 0 0,-1 0-1 0 0,1 0 1 0 0,0 0-1 0 0,7 3 1 0 0,1 0-1347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20 127 3223 0 0,'-1'-1'240'0'0,"-18"-4"13935"0"0,22 5-13466 0 0,186-30 2563 0 0,-49 10-2317 0 0,-107 15-755 0 0,213-46 226 0 0,-217 44-370 0 0,-18 5-1736 0 0,1-1-3281 0 0,-1 1-2183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1354 1 2759 0 0,'-7'5'386'0'0,"-81"40"3682"0"0,-63 40-4143 0 0,-159 103 4488 0 0,270-165-3698 0 0,-43 23 274 0 0,-4-6-782 0 0,1 5-1 0 0,-140 98 0 0 0,218-137-153 0 0,6-5 1187 0 0,4-2-992 0 0,4 0-41 0 0,-4 0-128 0 0,1 0-1 0 0,-1 0 0 0 0,0 0 0 0 0,1 0 0 0 0,-1 0 0 0 0,0 0 0 0 0,1-1 0 0 0,3-2 0 0 0,-5 3 814 0 0,-8 7-64 0 0,0 2-544 0 0,7-8-278 0 0,0 0-1 0 0,0 0 1 0 0,0 0 0 0 0,0 1 0 0 0,0-1 0 0 0,0 0 0 0 0,0 0 0 0 0,0 0 0 0 0,0 0 0 0 0,0 0 0 0 0,0 0 0 0 0,0 0 0 0 0,0 1 0 0 0,0-1 0 0 0,0 0 0 0 0,0 0 0 0 0,0 0 0 0 0,0 0 0 0 0,0 0-1 0 0,0 0 1 0 0,0 0 0 0 0,0 0 0 0 0,0 1 0 0 0,0-1 0 0 0,0 0 0 0 0,0 0 0 0 0,1 0 0 0 0,-1 0 0 0 0,0 0 0 0 0,0 0 0 0 0,0 0 0 0 0,0 0 0 0 0,0 0 0 0 0,0 0 0 0 0,0 0 0 0 0,1 0 0 0 0,-1 0-1 0 0,0 0 1 0 0,0 0 0 0 0,0 1 0 0 0,0-1 0 0 0,22 0 305 0 0,-14-1-287 0 0,57-4 307 0 0,119-27 1 0 0,0-1-314 0 0,-155 30-45 0 0,0 1 1 0 0,0 1-1 0 0,0 2 0 0 0,41 6 1 0 0,-61-6-67 0 0,0 2 1 0 0,0-1 0 0 0,0 1-1 0 0,12 6 1 0 0,-19-8-36 0 0,-2 1-49 0 0,1-1 129 0 0,-1 1 1 0 0,0 0-1 0 0,1-1 0 0 0,-1 1 1 0 0,0 0-1 0 0,0-1 0 0 0,-1 1 0 0 0,1 0 1 0 0,0-1-1 0 0,0 1 0 0 0,-1 0 1 0 0,1-1-1 0 0,-1 1 0 0 0,1-1 0 0 0,-1 1 1 0 0,0-1-1 0 0,0 1 0 0 0,0-1 1 0 0,1 0-1 0 0,-3 3 0 0 0,0 0-180 0 0,-1 1 0 0 0,0-1 0 0 0,0 0-1 0 0,-8 8 1 0 0,7-8 154 0 0,-19 9-145 0 0,23-13 342 0 0,-1 1 0 0 0,1-1 0 0 0,0 0 0 0 0,0 0-1 0 0,0 1 1 0 0,-1-1 0 0 0,1 0 0 0 0,0 0 0 0 0,0 0 0 0 0,0 0 0 0 0,-1 0 0 0 0,-1-1 0 0 0,-11 1-6 0 0,1 5-69 0 0,-1 1 0 0 0,1 1 1 0 0,0 0-1 0 0,-21 15 1 0 0,-8 5-49 0 0,-180 92 0 0 0,93-64 0 0 0,-42 22 0 0 0,136-56 83 0 0,1 2 1 0 0,0 0-1 0 0,2 3 0 0 0,-37 37 0 0 0,62-55-85 0 0,3-4 4 0 0,1-1 1 0 0,-1 0-1 0 0,0 1 0 0 0,-1-1 0 0 0,1-1 1 0 0,0 1-1 0 0,-6 2 0 0 0,35-3 158 0 0,69-8-70 0 0,14 0 42 0 0,24 7-93 0 0,-1-6 0 0 0,245-42 0 0 0,-297 37-69 0 0,0 3 0 0 0,92 4 0 0 0,-160 3-1 0 0,-4 0-306 0 0,1 0 0 0 0,-1 0 0 0 0,0 1 0 0 0,0 0 0 0 0,13 4 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2759 0 0,'2'-1'207'0'0,"53"-23"13087"0"0,4 5-8255 0 0,34-14-3739 0 0,-74 25-1110 0 0,123-49 1857 0 0,-113 48-2953 0 0,41-7 0 0 0,-58 13-1443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81 4319 0 0,'51'-5'243'0'0,"109"-17"33"0"0,-98 8 1145 0 0,53-11 9431 0 0,-117 25-10449 0 0,-40-6 541 0 0,22 3-625 0 0,0 0 1 0 0,0 2-1 0 0,-1 0 1 0 0,-35 3-1 0 0,-19 13-260 0 0,-82 27 0 0 0,129-34-49 0 0,-88 27-205 0 0,-300 73-1186 0 0,366-100 1349 0 0,-58 2 0 0 0,102-9 40 0 0,1-1 1 0 0,-1 0-1 0 0,1 0 0 0 0,-1-1 0 0 0,0 1 1 0 0,1-1-1 0 0,-1 0 0 0 0,1-1 0 0 0,0 0 1 0 0,-1 1-1 0 0,1-2 0 0 0,0 1 0 0 0,0 0 1 0 0,0-1-1 0 0,0 0 0 0 0,1 0 0 0 0,-1-1 1 0 0,1 1-1 0 0,0-1 0 0 0,0 0 0 0 0,-7-9 1 0 0,10 11-9 0 0,0 0 1 0 0,-1 0 0 0 0,1 0-1 0 0,-1 0 1 0 0,0 0 0 0 0,1 0 0 0 0,-1 1-1 0 0,0-1 1 0 0,0 1 0 0 0,0-1-1 0 0,0 1 1 0 0,-1-1 0 0 0,1 1 0 0 0,0 0-1 0 0,-4-1 1 0 0,-1-1-2 0 0,1 2-5 0 0,0-1-1 0 0,1 1 1 0 0,-1 0-1 0 0,0 1 1 0 0,0-1-1 0 0,0 1 1 0 0,0 0-1 0 0,0 1 1 0 0,1-1-1 0 0,-1 1 1 0 0,0 0-1 0 0,0 1 0 0 0,1 0 1 0 0,-1-1-1 0 0,1 2 1 0 0,-1-1-1 0 0,-8 6 1 0 0,0 3-32 0 0,12-8 24 0 0,1 1 2 0 0,-4 8 1 0 0,7 3 22 0 0,0-12 7 0 0,0 1-1 0 0,0-1 1 0 0,1 0 0 0 0,-1 0-1 0 0,1 0 1 0 0,-1-1 0 0 0,1 1-1 0 0,0-1 1 0 0,0 1-1 0 0,0-1 1 0 0,0 0 0 0 0,5 2-1 0 0,6 3 116 0 0,23 10 0 0 0,53 12 265 0 0,-50-17-166 0 0,38 17 0 0 0,-62-21-192 0 0,0 0-1 0 0,0 0 1 0 0,-1 2-1 0 0,0-1 1 0 0,20 19-1 0 0,-27-20-34 0 0,-1 0 0 0 0,0 0-1 0 0,0 1 1 0 0,0-1-1 0 0,-1 2 1 0 0,-1-1 0 0 0,1 1-1 0 0,-2 0 1 0 0,1 0 0 0 0,3 12-1 0 0,-2 0 7 0 0,-1 1-1 0 0,0 0 0 0 0,-2 1 1 0 0,-1-1-1 0 0,0 0 0 0 0,-2 1 1 0 0,-4 35-1 0 0,3-50 15 0 0,0-4-11 0 0,1-1-1 0 0,-1 1 1 0 0,1 0-1 0 0,1-1 1 0 0,0 7 0 0 0,0-4 55 0 0,2-6 156 0 0,6-11-12 0 0,-9 10-222 0 0,5-7 72 0 0,-1-1 1 0 0,0 1-1 0 0,0-1 0 0 0,-1 0 1 0 0,0 0-1 0 0,0 0 0 0 0,-1-1 0 0 0,0 1 1 0 0,0-1-1 0 0,0-9 0 0 0,-1-9 47 0 0,-4-51 0 0 0,0 29-130 0 0,0 6 20 0 0,1 16 0 0 0,1 0 0 0 0,1 0 0 0 0,2 0 0 0 0,5-37 0 0 0,-5 58 7 0 0,-1 1 0 0 0,1-1-1 0 0,0 1 1 0 0,1 0 0 0 0,-1 0-1 0 0,1 0 1 0 0,6-8 0 0 0,0 2 14 0 0,2 4 22 0 0,-11 7-43 0 0,1-1 1 0 0,0 1-1 0 0,-1 0 1 0 0,1 0-1 0 0,-1 0 1 0 0,1 0 0 0 0,0 0-1 0 0,0 0 1 0 0,-1 0-1 0 0,1 0 1 0 0,0 0 0 0 0,-1 0-1 0 0,1 0 1 0 0,0 0-1 0 0,-1 1 1 0 0,1-1 0 0 0,1 1-1 0 0,0 1-272 0 0,1 1 0 0 0,0 1 0 0 0,-1-1 0 0 0,1 0 0 0 0,-1 0 0 0 0,0 1 0 0 0,0 0 0 0 0,0-1 0 0 0,0 1 0 0 0,0 4 0 0 0,1-2-768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57 112 5983 0 0,'-1'0'464'0'0,"-37"0"82"0"0,21 0 7864 0 0,19 0-8275 0 0,0-1 0 0 0,0 1-1 0 0,0-1 1 0 0,0 1 0 0 0,0-1 0 0 0,-1 0-1 0 0,1 0 1 0 0,2-1 0 0 0,6-3 155 0 0,205-69 2019 0 0,-198 68-2089 0 0,0 0-1 0 0,35-5 1 0 0,-46 10-179 0 0,-1 0 0 0 0,1 1 0 0 0,0 0 0 0 0,0 0 0 0 0,0 0 0 0 0,-1 1-1 0 0,1-1 1 0 0,0 1 0 0 0,0 1 0 0 0,-1-1 0 0 0,1 1 0 0 0,-1 0 0 0 0,6 3 0 0 0,-9-4-41 0 0,0 0-1 0 0,0 1 1 0 0,-1-1-1 0 0,1 0 1 0 0,0 1-1 0 0,-1-1 1 0 0,1 1 0 0 0,-1 0-1 0 0,0-1 1 0 0,1 1-1 0 0,-1 0 1 0 0,0 0-1 0 0,0 0 1 0 0,0 0-1 0 0,0 0 1 0 0,0 0-1 0 0,-1 0 1 0 0,1 0-1 0 0,-1 0 1 0 0,1 0 0 0 0,-1 0-1 0 0,0 0 1 0 0,0 0-1 0 0,0 1 1 0 0,0-1-1 0 0,0 0 1 0 0,0 0-1 0 0,-1 0 1 0 0,1 0-1 0 0,-1 0 1 0 0,1 1 0 0 0,-1-1-1 0 0,0 0 1 0 0,-1 2-1 0 0,-2 6-24 0 0,-1-1-1 0 0,-1 0 1 0 0,0 1 0 0 0,0-2 0 0 0,-11 13-1 0 0,-15 17-22 0 0,-54 47 0 0 0,-30 10 60 0 0,116-96-11 0 0,1 1 0 0 0,-1 0 1 0 0,0 0-1 0 0,0 0 0 0 0,0 0 0 0 0,0 0 0 0 0,0 1 0 0 0,0-1 1 0 0,0 0-1 0 0,0 0 0 0 0,0 0 0 0 0,0 0 0 0 0,0 0 0 0 0,0 0 0 0 0,0 0 1 0 0,0 0-1 0 0,0 0 0 0 0,0 0 0 0 0,1 0 0 0 0,-1 0 0 0 0,0 0 1 0 0,0 0-1 0 0,0 0 0 0 0,0 0 0 0 0,0 0 0 0 0,0 0 0 0 0,0 0 0 0 0,0 0 1 0 0,0 0-1 0 0,0 0 0 0 0,0 0 0 0 0,0 0 0 0 0,0 1 0 0 0,0-1 0 0 0,0 0 1 0 0,0 0-1 0 0,0 0 0 0 0,0 0 0 0 0,0 0 0 0 0,0 0 0 0 0,0 0 1 0 0,0 0-1 0 0,0 0 0 0 0,0 0 0 0 0,0 0 0 0 0,0 0 0 0 0,0 0 0 0 0,0 0 1 0 0,0 0-1 0 0,0 1 0 0 0,10 0 29 0 0,0 0 1 0 0,1-1-1 0 0,-1 0 0 0 0,0 0 1 0 0,0-1-1 0 0,13-3 0 0 0,64-18 261 0 0,-46 10-193 0 0,-18 6-68 0 0,17-5 27 0 0,50-7 0 0 0,-79 17-55 0 0,1 0 0 0 0,-1 0-1 0 0,1 1 1 0 0,-1 0-1 0 0,1 1 1 0 0,0 1-1 0 0,-1 0 1 0 0,0 0 0 0 0,15 5-1 0 0,-23-6-107 0 0,1 1-1 0 0,-1-1 1 0 0,0 1-1 0 0,1 0 1 0 0,-1-1-1 0 0,0 1 1 0 0,0 1-1 0 0,0-1 1 0 0,0 0-1 0 0,-1 1 0 0 0,1-1 1 0 0,-1 1-1 0 0,1 0 1 0 0,-1 0-1 0 0,0 0 1 0 0,0 0-1 0 0,2 5 1 0 0,-1 10-953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9671 0 0,'2'-1'9214'0'0,"3"-2"-8914"0"0,0 0 1 0 0,1 1 0 0 0,-1-1 0 0 0,1 1 0 0 0,0 0 0 0 0,9-2-1 0 0,40-3 290 0 0,-31 4-292 0 0,330-52 1772 0 0,56-6-668 0 0,197 18-1989 0 0,-599 43 264 0 0,-4 0-28 0 0,0 0 0 0 0,1 0-1 0 0,-1 0 1 0 0,0 0 0 0 0,1-1 0 0 0,-1 0-1 0 0,0 0 1 0 0,0 0 0 0 0,1 0 0 0 0,6-4 0 0 0,-9 4-1163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100 155 14655 0 0,'1'-2'671'0'0,"8"-16"320"0"0,-9 17 189 0 0,0 4-500 0 0,0 14-445 0 0,-2 1 1 0 0,-1-1-1 0 0,0 0 1 0 0,-1 0-1 0 0,0 0 1 0 0,-11 24-1 0 0,0-8-114 0 0,-1 1 0 0 0,-22 33 1 0 0,30-55-101 0 0,7-9 116 0 0,1-4-125 0 0,1-1 0 0 0,-1 1 0 0 0,1 0-1 0 0,-1 0 1 0 0,1 0 0 0 0,0 0 0 0 0,-1 0-1 0 0,1 0 1 0 0,0 0 0 0 0,2-1 0 0 0,2-4 17 0 0,37-54 105 0 0,-22 30-76 0 0,1 1 0 0 0,35-36 0 0 0,-20 29 3 0 0,2 3-1 0 0,2 1 1 0 0,1 2 0 0 0,1 2-1 0 0,55-28 1 0 0,-92 54-51 0 0,-1 1-1 0 0,1-1 1 0 0,0 0 0 0 0,-1 1 0 0 0,1 0 0 0 0,0 0-1 0 0,0 1 1 0 0,5-1 0 0 0,-9 1 0 0 0,1 0 1 0 0,-1 0-1 0 0,0 1 1 0 0,1-1 0 0 0,-1 0-1 0 0,0 1 1 0 0,0-1-1 0 0,1 1 1 0 0,-1-1-1 0 0,0 1 1 0 0,0 0-1 0 0,1-1 1 0 0,-1 1-1 0 0,0 0 1 0 0,0 0-1 0 0,0 0 1 0 0,0 0 0 0 0,0 0-1 0 0,-1 0 1 0 0,1 0-1 0 0,0 0 1 0 0,0 0-1 0 0,-1 1 1 0 0,2 1-1 0 0,-1 0 9 0 0,0 0 0 0 0,1 0 0 0 0,-1 0 0 0 0,-1 0 0 0 0,1 0 0 0 0,0 1 0 0 0,-1-1 0 0 0,1 4 1 0 0,-3 12 56 0 0,0 0 1 0 0,-1 0 0 0 0,-1-1-1 0 0,-10 28 1 0 0,0 6 78 0 0,13-49-144 0 0,-2 9 5 0 0,0 1-1 0 0,1 0 1 0 0,-1 23-1 0 0,3-33-12 0 0,0 1-1 0 0,0-1 1 0 0,1 1 0 0 0,-1-1-1 0 0,1 0 1 0 0,0 1 0 0 0,0-1-1 0 0,0 0 1 0 0,0 0-1 0 0,1 0 1 0 0,-1 0 0 0 0,1 0-1 0 0,0 0 1 0 0,0 0-1 0 0,0 0 1 0 0,0 0 0 0 0,0-1-1 0 0,0 0 1 0 0,5 5 0 0 0,3-1-2 0 0,-1-1 0 0 0,1 1 1 0 0,0-1-1 0 0,0-1 1 0 0,1 0-1 0 0,-1-1 0 0 0,18 4 1 0 0,-4-2-31 0 0,1-1 0 0 0,31 0 1 0 0,-37-4-481 0 0,-1 1 1 0 0,1-2 0 0 0,0 0-1 0 0,-1-2 1 0 0,0 0-1 0 0,1-1 1 0 0,-1 0-1 0 0,24-11 1 0 0,-7-1-1185 0 0,-3 2-17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618 238 11831 0 0,'0'0'2163'0'0,"-2"1"-1686"0"0,-4 1-329 0 0,0 0 0 0 0,1 0-1 0 0,-1-1 1 0 0,0 1-1 0 0,0-2 1 0 0,0 1 0 0 0,0-1-1 0 0,0 1 1 0 0,0-2-1 0 0,0 1 1 0 0,0-1 0 0 0,0 0-1 0 0,0 0 1 0 0,0 0 0 0 0,1-1-1 0 0,-1 0 1 0 0,0 0-1 0 0,1 0 1 0 0,-1-1 0 0 0,1 0-1 0 0,0 0 1 0 0,0-1-1 0 0,0 1 1 0 0,0-1 0 0 0,1 0-1 0 0,0 0 1 0 0,-5-6 0 0 0,-2-7-152 0 0,1 1 1 0 0,1-2 0 0 0,-9-25 0 0 0,12 27-86 0 0,-1 0 0 0 0,-1 0-1 0 0,0 1 1 0 0,-15-21 0 0 0,22 35 81 0 0,-1 0 0 0 0,1 1 0 0 0,0-1 0 0 0,0 1 0 0 0,-1-1 1 0 0,1 1-1 0 0,-1-1 0 0 0,1 1 0 0 0,0 0 0 0 0,-1-1 0 0 0,1 1 0 0 0,-1 0 0 0 0,1 0 0 0 0,-1 0 0 0 0,1 0 1 0 0,0 1-1 0 0,-3-1 0 0 0,3 1-10 0 0,-10 0-63 0 0,1 1 1 0 0,0 1-1 0 0,0 0 1 0 0,1 1-1 0 0,-1 0 0 0 0,1 0 1 0 0,-1 1-1 0 0,-15 11 1 0 0,11-6 35 0 0,0 1-1 0 0,0 1 1 0 0,1 0 0 0 0,-16 19 0 0 0,-48 73 418 0 0,66-88-233 0 0,1 2 1 0 0,1-1 0 0 0,0 2-1 0 0,-8 26 1 0 0,15-39-95 0 0,0-1 0 0 0,1 1-1 0 0,0 0 1 0 0,1-1 0 0 0,-1 1-1 0 0,1 0 1 0 0,0 0 0 0 0,1 9-1 0 0,0-12-25 0 0,-1-1-1 0 0,1 0 1 0 0,0 1-1 0 0,0-1 0 0 0,0 0 1 0 0,0 1-1 0 0,0-1 1 0 0,0 0-1 0 0,0 0 0 0 0,1 0 1 0 0,-1 0-1 0 0,1 0 1 0 0,-1 0-1 0 0,1 0 0 0 0,0-1 1 0 0,0 1-1 0 0,0-1 1 0 0,0 1-1 0 0,0-1 0 0 0,0 0 1 0 0,0 0-1 0 0,4 2 1 0 0,4 0 35 0 0,-1-1 1 0 0,1 0 0 0 0,-1 0 0 0 0,1-1 0 0 0,0-1 0 0 0,-1 1-1 0 0,1-1 1 0 0,0-1 0 0 0,-1 0 0 0 0,1 0 0 0 0,16-5 0 0 0,0-2-90 0 0,0-1 1 0 0,48-23 0 0 0,-56 22-315 0 0,0 0 1 0 0,23-17-1 0 0,-34 22 161 0 0,-1 0 0 0 0,0 0-1 0 0,-1-1 1 0 0,1 1 0 0 0,-1-1 0 0 0,0-1 0 0 0,-1 1 0 0 0,0-1 0 0 0,6-9 0 0 0,-6 4 91 0 0,-3 9 961 0 0,-2 4-834 0 0,-1 0-1 0 0,0-1 1 0 0,1 1 0 0 0,-1 0 0 0 0,1 0 0 0 0,-1-1-1 0 0,1 1 1 0 0,0 0 0 0 0,-1 1 0 0 0,1-1 0 0 0,0 0-1 0 0,0 0 1 0 0,-1 1 0 0 0,1-1 0 0 0,0 0 0 0 0,1 1-1 0 0,-1-1 1 0 0,-1 3 0 0 0,-12 29 495 0 0,11-24-418 0 0,1 1 1 0 0,-1 0 0 0 0,2 0 0 0 0,-1 1 0 0 0,2-1 0 0 0,-1 0 0 0 0,1 0 0 0 0,1 1 0 0 0,3 17 0 0 0,-4-26-100 0 0,1 0-1 0 0,0 0 1 0 0,0 0 0 0 0,0 0-1 0 0,0 0 1 0 0,0 0 0 0 0,0 0-1 0 0,0 0 1 0 0,1-1 0 0 0,-1 1 0 0 0,1 0-1 0 0,-1-1 1 0 0,1 1 0 0 0,0-1-1 0 0,-1 0 1 0 0,1 0 0 0 0,0 0 0 0 0,0 1-1 0 0,3 0 1 0 0,17 4-1160 0 0,-1-5-3640 0 0,-4-2-1156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1375 0 0,'0'0'13846'0'0,"1"-2"-12886"0"0,4-7-595 0 0,1 0 1 0 0,-1 1 0 0 0,2 0 0 0 0,-1 0 0 0 0,1 0 0 0 0,0 1-1 0 0,10-8 1 0 0,65-44 612 0 0,-41 31-653 0 0,-2-2-230 0 0,-21 16-36 0 0,1-1 0 0 0,1 2-1 0 0,0 1 1 0 0,30-14 0 0 0,-35 22-59 0 0,-14 4-1 0 0,0 0 0 0 0,0 0 1 0 0,0 0-1 0 0,0 0 0 0 0,0 0 0 0 0,0 0 0 0 0,0 0 0 0 0,0 1 0 0 0,0-1 0 0 0,1 0 0 0 0,0 1 1 0 0,0 1-8 0 0,0-1 0 0 0,0 1 0 0 0,1 0 0 0 0,-1-1 0 0 0,0 1 0 0 0,0 0 0 0 0,-1 1 1 0 0,1-1-1 0 0,0 0 0 0 0,-1 0 0 0 0,1 1 0 0 0,-1-1 0 0 0,0 1 0 0 0,0-1 1 0 0,0 1-1 0 0,0 0 0 0 0,0-1 0 0 0,-1 1 0 0 0,1 0 0 0 0,0 5 0 0 0,0 7-34 0 0,-1 0-1 0 0,-1 24 1 0 0,0-31 41 0 0,1 6 1 0 0,0 0 0 0 0,-2 7-1 0 0,3-15 15 0 0,4 7 25 0 0,-5-13-52 0 0,1 1-84 0 0,-1 1-1 0 0,0-1 1 0 0,1 0 0 0 0,-1 0-1 0 0,1 0 1 0 0,-1 0 0 0 0,1 0-1 0 0,0 0 1 0 0,-1 0 0 0 0,1 0-1 0 0,0-1 1 0 0,-1 1 0 0 0,1 0-1 0 0,0 0 1 0 0,0 0 0 0 0,0-1-1 0 0,0 1 1 0 0,1 0 0 0 0,8 7-1789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309 377 919 0 0,'-1'3'606'0'0,"0"1"417"0"0,-1 0-1 0 0,0 0 1 0 0,0 0 0 0 0,0 0 0 0 0,0 0-1 0 0,0 0 1 0 0,-1-1 0 0 0,0 1 0 0 0,0-1-1 0 0,0 0 1 0 0,-4 3 0 0 0,1-1-281 0 0,-1 0 0 0 0,0 0 0 0 0,0-1 0 0 0,0 0 0 0 0,-13 5 0 0 0,8-5-461 0 0,-1 1-1 0 0,-1-2 1 0 0,1 0-1 0 0,-1-1 1 0 0,1 0-1 0 0,-1-1 0 0 0,-16 0 1 0 0,22-2-84 0 0,0 1 0 0 0,0-1 1 0 0,0 0-1 0 0,0-1 0 0 0,-13-5 1 0 0,18 6-168 0 0,1 0 0 0 0,0 0 1 0 0,0 0-1 0 0,0 0 1 0 0,0 0-1 0 0,0-1 0 0 0,0 1 1 0 0,0-1-1 0 0,1 1 1 0 0,-1-1-1 0 0,0 0 0 0 0,1 0 1 0 0,-1 1-1 0 0,1-1 1 0 0,0 0-1 0 0,0 0 0 0 0,0-1 1 0 0,0 1-1 0 0,0 0 1 0 0,0 0-1 0 0,0-1 0 0 0,1 1 1 0 0,-2-4-1 0 0,2-2 26 0 0,-1 0 0 0 0,1 0 0 0 0,1 1-1 0 0,0-1 1 0 0,0 0 0 0 0,0 0 0 0 0,1 1 0 0 0,0-1-1 0 0,3-6 1 0 0,-1 2-6 0 0,2 2-1 0 0,-1-1 0 0 0,1 1 1 0 0,1 0-1 0 0,9-11 0 0 0,9-7-45 0 0,0 2-1 0 0,55-41 0 0 0,-61 51-51 0 0,11-7-164 0 0,0 2 1 0 0,1 0-1 0 0,45-20 0 0 0,-75 40 210 0 0,7-3-33 0 0,0 0 0 0 0,1 1 0 0 0,15-4 0 0 0,-10 4 12 0 0,2 3-25 0 0,-1 4 36 0 0,-1 2 33 0 0,-12-5 0 0 0,-1 0-1 0 0,0 0 0 0 0,0 0 1 0 0,1 0-1 0 0,-1 0 0 0 0,0 0 1 0 0,0 1-1 0 0,0-1 0 0 0,0 0 1 0 0,0 1-1 0 0,-1-1 0 0 0,1 1 1 0 0,0-1-1 0 0,-1 1 0 0 0,1-1 1 0 0,-1 1-1 0 0,1 2 0 0 0,0 0 10 0 0,-1 0 0 0 0,0 0 0 0 0,0 0 0 0 0,0 0 0 0 0,-1-1 0 0 0,1 1 0 0 0,-2 5 0 0 0,-2 3 45 0 0,0 0 0 0 0,-1-1 0 0 0,-11 20 0 0 0,-72 113 222 0 0,71-121-269 0 0,-1 0 0 0 0,0-1 0 0 0,-40 35 0 0 0,45-45-96 0 0,10-8-125 0 0,-1-1 0 0 0,1 0 0 0 0,-1 0 0 0 0,0 0 0 0 0,-5 3 0 0 0,27-12-2131 0 0,5-4 962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13247 0 0,'-6'1'160'0'0,"1"1"0"0"0,-1 0 1 0 0,1 0-1 0 0,0 0 0 0 0,-1 0 0 0 0,1 1 0 0 0,0 0 0 0 0,-7 5 0 0 0,-2 4-182 0 0,-17 17 0 0 0,12-11 159 0 0,-20 18 852 0 0,1 2 1 0 0,2 2-1 0 0,-45 66 1 0 0,68-87-830 0 0,1 1 0 0 0,1 0 0 0 0,1 1 0 0 0,1 1 0 0 0,1-1 1 0 0,0 2-1 0 0,2-1 0 0 0,0 0 0 0 0,2 1 0 0 0,-3 37 1 0 0,8-14-17 0 0,2-1 0 0 0,11 65 0 0 0,-2-33-527 0 0,-12-72 135 0 0,1-2-48 0 0,-1 1 0 0 0,1-1 0 0 0,-1 0 1 0 0,0 1-1 0 0,0-1 0 0 0,0 0 0 0 0,-1 0 0 0 0,1 1 0 0 0,-2 4 0 0 0,1-6-360 0 0,10-18-7096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12 1839 0 0,'35'-3'439'0'0,"78"-5"-735"0"0,-57 12 2927 0 0,-45-2-225 0 0,0 0-1 0 0,22 8 2120 0 0,-30-5-3472 0 0,4 3 144 0 0,-3 4 1439 0 0,-17-6-1536 0 0,7-4-920 0 0,0-1-1 0 0,0 0 0 0 0,-1 0 1 0 0,1-1-1 0 0,0 0 0 0 0,-1 0 0 0 0,1 0 1 0 0,-8-2-1 0 0,-16 0 55 0 0,-199 16-51 0 0,-16 0-94 0 0,143-16-89 0 0,-285 10 0 0 0,19 16-64 0 0,347-23 54 0 0,0-2-1 0 0,0 0 1 0 0,0-1-1 0 0,0-1 1 0 0,0-1-1 0 0,-32-10 1 0 0,41 8-5 0 0,2-1 15 0 0,5 1-199 0 0,6 7-249 0 0,8 10-285 0 0,-1 5 662 0 0,0-1 0 0 0,-2 1 0 0 0,0 1 0 0 0,5 22 0 0 0,1 2 46 0 0,14 43-11 0 0,54 111 1 0 0,-66-165 55 0 0,3 0 1 0 0,0-1 0 0 0,2-1 0 0 0,1-1 0 0 0,1-1 0 0 0,46 44 0 0 0,-34-41 96 0 0,56 38 1 0 0,-75-59-54 0 0,8 5 71 0 0,-21-10-102 0 0,1-2 1121 0 0,-3-9-993 0 0,0-1 0 0 0,0 0 0 0 0,-1 1 0 0 0,-1-1 0 0 0,1 1 0 0 0,-1 0 0 0 0,-8-14 0 0 0,7 13-94 0 0,0 1 0 0 0,0-1 0 0 0,1 0 0 0 0,1 0 0 0 0,-1 0 0 0 0,1 0 0 0 0,0-10 0 0 0,2 9-3 0 0,1-1 0 0 0,0 0-1 0 0,0 1 1 0 0,1-1 0 0 0,1 1-1 0 0,0-1 1 0 0,1 1 0 0 0,5-11-1 0 0,7-13 176 0 0,21-30 0 0 0,-17 32-156 0 0,2 1 1 0 0,47-50 0 0 0,64-42-347 0 0,-131 121 104 0 0,-3 1-101 0 0,1 1 206 0 0,-1-1 0 0 0,1 1 0 0 0,-1-1 0 0 0,1 0 0 0 0,-1 1 0 0 0,1-1 0 0 0,-1 1 0 0 0,0-1 0 0 0,1 1 1 0 0,-1 0-1 0 0,0-1 0 0 0,1 1 0 0 0,-1 0 0 0 0,0-1 0 0 0,0 1 0 0 0,1 0 0 0 0,-1 0 0 0 0,0 0 1 0 0,0 0-1 0 0,1 0 0 0 0,-1-1 0 0 0,0 1 0 0 0,0 1 0 0 0,-1-1 0 0 0,-10 0-655 0 0,0 2-1 0 0,-1 0 0 0 0,1 0 1 0 0,0 1-1 0 0,0 0 1 0 0,0 1-1 0 0,1 0 0 0 0,-1 1 1 0 0,-13 8-1 0 0,9-2-1130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9095 0 0,'0'0'823'0'0,"2"1"-678"0"0,7 5 18 0 0,-1 1-1 0 0,0 0 0 0 0,0 1 1 0 0,-1 0-1 0 0,0 0 0 0 0,0 0 1 0 0,7 13-1 0 0,37 73 942 0 0,-2-1-75 0 0,34 23-579 0 0,-67-96-382 0 0,2 0-1 0 0,0-1 1 0 0,29 23-1 0 0,41 23-401 0 0,-78-57-1212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13503 0 0,'0'0'1224'0'0,"2"1"-1008"0"0,6 7-154 0 0,0-1 0 0 0,0 1 0 0 0,-1 0 0 0 0,0 1 0 0 0,0 0 0 0 0,-1 0 0 0 0,0 0 0 0 0,5 13 0 0 0,3 3 382 0 0,20 36 670 0 0,26 42 852 0 0,83 101 235 0 0,-115-170-1986 0 0,1-1 0 0 0,1-1 1 0 0,58 46-1 0 0,-70-64-174 0 0,1-1 0 0 0,0 0 0 0 0,1-1 0 0 0,38 15-1 0 0,-48-23-17 0 0,0-1 0 0 0,0 0 0 0 0,1-1 0 0 0,-1 0 0 0 0,1 0 0 0 0,-1-1-1 0 0,1-1 1 0 0,0 0 0 0 0,-1 0 0 0 0,1-1 0 0 0,-1 0 0 0 0,17-4-1 0 0,-13 1-7 0 0,0-1 0 0 0,-1 0-1 0 0,20-11 1 0 0,-26 12-360 0 0,0 0 0 0 0,-1 0 0 0 0,0 0 0 0 0,0-1 0 0 0,0 0 0 0 0,0-1 0 0 0,-1 1 0 0 0,7-10 0 0 0,0-6-1310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10135 0 0,'0'0'3270'0'0,"-1"2"-2066"0"0,-5 6-804 0 0,0 0 1 0 0,-1-1-1 0 0,0 0 1 0 0,0-1-1 0 0,0 0 1 0 0,-1 0-1 0 0,-12 8 1 0 0,-9 6 192 0 0,-16 18 86 0 0,1 1-1 0 0,2 2 1 0 0,2 2 0 0 0,-67 91-1 0 0,-5 25-123 0 0,108-153-537 0 0,2-3-9 0 0,0 0-1 0 0,1 0 1 0 0,-1 1 0 0 0,1-1 0 0 0,0 0 0 0 0,0 1 0 0 0,0-1 0 0 0,0 0 0 0 0,0 5-1 0 0,-1 1-121 0 0,2-7-539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96 2303 0 0,'-6'-2'180'0'0,"-1"0"-1"0"0,1 0 0 0 0,-1 1 1 0 0,1 0-1 0 0,-1 0 0 0 0,0 0 0 0 0,1 1 1 0 0,-8 0-1 0 0,7 1 1760 0 0,-1 0 0 0 0,1 1 1 0 0,-15 4 4282 0 0,22-6-6141 0 0,0 0 1 0 0,-1 0-1 0 0,1 1 1 0 0,-1-1-1 0 0,1 0 1 0 0,0 1 0 0 0,-1-1-1 0 0,1 0 1 0 0,0 1-1 0 0,-1-1 1 0 0,1 0 0 0 0,0 1-1 0 0,-1-1 1 0 0,1 1-1 0 0,0-1 1 0 0,0 0-1 0 0,0 1 1 0 0,-1-1 0 0 0,1 1-1 0 0,0-1 1 0 0,0 1-1 0 0,0-1 1 0 0,0 1-1 0 0,0-1 1 0 0,0 1 0 0 0,0 0-1 0 0,6 3 75 0 0,0 0-1 0 0,1 0 0 0 0,-1-1 0 0 0,1 1 1 0 0,0-1-1 0 0,0-1 0 0 0,0 1 1 0 0,0-1-1 0 0,0-1 0 0 0,1 1 1 0 0,-1-1-1 0 0,1 0 0 0 0,-1-1 1 0 0,0 0-1 0 0,11-1 0 0 0,15-2 299 0 0,0-2 0 0 0,36-9 0 0 0,-64 13-403 0 0,98-25 525 0 0,111-20-35 0 0,58 11-264 0 0,-155 27-6811 0 0,-83 6-728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1839 0 0,'0'0'13654'0'0,"2"1"-13204"0"0,1 1-186 0 0,0-1 0 0 0,0 0 0 0 0,1 0 0 0 0,-1-1 0 0 0,0 1 0 0 0,0-1 0 0 0,1 0 0 0 0,-1 1 0 0 0,0-1 0 0 0,6-1 0 0 0,200-42 2998 0 0,-121 22-3049 0 0,-21 3-169 0 0,-47 12-575 0 0,0 0-1 0 0,1 1 1 0 0,-1 2-1 0 0,31-3 1 0 0,-49 6 324 0 0,-1 0 0 0 0,1 0 1 0 0,0 1-1 0 0,-1-1 1 0 0,1 0-1 0 0,-1 1 1 0 0,1-1-1 0 0,-1 1 1 0 0,1-1-1 0 0,-1 1 1 0 0,0 0-1 0 0,1 0 1 0 0,-1-1-1 0 0,0 1 0 0 0,0 0 1 0 0,1 0-1 0 0,-1 0 1 0 0,0 1-1 0 0,0-1 1 0 0,2 2-1 0 0,3 8-1317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3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14711 0 0,'0'0'1335'0'0,"-1"1"-1015"0"0,0-1-247 0 0,1 0-1 0 0,0 0 1 0 0,0 0 0 0 0,0 0-1 0 0,0 0 1 0 0,0 0-1 0 0,-1 0 1 0 0,1 0 0 0 0,0 0-1 0 0,0 0 1 0 0,0 0 0 0 0,0 0-1 0 0,0 1 1 0 0,0-1 0 0 0,-1 0-1 0 0,1 0 1 0 0,0 0 0 0 0,0 0-1 0 0,0 0 1 0 0,0 0 0 0 0,0 0-1 0 0,0 1 1 0 0,0-1-1 0 0,0 0 1 0 0,0 0 0 0 0,0 0-1 0 0,0 0 1 0 0,-1 0 0 0 0,1 1-1 0 0,0-1 1 0 0,0 0 0 0 0,0 0-1 0 0,0 0 1 0 0,0 0 0 0 0,0 1-1 0 0,0-1 1 0 0,0 0 0 0 0,0 0-1 0 0,0 0 1 0 0,1 0-1 0 0,-1 0 1 0 0,0 1 0 0 0,0-1-1 0 0,0 0 1 0 0,0 0 0 0 0,0 0-1 0 0,0 0 1 0 0,0 0 0 0 0,0 0-1 0 0,0 1 1 0 0,0-1 0 0 0,0 0-1 0 0,1 0 1 0 0,-1 0 0 0 0,0 0-1 0 0,0 0 1 0 0,0 0 0 0 0,0 0-1 0 0,0 0 1 0 0,0 0-1 0 0,1 1 1 0 0,-1-1 0 0 0,0 0-1 0 0,0 0 1 0 0,0 0 0 0 0,0 0-1 0 0,0 0 1 0 0,1 0 0 0 0,18 3 1422 0 0,27-4-635 0 0,-4 0-449 0 0,0 1 0 0 0,63 8-1 0 0,19 12-2981 0 0,-78-8-1754 0 0,-43-12 2766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0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17 3223 0 0,'72'-9'1662'0'0,"-30"6"11978"0"0,-145 21-13307 0 0,64-10-312 0 0,-93 11-22 0 0,52-10 13 0 0,29-1-1 0 0,-281 35 87 0 0,-4-28-172 0 0,309-16-67 0 0,-50-8 0 0 0,67 7 129 0 0,0-1-1 0 0,0 0 1 0 0,0 0-1 0 0,0-1 1 0 0,1 0-1 0 0,-1 0 1 0 0,-16-12-1 0 0,25 15 15 0 0,-1 0 1 0 0,1 0-1 0 0,0 1 0 0 0,0-1 0 0 0,0 0 1 0 0,0 0-1 0 0,0 0 0 0 0,0 0 0 0 0,0 0 0 0 0,0-1 1 0 0,0 1-1 0 0,1 0 0 0 0,-1 0 0 0 0,0 0 1 0 0,1-1-1 0 0,-1 1 0 0 0,1 0 0 0 0,-1-1 1 0 0,1 1-1 0 0,0-1 0 0 0,-1-1 0 0 0,2 2 3 0 0,-1-1 0 0 0,0 1-1 0 0,1 0 1 0 0,-1 0 0 0 0,1-1 0 0 0,-1 1-1 0 0,1 0 1 0 0,0 0 0 0 0,0 0 0 0 0,-1 0-1 0 0,1 0 1 0 0,0 0 0 0 0,0 0 0 0 0,0 0-1 0 0,0 0 1 0 0,0 0 0 0 0,3-1-1 0 0,3-2 17 0 0,0 0 0 0 0,0 1 0 0 0,0 0 0 0 0,1 0 0 0 0,-1 0-1 0 0,9 0 1 0 0,-10 1 4 0 0,-1 1-1 0 0,1 0 0 0 0,0 1 1 0 0,0 0-1 0 0,-1 0 1 0 0,1 0-1 0 0,0 0 0 0 0,0 1 1 0 0,8 2-1 0 0,-12-2-21 0 0,0 0 1 0 0,0 0-1 0 0,1 0 0 0 0,-1 0 0 0 0,0 0 1 0 0,0 0-1 0 0,0 1 0 0 0,0-1 0 0 0,-1 1 1 0 0,1-1-1 0 0,0 1 0 0 0,-1 0 0 0 0,1 0 0 0 0,-1-1 1 0 0,1 1-1 0 0,-1 0 0 0 0,0 0 0 0 0,0 1 1 0 0,0-1-1 0 0,0 0 0 0 0,0 0 0 0 0,0 1 1 0 0,-1-1-1 0 0,1 0 0 0 0,0 5 0 0 0,0 21-3 0 0,0 0 0 0 0,-2-1 0 0 0,-5 39 0 0 0,-1 37 0 0 0,6-84-4 0 0,2 1 1 0 0,1-1-1 0 0,0 0 0 0 0,1 0 1 0 0,11 34-1 0 0,-11-44 22 0 0,0-1 1 0 0,1 0-1 0 0,0 0 1 0 0,0 0-1 0 0,1 0 1 0 0,0-1-1 0 0,1 0 1 0 0,0 0-1 0 0,0 0 1 0 0,0-1-1 0 0,1 0 0 0 0,-1 0 1 0 0,1-1-1 0 0,15 9 1 0 0,98 63 841 0 0,-113-73-805 0 0,-2-1-16 0 0,0-1-1 0 0,-1 1 1 0 0,0 1-1 0 0,0-1 1 0 0,4 4 0 0 0,-6-5 1241 0 0,-3-4-1092 0 0,-5-10-126 0 0,1 0 1 0 0,0-1-1 0 0,1 0 1 0 0,1 0-1 0 0,0 0 1 0 0,0 0-1 0 0,1-1 1 0 0,1 1 0 0 0,0-1-1 0 0,1 1 1 0 0,1-1-1 0 0,2-18 1 0 0,28-118 119 0 0,-23 121-140 0 0,1 1 0 0 0,2 0-1 0 0,15-29 1 0 0,-23 50-41 0 0,-2 5-1 0 0,0 0-1 0 0,0 0 0 0 0,0 0 0 0 0,0 0 0 0 0,0 1 0 0 0,1-1 0 0 0,-1 0 0 0 0,0 1 0 0 0,1-1 0 0 0,0 1 0 0 0,-1-1 0 0 0,4-1 0 0 0,-4 3-18 0 0,-1-1 0 0 0,0 1 0 0 0,1 0 0 0 0,-1-1-1 0 0,0 1 1 0 0,1 0 0 0 0,-1-1 0 0 0,0 1-1 0 0,1 0 1 0 0,-1 0 0 0 0,1 0 0 0 0,-1 0-1 0 0,0-1 1 0 0,1 1 0 0 0,-1 0 0 0 0,1 0 0 0 0,-1 0-1 0 0,0 0 1 0 0,1 0 0 0 0,-1 0 0 0 0,1 0-1 0 0,0 0 1 0 0,0 7-1017 0 0,-7 13-113 0 0,4-17 755 0 0,0 1 1 0 0,0-1 0 0 0,-1 0 0 0 0,1-1 0 0 0,-1 1 0 0 0,0 0 0 0 0,-5 4 0 0 0,-13 6-5014 0 0,5-6 205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0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79 288 7831 0 0,'-9'-3'142'0'0,"0"1"-1"0"0,0 0 0 0 0,0 1 1 0 0,0-1-1 0 0,-11 2 0 0 0,7 1 9881 0 0,16-2-9140 0 0,142-40 2061 0 0,-52 12-2174 0 0,294-50 674 0 0,-179 42-1063 0 0,248-37 180 0 0,-335 62-1104 0 0,220 7 0 0 0,-331 5 32 0 0,0 0 1 0 0,0 2-1 0 0,0-1 1 0 0,0 1-1 0 0,11 4 1 0 0,-18-5-1307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16 480 7367 0 0,'0'0'568'0'0,"-1"3"-80"0"0,-4 23 3364 0 0,-3 33-1 0 0,7-39-3528 0 0,1 1 0 0 0,3 28 0 0 0,4 10-180 0 0,18 68 0 0 0,-18-101 186 0 0,1-1 1 0 0,1 0-1 0 0,1 0 1 0 0,1-1-1 0 0,16 25 1 0 0,-23-42-505 0 0,1 0 1 0 0,0-1-1 0 0,0 0 0 0 0,1 1 1 0 0,6 5-1 0 0,8 2-143 0 0,-17-13 364 0 0,-1 0 146 0 0,0-1-88 0 0,0 0 0 0 0,0 0-1 0 0,0 0 1 0 0,-1 0 0 0 0,1-1 0 0 0,0 1 0 0 0,0 0-1 0 0,0-1 1 0 0,-1 0 0 0 0,1 1 0 0 0,0-1 0 0 0,0 0 0 0 0,-1 0-1 0 0,1 0 1 0 0,-1 0 0 0 0,4-2 0 0 0,-4 1-45 0 0,0 0 0 0 0,0 0 0 0 0,1 0 0 0 0,-1 1 0 0 0,0-1 0 0 0,-1 0 0 0 0,1-1 0 0 0,0 1-1 0 0,0 0 1 0 0,-1 0 0 0 0,0 0 0 0 0,1 0 0 0 0,-1 0 0 0 0,0-4 0 0 0,0-17 398 0 0,-1-1 0 0 0,-2 1 0 0 0,-10-46 0 0 0,-1-9 179 0 0,10 39-506 0 0,3 0-1 0 0,1 0 1 0 0,1 0 0 0 0,3 0-1 0 0,15-72 1 0 0,0 38-228 0 0,3 2-1 0 0,34-77 1 0 0,-52 138 85 0 0,0 1-5 0 0,0-1 0 0 0,11-16 0 0 0,-6 18 18 0 0,-8 7-2 0 0,1 1 0 0 0,0-1 0 0 0,0 1 0 0 0,0 0 0 0 0,0-1 0 0 0,-1 1 0 0 0,1 0 0 0 0,0 0-1 0 0,0 1 1 0 0,0-1 0 0 0,0 0 0 0 0,0 1 0 0 0,-1-1 0 0 0,1 1 0 0 0,0-1 0 0 0,0 1 0 0 0,-1 0 0 0 0,1 0 0 0 0,0-1 0 0 0,-1 1 0 0 0,1 1-1 0 0,-1-1 1 0 0,1 0 0 0 0,-1 0 0 0 0,2 3 0 0 0,4 3-19 0 0,-1 0 1 0 0,-1 0-1 0 0,10 16 0 0 0,-12-18 14 0 0,3 5 5 0 0,1 0-1 0 0,0 0 1 0 0,0-1-1 0 0,1 0 1 0 0,1 0-1 0 0,13 11 1 0 0,-16-15 2 0 0,1-1 0 0 0,0 0 0 0 0,0 0 0 0 0,0 0 0 0 0,1-1 1 0 0,-1 0-1 0 0,1 0 0 0 0,0-1 0 0 0,0 0 0 0 0,13 2 0 0 0,-5-3 0 0 0,0-1 0 0 0,0 0 0 0 0,0-1 0 0 0,0-1 0 0 0,21-4 0 0 0,80-27 0 0 0,-63 17 0 0 0,425-142-270 0 0,-320 103 220 0 0,-142 49 54 0 0,104-33 174 0 0,-99 34-128 0 0,-1 1 1 0 0,1 0 0 0 0,38 0-1 0 0,-40 5-618 0 0,-17 11-200 0 0,-4-7 222 0 0,-4 1-95 0 0,-1 1 0 0 0,1-1 1 0 0,-1 0-1 0 0,0 0 1 0 0,0 0-1 0 0,-1-1 1 0 0,0 0-1 0 0,0 0 1 0 0,-9 4-1 0 0,2 0-1215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 12463 0 0,'0'0'572'0'0,"-2"-1"-10"0"0,2 0-512 0 0,-1 1 1 0 0,0-1 0 0 0,0 1 0 0 0,1 0 0 0 0,-1-1 0 0 0,0 1 0 0 0,0 0-1 0 0,0-1 1 0 0,0 1 0 0 0,1 0 0 0 0,-1 0 0 0 0,0 0 0 0 0,0 0-1 0 0,0-1 1 0 0,0 1 0 0 0,0 1 0 0 0,0-1 0 0 0,0 0 0 0 0,0 0-1 0 0,1 0 1 0 0,-1 0 0 0 0,0 1 0 0 0,0-1 0 0 0,0 0 0 0 0,0 1-1 0 0,1-1 1 0 0,-1 1 0 0 0,0-1 0 0 0,0 1 0 0 0,1-1 0 0 0,-1 1 0 0 0,0-1-1 0 0,1 1 1 0 0,-1 0 0 0 0,0-1 0 0 0,1 1 0 0 0,-1 0 0 0 0,1-1-1 0 0,0 1 1 0 0,-1 0 0 0 0,1 0 0 0 0,-1 0 0 0 0,1 0 0 0 0,0-1-1 0 0,0 1 1 0 0,-1 0 0 0 0,1 1 0 0 0,0-1-23 0 0,-2 6 250 0 0,0-1 0 0 0,0 1 0 0 0,1 0 0 0 0,0 0 1 0 0,0-1-1 0 0,1 12 0 0 0,5 44 940 0 0,0-12-385 0 0,-4-21-510 0 0,-4 32-1 0 0,2-51-300 0 0,0 0 1 0 0,-1 1 0 0 0,0-1-1 0 0,-1 0 1 0 0,0 0-1 0 0,-7 13 1 0 0,9-22 606 0 0,4-4-425 0 0,95-116 1163 0 0,-65 82-1343 0 0,-8 7-13 0 0,2 2 1 0 0,56-47-1 0 0,-71 66-9 0 0,0 0 0 0 0,0 1 0 0 0,1 1-1 0 0,0 0 1 0 0,0 1 0 0 0,1 0-1 0 0,0 1 1 0 0,0 1 0 0 0,0 0-1 0 0,27-3 1 0 0,-23 5-2 0 0,-4 2 0 0 0,-13 0 0 0 0,0 0 0 0 0,-1 1 0 0 0,1-1 0 0 0,0 1 0 0 0,0-1 0 0 0,0 1 0 0 0,-1-1 0 0 0,1 1 0 0 0,0-1 0 0 0,-1 1 0 0 0,1 0 0 0 0,0 1 0 0 0,1 0 5 0 0,0 0-1 0 0,-1 0 0 0 0,0 1 1 0 0,0-1-1 0 0,0 1 0 0 0,0-1 1 0 0,0 1-1 0 0,0-1 1 0 0,-1 1-1 0 0,1 0 0 0 0,-1-1 1 0 0,1 1-1 0 0,-1 3 1 0 0,-1 3 36 0 0,1 0 0 0 0,-4 14 1 0 0,-1 10 44 0 0,5-19-52 0 0,0-1 1 0 0,1 0-1 0 0,0 0 0 0 0,1 1 0 0 0,1-1 1 0 0,0 0-1 0 0,6 14 0 0 0,-6-18-14 0 0,1 0 0 0 0,1 0 1 0 0,-1-1-1 0 0,1 1 0 0 0,1-1 0 0 0,-1-1 0 0 0,1 1 1 0 0,1-1-1 0 0,-1 0 0 0 0,13 10 0 0 0,-6-8-89 0 0,0 0 0 0 0,1-1-1 0 0,0-1 1 0 0,1 0 0 0 0,0 0 0 0 0,0-2 0 0 0,0 0-1 0 0,1-1 1 0 0,-1 0 0 0 0,1-1 0 0 0,18 1 0 0 0,19-2-305 0 0,0-2 1 0 0,53-7 0 0 0,-104 7 369 0 0,31-3-570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39 1839 0 0,'-1'-2'371'0'0,"-25"-32"9821"0"0,26 33-10143 0 0,-1 1 0 0 0,1 0 1 0 0,-1-1-1 0 0,1 1 0 0 0,-1 0 0 0 0,1 0 1 0 0,-1 0-1 0 0,0-1 0 0 0,1 1 0 0 0,-1 0 1 0 0,1 0-1 0 0,-1 0 0 0 0,0 0 0 0 0,1 0 0 0 0,-1 0 1 0 0,1 0-1 0 0,-1 0 0 0 0,0 0 0 0 0,1 1 1 0 0,-1-1-1 0 0,1 0 0 0 0,-2 0 0 0 0,-12 7 252 0 0,12-6-162 0 0,-84 50 487 0 0,11-5-619 0 0,-103 41-17 0 0,-49 28-342 0 0,-17 30-638 0 0,222-130 885 0 0,11-7 91 0 0,1-1 1 0 0,-21 10-1 0 0,45-13-56 0 0,-1-4 39 0 0,1 0 0 0 0,-1-1 0 0 0,22-4 0 0 0,3 0-5 0 0,-19 3 36 0 0,18-2 0 0 0,1 1 0 0 0,49 4 0 0 0,135 26 190 0 0,-169-17-101 0 0,-1 3 0 0 0,58 21 1 0 0,-98-30-26 0 0,0 1 0 0 0,0 1-1 0 0,-1 0 1 0 0,0 1 0 0 0,0 0 0 0 0,16 14 0 0 0,-23-17-45 0 0,0 0-1 0 0,-1 0 0 0 0,1 0 1 0 0,-1 0-1 0 0,0 1 1 0 0,0 0-1 0 0,-1-1 0 0 0,3 7 1 0 0,-4-8-9 0 0,1 0 0 0 0,-2 0 0 0 0,1 0 0 0 0,0 1 0 0 0,-1-1 0 0 0,0 0 0 0 0,1 0 0 0 0,-1 1 0 0 0,0-1 0 0 0,-1 0 0 0 0,1 1 0 0 0,-1-1 1 0 0,1 0-1 0 0,-2 4 0 0 0,-1-2 36 0 0,1 0 1 0 0,-1-1-1 0 0,1 1 1 0 0,-1-1 0 0 0,-1 0-1 0 0,1 0 1 0 0,0 0-1 0 0,-1 0 1 0 0,0-1-1 0 0,0 1 1 0 0,0-1 0 0 0,-9 5-1 0 0,-6 4 347 0 0,-33 14 0 0 0,48-25-371 0 0,-71 31 159 0 0,-2-4-1 0 0,-1-3 1 0 0,-1-3 0 0 0,-1-4 0 0 0,-1-4-1 0 0,-103 6 1 0 0,142-18-123 0 0,-51-4-1 0 0,70 0-82 0 0,0-1 0 0 0,0-1 0 0 0,-39-13 0 0 0,58 16-26 0 0,1-1 0 0 0,-1 1 0 0 0,1-1-1 0 0,0 0 1 0 0,-5-3 0 0 0,8 4 32 0 0,0 1-1 0 0,0-1 0 0 0,0 0 1 0 0,0 1-1 0 0,0-1 0 0 0,0 0 0 0 0,0 1 1 0 0,0-1-1 0 0,0 1 0 0 0,1-1 1 0 0,-1 0-1 0 0,0 1 0 0 0,0-1 1 0 0,1 1-1 0 0,-1-1 0 0 0,0 1 1 0 0,1-1-1 0 0,-1 1 0 0 0,1-1 1 0 0,-1 1-1 0 0,1-1 0 0 0,-1 0-27 0 0,15-11-943 0 0,8 0-284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6911 0 0,'-2'0'315'0'0,"-20"7"-59"0"0,1 1 0 0 0,1 1-1 0 0,0 1 1 0 0,0 1 0 0 0,-28 20 0 0 0,19-10 199 0 0,2 2 1 0 0,-46 46-1 0 0,41-32-451 0 0,1 1-1 0 0,-50 82 1 0 0,80-118 49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67 8287 0 0,'4'0'639'0'0,"7"-2"-137"0"0,1 0 0 0 0,0 1 0 0 0,13 0 0 0 0,-20 2-269 0 0,0-1 0 0 0,-1 0 1 0 0,1 1-1 0 0,0 0 0 0 0,-1 0 1 0 0,1 1-1 0 0,-1-1 0 0 0,0 1 1 0 0,1 0-1 0 0,-1 0 1 0 0,6 4-1 0 0,94 67 1452 0 0,-101-72-1665 0 0,-1 1-1 0 0,1-1 0 0 0,-1 0 1 0 0,1 0-1 0 0,-1 0 0 0 0,1 0 1 0 0,0 0-1 0 0,-1 0 1 0 0,1-1-1 0 0,0 1 0 0 0,0-1 1 0 0,0 0-1 0 0,-1 0 0 0 0,1 0 1 0 0,0 0-1 0 0,0 0 0 0 0,0-1 1 0 0,-1 1-1 0 0,1-1 0 0 0,0 0 1 0 0,-1 0-1 0 0,1 0 1 0 0,0 0-1 0 0,-1 0 0 0 0,1-1 1 0 0,-1 1-1 0 0,0-1 0 0 0,3-1 1 0 0,-1 0-9 0 0,-1-1 0 0 0,1 0 0 0 0,-1 1 1 0 0,1-1-1 0 0,-1 0 0 0 0,-1-1 0 0 0,1 1 0 0 0,0 0 0 0 0,-1-1 1 0 0,0 1-1 0 0,0-1 0 0 0,-1 0 0 0 0,1 0 0 0 0,0-5 1 0 0,-1 6-71 0 0,0 0 1 0 0,-1 1 0 0 0,0-1 0 0 0,0 0 0 0 0,0 1 0 0 0,0-1 0 0 0,0 0 0 0 0,-2-4 0 0 0,2 6-10 0 0,-1 0 1 0 0,0 1 0 0 0,0-1 0 0 0,0 0 0 0 0,0 1 0 0 0,0-1 0 0 0,0 0-1 0 0,0 1 1 0 0,0 0 0 0 0,-1-1 0 0 0,1 1 0 0 0,0 0 0 0 0,-1-1 0 0 0,1 1 0 0 0,-1 0-1 0 0,0 0 1 0 0,1 0 0 0 0,-3 0 0 0 0,-3-2-306 0 0,-1 0 0 0 0,1 1 0 0 0,-1 0 0 0 0,0 0 0 0 0,0 1 0 0 0,1 0 0 0 0,-1 0 0 0 0,-11 1 0 0 0,-64 9-2432 0 0,78-8 2696 0 0,-27 4-258 0 0,0 1-1 0 0,0 2 0 0 0,0 2 1 0 0,1 1-1 0 0,1 1 0 0 0,-36 20 1 0 0,44-20 828 0 0,1 2-1 0 0,0 0 1 0 0,1 1 0 0 0,1 1 0 0 0,1 1-1 0 0,0 0 1 0 0,1 2 0 0 0,-26 36 0 0 0,38-49-303 0 0,1 1 0 0 0,0 1-1 0 0,1-1 1 0 0,-1 0 0 0 0,1 1 0 0 0,0 0 0 0 0,1 0 0 0 0,0 0 0 0 0,-1 11 0 0 0,2-16-108 0 0,1 0 1 0 0,0-1-1 0 0,0 1 0 0 0,0 0 1 0 0,1 0-1 0 0,-1 0 1 0 0,1 0-1 0 0,-1 0 0 0 0,1-1 1 0 0,0 1-1 0 0,0 0 0 0 0,0-1 1 0 0,0 1-1 0 0,1-1 1 0 0,-1 1-1 0 0,1-1 0 0 0,0 1 1 0 0,-1-1-1 0 0,1 0 0 0 0,0 0 1 0 0,0 0-1 0 0,0 0 1 0 0,1 0-1 0 0,-1-1 0 0 0,0 1 1 0 0,1 0-1 0 0,-1-1 1 0 0,1 0-1 0 0,4 2 0 0 0,1 0 65 0 0,0-1-1 0 0,1 0 1 0 0,-1 0-1 0 0,1-1 1 0 0,-1 0-1 0 0,12 0 1 0 0,55-5 381 0 0,-52 2-354 0 0,25-3-435 0 0,46-10 0 0 0,-46 3-201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185 163 6911 0 0,'0'0'8683'0'0,"3"0"-8031"0"0,133-12 1820 0 0,-90 5-2235 0 0,50-13 0 0 0,-80 16-264 0 0,0-2 0 0 0,0 1 0 0 0,-1-2 0 0 0,1 0-1 0 0,-1-1 1 0 0,20-15 0 0 0,-33 22-45 0 0,0 0 1 0 0,0-1-1 0 0,0 0 1 0 0,0 0-1 0 0,-1 1 1 0 0,1-1-1 0 0,0 0 0 0 0,-1 0 1 0 0,0 0-1 0 0,1-1 1 0 0,-1 1-1 0 0,1-4 1 0 0,-1 5 38 0 0,-1 0-1 0 0,0 0 1 0 0,0 0 0 0 0,0 0 0 0 0,0 0-1 0 0,0 0 1 0 0,0 0 0 0 0,0-1 0 0 0,0 1 0 0 0,-1 0-1 0 0,1 0 1 0 0,0 0 0 0 0,0 0 0 0 0,-1 0-1 0 0,1 0 1 0 0,-1 0 0 0 0,1 0 0 0 0,-1 1 0 0 0,1-1-1 0 0,-1 0 1 0 0,0 0 0 0 0,0 0 0 0 0,1 1 0 0 0,-1-1-1 0 0,0 0 1 0 0,0 0 0 0 0,0 1 0 0 0,1-1-1 0 0,-3 0 1 0 0,0-1-32 0 0,0 1 0 0 0,0 0 0 0 0,1 0 0 0 0,-1 0 0 0 0,0 1 0 0 0,0-1 0 0 0,0 1 0 0 0,0 0 0 0 0,0-1 0 0 0,-1 1 0 0 0,1 1 0 0 0,-4-1 0 0 0,-39 9-455 0 0,42-8 485 0 0,-42 12-131 0 0,-1 2-1 0 0,-85 40 1 0 0,98-38 185 0 0,1 2 0 0 0,1 1 1 0 0,1 2-1 0 0,-38 35 1 0 0,55-45 47 0 0,2 0 1 0 0,0 1 0 0 0,-12 17-1 0 0,21-26-26 0 0,0 0-1 0 0,0 1 1 0 0,1-1-1 0 0,-1 1 1 0 0,1 0-1 0 0,0 0 1 0 0,1 0 0 0 0,-1 0-1 0 0,1 0 1 0 0,0 0-1 0 0,0 0 1 0 0,1 0-1 0 0,-1 1 1 0 0,1 7-1 0 0,1-12-17 0 0,-1 1 1 0 0,1-1-1 0 0,0 1 0 0 0,-1-1 0 0 0,1 1 0 0 0,0-1 1 0 0,0 1-1 0 0,0-1 0 0 0,0 1 0 0 0,0-1 1 0 0,1 0-1 0 0,-1 0 0 0 0,0 0 0 0 0,0 0 0 0 0,1 0 1 0 0,-1 0-1 0 0,1 0 0 0 0,-1 0 0 0 0,3 1 0 0 0,-2-1 9 0 0,8 3 83 0 0,-1 0 0 0 0,1 0 0 0 0,0 0 0 0 0,0-2 0 0 0,1 1 0 0 0,-1-1 0 0 0,1-1 1 0 0,10 1-1 0 0,89-4 484 0 0,-67-1-432 0 0,92-3-647 0 0,-77 1-4115 0 0,-9 0-1156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70 308 919 0 0,'6'-4'52'0'0,"-2"2"0"0"0,-1 0 0 0 0,1 0 0 0 0,0 1 0 0 0,0-1 0 0 0,0 1-1 0 0,9-2 8764 0 0,-13 6-7653 0 0,0 2-972 0 0,0 0 0 0 0,-1 1 0 0 0,0-1-1 0 0,0 0 1 0 0,-1 1 0 0 0,1-1 0 0 0,-1 0 0 0 0,0 0-1 0 0,-1 0 1 0 0,1-1 0 0 0,-1 1 0 0 0,-6 8 0 0 0,-3 2 352 0 0,-1-1 0 0 0,-19 17 0 0 0,6-7 147 0 0,25-22 147 0 0,1-5-683 0 0,0 1-128 0 0,0-1 0 0 0,1 1 0 0 0,-1-1 0 0 0,1 1 0 0 0,0-1 0 0 0,0 1 0 0 0,0 0 0 0 0,0-1 0 0 0,0 1 0 0 0,0 0 0 0 0,0 0 0 0 0,1 0 0 0 0,1-2 0 0 0,27-27 152 0 0,-20 22-128 0 0,33-29 39 0 0,2 3-1 0 0,64-40 0 0 0,-36 27-165 0 0,-17 8-109 0 0,-10 7-152 0 0,1 2 0 0 0,80-40 0 0 0,-115 66 306 0 0,-11 5 31 0 0,-1 0-1 0 0,1 0 1 0 0,0 1-1 0 0,-1-1 1 0 0,1 0 0 0 0,-1 0-1 0 0,1 1 1 0 0,0-1 0 0 0,-1 0-1 0 0,1 1 1 0 0,-1-1-1 0 0,1 0 1 0 0,-1 1 0 0 0,1-1-1 0 0,-1 1 1 0 0,1-1 0 0 0,-1 1-1 0 0,0-1 1 0 0,1 1-1 0 0,-1-1 1 0 0,0 1 0 0 0,1 0-1 0 0,-1 0 2 0 0,2 2 21 0 0,0-1 0 0 0,-1 1 1 0 0,1 0-1 0 0,-1 0 0 0 0,0 0 0 0 0,0 0 1 0 0,0 0-1 0 0,-1 0 0 0 0,1 0 0 0 0,0 1 1 0 0,-1-1-1 0 0,0 0 0 0 0,0 5 0 0 0,-1 6 271 0 0,-6 25 0 0 0,4-26-155 0 0,-2 11 94 0 0,-2-1-1 0 0,-1 0 1 0 0,-17 34-1 0 0,-11 30-55 0 0,26-55-616 0 0,-15 50 1179 0 0,15-28-6484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71 11687 0 0,'0'0'2162'0'0,"2"1"-1682"0"0,2 2-308 0 0,12 7 700 0 0,22 10 1 0 0,-33-18-783 0 0,1 1-1 0 0,0-1 1 0 0,0-1-1 0 0,0 1 1 0 0,0-1 0 0 0,0 0-1 0 0,0 0 1 0 0,9-1 0 0 0,2 0-14 0 0,0-2 1 0 0,1 0-1 0 0,-1-1 1 0 0,-1-1-1 0 0,1 0 1 0 0,24-11 0 0 0,-18 3-132 0 0,-21 10 28 0 0,-1 1-11 0 0,0 0 0 0 0,1 0 0 0 0,-1 1 0 0 0,0-1 0 0 0,0 0 0 0 0,0-1 0 0 0,0 1 0 0 0,0 0 0 0 0,0 0-1 0 0,0 0 1 0 0,-1-1 0 0 0,1 1 0 0 0,0 0 0 0 0,-1-1 0 0 0,1 1 0 0 0,-1 0 0 0 0,1-1 0 0 0,-1 1 0 0 0,0-1 0 0 0,1 1 0 0 0,-1-1 0 0 0,0 1 0 0 0,0-1-1 0 0,0 1 1 0 0,0-1 0 0 0,0 1 0 0 0,-1 0 0 0 0,1-1 0 0 0,0 1 0 0 0,-1-1 0 0 0,1 1 0 0 0,-1-1 0 0 0,0-1 0 0 0,0 1-16 0 0,-1 0-1 0 0,1 0 1 0 0,0 1 0 0 0,-1-1 0 0 0,1 0 0 0 0,-1 0 0 0 0,1 1 0 0 0,-1-1 0 0 0,0 1 0 0 0,0-1 0 0 0,0 1-1 0 0,0 0 1 0 0,0 0 0 0 0,0 0 0 0 0,0 0 0 0 0,0 0 0 0 0,0 0 0 0 0,0 1 0 0 0,-1-1 0 0 0,-1 0 0 0 0,-6 1-127 0 0,0 0 0 0 0,1 1 0 0 0,-1 0 0 0 0,0 0 0 0 0,1 1 0 0 0,-17 5 0 0 0,-55 24-438 0 0,44-14 663 0 0,1 1-1 0 0,0 3 1 0 0,1 0-1 0 0,-59 50 1 0 0,85-63 64 0 0,0 0 1 0 0,0 1 0 0 0,1 0 0 0 0,1 1 0 0 0,0 0 0 0 0,-8 14 0 0 0,12-20-57 0 0,1-1 0 0 0,1 1 0 0 0,-1 0 1 0 0,0 0-1 0 0,1 0 0 0 0,0 1 1 0 0,0-1-1 0 0,0 0 0 0 0,1 0 0 0 0,-1 1 1 0 0,1-1-1 0 0,0 0 0 0 0,0 1 0 0 0,1-1 1 0 0,-1 0-1 0 0,1 1 0 0 0,0-1 1 0 0,0 0-1 0 0,0 0 0 0 0,1 0 0 0 0,1 5 1 0 0,2-1 43 0 0,1-1 0 0 0,0 1 0 0 0,0-1 0 0 0,0 0 0 0 0,1 0 0 0 0,0-1 0 0 0,0 0 0 0 0,0 0 0 0 0,1-1-1 0 0,0 0 1 0 0,0 0 0 0 0,9 4 0 0 0,8 1 19 0 0,0 0-1 0 0,51 13 0 0 0,-47-18-1239 0 0,-3-3-4502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0,'0'0'2006'0'0,"2"0"-813"0"0,2 1-910 0 0,-1 0 1 0 0,0 0-1 0 0,0 0 1 0 0,1 0-1 0 0,-1 1 1 0 0,0-1-1 0 0,0 1 1 0 0,0 0-1 0 0,0-1 1 0 0,-1 1-1 0 0,1 1 1 0 0,0-1-1 0 0,-1 0 0 0 0,0 1 1 0 0,3 2-1 0 0,5 8 110 0 0,0 0 0 0 0,7 16 0 0 0,-2-6 326 0 0,15 23 422 0 0,56 63 0 0 0,-72-94-1051 0 0,16 19 113 0 0,2-1 1 0 0,37 30 0 0 0,-58-54-208 0 0,1 0 0 0 0,0-1 0 0 0,0-1 0 0 0,0 0-1 0 0,1-1 1 0 0,0 0 0 0 0,1-1 0 0 0,-1-1 0 0 0,1 0 0 0 0,27 4 0 0 0,-38-7-224 0 0,0-1 0 0 0,0 0 0 0 0,1 0 0 0 0,-1-1 0 0 0,0 1 0 0 0,0-1 0 0 0,0 1 0 0 0,0-1 0 0 0,0 0 0 0 0,0 0 0 0 0,5-3 0 0 0,3-3-1238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7367 0 0,'-2'1'334'0'0,"-3"3"-273"0"0,-1 1 0 0 0,1 0 1 0 0,0-1-1 0 0,1 2 1 0 0,-1-1-1 0 0,1 1 0 0 0,-6 10 1 0 0,-24 49 1134 0 0,18-32 639 0 0,-92 156 3508 0 0,83-151-5129 0 0,-2-2-1 0 0,-55 59 1 0 0,67-81-528 0 0,-1-1-1 0 0,0 0 1 0 0,0-1-1 0 0,-2-1 1 0 0,-24 12 0 0 0,18-11-768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29 8495 0 0,'7'-8'164'0'0,"-5"6"-94"0"0,0 0 0 0 0,0 0 0 0 0,0 0 0 0 0,1 0 0 0 0,-1 1 0 0 0,0-1 0 0 0,1 1 0 0 0,0-1 0 0 0,-1 1 0 0 0,1 0 0 0 0,3-1 0 0 0,-4 1 1542 0 0,-3 4-1001 0 0,1 2-436 0 0,-1 0-1 0 0,-1 0 1 0 0,1-1 0 0 0,-1 1-1 0 0,0 0 1 0 0,0-1 0 0 0,0 1-1 0 0,-1-1 1 0 0,-4 6 0 0 0,-5 6 361 0 0,-16 16-1 0 0,10-13-80 0 0,-110 145 2087 0 0,103-131-2224 0 0,-112 178 1179 0 0,16 10-995 0 0,11 17 129 0 0,55-110-6942 0 0,46-109 216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6447 0 0,'0'0'1010'0'0,"3"2"772"0"0,3 4-851 0 0,1-1 0 0 0,0 0-1 0 0,1 0 1 0 0,-1-1-1 0 0,1 0 1 0 0,0 0 0 0 0,10 2-1 0 0,-5-1-235 0 0,1-2 1 0 0,0 0-1 0 0,26 2 1 0 0,2-5 232 0 0,85-8 0 0 0,-119 7-659 0 0,378-58 2820 0 0,-290 37-5012 0 0,181-67 1 0 0,-239 73-5690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40 9215 0 0,'0'0'707'0'0,"1"-3"-464"0"0,3-7 2161 0 0,-4 8-2255 0 0,-1 1 1 0 0,0-1-1 0 0,-1 0 1 0 0,1 1-1 0 0,0-1 1 0 0,0 1-1 0 0,-1-1 1 0 0,1 1-1 0 0,-1 0 1 0 0,1-1 0 0 0,-1 1-1 0 0,1 0 1 0 0,-1 0-1 0 0,0 0 1 0 0,0 0-1 0 0,-3-1 1 0 0,2 1-32 0 0,-1 1 1 0 0,0-1-1 0 0,1 1 1 0 0,-1-1 0 0 0,0 1-1 0 0,0 0 1 0 0,1 0-1 0 0,-6 1 1 0 0,-4 2 46 0 0,1 0 1 0 0,-1 1 0 0 0,1 0-1 0 0,-13 7 1 0 0,-7 5-80 0 0,0 0 1 0 0,1 3-1 0 0,-33 25 0 0 0,-24 19-84 0 0,-21 18-1 0 0,85-62-7 0 0,1 2 0 0 0,-27 30 1 0 0,49-49-6 0 0,1-1 1 0 0,-1 0 0 0 0,0 0-1 0 0,1 1 1 0 0,-1-1 0 0 0,1 1-1 0 0,0-1 1 0 0,-1 0 0 0 0,1 1-1 0 0,0-1 1 0 0,0 1 0 0 0,0-1 0 0 0,0 1-1 0 0,0-1 1 0 0,0 1 0 0 0,0-1-1 0 0,1 2 1 0 0,-1-1-15 0 0,0-1 14 0 0,1-1 0 0 0,-1 1 0 0 0,1 0 1 0 0,-1 0-1 0 0,1-1 0 0 0,-1 1 0 0 0,1 0 0 0 0,-1 0 1 0 0,1-1-1 0 0,0 1 0 0 0,-1-1 0 0 0,1 1 0 0 0,0 0 0 0 0,-1-1 1 0 0,1 0-1 0 0,0 1 0 0 0,0-1 0 0 0,1 1 0 0 0,1 1-22 0 0,11 5-39 0 0,2 0-1 0 0,-1-1 1 0 0,1 0-1 0 0,0-1 1 0 0,0-1-1 0 0,20 2 0 0 0,11 5-43 0 0,158 52 100 0 0,-193-58 314 0 0,22 10-1 0 0,-32-13 52 0 0,-1-1-289 0 0,0 1 1 0 0,-1-1-1 0 0,1 1 0 0 0,0 0 0 0 0,-1-1 0 0 0,1 1 1 0 0,-1 0-1 0 0,0-1 0 0 0,0 1 0 0 0,0 0 0 0 0,0 0 1 0 0,0 0-1 0 0,0-1 0 0 0,0 1 0 0 0,0 0 0 0 0,-1-1 0 0 0,1 1 1 0 0,-1 0-1 0 0,1 0 0 0 0,-1-1 0 0 0,1 1 0 0 0,-1-1 1 0 0,0 1-1 0 0,0-1 0 0 0,0 1 0 0 0,0-1 0 0 0,0 1 1 0 0,0-1-1 0 0,-1 0 0 0 0,1 0 0 0 0,0 1 0 0 0,-1-1 0 0 0,1 0 1 0 0,-3 1-1 0 0,-6 4 47 0 0,0-1-1 0 0,0 0 1 0 0,0-1 0 0 0,-16 5 0 0 0,17-6-45 0 0,-55 16 239 0 0,-97 16 1 0 0,-69-3-102 0 0,229-32-199 0 0,-190 18-726 0 0,157-20-219 0 0,13-5-4424 0 0,12 0-526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11519 0 0,'0'0'887'0'0,"-2"2"-583"0"0,-11 9 241 0 0,0 1 0 0 0,1 0 0 0 0,1 1-1 0 0,-16 22 1 0 0,0 0 570 0 0,-155 223 2424 0 0,173-244-3429 0 0,-34 61 712 0 0,-58 138 0 0 0,31-59-245 0 0,-84 133-248 0 0,139-260-765 0 0,-1-1-1 0 0,-1-1 1 0 0,-38 44-1 0 0,45-59-487 0 0,7-9-135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6447 0 0,'0'0'499'0'0,"0"2"-328"0"0,-24 89 2144 0 0,-16 54-117 0 0,-143 332-1757 0 0,137-371-557 0 0,44-102-493 0 0,-4 5-234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 14367 0 0,'0'0'662'0'0,"1"-1"-18"0"0,6-8-415 0 0,5-4 7440 0 0,-21 26-6356 0 0,-15 21-1761 0 0,-11 14-58 0 0,3 1 0 0 0,2 1-1 0 0,-27 62 1 0 0,49-93-1221 0 0,2 0-3604 0 0,1-5-1295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414 296 8751 0 0,'0'0'794'0'0,"-2"3"-652"0"0,-6 12 337 0 0,-5 10 1275 0 0,-1-1 0 0 0,-1-1 0 0 0,-28 33 0 0 0,38-50-1618 0 0,-1 0-1 0 0,0 0 1 0 0,-1-1-1 0 0,1 0 1 0 0,-1 0 0 0 0,0 0-1 0 0,0-1 1 0 0,-1 0-1 0 0,1 0 1 0 0,-1-1 0 0 0,0 0-1 0 0,0-1 1 0 0,0 1-1 0 0,0-1 1 0 0,0-1 0 0 0,-14 1-1 0 0,14-1-115 0 0,0-1-1 0 0,-1 0 1 0 0,1-1-1 0 0,0 0 1 0 0,0 0-1 0 0,-1-1 0 0 0,1 0 1 0 0,0-1-1 0 0,-11-4 1 0 0,14 4-9 0 0,-1-1 0 0 0,1 1 0 0 0,0-1 0 0 0,0 0 0 0 0,0 0 0 0 0,0 0 0 0 0,1-1 0 0 0,-1 1 1 0 0,1-1-1 0 0,0 0 0 0 0,1-1 0 0 0,-6-10 0 0 0,5 9-22 0 0,0 1-1 0 0,1-1 1 0 0,1-1 0 0 0,-1 1-1 0 0,1 0 1 0 0,0-1 0 0 0,1 1 0 0 0,-1-1-1 0 0,2 1 1 0 0,-1-1 0 0 0,1 0 0 0 0,0 1-1 0 0,0-1 1 0 0,1 1 0 0 0,0-1-1 0 0,1 0 1 0 0,0 1 0 0 0,0 0 0 0 0,0-1-1 0 0,1 1 1 0 0,0 0 0 0 0,1 0 0 0 0,-1 1-1 0 0,1-1 1 0 0,0 1 0 0 0,1 0-1 0 0,0 0 1 0 0,0 0 0 0 0,0 0 0 0 0,1 1-1 0 0,-1 0 1 0 0,12-8 0 0 0,13-6-469 0 0,0 2 0 0 0,46-20 1 0 0,68-19-1965 0 0,-96 40 1029 0 0,66-15-1 0 0,-84 26 2012 0 0,51-3 1 0 0,-78 7-358 0 0,0 1 1 0 0,1 0 0 0 0,-1 1 0 0 0,1-1-1 0 0,-1 0 1 0 0,0 1 0 0 0,0 0 0 0 0,1 0-1 0 0,-1 0 1 0 0,3 1 0 0 0,-5-1-166 0 0,0 0 0 0 0,0-1 1 0 0,0 1-1 0 0,0 0 0 0 0,-1-1 1 0 0,1 1-1 0 0,0 0 0 0 0,-1 0 0 0 0,1 0 1 0 0,0 0-1 0 0,-1 0 0 0 0,1 0 1 0 0,-1 0-1 0 0,0 0 0 0 0,1 0 0 0 0,-1 0 1 0 0,0 0-1 0 0,1 0 0 0 0,-1 0 1 0 0,0 0-1 0 0,0 0 0 0 0,0 0 0 0 0,0 0 1 0 0,0 0-1 0 0,0 0 0 0 0,0 0 1 0 0,0 0-1 0 0,-1 0 0 0 0,1 0 0 0 0,0 0 1 0 0,-1 0-1 0 0,1 0 0 0 0,0 0 1 0 0,-2 2-1 0 0,-3 7 75 0 0,0 1 1 0 0,0-1-1 0 0,-2 0 0 0 0,1-1 1 0 0,-1 1-1 0 0,-11 11 0 0 0,-55 48 379 0 0,46-45-332 0 0,-105 88 142 0 0,27-23-228 0 0,25-16-2856 0 0,78-72 1520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5983 0 0,'0'0'464'0'0,"-2"2"-305"0"0,-88 104 6608 0 0,-40 61-3287 0 0,39-17-1825 0 0,35-54-1110 0 0,1-12-317 0 0,-4-2 1 0 0,-4-2 0 0 0,-78 77-1 0 0,135-151-230 0 0,-83 82-336 0 0,67-68 220 0 0,-1-1 1 0 0,-29 17 0 0 0,50-34 41 0 0,13-2-473 0 0,-1 0 73 0 0,0-1-1 0 0,1 0 0 0 0,19-5 0 0 0,4-4-355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4:1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207 123 10591 0 0,'0'0'2122'0'0,"0"2"-1030"0"0,1 2-834 0 0,0-1-1 0 0,0 1 1 0 0,0-1 0 0 0,1 0 0 0 0,-1 0 0 0 0,1 1 0 0 0,0-1 0 0 0,0 0 0 0 0,0 0 0 0 0,0-1 0 0 0,0 1 0 0 0,0 0 0 0 0,1-1 0 0 0,0 0 0 0 0,-1 1 0 0 0,7 3-1 0 0,-3-3-19 0 0,0 0 0 0 0,0-1-1 0 0,0 1 1 0 0,1-1-1 0 0,-1 0 1 0 0,1-1-1 0 0,-1 0 1 0 0,12 1-1 0 0,22 0 658 0 0,66-8 0 0 0,-77 4-748 0 0,3-2-105 0 0,0-2-1 0 0,-1 0 0 0 0,0-2 1 0 0,53-22-1 0 0,-72 25-38 0 0,0 0-1 0 0,-1-1 1 0 0,0-1 0 0 0,19-15-1 0 0,-25 19-13 0 0,-1 0 0 0 0,0-1 0 0 0,-1 0 0 0 0,1 0 0 0 0,0 0 0 0 0,-1 0 0 0 0,0 0 0 0 0,0-1 0 0 0,-1 0 0 0 0,1 1 0 0 0,-1-1 0 0 0,0 0 0 0 0,0 0 0 0 0,1-5 0 0 0,-3 9 3 0 0,-1 0 0 0 0,1 1 0 0 0,0-1 0 0 0,0 1 0 0 0,-1-1 0 0 0,1 1 0 0 0,-1-1 0 0 0,1 0 0 0 0,0 1 0 0 0,-1 0 0 0 0,1-1 0 0 0,-1 1 0 0 0,1-1 0 0 0,-1 1 0 0 0,1 0 0 0 0,-1-1 0 0 0,0 1 0 0 0,1 0 0 0 0,-1-1 0 0 0,0 1 0 0 0,-1-1-16 0 0,-3-1-8 0 0,-1 0 0 0 0,0 0-1 0 0,1 0 1 0 0,-1 0 0 0 0,0 1-1 0 0,0 0 1 0 0,0 1 0 0 0,-1-1 0 0 0,1 1-1 0 0,0 0 1 0 0,0 1 0 0 0,0-1-1 0 0,0 1 1 0 0,-10 3 0 0 0,-9 3-68 0 0,1 1 1 0 0,-25 11-1 0 0,49-19 99 0 0,-46 20-33 0 0,1 1 0 0 0,2 2 1 0 0,0 2-1 0 0,-56 43 0 0 0,43-24 171 0 0,5-5 145 0 0,-59 59 1 0 0,96-84-203 0 0,1 1 0 0 0,1 0-1 0 0,0 1 1 0 0,1 0 0 0 0,0 1 0 0 0,2 0-1 0 0,0 0 1 0 0,-11 31 0 0 0,19-43-40 0 0,-1 1 1 0 0,1-1-1 0 0,-1 1 0 0 0,2 0 1 0 0,-1 0-1 0 0,1-1 1 0 0,0 1-1 0 0,0 0 0 0 0,0 0 1 0 0,2 8-1 0 0,-1-10-9 0 0,0 0-1 0 0,1-1 1 0 0,-1 1 0 0 0,1-1 0 0 0,0 1-1 0 0,-1-1 1 0 0,2 0 0 0 0,-1 0 0 0 0,0 0-1 0 0,0 0 1 0 0,1 0 0 0 0,0 0-1 0 0,0-1 1 0 0,0 1 0 0 0,0-1 0 0 0,0 0-1 0 0,3 2 1 0 0,8 3 73 0 0,0 0 0 0 0,0-1 0 0 0,1-1 0 0 0,0 0 0 0 0,0-1 0 0 0,17 2 0 0 0,95 7 303 0 0,-48-10-490 0 0,-1-3 0 0 0,0-3 0 0 0,0-4 0 0 0,92-19 0 0 0,-132 17-2102 0 0,61-24 0 0 0,-52 12 539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5:2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0,'0'0'5335'0'0,"0"3"-5124"0"0,6 17-15 0 0,10 24 1 0 0,-15-42 144 0 0,45 11 1059 0 0,-40-14-1089 0 0,0 1 0 0 0,1-1 0 0 0,-1 0 0 0 0,0 0 0 0 0,0-1 0 0 0,11-4 0 0 0,-10 4-163 0 0,0-1 0 0 0,0 1 0 0 0,0 1 1 0 0,8-2-1 0 0,-11 3-117 0 0,0 0 0 0 0,-1 0 0 0 0,1 0 0 0 0,0 0-1 0 0,0 1 1 0 0,-1-1 0 0 0,1 1 0 0 0,0 0 0 0 0,-1 0 0 0 0,1 1 0 0 0,-1-1 0 0 0,6 4 0 0 0,6 4 89 0 0,-6-4-15 0 0,0 1 1 0 0,0 0-1 0 0,0 1 1 0 0,-1 0-1 0 0,10 10 0 0 0,-15-13-92 0 0,1 1 0 0 0,0-1 0 0 0,0 0 0 0 0,1-1-1 0 0,-1 1 1 0 0,1-1 0 0 0,-1 0 0 0 0,1 0 0 0 0,0 0 0 0 0,1-1 0 0 0,-1 0-1 0 0,8 3 1 0 0,-6-4-5 0 0,0 0-1 0 0,0 0 0 0 0,-1 0 0 0 0,1-1 1 0 0,0 0-1 0 0,0 0 0 0 0,0-1 1 0 0,0 0-1 0 0,13-4 0 0 0,-2 0 88 0 0,-8 2-20 0 0,1 0 0 0 0,22-3 0 0 0,-28 5-70 0 0,-2 0 5 0 0,-1 1-1 0 0,1 0 0 0 0,-1 0 0 0 0,1 0 0 0 0,-1 0 0 0 0,1 0 0 0 0,-1 1 0 0 0,1-1 0 0 0,-1 1 0 0 0,0-1 0 0 0,1 1 1 0 0,-1 0-1 0 0,0 0 0 0 0,1 0 0 0 0,3 2 0 0 0,8 5 74 0 0,-12-6-57 0 0,0 1-19 0 0,13 5 22 0 0,14 1-29 0 0,-28-9 0 0 0,1 1 0 0 0,0-1 0 0 0,0 1 0 0 0,0-1 0 0 0,0 0 0 0 0,0 1 0 0 0,0-1 0 0 0,1 0 0 0 0,-1 0 0 0 0,0-1 0 0 0,0 1 0 0 0,0 0 0 0 0,0-1 0 0 0,0 1 0 0 0,0-1 0 0 0,3-1 0 0 0,2-1 0 0 0,36-8 12 0 0,-27 6 80 0 0,-1 1-1 0 0,1 0 1 0 0,1 2-1 0 0,-1 0 1 0 0,0 0-1 0 0,0 2 1 0 0,28 2-1 0 0,62 8 75 0 0,-90-8-133 0 0,0-1 1 0 0,0-1 0 0 0,1 0-1 0 0,-1-1 1 0 0,32-6 0 0 0,-15 0-22 0 0,59-24 0 0 0,-51 17-13 0 0,1 2 0 0 0,62-9 1 0 0,-85 19-12 0 0,1 1 1 0 0,-1 1 0 0 0,0 1 0 0 0,0 1-1 0 0,30 6 1 0 0,-22-4-50 0 0,49 3 0 0 0,-27-9 40 0 0,0-2 0 0 0,74-17-1 0 0,-113 20 22 0 0,1-1 0 0 0,-1 1 0 0 0,0 1 0 0 0,0-1 0 0 0,14 3 0 0 0,-19-1 3 0 0,-3-1-4 0 0,1 0 0 0 0,0 0 1 0 0,0 0-1 0 0,-1 1 0 0 0,1-1 1 0 0,0 1-1 0 0,-1 0 0 0 0,5 2 0 0 0,17 8 65 0 0,-18-9-11 0 0,1 1 0 0 0,0-1 0 0 0,0 0 0 0 0,9 1 1 0 0,45-1 112 0 0,-53-3-125 0 0,-1 0-1 0 0,1-1 1 0 0,-1 0-1 0 0,0 0 1 0 0,0-1-1 0 0,0 0 1 0 0,0 0-1 0 0,0 0 0 0 0,-1-1 1 0 0,1 0-1 0 0,-1 0 1 0 0,0-1-1 0 0,9-8 1 0 0,-11 10 2 0 0,5-1-43 0 0,-6 2-59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5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6911 0 0,'0'0'3034'0'0,"3"2"-2338"0"0,2 2-806 0 0,0-1-1 0 0,0 1 1 0 0,1-1 0 0 0,-1-1 0 0 0,1 1 0 0 0,10 2 0 0 0,-12-4-37 0 0,1-1-1 0 0,-1-1 1 0 0,0 1-1 0 0,0-1 1 0 0,0 1-1 0 0,0-1 1 0 0,0 0-1 0 0,0-1 1 0 0,0 1-1 0 0,0-1 1 0 0,5-3-1 0 0,-1 2 271 0 0,18-7 3261 0 0,-23 10-2872 0 0,10 2-251 0 0,-1-1-1 0 0,1 2 0 0 0,0-1 0 0 0,20 9 0 0 0,-18-7-19 0 0,0 1 0 0 0,0-2 0 0 0,24 3-1 0 0,-19-5-160 0 0,0-1 0 0 0,0-1 0 0 0,0-1 0 0 0,0-1 0 0 0,26-7 0 0 0,-22 3 22 0 0,47-10 120 0 0,-61 15-182 0 0,-1 1 0 0 0,0 0 0 0 0,0 1 0 0 0,1 0 0 0 0,14 1 0 0 0,-16 1 33 0 0,-1 0-1 0 0,1 0 1 0 0,-1 1 0 0 0,1 0-1 0 0,-1 0 1 0 0,10 7-1 0 0,40 30 288 0 0,-40-27-255 0 0,28 17 1 0 0,-33-24-105 0 0,0-1 0 0 0,1 0 0 0 0,-1-1 0 0 0,1 0 0 0 0,0-1 0 0 0,0 0 0 0 0,1-1 0 0 0,-1-1 0 0 0,0 0 0 0 0,1 0 0 0 0,17-3 0 0 0,15-4 39 0 0,88-22 0 0 0,-42 7 92 0 0,-68 16-131 0 0,85-13 99 0 0,-95 17-92 0 0,0 1 0 0 0,-1 0 0 0 0,1 0 0 0 0,0 2 0 0 0,26 5 0 0 0,73 33 55 0 0,-74-24-50 0 0,42 10 0 0 0,-67-23-8 0 0,0 0 0 0 0,-1-1 0 0 0,1 0-1 0 0,0-1 1 0 0,0-1 0 0 0,0 0 0 0 0,16-3 0 0 0,41-11-5 0 0,91-31 0 0 0,-7 2 0 0 0,-104 31 5 0 0,0 3 0 0 0,75-4 0 0 0,-89 10 137 0 0,-22 2-37 0 0,1 0-1 0 0,-1 1 1 0 0,22 2-1 0 0,19 7 74 0 0,-34-4-77 0 0,0-1 1 0 0,0-1 0 0 0,0-2 0 0 0,0 0-1 0 0,39-3 1 0 0,79-27 267 0 0,-32 6-93 0 0,-91 20-232 0 0,-8 1-6 0 0,0 0 1 0 0,1 0-1 0 0,-1 1 1 0 0,1 1 0 0 0,-1-1-1 0 0,1 2 1 0 0,10 0-1 0 0,-10 1-5 0 0,-2-1 0 0 0,-1 1 1 0 0,1-1-1 0 0,-1 1 0 0 0,1 1 0 0 0,-1 0 0 0 0,0 0 1 0 0,8 4-1 0 0,-12-6-23 0 0,0 1 0 0 0,-1 0 1 0 0,1-1-1 0 0,0 1 0 0 0,0 0 0 0 0,-1 1 0 0 0,0-1 1 0 0,1 0-1 0 0,-1 1 0 0 0,3 4 0 0 0,1 1-5 0 0,-4-5-6 0 0,1 0-1 0 0,0 0 0 0 0,-1 1 1 0 0,0-1-1 0 0,0 1 0 0 0,0-1 1 0 0,2 5-1 0 0,2 6-146 0 0,-1-6-1241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5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5063 0 0,'0'0'544'0'0,"-10"4"-544"0"0,-3-4 1872 0 0,3-4-3784 0 0,1-1-512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5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0,'0'0'11736'0'0,"2"2"-11609"0"0,20 11 4351 0 0,-9-6-3947 0 0,-11-6-432 0 0,9 8 42 0 0,-7-6-77 0 0,22 10 0 0 0,-19-10-53 0 0,-2-2 86 0 0,0 0-1 0 0,1 0 1 0 0,-1-1 0 0 0,0 0 0 0 0,0 0-1 0 0,11-1 1 0 0,-7 0-69 0 0,-4 0 20 0 0,6 0-24 0 0,-3 0 47 0 0,-8 1-100 0 0,25 5 533 0 0,-13-4-483 0 0,2 1 22 0 0,0-2-33 0 0,0-1-10 0 0,12 0 11 0 0,-23 1 42 0 0,-1 1 11 0 0,8 0 0 0 0,-8-1 128 0 0,1 0-128 0 0,7 0-33 0 0,2-1 366 0 0,0 1 1 0 0,17 3-1 0 0,-10-2-380 0 0,7 0-17 0 0,-20-3 0 0 0,-1 0 0 0 0,3 2 0 0 0,0-2 0 0 0,-1 1 0 0 0,1-1 0 0 0,-1 0 0 0 0,8-3 0 0 0,0-1 0 0 0,-10 5 0 0 0,-3 1 0 0 0,0-1 0 0 0,0 1 0 0 0,1-1 0 0 0,-1 0 0 0 0,0 0 0 0 0,0 0 0 0 0,0 0 0 0 0,-1-1 0 0 0,4-1 0 0 0,33-17 11 0 0,-33 18 31 0 0,9 0-20 0 0,2 4 20 0 0,-1 0-31 0 0,1-2-11 0 0,-2 0 0 0 0,-1-3 0 0 0,1 1 0 0 0,0 1 0 0 0,-2 1 11 0 0,-1 5 31 0 0,0 4-31 0 0,-2-1 1 0 0,-3-3 18 0 0,-4-3-20 0 0,17 21 658 0 0,-18-21-796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5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9183 0 0,'0'0'831'0'0,"-3"1"-686"0"0,-50 19-757 0 0,51-20 458 0 0,1 0-58 0 0,1 0 246 0 0,-1-1 1 0 0,1 1 0 0 0,-1 0-1 0 0,1 0 1 0 0,0-1 0 0 0,-1 1 0 0 0,1 0-1 0 0,0-1 1 0 0,-1 1 0 0 0,1-1-1 0 0,0 1 1 0 0,-1 0 0 0 0,1-1-1 0 0,0 1 1 0 0,0-1 0 0 0,-1 1-1 0 0,1-1 1 0 0,0 1 0 0 0,0-1-1 0 0,0 1 1 0 0,0-1 0 0 0,0 0-1 0 0,-2-10 7461 0 0,1 13-7386 0 0,0 22 140 0 0,1-20-142 0 0,0-3-95 0 0,-1-1 0 0 0,1 1 1 0 0,0-1-1 0 0,0 1 1 0 0,0-1-1 0 0,0 1 1 0 0,0-1-1 0 0,0 1 1 0 0,1-1-1 0 0,-1 1 1 0 0,0-1-1 0 0,0 1 0 0 0,0-1 1 0 0,0 1-1 0 0,0-1 1 0 0,1 1-1 0 0,-1-1 1 0 0,0 1-1 0 0,0-1 1 0 0,1 0-1 0 0,-1 1 1 0 0,0-1-1 0 0,1 1 1 0 0,9 5 8 0 0,-7-5-3 0 0,1-1 0 0 0,-1 1 0 0 0,0-1 0 0 0,0 0 0 0 0,0 0-1 0 0,1 0 1 0 0,-1 0 0 0 0,0 0 0 0 0,0-1 0 0 0,0 0 0 0 0,1 1 0 0 0,-1-1 0 0 0,0 0 0 0 0,0-1 0 0 0,3-1 0 0 0,2 0 15 0 0,-3 2-10 0 0,-1-1-1 0 0,0 1 1 0 0,0 1 0 0 0,1-1 0 0 0,5 0 0 0 0,-7 1-23 0 0,0 0 12 0 0,0 0-1 0 0,0 0 0 0 0,1 0 0 0 0,-1 1 1 0 0,0-1-1 0 0,0 1 0 0 0,4 1 1 0 0,6 1 37 0 0,6 0-9 0 0,17 3 55 0 0,0-2 0 0 0,36 0 0 0 0,-61-4-124 0 0,0-1 1 0 0,0 0 0 0 0,-1-1-1 0 0,1 0 1 0 0,-1 0 0 0 0,1-1-1 0 0,-1-1 1 0 0,0 1-1 0 0,0-2 1 0 0,0 1 0 0 0,10-8-1 0 0,-11 7-106 0 0,0 3 21 0 0,-6 0 115 0 0,-2 2-1 0 0,0-1-1 0 0,0 0 0 0 0,0 1 0 0 0,0-1 1 0 0,0 1-1 0 0,0-1 0 0 0,1 1 0 0 0,-1 0 1 0 0,0-1-1 0 0,0 1 0 0 0,0 0 0 0 0,1 0 1 0 0,1 0-1 0 0,5 0 123 0 0,-2 0-100 0 0,5 0 59 0 0,0 1 1 0 0,1 0-1 0 0,-1 0 1 0 0,0 1-1 0 0,0 0 1 0 0,19 7-1 0 0,-4-1-81 0 0,62 24 0 0 0,-74-26 0 0 0,-4 0 11 0 0,-3-1 147 0 0,-2-2-599 0 0,-8-20-10951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6:4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21623 0 0,'4'55'960'0'0,"1"-16"192"0"0,-1-6-920 0 0,-3-4-232 0 0,3-8-6360 0 0,-2-7-1320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69 450 1375 0 0,'-32'-3'130'0'0,"31"3"184"0"0,0 0 0 0 0,-1 0 0 0 0,1 0 0 0 0,0 0-1 0 0,0 0 1 0 0,-1-1 0 0 0,1 1 0 0 0,0 0 0 0 0,-1-1 0 0 0,1 1 0 0 0,0-1 0 0 0,-2 0 0 0 0,1-1 718 0 0,1 2-826 0 0,0-1 1 0 0,0 0-1 0 0,-1 0 1 0 0,1 0-1 0 0,0 0 0 0 0,0 0 1 0 0,1 0-1 0 0,-1-1 0 0 0,0 1 1 0 0,0 0-1 0 0,0 0 0 0 0,1-1 1 0 0,-1 1-1 0 0,1 0 1 0 0,-1-1-1 0 0,1 1 0 0 0,-1 0 1 0 0,1-3-1 0 0,-1 0-69 0 0,1 0 0 0 0,-1 0 1 0 0,1 0-1 0 0,0 0 0 0 0,1-4 0 0 0,1-8 126 0 0,1 0 0 0 0,1-1 0 0 0,0 1-1 0 0,1 1 1 0 0,10-22 0 0 0,-10 26-147 0 0,1 0 0 0 0,1 1 1 0 0,-1-1-1 0 0,2 1 0 0 0,-1 0 0 0 0,1 1 0 0 0,18-16 1 0 0,3 2 17 0 0,1 1 1 0 0,1 1-1 0 0,56-27 0 0 0,-63 37 56 0 0,1 0-1 0 0,0 2 1 0 0,1 1-1 0 0,0 1 1 0 0,49-6-1 0 0,-57 12-54 0 0,-1 0 0 0 0,1 1-1 0 0,-1 2 1 0 0,0-1 0 0 0,1 2-1 0 0,-1 0 1 0 0,20 7 0 0 0,-25-4-117 0 0,-11-4-14 0 0,0-1 0 0 0,0 0-1 0 0,-1 0 1 0 0,1 1 0 0 0,0-1-1 0 0,-1 0 1 0 0,1 1 0 0 0,-1-1-1 0 0,1 0 1 0 0,-1 1 0 0 0,0-1 0 0 0,1 1-1 0 0,-1-1 1 0 0,0 1 0 0 0,0-1-1 0 0,0 1 1 0 0,0-1 0 0 0,0 1-1 0 0,-1-1 1 0 0,1 0 0 0 0,0 1-1 0 0,-1-1 1 0 0,1 1 0 0 0,-1-1 0 0 0,1 0-1 0 0,-1 1 1 0 0,0 0 0 0 0,-3 5 40 0 0,0 0 1 0 0,0 0 0 0 0,-8 10 0 0 0,-104 113 601 0 0,89-101-583 0 0,-192 167 9 0 0,184-169-74 0 0,17-14-636 0 0,-18 19 1 0 0,34-31-451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7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88 477 919 0 0,'0'0'9659'0'0,"-2"0"-9310"0"0,-32-8 1387 0 0,32 7-1433 0 0,0 2-40 0 0,-3 0 37 0 0,0 0 1 0 0,-1 1 0 0 0,1 0 0 0 0,-5 2 0 0 0,8-2-81 0 0,1-2-124 0 0,1 0 0 0 0,-1 1 0 0 0,0-1 1 0 0,1 1-1 0 0,-1-1 0 0 0,0 1 1 0 0,1-1-1 0 0,-1 1 0 0 0,1 0 0 0 0,-1-1 1 0 0,1 1-1 0 0,-1 0 0 0 0,1-1 1 0 0,-1 1-1 0 0,1 0 0 0 0,0-1 1 0 0,-1 1-1 0 0,1 0 0 0 0,0 0 0 0 0,-1 1 1 0 0,-2 5 3143 0 0,5-6-3177 0 0,0-1 0 0 0,-1 1 0 0 0,1 0-1 0 0,0 0 1 0 0,0 0 0 0 0,-1 1 0 0 0,1-1 0 0 0,0 0 0 0 0,1 3-1 0 0,21 15 188 0 0,-13-12-176 0 0,2-2-47 0 0,7 2 26 0 0,-16-6-51 0 0,13-2 72 0 0,-3 1 18 0 0,2-1-1 0 0,1-1-14 0 0,-11 1-48 0 0,15-4-2 0 0,6 0 37 0 0,-17 3 8 0 0,0-1-1 0 0,0 0 1 0 0,0-1-1 0 0,10-5 1 0 0,36-14 419 0 0,-51 20-473 0 0,1 1-1 0 0,0 0 0 0 0,0 0 1 0 0,0 0-1 0 0,0 1 0 0 0,7-1 0 0 0,18-2 69 0 0,204-39 42 0 0,-145 16-128 0 0,-67 19 0 0 0,-12 4 1 0 0,56-15 9 0 0,-31 11 111 0 0,-29 6-86 0 0,0 1-1 0 0,1 0 0 0 0,-1 0 1 0 0,12 0-1 0 0,45 2 62 0 0,-28 1 12 0 0,0-2 0 0 0,1-2 0 0 0,47-8 0 0 0,-56 5-108 0 0,34-9 0 0 0,74-19 0 0 0,-47 13 0 0 0,15 0 99 0 0,12-3 18 0 0,-67 9 29 0 0,1 3 0 0 0,1 2 0 0 0,54-3 0 0 0,-86 12-134 0 0,-1 1-1 0 0,1 0 1 0 0,0 2-1 0 0,23 5 1 0 0,72 27 57 0 0,-99-30-68 0 0,16 4 7 0 0,-1-1 0 0 0,1-2 0 0 0,56 5 0 0 0,-39-9 8 0 0,87-8 0 0 0,276-43 48 0 0,-16 21 725 0 0,-320 29-762 0 0,84 12-1 0 0,50 2 4 0 0,-176-16 2 0 0,0-2-1 0 0,-1-1 1 0 0,43-10-1 0 0,95-36 167 0 0,-99 28-159 0 0,-70 22-39 0 0,195-55 269 0 0,-135 41-145 0 0,79-9 0 0 0,-109 20-71 0 0,-17 1-42 0 0,-2 1-27 0 0,-8 0-64 0 0,5-2-19 0 0,-7 3-5 0 0,2-15-3508 0 0,-3 0 2211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7:0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32 337 5527 0 0,'0'0'423'0'0,"0"2"-278"0"0,1 14 581 0 0,-4-12-188 0 0,2-3-138 0 0,0 0 157 0 0,0 1 0 0 0,0 0 0 0 0,-1-1 0 0 0,1 1 0 0 0,0-1 0 0 0,-1 1 1 0 0,1-1-1 0 0,-1 0 0 0 0,0 1 0 0 0,1-1 0 0 0,-1 0 0 0 0,-3 1 0 0 0,5-2-571 0 0,-1 0 0 0 0,1 0 1 0 0,0 0-1 0 0,-1-1 0 0 0,1 1 0 0 0,0 0 1 0 0,-1 0-1 0 0,1-1 0 0 0,0 1 1 0 0,-1 0-1 0 0,1 0 0 0 0,0-1 1 0 0,0 1-1 0 0,-1 0 0 0 0,1 0 0 0 0,0-1 1 0 0,0 1-1 0 0,0 0 0 0 0,-1-1 1 0 0,1 1-1 0 0,0 0 0 0 0,0-1 1 0 0,0 1-1 0 0,0-1 0 0 0,0 1 0 0 0,0 0 1 0 0,0-1-1 0 0,0 1 0 0 0,0 0 1 0 0,0-1-1 0 0,0 1 0 0 0,0-1 1 0 0,0-8-66 0 0,1 7-1 0 0,-1 2 77 0 0,0 0 1 0 0,0 0-1 0 0,0 0 1 0 0,0 0-1 0 0,1 0 1 0 0,-1-1-1 0 0,0 1 1 0 0,0 0-1 0 0,0 0 1 0 0,0 0-1 0 0,0 0 1 0 0,1 0-1 0 0,-1 0 1 0 0,0 0-1 0 0,0-1 1 0 0,0 1-1 0 0,0 0 1 0 0,0 0-1 0 0,0 0 1 0 0,0 0-1 0 0,0 0 1 0 0,0-1-1 0 0,1 1 1 0 0,-1 0-1 0 0,0 0 1 0 0,0 0-1 0 0,0 0 1 0 0,0-1-1 0 0,0 1 1 0 0,0 0-1 0 0,0 0 1 0 0,0 0-1 0 0,0-1 25 0 0,0 1-1 0 0,0 0 1 0 0,0 0 0 0 0,0-1 0 0 0,0 1-1 0 0,0 0 1 0 0,0-1 0 0 0,0 1-1 0 0,0 0 1 0 0,0 0 0 0 0,0-1 0 0 0,1 1-1 0 0,-1 0 1 0 0,0 0 0 0 0,0 0-1 0 0,0-1 1 0 0,0 1 0 0 0,1 0 0 0 0,-1 0-1 0 0,0 0 1 0 0,0-1 0 0 0,0 1-1 0 0,1 0 1 0 0,-1 0 0 0 0,0 0 0 0 0,0 0-1 0 0,1 0 1 0 0,-1 0 0 0 0,0-1-1 0 0,0 1 1 0 0,1 0 0 0 0,-1 0-1 0 0,0 0 1 0 0,0 0 0 0 0,1 0 0 0 0,7 1 204 0 0,-1 0-1 0 0,0 1 1 0 0,1 0 0 0 0,-1 0 0 0 0,0 1 0 0 0,0-1 0 0 0,0 1 0 0 0,7 5 0 0 0,-4-2 113 0 0,0-2-1 0 0,0 1 1 0 0,19 4 0 0 0,-7-3 38 0 0,-14-4-248 0 0,-1 0 0 0 0,1-1 0 0 0,0 1 0 0 0,9-1 0 0 0,8-2-11 0 0,-1 0 0 0 0,-1-2 0 0 0,35-9 0 0 0,67-25 34 0 0,-101 29-44 0 0,14-2 188 0 0,64-9 1 0 0,-84 17-258 0 0,8-2-24 0 0,0 2 0 0 0,0 2-1 0 0,0 0 1 0 0,29 4 0 0 0,101 23-15 0 0,-95-15-1 0 0,76 6 0 0 0,64-22 594 0 0,-90-2 51 0 0,9-2-189 0 0,22-1-142 0 0,7 7-329 0 0,148 4-109 0 0,-254-2 72 0 0,-1-2-1 0 0,0-2 0 0 0,73-15 1 0 0,-36 5 19 0 0,84-24 34 0 0,-103 23 0 0 0,-6 2 103 0 0,-1 3 0 0 0,58-3 0 0 0,-96 12-41 0 0,232-25 479 0 0,-218 19-541 0 0,-1-1 0 0 0,38-17 0 0 0,-36 14 0 0 0,92-44 18 0 0,-81 34 10 0 0,83-28 1 0 0,-104 45-32 0 0,1 0 0 0 0,0 2 0 0 0,0 0 0 0 0,0 1 1 0 0,22 3-1 0 0,22-2-223 0 0,-54 0 198 0 0,0 1 0 0 0,0 0 0 0 0,-1 0 0 0 0,1 1 0 0 0,-1 0 0 0 0,1 1 0 0 0,17 7 0 0 0,2 4 70 0 0,33 20-1 0 0,-58-31-23 0 0,12 7 19 0 0,-14-8-26 0 0,18 2 32 0 0,-13-2 6 0 0,13 1 71 0 0,20-6 388 0 0,-13-4-360 0 0,-26 6-222 0 0,0 1-21 0 0,7 0 4 0 0,-7 0 22 0 0,0 1-420 0 0,18 7-1935 0 0,2 1-2695 0 0,-20-9 3391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7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6911 0 0,'0'0'5603'0'0,"1"1"-5008"0"0,6 5-255 0 0,-5-4-55 0 0,10-2-184 0 0,-10 0-255 0 0,0-1 71 0 0,1 1 0 0 0,-1 0 1 0 0,0-1-1 0 0,0 0 0 0 0,0 1 1 0 0,0-1-1 0 0,0 0 0 0 0,0 0 0 0 0,-1 0 1 0 0,3-1-1 0 0,-3 1 39 0 0,1 0-216 0 0,10-6-76 0 0,-9 7 803 0 0,-1-1-1 0 0,1 1 0 0 0,0-1 0 0 0,-1 1 0 0 0,1-1 0 0 0,-1 0 1 0 0,0 0-1 0 0,1 0 0 0 0,2-2 0 0 0,-3 2-359 0 0,1 0-1 0 0,-1 0 0 0 0,1 0 1 0 0,0 0-1 0 0,5-1 0 0 0,2 1 218 0 0,0 1 0 0 0,1 0 0 0 0,-1 0 0 0 0,0 1 0 0 0,0 1 0 0 0,11 2 0 0 0,-9 1-278 0 0,0-1-1 0 0,0 1 0 0 0,14 10 1 0 0,-17-10-25 0 0,0 0 0 0 0,0-1 0 0 0,0 0 0 0 0,1 0 0 0 0,11 2 0 0 0,7 0-21 0 0,-7-3 301 0 0,-1-1-1 0 0,1-1 0 0 0,0-1 1 0 0,0-1-1 0 0,27-4 1 0 0,19-1 304 0 0,0 4-449 0 0,136-11 312 0 0,-129 4-468 0 0,61-10 0 0 0,-40 5 0 0 0,-66 9 122 0 0,41-1 1 0 0,-10 2-8 0 0,51-13-115 0 0,43-3 0 0 0,-102 16 131 0 0,1 3 0 0 0,0 1 0 0 0,59 10 0 0 0,123 34 1097 0 0,-208-40-1166 0 0,0-2 0 0 0,1-1 0 0 0,-1-2-1 0 0,0 0 1 0 0,37-7 0 0 0,133-37 314 0 0,-92 17-107 0 0,-54 16-126 0 0,-1 3 0 0 0,1 1 0 0 0,0 3 1 0 0,1 2-1 0 0,92 7 0 0 0,124 15-193 0 0,-194-18 18 0 0,121-14-1 0 0,94-4 357 0 0,-185 14-256 0 0,-70 4-68 0 0,-1 0 0 0 0,0 2 0 0 0,1 2 0 0 0,-2 0 0 0 0,57 19 0 0 0,101 43 0 0 0,-170-58 0 0 0,1-1 0 0 0,1-2 0 0 0,-1 0 0 0 0,1-1 0 0 0,0-1 0 0 0,31 1 0 0 0,-30-3 25 0 0,1-2 0 0 0,0 0 0 0 0,-1-2 0 0 0,1 0 0 0 0,38-10-1 0 0,68-29 107 0 0,-125 39-130 0 0,14-1 1 0 0,-4 1 6 0 0,-1 0 34 0 0,1 0-31 0 0,0 1-11 0 0,-3 1 0 0 0,-1 1-21 0 0,-9-1-81 0 0,-7 0-3728 0 0,1-1 3269 0 0,-1 0 0 0 0,1 0 0 0 0,0-1 0 0 0,0 1 0 0 0,-4-3 0 0 0,-6-1-746 0 0,-1 0-888 0 0,-20-10 0 0 0,21 8 699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114 616 1375 0 0,'0'0'66'0'0,"-1"1"-8"0"0,-26 29 581 0 0,-18 31 3082 0 0,44-60-3606 0 0,-1 1-1 0 0,1-1 1 0 0,0 1-1 0 0,-1-1 1 0 0,1 1-1 0 0,-1-1 1 0 0,-3 2-1 0 0,1 0 134 0 0,2-2 135 0 0,-12 19 904 0 0,13-19-1199 0 0,1-1 1 0 0,-1 1 0 0 0,1 0 0 0 0,-1 0-1 0 0,1-1 1 0 0,-1 1 0 0 0,1 0 0 0 0,-1 0-1 0 0,1 0 1 0 0,0 0 0 0 0,0 0 0 0 0,-1 0-1 0 0,1 0 1 0 0,0 0 0 0 0,0 0 0 0 0,0 0-1 0 0,0 0 1 0 0,0-1 0 0 0,0 1-1 0 0,0 0 1 0 0,1 0 0 0 0,-1 0 0 0 0,1 2-1 0 0,-1-2-269 0 0,1 1 957 0 0,11 2-183 0 0,-10-4-535 0 0,-1 1 1 0 0,0-1-1 0 0,1 1 0 0 0,-1-1 1 0 0,1 1-1 0 0,0-1 0 0 0,-1 0 1 0 0,1 0-1 0 0,-1 0 0 0 0,1 0 1 0 0,2 0-1 0 0,3-1 88 0 0,1-1-1 0 0,-1 1 1 0 0,1-2 0 0 0,-1 1-1 0 0,0-1 1 0 0,0 0 0 0 0,0-1-1 0 0,0 1 1 0 0,0-2 0 0 0,10-7-1 0 0,6-8 239 0 0,30-33-1 0 0,-17 17-119 0 0,360-308 976 0 0,-309 274-1213 0 0,24-17 10 0 0,-271 226-236 0 0,128-108 182 0 0,4-3 4 0 0,1 2 1 0 0,1 0-1 0 0,2 2 0 0 0,-34 58 0 0 0,55-85 13 0 0,0 0 0 0 0,0 0 0 0 0,0 1 0 0 0,1-1 0 0 0,-1 1 0 0 0,1-1 0 0 0,1 1 0 0 0,-1 0 0 0 0,1 0 0 0 0,-1 10 0 0 0,5-4 36 0 0,2-9-15 0 0,-4-2-11 0 0,1 0 24 0 0,1 0 1 0 0,-1 1 0 0 0,0-1-1 0 0,1 0 1 0 0,-1 0-1 0 0,1-1 1 0 0,-1 1 0 0 0,1 0-1 0 0,0-1 1 0 0,-1 0-1 0 0,1 1 1 0 0,0-1-1 0 0,-1 0 1 0 0,1 0 0 0 0,0-1-1 0 0,-1 1 1 0 0,1-1-1 0 0,3 0 1 0 0,7-3 142 0 0,-1 0 1 0 0,18-8-1 0 0,-11 4 15 0 0,13-6 201 0 0,58-34 0 0 0,25-28-156 0 0,-87 57-196 0 0,195-158 49 0 0,-62 45-44 0 0,-125 104-122 0 0,50-51-1 0 0,-85 78-4 0 0,-20 9-148 0 0,14-7 208 0 0,0 1 0 0 0,0 1 0 0 0,1-1 0 0 0,-6 4 0 0 0,-19 15-30 0 0,1 3 0 0 0,-47 48 0 0 0,-37 67-76 0 0,93-110 55 0 0,1 1-1 0 0,1 1 1 0 0,2 0-1 0 0,1 1 0 0 0,2 1 1 0 0,-10 41-1 0 0,20-68 66 0 0,1 1 0 0 0,-1-1 0 0 0,2 1 0 0 0,-1 0 0 0 0,1-1 0 0 0,0 1-1 0 0,0 0 1 0 0,1-1 0 0 0,1 10 0 0 0,-1-12 7 0 0,0 0 0 0 0,1 0 0 0 0,-1 0 0 0 0,1-1-1 0 0,0 1 1 0 0,0 0 0 0 0,0-1 0 0 0,0 1 0 0 0,0-1 0 0 0,1 1 0 0 0,0-1-1 0 0,0 0 1 0 0,0 0 0 0 0,0-1 0 0 0,7 6 0 0 0,5 1 17 0 0,1 0 1 0 0,0-2 0 0 0,1 1-1 0 0,-1-2 1 0 0,24 6-1 0 0,-37-11-268 0 0,1-1-1 0 0,-1 0 1 0 0,0 0-1 0 0,0 0 1 0 0,1 0 0 0 0,-1 0-1 0 0,0-1 1 0 0,6-1-1 0 0,-2 1-49 0 0,18-5-691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6447 0 0,'0'0'851'0'0,"-1"1"108"0"0,0 4-700 0 0,0-1 0 0 0,0 0 1 0 0,0 1-1 0 0,1-1 0 0 0,-1 0 1 0 0,1 1-1 0 0,0-1 0 0 0,0 1 1 0 0,1-1-1 0 0,-1 0 0 0 0,1 1 1 0 0,0-1-1 0 0,0 0 0 0 0,0 1 0 0 0,1-1 1 0 0,0 0-1 0 0,-1 0 0 0 0,1 0 1 0 0,1 0-1 0 0,3 5 0 0 0,6 7-71 0 0,0 0 0 0 0,1-1-1 0 0,19 16 1 0 0,-19-17 349 0 0,9 7-266 0 0,0-1 0 0 0,0-1-1 0 0,2-2 1 0 0,1 0 0 0 0,0-1 0 0 0,0-1 0 0 0,53 21 0 0 0,-67-32-197 0 0,1-1 1 0 0,-1 0-1 0 0,1-1 1 0 0,16 1-1 0 0,-23-2-378 0 0,-1-1 0 0 0,1 0 0 0 0,-1 0 0 0 0,1-1 0 0 0,-1 1 0 0 0,1-1-1 0 0,-1 0 1 0 0,0 0 0 0 0,1-1 0 0 0,-1 1 0 0 0,0-1 0 0 0,0 0 0 0 0,0 0-1 0 0,7-5 1 0 0,-1-1-4560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5063 0 0,'0'0'390'0'0,"-7"4"1142"0"0,-21 8 601 0 0,1 1 0 0 0,-30 20 1 0 0,-48 39-2114 0 0,30-20 758 0 0,-107 86 353 0 0,153-106-3012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8751 0 0,'0'0'2606'0'0,"1"-1"-1684"0"0,13-6 234 0 0,-9 4-919 0 0,0 0 1 0 0,0 0-1 0 0,0 1 1 0 0,9-3-1 0 0,7 0 299 0 0,-1 2 0 0 0,1 0 0 0 0,30 1 0 0 0,64 7 191 0 0,-35-1-725 0 0,-20-1-1063 0 0,-31-3-150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1839 0 0,'2'0'9728'0'0,"89"-33"-5752"0"0,-76 28-3650 0 0,1 0-1 0 0,24-3 1 0 0,18-5-129 0 0,-49 10-158 0 0,0 0-283 0 0,0 1 1 0 0,0-1-1 0 0,0 1 0 0 0,10 0 1 0 0,-3 2-456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7367 0 0,'0'0'1035'0'0,"3"-15"6044"0"0,3 9-6594 0 0,1 0 0 0 0,0 1 0 0 0,0 0 1 0 0,1 1-1 0 0,11-6 0 0 0,44-16 211 0 0,-51 21-523 0 0,27-8 123 0 0,62-15 0 0 0,-40 18-5944 0 0,-38 8-454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2 692 3223 0 0,'0'0'398'0'0,"2"11"2622"0"0,-4-6-2473 0 0,2-5-497 0 0,0 1 0 0 0,0-1 0 0 0,-1 0 0 0 0,1 0 1 0 0,0 0-1 0 0,0 1 0 0 0,0-1 0 0 0,0 0 0 0 0,0 1 0 0 0,0-1 1 0 0,0 0-1 0 0,0 0 0 0 0,0 1 0 0 0,0-1 0 0 0,0 0 1 0 0,0 0-1 0 0,0 1 0 0 0,0-1 0 0 0,0 0 0 0 0,0 0 0 0 0,0 1 1 0 0,0-1-1 0 0,0 0 0 0 0,0 1 0 0 0,0-1 0 0 0,0 0 1 0 0,0 0-1 0 0,0 1 0 0 0,1-1 0 0 0,-1 0 0 0 0,0 0 0 0 0,0 0 1 0 0,0 1-1 0 0,0-1 0 0 0,1 0 0 0 0,-1 0 0 0 0,0 0 1 0 0,0 1-1 0 0,0-1 0 0 0,1 0 0 0 0,-1 0 0 0 0,0 0 1 0 0,0 0-1 0 0,1 0 0 0 0,-1 0 0 0 0,0 0 0 0 0,1 0 0 0 0,-1 1 1 0 0,0-1-1 0 0,0 0 0 0 0,1 0 0 0 0,-1 0 0 0 0,2 0 554 0 0,11 0 696 0 0,0-2-946 0 0,0 1-1 0 0,0-1 1 0 0,-1-1-1 0 0,1-1 1 0 0,-1 1 0 0 0,0-2-1 0 0,0 0 1 0 0,0 0-1 0 0,-1-1 1 0 0,0-1-1 0 0,0 0 1 0 0,15-12-1 0 0,20-21-103 0 0,-1-3-1 0 0,62-76 1 0 0,-57 60-173 0 0,173-169 77 0 0,-219 226-162 0 0,-3 2 5 0 0,0 0-1 0 0,0-1 1 0 0,0 1-1 0 0,0-1 1 0 0,-1 1-1 0 0,1-1 1 0 0,0 1-1 0 0,0-1 1 0 0,0 0-1 0 0,-1 1 1 0 0,1-1-1 0 0,0 0 1 0 0,-1 0-1 0 0,1 0 1 0 0,0-1-1 0 0,-41 49-107 0 0,-101 131 94 0 0,108-134 17 0 0,16-22 0 0 0,0 2 0 0 0,-17 31 0 0 0,31-47 20 0 0,2-6 78 0 0,13-2 112 0 0,-2-2-59 0 0,-1 0 1 0 0,1-1-1 0 0,0-1 0 0 0,-1 1 0 0 0,0-2 0 0 0,13-6 0 0 0,-20 10-129 0 0,143-92 864 0 0,-72 43-772 0 0,176-128-114 0 0,-234 165 9 0 0,133-113 46 0 0,-143 122-55 0 0,-4 3 0 0 0,1 0 0 0 0,-1 0 0 0 0,1-1 0 0 0,-1 1 0 0 0,0 0 0 0 0,0-1 0 0 0,1 1 0 0 0,-1-1 0 0 0,0 0 0 0 0,0 1 0 0 0,-1-1 0 0 0,1 0 0 0 0,0 1 0 0 0,0-4 0 0 0,-1 5-6 0 0,1 0-1 0 0,-1 0 1 0 0,0 0-1 0 0,0-1 1 0 0,0 1 0 0 0,0 0-1 0 0,0 0 1 0 0,0 0-1 0 0,0-1 1 0 0,0 1-1 0 0,0 0 1 0 0,0 0 0 0 0,0 0-1 0 0,0-1 1 0 0,0 1-1 0 0,0 0 1 0 0,0 0-1 0 0,0-1 1 0 0,0 1-1 0 0,0 0 1 0 0,0 0 0 0 0,0 0-1 0 0,0-1 1 0 0,0 1-1 0 0,0 0 1 0 0,-1 0-1 0 0,1 0 1 0 0,0-1 0 0 0,0 1-1 0 0,0 0 1 0 0,0 0-1 0 0,0 0 1 0 0,-1 0-1 0 0,1 0 1 0 0,0-1-1 0 0,0 1 1 0 0,0 0 0 0 0,-1 0-1 0 0,1 0 1 0 0,0 0-1 0 0,-13 0-184 0 0,-13 7-60 0 0,25-7 239 0 0,-16 7-14 0 0,0 1 1 0 0,0 1 0 0 0,1 0-1 0 0,0 1 1 0 0,0 1 0 0 0,1 0 0 0 0,1 1-1 0 0,0 0 1 0 0,0 2 0 0 0,2-1 0 0 0,-1 2-1 0 0,2-1 1 0 0,0 2 0 0 0,1-1 0 0 0,0 2-1 0 0,1-1 1 0 0,1 1 0 0 0,-9 29 0 0 0,14-36 31 0 0,1 0 1 0 0,1 1 0 0 0,0-1 0 0 0,0 1 0 0 0,1-1 0 0 0,1 1-1 0 0,0 0 1 0 0,0-1 0 0 0,1 1 0 0 0,0-1 0 0 0,1 0 0 0 0,0 0 0 0 0,0 0-1 0 0,1 0 1 0 0,1 0 0 0 0,0-1 0 0 0,0 0 0 0 0,0 0 0 0 0,1 0 0 0 0,1-1-1 0 0,14 15 1 0 0,-5-7 93 0 0,1-1 0 0 0,1-1-1 0 0,1-1 1 0 0,32 19 0 0 0,-47-31-227 0 0,0 1 0 0 0,0-1 0 0 0,0 0 1 0 0,1 0-1 0 0,-1 0 0 0 0,0-1 0 0 0,1 0 1 0 0,-1 1-1 0 0,9-2 0 0 0,1-1-360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3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6447 0 0,'0'0'586'0'0,"-9"4"2564"0"0,-42 20 2863 0 0,42-19-5825 0 0,0 1 0 0 0,0 0 0 0 0,0 1 0 0 0,1 0 0 0 0,0 0 0 0 0,-8 10 1 0 0,-2 6-12 0 0,2 0 1 0 0,0 0-1 0 0,2 2 1 0 0,0 0 0 0 0,2 0-1 0 0,1 1 1 0 0,0 1 0 0 0,-9 44-1 0 0,17-59-177 0 0,1 1 0 0 0,0-1 0 0 0,1 20 0 0 0,1-28 0 0 0,0 1 0 0 0,0-1 0 0 0,1 0 0 0 0,-1 1 0 0 0,1-1 0 0 0,0 0 0 0 0,0 0 0 0 0,1 1 0 0 0,-1-1 0 0 0,1 0 0 0 0,0 0 0 0 0,0-1 0 0 0,5 8 0 0 0,-5-9-236 0 0,1-1 0 0 0,-1 1 0 0 0,1 0 0 0 0,-1-1 0 0 0,1 1 0 0 0,-1-1 0 0 0,1 0 0 0 0,0 1-1 0 0,0-1 1 0 0,0-1 0 0 0,0 1 0 0 0,0 0 0 0 0,0-1 0 0 0,0 0 0 0 0,6 1 0 0 0,10-1-1107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8087 0 0,'1'2'367'0'0,"8"11"-12"0"0,1 0 1 0 0,1 0-1 0 0,16 15 1 0 0,-2-3 1775 0 0,-19-18-1646 0 0,2 0 267 0 0,-1 1 1 0 0,-1-1-1 0 0,0 2 1 0 0,8 12-1 0 0,-12-18-611 0 0,-1 1 0 0 0,1-1 0 0 0,-1 0 0 0 0,0 0 0 0 0,-1 1 0 0 0,1-1 0 0 0,0 1 0 0 0,-1-1 0 0 0,0 1 0 0 0,0-1 0 0 0,0 0 0 0 0,0 1 0 0 0,0-1-1 0 0,-1 1 1 0 0,0-1 0 0 0,1 1 0 0 0,-3 4 0 0 0,-2 4-63 0 0,-1 0 0 0 0,0 0 0 0 0,-1 0 0 0 0,0-1 0 0 0,0 0-1 0 0,-14 15 1 0 0,-60 55 424 0 0,70-71-493 0 0,-122 102-3150 0 0,109-94-2982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1292 137 4143 0 0,'180'-95'3522'0'0,"-167"88"-2665"0"0,0-1 1 0 0,20-16 2780 0 0,-44 23-2847 0 0,9 0-750 0 0,0 1 1 0 0,1 0-1 0 0,-1 0 1 0 0,0 0-1 0 0,0 0 1 0 0,0 0-1 0 0,0 0 0 0 0,0 1 1 0 0,-2 0-1 0 0,-33 10 170 0 0,-264 87 1125 0 0,198-65-1191 0 0,-52 20 43 0 0,85-25-163 0 0,-1-2 0 0 0,-103 24 0 0 0,33-19 32 0 0,-124 21-7 0 0,262-52-55 0 0,-22 3 29 0 0,-41 0-1 0 0,59-3-33 0 0,1 0 0 0 0,-1-1 0 0 0,1 1 0 0 0,0-2 0 0 0,-1 1 0 0 0,1-1 0 0 0,0 0 0 0 0,0 0 0 0 0,0-1 0 0 0,0 1 0 0 0,-10-7 0 0 0,16 8-5 0 0,0 1-1 0 0,0 0 1 0 0,-1-1-1 0 0,1 1 0 0 0,0-1 1 0 0,-1 1-1 0 0,1 0 1 0 0,0-1-1 0 0,0 1 1 0 0,0-1-1 0 0,0 1 0 0 0,-1-1 1 0 0,1 1-1 0 0,0 0 1 0 0,0-1-1 0 0,0 1 1 0 0,0-1-1 0 0,0 1 0 0 0,0-1 1 0 0,0 1-1 0 0,0-1 1 0 0,0 1-1 0 0,0-1 1 0 0,1 1-1 0 0,-1-1 0 0 0,0 1 1 0 0,0 0-1 0 0,0-1 1 0 0,0 1-1 0 0,1-1 1 0 0,-1 1-1 0 0,0-1 0 0 0,0 1 1 0 0,1 0-1 0 0,0-1 1 0 0,12-14-153 0 0,-11 13 131 0 0,4-3 19 0 0,0 0 0 0 0,1 0 0 0 0,0 1 0 0 0,-1 0 0 0 0,2 0 0 0 0,-1 1 0 0 0,0 0 1 0 0,1 0-1 0 0,-1 1 0 0 0,1 0 0 0 0,0 0 0 0 0,0 0 0 0 0,0 1 0 0 0,0 1 0 0 0,0-1 0 0 0,0 1 0 0 0,13 2 0 0 0,-17-1 15 0 0,-1-1 1 0 0,0 1-1 0 0,0 1 0 0 0,0-1 0 0 0,0 0 0 0 0,0 1 0 0 0,0-1 0 0 0,0 1 0 0 0,-1 0 1 0 0,1 0-1 0 0,0 0 0 0 0,-1 0 0 0 0,0 1 0 0 0,1-1 0 0 0,-1 1 0 0 0,0-1 1 0 0,0 1-1 0 0,-1 0 0 0 0,1 0 0 0 0,0 0 0 0 0,-1 0 0 0 0,0 0 0 0 0,0 0 1 0 0,1 4-1 0 0,2 7-39 0 0,-1 1 1 0 0,-1 0 0 0 0,0 0-1 0 0,0 16 1 0 0,-1-6-113 0 0,17 153-104 0 0,-13-140 299 0 0,3 0-1 0 0,20 59 0 0 0,-25-89 35 0 0,0-1 0 0 0,0 0-1 0 0,1 0 1 0 0,0 0 0 0 0,1 0 0 0 0,0 0-1 0 0,6 6 1 0 0,2 0 839 0 0,26 21-1 0 0,-38-33-473 0 0,1-1-385 0 0,-1-1 0 0 0,1 1 1 0 0,-1-1-1 0 0,0 1 0 0 0,1-1 0 0 0,-1 1 0 0 0,0-1 0 0 0,0 0 0 0 0,0 0 0 0 0,1 1 0 0 0,-1-1 0 0 0,0 0 0 0 0,0 0 1 0 0,0 0-1 0 0,0 0 0 0 0,0 0 0 0 0,-1-1 0 0 0,3-1 0 0 0,12-25 253 0 0,-15 26-273 0 0,79-172 431 0 0,-3 37-509 0 0,-33 63 12 0 0,23-55-221 0 0,-41 80-152 0 0,-25 48 262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58 144 10247 0 0,'0'0'927'0'0,"2"-9"-299"0"0,-1 6-475 0 0,1-1-1 0 0,0 1 1 0 0,0-1-1 0 0,0 1 1 0 0,0 0-1 0 0,1 0 1 0 0,-1-1 0 0 0,1 2-1 0 0,0-1 1 0 0,0 0-1 0 0,0 1 1 0 0,5-4-1 0 0,5-2 169 0 0,25-13-1 0 0,-1 3 383 0 0,70-22-1 0 0,-92 36-574 0 0,-3 3-21 0 0,-12 1-106 0 0,1 0 0 0 0,-1 0 1 0 0,1 1-1 0 0,-1-1 0 0 0,1 0 0 0 0,-1 0 1 0 0,1 0-1 0 0,-1 1 0 0 0,1-1 0 0 0,-1 0 1 0 0,1 1-1 0 0,-1-1 0 0 0,1 0 0 0 0,-1 1 1 0 0,0-1-1 0 0,1 1 0 0 0,0 1-1 0 0,0-1 0 0 0,-1 1 0 0 0,1-1 0 0 0,-1 1 0 0 0,0-1-1 0 0,1 1 1 0 0,-1-1 0 0 0,0 1 0 0 0,0-1 0 0 0,0 1 0 0 0,0 0 0 0 0,0-1 0 0 0,0 1-1 0 0,0-1 1 0 0,-1 1 0 0 0,1-1 0 0 0,-1 1 0 0 0,1-1 0 0 0,-1 1 0 0 0,1-1 0 0 0,-1 1-1 0 0,-1 2 1 0 0,-3 4 3 0 0,-1 1 0 0 0,-8 10-1 0 0,8-12 5 0 0,-22 27 89 0 0,-3-2 0 0 0,-54 48 0 0 0,28-30-9 0 0,-19 26 85 0 0,75-74-154 0 0,-1 0 1 0 0,1-1-1 0 0,-1 1 1 0 0,1 0-1 0 0,0 0 1 0 0,0 0-1 0 0,0 0 1 0 0,0 0-1 0 0,0 0 1 0 0,0 1-1 0 0,0-1 1 0 0,1 0-1 0 0,-1 0 1 0 0,1 1-1 0 0,0-1 1 0 0,-1 0 0 0 0,1 1-1 0 0,1 2 0 0 0,-1-4 0 0 0,1 1 0 0 0,-1-1-1 0 0,1 1 1 0 0,-1-1 0 0 0,1 0-1 0 0,0 1 1 0 0,0-1 0 0 0,0 0-1 0 0,0 0 1 0 0,0 1 0 0 0,0-1-1 0 0,0 0 1 0 0,0 0 0 0 0,0 0-1 0 0,1 0 1 0 0,-1 0-1 0 0,0 0 1 0 0,1-1 0 0 0,-1 1-1 0 0,1 0 1 0 0,-1-1 0 0 0,1 1-1 0 0,-1-1 1 0 0,1 1 0 0 0,-1-1-1 0 0,4 0 1 0 0,20 3 291 0 0,1-1-1 0 0,45-3 1 0 0,-52 1-238 0 0,77-11 166 0 0,-68 7-716 0 0,0 1 1 0 0,34 0 0 0 0,-39 5-324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4143 0 0,'0'0'319'0'0,"2"-1"-210"0"0,3 1 805 0 0,1-1-1 0 0,-1 0 1 0 0,0 1-1 0 0,8 1 1 0 0,-11-1-592 0 0,1 1 0 0 0,-1-1 0 0 0,0 1 1 0 0,1 0-1 0 0,-1 0 0 0 0,0 0 0 0 0,0 0 1 0 0,0 0-1 0 0,0 0 0 0 0,0 1 0 0 0,0-1 0 0 0,0 1 1 0 0,2 1-1 0 0,70 84 3502 0 0,-14-16-2557 0 0,117 107-297 0 0,-155-154-928 0 0,21 30-1 0 0,-40-49-83 0 0,-1 0-1 0 0,1 0 1 0 0,-2-1 0 0 0,1 1 0 0 0,0 0-1 0 0,0 6 1 0 0,5 10-687 0 0,-7-20-543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 3679 0 0,'-7'-2'790'0'0,"0"1"0"0"0,0 0 0 0 0,0 0 0 0 0,0 1-1 0 0,-1 0 1 0 0,1 0 0 0 0,0 1 0 0 0,0 0 0 0 0,0 0-1 0 0,0 0 1 0 0,-8 4 0 0 0,-23 12 98 0 0,22-7-633 0 0,1 1 0 0 0,0 0 1 0 0,1 1-1 0 0,0 1 1 0 0,1 0-1 0 0,1 1 0 0 0,0 0 1 0 0,-17 28-1 0 0,-96 131 585 0 0,92-133-602 0 0,-1-1-1 0 0,-43 38 0 0 0,39-39-723 0 0,36-37-169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6911 0 0,'0'0'528'0'0,"-1"-15"3758"0"0,4 13-4026 0 0,1 0 0 0 0,-1 0 0 0 0,1 0 0 0 0,0 1 0 0 0,0-1 0 0 0,0 1 0 0 0,0 0 0 0 0,0 0 0 0 0,0 1 0 0 0,5-1 0 0 0,9-2 249 0 0,99-28 1674 0 0,107-27-102 0 0,1 6-3524 0 0,-187 42-5017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6447 0 0,'0'0'499'0'0,"3"-7"1217"0"0,-2 5-1351 0 0,1 0 0 0 0,0 0 1 0 0,-1 1-1 0 0,1-1 0 0 0,0 1 0 0 0,0-1 0 0 0,0 1 0 0 0,0 0 1 0 0,0-1-1 0 0,0 1 0 0 0,1 0 0 0 0,2-1 0 0 0,32-8 918 0 0,-23 6-1161 0 0,141-35 710 0 0,-113 31-821 0 0,74-6 1 0 0,-85 14-577 0 0,-11 2-3393 0 0,-5-1-837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1839 0 0,'2'0'5424'0'0,"86"-18"2045"0"0,0-3-4088 0 0,-19 3-1950 0 0,118-13 0 0 0,-179 30-1461 0 0,1 1 0 0 0,0 1 1 0 0,0 0-1 0 0,11 3 0 0 0,-18-4-263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1117 74 3223 0 0,'3'-1'45'0'0,"1"0"-1"0"0,-1-1 0 0 0,0 1 0 0 0,1 0 1 0 0,-1-1-1 0 0,0 0 0 0 0,0 0 0 0 0,4-3 0 0 0,-4 2 685 0 0,1 1 0 0 0,0-1-1 0 0,1 1 1 0 0,6-3 0 0 0,-2 1 579 0 0,-1 0 0 0 0,1 0 0 0 0,-1-1 1 0 0,-1 0-1 0 0,13-9 0 0 0,-13 9-24 0 0,-10 8-94 0 0,-11 10-675 0 0,-9 2-435 0 0,-1-2 0 0 0,-35 15 0 0 0,23-11-48 0 0,-35 12-62 0 0,-124 33-1 0 0,176-56 26 0 0,-164 39-75 0 0,110-28 74 0 0,-26 2 25 0 0,-105 6 1 0 0,164-21 32 0 0,5-3-129 0 0,1 0 1 0 0,-1-2-1 0 0,-51-9 0 0 0,86 10 76 0 0,-1 0 1 0 0,1 0-1 0 0,-1 0 0 0 0,1 0 0 0 0,0 0 0 0 0,-1 0 0 0 0,1 0 0 0 0,-1 0 1 0 0,1 0-1 0 0,0 0 0 0 0,-1 0 0 0 0,1 0 0 0 0,-1 0 0 0 0,1 0 1 0 0,0-1-1 0 0,-1 1 0 0 0,1 0 0 0 0,0 0 0 0 0,-1 0 0 0 0,1-1 0 0 0,0 1 1 0 0,-1 0-1 0 0,1-1 0 0 0,0 1 0 0 0,0 0 0 0 0,-1 0 0 0 0,1-1 1 0 0,0 1-1 0 0,0 0 0 0 0,0-1 0 0 0,-1 1 0 0 0,1-1 0 0 0,0 1 0 0 0,0 0 1 0 0,0-1-1 0 0,0 1 0 0 0,0 0 0 0 0,0-1 0 0 0,0 1 0 0 0,0-1 1 0 0,0 1-1 0 0,0-1 0 0 0,0 1 0 0 0,0 0 0 0 0,0-1 0 0 0,0 1 0 0 0,0 0 1 0 0,0-1-1 0 0,0 1 0 0 0,0-1 0 0 0,0 1 0 0 0,1 0 0 0 0,-1-1 1 0 0,0 1-1 0 0,0 0 0 0 0,1-1 0 0 0,-1 1 0 0 0,0 0 0 0 0,0-1 0 0 0,1 1 1 0 0,-1 0-1 0 0,0 0 0 0 0,1-1 0 0 0,-1 1 0 0 0,0 0 0 0 0,1 0 1 0 0,0-1-1 0 0,-1 1-2 0 0,8-5 20 0 0,0-1-1 0 0,0 1 1 0 0,1 1 0 0 0,-1-1-1 0 0,1 1 1 0 0,15-4-1 0 0,-9 2 46 0 0,-9 3-86 0 0,1 0 1 0 0,0 1 0 0 0,11-3-1 0 0,-31 21-130 0 0,10-11 116 0 0,-4 4 18 0 0,1-1-1 0 0,1 1 1 0 0,0 0 0 0 0,0 0-1 0 0,1 1 1 0 0,0 0 0 0 0,0 0-1 0 0,1 0 1 0 0,-3 16-1 0 0,5-18 18 0 0,1-1-1 0 0,-1 1 0 0 0,1 0 0 0 0,0-1 1 0 0,1 1-1 0 0,0 0 0 0 0,0-1 1 0 0,1 1-1 0 0,0-1 0 0 0,0 0 0 0 0,1 0 1 0 0,0 1-1 0 0,6 11 0 0 0,-1-8 58 0 0,-1 0-1 0 0,2 0 1 0 0,-1-1-1 0 0,20 18 1 0 0,45 29 396 0 0,-25-21-161 0 0,-34-24-199 0 0,1 1 0 0 0,16 19 1 0 0,-27-29-82 0 0,-1 1 1 0 0,0 0 0 0 0,0 1 0 0 0,0-1-1 0 0,0 0 1 0 0,-1 1 0 0 0,0 0-1 0 0,0 0 1 0 0,0-1 0 0 0,0 1-1 0 0,-1 0 1 0 0,0 0 0 0 0,1 10 0 0 0,-3 3 0 0 0,-2-12 29 0 0,-4 6 52 0 0,6-11 211 0 0,3-12-158 0 0,20-52 454 0 0,-14 43-349 0 0,6-28 0 0 0,-4-3-157 0 0,-2-1-1 0 0,-3 0 0 0 0,-1-77 1 0 0,-4 128-151 0 0,1 0-16 0 0,2-1 51 0 0,-1 0 0 0 0,1 1 0 0 0,-1 0 0 0 0,1-1 0 0 0,0 1 0 0 0,-1 0 0 0 0,1 0-1 0 0,0 0 1 0 0,0 1 0 0 0,0-1 0 0 0,-1 1 0 0 0,1-1 0 0 0,0 1 0 0 0,0 0 0 0 0,0 0 0 0 0,5 1 0 0 0,3 1-458 0 0,0 1-1 0 0,0 0 1 0 0,10 4 0 0 0,-6-2-1145 0 0,-13-4 256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5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70 6447 0 0,'0'0'499'0'0,"-10"-10"7840"0"0,10 9-8130 0 0,37-13 463 0 0,-24 9-346 0 0,-1 0 1 0 0,17-4 0 0 0,-4 4 110 0 0,5-2 177 0 0,1 2 1 0 0,55-4-1 0 0,-83 9-594 0 0,0 0-1 0 0,1 1 1 0 0,-1-1 0 0 0,0 1-1 0 0,0 0 1 0 0,0 0 0 0 0,6 2-1 0 0,-8-3-15 0 0,0 1 1 0 0,0-1-1 0 0,-1 0 0 0 0,1 1 1 0 0,0-1-1 0 0,-1 1 0 0 0,1-1 0 0 0,0 1 1 0 0,-1-1-1 0 0,1 1 0 0 0,-1 0 1 0 0,1-1-1 0 0,0 2 0 0 0,0 0-3 0 0,-1-1-1 0 0,0 1 1 0 0,1 0-1 0 0,-1 0 1 0 0,0 0 0 0 0,0 0-1 0 0,0 0 1 0 0,0-1-1 0 0,-1 1 1 0 0,1 0-1 0 0,0 0 1 0 0,-1 0-1 0 0,1-1 1 0 0,-1 1 0 0 0,0 0-1 0 0,1-1 1 0 0,-1 1-1 0 0,0 0 1 0 0,-2 2-1 0 0,-2 3-19 0 0,0 1-1 0 0,-10 10 0 0 0,-10 6-26 0 0,-1-1 0 0 0,-1-1 0 0 0,-55 34 0 0 0,-23 17-38 0 0,84-53 84 0 0,20-19 0 0 0,1-1 0 0 0,0 0 0 0 0,0 0 0 0 0,-1 1 0 0 0,1-1 0 0 0,0 0 0 0 0,0 1 0 0 0,0-1 0 0 0,-1 0 0 0 0,1 1 0 0 0,0-1 0 0 0,0 0 0 0 0,0 1 0 0 0,0-1 0 0 0,0 0 0 0 0,0 1 0 0 0,0-1 0 0 0,0 0 0 0 0,0 1 0 0 0,0-1 0 0 0,0 1 0 0 0,0 0 0 0 0,1-1 6 0 0,-1 1-1 0 0,1 0 1 0 0,0 0-1 0 0,0-1 1 0 0,0 1-1 0 0,0 0 1 0 0,0-1-1 0 0,0 1 1 0 0,0-1-1 0 0,0 1 1 0 0,0-1-1 0 0,1 0 1 0 0,-1 1-1 0 0,0-1 1 0 0,0 0-1 0 0,0 0 1 0 0,0 0-1 0 0,2 0 1 0 0,23 1 160 0 0,290-38 545 0 0,-300 35-679 0 0,0 0 0 0 0,19 0 0 0 0,-29 2-131 0 0,-1 0 0 0 0,0 1 0 0 0,0 0 0 0 0,0 0 0 0 0,0 0 0 0 0,0 0 0 0 0,0 1 0 0 0,0-1-1 0 0,0 1 1 0 0,8 5 0 0 0,-12-6-56 0 0,0-1-1 0 0,0 1 0 0 0,0 0 1 0 0,-1-1-1 0 0,1 1 0 0 0,0 0 1 0 0,0 0-1 0 0,-1 0 0 0 0,1 0 1 0 0,0-1-1 0 0,-1 1 0 0 0,1 0 1 0 0,-1 0-1 0 0,1 0 0 0 0,-1 0 1 0 0,0 0-1 0 0,1 0 0 0 0,-1 1 1 0 0,0 0-1 0 0,-1 12-5847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0,'0'0'974'0'0,"1"2"388"0"0,6 10 922 0 0,15 26 1909 0 0,-4-8-3319 0 0,23 29-1 0 0,23 19-136 0 0,22 29-523 0 0,-68-83-214 0 0,-2 1-1 0 0,21 43 1 0 0,-28-50-2630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8287 0 0,'0'0'639'0'0,"2"-1"-415"0"0,11-6 1354 0 0,0 1 1 0 0,1 0-1 0 0,-1 0 1 0 0,23-4-1 0 0,62-10 71 0 0,-35 9-830 0 0,353-88 716 0 0,-263 62-1356 0 0,-121 32-521 0 0,-1 1 0 0 0,62 0 0 0 0,-62 8-1483 0 0,-13 2-3674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5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91 287 9759 0 0,'0'0'223'0'0,"-2"2"29"0"0,-20 26-48 0 0,-38 41 197 0 0,53-61-97 0 0,9-8 457 0 0,14-11 1219 0 0,-3 2-934 0 0,-2 2-855 0 0,-1 0 0 0 0,1 0 0 0 0,-1-1 1 0 0,0-1-1 0 0,-1 0 0 0 0,0 0 0 0 0,11-14 0 0 0,109-123-131 0 0,-111 130 59 0 0,0 0 0 0 0,0 1 1 0 0,1 0-1 0 0,1 2 0 0 0,1 0 0 0 0,0 1 0 0 0,0 2 0 0 0,28-11 0 0 0,-36 16 0 0 0,-4 2-73 0 0,1 0 0 0 0,17-4-1 0 0,-19 8-45 0 0,-7 0 9 0 0,0 1 0 0 0,0-1-1 0 0,0 0 1 0 0,0 1-1 0 0,0-1 1 0 0,-1 1 0 0 0,1-1-1 0 0,0 1 1 0 0,-1 0 0 0 0,1-1-1 0 0,-1 1 1 0 0,0 0 0 0 0,0-1-1 0 0,0 1 1 0 0,0 0 0 0 0,0-1-1 0 0,0 1 1 0 0,0 2-1 0 0,-7 32 204 0 0,-1-7-152 0 0,-9 38 62 0 0,15-59-117 0 0,1 0 0 0 0,1 0-1 0 0,-1 0 1 0 0,1 0 0 0 0,1 1 0 0 0,2 11 0 0 0,-2-10-4 0 0,1 0 0 0 0,1-1 0 0 0,0 1 0 0 0,0 0 0 0 0,1-1 0 0 0,0 0-1 0 0,1 0 1 0 0,0 0 0 0 0,0-1 0 0 0,1 1 0 0 0,7 8 0 0 0,-11-15 5 0 0,0-1 1 0 0,0 1-1 0 0,0-1 1 0 0,0 0-1 0 0,0 0 1 0 0,1 1-1 0 0,-1-1 1 0 0,0 0-1 0 0,0-1 1 0 0,1 1-1 0 0,-1 0 1 0 0,1-1-1 0 0,-1 1 0 0 0,5-1 1 0 0,38 0 78 0 0,-32-1-67 0 0,26-2 58 0 0,-19 1 56 0 0,0 1 1 0 0,0 1-1 0 0,35 4 0 0 0,-54-4-126 0 0,4 1-31 0 0,0-1 0 0 0,0 1 0 0 0,0 0 0 0 0,0 0 0 0 0,0 1 0 0 0,0 0 0 0 0,0 0 0 0 0,-1 0-1 0 0,1 0 1 0 0,0 1 0 0 0,-1-1 0 0 0,7 6 0 0 0,-10-6-103 0 0,4 5-798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13303 0 0,'0'0'2066'0'0,"2"0"-1732"0"0,2-1-136 0 0,20 7 4 0 0,-12-3-103 0 0,-1 2-1 0 0,0 0 1 0 0,0 0-1 0 0,-1 1 1 0 0,1 0-1 0 0,-1 0 1 0 0,-1 2-1 0 0,1-1 1 0 0,-1 1-1 0 0,0 0 0 0 0,-1 1 1 0 0,0 0-1 0 0,11 17 1 0 0,-13-17-17 0 0,0-1 0 0 0,-2 1 0 0 0,1 1 0 0 0,-1-1 0 0 0,0 1 0 0 0,-1 0 0 0 0,0 0 0 0 0,0 0 0 0 0,-1 0 0 0 0,-1 0 0 0 0,0 0 0 0 0,0 1 0 0 0,-1-1 0 0 0,0 0 0 0 0,-1 0 1 0 0,-2 13-1 0 0,-1-5-63 0 0,0-1 0 0 0,-2 0 1 0 0,0-1-1 0 0,-15 29 1 0 0,16-35-54 0 0,-1 0 1 0 0,-1-1-1 0 0,0 0 0 0 0,0 0 1 0 0,0 0-1 0 0,-1-1 0 0 0,-1 0 1 0 0,-10 8-1 0 0,18-15-69 0 0,0-1-1 0 0,-1 1 0 0 0,1-1 0 0 0,0 1 1 0 0,0-1-1 0 0,-1 1 0 0 0,1-1 1 0 0,0 0-1 0 0,-1 1 0 0 0,1-1 1 0 0,0 0-1 0 0,-1 0 0 0 0,1 0 1 0 0,0 0-1 0 0,-1 0 0 0 0,1 0 0 0 0,0-1 1 0 0,-1 1-1 0 0,1 0 0 0 0,0-1 1 0 0,-1 1-1 0 0,1-1 0 0 0,0 1 1 0 0,0-1-1 0 0,-2-1 0 0 0,-3-4-5688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1285 75 2303 0 0,'2'-1'102'0'0,"20"-3"-86"0"0,24-8 1 0 0,-1 0 1896 0 0,-9 1 2654 0 0,51-21-1 0 0,-80 30-4211 0 0,-6 1 756 0 0,-28 13-598 0 0,0-2-1 0 0,-42 11 1 0 0,7-3-308 0 0,-78 37-113 0 0,15-5-32 0 0,54-24-52 0 0,-238 72-6 0 0,38-46 65 0 0,220-46-68 0 0,-1-3 1 0 0,0-2-1 0 0,-67-8 0 0 0,118 7 1 0 0,-24-3-2 0 0,-26-6 1 0 0,45 7 7 0 0,0 1 1 0 0,0-1 0 0 0,0-1 0 0 0,0 1-1 0 0,0-1 1 0 0,1 0 0 0 0,-1 0 0 0 0,1 0-1 0 0,-10-9 1 0 0,14 11-2 0 0,0 0-1 0 0,0 0 1 0 0,0 0 0 0 0,0 0-1 0 0,0-1 1 0 0,1 1-1 0 0,-1 0 1 0 0,0 0 0 0 0,1-1-1 0 0,-1 1 1 0 0,1-1-1 0 0,-1 1 1 0 0,1-1 0 0 0,-1 1-1 0 0,1 0 1 0 0,0-1-1 0 0,0 1 1 0 0,0-1-1 0 0,0 1 1 0 0,0-1 0 0 0,0 1-1 0 0,0-1 1 0 0,1 1-1 0 0,-1-1 1 0 0,0 1 0 0 0,2-3-1 0 0,0-1 0 0 0,1 0-1 0 0,0 0 0 0 0,0 0 1 0 0,0 1-1 0 0,8-8 0 0 0,-4 5-3 0 0,2 1 0 0 0,-3 2-14 0 0,-5 3-56 0 0,-1 15-3 0 0,3 65-83 0 0,-2-68 151 0 0,1-1 0 0 0,0 1 0 0 0,1-1-1 0 0,0 1 1 0 0,6 13 0 0 0,0-7-5 0 0,0-1 0 0 0,2 1 0 0 0,-1-2 0 0 0,18 19 0 0 0,55 54 325 0 0,-65-70-217 0 0,133 147 243 0 0,-149-162-339 0 0,3 2 10 0 0,-1 0 0 0 0,-1 1 1 0 0,1-1-1 0 0,-1 1 0 0 0,5 10 0 0 0,-5-6 1211 0 0,-1-18-97 0 0,3-6-938 0 0,1 1 0 0 0,1 0 0 0 0,0 1 0 0 0,15-21 0 0 0,0 1 7 0 0,51-105 39 0 0,-63 118-227 0 0,-2 2 9 0 0,12-35 0 0 0,-18 44-12 0 0,0 0 0 0 0,0 0 0 0 0,-1 0 0 0 0,0 0 0 0 0,0 0 0 0 0,-1 0 0 0 0,-1-10 0 0 0,1 14-91 0 0,-1 0-1 0 0,-1 0 0 0 0,1 1 1 0 0,0-1-1 0 0,-1 0 1 0 0,0 0-1 0 0,0 1 1 0 0,0-1-1 0 0,0 1 0 0 0,-1 0 1 0 0,1 0-1 0 0,-1 0 1 0 0,0 0-1 0 0,0 0 0 0 0,-5-3 1 0 0,7 5-361 0 0,6 10-5375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7743 0 0,'0'0'356'0'0,"0"-1"-8"0"0,9-19-228 0 0,-5 12 494 0 0,0-1 0 0 0,3-12 0 0 0,-7 20 414 0 0,1-3 1431 0 0,-5 8-1636 0 0,2 1-705 0 0,0 1 1 0 0,0-1-1 0 0,0 0 0 0 0,1 0 0 0 0,-1 1 0 0 0,1-1 0 0 0,1 1 1 0 0,-1-1-1 0 0,1 1 0 0 0,0-1 0 0 0,1 11 0 0 0,0-8 27 0 0,1 0 0 0 0,0 1 1 0 0,1-1-1 0 0,0 0 0 0 0,0 0 0 0 0,9 15 0 0 0,-3-8-8 0 0,1-1 1 0 0,0-1-1 0 0,2 1 1 0 0,-1-2-1 0 0,1 1 1 0 0,1-2-1 0 0,15 12 1 0 0,-1-5-37 0 0,1 0-1 0 0,42 18 1 0 0,64 21 344 0 0,-20-9-262 0 0,-106-45-261 0 0,-7-2-333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65 6447 0 0,'0'0'499'0'0,"-2"-17"2868"0"0,2 16-3312 0 0,-1-4 699 0 0,0 0 1 0 0,0 0-1 0 0,1 0 0 0 0,-1 0 1 0 0,2-12 1552 0 0,-2 12 180 0 0,1 5-2435 0 0,-5 7-25 0 0,-9 10 104 0 0,0-1 1 0 0,-1-1-1 0 0,-21 16 1 0 0,-54 37 20 0 0,45-36-113 0 0,-190 134 142 0 0,218-153-180 0 0,1-1-5 0 0,1 0 0 0 0,-18 18-1 0 0,43-30-297 0 0,4-4-952 0 0,2-4-402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10799 0 0,'0'0'1695'0'0,"0"-9"77"0"0,3 5-1618 0 0,0 1 0 0 0,1-1 0 0 0,-1 0 0 0 0,1 1 0 0 0,0 0 1 0 0,-1 0-1 0 0,1 0 0 0 0,1 0 0 0 0,5-2 0 0 0,46-21 692 0 0,-45 22-660 0 0,18-7 232 0 0,0 1-1 0 0,1 2 1 0 0,0 1-1 0 0,0 2 1 0 0,43-3-1 0 0,42 4-923 0 0,-1 6-4657 0 0,-113-2 5069 0 0,31 1-5744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11975 0 0,'0'0'923'0'0,"0"-2"-602"0"0,0 0-98 0 0,0 0-1 0 0,0-1 1 0 0,1 1-1 0 0,-1-1 1 0 0,1 1-1 0 0,-1 0 0 0 0,1-1 1 0 0,0 1-1 0 0,0 0 1 0 0,0-1-1 0 0,0 1 1 0 0,0 0-1 0 0,0 0 0 0 0,0 0 1 0 0,1 0-1 0 0,-1 0 1 0 0,1 0-1 0 0,0 0 1 0 0,3-2-1 0 0,0 0 48 0 0,1 1 1 0 0,0 0-1 0 0,-1 0 0 0 0,1 0 0 0 0,9-2 1 0 0,-2-1 44 0 0,12-3-156 0 0,0 0 1 0 0,0 2-1 0 0,33-6 1 0 0,34 2-3076 0 0,-71 9 1492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24 154 4143 0 0,'-6'0'62'0'0,"5"0"-38"0"0,0 1 0 0 0,0-1-1 0 0,0 0 1 0 0,0 0 0 0 0,-1-1 0 0 0,1 1-1 0 0,0 0 1 0 0,0 0 0 0 0,0 0 0 0 0,0-1 0 0 0,0 1-1 0 0,-1-1 1 0 0,2 1 0 0 0,0 0 1 0 0,0 0-1 0 0,0 0 0 0 0,-1 0 0 0 0,1 0 0 0 0,0 0 1 0 0,0 0-1 0 0,0 0 0 0 0,0 0 0 0 0,0 0 0 0 0,0-1 1 0 0,0 1-1 0 0,0 0 0 0 0,-1 0 0 0 0,1 0 0 0 0,0 0 1 0 0,0 0-1 0 0,0 0 0 0 0,0 0 0 0 0,0 0 0 0 0,0 0 1 0 0,0 0-1 0 0,0-1 0 0 0,0 1 0 0 0,0 0 1 0 0,0 0-1 0 0,0 0 0 0 0,0 0 0 0 0,0 0 0 0 0,0 0 1 0 0,-1 0-1 0 0,1-1 0 0 0,0 1 0 0 0,0 0 0 0 0,0 0 1 0 0,0 0-1 0 0,0 0 0 0 0,1 0 0 0 0,-1 0 0 0 0,0 0 1 0 0,0-1-1 0 0,0 1 0 0 0,0 0 0 0 0,0 0 0 0 0,0 0 1 0 0,0 0-1 0 0,0 0 0 0 0,0 0 0 0 0,0 0 1 0 0,0-1-1 0 0,0 1 0 0 0,0 0 0 0 0,0 0 0 0 0,0 0 1 0 0,1 0-1 0 0,-1 0 0 0 0,0 0 0 0 0,0 0 0 0 0,6-3 1128 0 0,-5 2-833 0 0,53-19 7675 0 0,3 2-5165 0 0,12-4-2500 0 0,4-2-672 0 0,1 2 1 0 0,77-11 0 0 0,-118 29-365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1 5471 0 0,'-8'3'491'0'0,"-4"1"-455"0"0,-1-1 1 0 0,-16 2-1 0 0,-1 1 452 0 0,-6-1 472 0 0,1 0-1 0 0,-40-2 0 0 0,-5 2-322 0 0,-308-1 201 0 0,205-7-383 0 0,45 2 131 0 0,-136 2 572 0 0,134-5-990 0 0,133 4-154 0 0,-14 1-5 0 0,16-1-2 0 0,1 1 0 0 0,-1-1 0 0 0,0 0 0 0 0,1 0-1 0 0,-1 0 1 0 0,-8-3 0 0 0,12 3 506 0 0,16-1 30 0 0,104-1 274 0 0,-116 1-810 0 0,0 1-1 0 0,0 1 1 0 0,0-1-1 0 0,0 0 0 0 0,0 1 1 0 0,0 0-1 0 0,0-1 1 0 0,0 1-1 0 0,0 0 1 0 0,0 1-1 0 0,-1-1 0 0 0,1 0 1 0 0,2 2-1 0 0,-2 0 0 0 0,0 0-1 0 0,0 0 0 0 0,-1 0 1 0 0,1 0-1 0 0,-1 0 1 0 0,1 0-1 0 0,-1 0 0 0 0,0 1 1 0 0,2 5-1 0 0,7 19 26 0 0,-1 0-1 0 0,-2 1 1 0 0,8 48-1 0 0,11 36 80 0 0,-26-110-104 0 0,7 23 32 0 0,1-1 0 0 0,20 39 1 0 0,-25-56-7 0 0,1 0 0 0 0,0-1 0 0 0,1 0 1 0 0,-1 0-1 0 0,1 0 0 0 0,1 0 0 0 0,-1-1 0 0 0,1 0 0 0 0,1 0 1 0 0,-1-1-1 0 0,14 7 0 0 0,-9-6 182 0 0,1 0 0 0 0,0-2 0 0 0,0 1 0 0 0,1-2 0 0 0,-1 1-1 0 0,1-2 1 0 0,0 0 0 0 0,26 0 0 0 0,-39-3-124 0 0,0 0-80 0 0,0 1 1 0 0,0-1-1 0 0,0 0 1 0 0,0 0-1 0 0,-1 0 1 0 0,1 0-1 0 0,0 0 1 0 0,-1 0-1 0 0,1 0 1 0 0,0 0-1 0 0,-1 0 1 0 0,1 0-1 0 0,-1 0 1 0 0,0 0 0 0 0,1 0-1 0 0,-1 0 1 0 0,0-1-1 0 0,0 1 1 0 0,0 0-1 0 0,0 0 1 0 0,0 0-1 0 0,0-1 1 0 0,0 1-1 0 0,0 0 1 0 0,0 0-1 0 0,-1 0 1 0 0,1 0-1 0 0,-1-2 1 0 0,0-1 34 0 0,-8-41 164 0 0,6 33-181 0 0,0 0 1 0 0,1 0 0 0 0,0 0-1 0 0,1-1 1 0 0,0 1 0 0 0,1-1-1 0 0,1 1 1 0 0,2-16 0 0 0,3 8 44 0 0,0-1 0 0 0,2 2 0 0 0,0-1 0 0 0,2 1 0 0 0,0 0 0 0 0,14-19 0 0 0,1-3 61 0 0,-5 3-163 0 0,-19 36-502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16183 0 0,'0'0'1462'0'0,"0"3"-1201"0"0,1 3-271 0 0,1 10 124 0 0,0 1 0 0 0,1-1 0 0 0,1 0 0 0 0,1 0 0 0 0,12 28 1 0 0,-5-22 114 0 0,2 0-1 0 0,1 0 1 0 0,0-1 0 0 0,2-1 0 0 0,0-1 0 0 0,1 0 0 0 0,1-2 0 0 0,1 0 0 0 0,0-1 0 0 0,33 20 0 0 0,98 50 1863 0 0,-64-36-1091 0 0,33 16-631 0 0,-112-62-393 0 0,-2-1-94 0 0,1 0 1 0 0,-1 0 0 0 0,1 0-1 0 0,0-1 1 0 0,0 1-1 0 0,0-2 1 0 0,9 2-1 0 0,-14-3-32 0 0,-1 0 1 0 0,0 0-1 0 0,0-1 0 0 0,0 1 1 0 0,0 0-1 0 0,0-1 0 0 0,0 1 1 0 0,0-1-1 0 0,0 1 1 0 0,0-1-1 0 0,0 1 0 0 0,-1-1 1 0 0,1 0-1 0 0,0 1 0 0 0,0-1 1 0 0,0 0-1 0 0,-1 0 0 0 0,1 0 1 0 0,0 0-1 0 0,5-11-1318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11055 0 0,'0'0'506'0'0,"-1"1"-10"0"0,-4 1-420 0 0,0 1 1 0 0,1 0 0 0 0,-1 0-1 0 0,1 0 1 0 0,0 1 0 0 0,0-1-1 0 0,0 1 1 0 0,0 0-1 0 0,1 0 1 0 0,-5 8 0 0 0,-5 8 728 0 0,-11 22 0 0 0,23-40-765 0 0,-27 44 166 0 0,-1-1 0 0 0,-3-1 0 0 0,-40 42 0 0 0,51-60-167 0 0,9-13-93 0 0,1 2 1 0 0,-15 25 0 0 0,25-38-829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7 201 6911 0 0,'-7'-4'6760'0'0,"8"3"-6636"0"0,1 0-1 0 0,-1 0 0 0 0,1-1 1 0 0,-1 1-1 0 0,1 0 1 0 0,0 1-1 0 0,-1-1 0 0 0,1 0 1 0 0,0 0-1 0 0,-1 1 0 0 0,5-2 1 0 0,-5 2-21 0 0,24-7 989 0 0,29-5 0 0 0,9-1-212 0 0,-30 4-594 0 0,269-71 1560 0 0,5 23-458 0 0,-259 52-1208 0 0,72 3 0 0 0,48 13-3577 0 0,-148-9 2098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6 590 13703 0 0,'0'0'2536'0'0,"0"2"-2212"0"0,-3 18-184 0 0,1 1 0 0 0,2 0 0 0 0,0 0 0 0 0,1 0 0 0 0,6 28 0 0 0,0-12-31 0 0,2 0 1 0 0,15 40-1 0 0,-17-58-32 0 0,18 33-1 0 0,-21-44 11 0 0,1 0 0 0 0,0 0 0 0 0,1-1 0 0 0,0 0 0 0 0,0 0 0 0 0,9 8 0 0 0,-12-13-10 0 0,1 1 0 0 0,-1-1 0 0 0,0 0 1 0 0,1 0-1 0 0,-1-1 0 0 0,1 1 0 0 0,-1-1 1 0 0,1 0-1 0 0,0 1 0 0 0,0-2 0 0 0,-1 1 1 0 0,1 0-1 0 0,0-1 0 0 0,0 0 0 0 0,4 0 1 0 0,-6 0-60 0 0,-1-1 0 0 0,1 1 0 0 0,-1-1 0 0 0,0 0 1 0 0,1 1-1 0 0,-1-1 0 0 0,0 0 0 0 0,1 0 1 0 0,-1 0-1 0 0,0 0 0 0 0,0 0 0 0 0,0 0 1 0 0,0 0-1 0 0,0 0 0 0 0,0-1 0 0 0,0 1 0 0 0,1-2 1 0 0,0 0 8 0 0,0 0 0 0 0,-1-1 0 0 0,0 1 1 0 0,1 0-1 0 0,-1-1 0 0 0,0-3 0 0 0,3-23 71 0 0,-2-1 0 0 0,-2-46 0 0 0,5-357 48 0 0,8 204-226 0 0,-16 202-2 0 0,-5-31-1 0 0,3 31 46 0 0,4 18 45 0 0,0 0 0 0 0,1-16 1 0 0,0 26-5 0 0,0-1-2 0 0,0 1 1 0 0,1 0-1 0 0,-1-1 0 0 0,0 1 1 0 0,0 0-1 0 0,1-1 1 0 0,-1 1-1 0 0,0 0 0 0 0,0 0 1 0 0,1-1-1 0 0,-1 1 0 0 0,0 0 1 0 0,1 0-1 0 0,-1 0 1 0 0,0 0-1 0 0,1-1 0 0 0,-1 1 1 0 0,0 0-1 0 0,1 0 0 0 0,-1 0 1 0 0,0 0-1 0 0,1 0 1 0 0,-1 0-1 0 0,0 0 0 0 0,1 0 1 0 0,-1 0-1 0 0,1 0 1 0 0,10 0 47 0 0,37 5-42 0 0,16 2 58 0 0,34-9 513 0 0,127-19 1 0 0,-134 9-378 0 0,163 1 1 0 0,-254 11-204 0 0,147 11 25 0 0,-121-8-168 0 0,-1 2 0 0 0,0 0-1 0 0,41 15 1 0 0,-66-20 140 0 0,25 13-319 0 0,-24-13 150 0 0,0 1-1 0 0,0 0 1 0 0,0 0-1 0 0,0 0 1 0 0,0 0-1 0 0,0 1 0 0 0,0-1 1 0 0,0 0-1 0 0,0 0 1 0 0,-1 0-1 0 0,1 1 1 0 0,0-1-1 0 0,-1 0 1 0 0,1 1-1 0 0,-1-1 1 0 0,0 1-1 0 0,1 1 1 0 0,0 9-1277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215 239 13271 0 0,'0'0'1010'0'0,"-9"2"-576"0"0,1 3-350 0 0,0-1-1 0 0,1 1 1 0 0,0 0-1 0 0,0 1 1 0 0,0 0-1 0 0,-11 13 0 0 0,0-2 223 0 0,-106 104 844 0 0,122-120-170 0 0,3-3-847 0 0,0 0 0 0 0,0 0 0 0 0,0 1-1 0 0,0-1 1 0 0,0 0 0 0 0,0 0 0 0 0,1 1 0 0 0,-1-1-1 0 0,3-2 1 0 0,35-34 633 0 0,54-41 1 0 0,-28 25-678 0 0,88-69-76 0 0,-111 93-14 0 0,83-43-1 0 0,-101 61 16 0 0,-24 12-6 0 0,1 1 0 0 0,-1 0 0 0 0,0-1 0 0 0,1 1 0 0 0,-1 0 0 0 0,0-1 0 0 0,0 1 0 0 0,1 0 0 0 0,-1 0 0 0 0,0-1 0 0 0,0 1 0 0 0,0 0 0 0 0,0 0 0 0 0,0 1 0 0 0,-1 9 18 0 0,-1 1 0 0 0,0-1 0 0 0,0 1 0 0 0,-1-1 1 0 0,-6 14-1 0 0,-5 23 67 0 0,12-37-61 0 0,0 0 0 0 0,0 0 0 0 0,1 0 0 0 0,1 13 0 0 0,0-21-20 0 0,0 1 1 0 0,1-1 0 0 0,-1 0-1 0 0,1 0 1 0 0,0 0 0 0 0,0 1-1 0 0,0-1 1 0 0,0 0 0 0 0,0 0-1 0 0,1 0 1 0 0,-1-1 0 0 0,1 1-1 0 0,0 0 1 0 0,0 0 0 0 0,0-1-1 0 0,0 0 1 0 0,1 1 0 0 0,3 2-1 0 0,3 1 37 0 0,0 0-1 0 0,1-1 0 0 0,0 0 1 0 0,0 0-1 0 0,0-1 1 0 0,0-1-1 0 0,1 0 1 0 0,12 3-1 0 0,15 0 69 0 0,39 0 0 0 0,-36-2-62 0 0,70 3-25 0 0,48 6-321 0 0,-143-11-345 0 0,27 9-1 0 0,-16-4-642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7367 0 0,'0'0'944'0'0,"3"0"16"0"0,15 0 1218 0 0,28-5-1 0 0,54-16-409 0 0,-52 10-1120 0 0,371-86 868 0 0,-300 73-5085 0 0,-104 21 2033 0 0,4-1-3198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6991 0 0,'7'-26'4487'0'0,"-7"29"-4238"0"0,1 0-199 0 0,3 18 389 0 0,0 0 1 0 0,2 0-1 0 0,0-1 0 0 0,14 29 1 0 0,3-8 223 0 0,1-1 0 0 0,2-2 0 0 0,35 40 0 0 0,102 95 934 0 0,-124-130-1436 0 0,-2 1 0 0 0,45 73 0 0 0,-81-115-141 0 0,-4-17-2977 0 0,-2-18-2434 0 0,1 13 884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503 104 5983 0 0,'2'-3'464'0'0,"3"-10"-274"0"0,-2 5 178 0 0,1-1 1 0 0,0 1-1 0 0,1-1 1 0 0,6-9-1 0 0,-2 4 1095 0 0,-9 13-1170 0 0,0-1 1 0 0,1 1-1 0 0,0-1 0 0 0,-1 1 0 0 0,1 0 0 0 0,0-1 0 0 0,0 1 1 0 0,-1 0-1 0 0,1 0 0 0 0,0 0 0 0 0,0 0 0 0 0,1 0 0 0 0,-1 0 0 0 0,0 0 1 0 0,0 0-1 0 0,2-1 0 0 0,1 15 43 0 0,-4-9-283 0 0,-1 1 0 0 0,0 0 0 0 0,0-1 1 0 0,0 1-1 0 0,0-1 0 0 0,-1 1 0 0 0,1-1 0 0 0,-1 0 0 0 0,-1 1 1 0 0,-3 5-1 0 0,-1 4 83 0 0,-108 203 260 0 0,-35 63-205 0 0,100-200-104 0 0,-80 98-1 0 0,115-160-79 0 0,-3 4 15 0 0,0 1-1 0 0,-25 44 1 0 0,42-65-86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9759 0 0,'0'0'883'0'0,"2"1"-727"0"0,0 2-29 0 0,1-1 1 0 0,-1 1-1 0 0,1 0 0 0 0,0-1 1 0 0,0 0-1 0 0,0 0 1 0 0,0 0-1 0 0,1 0 0 0 0,-1-1 1 0 0,0 1-1 0 0,1-1 0 0 0,0 1 1 0 0,-1-1-1 0 0,1-1 0 0 0,-1 1 1 0 0,1 0-1 0 0,0-1 0 0 0,0 0 1 0 0,-1 0-1 0 0,1 0 1 0 0,0 0-1 0 0,7-2 0 0 0,96-23 1441 0 0,-78 17-1657 0 0,0 1 0 0 0,1 1 0 0 0,-1 1 0 0 0,32 0 0 0 0,-48 5-1002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3679 0 0,'6'-10'9595'0'0,"43"-8"-5069"0"0,-38 15-4517 0 0,1 0 0 0 0,0 0-1 0 0,0 2 1 0 0,0-1-1 0 0,0 1 1 0 0,0 1 0 0 0,0 0-1 0 0,18 3 1 0 0,-13 0-361 0 0,1-1 0 0 0,0-1 1 0 0,0 0-1 0 0,24-3 0 0 0,7-6-4632 0 0,-24 2 176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54 919 0 0,'2'-48'10010'0'0,"1"42"-7212"0"0,5 15-2599 0 0,-1 1-1 0 0,-1-1 0 0 0,1 1 1 0 0,8 21-1 0 0,-2-6 74 0 0,-10-19-213 0 0,135 235 1746 0 0,-108-197-1684 0 0,1 0 0 0 0,2-2 0 0 0,47 45 0 0 0,-25-38-50 0 0,71 50 0 0 0,-121-96-65 0 0,74 59-6 0 0,-78-61-6 0 0,0-1-1 0 0,-1 1 0 0 0,1-1 0 0 0,0 1 1 0 0,0-1-1 0 0,-1 1 0 0 0,1-1 1 0 0,-1 1-1 0 0,1 0 0 0 0,0-1 1 0 0,-1 1-1 0 0,1 0 0 0 0,-1 0 1 0 0,0-1-1 0 0,1 1 0 0 0,-1 0 1 0 0,0 0-1 0 0,1 0 0 0 0,-1-1 0 0 0,0 1 1 0 0,0 1-1 0 0,-5 7-5072 0 0,-2-4-199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11575 0 0,'0'0'3656'0'0,"-2"1"-3596"0"0,-15 8-67 0 0,-1 2 0 0 0,1 0 0 0 0,1 0 0 0 0,0 2 0 0 0,-22 21 0 0 0,19-12 82 0 0,0 0-1 0 0,1 1 1 0 0,-18 31-1 0 0,0 10 205 0 0,4 1 0 0 0,-29 84-1 0 0,-33 107-202 0 0,63-152-1653 0 0,28-90 158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8751 0 0,'0'0'794'0'0,"1"2"-457"0"0,10 12 1481 0 0,0 0 1 0 0,12 25-1 0 0,-10-14-1088 0 0,8 26 0 0 0,28 109-193 0 0,-41-126-403 0 0,0 1 0 0 0,-3 0 0 0 0,0 0 0 0 0,-3 0 0 0 0,-1 1 0 0 0,-4 47 0 0 0,1-62-92 0 0,-2 0 0 0 0,0 1 0 0 0,-1-2 0 0 0,-1 1 0 0 0,-1-1 0 0 0,-1 0 0 0 0,-1 0 0 0 0,-1-1-1 0 0,0 0 1 0 0,-2-1 0 0 0,-22 29 0 0 0,-18 14-1491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10135 0 0,'0'0'778'0'0,"9"-2"-354"0"0,-7 1-304 0 0,0 1 1 0 0,0 0 0 0 0,0-1-1 0 0,0 1 1 0 0,0 0 0 0 0,0 0-1 0 0,0 0 1 0 0,0 1-1 0 0,0-1 1 0 0,0 0 0 0 0,0 1-1 0 0,0-1 1 0 0,0 1 0 0 0,0 0-1 0 0,0 0 1 0 0,0 0 0 0 0,-1 0-1 0 0,1 0 1 0 0,0 0 0 0 0,0 0-1 0 0,-1 0 1 0 0,1 1-1 0 0,-1-1 1 0 0,1 1 0 0 0,-1-1-1 0 0,0 1 1 0 0,1-1 0 0 0,-1 1-1 0 0,0 0 1 0 0,0 0 0 0 0,0 0-1 0 0,-1-1 1 0 0,1 1 0 0 0,0 0-1 0 0,-1 0 1 0 0,1 3-1 0 0,2 4-26 0 0,-2 1 0 0 0,1-1 0 0 0,-2 0 0 0 0,1 1 0 0 0,-1 0 0 0 0,-2 14 0 0 0,-4 17 642 0 0,-12 41 0 0 0,-4 20 546 0 0,19-87-1168 0 0,2 1 0 0 0,0 0 1 0 0,0-1-1 0 0,4 23 0 0 0,-1-25-1391 0 0,-1-2 482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11687 0 0,'2'0'532'0'0,"36"-10"213"0"0,-31 7-373 0 0,0 1 0 0 0,0 0 0 0 0,1 0-1 0 0,-1 1 1 0 0,1 0 0 0 0,-1 0-1 0 0,1 1 1 0 0,10 1 0 0 0,12 2-161 0 0,0-1 0 0 0,0-2 0 0 0,0-1 0 0 0,-1-1 1 0 0,1-1-1 0 0,45-11 0 0 0,169-64-161 0 0,-128 36-9 0 0,-96 36-504 0 0,22-3 0 0 0,-17 5-4661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9759 0 0,'0'0'475'0'0,"1"-1"-206"0"0,8 0-42 0 0,2 2-182 0 0,-10 1-30 0 0,1-1-1 0 0,-1 0 1 0 0,1 0-1 0 0,-1 1 1 0 0,1-1-1 0 0,-1 1 0 0 0,0 0 1 0 0,0-1-1 0 0,0 1 1 0 0,0 0-1 0 0,0 0 1 0 0,0-1-1 0 0,0 1 1 0 0,0 0-1 0 0,-1 0 1 0 0,1 2-1 0 0,7 36 877 0 0,-7-36-762 0 0,6 61 895 0 0,-3 0 1 0 0,-5 67 0 0 0,2 45-427 0 0,6 19-1280 0 0,-5-166-150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0,'0'2'134'0'0,"-1"11"1303"0"0,1 0 1 0 0,0 1-1 0 0,1-1 1 0 0,1 0-1 0 0,0 0 1 0 0,6 20-1 0 0,-2-2-1374 0 0,0-5 81 0 0,1-1 0 0 0,1 0 0 0 0,1-1 0 0 0,1 0 1 0 0,1 0-1 0 0,1-1 0 0 0,1-1 0 0 0,1 0 0 0 0,1-1 0 0 0,1 0 0 0 0,30 29 0 0 0,-25-27 478 0 0,6 6 815 0 0,1-1-1 0 0,51 39 1 0 0,-45-41-973 0 0,-2 1 0 0 0,41 45-1 0 0,-39-37-772 0 0,-33-34-14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7367 0 0,'-1'1'3263'0'0,"-9"7"-2557"0"0,1 0-1 0 0,1 1 1 0 0,0 0 0 0 0,0 1-1 0 0,0-1 1 0 0,-10 20-1 0 0,-33 71-239 0 0,43-81-144 0 0,-186 318 412 0 0,164-290-706 0 0,24-37-178 0 0,-55 81 407 0 0,50-78-1333 0 0,0 0 0 0 0,-16 14 0 0 0,19-21-475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5063 0 0,'0'0'4288'0'0,"2"1"-3024"0"0,-1 0-1045 0 0,1-1-1 0 0,0 1 1 0 0,0 0 0 0 0,-1-1-1 0 0,1 0 1 0 0,0 1-1 0 0,0-1 1 0 0,0 0-1 0 0,0 0 1 0 0,-1 0 0 0 0,1 0-1 0 0,0 0 1 0 0,0 0-1 0 0,0 0 1 0 0,3-2-1 0 0,1 0 248 0 0,-1 0 0 0 0,1-1 0 0 0,8-4-1 0 0,12-7 782 0 0,0 1-407 0 0,-21 10-676 0 0,0 0-1 0 0,0 0 1 0 0,1 1-1 0 0,-1 0 1 0 0,0 0-1 0 0,1 0 1 0 0,0 1-1 0 0,8-2 1 0 0,-13 3 59 0 0,1 2-21 0 0,0-1-170 0 0,0 1 0 0 0,0 0 0 0 0,0 0-1 0 0,0 1 1 0 0,0-1 0 0 0,-1 0 0 0 0,1 1-1 0 0,-1-1 1 0 0,1 1 0 0 0,-1-1 0 0 0,0 1 0 0 0,0 0-1 0 0,0-1 1 0 0,0 1 0 0 0,0 3 0 0 0,0 0-13 0 0,-1-1 0 0 0,0 1 0 0 0,0-1 0 0 0,0 1 0 0 0,-1-1 0 0 0,0 1 0 0 0,-2 7 0 0 0,-2 2-11 0 0,0 0-1 0 0,-1 0 1 0 0,-1-1-1 0 0,-15 24 1 0 0,-1-3-3 0 0,9-15-17 0 0,-21 40 0 0 0,28-39 2 0 0,7-20 6 0 0,-1 0 0 0 0,1 1 0 0 0,0-1 0 0 0,0 0 0 0 0,0 0 1 0 0,-1 1-1 0 0,2-1 0 0 0,-1 0 0 0 0,0 1 0 0 0,0-1 1 0 0,0 0-1 0 0,0 0 0 0 0,1 2 0 0 0,5 4 4 0 0,-3-5 0 0 0,0 0 0 0 0,0 0 0 0 0,0-1 0 0 0,0 1 0 0 0,0-1 0 0 0,0 0 0 0 0,1 0 0 0 0,-1 0 0 0 0,0 0 0 0 0,6 0 0 0 0,37-1 0 0 0,-25 0 0 0 0,52 0-1680 0 0,98-13-1 0 0,-147 10 66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10423 0 0,'0'0'6387'0'0,"1"2"-6107"0"0,2 0-203 0 0,-1 1-1 0 0,1-1 1 0 0,-1 0 0 0 0,1 0-1 0 0,0 0 1 0 0,0 0 0 0 0,0 0-1 0 0,0 0 1 0 0,0-1 0 0 0,0 0-1 0 0,1 1 1 0 0,-1-1 0 0 0,0 0-1 0 0,1-1 1 0 0,-1 1 0 0 0,0-1-1 0 0,1 1 1 0 0,-1-1 0 0 0,6 0-1 0 0,26-6 272 0 0,-1 0 1 0 0,0-2-1 0 0,39-15 0 0 0,30-8-165 0 0,-78 24-189 0 0,0-2 0 0 0,44-22 0 0 0,3-1-1313 0 0,-51 24 90 0 0,-3 0-61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 4143 0 0,'-2'-5'7508'0'0,"-6"16"-4549"0"0,7-9-2654 0 0,-10 18 127 0 0,2 1-1 0 0,-15 40 0 0 0,-6 48-330 0 0,23-83-38 0 0,-2 8 12 0 0,-8 62 0 0 0,16-83-84 0 0,1 1 0 0 0,-1-1 0 0 0,2 1 0 0 0,0-1-1 0 0,1 1 1 0 0,0-1 0 0 0,7 21 0 0 0,-9-32-675 0 0,3 9-1921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0,'2'1'6306'0'0,"1"-1"-5380"0"0,0 1 1 0 0,0 0-1 0 0,-1 0 1 0 0,1 0-1 0 0,0 0 1 0 0,-1 1 0 0 0,5 1-1 0 0,16 16-285 0 0,3 0-6425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0,'0'0'667'0'0,"2"1"-547"0"0,9 4 3784 0 0,-8-3-3333 0 0,1 0 0 0 0,-1-1 0 0 0,0 1 1 0 0,0 1-1 0 0,0-1 0 0 0,-1 0 0 0 0,1 1 0 0 0,0-1 0 0 0,2 4 0 0 0,24 38 987 0 0,-27-41-1482 0 0,4 1-90 0 0,-5-3-81 0 0,0 0 0 0 0,1 0 0 0 0,-1-1 0 0 0,0 1 0 0 0,0-1 1 0 0,1 1-1 0 0,-1-1 0 0 0,0 1 0 0 0,0-1 0 0 0,1 0 1 0 0,-1 1-1 0 0,0-1 0 0 0,1 0 0 0 0,-1 0 0 0 0,1 0 1 0 0,-1 0-1 0 0,2-1 0 0 0,9-2-1348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94 11519 0 0,'0'0'2218'0'0,"2"0"-1118"0"0,15 0-443 0 0,0-1 0 0 0,0 0 1 0 0,-1-2-1 0 0,1 0 0 0 0,17-5 1 0 0,147-52-40 0 0,-163 55-1190 0 0,28-5 0 0 0,-19 7-4420 0 0,-12 3-712 0 0</inkml:trace>
  <inkml:trace contextRef="#ctx0" brushRef="#br0" timeOffset="1">1 445 10135 0 0,'0'0'1300'0'0,"2"0"-136"0"0,14-1 512 0 0,0 0 0 0 0,0-2 0 0 0,29-6 0 0 0,49-21-1205 0 0,-51 16 168 0 0,112-29-502 0 0,-84 25-2140 0 0,-54 14 303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14599 0 0,'0'0'1320'0'0,"1"0"-1082"0"0,5 4 17 0 0,0 1 0 0 0,-1-1 0 0 0,0 1 0 0 0,0-1 0 0 0,0 2 0 0 0,-1-1 0 0 0,1 0 0 0 0,-1 1 0 0 0,0 0 0 0 0,5 11 0 0 0,-4-8-260 0 0,-4-7 86 0 0,2-1-15 0 0,-3 0-60 0 0,1 0 0 0 0,0 0 0 0 0,-1 0 0 0 0,1-1 0 0 0,-1 1-1 0 0,1 0 1 0 0,0 0 0 0 0,0 0 0 0 0,0-1 0 0 0,-1 1 0 0 0,1 0-1 0 0,0-1 1 0 0,0 1 0 0 0,0-1 0 0 0,1 1 0 0 0,4 2 18 0 0,-1 0-1 0 0,1 0 1 0 0,0-1 0 0 0,0 0 0 0 0,0 0 0 0 0,0-1-1 0 0,0 0 1 0 0,12 1 0 0 0,11 2-811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10 151 3679 0 0,'-10'3'10024'0'0,"22"-4"-7901"0"0,21-3-1782 0 0,191-50 3167 0 0,2-1-2521 0 0,-167 43-1198 0 0,65-10 695 0 0,-41 16-5140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2303 0 0,'1'-17'11439'0'0,"16"64"-10148"0"0,-1 2 1 0 0,15 80-1 0 0,-28-109-1214 0 0,-1 1 1 0 0,0-1-1 0 0,-1 1 1 0 0,-2 0-1 0 0,0-1 1 0 0,-1 1 0 0 0,-1-1-1 0 0,-1 1 1 0 0,-9 27-1 0 0,3-21-282 0 0,-20 37 0 0 0,-4-6-3834 0 0,25-44-1192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1375 0 0,'0'0'6180'0'0,"-1"2"-5493"0"0,-3 5-284 0 0,1-1 0 0 0,1 0-1 0 0,-1 1 1 0 0,1 0 0 0 0,0 0 0 0 0,0-1-1 0 0,1 1 1 0 0,0 0 0 0 0,0 9 0 0 0,1-5 23 0 0,1 1 0 0 0,0-1 0 0 0,0 0 0 0 0,1 0 0 0 0,5 14 1 0 0,-1-5-35 0 0,2-2 0 0 0,0 1 0 0 0,1-1 0 0 0,1 0 0 0 0,1-1 0 0 0,14 19 0 0 0,-13-21-124 0 0,1-1 0 0 0,0-1 0 0 0,1 0 0 0 0,0-1 0 0 0,1 0 1 0 0,31 18-1 0 0,-17-15 26 0 0,0-1 0 0 0,1-1 0 0 0,37 10 1 0 0,52 7-67 0 0,-73-20-134 0 0,-1 2 0 0 0,58 24 0 0 0,-100-35-106 0 0,-1 0 1 0 0,1 1-1 0 0,-1-1 0 0 0,1 0 0 0 0,-1 1 1 0 0,0 0-1 0 0,1 0 0 0 0,2 3 1 0 0,-4-4 4 0 0,-1-1 1 0 0,1 1-1 0 0,-1 0 0 0 0,1 0 1 0 0,-1 0-1 0 0,0 0 1 0 0,1 0-1 0 0,-1 0 1 0 0,0 0-1 0 0,0 0 1 0 0,1 0-1 0 0,-1 0 1 0 0,0 0-1 0 0,0 0 1 0 0,0 0-1 0 0,-1 0 1 0 0,1 0-1 0 0,0 1 1 0 0,0-1-1 0 0,0 0 1 0 0,-1 0-1 0 0,1-1 1 0 0,0 1-1 0 0,-1 0 1 0 0,1 0-1 0 0,-2 2 1 0 0,0 1-187 0 0,-1 0 1 0 0,0-1-1 0 0,0 1 1 0 0,0-1-1 0 0,0 1 1 0 0,0-1-1 0 0,-1 0 1 0 0,1 0 0 0 0,-1-1-1 0 0,-6 4 1 0 0,0-5-3898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10 11951 0 0,'0'0'1083'0'0,"1"-1"-891"0"0,14-6-79 0 0,-14 6 362 0 0,10 0 1753 0 0,-10 2-2202 0 0,0 0 0 0 0,0-1 0 0 0,-1 1 0 0 0,1 0 0 0 0,0 0-1 0 0,0 0 1 0 0,0 0 0 0 0,-1 0 0 0 0,1 0 0 0 0,0 0 0 0 0,-1 0 0 0 0,1 0 0 0 0,-1 0 0 0 0,1 0 0 0 0,-1 1 0 0 0,1-1 0 0 0,-1 0-1 0 0,0 0 1 0 0,0 0 0 0 0,0 1 0 0 0,0-1 0 0 0,0 0 0 0 0,0 0 0 0 0,0 0 0 0 0,0 1 0 0 0,0-1 0 0 0,0 0 0 0 0,-1 0 0 0 0,1 0-1 0 0,-1 2 1 0 0,-2 5 102 0 0,0-1-1 0 0,0 1 1 0 0,-8 11-1 0 0,8-13-59 0 0,-24 36 376 0 0,-53 64-1 0 0,38-54-178 0 0,-164 266 1071 0 0,178-265-1215 0 0,-5 9-1715 0 0,28-52-61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10911 0 0,'0'0'531'0'0,"1"2"-230"0"0,4 17-88 0 0,4 23 0 0 0,1 10-35 0 0,-7-44-116 0 0,-3-8 184 0 0,0 1 0 0 0,0 0 1 0 0,1 0-1 0 0,-1-1 1 0 0,0 1-1 0 0,0 0 0 0 0,1-1 1 0 0,-1 1-1 0 0,0-1 1 0 0,1 1-1 0 0,-1 0 1 0 0,1-1-1 0 0,-1 1 0 0 0,1-1 1 0 0,-1 1-1 0 0,1-1 1 0 0,-1 1-1 0 0,1-1 0 0 0,-1 0 1 0 0,1 1-1 0 0,0-1 1 0 0,-1 0-1 0 0,1 1 0 0 0,0-1 1 0 0,-1 0-1 0 0,1 0 1 0 0,1 1-1 0 0,-2-2-146 0 0,1 1-1 0 0,0 0 1 0 0,0-1 0 0 0,0 1-1 0 0,0-1 1 0 0,0 1 0 0 0,0-1-1 0 0,-1 1 1 0 0,1-1 0 0 0,0 0-1 0 0,0 1 1 0 0,-1-1 0 0 0,1 0-1 0 0,0 1 1 0 0,-1-1 0 0 0,2-2-1 0 0,2-3-29 0 0,-1-1-1 0 0,1 0 1 0 0,4-13 0 0 0,-4 8-19 0 0,0 0 1 0 0,1 1 0 0 0,1-1 0 0 0,0 1 0 0 0,0 0 0 0 0,1 1 0 0 0,13-16 0 0 0,-15 21-54 0 0,0 1 0 0 0,0-1 0 0 0,0 1 0 0 0,0 0 0 0 0,1 0 0 0 0,-1 0 0 0 0,1 1 0 0 0,0 0 0 0 0,0 0 0 0 0,0 0-1 0 0,1 1 1 0 0,-1 0 0 0 0,1 0 0 0 0,-1 1 0 0 0,14-2 0 0 0,-14 3 2 0 0,-1 0 0 0 0,0 0 0 0 0,1 1 0 0 0,-1-1 0 0 0,0 1 0 0 0,0 1 0 0 0,1-1 0 0 0,-1 1 0 0 0,0 0 0 0 0,-1 0 0 0 0,1 0 0 0 0,0 1 0 0 0,0-1 0 0 0,-1 1 0 0 0,0 0 0 0 0,1 1 0 0 0,-1-1 0 0 0,4 6 0 0 0,-4-5 0 0 0,0 1 0 0 0,0 0 0 0 0,0 0 0 0 0,-1 1 0 0 0,0-1 0 0 0,0 1 0 0 0,0 0 0 0 0,-1 0 0 0 0,0-1 0 0 0,0 2 0 0 0,0-1 0 0 0,-1 0 0 0 0,0 0 0 0 0,0 0 0 0 0,0 8 0 0 0,-1 1 47 0 0,1 1 1 0 0,1-1-1 0 0,5 25 0 0 0,-5-33-31 0 0,0 0-1 0 0,0 0 1 0 0,1 0 0 0 0,0-1-1 0 0,0 1 1 0 0,0-1-1 0 0,1 0 1 0 0,0 0-1 0 0,0 0 1 0 0,6 5-1 0 0,-8-8-251 0 0,1-1-1 0 0,-1-1 1 0 0,1 1-1 0 0,0 0 1 0 0,0-1-1 0 0,0 1 1 0 0,6 1-1 0 0,-7-2-783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3223 0 0,'0'0'143'0'0,"2"0"-3"0"0,16-8-111 0 0,-11 5 1682 0 0,0 1-1 0 0,0 0 0 0 0,1 0 0 0 0,10-1 1 0 0,-8 3-842 0 0,-1-1 1 0 0,21 3-1 0 0,-20-2-710 0 0,1 0 0 0 0,0 0 0 0 0,-1-1 0 0 0,1-1 0 0 0,16-4 0 0 0,10-1 167 0 0,139-31 657 0 0,-121 24-830 0 0,1 2 1 0 0,110-9-1 0 0,-158 20-139 0 0,302-19 129 0 0,-110-26-143 0 0,-75 14 0 0 0,-95 25 1 0 0,17-4 5 0 0,85-8-1 0 0,85 14 197 0 0,-62 4-136 0 0,40-15-66 0 0,33-1 0 0 0,-85 17 0 0 0,152-1 0 0 0,-94-5 0 0 0,363 18 0 0 0,-4-7 0 0 0,-376-14 14 0 0,185-19 311 0 0,-111 7-27 0 0,-192 17-103 0 0,80-4 241 0 0,196-16 16 0 0,-76 5-193 0 0,-225 19-199 0 0,68 8 0 0 0,-66-3-15 0 0,48-2-1 0 0,170-24 176 0 0,-91 1 244 0 0,61-3-128 0 0,-14 15-294 0 0,-137 6 66 0 0,1 1-61 0 0,61-4 108 0 0,-114 3-163 0 0,346-23 372 0 0,-37 38-240 0 0,-299-10-124 0 0,55-3 0 0 0,-62-3 8 0 0,-13 0-19 0 0,0 1 0 0 0,23 2 0 0 0,-28-1 138 0 0,-1 0-2819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86 305 5063 0 0,'0'0'2920'0'0,"0"2"-1598"0"0,-3 8-215 0 0,0 1 1 0 0,0-1-1 0 0,-6 11 0 0 0,-7 24 574 0 0,12-31-1186 0 0,-12 22 0 0 0,7-15-62 0 0,8-19-224 0 0,0-1-130 0 0,0 1 0 0 0,-1-1 1 0 0,1 1-1 0 0,0-1 0 0 0,-1 0 0 0 0,1 0 0 0 0,-1 0 0 0 0,0 0 0 0 0,-3 2 0 0 0,2-1 1290 0 0,3-9-1312 0 0,1 1 0 0 0,0 0 0 0 0,0-1 0 0 0,1 1-1 0 0,0 0 1 0 0,0-1 0 0 0,5-9 0 0 0,25-42-35 0 0,-24 46-19 0 0,11-19-214 0 0,2 2 0 0 0,2 0-1 0 0,38-39 1 0 0,-20 29-54 0 0,71-52-1 0 0,-99 82 266 0 0,48-33 0 0 0,-55 39 0 0 0,0-1 0 0 0,1 1 0 0 0,-1 0 0 0 0,1 1 0 0 0,0-1 0 0 0,0 2 0 0 0,13-3 0 0 0,-5 5-1 0 0,-12 4-6 0 0,-2-4 2 0 0,1 2-2 0 0,-1-1-1 0 0,1 1 1 0 0,-1 0 0 0 0,0 0 0 0 0,0 0-1 0 0,0 0 1 0 0,0 0 0 0 0,0 0 0 0 0,-1 0-1 0 0,1 0 1 0 0,-1 0 0 0 0,0 0 0 0 0,0 0-1 0 0,0 0 1 0 0,-1 6 0 0 0,-1 5 2 0 0,-1 1 0 0 0,-5 15-1 0 0,2-10 63 0 0,3-8-37 0 0,1-1-1 0 0,0 0 0 0 0,1 1 1 0 0,1-1-1 0 0,-1 1 0 0 0,2-1 1 0 0,0 1-1 0 0,0-1 0 0 0,1 1 1 0 0,0-1-1 0 0,1 0 1 0 0,0 0-1 0 0,1 0 0 0 0,0 0 1 0 0,1-1-1 0 0,0 0 0 0 0,1 0 1 0 0,0 0-1 0 0,0 0 0 0 0,1-1 1 0 0,0 0-1 0 0,1-1 0 0 0,0 1 1 0 0,0-1-1 0 0,1-1 0 0 0,12 9 1 0 0,3 0 12 0 0,93 72 365 0 0,-100-75-618 0 0,0 0 0 0 0,0-1 0 0 0,1-1 0 0 0,0 0 0 0 0,1-2-1 0 0,30 12 1 0 0,-23-13-1167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32 2759 0 0,'27'-16'-456'0'0,"-10"6"2899"0"0,-6 4 5145 0 0,-34 12-6740 0 0,3-1-323 0 0,5 1 117 0 0,0 2 0 0 0,-18 10 0 0 0,-15 9-188 0 0,-11 0-371 0 0,-79 32-32 0 0,59-29-33 0 0,-51 16 37 0 0,104-39-55 0 0,0 0 1 0 0,-54 5-1 0 0,73-11 0 0 0,0-1 1 0 0,0 0-1 0 0,0 0 0 0 0,0 0 0 0 0,0-1 0 0 0,1-1 1 0 0,-1 1-1 0 0,-10-4 0 0 0,15 4-9 0 0,0 0 0 0 0,0 0 0 0 0,0 0 0 0 0,0 0 1 0 0,0-1-1 0 0,0 1 0 0 0,0-1 0 0 0,0 1 0 0 0,0-1 0 0 0,1 0 0 0 0,-1 0 1 0 0,1 0-1 0 0,-1 1 0 0 0,1-2 0 0 0,0 1 0 0 0,0 0 0 0 0,-1 0 0 0 0,2 0 0 0 0,-1 0 1 0 0,0-1-1 0 0,0 1 0 0 0,1 0 0 0 0,-1-1 0 0 0,1 1 0 0 0,0-1 0 0 0,0 1 0 0 0,0-3 1 0 0,0-1-20 0 0,0 0 1 0 0,1 1-1 0 0,0-1 1 0 0,0 0-1 0 0,0 1 1 0 0,1-1-1 0 0,0 1 1 0 0,0-1 0 0 0,0 1-1 0 0,1 0 1 0 0,5-8-1 0 0,-8 13 28 0 0,0-1 0 0 0,0 1 0 0 0,0 0 0 0 0,0 0 0 0 0,0-1 0 0 0,0 1 0 0 0,1 0 0 0 0,-1 0 0 0 0,0-1 0 0 0,0 1 0 0 0,0 0 0 0 0,1 0 0 0 0,-1-1 0 0 0,0 1 0 0 0,0 0 0 0 0,1 0 0 0 0,-1 0 0 0 0,0-1 0 0 0,0 1 0 0 0,1 0 0 0 0,-1 0 0 0 0,0 0 0 0 0,1 0 0 0 0,-1 0 0 0 0,0 0 0 0 0,0 0 0 0 0,1 0 0 0 0,-1 0 0 0 0,0-1 0 0 0,1 1 0 0 0,-1 0 0 0 0,0 1 0 0 0,1-1 0 0 0,-1 0 0 0 0,0 0 0 0 0,1 0 0 0 0,2 4 0 0 0,-2-2-3 0 0,1 1-1 0 0,-1-1 0 0 0,1 1 1 0 0,-1 0-1 0 0,0 0 0 0 0,0-1 1 0 0,-1 1-1 0 0,1 0 0 0 0,-1 0 1 0 0,1 0-1 0 0,-1 4 0 0 0,-1 35-48 0 0,0-29 56 0 0,-11 107-190 0 0,-54 234 0 0 0,49-290-22 0 0,-28 68 0 0 0,36-111 150 0 0,-2-1-1 0 0,0 0 1 0 0,0 0-1 0 0,-24 27 0 0 0,-64 66 34 0 0,84-97 15 0 0,-14 13 32 0 0,28-27 742 0 0,10-4-548 0 0,0 1 0 0 0,0-1 0 0 0,-1 0 0 0 0,1-1 0 0 0,0 0 0 0 0,-1 0 0 0 0,14-8 0 0 0,-1 2 70 0 0,93-41 471 0 0,189-75 558 0 0,-300 124-1304 0 0,18-7 46 0 0,1 1 0 0 0,0 1 0 0 0,24-4 0 0 0,-37 9 425 0 0,-1 1-2438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26 110 1839 0 0,'-2'1'134'0'0,"-4"2"136"0"0,-5 7 5091 0 0,5 1-3314 0 0,6-9-1248 0 0,4 10 692 0 0,-3-10-1346 0 0,0 1 1 0 0,1-1 0 0 0,-1 1-1 0 0,1-1 1 0 0,0 0 0 0 0,0 0 0 0 0,0 0-1 0 0,0 0 1 0 0,0 0 0 0 0,0 0-1 0 0,0 0 1 0 0,0-1 0 0 0,1 1 0 0 0,-1-1-1 0 0,1 0 1 0 0,-1 1 0 0 0,1-1-1 0 0,0 0 1 0 0,0-1 0 0 0,-1 1 0 0 0,1 0-1 0 0,0-1 1 0 0,0 0 0 0 0,-1 1-1 0 0,6-1 1 0 0,3 0 199 0 0,0-1 0 0 0,0 0 0 0 0,0 0 0 0 0,0-1 0 0 0,13-4 0 0 0,46-17 643 0 0,80-38 0 0 0,-65 25-966 0 0,-60 25-2034 0 0,35-20 1 0 0,-36 17-3860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16007 0 0,'0'0'1452'0'0,"1"1"-1196"0"0,0 9 67 0 0,-1-1 0 0 0,1 1-1 0 0,-2-1 1 0 0,1 1 0 0 0,-4 15 0 0 0,-14 50 1025 0 0,8-38-998 0 0,-20 78 239 0 0,-18 81-326 0 0,41-159-265 0 0,2-1 1 0 0,2 1-1 0 0,1 53 0 0 0,8-36-2055 0 0,-5-52 990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60 5983 0 0,'65'-38'1419'0'0,"-26"16"5378"0"0,-39 26-6661 0 0,0-1-1 0 0,-1 0 1 0 0,1 0 0 0 0,-1 1-1 0 0,0-1 1 0 0,0 0-1 0 0,0 0 1 0 0,0 0-1 0 0,-1 0 1 0 0,-2 4 0 0 0,-21 27 189 0 0,14-21-134 0 0,-36 45 143 0 0,17-22-202 0 0,-43 68 1 0 0,70-98-128 0 0,-18 28 262 0 0,-25 61 1 0 0,41-85-203 0 0,1 1-1 0 0,1-1 0 0 0,0 1 1 0 0,1 0-1 0 0,0 0 0 0 0,0 0 1 0 0,1 0-1 0 0,1 1 0 0 0,0-1 1 0 0,2 21-1 0 0,0-27-48 0 0,-1 1 1 0 0,1-1-1 0 0,0 0 1 0 0,0 0 0 0 0,0 0-1 0 0,1 0 1 0 0,0 0-1 0 0,0 0 1 0 0,0-1-1 0 0,1 0 1 0 0,-1 1-1 0 0,6 3 1 0 0,-3-2-243 0 0,0-1 0 0 0,0 0 0 0 0,1-1 0 0 0,-1 0 0 0 0,1 0 0 0 0,0 0 0 0 0,15 5 0 0 0,3-2-1396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10103 0 0,'0'0'919'0'0,"1"3"-759"0"0,9 25 488 0 0,1 0 1 0 0,28 49-1 0 0,-29-60-285 0 0,1 0-1 0 0,1-1 1 0 0,1 0 0 0 0,0-1 0 0 0,22 19-1 0 0,-1-6 202 0 0,1-2 0 0 0,55 31 0 0 0,84 33 602 0 0,-68-37-924 0 0,-85-41-218 0 0,0 1-1 0 0,23 20 0 0 0,-39-30-35 0 0,-4-2-366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7367 0 0,'0'0'568'0'0,"-1"0"-373"0"0,-4 2 216 0 0,1 0-1 0 0,0 1 1 0 0,0-1 0 0 0,0 1-1 0 0,0 0 1 0 0,1 0-1 0 0,-1 0 1 0 0,1 0 0 0 0,0 1-1 0 0,0-1 1 0 0,0 1-1 0 0,0 0 1 0 0,0 0 0 0 0,-2 5-1 0 0,-5 6-161 0 0,-23 36 252 0 0,-34 69 0 0 0,-8 14-460 0 0,-153 173 108 0 0,220-297-161 0 0,7-8-265 0 0,3-4-126 0 0,7-4-20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4607 0 0,'0'0'2879'0'0,"3"0"-1548"0"0,59-2 1739 0 0,66-10 1 0 0,64-20-1766 0 0,-190 32-1281 0 0,166-37 774 0 0,40-7-1696 0 0,-179 40 206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5527 0 0,'0'0'3186'0'0,"-1"2"-2332"0"0,0 1-703 0 0,1 0 0 0 0,0 0-1 0 0,0 0 1 0 0,0 0 0 0 0,0 0 0 0 0,0 0-1 0 0,0 0 1 0 0,1 0 0 0 0,0 0-1 0 0,-1 0 1 0 0,1 0 0 0 0,0 0 0 0 0,1 0-1 0 0,-1-1 1 0 0,0 1 0 0 0,1 0-1 0 0,2 3 1 0 0,3 4 133 0 0,0 0 0 0 0,1-1 0 0 0,10 11 1 0 0,12 7 474 0 0,1-2 1 0 0,46 29 0 0 0,-43-31-198 0 0,0 1 1 0 0,33 32-1 0 0,-57-46-488 0 0,-1 1 0 0 0,0-1 0 0 0,0 1 0 0 0,-1 1 0 0 0,0 0 1 0 0,-1 0-1 0 0,-1 0 0 0 0,1 1 0 0 0,-2 0 0 0 0,5 16 0 0 0,-4-3 28 0 0,-1 1 1 0 0,-1-1-1 0 0,-2 1 1 0 0,0-1-1 0 0,-2 1 1 0 0,-1 0-1 0 0,-6 37 1 0 0,-2-11 111 0 0,-3 1-1 0 0,-29 82 1 0 0,22-87-165 0 0,-3 0 0 0 0,-1-2 0 0 0,-37 57 0 0 0,8-29-65 0 0,-63 71-1 0 0,90-115-164 0 0,-21 23-2442 0 0,38-46-3572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10911 0 0,'0'0'987'0'0,"3"-1"-810"0"0,130-39 3826 0 0,-54 19-3175 0 0,35-18-315 0 0,-3 0-4038 0 0,-93 34-1610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5983 0 0,'0'0'10284'0'0,"2"-1"-9553"0"0,17-7 179 0 0,-1 0-1 0 0,22-14 1 0 0,-16 9-557 0 0,0 1-1 0 0,45-15 1 0 0,-27 11-128 0 0,-23 8-183 0 0,-1 1-20 0 0,-1 0-1 0 0,1 1 0 0 0,1 0 1 0 0,31-4-1 0 0,-43 10-60 0 0,-1-1-205 0 0,0 0 0 0 0,0 1-1 0 0,-1 0 1 0 0,1 0 0 0 0,0 0 0 0 0,-1 1-1 0 0,1 0 1 0 0,9 3 0 0 0,-5-1-1909 0 0,1 1-4065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 8287 0 0,'0'0'756'0'0,"1"-1"-622"0"0,5-3 2695 0 0,10 11 883 0 0,-12-3-3571 0 0,0 1 1 0 0,0-1-1 0 0,0 0 0 0 0,0 1 1 0 0,-1 0-1 0 0,0 0 1 0 0,0 0-1 0 0,0 0 0 0 0,-1 1 1 0 0,2 5-1 0 0,-1-2 0 0 0,-1 1 0 0 0,0-1 0 0 0,-1 0 0 0 0,0 1 0 0 0,0 15 0 0 0,-3 5 93 0 0,-2-1-1 0 0,-14 58 1 0 0,15-74-169 0 0,-30 117-534 0 0,-59 151 0 0 0,80-253-887 0 0,0-4-68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22 353 6911 0 0,'-2'0'528'0'0,"-18"0"7259"0"0,22-1-7127 0 0,116-8 2699 0 0,-57-3-2471 0 0,0-3 1 0 0,99-38 0 0 0,22-6-102 0 0,15 16-678 0 0,-190 41-109 0 0,8-2-86 0 0,0 0-1 0 0,0-1 0 0 0,-1 0 1 0 0,20-11-1 0 0,53-36-681 0 0,-50 29 524 0 0,-18 11-202 0 0,46-25-2416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1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101 135 5063 0 0,'2'-7'528'0'0,"5"-12"8383"0"0,-7 20-8256 0 0,2 13-349 0 0,-1-1 0 0 0,-1 0 0 0 0,-1 0 0 0 0,1 1 1 0 0,-2-1-1 0 0,-4 20 0 0 0,-27 78 680 0 0,22-78-674 0 0,-2 0 1 0 0,-33 59-1 0 0,45-91 196 0 0,2-3-443 0 0,0-1 0 0 0,0 1 0 0 0,0 0 0 0 0,1-1 0 0 0,-1 1 0 0 0,3-3 0 0 0,3-5 43 0 0,16-31-80 0 0,120-188 148 0 0,-126 206-164 0 0,2 1-1 0 0,0 1 1 0 0,1 0 0 0 0,1 1-1 0 0,1 2 1 0 0,0 0 0 0 0,35-20-1 0 0,-52 34-5 0 0,-4 3-3 0 0,0 0 0 0 0,0 1-1 0 0,1-1 1 0 0,-1 0 0 0 0,0 0 0 0 0,1 1 0 0 0,-1-1 0 0 0,1 0 0 0 0,-1 1-1 0 0,1 0 1 0 0,-1-1 0 0 0,1 1 0 0 0,-1 0 0 0 0,1 0 0 0 0,-1 0 0 0 0,1 0-1 0 0,-1 0 1 0 0,3 0 0 0 0,6 2 9 0 0,-2 3-12 0 0,0-1 11 0 0,-4-2 32 0 0,0 2-29 0 0,-1 1 1 0 0,1-1 0 0 0,-1 0 0 0 0,1 1-1 0 0,-1 0 1 0 0,-1 0 0 0 0,1 0 0 0 0,-1 0-1 0 0,1 0 1 0 0,-2 1 0 0 0,1-1 0 0 0,0 0-1 0 0,-1 1 1 0 0,0-1 0 0 0,0 7 0 0 0,1 1 31 0 0,3 33 95 0 0,-2 1 0 0 0,-3 54 0 0 0,-1-59-79 0 0,1-1 0 0 0,2 1 1 0 0,10 52-1 0 0,-10-87-62 0 0,0 0 0 0 0,0 0-1 0 0,0 0 1 0 0,1 0 0 0 0,0-1-1 0 0,0 1 1 0 0,1-1 0 0 0,0 0 0 0 0,5 7-1 0 0,-6-10 6 0 0,0 1-1 0 0,1-1 0 0 0,-1 0 0 0 0,1 0 0 0 0,0 0 0 0 0,-1-1 1 0 0,1 1-1 0 0,0-1 0 0 0,1 0 0 0 0,-1 0 0 0 0,0-1 0 0 0,1 1 1 0 0,-1-1-1 0 0,0 0 0 0 0,7 1 0 0 0,8 0 83 0 0,0-1 1 0 0,0-1-1 0 0,0-1 0 0 0,21-3 0 0 0,74-19 524 0 0,-70 13-455 0 0,27-9-268 0 0,-41 10-6312 0 0,-14 3-627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11 669 2303 0 0,'-1'2'487'0'0,"0"0"979"0"0,-1 0-1 0 0,1 0 1 0 0,0 0-1 0 0,0 0 0 0 0,0 0 1 0 0,1 0-1 0 0,-1 1 1 0 0,0 3-1 0 0,14-10-331 0 0,-5 0-789 0 0,0 0 1 0 0,0 0 0 0 0,-1-1 0 0 0,1-1-1 0 0,9-8 1 0 0,-9 7-94 0 0,66-57 340 0 0,67-76 0 0 0,-84 78-585 0 0,-3 2 27 0 0,101-86 0 0 0,-108 106 9 0 0,-45 39-121 0 0,-4 2-871 0 0,-22 22 892 0 0,0 0-1 0 0,2 2 1 0 0,0 0 0 0 0,2 2 0 0 0,1 0 0 0 0,1 1 0 0 0,1 1-1 0 0,-20 50 1 0 0,34-73 77 0 0,1 0 0 0 0,0 1 0 0 0,0 0 0 0 0,0 0 0 0 0,1-1 0 0 0,-1 14 0 0 0,2-16-8 0 0,0-1 1 0 0,0 1-1 0 0,1-1 0 0 0,0 1 0 0 0,-1-1 1 0 0,1 1-1 0 0,1-1 0 0 0,-1 1 0 0 0,0-1 1 0 0,1 0-1 0 0,0 0 0 0 0,-1 0 0 0 0,1 0 1 0 0,1 0-1 0 0,2 3 0 0 0,5 4 128 0 0,1 0-1 0 0,0 0 1 0 0,0-1 0 0 0,1 0-1 0 0,1-1 1 0 0,-1-1-1 0 0,1 0 1 0 0,0-1-1 0 0,16 6 1 0 0,0-3 67 0 0,0 0 0 0 0,1-2 0 0 0,41 5 0 0 0,-60-10-161 0 0,1-1 1 0 0,0-1-1 0 0,-1 0 0 0 0,21-2 1 0 0,-27 1-40 0 0,0 0-1 0 0,0-1 1 0 0,0 1 0 0 0,0-1 0 0 0,-1 0 0 0 0,1 0 0 0 0,-1 0 0 0 0,1-1 0 0 0,-1 0 0 0 0,0 0-1 0 0,0 0 1 0 0,0 0 0 0 0,5-6 0 0 0,5-8 9 0 0,0-1 0 0 0,-2 0 1 0 0,0-1-1 0 0,14-29 0 0 0,28-86-78 0 0,-21 43 50 0 0,32-154 1 0 0,-64 242 4 0 0,-1-1-1 0 0,0 1 1 0 0,1 0-1 0 0,-1-1 1 0 0,0 1-1 0 0,0 0 1 0 0,-2-6-1 0 0,2 9 8 0 0,0 0 0 0 0,0 0 0 0 0,0 1 0 0 0,0-1-1 0 0,0 0 1 0 0,0 0 0 0 0,0 0 0 0 0,0 0 0 0 0,0 1 0 0 0,-1-1 0 0 0,1 0-1 0 0,0 0 1 0 0,0 0 0 0 0,0 0 0 0 0,0 0 0 0 0,0 1 0 0 0,-1-1-1 0 0,1 0 1 0 0,0 0 0 0 0,0 0 0 0 0,0 0 0 0 0,0 0 0 0 0,-1 0 0 0 0,1 0-1 0 0,0 0 1 0 0,0 0 0 0 0,0 0 0 0 0,-1 1 0 0 0,1-1 0 0 0,0 0 0 0 0,0 0-1 0 0,0 0 1 0 0,0 0 0 0 0,-1 0 0 0 0,1 0 0 0 0,0-1 0 0 0,0 1-1 0 0,0 0 1 0 0,-1 0 0 0 0,1 0 0 0 0,0 0 0 0 0,0 0 0 0 0,0 0 0 0 0,-1 0-1 0 0,1 0 1 0 0,0 0 0 0 0,0 0 0 0 0,0-1 0 0 0,0 1 0 0 0,0 0-1 0 0,-1 0 1 0 0,1 0 0 0 0,0 0 0 0 0,0 0 0 0 0,0-1 0 0 0,0 1 0 0 0,0 0-1 0 0,0 0 1 0 0,0 0 0 0 0,0 0 0 0 0,0-1 0 0 0,-1 1 0 0 0,1 0 0 0 0,0 0-1 0 0,0 0 1 0 0,0-1 0 0 0,0 1 0 0 0,0 0 0 0 0,0 0 0 0 0,0 0-2 0 0,-8 12-32 0 0,0 0 0 0 0,0 1 0 0 0,1 0 0 0 0,1 1 0 0 0,-6 18 0 0 0,7-17 34 0 0,-32 126-55 0 0,33-118 37 0 0,1 1 0 0 0,1 0-1 0 0,2 31 1 0 0,1-24-30 0 0,0 2 45 0 0,-2 40-1 0 0,0-63-12 0 0,-1 1-1 0 0,0-1 1 0 0,0 1 0 0 0,-1-1 0 0 0,0 0-1 0 0,-1 0 1 0 0,-9 18 0 0 0,7-20-208 0 0,0 1 0 0 0,-9 7 0 0 0,10-10 113 0 0,3-4-13 0 0,3-1-84 0 0,-1 0 184 0 0,0 0-1 0 0,1 0 1 0 0,-1 0 0 0 0,1 0 0 0 0,-1 0 0 0 0,1-1-1 0 0,-1 1 1 0 0,1 0 0 0 0,0 0 0 0 0,0 0-1 0 0,-1-1 1 0 0,1 1 0 0 0,0 0 0 0 0,0-1-1 0 0,0 1 1 0 0,-1-1 0 0 0,1 1 0 0 0,0-1-1 0 0,0 1 1 0 0,0-1 0 0 0,2 1 0 0 0,22 6-1167 0 0,-7-5-94 0 0,-1-1-54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112 7831 0 0,'5'-7'218'0'0,"1"-1"-1"0"0,0 1 1 0 0,1 1-1 0 0,0-1 1 0 0,0 1 0 0 0,15-9-1 0 0,6-2 1414 0 0,-12 8-800 0 0,20-10 1 0 0,-32 17-732 0 0,1 1 0 0 0,0-1-1 0 0,-1 1 1 0 0,1-1 0 0 0,0 1 0 0 0,0 1 0 0 0,0-1-1 0 0,0 1 1 0 0,6 0 0 0 0,-10 0-81 0 0,-1 0 1 0 0,1 0-1 0 0,0 0 1 0 0,0 0-1 0 0,-1 0 1 0 0,1 0-1 0 0,0 0 1 0 0,-1 0-1 0 0,1 1 1 0 0,0-1-1 0 0,0 0 1 0 0,-1 0-1 0 0,1 1 1 0 0,-1-1-1 0 0,1 1 1 0 0,0-1-1 0 0,-1 0 1 0 0,1 1-1 0 0,-1-1 1 0 0,1 1-1 0 0,-1 0 1 0 0,1-1-1 0 0,-1 1 1 0 0,1-1-1 0 0,-1 2 1 0 0,1-1-3 0 0,-1 0 0 0 0,0 0 0 0 0,0 0 0 0 0,0 0 0 0 0,0 0 0 0 0,0 0-1 0 0,0 0 1 0 0,0 0 0 0 0,-1 0 0 0 0,1 0 0 0 0,0 0 0 0 0,0-1 0 0 0,-1 1 0 0 0,1 0 0 0 0,-2 2 0 0 0,0 2 38 0 0,-1-1 0 0 0,0 1-1 0 0,-1-1 1 0 0,1 0 0 0 0,-8 6 0 0 0,-33 24 167 0 0,-57 35 1 0 0,42-32-142 0 0,-19 15-275 0 0,-3-3 1 0 0,-143 62-1 0 0,146-80 76 0 0,-85 22-1 0 0,136-45 167 0 0,0-3 1 0 0,-1 0-1 0 0,0-1 0 0 0,1-2 1 0 0,-1-1-1 0 0,0-1 0 0 0,-32-5 0 0 0,56 5-9 0 0,0-1-1 0 0,-1-1 0 0 0,1 1 0 0 0,0 0 0 0 0,0-1 1 0 0,0 0-1 0 0,0 0 0 0 0,0 0 0 0 0,0 0 1 0 0,1-1-1 0 0,-1 0 0 0 0,1 0 0 0 0,-6-5 1 0 0,8 7-28 0 0,0-1 0 0 0,-1 0-1 0 0,1 1 1 0 0,0-1 0 0 0,0 0 0 0 0,0 0 0 0 0,0 0 0 0 0,0 0 0 0 0,0 0 0 0 0,1 0 0 0 0,-1 0 0 0 0,1 0 0 0 0,-1-1 0 0 0,1 1 0 0 0,0 0 0 0 0,0 0 0 0 0,0 0 0 0 0,0 0 0 0 0,0 0 0 0 0,1-1 0 0 0,-1 1 0 0 0,0 0 0 0 0,1 0 0 0 0,0 0-1 0 0,-1 0 1 0 0,1 0 0 0 0,0 0 0 0 0,0 0 0 0 0,2-2 0 0 0,-2 2-11 0 0,0 0-1 0 0,0 1 0 0 0,0-1 0 0 0,0 1 1 0 0,0-1-1 0 0,0 1 0 0 0,1 0 0 0 0,-1-1 1 0 0,0 1-1 0 0,1 0 0 0 0,-1 0 1 0 0,1 0-1 0 0,0 0 0 0 0,-1 0 0 0 0,1 1 1 0 0,0-1-1 0 0,-1 0 0 0 0,1 1 1 0 0,0-1-1 0 0,0 1 0 0 0,-1-1 0 0 0,1 1 1 0 0,0 0-1 0 0,0 0 0 0 0,0 0 1 0 0,0 0-1 0 0,0 0 0 0 0,-1 0 0 0 0,1 1 1 0 0,0-1-1 0 0,3 2 0 0 0,-2-1-2 0 0,0 1 0 0 0,0-1 0 0 0,0 1-1 0 0,-1 0 1 0 0,1 0 0 0 0,0 0 0 0 0,-1 0 0 0 0,1 1-1 0 0,-1-1 1 0 0,0 1 0 0 0,0-1 0 0 0,0 1 0 0 0,0 0 0 0 0,0 0-1 0 0,-1 0 1 0 0,3 5 0 0 0,1 8-15 0 0,-1-1-1 0 0,0 1 1 0 0,-2 0 0 0 0,1 0-1 0 0,-2 0 1 0 0,-1 22 0 0 0,-1-1 17 0 0,-12 62-1 0 0,-15 27-384 0 0,-60 164 0 0 0,66-227 347 0 0,-2-1 0 0 0,-3-1 0 0 0,-43 73 0 0 0,58-116 66 0 0,-21 39 238 0 0,29-50-222 0 0,0 1 1 0 0,1-1-1 0 0,1 1 0 0 0,-1-1 1 0 0,-2 16-1 0 0,5-21-7 0 0,0 0 0 0 0,0 0 0 0 0,0 0 1 0 0,0 0-1 0 0,0 0 0 0 0,0 0 0 0 0,1 0 0 0 0,-1 0 0 0 0,1 0 0 0 0,-1 0 0 0 0,1 0 0 0 0,0-1 0 0 0,0 1 0 0 0,0 0 0 0 0,0 0 0 0 0,0 0 0 0 0,0-1 1 0 0,0 1-1 0 0,1-1 0 0 0,-1 1 0 0 0,0-1 0 0 0,1 1 0 0 0,-1-1 0 0 0,1 0 0 0 0,0 0 0 0 0,-1 1 0 0 0,1-1 0 0 0,0 0 0 0 0,0-1 0 0 0,0 1 0 0 0,0 0 1 0 0,3 0-1 0 0,3 1 124 0 0,0 0 0 0 0,1 0 0 0 0,-1-1 1 0 0,0-1-1 0 0,0 0 0 0 0,16-1 0 0 0,132-21 1060 0 0,-96 11-1181 0 0,-1 4 0 0 0,83-2-1 0 0,-6 21-1896 0 0,-61-5-540 0 0,-32-5 1022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887 125 1839 0 0,'22'-16'-739'0'0,"77"-50"5180"0"0,-85 58-3412 0 0,1 1 1 0 0,-1 1-1 0 0,1 0 1 0 0,0 1-1 0 0,21-5 1 0 0,-34 10 75 0 0,-22 21-433 0 0,4-9-432 0 0,0-1-1 0 0,0-1 0 0 0,-1-1 0 0 0,-22 9 1 0 0,-75 25 528 0 0,82-32-605 0 0,-2 0-37 0 0,-213 69 327 0 0,190-65-412 0 0,-1-2 1 0 0,-82 7 0 0 0,129-19-60 0 0,0 0 0 0 0,-1-1 0 0 0,1-1 0 0 0,0 0 0 0 0,-1 0-1 0 0,1-1 1 0 0,0-1 0 0 0,0 1 0 0 0,-21-10 0 0 0,32 12 1 0 0,-1 0 0 0 0,1-1 1 0 0,-1 1-1 0 0,1 0 0 0 0,-1 0 0 0 0,1-1 1 0 0,-1 1-1 0 0,1-1 0 0 0,-1 1 1 0 0,1 0-1 0 0,-1-1 0 0 0,1 1 0 0 0,0-1 1 0 0,-1 1-1 0 0,1-1 0 0 0,0 1 0 0 0,-1-1 1 0 0,1 1-1 0 0,0-1 0 0 0,0 0 0 0 0,-1 1 1 0 0,1-1-1 0 0,0 1 0 0 0,0-1 0 0 0,0-1 1 0 0,0 1-3 0 0,0 0 0 0 0,1 0 0 0 0,-1 0 1 0 0,0 0-1 0 0,1 0 0 0 0,-1 0 0 0 0,1 0 1 0 0,-1 0-1 0 0,1 0 0 0 0,-1 0 0 0 0,1 0 1 0 0,0 1-1 0 0,0-2 0 0 0,2-1-21 0 0,0 0 0 0 0,0 1 0 0 0,0-1 0 0 0,0 1 0 0 0,0 0 0 0 0,0 0-1 0 0,7-2 1 0 0,-1 1 50 0 0,0 0 1 0 0,1 1-1 0 0,0 1 0 0 0,0 0 0 0 0,-1 0 0 0 0,1 1 1 0 0,0 0-1 0 0,0 0 0 0 0,14 3 0 0 0,-19-2 1 0 0,1 1-1 0 0,-1-1 1 0 0,0 1-1 0 0,0 0 0 0 0,1 0 1 0 0,-2 1-1 0 0,1-1 1 0 0,5 5-1 0 0,-7-5-7 0 0,0 0 0 0 0,-1 0 0 0 0,1 1 0 0 0,-1-1 0 0 0,0 1 0 0 0,0 0 0 0 0,0-1 0 0 0,0 1 0 0 0,0 0 0 0 0,-1 0-1 0 0,1 0 1 0 0,-1 0 0 0 0,0 1 0 0 0,1 2 0 0 0,0 7 40 0 0,0-1 1 0 0,-1 1-1 0 0,0-1 0 0 0,-1 1 0 0 0,0 0 0 0 0,-1-1 1 0 0,-1 1-1 0 0,0-1 0 0 0,-6 21 0 0 0,-5 7 201 0 0,-27 59 0 0 0,1-17-124 0 0,-3-1 0 0 0,-64 92 0 0 0,86-144-121 0 0,-5 8 7 0 0,-2-1 1 0 0,-53 56-1 0 0,79-91 304 0 0,3 0-166 0 0,7 0 64 0 0,0-1 0 0 0,0 0-1 0 0,0 0 1 0 0,0-1 0 0 0,0 0-1 0 0,10-2 1 0 0,55-17 369 0 0,-59 16-466 0 0,138-49 409 0 0,-70 23-318 0 0,-12 6-89 0 0,149-55-1078 0 0,-219 78 890 0 0,-1 1-1 0 0,0 0 1 0 0,1 0-1 0 0,-1 0 1 0 0,0 0-1 0 0,1 0 1 0 0,-1 0-1 0 0,0-1 1 0 0,1 1-1 0 0,-1 0 0 0 0,0 0 1 0 0,0 0-1 0 0,1-1 1 0 0,-1 1-1 0 0,0 0 1 0 0,0 0-1 0 0,1-1 1 0 0,-1 1-1 0 0,0 0 1 0 0,0-1-1 0 0,0 1 1 0 0,1 0-1 0 0,-1-1 1 0 0,0 1-1 0 0,0 0 1 0 0,0-1-1 0 0,0 1 1 0 0,0 0-1 0 0,0-1 1 0 0,0 1-1 0 0,0 0 1 0 0,0-1-1 0 0,0 1 1 0 0,0-1-1 0 0,0 1 1 0 0,0 0-1 0 0,0-1 0 0 0,0 1 1 0 0,0 0-1 0 0,0-1 1 0 0,0 1-1 0 0,0 0 1 0 0,-1-1-1 0 0,1 1 1 0 0,0 0-1 0 0,0-1 1 0 0,0 1-1 0 0,-1 0 1 0 0,1-1-1 0 0,-7-5-5520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 2759 0 0,'0'0'126'0'0,"-14"-11"11295"0"0,30 18-10121 0 0,-6-2-943 0 0,3-1-98 0 0,0-1 0 0 0,0 0 0 0 0,-1-1 0 0 0,1 0 0 0 0,0-1 0 0 0,1-1 0 0 0,-1 0 0 0 0,16-3-1 0 0,15-4 109 0 0,46-13 0 0 0,-57 12-268 0 0,13-4-1098 0 0,45-20 1 0 0,-62 21-212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9215 0 0,'-1'1'5800'0'0,"-10"4"-5191"0"0,0 1 0 0 0,1 0 0 0 0,-1 0-1 0 0,-13 12 1 0 0,-38 37-871 0 0,42-36 424 0 0,-37 30-174 0 0,-54 53 38 0 0,99-89-50 0 0,1 0 1 0 0,1 0-1 0 0,0 1 0 0 0,1 0 1 0 0,0 1-1 0 0,-11 27 0 0 0,16-32 33 0 0,1 1 0 0 0,0-1 0 0 0,1 1 0 0 0,0 0 0 0 0,0 0 0 0 0,1 0 0 0 0,1 0 0 0 0,0 0 0 0 0,2 16 0 0 0,-1-22-58 0 0,-1 0 1 0 0,2 0 0 0 0,-1 0 0 0 0,0 0-1 0 0,1 0 1 0 0,0 0 0 0 0,0-1-1 0 0,0 1 1 0 0,1-1 0 0 0,-1 1-1 0 0,1-1 1 0 0,0 0 0 0 0,1 0 0 0 0,-1 0-1 0 0,0 0 1 0 0,1-1 0 0 0,0 1-1 0 0,0-1 1 0 0,0 0 0 0 0,1 0 0 0 0,-1-1-1 0 0,7 4 1 0 0,11 3-1051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1839 0 0,'0'0'443'0'0,"2"2"1188"0"0,62 71 6576 0 0,5-1-5171 0 0,-40-45-2467 0 0,0-1 0 0 0,2-1-1 0 0,36 21 1 0 0,234 138 1547 0 0,-291-178-2074 0 0,0 0 0 0 0,1 0 1 0 0,0-1-1 0 0,13 4 0 0 0,-22-8-188 0 0,1 0 1 0 0,0-1 0 0 0,-1 1 0 0 0,1 0-1 0 0,0-1 1 0 0,0 0 0 0 0,-1 1 0 0 0,1-1-1 0 0,0 0 1 0 0,0-1 0 0 0,0 1 0 0 0,0 0-1 0 0,-1-1 1 0 0,1 0 0 0 0,0 1-1 0 0,-1-1 1 0 0,1 0 0 0 0,0 0 0 0 0,-1-1-1 0 0,1 1 1 0 0,-1 0 0 0 0,0-1 0 0 0,3-2-1 0 0,3-4-1406 0 0</inkml:trace>
  <inkml:trace contextRef="#ctx0" brushRef="#br0" timeOffset="1">574 0 7831 0 0,'0'0'603'0'0,"0"3"-220"0"0,-1 9 466 0 0,0 0-1 0 0,-1 0 1 0 0,0 0 0 0 0,-1 0 0 0 0,-1 0 0 0 0,-7 19 0 0 0,-4 1-248 0 0,-19 32 1 0 0,12-26-439 0 0,-2-2 1 0 0,-1-1-1 0 0,-2 0 1 0 0,-35 34-1 0 0,12-20-128 0 0,3 2 0 0 0,-56 78 1 0 0,102-128-126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11975 0 0,'0'2'4704'0'0,"-7"55"-586"0"0,0 31-3590 0 0,0 1-703 0 0,-32 206-416 0 0,37-285 589 0 0,-2 11-51 0 0,1-1 0 0 0,-1 25 0 0 0,5-44-400 0 0,1 0 0 0 0,-1 0-1 0 0,0 0 1 0 0,0-1 0 0 0,1 1 0 0 0,-1-1 0 0 0,0 1 0 0 0,1-1 0 0 0,-1 0 0 0 0,1 1 0 0 0,-1-1-1 0 0,3 0 1 0 0,8 0-5783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12495 0 0,'0'0'572'0'0,"0"2"-10"0"0,-1 8-502 0 0,0-1 0 0 0,2 1 1 0 0,-1 0-1 0 0,1-1 0 0 0,0 1 1 0 0,1-1-1 0 0,0 0 0 0 0,1 0 1 0 0,0 0-1 0 0,0 0 0 0 0,1 0 1 0 0,0 0-1 0 0,8 11 0 0 0,8 11 213 0 0,2 0 0 0 0,28 30-1 0 0,-25-32-92 0 0,8 10 816 0 0,-1 2 1 0 0,49 84-1 0 0,-74-111-784 0 0,0 0 0 0 0,0 1 1 0 0,-2 0-1 0 0,0 1 0 0 0,0-1 0 0 0,-2 1 1 0 0,0 0-1 0 0,0 0 0 0 0,-2 0 0 0 0,0 0 0 0 0,-1 0 1 0 0,0 0-1 0 0,-5 26 0 0 0,0-22-152 0 0,0 0 0 0 0,-2 0-1 0 0,0 0 1 0 0,-2-1 0 0 0,0 0 0 0 0,-1-1 0 0 0,0 0-1 0 0,-18 21 1 0 0,-10 9-254 0 0,-67 64 0 0 0,-11-2-1896 0 0,92-90 1198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4607 0 0,'0'0'12711'0'0,"3"1"-12482"0"0,4 2-147 0 0,1 0 1 0 0,0 0-1 0 0,0-1 0 0 0,1 0 0 0 0,-1-1 0 0 0,0 1 1 0 0,1-2-1 0 0,-1 1 0 0 0,1-1 0 0 0,-1-1 1 0 0,16-2-1 0 0,8-3 385 0 0,54-17 0 0 0,-73 18-428 0 0,211-81 520 0 0,-151 56-567 0 0,-26 10-97 0 0,-13 5-1444 0 0,52-15-1 0 0,-73 27-81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0,'0'0'586'0'0,"2"1"-486"0"0,14 11 759 0 0,0 1 1 0 0,-1 0-1 0 0,-1 0 1 0 0,0 2-1 0 0,12 16 1 0 0,-17-19-289 0 0,-2-1 0 0 0,0 1 1 0 0,0 0-1 0 0,-1 1 0 0 0,0 0 0 0 0,-1-1 1 0 0,-1 2-1 0 0,4 18 0 0 0,-5-12-581 0 0,-1 0-1 0 0,0 0 1 0 0,-2 1-1 0 0,0-1 1 0 0,-2 0-1 0 0,-5 31 1 0 0,-37 117-68 0 0,41-160 77 0 0,1 0 2 0 0,-12 45-12 0 0,13-48-4 0 0,0-1 1 0 0,1 0 0 0 0,0 0-1 0 0,0 1 1 0 0,0-1-1 0 0,0 0 1 0 0,1 0-1 0 0,-1 1 1 0 0,1-1-1 0 0,2 5 1 0 0,-3-8-56 0 0,1 0 0 0 0,-1 1 0 0 0,1-1 0 0 0,0 0 1 0 0,-1 0-1 0 0,1 0 0 0 0,0 0 0 0 0,0 0 0 0 0,0 0 0 0 0,0 0 1 0 0,0 0-1 0 0,0 0 0 0 0,0-1 0 0 0,0 1 0 0 0,0 0 0 0 0,0-1 0 0 0,2 2 1 0 0,9 0-673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847 118 2303 0 0,'79'-51'981'0'0,"-27"17"2584"0"0,-45 30-3106 0 0,0 0 0 0 0,0 1 0 0 0,12-5 0 0 0,10-3 4255 0 0,-49 8-2708 0 0,11 4-1854 0 0,1 1 1 0 0,0-1 0 0 0,0 1-1 0 0,0 1 1 0 0,0 0 0 0 0,0 0-1 0 0,0 0 1 0 0,1 1 0 0 0,-13 8-1 0 0,-12 6 24 0 0,-39 14-192 0 0,-101 30-1 0 0,-78 9-530 0 0,230-66 461 0 0,0 0 1 0 0,0-1-1 0 0,-1-1 0 0 0,1-1 0 0 0,-30 0 1 0 0,49-2 68 0 0,1 0 1 0 0,-1 0 0 0 0,0 0 0 0 0,0 0 0 0 0,0 0 0 0 0,1 0 0 0 0,-1 0-1 0 0,0-1 1 0 0,0 1 0 0 0,0 0 0 0 0,1 0 0 0 0,-1-1 0 0 0,0 1-1 0 0,1 0 1 0 0,-1-1 0 0 0,0 1 0 0 0,1-1 0 0 0,-1 1 0 0 0,0-1-1 0 0,1 1 1 0 0,-1-1 0 0 0,1 1 0 0 0,-1-1 0 0 0,1 0 0 0 0,-1 1 0 0 0,1-1-1 0 0,-1 0 1 0 0,1 1 0 0 0,0-1 0 0 0,-1 0 0 0 0,1 0 0 0 0,0 1-1 0 0,0-1 1 0 0,0 0 0 0 0,-1 0 0 0 0,1 0 0 0 0,0-1 10 0 0,1 0 1 0 0,-1 1 0 0 0,0-1-1 0 0,1 1 1 0 0,-1-1 0 0 0,1 1-1 0 0,0-1 1 0 0,-1 1-1 0 0,1-1 1 0 0,0 1 0 0 0,0 0-1 0 0,0-1 1 0 0,0 1-1 0 0,0 0 1 0 0,0 0 0 0 0,0 0-1 0 0,3-2 1 0 0,0 0 29 0 0,0 0 0 0 0,1 0 1 0 0,-1 1-1 0 0,1 0 0 0 0,0 0 1 0 0,-1 0-1 0 0,1 0 0 0 0,0 0 0 0 0,1 1 1 0 0,-1 0-1 0 0,0 0 0 0 0,0 1 0 0 0,6-1 1 0 0,-8 1-24 0 0,0 0 0 0 0,-1 1 0 0 0,1-1 0 0 0,0 1 1 0 0,0-1-1 0 0,0 1 0 0 0,0 0 0 0 0,0 0 0 0 0,-1 0 1 0 0,1 0-1 0 0,0 0 0 0 0,-1 1 0 0 0,1 0 0 0 0,-1-1 0 0 0,1 1 1 0 0,-1 0-1 0 0,0 0 0 0 0,0 0 0 0 0,0 0 0 0 0,0 0 1 0 0,0 1-1 0 0,0-1 0 0 0,-1 1 0 0 0,2 2 0 0 0,1 3 30 0 0,-1 0 0 0 0,-1 0 0 0 0,0 0 0 0 0,0 0 0 0 0,0 1 0 0 0,-1-1 0 0 0,0 0 0 0 0,-1 1 0 0 0,-1 11 0 0 0,-1 10 168 0 0,-8 36 0 0 0,10-65-195 0 0,-18 85 137 0 0,-3-2-1 0 0,-4 0 1 0 0,-3-1 0 0 0,-4-2-1 0 0,-4-1 1 0 0,-70 115-1 0 0,67-136-118 0 0,-16 26 45 0 0,49-75-61 0 0,1 1-1 0 0,0 0 1 0 0,1 1-1 0 0,0-1 1 0 0,1 1 0 0 0,-3 14-1 0 0,6-22 3 0 0,0 1-1 0 0,1 0 0 0 0,-1 0 0 0 0,3 8 1 0 0,-2-6 82 0 0,0-6-70 0 0,0 0 0 0 0,0 0 0 0 0,0-1 0 0 0,0 1 0 0 0,0 0 0 0 0,1 0 0 0 0,-1-1 0 0 0,0 1 0 0 0,0-1 0 0 0,1 1 0 0 0,-1-1 0 0 0,0 1 0 0 0,1-1 1 0 0,-1 0-1 0 0,0 1 0 0 0,2-1 0 0 0,-1 0 22 0 0,2 1 59 0 0,0-1 0 0 0,0 0 0 0 0,0 0 1 0 0,0 0-1 0 0,0 0 0 0 0,0-1 0 0 0,0 0 1 0 0,6-1-1 0 0,32-13 600 0 0,-32 11-595 0 0,104-49 715 0 0,-38 17-542 0 0,52-25 31 0 0,-97 44-475 0 0,0-1 1 0 0,27-23-1 0 0,-54 38-363 0 0,1-1 1 0 0,-1 0-1 0 0,-1 0 0 0 0,7-9 1 0 0,0-1-1043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7831 0 0,'0'0'603'0'0,"-1"1"-396"0"0,-4 7 21 0 0,4-7 834 0 0,0 1-756 0 0,0 1 0 0 0,0-1 0 0 0,0 0 0 0 0,0 0 0 0 0,0 1 0 0 0,1-1 0 0 0,-1 0 0 0 0,1 1 0 0 0,0-1 0 0 0,-1 0 0 0 0,1 1 0 0 0,0-1 0 0 0,1 1 0 0 0,-1-1 0 0 0,0 0 0 0 0,1 1-1 0 0,-1-1 1 0 0,1 0 0 0 0,0 1 0 0 0,-1-1 0 0 0,1 0 0 0 0,0 0 0 0 0,3 4 0 0 0,0-1-118 0 0,1 1-1 0 0,0-1 1 0 0,0 0 0 0 0,0 0-1 0 0,1-1 1 0 0,-1 0 0 0 0,8 5-1 0 0,83 48 1539 0 0,-60-37-1292 0 0,0 1-1 0 0,-2 2 1 0 0,38 32-1 0 0,33 43-177 0 0,-77-80-1944 0 0,-26-18 1415 0 0,0-1-1 0 0,0 1 1 0 0,-1 0-1 0 0,1 0 0 0 0,0-1 1 0 0,0 1-1 0 0,0-1 1 0 0,0 0-1 0 0,-1 0 1 0 0,1 1-1 0 0,2-3 1 0 0,0 0-1437 0 0,3-8-38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15031 0 0,'0'0'2072'0'0,"2"1"-1589"0"0,13 5-146 0 0,-1 0 1 0 0,1-1-1 0 0,0 0 1 0 0,0-2-1 0 0,28 5 1 0 0,83-2 166 0 0,-103-6-420 0 0,8 0-472 0 0,0-2-1 0 0,46-8 1 0 0,-32 1-343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12895 0 0,'0'0'1172'0'0,"0"1"-865"0"0,-10 15 283 0 0,0-2 1 0 0,-1 1-1 0 0,0-2 1 0 0,-1 1-1 0 0,-1-2 1 0 0,-17 15-1 0 0,-32 34 30 0 0,42-36-480 0 0,2 0 0 0 0,1 1 0 0 0,0 0 0 0 0,-20 49 1 0 0,21-36 76 0 0,2 0 0 0 0,-18 81 0 0 0,28-99-155 0 0,1-1 0 0 0,1 1 0 0 0,0-1-1 0 0,2 24 1 0 0,1-37-74 0 0,-1 0-1 0 0,1-1 1 0 0,0 1-1 0 0,0 0 0 0 0,1-1 1 0 0,0 1-1 0 0,0-1 1 0 0,1 0-1 0 0,0 0 1 0 0,0 0-1 0 0,0 0 1 0 0,1 0-1 0 0,-1 0 1 0 0,1-1-1 0 0,1 0 1 0 0,6 8-1 0 0,-7-11-178 0 0,-1 0 0 0 0,0 0-1 0 0,1 0 1 0 0,-1 0 0 0 0,1 0 0 0 0,0-1-1 0 0,0 0 1 0 0,-1 1 0 0 0,1-1-1 0 0,0-1 1 0 0,0 1 0 0 0,7 0 0 0 0,12-2-1131 0 0</inkml:trace>
  <inkml:trace contextRef="#ctx0" brushRef="#br0" timeOffset="1">574 9 2759 0 0,'1'1'5063'0'0,"2"1"-4360"0"0,-1 0 0 0 0,0 0 0 0 0,1 0 1 0 0,-1 0-1 0 0,0 0 0 0 0,0 1 0 0 0,2 2 0 0 0,19 37 541 0 0,-14-24-705 0 0,36 67 468 0 0,73 130 387 0 0,-101-186-1215 0 0,-4-6 89 0 0,1-1 0 0 0,1 0 0 0 0,0-2 1 0 0,2 0-1 0 0,26 26 0 0 0,-29-34-28 0 0,0-1-1 0 0,0-1 1 0 0,1 0 0 0 0,0-1-1 0 0,1-1 1 0 0,0 0-1 0 0,1-1 1 0 0,-1-1 0 0 0,31 7-1 0 0,-44-12-348 0 0,0 0 0 0 0,0-1 0 0 0,0 0-1 0 0,0 1 1 0 0,-1-1 0 0 0,1-1 0 0 0,0 1-1 0 0,0 0 1 0 0,0-1 0 0 0,0 1 0 0 0,5-2 0 0 0,2-3-1389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15175 0 0,'0'0'695'0'0,"-2"1"-18"0"0,-3 2-629 0 0,0 0-1 0 0,0 1 1 0 0,0 0-1 0 0,1-1 1 0 0,-1 2-1 0 0,1-1 1 0 0,-7 9-1 0 0,-25 40 448 0 0,24-34-222 0 0,-124 221 451 0 0,61-97-646 0 0,-29 63-205 0 0,97-189-776 0 0,3-3-317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1839 0 0,'0'0'83'0'0,"1"-1"-6"0"0,0-1-45 0 0,0-1-80 0 0,11-3 478 0 0,-11 6 584 0 0,0-1 1 0 0,1 1 0 0 0,-1 0 0 0 0,1 0-1 0 0,-1 0 1 0 0,1 0 0 0 0,0 0-1 0 0,2 0 1 0 0,3 1 1859 0 0,-1-1-3735 0 0,50-14 497 0 0,-23 5 4204 0 0,-32 8-3667 0 0,1 1 0 0 0,-1 0 0 0 0,0 1 0 0 0,1-1 0 0 0,-1 0-1 0 0,0 0 1 0 0,0 0 0 0 0,1 1 0 0 0,-1-1 0 0 0,0 1 0 0 0,0-1 0 0 0,1 1 0 0 0,-1 0 0 0 0,0-1 0 0 0,0 1 0 0 0,0 0 0 0 0,0 0-1 0 0,0-1 1 0 0,0 1 0 0 0,0 0 0 0 0,0 0 0 0 0,1 2 0 0 0,0 0-95 0 0,0 0 1 0 0,0-1-1 0 0,0 1 0 0 0,0 0 1 0 0,-1 0-1 0 0,1 0 0 0 0,1 6 1 0 0,-2 0-34 0 0,0-1 0 0 0,0 1 0 0 0,-1-1 0 0 0,0 1-1 0 0,0-1 1 0 0,-1 1 0 0 0,0-1 0 0 0,-4 13 0 0 0,-25 68-67 0 0,20-61 29 0 0,5-16-56 0 0,-5 17 88 0 0,-8 32 0 0 0,16-52 4 0 0,0-1-1 0 0,1 1 0 0 0,0 0 0 0 0,0 0 1 0 0,1 0-1 0 0,1-1 0 0 0,-1 1 0 0 0,4 13 0 0 0,-4-20-35 0 0,1-1 0 0 0,-1 1-1 0 0,0-1 1 0 0,1 0-1 0 0,0 1 1 0 0,-1-1 0 0 0,1 0-1 0 0,0 1 1 0 0,0-1-1 0 0,0 0 1 0 0,0 0-1 0 0,0 0 1 0 0,0 0 0 0 0,0 0-1 0 0,0 0 1 0 0,0 0-1 0 0,0 0 1 0 0,1 0 0 0 0,2 1-1 0 0,-2-1 5 0 0,1 0 1 0 0,0-1-1 0 0,0 1 0 0 0,0 0 0 0 0,0-1 1 0 0,0 0-1 0 0,0 0 0 0 0,0 0 0 0 0,4 0 1 0 0,4-2 20 0 0,0 0 1 0 0,0-1 0 0 0,0 0 0 0 0,12-6-1 0 0,11-5-240 0 0,0-2 0 0 0,49-33 0 0 0,-57 31-3596 0 0,37-32-1 0 0,-34 23-2503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14479 0 0,'0'0'1314'0'0,"1"2"-1078"0"0,33 52-20 0 0,73 113 202 0 0,88 134 518 0 0,-181-279-648 0 0,-2 2 0 0 0,0-1 0 0 0,-2 2 0 0 0,13 44 0 0 0,-20-56-97 0 0,0 1 1 0 0,-1-1-1 0 0,-1 0 0 0 0,0 1 1 0 0,-1-1-1 0 0,0 1 0 0 0,-1-1 1 0 0,0 1-1 0 0,-1-1 1 0 0,-1 0-1 0 0,-5 15 0 0 0,0-7-110 0 0,0-1 1 0 0,-2-1-1 0 0,0 0 0 0 0,-2 0 0 0 0,0-1 0 0 0,-1-1 0 0 0,-27 30 1 0 0,-10 1-1260 0 0,-62 47 0 0 0,38-34-1858 0 0,57-46 1450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11055 0 0,'0'0'5546'0'0,"2"1"-4128"0"0,10 1-1045 0 0,-1 1 0 0 0,1-2 1 0 0,0 0-1 0 0,0 0 0 0 0,0-1 0 0 0,16-2 0 0 0,74-14 14 0 0,-85 12-235 0 0,192-44 67 0 0,26-6-37 0 0,-141 41 293 0 0,-46 7-1659 0 0,0-1-4964 0 0,-35 5-183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12895 0 0,'0'0'595'0'0,"-1"1"-18"0"0,-2 3-512 0 0,0-1 0 0 0,1 1 0 0 0,0 0 0 0 0,-1 0 0 0 0,2 0 0 0 0,-1 0 1 0 0,0 0-1 0 0,1 0 0 0 0,0 0 0 0 0,0 1 0 0 0,0-1 0 0 0,0 0 0 0 0,0 8 0 0 0,1 8 1221 0 0,2 33 0 0 0,-2-49-1091 0 0,6 45 906 0 0,14 53 0 0 0,0 1-891 0 0,-3 95-149 0 0,-16-172-56 0 0,-1-23-56 0 0,0 1 0 0 0,0-1 1 0 0,1 1-1 0 0,-1-1 0 0 0,1 1 0 0 0,0-1 0 0 0,0 0 0 0 0,0 1 0 0 0,0-1 1 0 0,1 0-1 0 0,-1 0 0 0 0,1 0 0 0 0,0 0 0 0 0,0 0 0 0 0,0 0 0 0 0,0-1 0 0 0,1 1 1 0 0,-1-1-1 0 0,6 5 0 0 0,2-2-1004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0,'2'2'5042'0'0,"0"0"-4817"0"0,0 1 1 0 0,1 0 0 0 0,-1 0 0 0 0,0 0-1 0 0,0 0 1 0 0,0 1 0 0 0,-1-1 0 0 0,1 0 0 0 0,-1 1-1 0 0,0-1 1 0 0,0 1 0 0 0,1 4 0 0 0,-1 3 94 0 0,0 1 1 0 0,-1 18 0 0 0,0-22-589 0 0,0 1 0 0 0,0 0 0 0 0,1-1 0 0 0,0 1 0 0 0,3 14 0 0 0,-2-21-941 0 0,6 3-57 0 0</inkml:trace>
  <inkml:trace contextRef="#ctx0" brushRef="#br0" timeOffset="1">507 66 15263 0 0,'0'0'2336'0'0,"9"7"-1600"0"0,-2 0-888 0 0,2-4-376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0,'0'0'6464'0'0,"10"5"-4560"0"0,1-1-1280 0 0,-1-1-256 0 0,1 1-48 0 0,-2-1-16 0 0,0 1-864 0 0,1-2-7888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35 203 12407 0 0,'0'0'1126'0'0,"-2"0"-929"0"0,-5-2 2232 0 0,1 12-1533 0 0,4-6-701 0 0,-1 0-1 0 0,1 0 0 0 0,0-1 1 0 0,0 1-1 0 0,1 0 0 0 0,-1 1 1 0 0,1-1-1 0 0,0 0 0 0 0,0 0 1 0 0,0 1-1 0 0,0 6 0 0 0,1-10-133 0 0,0 0-1 0 0,0 0 0 0 0,1 0 1 0 0,-1 0-1 0 0,1 0 1 0 0,-1 0-1 0 0,0 0 1 0 0,1 0-1 0 0,0 0 0 0 0,-1 0 1 0 0,1 0-1 0 0,0 0 1 0 0,-1 0-1 0 0,1 0 0 0 0,0 0 1 0 0,0 0-1 0 0,0-1 1 0 0,1 2-1 0 0,18 9 640 0 0,-12-10-488 0 0,1 1 0 0 0,-1-1 0 0 0,0 0 0 0 0,0 0 0 0 0,0-1 0 0 0,1-1 0 0 0,15-1 0 0 0,57-16 535 0 0,-77 17-714 0 0,44-12 146 0 0,271-76 459 0 0,-8-22-1176 0 0,-247 79-888 0 0,-25 6-2523 0 0,-25 17-2987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26 5063 0 0,'-2'-2'232'0'0,"-21"-19"4260"0"0,23 21-4254 0 0,-1 0-1 0 0,1 0 1 0 0,-1 0-1 0 0,1 0 1 0 0,-1 0-1 0 0,1 0 1 0 0,-1 0-1 0 0,1 0 1 0 0,0 0 0 0 0,-1 0-1 0 0,1 0 1 0 0,-1 0-1 0 0,1 0 1 0 0,-1 0-1 0 0,1 0 1 0 0,-1 0-1 0 0,1 0 1 0 0,-1-1-1 0 0,0 1-153 0 0,0 0-1 0 0,0-1 1 0 0,0 1-1 0 0,0 0 1 0 0,1 0-1 0 0,-1 0 1 0 0,0-1-1 0 0,0 1 1 0 0,0 0-1 0 0,0 1 1 0 0,0-1-1 0 0,0 0 1 0 0,0 0 0 0 0,0 0-1 0 0,-1 1 1 0 0,-4 3 108 0 0,1-1 0 0 0,0 1 0 0 0,0 1 1 0 0,0-1-1 0 0,0 1 0 0 0,-7 10 1 0 0,-24 38 670 0 0,16-20-414 0 0,-7 1-89 0 0,0-1 0 0 0,-54 48 0 0 0,-18 13-841 0 0,97-93-591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 10591 0 0,'-3'-1'115'0'0,"-6"-3"64"0"0,0 1-1 0 0,-1 0 1 0 0,1 1 0 0 0,-14-2 0 0 0,20 4-105 0 0,0 0 1 0 0,-1 0-1 0 0,1 0 1 0 0,0 1-1 0 0,-1-1 0 0 0,1 1 1 0 0,0 0-1 0 0,-1 0 1 0 0,1 0-1 0 0,0 0 0 0 0,0 0 1 0 0,0 1-1 0 0,0 0 0 0 0,0-1 1 0 0,0 1-1 0 0,-3 4 1 0 0,-1 0 249 0 0,0 1 1 0 0,1 0 0 0 0,0 1-1 0 0,0-1 1 0 0,1 1 0 0 0,0 1-1 0 0,1-1 1 0 0,-1 1-1 0 0,2-1 1 0 0,-1 1 0 0 0,1 0-1 0 0,0 0 1 0 0,1 1 0 0 0,-1 10-1 0 0,0-1-260 0 0,1 0 0 0 0,2 1 0 0 0,0-1 0 0 0,1 0 0 0 0,0 0 0 0 0,5 21 0 0 0,1-14-15 0 0,0 0-1 0 0,16 38 1 0 0,29 46 73 0 0,-32-69-58 0 0,-13-28-45 0 0,-2 1 0 0 0,0 0 0 0 0,6 22 0 0 0,-10-32-92 0 0,0 0 1 0 0,0 1-1 0 0,-1-1 1 0 0,1 0 0 0 0,-1 1-1 0 0,0-1 1 0 0,-1 1 0 0 0,1-1-1 0 0,-1 1 1 0 0,1-1-1 0 0,-1 0 1 0 0,-1 0 0 0 0,1 1-1 0 0,-1-1 1 0 0,1 0 0 0 0,-4 4-1 0 0,3-4-462 0 0,-3 3 408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47 13359 0 0,'16'-10'574'0'0,"-1"1"0"0"0,1 0-1 0 0,28-9 2780 0 0,-47 18-3065 0 0,-19 2-363 0 0,-1 1 0 0 0,1 1 1 0 0,-31 9-1 0 0,28-6 30 0 0,-217 68-64 0 0,174-51 120 0 0,-317 108-11 0 0,335-115 0 0 0,-48 15-21 0 0,93-31-45 0 0,0 0 0 0 0,1-1-1 0 0,-1 1 1 0 0,-6-1 0 0 0,14-10-183 0 0,2 1 192 0 0,0 0 0 0 0,1 1-1 0 0,1-1 1 0 0,-1 1 0 0 0,1 0 0 0 0,9-7 0 0 0,-3 2 26 0 0,-1 1 163 0 0,1 0 0 0 0,23-17 0 0 0,-29 24-75 0 0,-1 1 1 0 0,1 0-1 0 0,0 1 1 0 0,0-1-1 0 0,0 1 1 0 0,0 1 0 0 0,0 0-1 0 0,11-3 1 0 0,-18 5-37 0 0,1 0 1 0 0,-1 1-1 0 0,1-1 1 0 0,0 0-1 0 0,-1 0 1 0 0,1 0-1 0 0,-1 0 1 0 0,1 1-1 0 0,-1-1 1 0 0,1 0-1 0 0,-1 0 1 0 0,1 1-1 0 0,-1-1 1 0 0,1 0 0 0 0,-1 1-1 0 0,1-1 1 0 0,-1 1-1 0 0,0-1 1 0 0,1 1-1 0 0,-1-1 1 0 0,0 1-1 0 0,1-1 1 0 0,-1 1-1 0 0,6 12 105 0 0,-4-7-89 0 0,-1 0 0 0 0,0 0 0 0 0,0 0 0 0 0,-1 0 0 0 0,0 1-1 0 0,0-1 1 0 0,0 0 0 0 0,-1 0 0 0 0,0 0 0 0 0,-1 6 0 0 0,-5 12 147 0 0,-10 26 0 0 0,13-38-112 0 0,-90 211 659 0 0,-14-5-521 0 0,49-103-102 0 0,21-46-102 0 0,-82 109 0 0 0,78-120-5 0 0,26-31-1 0 0,13-16 0 0 0,2 4-31 0 0,4-11 12 0 0,-2-2 9 0 0,5 11-35 0 0,0 0-1 0 0,-1 1 0 0 0,3 14 1 0 0,-6-18 27 0 0,1 0 1 0 0,1-1 0 0 0,6 16-1 0 0,-8-22 59 0 0,0-1 1 0 0,-1 0-1 0 0,1 1 0 0 0,0-1 0 0 0,0 0 0 0 0,0 0 0 0 0,0 0 1 0 0,0 0-1 0 0,1-1 0 0 0,-1 1 0 0 0,1 0 0 0 0,-1-1 0 0 0,1 0 1 0 0,-1 0-1 0 0,1 0 0 0 0,0 0 0 0 0,0 0 0 0 0,-1 0 0 0 0,1-1 1 0 0,0 1-1 0 0,0-1 0 0 0,0 0 0 0 0,0 1 0 0 0,0-2 0 0 0,0 1 1 0 0,-1 0-1 0 0,6-1 0 0 0,7-2 379 0 0,0-1 0 0 0,-1 0 0 0 0,28-13 0 0 0,-31 13-334 0 0,384-149 1443 0 0,-365 142-1629 0 0,9-2-412 0 0,0-1 0 0 0,-1-3-1 0 0,45-26 1 0 0,-74 37-995 0 0,-3 0-69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13823 0 0,'0'0'2531'0'0,"3"0"-1966"0"0,182-3 2226 0 0,-77 4-2214 0 0,-38-2-717 0 0,0-4 0 0 0,0-2-1 0 0,118-29 1 0 0,-176 32-573 0 0,1 0 1 0 0,17-9 0 0 0,-8 2-1198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61 3223 0 0,'0'-3'101'0'0,"-1"1"1"0"0,1-1-1 0 0,0 1 0 0 0,-1-1 0 0 0,0 1 0 0 0,0-1 0 0 0,1 1 0 0 0,-1-1 0 0 0,0 1 0 0 0,-1 0 0 0 0,1 0 0 0 0,0-1 0 0 0,-1 1 0 0 0,-3-4 0 0 0,3 4 1035 0 0,-1-1-1 0 0,0 0 1 0 0,0 1-1 0 0,0 0 1 0 0,-6-4 0 0 0,8 6-853 0 0,-1-1 0 0 0,0 1 0 0 0,1-1 1 0 0,-1 1-1 0 0,0 0 0 0 0,0 0 0 0 0,1 0 0 0 0,-1 0 1 0 0,0 0-1 0 0,0 0 0 0 0,0 0 0 0 0,1 0 0 0 0,-1 1 1 0 0,-2 0-1 0 0,-26 9 200 0 0,24-7-161 0 0,-10 4-178 0 0,0 1-1 0 0,0 1 1 0 0,1 0 0 0 0,0 1-1 0 0,-13 12 1 0 0,6-3-65 0 0,0 1 0 0 0,-23 30 0 0 0,10-6 51 0 0,2 1 0 0 0,3 2 1 0 0,1 2-1 0 0,3 0 0 0 0,2 2 1 0 0,1 0-1 0 0,-15 58 0 0 0,32-86-114 0 0,0 0 0 0 0,1 0 0 0 0,1 0 1 0 0,-1 46-1 0 0,5-57 7 0 0,1-1 0 0 0,0 1-1 0 0,1-1 1 0 0,0 1 0 0 0,1-1 0 0 0,0 0 0 0 0,1 0 0 0 0,0 0 0 0 0,1 0 0 0 0,0 0 0 0 0,12 17 0 0 0,-12-20-56 0 0,1 0 0 0 0,0-1 0 0 0,1 0 0 0 0,-1-1 0 0 0,1 1 0 0 0,13 9 0 0 0,12 0-5172 0 0,-13-9-671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13823 0 0,'0'0'1062'0'0,"-5"11"-262"0"0,14 118 712 0 0,-6-111-1320 0 0,1-1 1 0 0,0 1-1 0 0,1-1 1 0 0,1 0 0 0 0,1-1-1 0 0,0 1 1 0 0,1-1-1 0 0,1-1 1 0 0,0 0 0 0 0,1 0-1 0 0,1 0 1 0 0,17 16-1 0 0,13 11 1191 0 0,3-2-1 0 0,66 47 0 0 0,-91-72-1075 0 0,0 0-464 0 0,-9-7 372 0 0,1 1 0 0 0,0-1 0 0 0,19 10 0 0 0,-27-17-412 0 0,0 1 1 0 0,0-1 0 0 0,0 0-1 0 0,1 0 1 0 0,-1 0-1 0 0,0 0 1 0 0,0-1 0 0 0,0 1-1 0 0,1-1 1 0 0,-1 0-1 0 0,0 0 1 0 0,1 0 0 0 0,-1 0-1 0 0,0-1 1 0 0,0 1-1 0 0,1-1 1 0 0,-1 0 0 0 0,0 0-1 0 0,0 0 1 0 0,4-2 0 0 0,8-6-7386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15175 0 0,'-7'-1'153'0'0,"0"1"0"0"0,1 1 0 0 0,-1 0 1 0 0,0 0-1 0 0,1 0 0 0 0,-1 0 0 0 0,1 1 0 0 0,-1 0 0 0 0,1 1 0 0 0,0-1 0 0 0,0 1 0 0 0,0 1 0 0 0,0-1 0 0 0,-9 8 0 0 0,-6 6 619 0 0,0 0-1 0 0,2 1 1 0 0,-30 35 0 0 0,-42 68 399 0 0,8 6-977 0 0,-43 57 205 0 0,107-160-364 0 0,-1-1 1 0 0,-1-1 0 0 0,-1-1-1 0 0,-1 0 1 0 0,-32 21-1 0 0,-109 48-221 0 0,147-82 129 0 0,15-7-492 0 0,5-1-173 0 0,10-1-28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9215 0 0,'0'2'707'0'0,"5"17"397"0"0,-2 0 0 0 0,2 28 0 0 0,6 37 2115 0 0,-11-83-2921 0 0,20-5 1009 0 0,-11-2-841 0 0,1 0 0 0 0,-2 0 0 0 0,1-1 0 0 0,-1-1-1 0 0,14-15 1 0 0,-11 12-167 0 0,-1 0 0 0 0,17-11 0 0 0,-22 18-243 0 0,15-11 160 0 0,44-24 1 0 0,-57 36-215 0 0,0 0-1 0 0,1 0 1 0 0,-1 0-1 0 0,1 1 1 0 0,0 0-1 0 0,0 0 0 0 0,0 1 1 0 0,0 0-1 0 0,-1 1 1 0 0,13 0-1 0 0,-17 0 11 0 0,-1 1 0 0 0,1 0 0 0 0,-1-1 0 0 0,0 1 0 0 0,0 0 0 0 0,1 0 0 0 0,-1 0 0 0 0,0 1 0 0 0,0-1 0 0 0,0 0 0 0 0,0 1 0 0 0,0-1 0 0 0,0 1 0 0 0,-1 0 0 0 0,1-1 0 0 0,0 1 0 0 0,-1 0 0 0 0,0 0 0 0 0,1 0 0 0 0,-1 0 0 0 0,0 1 0 0 0,0-1 0 0 0,0 0 0 0 0,0 0 0 0 0,0 1-1 0 0,0 3 1 0 0,2 7 77 0 0,0-1-1 0 0,-2 1 1 0 0,2 21-1 0 0,-3-34-85 0 0,0 47 186 0 0,0-27-122 0 0,3 37 0 0 0,-2-53-25 0 0,2 3-42 0 0,-3-6-72 0 0,1 0-1 0 0,0-1 1 0 0,0 1 0 0 0,0-1-1 0 0,0 1 1 0 0,0-1-1 0 0,0 1 1 0 0,0-1-1 0 0,0 1 1 0 0,0-1-1 0 0,1 0 1 0 0,-1 1-1 0 0,0-1 1 0 0,0 0-1 0 0,0 0 1 0 0,0 0-1 0 0,0 0 1 0 0,2 0-1 0 0,6-4-1275 0 0,2-2-68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9671 0 0,'-2'0'748'0'0,"0"2"-625"0"0,-1-1-1 0 0,1 1 1 0 0,-1 0-1 0 0,1 0 1 0 0,0 0-1 0 0,-1 0 1 0 0,1 0-1 0 0,0 0 1 0 0,0 1-1 0 0,1-1 0 0 0,-1 1 1 0 0,0-1-1 0 0,1 1 1 0 0,0 0-1 0 0,-1 0 1 0 0,1 0-1 0 0,0-1 1 0 0,-1 7-1 0 0,0 2 971 0 0,0 1-1 0 0,0-1 1 0 0,0 22 0 0 0,3-14-986 0 0,1-1 1 0 0,1 0-1 0 0,0 0 1 0 0,1 0-1 0 0,1 0 1 0 0,11 27-1 0 0,54 99-40 0 0,-62-129-1 0 0,19 37 224 0 0,181 351 3544 0 0,-199-385-3722 0 0,-1 1-1 0 0,-1 0 1 0 0,9 35 0 0 0,-14-45-99 0 0,0 1 1 0 0,-1 0 0 0 0,-1-1-1 0 0,0 1 1 0 0,0 0 0 0 0,0 0-1 0 0,-1-1 1 0 0,-1 1 0 0 0,0-1-1 0 0,-3 11 1 0 0,-2-1-5 0 0,-1 0-1 0 0,-1-1 1 0 0,0 0-1 0 0,-16 23 0 0 0,-55 61 90 0 0,78-99-95 0 0,-3 2 4 0 0,1-1 1 0 0,-1 1 0 0 0,-9 5-1 0 0,12-8-92 0 0,6-3-518 0 0,-1 0 449 0 0,0 0-1 0 0,0-1 0 0 0,0 1 0 0 0,0-1 0 0 0,0 1 0 0 0,5-5 1 0 0,-2 3-410 0 0,21-17-2672 0 0,-12 6-3170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10 234 1375 0 0,'0'0'13108'0'0,"1"-1"-12313"0"0,1-1-598 0 0,1 0 1 0 0,0 0-1 0 0,-1 0 1 0 0,1 1-1 0 0,0-1 1 0 0,0 1-1 0 0,0 0 1 0 0,0 0-1 0 0,0 0 1 0 0,5-1-1 0 0,37-4 463 0 0,-21 3-371 0 0,137-28 305 0 0,-46 8-332 0 0,135-37-98 0 0,-5-15 62 0 0,-223 68-216 0 0,-17 6 12 0 0,1-1 6 0 0,-1 0 1 0 0,1 0-1 0 0,0 1 1 0 0,-1 0-1 0 0,8 0 0 0 0,-2 3-28 0 0,-11-1-1 0 0,1 0-1 0 0,0 0 0 0 0,0 0 1 0 0,-1 0-1 0 0,1 1 0 0 0,0-1 1 0 0,-1 0-1 0 0,1 0 0 0 0,-1 0 1 0 0,1 0-1 0 0,-1 1 0 0 0,0-1 1 0 0,0 0-1 0 0,1 1 0 0 0,-1-1 1 0 0,0 0-1 0 0,0 0 1 0 0,0 1-1 0 0,0-1 0 0 0,-1 0 1 0 0,1 2-1 0 0,-8 29-41 0 0,7-29 42 0 0,-12 32-16 0 0,-2-1-1 0 0,-1-1 1 0 0,-37 55 0 0 0,19-32 22 0 0,-4 8-5 0 0,-10 17-31 0 0,-48 109 0 0 0,84-162 30 0 0,2 0 0 0 0,1 1 0 0 0,1 0 0 0 0,1 1 0 0 0,2 0 0 0 0,1 0-1 0 0,1 0 1 0 0,1 33 0 0 0,13 83 2 0 0,0 4-6 0 0,-10-111 49 0 0,-7 71 0 0 0,-7-41 103 0 0,-2 0-1 0 0,-28 72 1 0 0,-6 26 92 0 0,22-27-162 0 0,25-122-68 0 0,1-1-1 0 0,1 1 0 0 0,0-1 0 0 0,1 0 0 0 0,1 1 0 0 0,4 18 1 0 0,-5-31 12 0 0,1 0 0 0 0,-1 1 0 0 0,1-1 0 0 0,0 0 0 0 0,1-1 0 0 0,-1 1 1 0 0,1 0-1 0 0,3 4 0 0 0,-4-7 17 0 0,-1 0 0 0 0,1-1 1 0 0,0 1-1 0 0,-1-1 0 0 0,1 0 1 0 0,0 1-1 0 0,0-1 0 0 0,0 0 1 0 0,0 0-1 0 0,0 0 0 0 0,0 0 1 0 0,0 0-1 0 0,0-1 0 0 0,0 1 1 0 0,0-1-1 0 0,0 1 0 0 0,1-1 1 0 0,-1 0-1 0 0,0 0 0 0 0,0 0 1 0 0,4 0-1 0 0,7-2 202 0 0,-1 0 0 0 0,0-1-1 0 0,0-1 1 0 0,19-7 0 0 0,46-27 1282 0 0,-47 23-1302 0 0,-29 15-241 0 0,-5 5-29 0 0,-7 5-36 0 0,-14 7 61 0 0,-1-2 1 0 0,0 0 0 0 0,-1-2-1 0 0,-1-1 1 0 0,0-1 0 0 0,-53 13-1 0 0,0-6 22 0 0,30-8 144 0 0,-92 32 1 0 0,87-15 16 0 0,-5 2 138 0 0,53-26-770 0 0,0-1 0 0 0,1 0 0 0 0,-1 0-1 0 0,0 0 1 0 0,0-1 0 0 0,-11 0 0 0 0,10-2-7365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4607 0 0,'0'0'5708'0'0,"2"-2"-4862"0"0,2-3-505 0 0,1 1 0 0 0,1-1 1 0 0,-1 1-1 0 0,1 0 0 0 0,-1 0 0 0 0,1 0 1 0 0,0 1-1 0 0,0 0 0 0 0,1 0 1 0 0,8-2-1 0 0,13-4 188 0 0,31-5 1 0 0,-50 12-337 0 0,20-2 114 0 0,-1 1 0 0 0,1 1 0 0 0,52 4 0 0 0,-42 0-1994 0 0,47-4 0 0 0,-58-2-3487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2303 0 0,'2'-1'11447'0'0,"146"-52"-6429"0"0,-108 42-5646 0 0,74-9 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55 2759 0 0,'-35'4'1122'0'0,"-51"-1"9274"0"0,90-4-9780 0 0,35-11 322 0 0,63-9 0 0 0,-87 18-820 0 0,54-8 744 0 0,110-2 1 0 0,-55 12-1532 0 0,1 4-4194 0 0,-117-3 4373 0 0,26 0-4933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8287 0 0,'0'0'1907'0'0,"-2"1"-775"0"0,-3 3-841 0 0,-1 1 0 0 0,1 0 0 0 0,0 0 0 0 0,1 0 0 0 0,-1 0 1 0 0,1 1-1 0 0,0 0 0 0 0,0 0 0 0 0,1 0 0 0 0,-3 7 0 0 0,-6 14-340 0 0,-7 30-1 0 0,14-43 236 0 0,-48 142-72 0 0,-44 148 116 0 0,94-293-428 0 0,0-1 0 0 0,1 1-1 0 0,-1 16 1 0 0,3-26-105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8751 0 0,'0'0'7531'0'0,"2"0"-6872"0"0,93-3-135 0 0,136-21 1 0 0,91-37 348 0 0,185-9-1662 0 0,-488 68 725 0 0,14-2-880 0 0,-3-1-43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81 419 1375 0 0,'-2'1'107'0'0,"-6"5"1580"0"0,1-1 1 0 0,0 2-1 0 0,0-1 0 0 0,1 1 1 0 0,-1 0-1 0 0,-9 15 0 0 0,-4 9 938 0 0,197-221 195 0 0,-132 144-2807 0 0,2 1 1 0 0,82-60-1 0 0,-89 78-99 0 0,49-24-1 0 0,-73 42 71 0 0,1 2-1 0 0,1 0 1 0 0,-1 1-1 0 0,1 1 1 0 0,0 0-1 0 0,20-2 1 0 0,-34 7 14 0 0,1-1 0 0 0,-1 1 1 0 0,1 0-1 0 0,0 1 0 0 0,-1-1 1 0 0,1 1-1 0 0,-1-1 0 0 0,1 1 0 0 0,-1 1 1 0 0,1-1-1 0 0,-1 1 0 0 0,6 2 0 0 0,-8-3-3 0 0,0 1-1 0 0,0-1 1 0 0,0 1-1 0 0,0 0 1 0 0,0 0-1 0 0,0 0 1 0 0,0 0-1 0 0,-1 0 1 0 0,1 0-1 0 0,-1 0 1 0 0,1 0-1 0 0,-1 1 1 0 0,0-1-1 0 0,0 0 1 0 0,0 1-1 0 0,0-1 1 0 0,0 1-1 0 0,0-1 1 0 0,-1 1-1 0 0,1 0 1 0 0,-1-1-1 0 0,0 4 1 0 0,0 6 2 0 0,0 1 1 0 0,-2-1-1 0 0,1 0 1 0 0,-1 0 0 0 0,-7 22-1 0 0,-27 59 4 0 0,3-10-1 0 0,31-76 18 0 0,0 1 1 0 0,0-1-1 0 0,0 1 0 0 0,1 0 0 0 0,0 0 0 0 0,1 0 0 0 0,1 15 1 0 0,-1-19-58 0 0,1 0 1 0 0,0-1 0 0 0,0 1 0 0 0,0 0-1 0 0,0-1 1 0 0,1 1 0 0 0,-1 0 0 0 0,1-1-1 0 0,0 0 1 0 0,0 1 0 0 0,0-1 0 0 0,1 0-1 0 0,-1 0 1 0 0,1 0 0 0 0,0-1 0 0 0,0 1-1 0 0,0-1 1 0 0,4 4 0 0 0,7 2-4239 0 0,1 1-1505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9791 0 0,'0'0'1267'0'0,"-1"2"-1044"0"0,-8 16-12 0 0,-1 1 0 0 0,-1-2 0 0 0,0 1 0 0 0,-1-2 0 0 0,-19 21 0 0 0,-79 72 403 0 0,97-97-520 0 0,-30 28 375 0 0,2 2-1 0 0,1 2 0 0 0,-53 79 1 0 0,54-62 198 0 0,-48 104 0 0 0,68-119-443 0 0,1 0 0 0 0,2 2 0 0 0,-12 57 0 0 0,24-84-3 0 0,1 0 0 0 0,1 0-1 0 0,1 0 1 0 0,0 0-1 0 0,2 0 1 0 0,5 35 0 0 0,-4-43-297 0 0,1-1 0 0 0,0-1-1 0 0,1 1 1 0 0,1 0 0 0 0,0-1 0 0 0,0 0 0 0 0,1 0 0 0 0,0 0-1 0 0,1-1 1 0 0,0 0 0 0 0,1 0 0 0 0,15 14 0 0 0,-3-7 50 0 0,0 0 1 0 0,1-2-1 0 0,0-1 1 0 0,47 22-1 0 0,100 30 170 0 0,-84-40-282 0 0,-26-15-2761 0 0,-40-8-2579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1 670 5527 0 0,'0'0'8124'0'0,"1"1"-7736"0"0,2 0-272 0 0,-1 0 0 0 0,0-1 0 0 0,1 1 0 0 0,-1-1 0 0 0,1 1 0 0 0,-1-1 0 0 0,1 0 0 0 0,0 0 0 0 0,-1 0 0 0 0,1 0 0 0 0,-1 0 0 0 0,1 0 0 0 0,-1-1 0 0 0,1 0 0 0 0,-1 1 0 0 0,0-1 0 0 0,1 0 0 0 0,-1 0 0 0 0,0 0 0 0 0,1 0 0 0 0,-1-1 0 0 0,2-1 0 0 0,8-5 172 0 0,-1 0-1 0 0,19-20 1 0 0,-11 10 45 0 0,13-14-117 0 0,-1-2 0 0 0,-1-1 0 0 0,37-58-1 0 0,17-21-198 0 0,-45 63-17 0 0,17-20 0 0 0,-51 68 0 0 0,-4 5-2 0 0,-4 6-13 0 0,-5 10-57 0 0,0-1 0 0 0,-14 19 1 0 0,-9 19 63 0 0,-4 13 8 0 0,16-31 0 0 0,1 0 0 0 0,-14 45 0 0 0,23-46 0 0 0,9-35 1 0 0,-1-1-1 0 0,1 0 1 0 0,0 1-1 0 0,0-1 1 0 0,0 0-1 0 0,0 1 0 0 0,0-1 1 0 0,0 1-1 0 0,0-1 1 0 0,0 0-1 0 0,0 1 1 0 0,0-1-1 0 0,0 0 1 0 0,0 1-1 0 0,1-1 1 0 0,-1 0-1 0 0,0 1 1 0 0,0-1-1 0 0,0 0 0 0 0,0 1 1 0 0,1-1-1 0 0,-1 1 1 0 0,1-1 2 0 0,0 0-1 0 0,0 1 1 0 0,0-1 0 0 0,0 0 0 0 0,0 0-1 0 0,0 0 1 0 0,-1 0 0 0 0,1 0-1 0 0,0 0 1 0 0,0 0 0 0 0,0 0 0 0 0,0 0-1 0 0,0 0 1 0 0,0-1 0 0 0,0 1 0 0 0,0 0-1 0 0,0-1 1 0 0,-1 1 0 0 0,1 0 0 0 0,0-1-1 0 0,0 1 1 0 0,1-2 0 0 0,21-14 59 0 0,-18 12-24 0 0,159-130 331 0 0,91-124-232 0 0,-157 149-137 0 0,-94 104 0 0 0,2-2 2 0 0,0 0 0 0 0,0 1 0 0 0,1 0 1 0 0,12-10-1 0 0,-18 15 341 0 0,-1 4-283 0 0,-9 24-55 0 0,-18 42 0 0 0,3-12-5 0 0,14-27 0 0 0,1 0 0 0 0,1 0 0 0 0,-7 61 0 0 0,13-71 0 0 0,2 0 0 0 0,-1-1 0 0 0,2 1 0 0 0,1 0 0 0 0,1-1 0 0 0,0 1 0 0 0,9 26 0 0 0,-9-37-6 0 0,1 0 1 0 0,0 0-1 0 0,0-1 0 0 0,1 1 1 0 0,0-1-1 0 0,1 0 0 0 0,0 0 1 0 0,0-1-1 0 0,1 0 0 0 0,0 0 1 0 0,0 0-1 0 0,0-1 0 0 0,1 0 0 0 0,0-1 1 0 0,0 1-1 0 0,1-2 0 0 0,-1 1 1 0 0,1-1-1 0 0,0 0 0 0 0,0-1 1 0 0,13 3-1 0 0,-19-5-285 0 0,1 0-1 0 0,0 0 1 0 0,0-1 0 0 0,0 1-1 0 0,6-1 1 0 0,3-2-6116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12 183 9215 0 0,'0'0'707'0'0,"-10"7"4905"0"0,10-6-5597 0 0,0 0-1 0 0,-1-1 1 0 0,1 1 0 0 0,0 0 0 0 0,0 0-1 0 0,-1 0 1 0 0,1-1 0 0 0,0 1-1 0 0,0 0 1 0 0,0 0 0 0 0,0 0 0 0 0,0 0-1 0 0,0-1 1 0 0,0 1 0 0 0,1 0-1 0 0,-1 0 1 0 0,0 0 0 0 0,0-1 0 0 0,0 1-1 0 0,1 0 1 0 0,-1 0 0 0 0,1-1 0 0 0,-1 1-1 0 0,0 0 1 0 0,1 0 0 0 0,-1-1-1 0 0,1 1 1 0 0,0-1 0 0 0,0 2 0 0 0,1-1-1 0 0,0 0 1 0 0,0 1-1 0 0,0-1 1 0 0,0 0-1 0 0,0 0 1 0 0,1-1-1 0 0,-1 1 1 0 0,0 0-1 0 0,1-1 1 0 0,1 1-1 0 0,10 0 77 0 0,0 0 0 0 0,0-1 0 0 0,-1 0 1 0 0,1-1-1 0 0,0 0 0 0 0,0-2 0 0 0,16-4 0 0 0,94-35 669 0 0,-93 30-579 0 0,91-33-551 0 0,2 6 1 0 0,166-30 0 0 0,-267 65-3766 0 0,-3 2-1276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10135 0 0,'0'0'778'0'0,"0"2"-336"0"0,-1 9 536 0 0,0 0-1 0 0,1-1 1 0 0,1 13 0 0 0,13 64 44 0 0,-3-27-983 0 0,26 285 25 0 0,-37-337-280 0 0,1 0 1 0 0,-1-1-1 0 0,2 1 0 0 0,-1 0 0 0 0,6 13 1 0 0,1-6-5203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14 541 6447 0 0,'0'0'499'0'0,"-1"2"-68"0"0,-10 25 4642 0 0,11-26-4854 0 0,-1 1 0 0 0,1-1 0 0 0,0 0 0 0 0,0 1 0 0 0,-1-1 0 0 0,1 0 0 0 0,0 1 0 0 0,0-1 0 0 0,0 0 0 0 0,0 1 0 0 0,1 1-1 0 0,-1 0 71 0 0,0-1 40 0 0,6 8 171 0 0,-5-8-464 0 0,0 0 0 0 0,0-1 0 0 0,1 1 0 0 0,-1-1 0 0 0,1 1 0 0 0,-1-1 0 0 0,1 1 0 0 0,0-1-1 0 0,-1 0 1 0 0,1 1 0 0 0,0-1 0 0 0,0 0 0 0 0,0 0 0 0 0,0-1 0 0 0,0 1 0 0 0,0 0 0 0 0,0-1 0 0 0,0 1 0 0 0,0-1-1 0 0,0 0 1 0 0,1 1 0 0 0,-1-1 0 0 0,0 0 0 0 0,0 0 0 0 0,0-1 0 0 0,0 1 0 0 0,0 0 0 0 0,3-1 0 0 0,7-2 169 0 0,0 0 0 0 0,-1-1 0 0 0,20-9 0 0 0,-25 10-151 0 0,41-19 306 0 0,0-2 0 0 0,-2-2 0 0 0,0-3 0 0 0,59-49 0 0 0,-73 49-339 0 0,38-45 0 0 0,-5 3 1 0 0,-48 59-38 0 0,-16 13 2 0 0,1 0-1 0 0,0 0 1 0 0,-1 0-1 0 0,1-1 0 0 0,-1 1 1 0 0,1 0-1 0 0,-1 1 1 0 0,0-1-1 0 0,1 0 1 0 0,-1 1-1 0 0,2 5 4 0 0,-2 0-1 0 0,1 0 0 0 0,-1 0 1 0 0,0 0-1 0 0,0 0 0 0 0,-2 11 1 0 0,-12 44 14 0 0,7-35-17 0 0,4-13-13 0 0,-1-3 32 0 0,2 0 1 0 0,0 0-1 0 0,0 1 1 0 0,1-1-1 0 0,0 1 0 0 0,1 17 1 0 0,1-28 9 0 0,-1 1 0 0 0,0-1 0 0 0,1 0 0 0 0,-1 1 0 0 0,1-1 0 0 0,0 0 0 0 0,-1 1 0 0 0,1-1 0 0 0,0 0 0 0 0,0 0 0 0 0,0 0 0 0 0,-1 0 0 0 0,1 0 0 0 0,1 0 0 0 0,-1 0 0 0 0,0 0 0 0 0,0 0 0 0 0,0 0 0 0 0,0 0 0 0 0,1-1 0 0 0,-1 1 0 0 0,0-1 0 0 0,0 1 0 0 0,1-1 0 0 0,-1 1 0 0 0,1-1 0 0 0,-1 0 1 0 0,0 1-1 0 0,1-1 0 0 0,-1 0 0 0 0,1 0 0 0 0,-1 0 0 0 0,1 0 0 0 0,1-1 0 0 0,4 1 30 0 0,1-1 1 0 0,-1-1-1 0 0,0 1 1 0 0,14-6-1 0 0,10-6-23 0 0,-1-2-1 0 0,0-2 0 0 0,-2 0 1 0 0,0-2-1 0 0,32-27 0 0 0,131-125-284 0 0,-182 162 254 0 0,21-19-204 0 0,-2-1-1 0 0,-1-1 0 0 0,-2-1 1 0 0,27-42-1 0 0,-42 52-60 0 0,-9 20 152 0 0,-3 1-3 0 0,1 0 115 0 0,0 1 0 0 0,0-1 0 0 0,-1 0 0 0 0,1 1 0 0 0,0-1 0 0 0,0 1 0 0 0,0 0 0 0 0,0-1-1 0 0,0 1 1 0 0,0 0 0 0 0,0-1 0 0 0,0 1 0 0 0,0 0 0 0 0,-1 2 0 0 0,-14 17-27 0 0,11-14 9 0 0,-4 7 27 0 0,0-1 0 0 0,1 1 0 0 0,0 1 0 0 0,1 0 0 0 0,0 0 0 0 0,1 0 0 0 0,1 1 0 0 0,1-1 0 0 0,0 1 0 0 0,-3 19 0 0 0,5-22 1 0 0,0 0 0 0 0,1 0 0 0 0,1 0 0 0 0,0 0 0 0 0,0 0 0 0 0,1 0 0 0 0,1 0 0 0 0,0 0 0 0 0,5 14 0 0 0,-3-15-35 0 0,0 0 0 0 0,0 0 0 0 0,1-1 0 0 0,11 17 0 0 0,-13-23-17 0 0,0 0 1 0 0,0 0-1 0 0,0-1 0 0 0,1 1 0 0 0,0-1 1 0 0,-1 1-1 0 0,1-1 0 0 0,0 0 0 0 0,1-1 0 0 0,-1 1 1 0 0,0-1-1 0 0,1 0 0 0 0,5 2 0 0 0,5 0-1120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98 203 7055 0 0,'0'0'323'0'0,"-1"-2"-8"0"0,-3-2-19 0 0,0-1 0 0 0,-1 1 0 0 0,1 0 1 0 0,-1 0-1 0 0,0 0 0 0 0,0 1 0 0 0,-1 0 0 0 0,1 0 1 0 0,-1 0-1 0 0,1 1 0 0 0,-9-3 0 0 0,-6 2 1508 0 0,11 1 1832 0 0,19 1-2222 0 0,24-3-661 0 0,53-12 1 0 0,-13 1-443 0 0,-71 14-312 0 0,242-41 461 0 0,-4-18-2863 0 0,-206 48 531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15551 0 0,'-1'0'136'0'0,"1"0"-1"0"0,0-1 0 0 0,-1 1 1 0 0,1 0-1 0 0,-1-1 1 0 0,1 1-1 0 0,0 0 0 0 0,-1-1 1 0 0,1 1-1 0 0,0 0 1 0 0,-1-1-1 0 0,1 1 0 0 0,0-1 1 0 0,0 1-1 0 0,-1-1 1 0 0,1 1-1 0 0,0 0 0 0 0,0-1 1 0 0,0 1-1 0 0,0-1 1 0 0,0 0-1 0 0,1-2-31 0 0,1 0 1 0 0,0 0-1 0 0,0 0 1 0 0,0 1-1 0 0,0-1 1 0 0,1 1-1 0 0,-1-1 0 0 0,1 1 1 0 0,-1 0-1 0 0,1 0 1 0 0,0 0-1 0 0,0 0 1 0 0,0 0-1 0 0,0 1 1 0 0,0-1-1 0 0,1 1 0 0 0,5-2 1 0 0,5-2-80 0 0,2 2 23 0 0,-13 2-47 0 0,0 0 0 0 0,0 0 0 0 0,0 0 0 0 0,0 1 1 0 0,0-1-1 0 0,0 1 0 0 0,1 0 0 0 0,-1 0 0 0 0,0 0 0 0 0,4 1 0 0 0,5 1-22 0 0,30-6-514 0 0,-13 0-4921 0 0,-8 1-772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10591 0 0,'0'0'819'0'0,"-8"0"-368"0"0,6 1-336 0 0,1-1 0 0 0,0 1-1 0 0,-1-1 1 0 0,1 1 0 0 0,0 0 0 0 0,0 0 0 0 0,0 0 0 0 0,-1-1 0 0 0,1 1 0 0 0,0 0 0 0 0,0 1 0 0 0,0-1 0 0 0,1 0 0 0 0,-1 0 0 0 0,0 0 0 0 0,0 0 0 0 0,0 1 0 0 0,1-1 0 0 0,-1 0 0 0 0,1 1-1 0 0,-1 1 1 0 0,-7 32 1223 0 0,7-32-1323 0 0,-11 81 229 0 0,4 1-1 0 0,3 0 1 0 0,7 92 0 0 0,-1-169-368 0 0,-1-4-24 0 0,0 0 0 0 0,0-1 0 0 0,1 1 0 0 0,-1-1 0 0 0,1 1 0 0 0,0 0 0 0 0,0-1 0 0 0,0 0 0 0 0,0 1 0 0 0,4 5 0 0 0,3-1-1298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14743 0 0,'0'0'1568'0'0,"5"9"-624"0"0,-1 2 136 0 0,0 1 24 0 0,-1 3 8 0 0,1-1-840 0 0,-1 2-168 0 0,2 1-32 0 0,1-1-8 0 0,-1-3-672 0 0,0-3-128 0 0,3-1-32 0 0</inkml:trace>
  <inkml:trace contextRef="#ctx0" brushRef="#br0" timeOffset="1">641 0 6447 0 0,'2'1'5831'0'0,"6"0"-3706"0"0,-1 1 0 0 0,15 5 0 0 0,13 9-841 0 0,19 7-7647 0 0,-45-20 1172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5527 0 0,'6'-7'568'0'0,"-4"5"697"0"0,0 0 0 0 0,0 0-1 0 0,0 0 1 0 0,0 0 0 0 0,0 0-1 0 0,1 1 1 0 0,-1 0-1 0 0,4-2 1 0 0,-3 1-543 0 0,0 1-1 0 0,0 1 1 0 0,0-1-1 0 0,0 0 1 0 0,0 1 0 0 0,5-1-1 0 0,1 1-539 0 0,1 1-1 0 0,-1 0 1 0 0,18 5-1 0 0,2 0 368 0 0,42 8-535 0 0,-63-12-16 0 0,-1 1 0 0 0,0 0 0 0 0,1 0 0 0 0,-1 0 0 0 0,0 1 0 0 0,-1 0 0 0 0,8 5-1 0 0,-1 11-1287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54 157 9559 0 0,'-27'-3'144'0'0,"1"1"7628"0"0,28 2-6585 0 0,16-1-322 0 0,37 0-159 0 0,89-15-1 0 0,55-23-407 0 0,-41 7-255 0 0,-34 12-171 0 0,73-14-3320 0 0,-163 26 1856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11975 0 0,'-2'0'67'0'0,"0"0"0"0"0,-1 0 0 0 0,1 0 1 0 0,0 1-1 0 0,0-1 0 0 0,0 1 0 0 0,0-1 0 0 0,0 1 0 0 0,0 0 0 0 0,0 0 0 0 0,0 0 0 0 0,0 0 0 0 0,1 0 0 0 0,-1 0 0 0 0,0 0 0 0 0,1 1 0 0 0,-1-1 0 0 0,0 1 0 0 0,1-1 0 0 0,-2 3 0 0 0,-2 3 284 0 0,-1 0 0 0 0,2 0-1 0 0,-1 1 1 0 0,1 0-1 0 0,0 0 1 0 0,1 0 0 0 0,-3 9-1 0 0,-14 65 982 0 0,15-60-1262 0 0,-3 12 69 0 0,-2 13 40 0 0,-10 92 0 0 0,19-124-155 0 0,1 0-1 0 0,1 1 0 0 0,0-1 0 0 0,1 0 1 0 0,0-1-1 0 0,1 1 0 0 0,1 0 0 0 0,0-1 1 0 0,1 0-1 0 0,11 21 0 0 0,-9-22-169 0 0,1 0-1 0 0,0 0 0 0 0,20 22 1 0 0,-11-17-220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38 509 7367 0 0,'0'0'334'0'0,"-2"2"-1"0"0,-20 25-551 0 0,12-10 1203 0 0,7 1 4096 0 0,4-17-5009 0 0,1 0 0 0 0,-1-1 1 0 0,1 1-1 0 0,-1 0 0 0 0,1-1 0 0 0,0 1 0 0 0,-1-1 1 0 0,1 0-1 0 0,0 1 0 0 0,-1-1 0 0 0,1 0 0 0 0,2 0 1 0 0,2-1 13 0 0,0-1 0 0 0,-1 0 1 0 0,1 0-1 0 0,0 0 0 0 0,-1-1 1 0 0,0 0-1 0 0,1 0 1 0 0,-1 0-1 0 0,-1-1 0 0 0,1 1 1 0 0,5-6-1 0 0,10-6 112 0 0,63-43 288 0 0,-2-4-1 0 0,78-78 0 0 0,-115 95-657 0 0,-43 43 90 0 0,-3 4-246 0 0,1-1 315 0 0,-1 1 0 0 0,1 0-1 0 0,-1 0 1 0 0,1-1 0 0 0,0 1 0 0 0,-2 4 0 0 0,2-4-6 0 0,-11 16 61 0 0,2-2-73 0 0,0 1 0 0 0,-14 31 0 0 0,23-44 83 0 0,-1 1 1 0 0,0 0-1 0 0,1-1 1 0 0,0 1 0 0 0,0 0-1 0 0,1 0 1 0 0,-1-1-1 0 0,1 1 1 0 0,0 0-1 0 0,0 0 1 0 0,1 0 0 0 0,-1 0-1 0 0,1-1 1 0 0,0 1-1 0 0,1 0 1 0 0,1 6 0 0 0,0-7 54 0 0,-1 0 0 0 0,1 1 1 0 0,0-1-1 0 0,0 0 0 0 0,1 0 1 0 0,-1 0-1 0 0,1-1 1 0 0,0 1-1 0 0,0-1 0 0 0,0 0 1 0 0,0 0-1 0 0,9 4 0 0 0,-7-4-67 0 0,1 1 0 0 0,0-2-1 0 0,1 1 1 0 0,-1-1 0 0 0,0 0 0 0 0,1-1-1 0 0,14 2 1 0 0,-3-3-14 0 0,-1-1 0 0 0,1-1 0 0 0,0-1 0 0 0,-1 0 0 0 0,0-1 0 0 0,0-2 0 0 0,0 1 0 0 0,20-11 0 0 0,6-5-22 0 0,79-51-1 0 0,-81 44-3 0 0,69-61-1 0 0,-88 68 4 0 0,-1-2-1 0 0,-2-1 0 0 0,0 0 1 0 0,18-30-1 0 0,-28 39 37 0 0,-3 6-22 0 0,-1 0-1 0 0,-1-1 1 0 0,0 0-1 0 0,0 0 1 0 0,0 0-1 0 0,4-17 1 0 0,-9 26 211 0 0,-2 2-194 0 0,1 0 1 0 0,-1 0-1 0 0,1 0 1 0 0,-1 0-1 0 0,1 0 1 0 0,0 1-1 0 0,-1-1 1 0 0,1 1-1 0 0,0-1 1 0 0,0 1 0 0 0,0-1-1 0 0,-1 3 1 0 0,0-1 5 0 0,-11 18-34 0 0,1 0 0 0 0,0 2 0 0 0,2-1 0 0 0,0 1 0 0 0,-6 28 1 0 0,7-20-9 0 0,3 0 0 0 0,0 0 0 0 0,-2 52 0 0 0,8-72-44 0 0,0 1-1 0 0,0-1 1 0 0,2 1-1 0 0,3 19 1 0 0,-4-27 4 0 0,0 0 0 0 0,1 0-1 0 0,-1 0 1 0 0,1-1 0 0 0,-1 1 0 0 0,1-1 0 0 0,0 1 0 0 0,0-1 0 0 0,1 0 0 0 0,-1 0-1 0 0,1 0 1 0 0,-1 0 0 0 0,1 0 0 0 0,0 0 0 0 0,0-1 0 0 0,0 1 0 0 0,6 2 0 0 0,4 1-1072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3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9215 0 0,'-4'0'102'0'0,"-1"-1"0"0"0,1 1-1 0 0,-1 0 1 0 0,1 1 0 0 0,-1-1-1 0 0,1 1 1 0 0,-7 2 0 0 0,9-3-75 0 0,1 1 1 0 0,0-1 0 0 0,-1 1-1 0 0,1 0 1 0 0,0-1 0 0 0,0 1-1 0 0,0 0 1 0 0,0 0 0 0 0,-1 0-1 0 0,1 0 1 0 0,0 0 0 0 0,1 0-1 0 0,-1 0 1 0 0,0 1 0 0 0,0-1 0 0 0,0 0-1 0 0,1 0 1 0 0,-1 1 0 0 0,1-1-1 0 0,-1 0 1 0 0,1 1 0 0 0,-1-1-1 0 0,1 1 1 0 0,0-1 0 0 0,-1 0-1 0 0,1 1 1 0 0,0-1 0 0 0,0 3-1 0 0,1 4 231 0 0,0 0 1 0 0,0 0-1 0 0,1-1 0 0 0,-1 1 0 0 0,2-1 0 0 0,-1 1 0 0 0,1-1 0 0 0,6 11 1 0 0,36 55 637 0 0,-38-62-788 0 0,85 114 853 0 0,-18-25-360 0 0,-30-39-348 0 0,106 161 1018 0 0,-125-181-813 0 0,-2 2 1 0 0,-2 0 0 0 0,23 71-1 0 0,-36-86-315 0 0,-2-1 0 0 0,-1 2 0 0 0,-2-1 0 0 0,0 0 0 0 0,-2 1 0 0 0,-1-1 0 0 0,-1 1 0 0 0,-2-1 0 0 0,0 1 0 0 0,-8 27 0 0 0,-4-2-110 0 0,-2 0 0 0 0,-2-1-1 0 0,-2-1 1 0 0,-31 54-1 0 0,46-94-98 0 0,-2 0-1 0 0,0 0 0 0 0,0 0 1 0 0,-1-1-1 0 0,-14 14 0 0 0,16-18-551 0 0,-1 0 1 0 0,0-1-1 0 0,0 0 0 0 0,-17 8 0 0 0,16-10-5677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5527 0 0,'0'0'2490'0'0,"8"-3"1910"0"0,8-4-2245 0 0,18-11 1 0 0,2-2-1498 0 0,6-1-95 0 0,67-29 146 0 0,-89 42-662 0 0,0 1 1 0 0,1 0-1 0 0,30-4 0 0 0,-42 10-31 0 0,1 0-1 0 0,-1 0 0 0 0,0 1 0 0 0,17 2 1 0 0,-22-1-199 0 0,0 0 0 0 0,1 0 0 0 0,-1 0 0 0 0,0 0 0 0 0,0 1 0 0 0,0-1 0 0 0,0 1 0 0 0,0 0 1 0 0,-1 0-1 0 0,1 1 0 0 0,0-1 0 0 0,4 5 0 0 0,3 6-996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15551 0 0,'0'0'1408'0'0,"2"0"-1162"0"0,257-91 2088 0 0,-98 36-2016 0 0,-140 49-347 0 0,1 1 0 0 0,0 1 0 0 0,1 2-1 0 0,-1 0 1 0 0,36 1 0 0 0,-47 3-322 0 0,1-1 0 0 0,13 5 0 0 0,0 0-4301 0 0,-4-2-1358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57 5527 0 0,'3'-21'453'0'0,"-3"18"114"0"0,0 0-1 0 0,0 0 1 0 0,1 1-1 0 0,-1-1 1 0 0,1 0-1 0 0,0 0 0 0 0,0 0 1 0 0,-1 0-1 0 0,2 1 1 0 0,1-5-1 0 0,-3 7-491 0 0,0 0 0 0 0,0 0 0 0 0,0 1-1 0 0,0-1 1 0 0,0 0 0 0 0,0 0-1 0 0,0 0 1 0 0,0 1 0 0 0,0-1 0 0 0,0 0-1 0 0,0 0 1 0 0,0 0 0 0 0,0 1 0 0 0,0-1-1 0 0,0 0 1 0 0,1 0 0 0 0,-1 0-1 0 0,0 1 1 0 0,0-1 0 0 0,0 0 0 0 0,0 0-1 0 0,0 0 1 0 0,0 0 0 0 0,1 0 0 0 0,-1 1-1 0 0,0-1 1 0 0,0 0 0 0 0,0 0 0 0 0,0 0-1 0 0,1 0 1 0 0,-1 0 0 0 0,0 0-1 0 0,0 0 1 0 0,0 0 0 0 0,1 0 0 0 0,-1 0-1 0 0,0 0 1 0 0,0 0 0 0 0,0 0 0 0 0,1 0-1 0 0,-1 0 1 0 0,0 0 0 0 0,0 0 0 0 0,0 0-1 0 0,1 0 1 0 0,-1 0 0 0 0,0 0-1 0 0,0 0 1 0 0,0 0 0 0 0,1 0 0 0 0,-1 0-1 0 0,0 0 1 0 0,0 0 0 0 0,0 0 0 0 0,0-1-1 0 0,1 1 1 0 0,-1 0 0 0 0,0 0 0 0 0,0 0-1 0 0,0 0 1 0 0,0 0 0 0 0,0-1-1 0 0,1 1 1 0 0,-1 0 0 0 0,0 0 0 0 0,0-1-1 0 0,-1 18 947 0 0,-16 62-471 0 0,-51 147 0 0 0,32-121-439 0 0,35-101-144 0 0,-69 203-1771 0 0,62-185-4538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21 8087 0 0,'0'0'367'0'0,"2"-2"0"0"0,7-5 1539 0 0,-9 6-1755 0 0,0 1 0 0 0,0-1 0 0 0,0 1-1 0 0,0-1 1 0 0,0 1 0 0 0,0-1 0 0 0,0 1 0 0 0,0 0-1 0 0,0-1 1 0 0,0 1 0 0 0,0-1 0 0 0,0 1-1 0 0,0-1 1 0 0,0 1 0 0 0,0-1 0 0 0,-1 1 0 0 0,1-1-1 0 0,0 1 1 0 0,0-1 0 0 0,0 1 0 0 0,-1 0 0 0 0,1-1-1 0 0,-4 1 12 0 0,1 0 0 0 0,0 0 1 0 0,0 0-1 0 0,0 1 0 0 0,-1-1 0 0 0,1 1 0 0 0,0 0 0 0 0,0 0 0 0 0,0 0 0 0 0,0 0 0 0 0,0 1 0 0 0,0-1 1 0 0,-3 3-1 0 0,-9 5 62 0 0,-17 16 1 0 0,-2 1-104 0 0,4-8-77 0 0,-1-2 0 0 0,-60 22 0 0 0,-70 12-58 0 0,46-15 20 0 0,72-21-31 0 0,0-3 1 0 0,0-1-1 0 0,-1-3 0 0 0,-60 4 0 0 0,75-10 15 0 0,0-2-1 0 0,0 0 1 0 0,0-2-1 0 0,0-2 1 0 0,1 0-1 0 0,-1-2 1 0 0,-44-17-1 0 0,54 17 11 0 0,12 5 0 0 0,-1-1 0 0 0,1 0 0 0 0,-1-1 0 0 0,1 1 0 0 0,-11-9 0 0 0,10 3 0 0 0,5-2 0 0 0,3 9-21 0 0,0 0-1 0 0,1-1 1 0 0,-1 1-1 0 0,1 0 1 0 0,0 0-1 0 0,0 0 1 0 0,0 0-1 0 0,0 0 1 0 0,0 0 0 0 0,0 0-1 0 0,0 0 1 0 0,0 0-1 0 0,1 0 1 0 0,-1 1-1 0 0,1-1 1 0 0,0 0-1 0 0,-1 1 1 0 0,5-3-1 0 0,-4 3-66 0 0,0 0 15 0 0,11-1 48 0 0,3 4-29 0 0,-7 2 47 0 0,1 0 0 0 0,0 1 0 0 0,-1 0 0 0 0,0 1 0 0 0,0 0 0 0 0,0 0 0 0 0,-1 1 0 0 0,0 0 0 0 0,12 13 0 0 0,6 11 12 0 0,27 39 0 0 0,-45-58-9 0 0,4 6 3 0 0,-2 0 0 0 0,1 1 0 0 0,-2 1 0 0 0,-1-1 0 0 0,0 1 0 0 0,9 40 0 0 0,10 128 86 0 0,-26-183-79 0 0,7 65 147 0 0,7 88 129 0 0,-5-112 151 0 0,-9-44-353 0 0,-1 1 3 0 0,4 6 10 0 0,-3-7 867 0 0,-1-16-564 0 0,5-132 307 0 0,0 97-494 0 0,1 0 1 0 0,3 1-1 0 0,16-51 0 0 0,-17 79-109 0 0,18-35 1 0 0,-18 41-59 0 0,0-1 0 0 0,-2 0 0 0 0,0 0 0 0 0,6-22 0 0 0,-12 36-18 0 0,-2 0-901 0 0,1 0 700 0 0,-3 0 242 0 0,0 0-3023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6911 0 0,'0'0'623'0'0,"2"-1"-140"0"0,8-4 1139 0 0,1 0 0 0 0,-1 0 0 0 0,1 1 0 0 0,0 0 0 0 0,13-2 1 0 0,12-5-551 0 0,282-88 409 0 0,124-33-537 0 0,-334 106-835 0 0,98-21 24 0 0,3 17-461 0 0,-186 29-206 0 0,44 3 0 0 0,-28 4-5485 0 0,-26-4-48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57 253 6447 0 0,'0'0'499'0'0,"0"2"-48"0"0,3 6 528 0 0,-1 0 0 0 0,0 0 0 0 0,-1 1 0 0 0,0-1 0 0 0,-1 1 0 0 0,1-1 0 0 0,-3 15 0 0 0,-11 63 551 0 0,12-80-1488 0 0,-2 7 43 0 0,0 0 1 0 0,-1 0 0 0 0,0 0-1 0 0,-1-1 1 0 0,-1 1 0 0 0,0-1-1 0 0,-12 18 1 0 0,18-30-52 0 0,0 0-1 0 0,0-1 1 0 0,0 1-1 0 0,0 0 1 0 0,0 0 0 0 0,0 0-1 0 0,0 0 1 0 0,0 0 0 0 0,0 0-1 0 0,0 0 1 0 0,0 0-1 0 0,-1 0 1 0 0,1 0 0 0 0,0 0-1 0 0,0 0 1 0 0,0 0 0 0 0,0 0-1 0 0,0 0 1 0 0,0 0-1 0 0,0 0 1 0 0,0 0 0 0 0,0 0-1 0 0,0 0 1 0 0,0-1 0 0 0,0 1-1 0 0,0 0 1 0 0,0 0-1 0 0,0 0 1 0 0,-1 0 0 0 0,1 0-1 0 0,0 0 1 0 0,5-15 480 0 0,12-24 39 0 0,11-13-333 0 0,2 2 0 0 0,2 1 0 0 0,42-49 1 0 0,-46 67-249 0 0,1 0 1 0 0,1 2 0 0 0,1 1-1 0 0,1 1 1 0 0,41-25 0 0 0,-63 46 17 0 0,1 0 1 0 0,-1 0-1 0 0,1 1 0 0 0,0 1 1 0 0,1 0-1 0 0,-1 0 1 0 0,16-2-1 0 0,-23 5 4 0 0,0 0 0 0 0,0 1 0 0 0,0 0 0 0 0,0 0 0 0 0,0 0 0 0 0,0 0 0 0 0,0 1-1 0 0,0 0 1 0 0,0-1 0 0 0,0 2 0 0 0,0-1 0 0 0,0 0 0 0 0,-1 1 0 0 0,1-1 0 0 0,0 1 0 0 0,-1 0 0 0 0,1 0 0 0 0,-1 1 0 0 0,0-1 0 0 0,0 1 0 0 0,0-1-1 0 0,0 1 1 0 0,0 0 0 0 0,-1 0 0 0 0,3 4 0 0 0,-1-1 2 0 0,0 1 0 0 0,-1-1 0 0 0,0 1 0 0 0,0 0 0 0 0,-1 0-1 0 0,0 0 1 0 0,0 0 0 0 0,-1 0 0 0 0,1 0 0 0 0,-2 0 0 0 0,1 1 0 0 0,-1-1-1 0 0,0 0 1 0 0,-1 8 0 0 0,-1-3 4 0 0,0 0 0 0 0,0 0-1 0 0,-1 0 1 0 0,-1 0 0 0 0,0-1 0 0 0,-1 1-1 0 0,-9 16 1 0 0,-19 24 4 0 0,19-30 227 0 0,0 1-1 0 0,1 0 0 0 0,-17 45 1 0 0,28-61-210 0 0,0 0 1 0 0,0 0-1 0 0,0 0 1 0 0,1 1 0 0 0,0-1-1 0 0,1 0 1 0 0,0 0-1 0 0,0 1 1 0 0,0-1 0 0 0,1 0-1 0 0,0 0 1 0 0,1 1 0 0 0,-1-1-1 0 0,1 0 1 0 0,1 0-1 0 0,-1-1 1 0 0,1 1 0 0 0,6 10-1 0 0,-5-11-74 0 0,0 0 0 0 0,1 0 0 0 0,0 0 0 0 0,0-1-1 0 0,0 0 1 0 0,7 6 0 0 0,-7-8-1107 0 0,0 1-1 0 0,0-1 1 0 0,0 0-1 0 0,10 4 1 0 0,10 1-5378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5983 0 0,'0'0'9046'0'0,"-1"2"-8128"0"0,-12 15-255 0 0,-15 32 0 0 0,21-36-585 0 0,3-6-115 0 0,4-6-159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155 410 13415 0 0,'0'0'1216'0'0,"-1"3"-1000"0"0,-15 28 104 0 0,-1 0 0 0 0,-41 54 0 0 0,39-57-322 0 0,11-17 55 0 0,0 0 1 0 0,-1-1 0 0 0,-9 10-1 0 0,18-21 15 0 0,0-1-1 0 0,0 0 1 0 0,1 0 0 0 0,-1 0-1 0 0,1 0 1 0 0,-1 1-1 0 0,1-1 1 0 0,0 0-1 0 0,-1 0 1 0 0,2-1-1 0 0,-1 1 14 0 0,7-12 59 0 0,1 0-1 0 0,0 0 0 0 0,0 1 1 0 0,2 1-1 0 0,13-15 1 0 0,2-1-149 0 0,21-25-825 0 0,75-66 0 0 0,-61 71 450 0 0,111-65 0 0 0,-139 92 380 0 0,95-54 474 0 0,-98 59 96 0 0,1 1 0 0 0,42-13 0 0 0,-48 22-99 0 0,-23 6-335 0 0,-1 1-11 0 0,0 2-95 0 0,0-1 0 0 0,0 1-1 0 0,0-1 1 0 0,0 1 0 0 0,-1-1 0 0 0,1 1-1 0 0,-1-1 1 0 0,0 1 0 0 0,1-1-1 0 0,-1 1 1 0 0,-1 0 0 0 0,1-1 0 0 0,0 1-1 0 0,0-1 1 0 0,-1 1 0 0 0,0-1 0 0 0,1 1-1 0 0,-3 3 1 0 0,-2 6 74 0 0,-1 0 1 0 0,-10 17-1 0 0,6-11 22 0 0,-13 23 99 0 0,-59 113 603 0 0,62-111-541 0 0,-25 75 0 0 0,44-115-329 0 0,-3 10 115 0 0,1 0 0 0 0,-4 22 0 0 0,7-32-199 0 0,0-1 1 0 0,-1 1-1 0 0,1 0 0 0 0,0 0 1 0 0,0-1-1 0 0,1 1 0 0 0,-1 0 0 0 0,0-1 1 0 0,1 1-1 0 0,0-1 0 0 0,-1 1 1 0 0,1 0-1 0 0,0-1 0 0 0,0 0 0 0 0,1 1 1 0 0,-1-1-1 0 0,0 0 0 0 0,1 1 1 0 0,0-1-1 0 0,2 3 0 0 0,6 1-6438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3223 0 0,'0'0'11575'0'0,"0"2"-11230"0"0,1 2 48 0 0,1 1 0 0 0,0-1 0 0 0,-1 0 0 0 0,1 1 0 0 0,1-1 0 0 0,4 7 0 0 0,-6-9-56 0 0,1-2-1 0 0,2-1-203 0 0,0 1-1 0 0,1-1 1 0 0,-1 0 0 0 0,0 0-1 0 0,0 0 1 0 0,-1-1 0 0 0,1 1-1 0 0,0-1 1 0 0,0 0 0 0 0,-1 0-1 0 0,5-4 1 0 0,8-5 397 0 0,16-17-1 0 0,-16 14-348 0 0,19-19 10 0 0,-2-2-1 0 0,36-48 1 0 0,-26 30-187 0 0,-1 2-4 0 0,64-70 0 0 0,-90 106-12 0 0,-15 27-108 0 0,-3 4 103 0 0,-1 0 0 0 0,-1-1 1 0 0,-1 1-1 0 0,0-1 0 0 0,-1 0 0 0 0,-11 20 0 0 0,-1 4-21 0 0,-4 8 39 0 0,-10 25-3 0 0,29-64 4 0 0,0 1 1 0 0,1 0-1 0 0,0 0 1 0 0,0 0-1 0 0,1 0 1 0 0,-1 10-1 0 0,2-18 6 0 0,0 0 1 0 0,1 0-1 0 0,-1 0 0 0 0,0 0 0 0 0,0 0 1 0 0,1 0-1 0 0,-1 0 0 0 0,1 0 0 0 0,-1 0 0 0 0,0-1 1 0 0,1 1-1 0 0,0 0 0 0 0,-1 0 0 0 0,1 0 1 0 0,0 0-1 0 0,-1-1 0 0 0,1 1 0 0 0,0 0 0 0 0,0-1 1 0 0,-1 1-1 0 0,1-1 0 0 0,0 1 0 0 0,0-1 1 0 0,0 1-1 0 0,0-1 0 0 0,0 1 0 0 0,0-1 0 0 0,0 0 1 0 0,0 0-1 0 0,0 1 0 0 0,1-1 0 0 0,3 1 31 0 0,-1-1 0 0 0,0 0 0 0 0,0 1 0 0 0,1-1-1 0 0,6-2 1 0 0,4 0 74 0 0,-1-2-1 0 0,1 0 0 0 0,-1-1 1 0 0,17-8-1 0 0,52-31 173 0 0,-47 24-244 0 0,-6 3-86 0 0,-1 0 1 0 0,-1-3-1 0 0,0 0 0 0 0,30-29 0 0 0,-44 34 18 0 0,1 0-1 0 0,-2-1 0 0 0,0-1 1 0 0,-1 0-1 0 0,-1 0 1 0 0,0-1-1 0 0,-2-1 1 0 0,10-22-1 0 0,29-100-44 0 0,-48 141 72 0 0,0 0 0 0 0,0 0 0 0 0,0 0 0 0 0,0-1 0 0 0,0 1 0 0 0,0 0 0 0 0,0 0 0 0 0,0 0 0 0 0,0-1 0 0 0,0 1 0 0 0,0 0 0 0 0,0 0 0 0 0,0 0 0 0 0,1-1 0 0 0,-1 1 0 0 0,0 0 0 0 0,0 0 0 0 0,0 0 0 0 0,0 0 0 0 0,0 0 0 0 0,0-1 0 0 0,1 1 0 0 0,-1 0 0 0 0,0 0 0 0 0,0 0 0 0 0,0 0 0 0 0,0 0 0 0 0,1 0 0 0 0,-1 0 0 0 0,0 0 0 0 0,0 0 0 0 0,0 0 0 0 0,1-1 0 0 0,3 7 0 0 0,0 8 0 0 0,-3 5-12 0 0,0 0 1 0 0,-1 0-1 0 0,-1 1 0 0 0,-1-1 1 0 0,-6 31-1 0 0,1-10 2 0 0,-1 14 16 0 0,0-8 19 0 0,2 0 0 0 0,0 61 0 0 0,6-93-21 0 0,1-1 0 0 0,0 1 1 0 0,1 0-1 0 0,1-1 0 0 0,0 0 0 0 0,1 1 1 0 0,0-1-1 0 0,1-1 0 0 0,0 1 0 0 0,1-1 1 0 0,1 0-1 0 0,10 16 0 0 0,-15-25-94 0 0,0-1-1 0 0,-1 0 1 0 0,1 0-1 0 0,0 0 1 0 0,0 0-1 0 0,0 0 1 0 0,0 0-1 0 0,1 0 1 0 0,-1-1 0 0 0,0 1-1 0 0,1-1 1 0 0,4 3-1 0 0,4-4-1245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2759 0 0,'0'0'14170'0'0,"3"0"-12409"0"0,2 1-1431 0 0,1 0 1 0 0,-1-1-1 0 0,1 0 0 0 0,-1 0 1 0 0,1 0-1 0 0,-1-1 0 0 0,9-1 1 0 0,40-14 414 0 0,-21 6-505 0 0,-6 3-103 0 0,305-88 327 0 0,-321 91-865 0 0,0 1 1 0 0,1 1-1 0 0,-1 0 0 0 0,21-2 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12895 0 0,'-2'1'595'0'0,"-1"0"-227"0"0,1-1-325 0 0,1 0 0 0 0,-1 1 0 0 0,1-1 0 0 0,0 1 1 0 0,-1-1-1 0 0,1 1 0 0 0,0 0 0 0 0,-1 0 0 0 0,1-1 1 0 0,0 1-1 0 0,0 0 0 0 0,0 0 0 0 0,0 0 0 0 0,0 0 0 0 0,-3 3 1556 0 0,4-4-1458 0 0,0 1 0 0 0,0-1 1 0 0,0 0-1 0 0,0 0 1 0 0,0 0-1 0 0,0 0 0 0 0,0 1 1 0 0,0-1-1 0 0,-1 0 1 0 0,4 4 3675 0 0,-3-4-3676 0 0,0 1 0 0 0,0-1 1 0 0,16 4 1285 0 0,19-3-1530 0 0,2-4 412 0 0,-1-2 0 0 0,45-12 0 0 0,-1 0-152 0 0,13-3 62 0 0,-31 5-118 0 0,-53 13-304 0 0,-7 2-853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2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1006 919 0 0,'-2'1'67'0'0,"-5"6"2392"0"0,-1-1 1 0 0,0 0-1 0 0,-14 8 8206 0 0,31-15-10236 0 0,0 0 1 0 0,-1 0-1 0 0,1-1 1 0 0,-1 0 0 0 0,1 0-1 0 0,15-7 1 0 0,46-27 148 0 0,-28 9-478 0 0,-1-1 1 0 0,-1-3-1 0 0,-2-1 1 0 0,40-43-1 0 0,3-14-94 0 0,75-106-1 0 0,-136 167-25 0 0,-11 14-20 0 0,23-25 0 0 0,-31 38-20 0 0,-3 12-92 0 0,-4 11 127 0 0,-1 0 1 0 0,-2 0-1 0 0,-11 21 0 0 0,4-7 12 0 0,-7 16 71 0 0,-34 82 384 0 0,49-111-353 0 0,1 1 0 0 0,1 0 0 0 0,-6 44 0 0 0,12-67-72 0 0,0 0-1 0 0,0-1 1 0 0,0 1-1 0 0,0 0 1 0 0,0 0-1 0 0,0-1 1 0 0,0 1-1 0 0,0 0 1 0 0,1-1-1 0 0,-1 1 1 0 0,0 0-1 0 0,0-1 1 0 0,1 1-1 0 0,-1 0 1 0 0,0-1-1 0 0,1 1 1 0 0,-1-1-1 0 0,1 1 1 0 0,-1 0-1 0 0,1-1 1 0 0,-1 1-1 0 0,1-1 1 0 0,0 1-1 0 0,1 0 1 0 0,-1 0 0 0 0,1 0-1 0 0,0 0 1 0 0,0-1 0 0 0,-1 1-1 0 0,1-1 1 0 0,0 1 0 0 0,3 0-1 0 0,3 0 13 0 0,0-1 0 0 0,0 0 0 0 0,9-1-1 0 0,7-3 3 0 0,0-1-1 0 0,0-1 0 0 0,-1-1 0 0 0,0-2 1 0 0,38-18-1 0 0,-24 8-26 0 0,-1-2 0 0 0,-1-2 0 0 0,-1-1 0 0 0,-1-1 0 0 0,-1-2 0 0 0,35-38 0 0 0,155-199-294 0 0,-205 241 260 0 0,71-102-44 0 0,2-4-35 0 0,-72 107 95 0 0,0 1 0 0 0,1 0 0 0 0,34-26 0 0 0,-49 43 16 0 0,17-8-15 0 0,-21 12 13 0 0,0 0-1 0 0,0 0 0 0 0,0 0 0 0 0,0 0 0 0 0,0 0 1 0 0,0 0-1 0 0,0 0 0 0 0,0 0 0 0 0,0 0 0 0 0,-1 0 1 0 0,1 0-1 0 0,0 0 0 0 0,0 0 0 0 0,0 0 0 0 0,0 1 1 0 0,0-1-1 0 0,0 0 0 0 0,0 0 0 0 0,0 0 0 0 0,1 0 1 0 0,-1 0-1 0 0,0 0 0 0 0,0 0 0 0 0,0 0 0 0 0,0 0 1 0 0,0 0-1 0 0,0 0 0 0 0,0 0 0 0 0,0 0 0 0 0,0 0 1 0 0,0 0-1 0 0,0 0 0 0 0,0 0 0 0 0,0 0 0 0 0,0 1 1 0 0,0-1-1 0 0,0 0 0 0 0,0 0 0 0 0,0 0 0 0 0,0 0 0 0 0,0 0 1 0 0,0 0-1 0 0,0 0 0 0 0,0 0 0 0 0,0 0 0 0 0,1 0 1 0 0,-1 0-1 0 0,0 0 0 0 0,0 0 0 0 0,0 0 0 0 0,0 0 1 0 0,0 0-1 0 0,-3 10-5 0 0,0 0 0 0 0,0 0 0 0 0,-1 0 0 0 0,-1-1-1 0 0,0 1 1 0 0,-6 9 0 0 0,-43 55-25 0 0,48-66 30 0 0,-200 218 1 0 0,107-124 0 0 0,99-102 0 0 0,-23 24-2 0 0,-25 35 0 0 0,42-52 4 0 0,1 1 0 0 0,1 0 0 0 0,-1 0 0 0 0,1 0 0 0 0,1 0 0 0 0,0 0 0 0 0,0 1 0 0 0,0 0 0 0 0,-2 17 0 0 0,5-19 22 0 0,0-1 0 0 0,1 1 0 0 0,0 0 0 0 0,0-1 0 0 0,0 1-1 0 0,1-1 1 0 0,0 1 0 0 0,0-1 0 0 0,1 0 0 0 0,-1 1 0 0 0,1-1 0 0 0,1-1 0 0 0,-1 1 0 0 0,8 8-1 0 0,4 5 63 0 0,2 0 0 0 0,28 24 0 0 0,-35-35-77 0 0,1 1 1 0 0,-1-1-1 0 0,2-1 1 0 0,-1 0-1 0 0,1-1 0 0 0,0 0 1 0 0,14 4-1 0 0,-7-4 58 0 0,-1-1 0 0 0,1 0 0 0 0,0-2 0 0 0,26 2 0 0 0,-5-4-489 0 0,0-2 0 0 0,-1-2-1 0 0,1-1 1 0 0,46-12 0 0 0,-45 7-1517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1325 79 6447 0 0,'62'-21'594'0'0,"121"-35"2324"0"0,-182 56-2848 0 0,-1 0 0 0 0,0-1 0 0 0,1 1 0 0 0,-1 0-1 0 0,0 0 1 0 0,0 0 0 0 0,1 0 0 0 0,-1 0 0 0 0,1-1-1 0 0,-1 1 1 0 0,0 0 0 0 0,1 0 0 0 0,-1 0 0 0 0,0 0 0 0 0,1 0-1 0 0,-1 0 1 0 0,0 0 0 0 0,1 0 0 0 0,-1 0 0 0 0,1 0-1 0 0,-1 0 1 0 0,0 1 0 0 0,1-1 0 0 0,-1 0 0 0 0,0 0-1 0 0,1 0 1 0 0,-1 0 0 0 0,0 1 0 0 0,1-1 0 0 0,-1 0-1 0 0,-9 9 481 0 0,-25 12-688 0 0,31-19 298 0 0,-60 31 67 0 0,-73 26 0 0 0,1-1-91 0 0,-22 11 76 0 0,120-53-166 0 0,-20 6 24 0 0,-1-2 0 0 0,-113 22 0 0 0,73-26 121 0 0,-101 2 0 0 0,-136-19 500 0 0,325 0-683 0 0,3 1 2 0 0,0 0-1 0 0,0-1 1 0 0,0 0-1 0 0,1-1 1 0 0,-1 1 0 0 0,0-1-1 0 0,1-1 1 0 0,0 1-1 0 0,-10-5 1 0 0,16 6-7 0 0,0 0-1 0 0,-1 1 1 0 0,1-1 0 0 0,0 1-1 0 0,0-1 1 0 0,-1 0 0 0 0,1 1-1 0 0,0-1 1 0 0,0 1 0 0 0,0-1-1 0 0,0 0 1 0 0,0 1 0 0 0,0-1 0 0 0,0 0-1 0 0,0 1 1 0 0,0-1 0 0 0,0 1-1 0 0,0-1 1 0 0,1 0 0 0 0,-1 1-1 0 0,0-2 1 0 0,0 2 2 0 0,1-2-2 0 0,0-1-1 0 0,0 1 1 0 0,1 0 0 0 0,-1 0 0 0 0,0 0-1 0 0,1 0 1 0 0,-1 0 0 0 0,1 0 0 0 0,0 0-1 0 0,-1 0 1 0 0,1 1 0 0 0,0-1 0 0 0,0 0-1 0 0,0 1 1 0 0,0 0 0 0 0,3-2 0 0 0,4-2-35 0 0,0 1 0 0 0,15-5 1 0 0,-20 8 19 0 0,-1 0 0 0 0,1 0 0 0 0,-1 0-1 0 0,1 1 1 0 0,0-1 0 0 0,-1 1 0 0 0,1 0 0 0 0,0 0 0 0 0,-1 1 0 0 0,5 0 0 0 0,-4-1 7 0 0,-1 1 0 0 0,0 0 1 0 0,0-1-1 0 0,0 1 0 0 0,0 0 1 0 0,0 0-1 0 0,0 1 0 0 0,0-1 1 0 0,0 1-1 0 0,0-1 1 0 0,0 1-1 0 0,-1 0 0 0 0,1 0 1 0 0,-1 0-1 0 0,0 1 0 0 0,1-1 1 0 0,-1 0-1 0 0,0 1 0 0 0,0-1 1 0 0,-1 1-1 0 0,4 5 1 0 0,3 5-44 0 0,0-2 40 0 0,0 1-1 0 0,-1 0 1 0 0,0 0-1 0 0,-1 0 0 0 0,5 16 1 0 0,7 13-13 0 0,10 20 70 0 0,-16-34 59 0 0,22 37-1 0 0,-16-36-10 0 0,51 77 195 0 0,-53-82-249 0 0,2-2 0 0 0,31 31 0 0 0,94 71 959 0 0,-136-117-907 0 0,1 3 92 0 0,-3 0-22 0 0,1 3-88 0 0,-2 4 6 0 0,-1 0-4 0 0,-6-2-10 0 0,2-12-57 0 0,0 0 0 0 0,0 0-1 0 0,0 0 1 0 0,0 1 0 0 0,-1-1 0 0 0,1-1 0 0 0,-1 1 0 0 0,1 0-1 0 0,-1 0 1 0 0,0-1 0 0 0,1 1 0 0 0,-1-1 0 0 0,0 1 0 0 0,0-1-1 0 0,0 0 1 0 0,0 1 0 0 0,0-1 0 0 0,-1 0 0 0 0,1-1 0 0 0,0 1-1 0 0,0 0 1 0 0,-1-1 0 0 0,1 1 0 0 0,0-1 0 0 0,-1 0-1 0 0,1 1 1 0 0,-1-1 0 0 0,1 0 0 0 0,0-1 0 0 0,-1 1 0 0 0,1 0-1 0 0,0-1 1 0 0,-1 1 0 0 0,1-1 0 0 0,0 0 0 0 0,0 0 0 0 0,-1 0-1 0 0,1 0 1 0 0,0 0 0 0 0,0 0 0 0 0,0 0 0 0 0,0-1 0 0 0,0 1-1 0 0,1-1 1 0 0,-1 1 0 0 0,-1-3 0 0 0,-1-1 64 0 0,0-1 0 0 0,1 1 0 0 0,-1-1 0 0 0,1 1 0 0 0,1-1-1 0 0,-1 0 1 0 0,1 0 0 0 0,0-1 0 0 0,1 1 0 0 0,-1 0 0 0 0,1 0 0 0 0,0-1 0 0 0,1 1 0 0 0,0-13 0 0 0,0 6 26 0 0,1 0-1 0 0,1 0 1 0 0,0 0 0 0 0,1 1 0 0 0,0-1 0 0 0,8-17 0 0 0,-2 9-86 0 0,2 0-1 0 0,1 0 1 0 0,0 1 0 0 0,2 1 0 0 0,0 0-1 0 0,25-25 1 0 0,-11 17-18 0 0,1 1 0 0 0,1 1-1 0 0,38-23 1 0 0,-53 38-51 0 0,1 2 0 0 0,19-8-1 0 0,-33 15-64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28 165 6911 0 0,'0'0'528'0'0,"1"-2"-341"0"0,3-3 144 0 0,-1-1 0 0 0,1 0-1 0 0,0 1 1 0 0,0 0 0 0 0,1 0 0 0 0,-1 0 0 0 0,1 1-1 0 0,0 0 1 0 0,1 0 0 0 0,10-7 0 0 0,23-11 348 0 0,0 2 1 0 0,47-16-1 0 0,-70 30-429 0 0,0 1-1 0 0,20-5 1 0 0,-29 9-139 0 0,1 0 0 0 0,-1 0 1 0 0,0 0-1 0 0,1 1 1 0 0,-1 0-1 0 0,0 1 1 0 0,10 1-1 0 0,-16-1-94 0 0,-1-1-1 0 0,1 0 0 0 0,0 1 1 0 0,-1-1-1 0 0,1 0 1 0 0,-1 1-1 0 0,1-1 0 0 0,-1 1 1 0 0,1-1-1 0 0,-1 1 0 0 0,1 0 1 0 0,-1-1-1 0 0,1 1 1 0 0,-1-1-1 0 0,0 1 0 0 0,1 0 1 0 0,-1-1-1 0 0,0 1 0 0 0,0 0 1 0 0,1-1-1 0 0,-1 1 1 0 0,0 1-1 0 0,1 0 29 0 0,0 1-38 0 0,-1 0 0 0 0,1 0 0 0 0,-1 0-1 0 0,1 0 1 0 0,-1 0 0 0 0,0 1 0 0 0,0-1 0 0 0,0 0 0 0 0,0 0 0 0 0,-1 0 0 0 0,1 1 0 0 0,-1-1 0 0 0,0 0 0 0 0,0 0 0 0 0,0 0 0 0 0,0 0 0 0 0,-4 5 0 0 0,-2 4 7 0 0,-1 0 1 0 0,-16 18-1 0 0,18-22-8 0 0,-29 30 57 0 0,-1-2-1 0 0,-73 58 0 0 0,7-9 3 0 0,50-28 15 0 0,50-55-61 0 0,1-1 0 0 0,0 1 0 0 0,0 0 0 0 0,-1 0-1 0 0,2 0 1 0 0,-1 0 0 0 0,0 0 0 0 0,0 0 0 0 0,1 0-1 0 0,-2 4 1 0 0,2-3-7 0 0,0-1-6 0 0,0-1 0 0 0,0 1-1 0 0,0 0 1 0 0,1 0 0 0 0,-1-1 0 0 0,0 1 0 0 0,1 0-1 0 0,0-1 1 0 0,-1 1 0 0 0,1 0 0 0 0,0-1 0 0 0,0 1-1 0 0,0-1 1 0 0,0 1 0 0 0,2 2 0 0 0,-1-1 18 0 0,1 1-3 0 0,0-1-1 0 0,1 1 1 0 0,-1-1-1 0 0,1 0 1 0 0,-1 0-1 0 0,1 0 1 0 0,0-1-1 0 0,0 1 1 0 0,0-1-1 0 0,1 0 1 0 0,-1 0-1 0 0,1 0 1 0 0,7 1-1 0 0,7 2 101 0 0,38 4 0 0 0,-52-9-106 0 0,80 9 154 0 0,-37-6-361 0 0,0 3-1 0 0,58 14 0 0 0,-75-9-3734 0 0,-3 1-1393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87 10135 0 0,'-1'1'464'0'0,"-22"13"201"0"0,15-9-614 0 0,1 0 0 0 0,0 0 0 0 0,-8 6-1 0 0,-63 77 5758 0 0,47-50-4862 0 0,19-24-833 0 0,-111 118 656 0 0,102-111-550 0 0,-31 36 1 0 0,26-20-5655 0 0,19-26-617 0 0</inkml:trace>
  <inkml:trace contextRef="#ctx0" brushRef="#br0" timeOffset="1">1457 154 12895 0 0,'-1'0'998'0'0,"-4"-3"-484"0"0,4 3-289 0 0,1 0-1 0 0,-1 0 1 0 0,0-1-1 0 0,1 1 1 0 0,-1 0 0 0 0,1-1-1 0 0,-1 1 1 0 0,0-1-1 0 0,1 1 1 0 0,-1-1-1 0 0,1 1 1 0 0,-1-1-1 0 0,1 1 1 0 0,0-1-1 0 0,-1 1 1 0 0,1-1 0 0 0,-1 1-1 0 0,1-1 1 0 0,-1-1-1 0 0,1 2-157 0 0,0-1 0 0 0,1 1 0 0 0,-1-1 0 0 0,0 1 0 0 0,0-1 0 0 0,0 1 0 0 0,0-1-1 0 0,1 1 1 0 0,-1 0 0 0 0,0-1 0 0 0,0 1 0 0 0,1-1 0 0 0,-1 1 0 0 0,0 0 0 0 0,1-1 0 0 0,-1 1 0 0 0,0 0 0 0 0,1 0 0 0 0,-1-1-1 0 0,0 1 1 0 0,1 0 0 0 0,0-1 0 0 0,5-2-101 0 0,0 1 1 0 0,0-1-1 0 0,10-1 0 0 0,-7 1 589 0 0,229-62 1002 0 0,-131 38-1121 0 0,-92 23-409 0 0,62-13 86 0 0,-68 16-189 0 0,-1 0 0 0 0,0 0 1 0 0,1 1-1 0 0,-1 0 0 0 0,0 1 0 0 0,1-1 0 0 0,8 4 0 0 0,-15-4-49 0 0,11 4-14 0 0,-12-3 5 0 0,-1-1 0 0 0,1 0-1 0 0,-1 0 1 0 0,1 0 0 0 0,-1 1-1 0 0,1-1 1 0 0,-1 0 0 0 0,1 1-1 0 0,-1-1 1 0 0,1 0 0 0 0,-1 1-1 0 0,0-1 1 0 0,1 0 0 0 0,-1 1-1 0 0,0-1 1 0 0,1 1 0 0 0,-1-1-1 0 0,0 1 1 0 0,1-1 0 0 0,-1 1-1 0 0,0-1 1 0 0,0 2 0 0 0,0 8-1577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109 185 919 0 0,'-15'6'482'0'0,"-11"3"-732"0"0,10-6 11650 0 0,28-14-9872 0 0,100-81 1229 0 0,-74 63-2122 0 0,-18 12-56 0 0,1 1 0 0 0,31-16-1 0 0,-37 27 434 0 0,-11 42-818 0 0,-5-28-186 0 0,-1 0 1 0 0,0 0 0 0 0,0 0 0 0 0,-1-1-1 0 0,0 1 1 0 0,-1-1 0 0 0,-5 9 0 0 0,-37 55 57 0 0,39-62-64 0 0,-19 27-70 0 0,-2 0-1 0 0,-51 50 1 0 0,5-23-119 0 0,62-53 171 0 0,-7 8 16 0 0,11-10 0 0 0,8-8 0 0 0,0-1 0 0 0,0 1 0 0 0,0 0 0 0 0,0-1 0 0 0,0 1 0 0 0,0-1 0 0 0,0 1 0 0 0,0 0 0 0 0,0-1 0 0 0,0 1 0 0 0,0 0 0 0 0,0-1 0 0 0,0 1 0 0 0,0-1 0 0 0,0 1 0 0 0,1 1 0 0 0,8 8 0 0 0,-6-7 7 0 0,0-1 0 0 0,1 0 0 0 0,0 0 0 0 0,-1 0-1 0 0,1 0 1 0 0,0-1 0 0 0,0 1 0 0 0,0-1 0 0 0,0 0 0 0 0,0 0 0 0 0,7 0-1 0 0,6 0 95 0 0,27-2-1 0 0,-3 0-28 0 0,68 8-379 0 0,-95-6-1370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3679 0 0,'0'-6'56'0'0,"7"-18"248"0"0,-2 12 6220 0 0,-3 14-5969 0 0,4 7-143 0 0,0 0 0 0 0,-1 0 0 0 0,0 1 0 0 0,6 16-1 0 0,10 46 1038 0 0,-14-46-730 0 0,17 42-1 0 0,-12-40-429 0 0,1-1 0 0 0,2-1 1 0 0,0 0-1 0 0,2-1 0 0 0,23 28 0 0 0,-21-32-211 0 0,1-1 1 0 0,1-1-1 0 0,1 0 0 0 0,27 16 1 0 0,-37-27-48 0 0,1 0 0 0 0,0-1 1 0 0,0-1-1 0 0,1-1 0 0 0,0 0 1 0 0,0 0-1 0 0,0-1 0 0 0,0-1 1 0 0,28 3-1 0 0,-13-5-464 0 0,-26-1 169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8751 0 0,'0'0'1819'0'0,"-2"1"-1342"0"0,-4 1-206 0 0,-1 0-141 0 0,0 0 0 0 0,0 1 0 0 0,0 0 0 0 0,1 0 0 0 0,-1 1 1 0 0,-9 7-1 0 0,-6 7 399 0 0,2 2 1 0 0,-33 38 0 0 0,-27 52 789 0 0,17-24-403 0 0,7-9-361 0 0,23-31-311 0 0,-57 63-1 0 0,58-77-193 0 0,-1-2-1 0 0,-71 49 0 0 0,95-74-29 0 0,6-7-1 0 0,5-5 2 0 0,9-11-21 0 0,8-5 0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6911 0 0,'2'-2'528'0'0,"19"-8"260"0"0,-1 1 0 0 0,1 0 0 0 0,0 2 0 0 0,41-9 0 0 0,-6 1 246 0 0,4-2-190 0 0,52-17 799 0 0,159-26 0 0 0,-220 57-1995 0 0,-17 4-3833 0 0,-9 1-966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40 5063 0 0,'0'0'390'0'0,"-3"1"-252"0"0,-17 5-675 0 0,-5-1 10626 0 0,38-6-8641 0 0,85-17-420 0 0,-67 12-718 0 0,54-6 0 0 0,-13 5-126 0 0,28 0-228 0 0,-20 11-1033 0 0,-26 3-4150 0 0,-26-4 15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13103 0 0,'0'0'2688'0'0,"3"0"-2253"0"0,203-12 1900 0 0,-96 4-2010 0 0,-57 5-398 0 0,-5-2-305 0 0,0 3 1 0 0,1 2-1 0 0,62 9 0 0 0,-89-6-5845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3223 0 0,'0'0'1016'0'0,"2"0"-640"0"0,35-10 1228 0 0,-24 7-1345 0 0,1 0 0 0 0,-1 2-1 0 0,26-2 1 0 0,-25 3-146 0 0,65-3 429 0 0,-23 1-241 0 0,83-11 0 0 0,209-49-37 0 0,-333 60-264 0 0,-3 0 11 0 0,-14 4 43 0 0,2-2-52 0 0,-1 1 1 0 0,1-1-1 0 0,0 1 1 0 0,0-1-1 0 0,-1 0 1 0 0,1 1-1 0 0,0-1 1 0 0,-1 0-1 0 0,1 1 1 0 0,-1-1-1 0 0,1 0 1 0 0,-1 0-1 0 0,1 1 1 0 0,0-1 0 0 0,-1 0-1 0 0,1 0 1 0 0,-1 0-1 0 0,1 0 1 0 0,-1 1-1 0 0,0-1 1 0 0,-4 2 8 0 0,3-1-11 0 0,0 0 0 0 0,0 0 0 0 0,0-1 0 0 0,0 1 0 0 0,-1 0 0 0 0,1-1 0 0 0,0 0 0 0 0,0 1 0 0 0,-1-1 0 0 0,1 0-1 0 0,0 0 1 0 0,-3-1 0 0 0,-7 1 0 0 0,1 0 0 0 0,-1-1 0 0 0,-15-4 0 0 0,4 1 0 0 0,-91-15 0 0 0,62 9 0 0 0,-64-4 0 0 0,52 13 0 0 0,52-1 0 0 0,1-2 0 0 0,1 0 11 0 0,29 3 96 0 0,149 14-96 0 0,-58-3-12 0 0,-22-5 11 0 0,86 6-374 0 0,-158-9 310 0 0,-4 1-10 0 0,-8-1 11 0 0,4 6 42 0 0,-8-7 11 0 0,1 0 0 0 0,-1 0 0 0 0,1 0 0 0 0,-1 0 0 0 0,0 0 0 0 0,0 0 0 0 0,1 0 0 0 0,-1 0 0 0 0,0 0 0 0 0,0 0 0 0 0,0 2 0 0 0,-1 1 9 0 0,0 1 0 0 0,-1 0 1 0 0,0 0-1 0 0,0-1 0 0 0,0 0 0 0 0,0 1 0 0 0,-1-1 0 0 0,0 0 0 0 0,1 0 0 0 0,-2 0 0 0 0,-3 4 0 0 0,-7 10 50 0 0,-43 58 299 0 0,33-38-322 0 0,-1 0 1 0 0,-59 63-1 0 0,50-64-852 0 0,21-20-2179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7599 0 0,'0'0'2626'0'0,"-2"3"-2024"0"0,-4 2-448 0 0,1 0 0 0 0,0 1 1 0 0,1 0-1 0 0,-1 0 0 0 0,1 0 0 0 0,0 1 0 0 0,1-1 0 0 0,-1 1 0 0 0,2 0 0 0 0,-1 0 0 0 0,0 0 0 0 0,1 0 0 0 0,-1 11 0 0 0,1-3 15 0 0,0-1 0 0 0,1 1 0 0 0,1-1 0 0 0,1 1 0 0 0,0-1 0 0 0,5 23 0 0 0,-4-21-108 0 0,0 1 0 0 0,0 0 0 0 0,-2 0 0 0 0,0 0 0 0 0,-1 0-1 0 0,-1 0 1 0 0,0 0 0 0 0,-2 0 0 0 0,1 0 0 0 0,-10 21 0 0 0,-1 0-120 0 0,-2-1 0 0 0,-1-1 1 0 0,-31 48-1 0 0,37-66-313 0 0,2 0-19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1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18 155 10479 0 0,'0'0'1506'0'0,"-2"-1"-1100"0"0,2 1-360 0 0,0-1-1 0 0,-1 1 0 0 0,1 0 1 0 0,0 0-1 0 0,-1 0 0 0 0,1 0 1 0 0,-1-1-1 0 0,1 1 1 0 0,0 0-1 0 0,-1 0 0 0 0,1 0 1 0 0,-1 0-1 0 0,1 0 0 0 0,0 0 1 0 0,-1 0-1 0 0,1 0 1 0 0,-1 0-1 0 0,1 0 0 0 0,0 0 1 0 0,-1 0-1 0 0,1 0 0 0 0,-1 0 1 0 0,1 1-1 0 0,0-1 0 0 0,-1 0 1 0 0,1 0-1 0 0,0 0 1 0 0,-1 1-1 0 0,1-1 0 0 0,0 0 1 0 0,-1 0-1 0 0,1 1 0 0 0,0-1 1 0 0,-1 0-1 0 0,1 1 0 0 0,0-1 1 0 0,0 0-1 0 0,-1 1 1 0 0,1-1-1 0 0,0 0 0 0 0,0 1 1 0 0,-2 1 356 0 0,3 1-180 0 0,0-2-180 0 0,-1 1 0 0 0,1-1 0 0 0,-1 1 0 0 0,1-1 0 0 0,0 1 0 0 0,0-1 0 0 0,0 1 0 0 0,0-1 0 0 0,0 0 0 0 0,0 0 0 0 0,1 1 0 0 0,-1-1 0 0 0,0 0 0 0 0,0 0 0 0 0,1 0 0 0 0,2 1 0 0 0,2 1 72 0 0,1 0 0 0 0,0 0 0 0 0,0-1 0 0 0,1 1 0 0 0,-1-2 0 0 0,0 1 0 0 0,1-1 0 0 0,10 0 0 0 0,63-3 573 0 0,-68 1-596 0 0,57-6 290 0 0,0-2 0 0 0,69-21 1 0 0,135-49-68 0 0,-96 31 0 0 0,-131 38-174 0 0,87-7-1 0 0,-118 16-58 0 0,0 1 0 0 0,0 1 0 0 0,0 0 0 0 0,18 4 1 0 0,-28-3-281 0 0,0-1 0 0 0,0 1 0 0 0,0 1 1 0 0,0-1-1 0 0,9 6 0 0 0,-12-6-266 0 0,0 0 0 0 0,-1-1-1 0 0,1 2 1 0 0,-1-1-1 0 0,1 0 1 0 0,-1 0-1 0 0,0 1 1 0 0,0 0-1 0 0,0-1 1 0 0,0 1-1 0 0,2 5 1 0 0,1 6-5182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209 279 9759 0 0,'0'0'2408'0'0,"-2"1"-1973"0"0,-3 2-359 0 0,1 0-1 0 0,0 0 1 0 0,0 1 0 0 0,1-1 0 0 0,-1 1-1 0 0,1 0 1 0 0,-1 0 0 0 0,-4 9 0 0 0,-21 42 264 0 0,18-32-165 0 0,-108 249 577 0 0,119-269-282 0 0,-5-13 44 0 0,4 6-456 0 0,0-1 0 0 0,0 1-1 0 0,1-1 1 0 0,0 1 0 0 0,0-1 0 0 0,0 1-1 0 0,0-1 1 0 0,1 0 0 0 0,0 1 0 0 0,0-1-1 0 0,0 1 1 0 0,2-5 0 0 0,4-9-6 0 0,13-25 1 0 0,-19 40-47 0 0,9-15-3 0 0,1 0-1 0 0,1 0 1 0 0,15-17 0 0 0,47-47-5 0 0,-40 46 3 0 0,8-8-52 0 0,2 2 0 0 0,2 2 0 0 0,73-50 0 0 0,-66 59 291 0 0,64-29-1 0 0,-106 55-62 0 0,1 1 0 0 0,24-6 0 0 0,-23 7-41 0 0,-11 2-30 0 0,1 3-2 0 0,8 4-6 0 0,-2 7-38 0 0,-8-9-50 0 0,0 0 0 0 0,0 0 1 0 0,-1 0-1 0 0,1 1 1 0 0,-1-1-1 0 0,0 0 0 0 0,0 0 1 0 0,0 0-1 0 0,0 1 1 0 0,-1-1-1 0 0,0 0 0 0 0,0 0 1 0 0,-2 7-1 0 0,-4 6 94 0 0,-16 31-1 0 0,6-14 51 0 0,-9 27 106 0 0,-20 71 0 0 0,32-61-179 0 0,8-34-82 0 0,0-4 1 0 0,4-13-74 0 0,4-16 34 0 0,1 3-264 0 0,-3-5 45 0 0,1-1 0 0 0,0 0 0 0 0,0 1 0 0 0,-1-1 0 0 0,1 1 0 0 0,0-1 0 0 0,0 0 0 0 0,0 1 0 0 0,0-1 0 0 0,1 0 0 0 0,1 2 0 0 0,-1-2-1175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13 140 1375 0 0,'1'-2'7907'0'0,"2"-3"-7468"0"0,-1 0-1 0 0,1 1 1 0 0,1-1 0 0 0,-1 1 0 0 0,0-1-1 0 0,1 1 1 0 0,0 0 0 0 0,7-5-1 0 0,42-28 812 0 0,-27 20-541 0 0,-16 9-389 0 0,1 1 1 0 0,0 1 0 0 0,24-11-1 0 0,-33 16-64 0 0,12 1 544 0 0,-13 3-733 0 0,0 0-66 0 0,0 1 0 0 0,0-1 0 0 0,0 1 0 0 0,-1 0 0 0 0,1-1 0 0 0,-1 1 0 0 0,0 0 0 0 0,0-1 0 0 0,-1 1 0 0 0,1 0 0 0 0,-1-1 0 0 0,1 1 0 0 0,-3 5 0 0 0,1-4-1 0 0,-1 0 0 0 0,1-1 0 0 0,-1 1 0 0 0,1-1 0 0 0,-1 0 0 0 0,-1 0 0 0 0,1 0-1 0 0,0 0 1 0 0,-8 6 0 0 0,-28 25 32 0 0,-42 49 0 0 0,77-81-32 0 0,-8 15 0 0 0,6-7 0 0 0,1 1 11 0 0,-2-1 32 0 0,0 1-33 0 0,-1-1-10 0 0,1-4 11 0 0,6-5 644 0 0,14 6-329 0 0,-11-7-286 0 0,1 0-1 0 0,-1-1 1 0 0,1 1-1 0 0,-1-1 0 0 0,1 1 1 0 0,0-1-1 0 0,-1 0 1 0 0,1 0-1 0 0,0 0 1 0 0,4-1-1 0 0,31-8 363 0 0,-21 4-223 0 0,-16 5-173 0 0,114-23 674 0 0,-95 21-580 0 0,0 0 1 0 0,0 1 0 0 0,37 4 0 0 0,34 14-1601 0 0,-73-18-444 0 0,1-3-4436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6911 0 0,'0'0'315'0'0,"-1"2"-7"0"0,-4 7-43 0 0,1 1-1 0 0,0-1 1 0 0,1 1 0 0 0,0-1-1 0 0,0 1 1 0 0,1 0 0 0 0,0 0 0 0 0,1 0-1 0 0,0 0 1 0 0,0 0 0 0 0,1 1-1 0 0,1-1 1 0 0,0 0 0 0 0,0 0-1 0 0,1 0 1 0 0,0 0 0 0 0,1 0-1 0 0,0-1 1 0 0,0 1 0 0 0,1-1-1 0 0,0 0 1 0 0,1 0 0 0 0,0 0 0 0 0,1 0-1 0 0,-1-1 1 0 0,9 9 0 0 0,6 3-82 0 0,0 0 1 0 0,30 22 0 0 0,51 29 132 0 0,-43-31-193 0 0,-43-30-67 0 0,0 0-18 0 0,1 1 1 0 0,-2 1-1 0 0,1 0 1 0 0,-2 0-1 0 0,0 2 1 0 0,17 21 0 0 0,16 31-113 0 0,-44-63-327 0 0,5 5-2147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1656 1 6911 0 0,'0'0'528'0'0,"-4"1"-341"0"0,-13 5-178 0 0,0 0-1 0 0,-18 11 1 0 0,-10 4 142 0 0,-218 69 1021 0 0,-41-24 490 0 0,99-27-540 0 0,27 5-596 0 0,-62 14 578 0 0,176-46-803 0 0,-116 6 0 0 0,122-15-237 0 0,37-5-106 0 0,19 1-9 0 0,0 0-65 0 0,3-1-324 0 0,2-3 370 0 0,0 0 0 0 0,1 0 0 0 0,-1 1 0 0 0,1-1 0 0 0,0 1 0 0 0,1 0 0 0 0,-1 0 0 0 0,1 1 0 0 0,-1-1 0 0 0,1 1 0 0 0,0 0 0 0 0,11-5 0 0 0,-7 5 40 0 0,0-1 0 0 0,0 1 0 0 0,1 0 0 0 0,-1 1 0 0 0,1 0 0 0 0,-1 1-1 0 0,15-1 1 0 0,-20 2 30 0 0,0 0 0 0 0,0 0 0 0 0,0 0 0 0 0,0 1 0 0 0,0 0 0 0 0,0 0 0 0 0,0 0 0 0 0,0 0 0 0 0,-1 1 0 0 0,1-1 0 0 0,0 1 0 0 0,-1 0 0 0 0,1 0 0 0 0,-1 0 0 0 0,0 0 0 0 0,1 1 0 0 0,-1 0 0 0 0,-1-1 0 0 0,1 1 0 0 0,0 0 0 0 0,0 0 0 0 0,-1 1 0 0 0,0-1 0 0 0,2 4 0 0 0,-1-1 0 0 0,0 0 0 0 0,-1 1 0 0 0,0-1 0 0 0,-1 0 0 0 0,1 1 0 0 0,-1-1 0 0 0,0 1 0 0 0,-1 0 0 0 0,0-1 0 0 0,0 1 0 0 0,0-1 0 0 0,-1 1 0 0 0,-2 12 0 0 0,-6 13 50 0 0,-2-1-1 0 0,-1 0 0 0 0,-30 54 1 0 0,37-75-28 0 0,-19 41 55 0 0,-21 62 0 0 0,-8 56 345 0 0,26-88-323 0 0,-11 45 374 0 0,35-115-340 0 0,2-1 0 0 0,-1 1 0 0 0,1 0 0 0 0,1 0-1 0 0,0-1 1 0 0,1 1 0 0 0,2 15 0 0 0,-2-23-72 0 0,1 1 0 0 0,0-1 0 0 0,0 0 0 0 0,0 0 0 0 0,0 1 0 0 0,0-1 0 0 0,1 0 0 0 0,-1-1 0 0 0,1 1 0 0 0,0 0 0 0 0,4 2 0 0 0,-4-3 1 0 0,0 0 0 0 0,1 0 1 0 0,-1 0-1 0 0,0 0 0 0 0,1-1 1 0 0,-1 1-1 0 0,1-1 0 0 0,0 0 0 0 0,-1 0 1 0 0,1-1-1 0 0,0 1 0 0 0,0-1 1 0 0,4 0-1 0 0,8 0 160 0 0,29-4 1 0 0,-30 2-96 0 0,41-7 211 0 0,69-21 0 0 0,-77 17-189 0 0,135-29 324 0 0,-146 36-391 0 0,0 1 1 0 0,74 1-1 0 0,-95 5-52 0 0,0 0 1 0 0,-1 2-1 0 0,19 4 0 0 0,-26-4-105 0 0,0-1-1 0 0,0 1 1 0 0,0 0 0 0 0,0 1 0 0 0,-1 0-1 0 0,1 0 1 0 0,7 7 0 0 0,-14-11-179 0 0,0 1 0 0 0,0 0 1 0 0,-1-1-1 0 0,1 1 0 0 0,0 0 0 0 0,-1 0 0 0 0,1-1 1 0 0,-1 1-1 0 0,1 0 0 0 0,-1 0 0 0 0,1 0 0 0 0,-1 0 1 0 0,0 0-1 0 0,1 1 0 0 0,0 2-1150 0 0,5 10-4072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1311 1 1839 0 0,'5'0'12'0'0,"-1"0"0"0"0,0 0 0 0 0,0 0 0 0 0,0 0 0 0 0,0 1-1 0 0,0 0 1 0 0,5 1 0 0 0,6 0 891 0 0,-7-2-1680 0 0,7 1 11090 0 0,-20-2-8413 0 0,-2 1-2048 0 0,-13 0 384 0 0,-1 0 1 0 0,1 2-1 0 0,0 0 1 0 0,-31 8 0 0 0,-78 29-293 0 0,73-21 118 0 0,-27 8-49 0 0,-277 89 27 0 0,306-97-29 0 0,-1-2 0 0 0,-60 8-1 0 0,81-19-3 0 0,0-2-1 0 0,0-1 0 0 0,0-1 1 0 0,-61-8-1 0 0,76 4 5 0 0,1-1 0 0 0,-27-8-1 0 0,38 10-7 0 0,0-1 1 0 0,0 0-1 0 0,1 0 0 0 0,-1-1 0 0 0,1 0 0 0 0,-1 0 1 0 0,1 0-1 0 0,0-1 0 0 0,-5-5 0 0 0,5 0-3 0 0,5 9-9 0 0,1 0 0 0 0,0 0 0 0 0,0 0 0 0 0,-1 0 0 0 0,1 0 0 0 0,0 0 0 0 0,0 0 0 0 0,0 0 0 0 0,0 0 0 0 0,0 0 0 0 0,0 1 0 0 0,1-1 0 0 0,-1 0-1 0 0,0 0 1 0 0,0 0 0 0 0,1 0 0 0 0,-1 0 0 0 0,0 0 0 0 0,1 0 0 0 0,-1 0 0 0 0,1 1 0 0 0,-1-1 0 0 0,1 0 0 0 0,0 0 0 0 0,-1 0 0 0 0,1 1 0 0 0,0-1 0 0 0,-1 0 0 0 0,1 1 0 0 0,0-1 0 0 0,0 1-1 0 0,0-1 1 0 0,-1 1 0 0 0,1-1 0 0 0,0 1 0 0 0,0 0 0 0 0,0-1 0 0 0,0 1 0 0 0,0 0 0 0 0,0 0 0 0 0,0 0 0 0 0,0 0 0 0 0,0 0 0 0 0,0 0 0 0 0,0 0 0 0 0,0 0 0 0 0,0 0 0 0 0,0 0 0 0 0,0 0-1 0 0,-1 0 1 0 0,1 1 0 0 0,2 0 0 0 0,3 1-13 0 0,0 2 0 0 0,0-1 0 0 0,-1 0 1 0 0,1 1-1 0 0,-1 0 0 0 0,0 1 0 0 0,0-1 0 0 0,0 1 0 0 0,7 9 0 0 0,3 7-76 0 0,16 29 1 0 0,2 3 7 0 0,-15-29 103 0 0,0-1 0 0 0,1 0 0 0 0,2-1 0 0 0,0-2 0 0 0,42 33 0 0 0,39 13 269 0 0,-92-60-216 0 0,0 1 0 0 0,0 0-1 0 0,-1 0 1 0 0,0 1-1 0 0,0 1 1 0 0,-1-1 0 0 0,0 1-1 0 0,0 1 1 0 0,10 17 0 0 0,-14-20-46 0 0,-1-1 1 0 0,0 1 0 0 0,0 0-1 0 0,0-1 1 0 0,-1 1 0 0 0,0 0 0 0 0,-1 1-1 0 0,1-1 1 0 0,-1 0 0 0 0,-1 0 0 0 0,1 1-1 0 0,-1-1 1 0 0,-1 0 0 0 0,1 1-1 0 0,-1-1 1 0 0,0 0 0 0 0,-3 8 0 0 0,-5 8 125 0 0,7-20-110 0 0,-4 7 123 0 0,2-7 2062 0 0,4-5-2159 0 0,-1-1 0 0 0,0 1-1 0 0,1-1 1 0 0,0 1-1 0 0,0-1 1 0 0,0 0 0 0 0,0 1-1 0 0,0-1 1 0 0,1-3 0 0 0,-1 5-33 0 0,3-15 95 0 0,0 0 0 0 0,9-26 1 0 0,-5 23-70 0 0,3-21 1 0 0,13-127 86 0 0,-5 32-126 0 0,-15 120-16 0 0,7-21 0 0 0,-10 34 0 0 0,5-11 0 0 0,3 1 0 0 0,3 3-16 0 0,3 4-90 0 0,-8 5-80 0 0,1 0 1 0 0,-1 0 0 0 0,0 1 0 0 0,0 0 0 0 0,0 0 0 0 0,0 0 0 0 0,0 1 0 0 0,0 0 0 0 0,-1 0-1 0 0,9 4 1 0 0,15 5-5181 0 0,-15-7 91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75 9151 0 0,'0'-1'422'0'0,"1"-21"132"0"0,-2 10-436 0 0,1 10 404 0 0,0 0 169 0 0,0 1-568 0 0,1 0 0 0 0,-1-1 0 0 0,0 1 0 0 0,1 0 1 0 0,-1 0-1 0 0,1 0 0 0 0,-1-1 0 0 0,1 1 0 0 0,0 0 0 0 0,-1 0 0 0 0,1 0 0 0 0,0 0 1 0 0,0 0-1 0 0,0 0 0 0 0,0 0 0 0 0,0 1 0 0 0,0-1 0 0 0,0 0 0 0 0,0 0 0 0 0,0 1 1 0 0,0-1-1 0 0,0 1 0 0 0,0-1 0 0 0,1 1 0 0 0,-1-1 0 0 0,2 0 0 0 0,7-1-119 0 0,-1-1 0 0 0,16-1 0 0 0,-18 3 257 0 0,4 0-136 0 0,1 1-1 0 0,0 1 1 0 0,0-1-1 0 0,0 2 1 0 0,0 0 0 0 0,0 0-1 0 0,-1 1 1 0 0,1 0-1 0 0,-1 1 1 0 0,0 1-1 0 0,20 10 1 0 0,-16-5-60 0 0,-3 4-11 0 0,-10-12-51 0 0,0 1 1 0 0,-1 0-1 0 0,0 0 1 0 0,0 0 0 0 0,0 0-1 0 0,0 0 1 0 0,0 0 0 0 0,-1 0-1 0 0,1 0 1 0 0,-1 0-1 0 0,0 0 1 0 0,0 1 0 0 0,0-1-1 0 0,-1 5 1 0 0,0-3-3 0 0,0 1 1 0 0,-1-1 0 0 0,0 0 0 0 0,0 1-1 0 0,0-1 1 0 0,-1 0 0 0 0,-4 7-1 0 0,-5 4 14 0 0,-1 0 0 0 0,0-2-1 0 0,-24 22 1 0 0,36-36-13 0 0,-77 61 55 0 0,57-46-18 0 0,0 1 0 0 0,2 0 0 0 0,-30 31 0 0 0,42-35 4 0 0,7-11-45 0 0,0-1 0 0 0,0 1 0 0 0,-1-1 0 0 0,1 1 0 0 0,0-1 0 0 0,0 1 0 0 0,0-1 0 0 0,0 1 0 0 0,0 0 0 0 0,0-1 1 0 0,0 1-1 0 0,0-1 0 0 0,0 1 0 0 0,1 0 0 0 0,-1-1 0 0 0,0 1 0 0 0,0-1 0 0 0,0 1 0 0 0,1-1 0 0 0,-1 1 0 0 0,0-1 1 0 0,1 1-1 0 0,-1-1 0 0 0,0 1 0 0 0,1 0 0 0 0,13 6-26 0 0,-7-5 37 0 0,1 0 1 0 0,-1-1-1 0 0,0 1 0 0 0,1-1 0 0 0,-1-1 0 0 0,11 0 1 0 0,48-6 96 0 0,-39 3-53 0 0,11-2-38 0 0,5 0 25 0 0,55 1 0 0 0,-85 4-74 0 0,0 1-1 0 0,-1 0 1 0 0,1 1-1 0 0,0 0 1 0 0,-1 1-1 0 0,1 1 0 0 0,-1 0 1 0 0,21 11-1 0 0,-13-3-995 0 0,-5 4-324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7743 0 0,'0'0'1500'0'0,"2"3"-757"0"0,3 2-424 0 0,0 0 0 0 0,1-1 1 0 0,-1 1-1 0 0,1-1 0 0 0,0 0 0 0 0,0 0 0 0 0,7 2 0 0 0,53 20 1352 0 0,-33-13-1087 0 0,46 18 493 0 0,277 114 1046 0 0,-315-128-2070 0 0,-20-9-124 0 0,1 2-1 0 0,19 11 1 0 0,-9-5-1800 0 0,-30-15 34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9439 0 0,'0'0'859'0'0,"-2"1"-690"0"0,-2 0-138 0 0,1 0 0 0 0,0 1-1 0 0,-1-1 1 0 0,1 1 0 0 0,0 0 0 0 0,0 0-1 0 0,0 0 1 0 0,0 1 0 0 0,1-1-1 0 0,-1 1 1 0 0,-2 2 0 0 0,-28 39 232 0 0,18-23-123 0 0,-254 303 3138 0 0,230-288-2951 0 0,24-23-122 0 0,1 0 0 0 0,-21 26 0 0 0,35-39-195 0 0,-1 1-1 0 0,1-1 1 0 0,0 1 0 0 0,-1-1-1 0 0,1 1 1 0 0,0-1-1 0 0,-1 1 1 0 0,1-1-1 0 0,0 1 1 0 0,0-1 0 0 0,0 1-1 0 0,0-1 1 0 0,-1 1-1 0 0,1-1 1 0 0,0 1 0 0 0,0 0-1 0 0,0-1 1 0 0,0 1-1 0 0,0-1 1 0 0,0 1-1 0 0,0-1 1 0 0,1 1 0 0 0,-1-1-1 0 0,0 1 1 0 0,0 1-1 0 0,1-2 5 0 0,0 1-1 0 0,-1 0 0 0 0,1 0 1 0 0,0-1-1 0 0,0 1 0 0 0,-1 0 1 0 0,1-1-1 0 0,0 1 0 0 0,0-1 1 0 0,0 1-1 0 0,0-1 0 0 0,0 1 1 0 0,1-1-1 0 0,4 2-196 0 0,0 0 0 0 0,0-1 0 0 0,12 1 0 0 0,10-2-3465 0 0,3-1-1292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0,'0'0'639'0'0,"3"0"-415"0"0,-2 0 8 0 0,1 0 1 0 0,-1 0-1 0 0,0 0 1 0 0,1 1-1 0 0,-1-1 1 0 0,0 0-1 0 0,1 1 1 0 0,-1-1-1 0 0,0 1 1 0 0,1-1-1 0 0,-1 1 0 0 0,0 0 1 0 0,0 0-1 0 0,1-1 1 0 0,-1 1-1 0 0,0 0 1 0 0,2 2-1 0 0,-1 0 15 0 0,-1-1 0 0 0,1 1 0 0 0,0-1 0 0 0,-1 1 0 0 0,1 0 0 0 0,-1 0 0 0 0,2 5 0 0 0,0 6 220 0 0,0-1 0 0 0,2 28-1 0 0,-5-32-113 0 0,12 179 1482 0 0,-11-171-1795 0 0,-2 2-12 0 0,1-10-13 0 0,0 0 0 0 0,0-1 0 0 0,2 11 0 0 0,-2-18-77 0 0,0 0 1 0 0,1 0-1 0 0,-1 1 1 0 0,0-1-1 0 0,0 0 1 0 0,1 0 0 0 0,-1 0-1 0 0,1 0 1 0 0,-1 0-1 0 0,1 0 1 0 0,-1 1-1 0 0,1-1 1 0 0,0 0-1 0 0,-1 0 1 0 0,1-1-1 0 0,0 1 1 0 0,0 0-1 0 0,0 0 1 0 0,0 0-1 0 0,1 1 1 0 0,0-1-121 0 0,0 0-1252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9815 0 0,'0'0'2107'0'0,"4"-1"-1534"0"0,365-36 3723 0 0,-276 29-4112 0 0,94-8 427 0 0,1 17-254 0 0,-170 0-378 0 0,127 5-1452 0 0,-118-7 55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6447 0 0,'1'-11'200'0'0,"-1"6"-145"0"0,0 1 0 0 0,0 0 1 0 0,1-1-1 0 0,0 1 1 0 0,0 0-1 0 0,0 0 1 0 0,0 0-1 0 0,1 0 1 0 0,0 0-1 0 0,0 0 0 0 0,0 0 1 0 0,4-6-1 0 0,-6 10 58 0 0,1-1 0 0 0,-1 1 0 0 0,1-1 0 0 0,-1 1 0 0 0,1 0 1 0 0,-1-1-1 0 0,1 1 0 0 0,-1 0 0 0 0,1-1 0 0 0,-1 1 0 0 0,1 0 0 0 0,-1 0 0 0 0,1 0 0 0 0,-1 0 0 0 0,1-1 0 0 0,0 1 0 0 0,4-2 2320 0 0,5 15-388 0 0,-8-7-1994 0 0,1 0 0 0 0,-1-1 0 0 0,-1 1 0 0 0,1 0 0 0 0,-1 0-1 0 0,0 0 1 0 0,0 0 0 0 0,0 8 0 0 0,-3 52 59 0 0,1-53-102 0 0,-12 122 423 0 0,-2 42 707 0 0,14-141-846 0 0,1 0 1 0 0,11 70 0 0 0,-10-105-287 0 0,0 9 24 0 0,1 0 1 0 0,6 16-1 0 0,-7-24-47 0 0,0 1-1 0 0,0-1 1 0 0,0 0-1 0 0,0 0 1 0 0,0 0-1 0 0,1 0 1 0 0,-1 0-1 0 0,1 0 1 0 0,-1 0-1 0 0,1-1 1 0 0,0 1-1 0 0,0 0 1 0 0,-1-1-1 0 0,1 0 1 0 0,0 1 0 0 0,0-1-1 0 0,3 1 1 0 0,15 3-197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2 9791 0 0,'1'-1'447'0'0,"-8"1"904"0"0,-17 4-1028 0 0,-30 9-252 0 0,-80 17 354 0 0,-56 14-138 0 0,-74 30-95 0 0,170-46-98 0 0,-172 26 1 0 0,215-48-63 0 0,0-2 1 0 0,0-2-1 0 0,0-3 1 0 0,0-2 0 0 0,-61-10-1 0 0,87 8 20 0 0,0-2-1 0 0,0 0 1 0 0,1-1-1 0 0,-36-18 1 0 0,56 24-4 0 0,1 1 0 0 0,0-1 1 0 0,0 0-1 0 0,0 0 0 0 0,0 0 1 0 0,0-1-1 0 0,1 1 0 0 0,-1 0 1 0 0,1-1-1 0 0,0 0 1 0 0,-1 0-1 0 0,1 0 0 0 0,0 0 1 0 0,-1-4-1 0 0,2 7-31 0 0,2-1 0 0 0,-1 0 0 0 0,0 0 0 0 0,0 1 0 0 0,0-1 0 0 0,0 0 0 0 0,0 0 0 0 0,1 1 0 0 0,-1-1 0 0 0,0 0 0 0 0,1 0 0 0 0,-1 1 0 0 0,0-1 0 0 0,1 0 0 0 0,-1 1 0 0 0,1-1 0 0 0,0-1 0 0 0,1 1 30 0 0,0-3-20 0 0,1 0 0 0 0,1 1 0 0 0,-1-1 0 0 0,0 1 0 0 0,1 0-1 0 0,0 0 1 0 0,0 0 0 0 0,0 0 0 0 0,0 1 0 0 0,0 0 0 0 0,0 0 0 0 0,1 0-1 0 0,-1 0 1 0 0,1 0 0 0 0,-1 1 0 0 0,7-1 0 0 0,3-1-9 0 0,0 2 1 0 0,0-1 0 0 0,0 2-1 0 0,19 1 1 0 0,-25 0-19 0 0,1 0 1 0 0,0 1 0 0 0,-1 0 0 0 0,1 0-1 0 0,-1 1 1 0 0,0 1 0 0 0,0-1-1 0 0,0 1 1 0 0,0 0 0 0 0,-1 1 0 0 0,1 0-1 0 0,-1 0 1 0 0,0 1 0 0 0,-1 0-1 0 0,10 10 1 0 0,1 4-1 0 0,-1 1 0 0 0,0 1 0 0 0,23 45-1 0 0,-28-46 1 0 0,-1 1 0 0 0,-1 0 0 0 0,-1 0-1 0 0,7 30 1 0 0,-12-34 2 0 0,0-1 0 0 0,-1 0 0 0 0,0 1 0 0 0,-2-1 0 0 0,0 0-1 0 0,-4 29 1 0 0,-15 42 422 0 0,11-58 41 0 0,1 1 1 0 0,-3 50-1 0 0,10-71-433 0 0,0 0 1 0 0,1 0-1 0 0,0 0 0 0 0,1 0 0 0 0,0 0 0 0 0,1-1 1 0 0,0 1-1 0 0,0-1 0 0 0,1 0 0 0 0,0 0 0 0 0,0 0 0 0 0,1 0 1 0 0,1-1-1 0 0,-1 1 0 0 0,1-1 0 0 0,1-1 0 0 0,-1 1 1 0 0,1-1-1 0 0,1-1 0 0 0,-1 1 0 0 0,1-1 0 0 0,0 0 0 0 0,1-1 1 0 0,-1 0-1 0 0,1 0 0 0 0,0-1 0 0 0,0 0 0 0 0,18 5 1 0 0,-25-9-4 0 0,1 1 1 0 0,-1-1 0 0 0,1 0 0 0 0,0 0-1 0 0,-1 0 1 0 0,1 0 0 0 0,-1 0-1 0 0,1-1 1 0 0,-1 1 0 0 0,1-1 0 0 0,-1 1-1 0 0,1-1 1 0 0,-1 0 0 0 0,1 0 0 0 0,-1 0-1 0 0,0 0 1 0 0,0-1 0 0 0,1 1 0 0 0,-1 0-1 0 0,3-4 1 0 0,-1 2 26 0 0,-1-1 0 0 0,0 0 1 0 0,0 1-1 0 0,0-1 0 0 0,0 0 0 0 0,0 0 1 0 0,-1-1-1 0 0,0 1 0 0 0,3-9 0 0 0,2-14 87 0 0,-1 0-1 0 0,-2-1 0 0 0,-1 0 1 0 0,0-42-1 0 0,-7-53-42 0 0,1-18-4 0 0,4 123-93 0 0,0-1 1 0 0,2 1-1 0 0,0-1 0 0 0,1 1 1 0 0,10-26-1 0 0,-11 37-85 0 0,0 1-1 0 0,0-1 1 0 0,1 0-1 0 0,0 1 1 0 0,1 0-1 0 0,-1 0 1 0 0,1 0 0 0 0,0 0-1 0 0,1 1 1 0 0,-1 0-1 0 0,1 0 1 0 0,0 0-1 0 0,0 1 1 0 0,1 0-1 0 0,-1 0 1 0 0,1 1 0 0 0,0 0-1 0 0,0 0 1 0 0,0 0-1 0 0,0 1 1 0 0,1 0-1 0 0,-1 0 1 0 0,1 1-1 0 0,7-1 1 0 0,3 8-10177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1 919 0 0,'-1'2'67'0'0,"-2"1"468"0"0,1 0 0 0 0,0 0-1 0 0,0 0 1 0 0,0 1 0 0 0,0-1-1 0 0,1 1 1 0 0,-1-1 0 0 0,1 1-1 0 0,0 0 1 0 0,0-1 0 0 0,0 1-1 0 0,0 6 1 0 0,1-4-129 0 0,0 0 1 0 0,1 0-1 0 0,-1 1 1 0 0,1-1-1 0 0,0 0 1 0 0,1-1-1 0 0,3 12 1 0 0,2-1-107 0 0,0 1 1 0 0,1-1-1 0 0,1-1 1 0 0,0 1-1 0 0,1-1 1 0 0,1-1 0 0 0,0 0-1 0 0,1 0 1 0 0,0-1-1 0 0,1-1 1 0 0,1 0-1 0 0,0-1 1 0 0,29 18 0 0 0,90 42 576 0 0,-31-16-632 0 0,-55-25-351 0 0,-45-28-717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 11231 0 0,'0'0'514'0'0,"1"-2"-12"0"0,0-7 1901 0 0,-3 10-2347 0 0,0 0 0 0 0,0-1 1 0 0,0 1-1 0 0,0 0 0 0 0,0 0 1 0 0,0 0-1 0 0,1 1 0 0 0,-1-1 0 0 0,0 0 1 0 0,-1 2-1 0 0,-2 1 58 0 0,-7 6 28 0 0,0 1-1 0 0,1 1 1 0 0,0 0 0 0 0,1 1-1 0 0,-13 20 1 0 0,-2 3-8 0 0,-78 91 288 0 0,-12 17 60 0 0,72-87-1171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2303 0 0,'0'0'102'0'0,"-2"2"-1"0"0,-7 2 33 0 0,0 1-1 0 0,1 1 0 0 0,0 0 1 0 0,-9 7-1 0 0,6-2 1453 0 0,0 0-1 0 0,-10 15 1 0 0,-1 3 695 0 0,-40 52 333 0 0,-132 157-121 0 0,180-222-2408 0 0,-15 16 150 0 0,1 1 0 0 0,-36 56 1 0 0,60-83-226 0 0,-7 18 82 0 0,11-24-90 0 0,0 1-1 0 0,0-1 1 0 0,0 0-1 0 0,0 0 1 0 0,0 0-1 0 0,0 0 1 0 0,0 0-1 0 0,0 0 1 0 0,0 0-1 0 0,0 0 1 0 0,0 1-1 0 0,0-1 1 0 0,0 0-1 0 0,0 0 1 0 0,0 0-1 0 0,0 0 1 0 0,0 0-1 0 0,0 0 1 0 0,0 0-1 0 0,0 1 1 0 0,0-1-1 0 0,0 0 0 0 0,0 0 1 0 0,0 0-1 0 0,0 0 1 0 0,0 0-1 0 0,0 0 1 0 0,0 0-1 0 0,0 1 1 0 0,0-1-1 0 0,1 0 1 0 0,-1 0-1 0 0,0 0 1 0 0,0 0-1 0 0,0 0 1 0 0,0 0-1 0 0,0 0 1 0 0,0 0-1 0 0,0 0 1 0 0,0 0-1 0 0,0 0 1 0 0,1 0-1 0 0,2 3-42 0 0,0-1-1 0 0,0 0 1 0 0,0 0-1 0 0,1-1 1 0 0,-1 1-1 0 0,0-1 1 0 0,1 1-1 0 0,0-1 1 0 0,-1 0-1 0 0,1 0 1 0 0,0-1-1 0 0,-1 1 1 0 0,1-1 0 0 0,0 0-1 0 0,0 0 1 0 0,-1 0-1 0 0,7-1 1 0 0,16-4-913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39 9215 0 0,'13'-6'422'0'0,"-10"5"798"0"0,-6 2-499 0 0,-19 4 489 0 0,13-2-1078 0 0,0 0-1 0 0,0-1 1 0 0,0-1-1 0 0,0 1 1 0 0,0-1-1 0 0,-11-1 1 0 0,-7 0 4125 0 0,38-6-3949 0 0,-6 3-256 0 0,19-5 19 0 0,1 0-1 0 0,-1 2 1 0 0,1 0 0 0 0,48-3-1 0 0,-58 7-17 0 0,-1 1-1 0 0,1 0 1 0 0,-1 1-1 0 0,25 3 1 0 0,-34-1 60 0 0,-2-1-99 0 0,0 0 0 0 0,-1 0-1 0 0,1 0 1 0 0,-1 0-1 0 0,1 0 1 0 0,-1 1 0 0 0,1-1-1 0 0,-1 1 1 0 0,0 0 0 0 0,0-1-1 0 0,0 1 1 0 0,2 2 0 0 0,0 1 3 0 0,-2 0 26 0 0,4 15-31 0 0,-6-13-12 0 0,-1-2-2 0 0,0-1 4 0 0,1 1-1 0 0,-1-1 1 0 0,0 0-1 0 0,0 0 1 0 0,0 1 0 0 0,-1-1-1 0 0,1 0 1 0 0,-1 0-1 0 0,0-1 1 0 0,-3 6-1 0 0,-3 2 15 0 0,-18 19 0 0 0,16-20-9 0 0,-12 19 1 0 0,10-13-8 0 0,-19 34 0 0 0,28-45 0 0 0,0 1 0 0 0,1-1 0 0 0,0 1 0 0 0,0-1 0 0 0,0 1 0 0 0,1 0 0 0 0,-1 9 0 0 0,1 5 0 0 0,3-15 0 0 0,0-2 0 0 0,3 9 0 0 0,-3-9 8 0 0,0 0 1 0 0,1-1-1 0 0,-1 0 0 0 0,1 0 0 0 0,0 0 0 0 0,-1 0 0 0 0,1 0 1 0 0,0 0-1 0 0,0-1 0 0 0,0 1 0 0 0,1-1 0 0 0,-1 0 0 0 0,0 0 1 0 0,0 0-1 0 0,6 1 0 0 0,3-1 29 0 0,0 1-1 0 0,0-1 1 0 0,13-1 0 0 0,143-14 111 0 0,-97 3-5784 0 0,-39 4-450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8719 0 0,'0'0'399'0'0,"2"-1"-4"0"0,14-16 2050 0 0,-16 20-2365 0 0,0 21 65 0 0,0-22 14 0 0,0 0-12 0 0,1 0-101 0 0,-1-1 1 0 0,1 1-1 0 0,-1 0 1 0 0,1-1-1 0 0,-1 1 1 0 0,1-1-1 0 0,0 1 0 0 0,0-1 1 0 0,0 0-1 0 0,0 1 1 0 0,0-1-1 0 0,0 0 1 0 0,0 1-1 0 0,0-1 1 0 0,0 0-1 0 0,1 0 1 0 0,-1 0-1 0 0,2 1 1 0 0,0-1 36 0 0,0 0-1 0 0,1 0 1 0 0,-1 0 0 0 0,0 0 0 0 0,1-1-1 0 0,-1 1 1 0 0,0-1 0 0 0,7 0 0 0 0,63-5 1314 0 0,-54 3-1102 0 0,0 0-1 0 0,1 1 0 0 0,-1 1 0 0 0,21 3 0 0 0,-37-2-284 0 0,0-1 0 0 0,0 1 1 0 0,0 0-1 0 0,0 0 1 0 0,0 0-1 0 0,0 0 1 0 0,0 0-1 0 0,0 0 1 0 0,-1 1-1 0 0,1 0 0 0 0,-1-1 1 0 0,1 1-1 0 0,-1 0 1 0 0,0 0-1 0 0,1 0 1 0 0,-1 0-1 0 0,0 1 0 0 0,-1-1 1 0 0,1 1-1 0 0,0-1 1 0 0,-1 1-1 0 0,1 0 1 0 0,-1-1-1 0 0,0 1 1 0 0,0 0-1 0 0,0 0 0 0 0,0 0 1 0 0,1 6-1 0 0,0 16 13 0 0,2 0 50 0 0,6 7 23 0 0,-1-10-70 0 0,-5-18-10 0 0,0-1-4 0 0,8 10 52 0 0,-10-10-98 0 0,1 0 1 0 0,0-1 0 0 0,0 0 0 0 0,0 1 0 0 0,0-1 0 0 0,0 0 0 0 0,0 0 0 0 0,0-1 0 0 0,1 1 0 0 0,3 1 0 0 0,3 0-398 0 0,8 4-497 0 0,0-3-51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7367 0 0,'0'0'334'0'0,"0"-1"-1"0"0,-1 0-217 0 0,1 0 1 0 0,0 0-1 0 0,0 1 0 0 0,0-1 1 0 0,0 0-1 0 0,0 0 0 0 0,0 0 1 0 0,0 1-1 0 0,0-1 0 0 0,1 0 1 0 0,-1 0-1 0 0,0 1 0 0 0,0-1 1 0 0,1 0-1 0 0,-1 0 1 0 0,0 1-1 0 0,1-1 0 0 0,-1 0 1 0 0,0 1-1 0 0,1-1 0 0 0,-1 0 1 0 0,1 1-1 0 0,-1-1 0 0 0,1 1 1 0 0,0-1-1 0 0,-1 1 0 0 0,1-1 1 0 0,0 1-1 0 0,-1-1 0 0 0,1 1 1 0 0,0 0-1 0 0,-1-1 0 0 0,1 1 1 0 0,1 0-1 0 0,43-8 1555 0 0,55-2 0 0 0,-34 5-992 0 0,202-30 1036 0 0,-151 19-1271 0 0,74-2-109 0 0,-113 13-2033 0 0,-58 3-226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10103 0 0,'5'-2'69'0'0,"-1"1"-1"0"0,1-1 0 0 0,-1 1 0 0 0,1 0 1 0 0,0 0-1 0 0,-1 1 0 0 0,1-1 0 0 0,0 1 1 0 0,-1 0-1 0 0,1 1 0 0 0,0-1 0 0 0,-1 1 1 0 0,1 0-1 0 0,0 0 0 0 0,-1 0 0 0 0,1 0 1 0 0,-1 1-1 0 0,0 0 0 0 0,1 0 0 0 0,-1 0 1 0 0,0 1-1 0 0,0-1 0 0 0,0 1 0 0 0,-1 0 1 0 0,1 0-1 0 0,0 0 0 0 0,-1 1 0 0 0,0-1 1 0 0,0 1-1 0 0,0 0 0 0 0,4 7 0 0 0,-3-2 70 0 0,0-1-1 0 0,0 1 1 0 0,-1 0 0 0 0,0 0-1 0 0,-1 0 1 0 0,0 0-1 0 0,0 0 1 0 0,-1 1-1 0 0,-1-1 1 0 0,1 0 0 0 0,-1 1-1 0 0,-1-1 1 0 0,0 1-1 0 0,-4 17 1 0 0,-4 9 393 0 0,-2-1-1 0 0,-22 51 1 0 0,16-45-179 0 0,10-22-115 0 0,-10 36 1 0 0,16-49-250 0 0,0-1 0 0 0,0 0 0 0 0,0 1 0 0 0,1-1 1 0 0,0 1-1 0 0,0-1 0 0 0,0 1 0 0 0,1-1 1 0 0,0 1-1 0 0,0-1 0 0 0,0 0 0 0 0,3 7 1 0 0,6 4-395 0 0,5-6-30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0,'0'0'8287'0'0,"2"2"-7892"0"0,38 43 403 0 0,-27-31-1015 0 0,-7-12 1 0 0,-2 0 1 0 0,10 5-631 0 0,0-1-60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6911 0 0,'0'0'894'0'0,"3"0"52"0"0,33-10 4122 0 0,-34 10-4537 0 0,1-1 2 0 0,0 0-214 0 0,1 1 1 0 0,0-1-1 0 0,0 1 0 0 0,0 0 0 0 0,0 0 0 0 0,-1 0 0 0 0,1 1 0 0 0,7 1 0 0 0,32 12-332 0 0,-20-5-846 0 0,-7-4 143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25 919 0 0,'0'0'14315'0'0,"2"-1"-14107"0"0,65-18-328 0 0,-49 14-555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10103 0 0,'0'0'919'0'0,"2"0"-759"0"0,97 5 2204 0 0,-60-6-1628 0 0,1-2 1 0 0,-1-2 0 0 0,-1-1-1 0 0,52-16 1 0 0,-4-2 319 0 0,158-23 0 0 0,-218 44-1428 0 0,85-7 1213 0 0,-37 7-6722 0 0,-57 3-105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10135 0 0,'0'0'778'0'0,"-2"3"-506"0"0,-6 14 35 0 0,1 0 0 0 0,0 1 1 0 0,1-1-1 0 0,1 1 0 0 0,0 0 1 0 0,2 1-1 0 0,0-1 1 0 0,1 1-1 0 0,1 24 0 0 0,1-29-229 0 0,0 1-1 0 0,1-1 1 0 0,1 0-1 0 0,1 1 1 0 0,0-1-1 0 0,1 0 1 0 0,0 0-1 0 0,1-1 1 0 0,1 1-1 0 0,0-1 1 0 0,0-1-1 0 0,16 22 1 0 0,0-9-41 0 0,1-2-1 0 0,1 0 1 0 0,44 31 0 0 0,-53-43-544 0 0,4 2-4800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 4143 0 0,'0'0'191'0'0,"-2"0"-11"0"0,-21 0 11383 0 0,52 9-10415 0 0,-10-10-754 0 0,0 0 1 0 0,0-1-1 0 0,25-6 1 0 0,-14 2-103 0 0,19-4 133 0 0,52-7 219 0 0,-90 16-624 0 0,0 1 0 0 0,0-1-1 0 0,0 2 1 0 0,0 0 0 0 0,0 0-1 0 0,0 1 1 0 0,11 3 0 0 0,-18-4-220 0 0,0 1 1 0 0,1 0-1 0 0,-1-1 1 0 0,0 1 0 0 0,0 1-1 0 0,0-1 1 0 0,0 1-1 0 0,-1-1 1 0 0,7 7-1 0 0,-1 3-1872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1697 1 7799 0 0,'-42'6'295'0'0,"-1"1"-1"0"0,-49 17 1 0 0,24-6-27 0 0,-134 29 936 0 0,-219 23 0 0 0,330-62-52 0 0,-158-4-1 0 0,41-20 237 0 0,48 4-777 0 0,80 10-529 0 0,57 2-247 0 0,17 12 8 0 0,4-7 158 0 0,0-1 1 0 0,0 1 0 0 0,1 0-1 0 0,0 0 1 0 0,0 0 0 0 0,0 0-1 0 0,0-1 1 0 0,1 1 0 0 0,0 0-1 0 0,0 0 1 0 0,0 0 0 0 0,1 0 0 0 0,-1 0-1 0 0,1 0 1 0 0,1 0 0 0 0,-1 0-1 0 0,1-1 1 0 0,2 8 0 0 0,2 1 105 0 0,1 1 0 0 0,0-1 0 0 0,1 0 0 0 0,0-1 0 0 0,10 12 0 0 0,70 67 570 0 0,-63-67-409 0 0,0 1-1 0 0,38 51 1 0 0,-22-9 269 0 0,45 102 1 0 0,-30-56 67 0 0,-18-47-93 0 0,-37-65 640 0 0,-2-5-1002 0 0,0-1 0 0 0,0 1-1 0 0,0-1 1 0 0,0 1 0 0 0,-1-1-1 0 0,-2-4 1 0 0,-3-10 194 0 0,1-4-200 0 0,1 1 0 0 0,0-1-1 0 0,2-1 1 0 0,1 1 0 0 0,0-25-1 0 0,3 31-129 0 0,0 1 0 0 0,1-1 0 0 0,1 1 0 0 0,1 0 0 0 0,0 0 0 0 0,1 0 0 0 0,13-29-1 0 0,-2 14-8 0 0,2 1-1 0 0,24-31 1 0 0,49-53-17 0 0,-59 76-6 0 0,20-21-633 0 0,68-59 0 0 0,-111 111 465 0 0,-2 1-1565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1 126 455 0 0,'52'-39'1421'0'0,"-14"11"3617"0"0,-20 15-3313 0 0,0 2 1 0 0,1 0-1 0 0,32-13 2967 0 0,-49 27-4559 0 0,-1 0-110 0 0,0 1 0 0 0,0-1 0 0 0,-1 1 0 0 0,1 0 0 0 0,-1-1-1 0 0,1 1 1 0 0,-1 0 0 0 0,0-1 0 0 0,0 1 0 0 0,-1 0 0 0 0,1-1 0 0 0,-1 1-1 0 0,0 0 1 0 0,-2 6 0 0 0,-4 6 64 0 0,0 0 0 0 0,-9 15-1 0 0,6-13-9 0 0,-27 50 53 0 0,-40 89 200 0 0,71-141-319 0 0,3-5 42 0 0,1 2 19 0 0,2-8-9 0 0,2-4 36 0 0,4 1-48 0 0,0 1 0 0 0,1-1 1 0 0,-1 0-1 0 0,0-1 0 0 0,1 0 1 0 0,-1 0-1 0 0,1 0 0 0 0,-1 0 1 0 0,10-2-1 0 0,176-3 609 0 0,-155 4-701 0 0,-16 1-889 0 0,0 0 0 0 0,22 4 0 0 0,-25-1-5166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0,'0'0'6416'0'0,"2"1"-5688"0"0,41 32 1313 0 0,89 52 1 0 0,-5-4-317 0 0,-106-66-1602 0 0,0 1 0 0 0,-2 1-1 0 0,32 36 1 0 0,-33-31-123 0 0,0 1-1 0 0,-2 1 1 0 0,18 36 0 0 0,-33-58-123 0 0,0 0-222 0 0,3 10-1147 0 0,11-14-987 0 0,-1-4 1075 0 0,2-4-11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9671 0 0,'0'0'875'0'0,"-2"0"-719"0"0,-1 0-69 0 0,0 1 0 0 0,0 0-1 0 0,-1 0 1 0 0,1 0 0 0 0,0 1 0 0 0,0-1 0 0 0,0 1 0 0 0,1 0-1 0 0,-1-1 1 0 0,0 1 0 0 0,0 0 0 0 0,1 1 0 0 0,-3 2 0 0 0,-4 5 617 0 0,1 0-1 0 0,-8 13 1 0 0,2-3-396 0 0,-283 358 2890 0 0,262-337-3114 0 0,28-30-53 0 0,6 3-1354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10679 0 0,'0'0'3546'0'0,"2"-1"-2754"0"0,13-10-195 0 0,0 1 1 0 0,19-10 0 0 0,-19 12-450 0 0,0-1 0 0 0,-1 0 0 0 0,18-16 0 0 0,13-18 195 0 0,18-18 37 0 0,-54 54-349 0 0,1-1 0 0 0,0 1 0 0 0,0 1 0 0 0,1 0 0 0 0,12-5 0 0 0,-9 6-31 0 0,-2 4-12 0 0,-12 1 11 0 0,0 0 0 0 0,0 0-1 0 0,0 0 1 0 0,1 0 0 0 0,-1 0-1 0 0,0 0 1 0 0,0 0 0 0 0,0 0-1 0 0,0 0 1 0 0,0 0 0 0 0,1 0-1 0 0,-1 0 1 0 0,0 0 0 0 0,0 0-1 0 0,0 0 1 0 0,0 0 0 0 0,0 1-1 0 0,0-1 1 0 0,0 0 0 0 0,1 0-1 0 0,-1 0 1 0 0,0 0 0 0 0,0 0-1 0 0,0 0 1 0 0,0 0 0 0 0,0 0-1 0 0,0 1 1 0 0,0-1 0 0 0,0 0-1 0 0,0 0 1 0 0,0 0 0 0 0,1 0-1 0 0,-1 0 1 0 0,0 0 0 0 0,0 1-1 0 0,2 2 0 0 0,-1 1 0 0 0,1 0-1 0 0,-1 0 1 0 0,0 0 0 0 0,0 0-1 0 0,0 0 1 0 0,-1 0 0 0 0,1 7 0 0 0,-3 36 187 0 0,1-37-89 0 0,0-1-1 0 0,0 1 1 0 0,1-1 0 0 0,1 1-1 0 0,2 18 1 0 0,-2-23-75 0 0,1-1 1 0 0,0 1-1 0 0,0-1 1 0 0,0 1-1 0 0,0-1 1 0 0,1 0-1 0 0,-1 0 1 0 0,1 0-1 0 0,0 0 1 0 0,0 0-1 0 0,0-1 1 0 0,1 0-1 0 0,0 1 1 0 0,-1-1-1 0 0,1 0 0 0 0,0-1 1 0 0,0 1-1 0 0,1-1 1 0 0,-1 0-1 0 0,0 0 1 0 0,1 0-1 0 0,-1 0 1 0 0,1-1-1 0 0,0 0 1 0 0,-1 0-1 0 0,1 0 1 0 0,9 0-1 0 0,8 0-1047 0 0,0-2-3340 0 0,1-2-1730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23 242 5063 0 0,'-6'-7'204'0'0,"-1"-2"-80"0"0,-3-9 4272 0 0,20 17-574 0 0,-7 1-3253 0 0,12-1-284 0 0,73-4 279 0 0,142-27 0 0 0,144-62-652 0 0,-259 51 87 0 0,-53 18 14 0 0,-46 20 51 0 0,-13 4 92 0 0,-3 6-152 0 0,0 0-1 0 0,-1-1 0 0 0,0 1 1 0 0,0 0-1 0 0,0-1 0 0 0,-1 1 1 0 0,0-1-1 0 0,1 1 1 0 0,-1-1-1 0 0,-1 0 0 0 0,-2 5 1 0 0,-6 6-34 0 0,-21 23 1 0 0,-1 1 29 0 0,15-11-20 0 0,0 0 1 0 0,-18 45 0 0 0,-20 65 23 0 0,38-89-6 0 0,3 0 1 0 0,-19 101-1 0 0,30-121 12 0 0,1 0 0 0 0,2 0-1 0 0,1 1 1 0 0,1-1 0 0 0,2 0 0 0 0,10 51 0 0 0,-5-51-3 0 0,1 0 1 0 0,1 0-1 0 0,2-1 0 0 0,1-1 0 0 0,28 45 1 0 0,-19-39 0 0 0,2-1 0 0 0,2-1 0 0 0,52 50 0 0 0,25 26 150 0 0,-31-31 471 0 0,-61-66 1272 0 0,-9-9-1652 0 0,-1 0 0 0 0,1 0 0 0 0,-1 0 0 0 0,1 0 1 0 0,-1 1-1 0 0,0-1 0 0 0,0 1 0 0 0,1-1 0 0 0,-1 1 0 0 0,0-1 1 0 0,0 1-1 0 0,-1-1 0 0 0,2 3 0 0 0,1 8-197 0 0,-4-10-52 0 0,1 0 0 0 0,-1 0 0 0 0,1 0 0 0 0,-1 0 0 0 0,0 0 0 0 0,0 0 0 0 0,0 0 0 0 0,0 0 0 0 0,0 0 0 0 0,0 0 0 0 0,-1-1 0 0 0,1 1 0 0 0,-1 0 0 0 0,1-1 0 0 0,-1 1 0 0 0,1-1 0 0 0,-1 0 0 0 0,0 1 0 0 0,-2 0 0 0 0,-3 3 0 0 0,-1-1 0 0 0,0 1 0 0 0,-11 3 0 0 0,6-3-5 0 0,-1-2-1 0 0,1 1 0 0 0,-1-2 1 0 0,0 0-1 0 0,1 0 0 0 0,-1-2 1 0 0,-18 0-1 0 0,-99-16-59 0 0,54 5 62 0 0,-195-36 756 0 0,268 46-649 0 0,-7 0-17 0 0,-9 1-233 0 0,16 2 18 0 0,2 0 18 0 0,0-1-365 0 0,0 0-33 0 0,-7 7-1657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6 134 2303 0 0,'-5'-7'12703'0'0,"5"5"-12646"0"0,1 1 0 0 0,-1 0 0 0 0,1 0 1 0 0,-1 0-1 0 0,1 0 0 0 0,-1 1 0 0 0,1-1 0 0 0,0 0 0 0 0,-1 0 1 0 0,1 0-1 0 0,0 0 0 0 0,0 1 0 0 0,-1-1 0 0 0,1 0 0 0 0,0 0 1 0 0,0 1-1 0 0,1-1 0 0 0,17-10 298 0 0,20-9 165 0 0,-21 9-249 0 0,1 2 0 0 0,0 0 0 0 0,0 1 0 0 0,1 1-1 0 0,23-5 1 0 0,18 3-399 0 0,99-2 0 0 0,-135 10-813 0 0,-3-1-46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8287 0 0,'0'0'6332'0'0,"4"0"-5462"0"0,27-1-107 0 0,1-2 1 0 0,0-1 0 0 0,-1-1 0 0 0,0-1-1 0 0,39-14 1 0 0,31-14-52 0 0,183-35 0 0 0,-241 62-712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190 112 7743 0 0,'14'-48'840'0'0,"-11"39"-568"0"0,-1 0 866 0 0,1 0 0 0 0,-1 1 0 0 0,1-20 5374 0 0,-5 29-6158 0 0,-2 4-289 0 0,-1-1 0 0 0,2 1 0 0 0,-1 0 0 0 0,0 0 0 0 0,1 0 0 0 0,0 0 0 0 0,0 1 0 0 0,1-1 0 0 0,-3 9 0 0 0,-16 59 2 0 0,16-55-40 0 0,-26 117 53 0 0,-29 94-505 0 0,49-194 2 0 0,4-12-1216 0 0,-1 0 0 0 0,-20 39 0 0 0,21-50 28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8751 0 0,'0'0'4186'0'0,"3"1"-3093"0"0,9 4-780 0 0,0-1 1 0 0,1-1-1 0 0,0 0 1 0 0,-1 0-1 0 0,1-1 1 0 0,0-1-1 0 0,0 0 1 0 0,0-1-1 0 0,0-1 1 0 0,20-2-1 0 0,16-6 199 0 0,68-20 0 0 0,-101 24-401 0 0,94-24 304 0 0,185-60 347 0 0,-214 57-560 0 0,83-30 43 0 0,-129 51-196 0 0,1 2 0 0 0,61-9-1 0 0,-85 17-258 0 0,0 1 0 0 0,1 0-1 0 0,-1 1 1 0 0,1 0 0 0 0,-1 1 0 0 0,0 1-1 0 0,0 0 1 0 0,0 0 0 0 0,0 1 0 0 0,0 1-1 0 0,-1 0 1 0 0,14 9 0 0 0,11 2-3367 0 0,-18-11-1729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7 115 5983 0 0,'-6'3'6192'0'0,"6"-2"-6012"0"0,0-1 0 0 0,0 0 0 0 0,0 0 1 0 0,0 1-1 0 0,0-1 0 0 0,0 0 0 0 0,0 0 1 0 0,-1 0-1 0 0,1 1 0 0 0,0-1 0 0 0,0 0 1 0 0,0 0-1 0 0,0 1 0 0 0,0-1 0 0 0,1 0 1 0 0,-1 0-1 0 0,0 1 0 0 0,5 2 3229 0 0,2-1-4694 0 0,2-1 1430 0 0,0-1 0 0 0,0 1 0 0 0,0-2 0 0 0,0 1 0 0 0,0-1 1 0 0,0-1-1 0 0,0 0 0 0 0,12-4 0 0 0,3 1 125 0 0,151-44 1047 0 0,-114 29-886 0 0,126-22 0 0 0,-179 41-676 0 0,-1 0-1 0 0,1 1 1 0 0,-1 0 0 0 0,10 2-1 0 0,1 1-1186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3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129 124 2303 0 0,'-59'161'2436'0'0,"37"-94"2943"0"0,15-48-4561 0 0,-28 93 2029 0 0,34-110-2549 0 0,0 1-162 0 0,0 1-313 0 0,-2 13 865 0 0,3-17-681 0 0,0-1 1 0 0,0 1-1 0 0,1 0 1 0 0,-1 0-1 0 0,0 0 1 0 0,0 0-1 0 0,0 0 1 0 0,0 0-1 0 0,0 0 1 0 0,0 0-1 0 0,0 0 1 0 0,0 0-1 0 0,0 0 1 0 0,0 0-1 0 0,0 0 1 0 0,0 0-1 0 0,0 0 1 0 0,0 0-1 0 0,0 0 1 0 0,0 0-1 0 0,0 0 1 0 0,0 0-1 0 0,0 0 1 0 0,0 0-1 0 0,0 0 1 0 0,1 0-1 0 0,-1 0 0 0 0,0 0 1 0 0,0 0-1 0 0,0 0 1 0 0,0 0-1 0 0,0 0 1 0 0,0 0-1 0 0,0 0 1 0 0,0 0-1 0 0,0 0 1 0 0,0 0-1 0 0,0 0 1 0 0,0 0-1 0 0,0 0 1 0 0,0 0-1 0 0,0 0 1 0 0,0 1-1 0 0,0-1 1 0 0,0 0-1 0 0,0 0 1 0 0,0 0-1 0 0,0 0 1 0 0,0 0-1 0 0,0 0 1 0 0,0 0-1 0 0,0 0 1 0 0,0 0-1 0 0,0 0 0 0 0,0 0 1 0 0,0 0-1 0 0,0 0 1 0 0,0 0-1 0 0,0 0 1 0 0,0 0-1 0 0,0 0 1 0 0,0 0-1 0 0,0 0 1 0 0,0 0-1 0 0,0 1 1 0 0,0-1-1 0 0,0 0 1 0 0,0 0-1 0 0,0 0 1 0 0,7-9 201 0 0,25-48 80 0 0,-10 17-285 0 0,30-42 0 0 0,-13 28-163 0 0,-13 17-24 0 0,2 0 1 0 0,50-51-1 0 0,-55 67 153 0 0,30-21 1 0 0,-46 36 123 0 0,2 0 0 0 0,-1 1 0 0 0,1 1 0 0 0,0-1 0 0 0,0 1 0 0 0,0 1 0 0 0,18-5 1 0 0,-25 8-51 0 0,0-1 1 0 0,0 1-1 0 0,0 0 1 0 0,0 0-1 0 0,0 0 0 0 0,0 0 1 0 0,0 0-1 0 0,0 0 1 0 0,0 1-1 0 0,0-1 1 0 0,0 1-1 0 0,0-1 1 0 0,0 1-1 0 0,0 0 1 0 0,0 0-1 0 0,0 0 1 0 0,0 0-1 0 0,1 1 1 0 0,-1 0-5 0 0,1 0 1 0 0,-1 1 0 0 0,0-1-1 0 0,0 1 1 0 0,-1-1-1 0 0,1 1 1 0 0,0-1 0 0 0,-1 1-1 0 0,1 0 1 0 0,1 5-1 0 0,0 4 52 0 0,0 1 0 0 0,0-1 0 0 0,-2 1-1 0 0,2 20 1 0 0,-3-21-15 0 0,1 1-1 0 0,-2 0 0 0 0,0-1 1 0 0,0 1-1 0 0,-1-1 0 0 0,-1 0 1 0 0,0 1-1 0 0,0-1 0 0 0,-2 0 1 0 0,-10 21-1 0 0,-73 116 532 0 0,62-104-1749 0 0,25-42 474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61 128 7743 0 0,'0'0'704'0'0,"0"-1"-581"0"0,1-4 213 0 0,0 1 1 0 0,0-1-1 0 0,0 1 1 0 0,0-1-1 0 0,0 1 1 0 0,1 0-1 0 0,0 0 1 0 0,0 0-1 0 0,0 0 0 0 0,1 0 1 0 0,-1 0-1 0 0,1 0 1 0 0,5-5-1 0 0,-3 5-40 0 0,1 0-1 0 0,0 0 0 0 0,1 0 1 0 0,-1 1-1 0 0,0 0 0 0 0,10-3 1 0 0,-7 2-142 0 0,14-3 663 0 0,1 0 0 0 0,45-7 1 0 0,-67 14-781 0 0,-1 0-29 0 0,1-1 61 0 0,1 1 0 0 0,-1-1 0 0 0,1 1 1 0 0,-1 0-1 0 0,1 0 0 0 0,-1 0 0 0 0,1 0 0 0 0,-1 0 1 0 0,0 0-1 0 0,1 1 0 0 0,-1-1 0 0 0,1 1 0 0 0,-1 0 1 0 0,1-1-1 0 0,-1 1 0 0 0,3 2 0 0 0,-3-2-55 0 0,-1 0 0 0 0,1 1 0 0 0,0-1 0 0 0,-1 1-1 0 0,1-1 1 0 0,-1 1 0 0 0,1-1 0 0 0,-1 1 0 0 0,0 0-1 0 0,0 0 1 0 0,0 0 0 0 0,0 0 0 0 0,0 0 0 0 0,0 0 0 0 0,0 0-1 0 0,-1 0 1 0 0,1 0 0 0 0,-1 0 0 0 0,1 0 0 0 0,-1 1 0 0 0,0-1-1 0 0,0 0 1 0 0,0 0 0 0 0,0 0 0 0 0,0 0 0 0 0,-1 3 0 0 0,-3 9 55 0 0,0-7-35 0 0,0 0 0 0 0,0 0 1 0 0,-1-1-1 0 0,0 0 0 0 0,0 1 1 0 0,-8 6-1 0 0,-40 31 95 0 0,26-22-82 0 0,-123 116 6 0 0,137-124-53 0 0,1 0 0 0 0,-16 22 0 0 0,21-23 0 0 0,6-13 0 0 0,1 1 0 0 0,0 0 0 0 0,-1 0 0 0 0,1 0 0 0 0,0-1 0 0 0,0 1 0 0 0,-1 0 0 0 0,1 0 0 0 0,0 0 0 0 0,0 0 0 0 0,0-1 0 0 0,0 1 0 0 0,0 2 0 0 0,1-2 5 0 0,-1 0 1 0 0,1 0-1 0 0,0 0 0 0 0,-1 0 0 0 0,1-1 0 0 0,0 1 0 0 0,0 0 0 0 0,0 0 1 0 0,0 0-1 0 0,0-1 0 0 0,0 1 0 0 0,0 0 0 0 0,0-1 0 0 0,0 1 1 0 0,0-1-1 0 0,0 1 0 0 0,0-1 0 0 0,0 0 0 0 0,0 1 0 0 0,0-1 0 0 0,1 0 1 0 0,-1 0-1 0 0,0 0 0 0 0,0 0 0 0 0,0 0 0 0 0,2 0 0 0 0,32-3 232 0 0,-21 1-147 0 0,124-26 708 0 0,-70 9-534 0 0,41-10 305 0 0,-88 24-1128 0 0,1 1 0 0 0,43-1 0 0 0,-45 2-11117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4607 0 0,'0'0'354'0'0,"-2"2"-73"0"0,-12 7 752 0 0,1 0-17 0 0,0 1 0 0 0,1 0 0 0 0,-12 12 0 0 0,19-17-886 0 0,3-3-58 0 0,0 0 1 0 0,1 0-1 0 0,-1 0 0 0 0,0 0 0 0 0,1 0 0 0 0,-1 0 0 0 0,1 0 1 0 0,0 0-1 0 0,-1 1 0 0 0,1-1 0 0 0,0 0 0 0 0,-1 6 0 0 0,4 1-726 0 0,11-4-3164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151 406 2759 0 0,'-2'2'207'0'0,"-32"28"1891"0"0,25-22-1191 0 0,0-1-1 0 0,0 1 1 0 0,1 1 0 0 0,0-1 0 0 0,1 1 0 0 0,-13 20-1 0 0,12-12-203 0 0,0 0 0 0 0,2 0 0 0 0,0 1 0 0 0,0 0 1 0 0,2 0-1 0 0,-2 20 0 0 0,5-36-301 0 0,3 8 1150 0 0,16-43-1162 0 0,-8 15-291 0 0,10-16-1 0 0,-15 27-111 0 0,26-36-177 0 0,70-78 1 0 0,37-26-498 0 0,-107 115 910 0 0,1 2-1 0 0,2 1 1 0 0,63-43-1 0 0,-70 55-262 0 0,1 1-1 0 0,1 2 1 0 0,0 1-1 0 0,1 1 0 0 0,59-15 1 0 0,-83 25 71 0 0,22-1 127 0 0,-16 2-62 0 0,-10 1 64 0 0,0 2-90 0 0,-1 0-49 0 0,0-1 0 0 0,0 1 0 0 0,0-1 0 0 0,0 1 0 0 0,0 0 0 0 0,-1-1 0 0 0,1 1 0 0 0,0 0 0 0 0,-1 0 0 0 0,0 0 0 0 0,1-1 0 0 0,-1 1 1 0 0,0 0-1 0 0,0 0 0 0 0,0 0 0 0 0,0 0 0 0 0,0 0 0 0 0,-1-1 0 0 0,1 1 0 0 0,-1 2 0 0 0,-6 23 44 0 0,-1 0 0 0 0,-2-1-1 0 0,0 0 1 0 0,-19 32 0 0 0,-4 12-37 0 0,18-37-28 0 0,3 1 0 0 0,-10 39 0 0 0,18-54 0 0 0,0 1 0 0 0,2-1 0 0 0,0 1 0 0 0,1 0 0 0 0,3 29 0 0 0,0 17 0 0 0,3 13 0 0 0,-2-65 0 0 0,5-2 0 0 0,-6-11 0 0 0,0 1 0 0 0,1-1 0 0 0,-1 0-1 0 0,0 0 1 0 0,1 0 0 0 0,-1 0 0 0 0,0 0 0 0 0,1 0-1 0 0,-1-1 1 0 0,1 1 0 0 0,-1-1 0 0 0,1 1 0 0 0,-1-1-1 0 0,1 0 1 0 0,2-1 0 0 0,6 0 11 0 0,0 0-1 0 0,13-4 1 0 0,-7 1 51 0 0,65-14 151 0 0,-50 10-240 0 0,0 1 1 0 0,0 2-1 0 0,42-2 1 0 0,-54 9-2273 0 0,-9-1 1200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1464 20 3223 0 0,'44'-19'9754'0'0,"-46"21"-9086"0"0,-5 3-434 0 0,-1 0 1 0 0,1 0 0 0 0,-1 0 0 0 0,0-1-1 0 0,-1 0 1 0 0,-10 3 0 0 0,-58 15 321 0 0,27-8-281 0 0,-276 65 821 0 0,129-35-632 0 0,119-26-410 0 0,-1-4-1 0 0,0-3 0 0 0,-120 1 1 0 0,46-7 8 0 0,84-2-50 0 0,-36 6 116 0 0,99-8-127 0 0,-15 1-42 0 0,23-4 104 0 0,1 0-56 0 0,0 0 0 0 0,0 0 1 0 0,1 0-1 0 0,-1 1 0 0 0,1-1 0 0 0,0 1 0 0 0,-1 0 1 0 0,1 0-1 0 0,0 0 0 0 0,0 0 0 0 0,-1 1 1 0 0,1-1-1 0 0,0 1 0 0 0,6 0 0 0 0,-4 1 15 0 0,1 1 0 0 0,-1-1-1 0 0,1 1 1 0 0,-1 0 0 0 0,0 0-1 0 0,0 0 1 0 0,11 7 0 0 0,2 4 35 0 0,0 1 1 0 0,-1 0 0 0 0,29 31 0 0 0,38 45-58 0 0,-39-40 0 0 0,73 62 0 0 0,-89-85 33 0 0,51 57 0 0 0,-43-42-5 0 0,-27-30 36 0 0,-3-3 2 0 0,-6-8 4 0 0,1 5 46 0 0,3 1 645 0 0,-43-7 203 0 0,13-7-724 0 0,14 1-168 0 0,9 5-64 0 0,0 0 1 0 0,-1 0-1 0 0,1-1 0 0 0,0 1 1 0 0,-1 0-1 0 0,1 0 0 0 0,0-1 1 0 0,0 1-1 0 0,0-1 1 0 0,0 1-1 0 0,0-1 0 0 0,0 1 1 0 0,1-1-1 0 0,-1 1 0 0 0,0-1 1 0 0,0-3-1 0 0,0 0 6 0 0,0 1 8 0 0,1-1 1 0 0,-1 0 0 0 0,1 0-1 0 0,-1 1 1 0 0,1-1-1 0 0,1 0 1 0 0,-1 0-1 0 0,2-7 1 0 0,13-40 359 0 0,-11 39-226 0 0,2-6-43 0 0,56-164 478 0 0,-46 145-518 0 0,1 0 0 0 0,36-59 0 0 0,-47 88-47 0 0,-4 6-25 0 0,0-1 0 0 0,0 1 0 0 0,0 0-1 0 0,1 0 1 0 0,-1 0 0 0 0,1 0 0 0 0,0 0 0 0 0,0 0 0 0 0,0 1 0 0 0,0 0 0 0 0,1-1 0 0 0,-1 1 0 0 0,8-3-1 0 0,-11 5-8 0 0,1 0-1 0 0,-1-1 0 0 0,1 1 0 0 0,0 0 0 0 0,-1 0 1 0 0,1 0-1 0 0,-1-1 0 0 0,1 1 0 0 0,0 0 0 0 0,-1 0 0 0 0,1 0 1 0 0,0 0-1 0 0,-1 0 0 0 0,1 0 0 0 0,-1 0 0 0 0,1 1 0 0 0,1-1 1 0 0,-1 0-40 0 0,2 0-244 0 0,11 7-901 0 0,-12-4-75 0 0,-1 1 0 0 0,1-1 0 0 0,0 0 0 0 0,-1 0 1 0 0,3 7-1 0 0,0 5-4619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66 1375 0 0,'0'0'10478'0'0,"2"-2"-10020"0"0,17-9 170 0 0,1 1-1 0 0,1 1 0 0 0,0 1 0 0 0,41-11 0 0 0,-61 19-603 0 0,4-2 42 0 0,-1 1 1 0 0,0 0-1 0 0,1 0 0 0 0,-1 1 0 0 0,0-1 1 0 0,1 1-1 0 0,-1 0 0 0 0,1 0 1 0 0,-1 0-1 0 0,0 1 0 0 0,1-1 0 0 0,4 2 1 0 0,3 3-49 0 0,1 4-18 0 0,-9-6 3 0 0,-1 0-8 0 0,4 15 82 0 0,-7-17-75 0 0,0-1 1 0 0,0 1-1 0 0,1 0 1 0 0,-1 0-1 0 0,0-1 1 0 0,0 1-1 0 0,0 0 1 0 0,-1 0-1 0 0,1-1 1 0 0,0 1-1 0 0,0 0 1 0 0,0 0-1 0 0,0-1 1 0 0,-1 1-1 0 0,1 0 1 0 0,0-1-1 0 0,-1 1 1 0 0,1 0-1 0 0,-1 0 1 0 0,0 1 0 0 0,-7 14-3 0 0,3-13 0 0 0,2-1 0 0 0,-10 8 17 0 0,0-1 0 0 0,0 0 0 0 0,-26 13 0 0 0,22-13-19 0 0,-30 20 0 0 0,33-18 2 0 0,0 0 0 0 0,1 1 0 0 0,0 0 0 0 0,1 1 0 0 0,-17 24 0 0 0,21-25 0 0 0,1 7 1 0 0,7-15 6 0 0,0-1 7 0 0,0-2 18 0 0,0 0 0 0 0,0 1 1 0 0,0-1-1 0 0,0 0 1 0 0,1 0-1 0 0,-1 0 0 0 0,0 1 1 0 0,0-1-1 0 0,1 0 1 0 0,-1 0-1 0 0,1 0 1 0 0,-1 0-1 0 0,1 0 0 0 0,-1 0 1 0 0,1 0-1 0 0,-1 0 1 0 0,1 0-1 0 0,1 1 0 0 0,0 0 35 0 0,0 0-1 0 0,1 0 0 0 0,-1 0 0 0 0,0-1 0 0 0,1 1 0 0 0,-1-1 0 0 0,5 2 0 0 0,2 1 119 0 0,0-1 0 0 0,0-1 0 0 0,13 3 0 0 0,7-2 206 0 0,-1 0-1 0 0,1-2 1 0 0,50-4 0 0 0,85-20 358 0 0,-74 9-655 0 0,-77 12-238 0 0,0 2 0 0 0,13 0 0 0 0,-7 1-360 0 0,-17-1-72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74 455 0 0,'0'0'11007'0'0,"3"-1"-9552"0"0,31-13-502 0 0,0 2 1 0 0,1 1 0 0 0,1 2 0 0 0,0 1-1 0 0,50-4 1 0 0,-50 10-1193 0 0,80-2 1079 0 0,-99 5-2804 0 0,0 0-1 0 0,25 7 1 0 0,-28-5-3776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8751 0 0,'0'0'2256'0'0,"2"0"-785"0"0,136-20 3352 0 0,1-5-3505 0 0,101-14-962 0 0,-95 24-1352 0 0,-59 8-2680 0 0,-53 3 2012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1618 38 5063 0 0,'10'-1'427'0'0,"92"-8"-4"0"0,-58 0 9813 0 0,-46 7-9835 0 0,-2 0-308 0 0,-1-1 1 0 0,0 1 0 0 0,1 0-1 0 0,-1 1 1 0 0,0-1-1 0 0,0 1 1 0 0,0 0 0 0 0,0 0-1 0 0,0 0 1 0 0,-1 1-1 0 0,1 0 1 0 0,-6 0-1 0 0,-14 2 24 0 0,-30 6 0 0 0,35-5-75 0 0,-304 56 18 0 0,-148 18-3 0 0,418-72-66 0 0,-540 32 82 0 0,574-37-75 0 0,1 0 1 0 0,0 1-1 0 0,0 1 0 0 0,0 1 0 0 0,-35 10 1 0 0,52-12-55 0 0,2-1-46 0 0,-1 1 78 0 0,0-1 0 0 0,1 1 0 0 0,0-1 0 0 0,-1 1 0 0 0,1 0 0 0 0,-1-1 0 0 0,1 1 0 0 0,0-1 0 0 0,-1 1 0 0 0,1 0 0 0 0,0 0 0 0 0,0-1 0 0 0,0 1 0 0 0,-1 0 0 0 0,1-1 0 0 0,0 1 0 0 0,0 1 0 0 0,2 1-11 0 0,0-1 0 0 0,-1 1-1 0 0,1 0 1 0 0,1-1 0 0 0,-1 1-1 0 0,0-1 1 0 0,0 0 0 0 0,1 0 0 0 0,4 3-1 0 0,29 16-86 0 0,-25-16 118 0 0,-1 1-1 0 0,11 7 1 0 0,11 15 4 0 0,0 1 0 0 0,35 44 0 0 0,-11-12 0 0 0,-28-28-24 0 0,0 1 0 0 0,27 47 0 0 0,-23-32 46 0 0,-7-16 600 0 0,1-1 0 0 0,34 34 0 0 0,-59-64-294 0 0,-15-1-40 0 0,11-2-279 0 0,0 0 0 0 0,0 0 0 0 0,1-1 0 0 0,-1 1 0 0 0,1-1 0 0 0,-1 1 1 0 0,1-1-1 0 0,-1 0 0 0 0,1 0 0 0 0,0 0 0 0 0,0 0 0 0 0,0-1 0 0 0,0 1 0 0 0,0 0 0 0 0,1-1 0 0 0,-1 1 0 0 0,1-1 0 0 0,0 0 0 0 0,-1 0 0 0 0,1 1 0 0 0,0-1 0 0 0,1 0 0 0 0,-1 0 0 0 0,0-5 0 0 0,-1-5 4 0 0,0-1-1 0 0,1 1 0 0 0,1-1 1 0 0,1-17-1 0 0,1 18 0 0 0,0 0 1 0 0,1 0-1 0 0,0 1 0 0 0,1-1 0 0 0,0 1 1 0 0,1 0-1 0 0,1 0 0 0 0,0 0 0 0 0,14-20 0 0 0,6-4 99 0 0,48-50 0 0 0,-63 74-84 0 0,4-3 25 0 0,-9 10-52 0 0,-1 0 1 0 0,0 0-1 0 0,0-1 1 0 0,-1 0-1 0 0,5-6 1 0 0,-8 10-73 0 0,-1 0-10 0 0,-1 0 18 0 0,1 1 0 0 0,0 0-1 0 0,-1-1 1 0 0,1 1 0 0 0,-1-1 0 0 0,1 1-1 0 0,-1 0 1 0 0,0 0 0 0 0,0-1 0 0 0,1 1-1 0 0,-1 0 1 0 0,0 0 0 0 0,0 0 0 0 0,0 0-1 0 0,0 0 1 0 0,-1 0 0 0 0,1 0 0 0 0,-1-1-1 0 0,-27-12-1306 0 0,12 7 603 0 0,15 6 251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30 159 9151 0 0,'-1'-2'422'0'0,"-19"-23"148"0"0,19 23-530 0 0,0 1 0 0 0,0 0 0 0 0,0-1-1 0 0,0 1 1 0 0,1-1 0 0 0,-1 1 0 0 0,0-1-1 0 0,1 1 1 0 0,-1-1 0 0 0,1 0 0 0 0,0 1-1 0 0,0-1 1 0 0,-1 1 0 0 0,1-1 0 0 0,0 0 0 0 0,0 1-1 0 0,0-1 1 0 0,1 0 0 0 0,-1-2 0 0 0,1 2 107 0 0,0-1 0 0 0,0 1 0 0 0,1 0 0 0 0,-1-1 1 0 0,0 1-1 0 0,1 0 0 0 0,-1 0 0 0 0,1 0 1 0 0,0 0-1 0 0,-1 0 0 0 0,4-2 0 0 0,2-1 244 0 0,1 0-1 0 0,-1 0 1 0 0,1 1 0 0 0,0 0-1 0 0,0 1 1 0 0,13-5-1 0 0,6 0 152 0 0,0 1 0 0 0,1 1-1 0 0,38-3 1 0 0,-41 7-211 0 0,-9 0 66 0 0,31 1 1 0 0,-43 1-331 0 0,0 0 0 0 0,0 1 0 0 0,-1-1 1 0 0,1 1-1 0 0,0 0 0 0 0,-1 0 0 0 0,1 0 0 0 0,0 1 1 0 0,-1-1-1 0 0,0 1 0 0 0,1 0 0 0 0,-1 0 0 0 0,5 4 1 0 0,-7-4-58 0 0,1-1 1 0 0,-1 1 0 0 0,1 0 0 0 0,-1 0 0 0 0,0 0 0 0 0,0 1-1 0 0,0-1 1 0 0,0 0 0 0 0,0 0 0 0 0,0 1 0 0 0,-1-1-1 0 0,1 0 1 0 0,-1 1 0 0 0,0-1 0 0 0,1 0 0 0 0,-1 1 0 0 0,0-1-1 0 0,-1 1 1 0 0,1-1 0 0 0,0 0 0 0 0,-1 1 0 0 0,1-1 0 0 0,-1 0-1 0 0,-1 3 1 0 0,-1 4 4 0 0,0 0 0 0 0,-1 0 0 0 0,0-1 0 0 0,-10 15 0 0 0,-11 11 33 0 0,-2-2-1 0 0,-48 47 1 0 0,39-44-2 0 0,-36 47 0 0 0,64-72-39 0 0,4-5-7 0 0,-1 1 1 0 0,1-1-1 0 0,0 1 1 0 0,1 0-1 0 0,-1 0 0 0 0,1 1 1 0 0,-4 11-1 0 0,6-3 0 0 0,1-14 2 0 0,1 1 0 0 0,0 0 0 0 0,-1 0 0 0 0,1-1 0 0 0,0 1 0 0 0,0 0-1 0 0,0-1 1 0 0,0 1 0 0 0,0-1 0 0 0,0 1 0 0 0,1-1 0 0 0,-1 0 0 0 0,0 0 0 0 0,1 1 0 0 0,-1-1 0 0 0,1 0-1 0 0,0 0 1 0 0,-1 0 0 0 0,1 0 0 0 0,0-1 0 0 0,-1 1 0 0 0,1 0 0 0 0,0-1 0 0 0,2 1 0 0 0,6 2 15 0 0,0-1 1 0 0,0 0-1 0 0,11 0 1 0 0,34-1 254 0 0,1-3 0 0 0,84-12 0 0 0,-109 10-226 0 0,-7 1-25 0 0,114-10 102 0 0,-109 11-184 0 0,0 2-1 0 0,50 6 1 0 0,-72-5-39 0 0,1 1 0 0 0,0-1 0 0 0,-1 2 0 0 0,8 2-1 0 0,-13-4-41 0 0,0-1 0 0 0,0 1 0 0 0,0 0 0 0 0,-1 0 0 0 0,1 1-1 0 0,0-1 1 0 0,0 0 0 0 0,-1 0 0 0 0,1 1 0 0 0,-1-1 0 0 0,1 1-1 0 0,-1-1 1 0 0,0 1 0 0 0,0 0 0 0 0,0 0 0 0 0,0-1 0 0 0,0 1 0 0 0,0 0-1 0 0,1 4 1 0 0,-2 6-2006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2 136 9215 0 0,'-1'-22'447'0'0,"3"-28"-1"0"0,0 13 1740 0 0,5 11 2782 0 0,1 37-4797 0 0,-4-2-160 0 0,-1 0 1 0 0,0 0 0 0 0,-1-1 0 0 0,0 2 0 0 0,0-1 0 0 0,0 12 0 0 0,1 3 23 0 0,54 498 1153 0 0,-51-456-1157 0 0,24 262 150 0 0,-27-303-165 0 0,-1 1 0 0 0,-1-1 0 0 0,-5 45 0 0 0,2-57-5 0 0,-3-1 32 0 0,3-8-36 0 0,-12 9 12 0 0,13-13-8 0 0,0 1 0 0 0,1-1 0 0 0,-1 0 0 0 0,0 1 0 0 0,0-1 0 0 0,1 0 0 0 0,-1 0 0 0 0,0 0 0 0 0,0 0 0 0 0,0 0 0 0 0,0 0 0 0 0,1 0 0 0 0,-1 0 0 0 0,0 0 0 0 0,0 0 0 0 0,0 0 0 0 0,1 0 0 0 0,-1-1 0 0 0,0 1 0 0 0,0 0 0 0 0,0-1 0 0 0,1 1 0 0 0,-2-1 0 0 0,-14-12 191 0 0,13 10-159 0 0,1 0 0 0 0,1 0 0 0 0,-1-1 0 0 0,0 1 0 0 0,1-1 0 0 0,0 1 0 0 0,-1-1 0 0 0,1 0 0 0 0,1 1 0 0 0,-1-1 0 0 0,1 0 0 0 0,-1-4 0 0 0,1-7 272 0 0,2-24-1 0 0,-2 35-262 0 0,4-27 295 0 0,1-1 1 0 0,1 1 0 0 0,19-51 0 0 0,-9 37-93 0 0,42-77 0 0 0,-32 78-139 0 0,2 1 1 0 0,2 1-1 0 0,2 2 1 0 0,38-40-1 0 0,-14 26 2 0 0,124-94-1 0 0,120-78-138 0 0,-298 225-95 0 0,-3 1-337 0 0,0 0 367 0 0,-1 1 0 0 0,1-1-1 0 0,0 1 1 0 0,0-1 0 0 0,0 1 0 0 0,0-1-1 0 0,0 1 1 0 0,0 0 0 0 0,0-1 0 0 0,0 1 0 0 0,0 1-1 0 0,-4 2-301 0 0,-46 35-3631 0 0,22-14-2533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12 241 9671 0 0,'0'0'440'0'0,"-2"-1"-5"0"0,-7-5 5296 0 0,11 7-5561 0 0,1-1 0 0 0,-1 0 0 0 0,0 1 0 0 0,1-1 0 0 0,-1 0 0 0 0,0 0 0 0 0,1 0 0 0 0,3-1 0 0 0,5 0 93 0 0,88 7 1784 0 0,102 0 179 0 0,146-37-315 0 0,-260 21-1659 0 0,357-56 277 0 0,-167 21-325 0 0,75-32-2325 0 0,-328 71 181 0 0,43-3 0 0 0,-55 7 756 0 0,-9 2-311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4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66 300 5063 0 0,'1'-2'390'0'0,"2"1"-318"0"0,12-12 5702 0 0,-10 22-5162 0 0,-2-4-466 0 0,-2-2-42 0 0,0 0 0 0 0,-1 0 0 0 0,1-1 0 0 0,-1 1-1 0 0,0 0 1 0 0,1 0 0 0 0,-1 0 0 0 0,-1 0 0 0 0,1 0 0 0 0,0 0 0 0 0,-2 5 0 0 0,-12 34 922 0 0,7-23-622 0 0,-20 52 994 0 0,16-45-1119 0 0,1 0 0 0 0,1 0-1 0 0,-5 30 1 0 0,12-29 604 0 0,16-32-228 0 0,-9 2-549 0 0,0 0 0 0 0,-1 0 1 0 0,1-1-1 0 0,-1 1 0 0 0,0-1 1 0 0,0 0-1 0 0,0 0 0 0 0,-1-1 1 0 0,0 1-1 0 0,6-10 0 0 0,1-5 201 0 0,11-28 0 0 0,-19 41-258 0 0,34-93-305 0 0,4-9-306 0 0,-32 89 426 0 0,1-1 0 0 0,2 1 0 0 0,15-22 0 0 0,-20 34 106 0 0,0-1 0 0 0,0 1 0 0 0,1 0 0 0 0,0 1-1 0 0,0-1 1 0 0,1 2 0 0 0,11-8 0 0 0,-3 4 22 0 0,0 1 1 0 0,1 1-1 0 0,17-5 0 0 0,36-13 8 0 0,-28 9 82 0 0,0 2 0 0 0,48-9 0 0 0,19 2 88 0 0,-91 20-159 0 0,-17 1-8 0 0,0 0 0 0 0,0 0 1 0 0,0 0-1 0 0,0 0 0 0 0,0 0 1 0 0,0 0-1 0 0,0 0 0 0 0,0 1 0 0 0,0-1 1 0 0,-1 0-1 0 0,1 1 0 0 0,2 0 1 0 0,-2 0-3 0 0,0 1 0 0 0,0-1-1 0 0,0 0 1 0 0,0 1 0 0 0,0-1 0 0 0,0 1 0 0 0,-1 0 0 0 0,1-1 0 0 0,0 1 0 0 0,-1 0 0 0 0,1-1 0 0 0,-1 1 0 0 0,0 0 0 0 0,1-1 0 0 0,-1 1 0 0 0,0 0 0 0 0,0 0 0 0 0,0-1 0 0 0,0 1 0 0 0,-1 0 0 0 0,1 0 0 0 0,0-1 0 0 0,-1 3 0 0 0,-1 4 28 0 0,0-1 0 0 0,-1 0-1 0 0,-6 15 1 0 0,-30 51 221 0 0,17-32-147 0 0,-24 57 0 0 0,44-92-96 0 0,0 0 0 0 0,0 0 0 0 0,0 0 0 0 0,1 0 0 0 0,0 1 0 0 0,0-1 0 0 0,1 1 0 0 0,-1-1-1 0 0,2 0 1 0 0,-1 1 0 0 0,2 6 0 0 0,-1-8 32 0 0,1 0 0 0 0,-1 1-1 0 0,1-1 1 0 0,1 0 0 0 0,-1 0 0 0 0,1-1-1 0 0,0 1 1 0 0,0 0 0 0 0,0-1 0 0 0,1 0-1 0 0,-1 1 1 0 0,1-2 0 0 0,4 5 0 0 0,13 9 183 0 0,-1-1 0 0 0,2-1 1 0 0,0-1-1 0 0,1-1 0 0 0,1 0 1 0 0,-1-2-1 0 0,2-1 1 0 0,0-1-1 0 0,0-1 0 0 0,34 6 1 0 0,-29-9-517 0 0,1-1 0 0 0,-1-2 0 0 0,41-1 0 0 0,-39-3-1647 0 0,0-2 0 0 0,0 0 0 0 0,33-11 0 0 0,-39 8-4183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5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5063 0 0,'0'0'390'0'0,"0"-2"-32"0"0,1-1-16 0 0,1-1-1 0 0,-1 1 1 0 0,0 0-1 0 0,1 0 1 0 0,0 0-1 0 0,0 0 1 0 0,0 0-1 0 0,0 1 1 0 0,0-1-1 0 0,0 1 1 0 0,1-1-1 0 0,-1 1 1 0 0,1 0-1 0 0,0 0 1 0 0,-1 0-1 0 0,1 0 1 0 0,5-2-1 0 0,8-4 212 0 0,0 1-1 0 0,22-6 0 0 0,-16 6-513 0 0,172-46 265 0 0,4 16 1 0 0,-163 32-225 0 0,135-16 442 0 0,-54 9-72 0 0,150-17 313 0 0,-183 23-1534 0 0,101 8-1 0 0,-143 1-4460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5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10135 0 0,'5'-8'257'0'0,"0"0"0"0"0,1 1-1 0 0,0-1 1 0 0,0 1 0 0 0,1 0-1 0 0,0 1 1 0 0,0 0 0 0 0,0 0-1 0 0,14-8 1 0 0,-11 8-37 0 0,2 1 1 0 0,-1 0-1 0 0,1 1 1 0 0,-1 0-1 0 0,1 0 1 0 0,19-2 0 0 0,8 3-10 0 0,-1 1 0 0 0,1 2 0 0 0,65 7 0 0 0,-57-2-304 0 0,133 3-1159 0 0,-137-7 74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3:5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19 329 6911 0 0,'-3'-6'142'0'0,"0"1"0"0"0,1-1 0 0 0,0 0 0 0 0,0 0 0 0 0,0 0 0 0 0,1 0 0 0 0,0 0 0 0 0,0 0 0 0 0,0-1 0 0 0,1 1 0 0 0,0 0 0 0 0,0 0 0 0 0,1-1 0 0 0,1-6 0 0 0,-1 5 277 0 0,1-1 1 0 0,0 1 0 0 0,1-1 0 0 0,0 1-1 0 0,0 0 1 0 0,1 0 0 0 0,0 0 0 0 0,0 1-1 0 0,1-1 1 0 0,0 1 0 0 0,0 0 0 0 0,1 0-1 0 0,-1 1 1 0 0,2-1 0 0 0,13-10 0 0 0,-7 8-363 0 0,0 1 0 0 0,1 0 1 0 0,0 1-1 0 0,0 0 0 0 0,1 1 1 0 0,0 1-1 0 0,0 1 0 0 0,17-4 1 0 0,247-27-44 0 0,-232 33-275 0 0,0 3 0 0 0,0 1 0 0 0,0 3 0 0 0,91 20 0 0 0,-54-6-5114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 3223 0 0,'-2'-1'5736'0'0,"-1"-4"-4592"0"0,0 1 0 0 0,0-1 0 0 0,0 0 0 0 0,1 0 0 0 0,-4-9 3104 0 0,8 17-4048 0 0,12 21-177 0 0,13 22-14 0 0,65 83-1 0 0,-90-127-8 0 0,83 103 0 0 0,-71-86 0 0 0,-1 1 0 0 0,-1 0 0 0 0,15 37 0 0 0,-25-51 0 0 0,0-1 0 0 0,0 0 0 0 0,-1 1 0 0 0,0-1 0 0 0,0 1 0 0 0,-1-1 0 0 0,1 1 0 0 0,-1-1 0 0 0,0 1 0 0 0,-1 0 0 0 0,1-1 0 0 0,-1 1 0 0 0,0-1 0 0 0,-1 0 0 0 0,1 1 0 0 0,-1-1 0 0 0,0 0 0 0 0,-4 6 0 0 0,-3 5 0 0 0,-1-1 0 0 0,0 0 0 0 0,-2 0 0 0 0,-15 15 0 0 0,15-18-48 0 0,-1-1 0 0 0,-1 0 0 0 0,0-1 0 0 0,0 0 0 0 0,-23 10 0 0 0,-42 19-1728 0 0,78-39 1649 0 0,1 0 0 0 0,-1 1 0 0 0,0-1 0 0 0,1 0-1 0 0,-1 0 1 0 0,0 0 0 0 0,1 1 0 0 0,-1-1 0 0 0,0 0-1 0 0,1 0 1 0 0,-1 0 0 0 0,0 0 0 0 0,1 0 0 0 0,-1 0-1 0 0,0 0 1 0 0,0-1 0 0 0,-1 1-695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59 8895 0 0,'10'-5'386'0'0,"21"-9"711"0"0,41-26 4827 0 0,-73 40-5899 0 0,0 0 1 0 0,0 1 0 0 0,-1-1-1 0 0,1 0 1 0 0,0 0-1 0 0,0 0 1 0 0,0 1-1 0 0,0-1 1 0 0,0 1-1 0 0,0-1 1 0 0,-1 1-1 0 0,-2 1 21 0 0,-34 11 315 0 0,-57 29 0 0 0,14-5-251 0 0,-261 93 101 0 0,116-46-205 0 0,159-59-85 0 0,-1-4-1 0 0,-2-2 1 0 0,-84 11-1 0 0,100-23 465 0 0,-1-3 0 0 0,1-2 0 0 0,-1-2 0 0 0,-100-14 0 0 0,155 14-384 0 0,-6-1-125 0 0,1 0-1 0 0,-1 0 0 0 0,1 0 1 0 0,-1-1-1 0 0,1 1 1 0 0,-1-1-1 0 0,1-1 0 0 0,-7-3 1 0 0,5-3-295 0 0,6 6 418 0 0,1 0 0 0 0,-1 0 0 0 0,1 0 0 0 0,0 0 0 0 0,0 0 0 0 0,0 1 0 0 0,0-1 0 0 0,1 0 0 0 0,-1 0 0 0 0,1 0 1 0 0,0 0-1 0 0,-1 1 0 0 0,1-1 0 0 0,1 0 0 0 0,-1 1 0 0 0,0-1 0 0 0,1 1 0 0 0,-1-1 0 0 0,1 1 0 0 0,-1 0 0 0 0,4-3 0 0 0,1-3 4 0 0,1 1 0 0 0,-1 0 0 0 0,1 1-1 0 0,1 0 1 0 0,9-7 0 0 0,-10 9-52 0 0,0 0 0 0 0,1 1-1 0 0,-1 0 1 0 0,1 0 0 0 0,0 0-1 0 0,-1 1 1 0 0,1 1 0 0 0,0-1-1 0 0,15 0 1 0 0,-20 2-215 0 0,1 3-526 0 0,-3-3 767 0 0,-1 0 0 0 0,1 1 0 0 0,-1-1 0 0 0,1 0 0 0 0,-1 0 0 0 0,1 0 0 0 0,-1 1 0 0 0,1-1 0 0 0,-1 0 0 0 0,1 0 0 0 0,-1 1 0 0 0,0-1 0 0 0,1 0-1 0 0,-1 1 1 0 0,1-1 0 0 0,-1 0 0 0 0,0 1 0 0 0,1-1 0 0 0,-1 2 0 0 0,3 4 7 0 0,-2 1 1 0 0,1 0-1 0 0,-1-1 0 0 0,0 1 0 0 0,0 0 0 0 0,0 0 0 0 0,-1 0 0 0 0,-1 0 0 0 0,1 0 1 0 0,-3 10-1 0 0,2-7 1 0 0,0 0 0 0 0,1 1 1 0 0,0-1-1 0 0,2 19 0 0 0,8 10 51 0 0,1 0-1 0 0,25 55 1 0 0,42 70 116 0 0,-62-132-139 0 0,16 24 187 0 0,47 64 0 0 0,-14-23 410 0 0,-64-95 591 0 0,-14 3-546 0 0,12-5-636 0 0,-1 0 0 0 0,1-1 0 0 0,0 1 0 0 0,-1 0 1 0 0,1-1-1 0 0,-1 1 0 0 0,1-1 0 0 0,0 0 0 0 0,0 1 0 0 0,-1-1 1 0 0,1 0-1 0 0,0 0 0 0 0,0 0 0 0 0,0 0 0 0 0,0 0 1 0 0,0 0-1 0 0,0 0 0 0 0,0 0 0 0 0,0 0 0 0 0,-1-2 1 0 0,1 1-5 0 0,0 0 0 0 0,0-1 0 0 0,0 1 1 0 0,1-1-1 0 0,-1 0 0 0 0,1 1 0 0 0,-1-1 1 0 0,1 1-1 0 0,0-1 0 0 0,0-4 0 0 0,2-6 4 0 0,0 1-1 0 0,1-1 1 0 0,8-21-1 0 0,-9 26 6 0 0,37-91 114 0 0,-24 65-70 0 0,18-65 0 0 0,36-154-4 0 0,-59 216-76 0 0,-4 23-52 0 0,1 6-53 0 0,-6 7 79 0 0,0 1 0 0 0,0-1 0 0 0,0 1 0 0 0,0-1 0 0 0,0 1 0 0 0,0-1 0 0 0,0 1 0 0 0,0 0 1 0 0,0 0-1 0 0,1-1 0 0 0,-1 1 0 0 0,0 0 0 0 0,0 0 0 0 0,0 0 0 0 0,0 0 0 0 0,0 0 0 0 0,0 1 0 0 0,0-1 0 0 0,0 0 0 0 0,2 1 0 0 0,19 10-586 0 0,-20-10 415 0 0,0 1 0 0 0,0 0 0 0 0,-1 0 0 0 0,1 0 1 0 0,0 0-1 0 0,-1 0 0 0 0,1 1 0 0 0,-1-1 0 0 0,2 4 1 0 0,4 8-5594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10103 0 0,'0'0'919'0'0,"-2"2"-759"0"0,0 3-60 0 0,0 0 0 0 0,0 1 0 0 0,0 0 0 0 0,1-1 0 0 0,-1 1 0 0 0,2 0 0 0 0,-1 0 0 0 0,0 0 0 0 0,1-1 0 0 0,0 1 0 0 0,1 0 0 0 0,0 7 0 0 0,2 3 370 0 0,0 0 0 0 0,1 0 0 0 0,8 22 0 0 0,-4-18-159 0 0,2 0 1 0 0,0-1-1 0 0,1 0 1 0 0,0 0-1 0 0,27 30 0 0 0,-16-24-82 0 0,1-1-1 0 0,2-2 1 0 0,31 24 0 0 0,-39-34-182 0 0,45 35 59 0 0,71 40 1 0 0,-121-81-113 0 0,0-1 1 0 0,0 0 0 0 0,23 6-1 0 0,-33-11-154 0 0,0 0-224 0 0,8-1 56 0 0,-8 1-572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15 7831 0 0,'-1'-2'603'0'0,"-12"-11"3489"0"0,13 14-3966 0 0,0-1-1 0 0,0 0 1 0 0,-1 0 0 0 0,1 0 0 0 0,0 0 0 0 0,0 0 0 0 0,0 0 0 0 0,-1 0 0 0 0,1 0 0 0 0,0 0 0 0 0,0 0 0 0 0,0 0-1 0 0,-1 1 1 0 0,1-1 0 0 0,0 0 0 0 0,0 0 0 0 0,0 0 0 0 0,0 0 0 0 0,0 1 0 0 0,-1-1 0 0 0,1 0 0 0 0,0 0 0 0 0,0 0-1 0 0,0 0 1 0 0,0 1 0 0 0,0-1 0 0 0,0 0 0 0 0,0 0 0 0 0,0 0 0 0 0,0 1 0 0 0,0-1 0 0 0,0 1 0 0 0,-3 5-1152 0 0,-13 24 1337 0 0,-18 48 0 0 0,25-54-106 0 0,-1-1-1 0 0,-1 1 0 0 0,-1-2 1 0 0,-22 32-1 0 0,-135 146 252 0 0,94-114-396 0 0,66-76-60 0 0,5-6 8 0 0,0 1 0 0 0,1 0 0 0 0,-1 0 0 0 0,1 0 0 0 0,0 0 0 0 0,0 0 0 0 0,-3 8 0 0 0,3-3-20 0 0,2-8-84 0 0,3 0-478 0 0,0-1 248 0 0,2 2 243 0 0,3-1-4524 0 0,7-1-631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3679 0 0,'0'0'734'0'0,"2"2"1407"0"0,9 5-427 0 0,-1 0 0 0 0,1-1-1 0 0,0-1 1 0 0,1 0 0 0 0,20 6 0 0 0,-18-7-1143 0 0,1-1 0 0 0,1-1 1 0 0,-1 0-1 0 0,17 0 0 0 0,-2-4-663 0 0,1 0 1 0 0,-1-2-1 0 0,-1-1 0 0 0,42-13 0 0 0,30-11-286 0 0,109-47 0 0 0,-169 57-6245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172 9671 0 0,'5'-7'1004'0'0,"8"-16"27"0"0,1 1 0 0 0,16-21-1 0 0,25-33 4613 0 0,-59 76-5562 0 0,-1 1 1 0 0,0 0-1 0 0,1 0 1 0 0,-1 0-1 0 0,1 1 1 0 0,-1 0-1 0 0,1 0 1 0 0,0 0-1 0 0,0 0 1 0 0,-7 5-1 0 0,-8 4-52 0 0,-357 163-1384 0 0,293-138 734 0 0,52-23 302 0 0,-1-1-1 0 0,-42 9 1 0 0,55-17 217 0 0,1 0 0 0 0,-1-2 0 0 0,1 0 1 0 0,-1-1-1 0 0,-32-3 0 0 0,44 1 100 0 0,1 0-1 0 0,-1-1 1 0 0,1 0 0 0 0,0 0-1 0 0,0 0 1 0 0,-1 0-1 0 0,2-1 1 0 0,-1 0 0 0 0,0-1-1 0 0,0 1 1 0 0,-5-6 0 0 0,8 7-23 0 0,1 0 0 0 0,0 1 0 0 0,1-1 0 0 0,-1 0 0 0 0,0 0 0 0 0,1 0 0 0 0,-1-1 0 0 0,1 1 0 0 0,-1 0 0 0 0,1-1 0 0 0,0 1 0 0 0,0-1 0 0 0,0 1 0 0 0,0-1 0 0 0,1 1 0 0 0,-1-1 0 0 0,1 1 0 0 0,-1-1 1 0 0,1 0-1 0 0,0 1 0 0 0,0-1 0 0 0,0 0 0 0 0,0 1 0 0 0,1-1 0 0 0,-1 0 0 0 0,1 1 0 0 0,0-1 0 0 0,1-4 0 0 0,-1 6-54 0 0,0-1 1 0 0,0 0 0 0 0,0 1-1 0 0,1-1 1 0 0,-1 1-1 0 0,0 0 1 0 0,1-1-1 0 0,-1 1 1 0 0,1 0-1 0 0,-1 0 1 0 0,4-2-1 0 0,-2 1-135 0 0,-1 1-327 0 0,0 1-541 0 0,-1 0 1057 0 0,1 1 1 0 0,-1 0-1 0 0,0-1 0 0 0,1 1 1 0 0,-1 0-1 0 0,1-1 1 0 0,-1 1-1 0 0,0 0 1 0 0,0 0-1 0 0,1 0 0 0 0,-1 0 1 0 0,0 0-1 0 0,0 0 1 0 0,0 1-1 0 0,0-1 1 0 0,0 0-1 0 0,0 0 0 0 0,0 1 1 0 0,-1-1-1 0 0,2 3 1 0 0,0 0 78 0 0,0 0 1 0 0,-1 0 0 0 0,1 0 0 0 0,-1 0-1 0 0,0 0 1 0 0,1 7 0 0 0,-2 4 135 0 0,0 0-1 0 0,-1 0 1 0 0,-1-1 0 0 0,0 1 0 0 0,-1 0-1 0 0,-1-1 1 0 0,0 0 0 0 0,-1 0-1 0 0,-1 0 1 0 0,-14 26 0 0 0,-6 3 202 0 0,-61 75 1 0 0,34-48-144 0 0,20-20 127 0 0,3 2 0 0 0,-39 89 0 0 0,33-65 111 0 0,35-74 29 0 0,0 0 17 0 0,1-1-531 0 0,0-1-1 0 0,0 1 1 0 0,-1-1-1 0 0,1 1 1 0 0,0-1-1 0 0,0 0 1 0 0,0 1-1 0 0,0-1 1 0 0,0 1-1 0 0,0-1 1 0 0,0 1-1 0 0,0 0 1 0 0,0-1-1 0 0,0 1 1 0 0,0-1-1 0 0,0 1 1 0 0,0-1-1 0 0,0 1 1 0 0,0-1-1 0 0,1 1 1 0 0,9 7-256 0 0,-4-6 377 0 0,0 0 0 0 0,-1 0 0 0 0,1-1 1 0 0,0 1-1 0 0,0-2 0 0 0,0 1 1 0 0,9 0-1 0 0,45-5 644 0 0,-25 1-523 0 0,34-1 188 0 0,148-4-49 0 0,-204 8-385 0 0,-11 0-63 0 0,1-1-31 0 0,20-5-155 0 0,-21 5 150 0 0,-1 1-130 0 0,1 0 191 0 0,-1-1 1 0 0,0 1-1 0 0,0-1 0 0 0,0 1 0 0 0,0-1 0 0 0,0 0 0 0 0,0 1 0 0 0,0-1 0 0 0,0 0 0 0 0,0 0 1 0 0,-1 1-1 0 0,1-1 0 0 0,0 0 0 0 0,1-2 0 0 0,10-15-1444 0 0,-5 6-86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11951 0 0,'0'0'1764'0'0,"2"0"-1245"0"0,10 1-141 0 0,-1-1 0 0 0,1-1 0 0 0,-1 0 0 0 0,1 0 0 0 0,14-4 0 0 0,60-20 958 0 0,-86 25-1332 0 0,47-15 511 0 0,0 2-1 0 0,81-11 1 0 0,-98 25-2300 0 0,-27-1 679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12463 0 0,'0'0'1134'0'0,"2"2"-937"0"0,1 1-134 0 0,0 0 0 0 0,0 0 0 0 0,1 0 0 0 0,-1 0-1 0 0,1-1 1 0 0,0 1 0 0 0,-1-1 0 0 0,1 0 0 0 0,0 0 0 0 0,0 0 0 0 0,1 0 0 0 0,-1-1-1 0 0,0 0 1 0 0,1 0 0 0 0,-1 0 0 0 0,0 0 0 0 0,1-1 0 0 0,-1 0 0 0 0,1 1 0 0 0,-1-2 0 0 0,1 1-1 0 0,-1 0 1 0 0,6-2 0 0 0,37-8 994 0 0,86-29 0 0 0,-58 15-545 0 0,-17 6-231 0 0,38-11 108 0 0,-25 13-5521 0 0,-52 14-656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89 9327 0 0,'2'-2'430'0'0,"42"-38"74"0"0,-8 7 1406 0 0,-36 33-1754 0 0,0 0 0 0 0,1 0 0 0 0,-1 0 0 0 0,1-1 0 0 0,-1 1 0 0 0,0 0 0 0 0,1 0 0 0 0,-1-1-1 0 0,0 1 1 0 0,1 0 0 0 0,-1-1 0 0 0,0 1 0 0 0,0 0 0 0 0,1-1 0 0 0,-1 1 0 0 0,0 0 0 0 0,0-1 0 0 0,0 1 0 0 0,1-1-1 0 0,-1 1 1 0 0,0-1 0 0 0,0 1 0 0 0,0 0 0 0 0,0-1 0 0 0,0 1 0 0 0,0-1 0 0 0,0 1 0 0 0,0-1 0 0 0,0 0-107 0 0,-1 1 1 0 0,1 0 0 0 0,-1-1 0 0 0,0 1 0 0 0,1 0 0 0 0,-1-1-1 0 0,1 1 1 0 0,-1 0 0 0 0,0 0 0 0 0,1 0 0 0 0,-1 0 0 0 0,1 0-1 0 0,-1 0 1 0 0,0 0 0 0 0,1 0 0 0 0,-2 0 0 0 0,-29 3-256 0 0,-95 36 390 0 0,40-12-191 0 0,-106 32-37 0 0,-73 20-375 0 0,-5-16-72 0 0,197-52 459 0 0,-1-2 1 0 0,-109-2 0 0 0,169-7 31 0 0,-1 0 0 0 0,1-1 0 0 0,0-1 0 0 0,0 0 0 0 0,0-1 0 0 0,-25-8 0 0 0,29 5 12 0 0,4-1 48 0 0,5 3 0 0 0,2-6-36 0 0,7 0 24 0 0,5 4-36 0 0,-13 6-13 0 0,1 0 0 0 0,0 0 0 0 0,0 0 0 0 0,0 0 0 0 0,0 0 0 0 0,0 0 0 0 0,0 1 0 0 0,-1-1 0 0 0,1 0 0 0 0,0 0 0 0 0,0 1 0 0 0,0-1 0 0 0,1 1 0 0 0,-1 1-11 0 0,1-1 0 0 0,0 1 0 0 0,0 0 0 0 0,0 0 1 0 0,-1 0-1 0 0,1 0 0 0 0,-1 0 0 0 0,0 0 0 0 0,1 0 1 0 0,-1 0-1 0 0,0 1 0 0 0,0-1 0 0 0,-1 0 0 0 0,1 1 1 0 0,0-1-1 0 0,-1 0 0 0 0,1 1 0 0 0,-1-1 0 0 0,0 5 1 0 0,1 6-73 0 0,-2-1 0 0 0,-2 21 0 0 0,2-24 66 0 0,-1 8-7 0 0,1 1 0 0 0,0-1 0 0 0,4 28 0 0 0,-3-38 19 0 0,2 0 0 0 0,-1 0-1 0 0,1 0 1 0 0,0 0 0 0 0,1 0-1 0 0,0-1 1 0 0,0 1 0 0 0,0-1-1 0 0,1 1 1 0 0,0-1 0 0 0,6 7-1 0 0,5 4 64 0 0,1-1 0 0 0,1 0 0 0 0,0-2 0 0 0,33 22 0 0 0,80 37 489 0 0,14 9-198 0 0,-132-73-335 0 0,0 1 1 0 0,-1 0-1 0 0,12 13 0 0 0,-12-10-13 0 0,-3-2 11 0 0,-7-9 354 0 0,-29 7 75 0 0,23-9-415 0 0,1 0 0 0 0,-1-1 0 0 0,0 1 1 0 0,1-1-1 0 0,-1 0 0 0 0,1-1 0 0 0,-1 1 0 0 0,1-1 0 0 0,0 0 0 0 0,-1 0 0 0 0,1 0 0 0 0,0-1 0 0 0,0 1 0 0 0,1-1 0 0 0,-1 0 0 0 0,1 0 0 0 0,-1-1 1 0 0,1 1-1 0 0,0-1 0 0 0,0 1 0 0 0,-3-7 0 0 0,2 5-8 0 0,0-1 0 0 0,1 0 0 0 0,0 0 0 0 0,0 0 0 0 0,0 0 0 0 0,1 0 0 0 0,0 0 1 0 0,1-1-1 0 0,-1 1 0 0 0,1-1 0 0 0,0 0 0 0 0,1 1 0 0 0,-1-1 0 0 0,2-11 0 0 0,2 2 84 0 0,1 0 0 0 0,1-1-1 0 0,1 1 1 0 0,13-27 0 0 0,39-58 454 0 0,-42 74-470 0 0,53-75 42 0 0,-28 42-334 0 0,-36 48-60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14 342 11975 0 0,'-1'-1'547'0'0,"-12"-12"1122"0"0,16 12-647 0 0,32-15-110 0 0,0 1 1 0 0,1 2 0 0 0,45-10-1 0 0,-49 14-558 0 0,-28 8-327 0 0,591-156 2766 0 0,-426 123-2226 0 0,303-23 0 0 0,-418 56-1710 0 0,68 6 0 0 0,-102-3-736 0 0,-4 3-5032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0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2759 0 0,'3'1'4115'0'0,"2"5"-3580"0"0,0-1-1 0 0,0 1 1 0 0,0 0 0 0 0,-1 0 0 0 0,1 0-1 0 0,-2 0 1 0 0,1 1 0 0 0,-1 0-1 0 0,1 0 1 0 0,-2 0 0 0 0,4 11-1 0 0,0 10-254 0 0,5 50 0 0 0,-5-35 593 0 0,25 121 287 0 0,-23-137-1102 0 0,1 0 0 0 0,1-1-1 0 0,26 49 1 0 0,76 114 1747 0 0,-112-188-1767 0 0,0-1 0 0 0,0 1 0 0 0,1-1-1 0 0,-1 0 1 0 0,0 1 0 0 0,0-1 0 0 0,1 1-1 0 0,-1-1 1 0 0,0 0 0 0 0,1 1 0 0 0,-1-1-1 0 0,0 1 1 0 0,1-1 0 0 0,-1 0 0 0 0,0 0-1 0 0,1 1 1 0 0,-1-1 0 0 0,1 0 0 0 0,-1 0 0 0 0,1 1-1 0 0,-1-1 1 0 0,1 0 0 0 0,-1 0 0 0 0,1 0-1 0 0,-1 0 1 0 0,1 0 0 0 0,-1 0 0 0 0,1 0-1 0 0,-1 0 1 0 0,1 0 0 0 0,-1 0 0 0 0,1 0-1 0 0,0 0 1 0 0,0-1-3 0 0,0 1-1 0 0,0-1 1 0 0,1 0-1 0 0,-1 0 1 0 0,0 0 0 0 0,0 0-1 0 0,0 0 1 0 0,0 0-1 0 0,0 0 1 0 0,0 0-1 0 0,1-2 1 0 0,2-4 57 0 0,-1 0-1 0 0,1 0 1 0 0,2-10 0 0 0,-1 0 57 0 0,-1-1 0 0 0,-1 1 0 0 0,-1-1 0 0 0,1-35 0 0 0,-11-73 38 0 0,-4 18-163 0 0,3 43-7 0 0,4 0-1 0 0,3-102 1 0 0,5 127-20 0 0,-2 3-147 0 0,3-1 1 0 0,1 1-1 0 0,19-72 1 0 0,-16 83-43 0 0,9-22 21 0 0,-10 36 123 0 0,1 3 36 0 0,-6 8 12 0 0,3-1 0 0 0,16 3 0 0 0,62 18-10 0 0,-42-14-20 0 0,78-2 0 0 0,42-13 260 0 0,-161 10-230 0 0,101-11 660 0 0,195-47-1 0 0,-191 33-363 0 0,122-37 425 0 0,-221 61-843 0 0,0-2-1 0 0,0 1 1 0 0,0 0 0 0 0,-1-1-1 0 0,1 0 1 0 0,-1-1 0 0 0,1 1-1 0 0,-1-1 1 0 0,0 0-1 0 0,-1 0 1 0 0,1-1 0 0 0,-1 1-1 0 0,7-10 1 0 0,-9 12-462 0 0,-8 4-4568 0 0,5-1 5042 0 0,0 0 0 0 0,0-1 1 0 0,0 1-1 0 0,0 0 1 0 0,0-1-1 0 0,0 2 0 0 0,-3 1-153 0 0,-14 13-585 0 0,-2 1 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1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84 12671 0 0,'0'0'1143'0'0,"1"3"-940"0"0,0 12-32 0 0,-1 1 0 0 0,0-1 0 0 0,-1 1 0 0 0,-1-1 0 0 0,0 1 0 0 0,-5 15 0 0 0,-33 92 786 0 0,25-81-587 0 0,-13 37 330 0 0,28-76-366 0 0,-2 7 243 0 0,6-19 203 0 0,4-9-609 0 0,12-12-92 0 0,0 0 0 0 0,2 2 0 0 0,0 0 0 0 0,2 1-1 0 0,2 2 1 0 0,49-40 0 0 0,-12 13-86 0 0,-30 24 175 0 0,71-46 1 0 0,-94 68-102 0 0,6-4 206 0 0,1 1-1 0 0,0 0 1 0 0,29-10 0 0 0,-44 19-129 0 0,1 1-13 0 0,11 9-51 0 0,-12-5-87 0 0,-1-2 11 0 0,1 2-3 0 0,-1 0 0 0 0,1 0 0 0 0,-1 0 0 0 0,0 0-1 0 0,0 0 1 0 0,-1 1 0 0 0,1-1 0 0 0,-1 0 0 0 0,-1 6 0 0 0,-7 49 51 0 0,3-30-49 0 0,2-11 10 0 0,-1 10 38 0 0,-2 57-1 0 0,6-78-42 0 0,1 0 0 0 0,0 0 0 0 0,0 0 0 0 0,0 0-1 0 0,1 0 1 0 0,0 0 0 0 0,1 0 0 0 0,0 0 0 0 0,0-1 0 0 0,0 0-1 0 0,9 14 1 0 0,-7-16-6 0 0,-1 0 0 0 0,0 0 1 0 0,1-1-1 0 0,0 1 0 0 0,0-1 0 0 0,1 0 0 0 0,-1-1 0 0 0,1 1 1 0 0,-1-1-1 0 0,1 0 0 0 0,0 0 0 0 0,1-1 0 0 0,7 3 0 0 0,9 0 18 0 0,-1-1 0 0 0,36 2 0 0 0,-13-2 14 0 0,-4 2-87 0 0,137 14 94 0 0,-123-17-1304 0 0,75-4 0 0 0,-44-6-139 0 0,8 1-6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4:1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1 664 7343 0 0,'0'0'660'0'0,"0"-2"-469"0"0,0-3 588 0 0,0-1 1 0 0,0 1-1 0 0,3-11 0 0 0,-2 14 373 0 0,-1 2-1124 0 0,1 0 0 0 0,0 0 0 0 0,0 0 0 0 0,0 0 0 0 0,0-1 0 0 0,-1 1 0 0 0,1 0 0 0 0,0-1 0 0 0,0 1 0 0 0,-1-1 0 0 0,1 1 0 0 0,0 0-1 0 0,0-2 1 0 0,1 1 1 0 0,-1 0-1 0 0,0 0 1 0 0,1 0 0 0 0,-1 1-1 0 0,1-1 1 0 0,-1 0-1 0 0,1 1 1 0 0,2-2-1 0 0,9 0 49 0 0,13-3 47 0 0,1-1 1 0 0,-2-1-1 0 0,43-17 1 0 0,73-50 440 0 0,-82 42-345 0 0,165-94 324 0 0,-187 106-480 0 0,293-164 606 0 0,-143 81-465 0 0,-126 71-162 0 0,-120 62-4 0 0,-98 53-412 0 0,81-42 205 0 0,-1-3 0 0 0,-2-3 0 0 0,-162 47 0 0 0,229-79 175 0 0,0-1 0 0 0,0 0-1 0 0,0 0 1 0 0,0-1 0 0 0,0-1-1 0 0,0 0 1 0 0,-20-3 0 0 0,27 2-6 0 0,2 0 1 0 0,-1 0 0 0 0,0-1 0 0 0,0 0-1 0 0,-6-3 1 0 0,0-5 16 0 0,9 9-6 0 0,0-1 1 0 0,0 0 0 0 0,1 0 0 0 0,-1 1 0 0 0,1-1 0 0 0,0 0 0 0 0,-1 0-1 0 0,1 0 1 0 0,0 0 0 0 0,0 0 0 0 0,0 1 0 0 0,0-1 0 0 0,1 0 0 0 0,-1 0-1 0 0,0 0 1 0 0,1 0 0 0 0,0 0 0 0 0,-1 1 0 0 0,1-1 0 0 0,0 0-1 0 0,0 1 1 0 0,0-1 0 0 0,0 0 0 0 0,1-1 0 0 0,5-6 102 0 0,-1 0-1 0 0,15-14 1 0 0,-12 14-26 0 0,1 0-1 0 0,1 1 1 0 0,0 0 0 0 0,0 1 0 0 0,0 0-1 0 0,1 0 1 0 0,23-8 0 0 0,-2 4-51 0 0,61-14-1 0 0,-47 16-17 0 0,91-7-1 0 0,-110 15-15 0 0,-1 2 1 0 0,1 0-1 0 0,-1 2 0 0 0,49 11 0 0 0,-69-12-24 0 0,0 0-1 0 0,0 1 1 0 0,0-1 0 0 0,0 2-1 0 0,-1-1 1 0 0,1 1 0 0 0,-1 0-1 0 0,0 0 1 0 0,0 1-1 0 0,0 0 1 0 0,-1 0 0 0 0,7 7-1 0 0,-6-4-16 0 0,-1 0 0 0 0,1 0 0 0 0,-1 0 0 0 0,-1 1 0 0 0,0-1 0 0 0,0 1 0 0 0,-1 0-1 0 0,0 1 1 0 0,2 9 0 0 0,-3-10-46 0 0,-1 0 0 0 0,1 0 0 0 0,-2 0 0 0 0,0 0 0 0 0,0 0 0 0 0,0 0 1 0 0,-1 0-1 0 0,0 0 0 0 0,-4 11 0 0 0,2-8 21 0 0,-2-1 1 0 0,1 0-1 0 0,-1 0 1 0 0,-1-1-1 0 0,0 1 1 0 0,-10 13-1 0 0,-34 50-1875 0 0,38-55-362 0 0,-9 13-2193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6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1375 0 0,'0'0'7984'0'0,"1"-2"-7696"0"0,7-32 5498 0 0,-6 36-5728 0 0,7 8-46 0 0,5-1 8 0 0,-9-8 15 0 0,0 0-1 0 0,0 1 0 0 0,-1-2 1 0 0,1 1-1 0 0,0 0 1 0 0,0-1-1 0 0,0 0 0 0 0,7-1 1 0 0,41-8 477 0 0,-32 5-210 0 0,42-12 438 0 0,-43 9-463 0 0,33-4 1 0 0,-40 9-256 0 0,0 0 0 0 0,0 1 0 0 0,0 1 1 0 0,0 0-1 0 0,0 0 0 0 0,0 2 0 0 0,17 3 0 0 0,39 13-20 0 0,45 11-109 0 0,-102-27 89 0 0,0-1 1 0 0,0 0-1 0 0,0-1 0 0 0,21-2 1 0 0,47-12-46 0 0,-50 8 63 0 0,0 1 0 0 0,1 1 0 0 0,51 0 0 0 0,-72 4 0 0 0,-1 1 0 0 0,1 0 0 0 0,-1 0 0 0 0,1 1 0 0 0,-1 0 0 0 0,0 0 0 0 0,0 1 0 0 0,0 1 0 0 0,0 0 0 0 0,-1 0 0 0 0,1 0 0 0 0,-1 1 0 0 0,15 11 0 0 0,-3-3 0 0 0,-16-12 0 0 0,16 8 0 0 0,-15-9 0 0 0,0 0 0 0 0,10 0 0 0 0,-10 0 5 0 0,0 0 0 0 0,1-1 0 0 0,-1 0 0 0 0,0 0 0 0 0,1 0 0 0 0,-1 0 0 0 0,0-1-1 0 0,0 0 1 0 0,0 0 0 0 0,0 0 0 0 0,-1-1 0 0 0,1 0 0 0 0,6-5 0 0 0,-4 3 6 0 0,-2 2-46 0 0,-2 0 22 0 0,1 0-1 0 0,0 1 1 0 0,0-1-1 0 0,0 1 1 0 0,6-3-1 0 0,-9 8-267 0 0,0 2-43 0 0,0 1 1 0 0,0 0-1 0 0,0-1 0 0 0,-1 1 1 0 0,0-1-1 0 0,-1 11 1 0 0,-3 1-1047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6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287 235 7423 0 0,'0'0'675'0'0,"-2"2"-555"0"0,-31 19-454 0 0,24-16 192 0 0,7-5 1073 0 0,4-1-782 0 0,-1 0 1 0 0,0 0 0 0 0,1 0-1 0 0,-1-1 1 0 0,0 1 0 0 0,0 0-1 0 0,0-1 1 0 0,0 1-1 0 0,0-1 1 0 0,1-2 0 0 0,-1 2 1474 0 0,-3-1-1229 0 0,2 3-366 0 0,0-1 0 0 0,0 1 0 0 0,0 0 1 0 0,0 0-1 0 0,0-1 0 0 0,0 1 0 0 0,0 0 0 0 0,0 0 1 0 0,0 0-1 0 0,0-1 0 0 0,0 1 0 0 0,0 0 1 0 0,0 0-1 0 0,0-1 0 0 0,0 1 0 0 0,-1 0 0 0 0,1 0 1 0 0,0 0-1 0 0,0 0 0 0 0,0-1 0 0 0,0 1 1 0 0,0 0-1 0 0,-1 0 0 0 0,1 0 0 0 0,0 0 0 0 0,0-1 1 0 0,0 1-1 0 0,-1 0 0 0 0,1 0 0 0 0,0 0 1 0 0,0 0-1 0 0,-1 0 0 0 0,0-1-20 0 0,0 1-1 0 0,0 0 1 0 0,0-1-1 0 0,0 1 1 0 0,0 0-1 0 0,0 0 1 0 0,0 0-1 0 0,0 0 1 0 0,0 0-1 0 0,-1 0 1 0 0,1 0 0 0 0,0 0-1 0 0,0 0 1 0 0,-2 1-1 0 0,0 0 11 0 0,2-1-18 0 0,0 0 0 0 0,0 1 0 0 0,-1-1 0 0 0,1 0 0 0 0,0 0 0 0 0,0 1 0 0 0,-1-1 0 0 0,1 0 0 0 0,0 1 0 0 0,0-1 0 0 0,0 1 0 0 0,0 0 0 0 0,-1-1 0 0 0,1 1 1 0 0,-1 1-1 0 0,-1 1-4 0 0,-9 5 3 0 0,4-2 14 0 0,7-4 250 0 0,2-4-46 0 0,11-26 96 0 0,2 0-1 0 0,2 1 1 0 0,0 1 0 0 0,26-31-1 0 0,-33 48-302 0 0,1-1 32 0 0,-3 3-77 0 0,0 1 1 0 0,0-1 0 0 0,1 1 0 0 0,10-6 0 0 0,1-1-28 0 0,-15 10 8 0 0,6-4 27 0 0,2 1-22 0 0,1 1 36 0 0,-1 3 12 0 0,2 4 0 0 0,0 2 0 0 0,0-1 0 0 0,-4 2-13 0 0,-7-3-40 0 0,4 2 21 0 0,-5-3-56 0 0,-1 2-130 0 0,2 6 194 0 0,-2-4-24 0 0,-2-1 49 0 0,0 0-1 0 0,0 0 0 0 0,0 0 0 0 0,0 0 1 0 0,-1 0-1 0 0,1 0 0 0 0,-1-1 1 0 0,0 1-1 0 0,0 0 0 0 0,-1-1 1 0 0,1 0-1 0 0,-1 1 0 0 0,-3 2 0 0 0,-3 4 44 0 0,3-2-6 0 0,-1-1 0 0 0,0 1 0 0 0,-1-2 0 0 0,1 1 0 0 0,-1-1 0 0 0,-14 9 0 0 0,1-2 63 0 0,-36 32-1 0 0,21-14-91 0 0,-52 39-9 0 0,-8-4 0 0 0,7-18 168 0 0,87-47 1211 0 0,5-1-1312 0 0,8 1-36 0 0,0 0 0 0 0,0 1 1 0 0,0 0-1 0 0,-1 0 0 0 0,14 6 1 0 0,53 23 297 0 0,-77-31-324 0 0,14 7 52 0 0,0 1 1 0 0,19 13-1 0 0,-21-12-32 0 0,0-1 0 0 0,1 0 0 0 0,16 7 0 0 0,3-3-52 0 0,58 14 1 0 0,-72-22-144 0 0,-1-1 0 0 0,1-1 0 0 0,0-1 1 0 0,0 0-1 0 0,19-3 0 0 0,15 1-1590 0 0,-36 2 552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7:4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42 6447 0 0,'0'0'499'0'0,"-2"2"-328"0"0,-12 15 747 0 0,13-15-487 0 0,-1-1 0 0 0,1 1 0 0 0,0-1-1 0 0,0 0 1 0 0,-1 0 0 0 0,1 0 0 0 0,-1 0-1 0 0,1 0 1 0 0,-1 0 0 0 0,1 0 0 0 0,-4 1 0 0 0,19 1-613 0 0,-12-3 110 0 0,12 4 223 0 0,-11-3-32 0 0,9 2 122 0 0,-9-2 58 0 0,0 0 11 0 0,22 11 2506 0 0,-23-11-2501 0 0,1 0-90 0 0,1 0-157 0 0,1-1 0 0 0,-1 0 0 0 0,0 0 0 0 0,1 0 0 0 0,-1 0 0 0 0,1-1 0 0 0,-1 0 0 0 0,0 0 0 0 0,1 0 0 0 0,7-3 0 0 0,8-5 112 0 0,19-11 1 0 0,13-5 156 0 0,-33 18-255 0 0,-4 1-51 0 0,-1 1 1 0 0,1 0-1 0 0,0 1 1 0 0,0 1-1 0 0,0 0 1 0 0,23-1-1 0 0,-28 5-31 0 0,-6-1 0 0 0,-1 1 0 0 0,1-1 0 0 0,0 0 0 0 0,-1 0 0 0 0,1-1 0 0 0,0 1 0 0 0,-1-1 0 0 0,5-1 0 0 0,5 0 11 0 0,-3 5 32 0 0,0 6-33 0 0,-5-4-298 0 0,-1-1 386 0 0,0 0-1 0 0,0 0 1 0 0,1 0-1 0 0,-1-1 1 0 0,8 5-1 0 0,-11-7-221 0 0,1-1 0 0 0,-1 1 0 0 0,1-1 0 0 0,-1 1 0 0 0,1-1-1 0 0,0 0 1 0 0,-1 1 0 0 0,1-1 0 0 0,3 0 0 0 0,-4 0-304 0 0,1 0 1 0 0,0-1 0 0 0,0 1 0 0 0,-1-1 0 0 0,1 1 0 0 0,0-1 0 0 0,-1 0 0 0 0,1 1 0 0 0,-1-1 0 0 0,4-2 0 0 0,10-10-5419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52 2759 0 0,'-22'3'-487'0'0,"-38"6"4504"0"0,50-7-1634 0 0,0 1 0 0 0,0 0 1 0 0,-16 8-1 0 0,24-10-1166 0 0,5 0-1041 0 0,5 0-56 0 0,0 1 1 0 0,1-1-1 0 0,-1 0 0 0 0,0-1 0 0 0,14 0 0 0 0,46-8 411 0 0,-59 7-463 0 0,48-10 429 0 0,76-24 0 0 0,-31 6-1523 0 0,-78 23-150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7:4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10135 0 0,'0'0'778'0'0,"1"-2"-466"0"0,0-1-367 0 0,0 0 0 0 0,1 0 0 0 0,-1 0 0 0 0,1 1 0 0 0,-1-1 0 0 0,1 1 0 0 0,0-1 0 0 0,0 1 1 0 0,1-1-1 0 0,-1 1 0 0 0,0 0 0 0 0,1 0 0 0 0,-1 0 0 0 0,1 0 0 0 0,-1 1 0 0 0,1-1 0 0 0,0 1 0 0 0,0 0 0 0 0,0-1 1 0 0,0 1-1 0 0,0 0 0 0 0,0 1 0 0 0,0-1 0 0 0,0 1 0 0 0,0-1 0 0 0,0 1 0 0 0,5 0 0 0 0,15 6 1276 0 0,-19-5-733 0 0,0 1 1 0 0,0-1 0 0 0,0 0 0 0 0,7 0-1 0 0,11-2 378 0 0,0-2 0 0 0,0-1 0 0 0,0 0 0 0 0,35-13 0 0 0,5-1-273 0 0,13-2-390 0 0,123-26-802 0 0,-96 24-618 0 0,-52 10 515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7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6911 0 0,'0'0'9354'0'0,"2"1"-8636"0"0,5 3-490 0 0,-1-1 0 0 0,1 1 0 0 0,0-1-1 0 0,0-1 1 0 0,0 0 0 0 0,0 1 0 0 0,0-2-1 0 0,0 1 1 0 0,14 0 0 0 0,-9-2-110 0 0,0 0-1 0 0,-1-1 1 0 0,1-1 0 0 0,0 0 0 0 0,18-5-1 0 0,16-4 102 0 0,1 1-1 0 0,74-4 0 0 0,96 7-386 0 0,43-4-2071 0 0,-184 2 1407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89 2759 0 0,'0'0'5984'0'0,"-1"2"-5386"0"0,-12 22 400 0 0,6-13-962 0 0,-2 2-36 0 0,4-3 16 0 0,5-8 288 0 0,-22 7 1030 0 0,16-6 783 0 0,13-1-1983 0 0,-3-1-98 0 0,-1 0 0 0 0,1 0 0 0 0,-1-1 0 0 0,1 1 0 0 0,-1-1 0 0 0,1 1 0 0 0,-1-1 0 0 0,1 0 0 0 0,-1 0-1 0 0,1-1 1 0 0,4 0 0 0 0,-8 1-28 0 0,1 0-1 0 0,-1-1 0 0 0,0 1 1 0 0,1 0-1 0 0,-1 0 0 0 0,0 0 1 0 0,1 0-1 0 0,-1 0 0 0 0,0 0 1 0 0,1 0-1 0 0,-1 0 0 0 0,1 0 1 0 0,-1 0-1 0 0,0 0 0 0 0,1 0 1 0 0,-1 0-1 0 0,0 0 0 0 0,1 0 1 0 0,-1 0-1 0 0,0 0 0 0 0,1 1 1 0 0,-1-1-1 0 0,0 0 0 0 0,1 0 1 0 0,8 3 148 0 0,9-2-18 0 0,31 6 0 0 0,-43-6-88 0 0,0 0 0 0 0,0-1 0 0 0,10-1 0 0 0,-11 1 18 0 0,1 0-1 0 0,-1 0 0 0 0,1 0 0 0 0,9 2 0 0 0,-11-1-4 0 0,0-1 0 0 0,1 1-1 0 0,-1-1 1 0 0,1 0 0 0 0,-1 0 0 0 0,0-1-1 0 0,1 1 1 0 0,6-2 0 0 0,35-14 384 0 0,-2 1 13 0 0,-39 14-430 0 0,19-8 102 0 0,-1 0-118 0 0,-7 1-11 0 0,-11 5 5 0 0,10-7 218 0 0,-11 10-171 0 0,6-2 671 0 0,-8 1-696 0 0,-1 0 0 0 0,1 0 0 0 0,0 1 0 0 0,-1-1 0 0 0,1 1 0 0 0,0-1 0 0 0,0 1 1 0 0,0 0-1 0 0,-1-1 0 0 0,3 1 0 0 0,5 1-303 0 0,0 0 0 0 0,0 1-1 0 0,10 2 1 0 0,0 0 273 0 0,0-1 0 0 0,0-3 0 0 0,21-7 0 0 0,-22 1 14 0 0,40-23 225 0 0,-40 18-123 0 0,1 2-1 0 0,0 0 0 0 0,37-11 1 0 0,-23 10-61 0 0,-22 6-54 0 0,0 1 1 0 0,0 1 0 0 0,0-1 0 0 0,20 0 0 0 0,-27 3 41 0 0,6 0-33 0 0,1 5-10 0 0,21 11 64 0 0,-28-13-64 0 0,13 5 0 0 0,-6-6 0 0 0,1 0 0 0 0,-2-2-14 0 0,-8-1-56 0 0,1 2 13 0 0,6 0 36 0 0,-5 0-33 0 0,3 4-23 0 0,-2-2-223 0 0,0 1 1 0 0,0 0-1 0 0,-1 0 0 0 0,0 1 1 0 0,1-1-1 0 0,5 10 1 0 0,-9-12-936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8287 0 0,'0'0'3234'0'0,"2"3"-2536"0"0,1 6-487 0 0,-2-6-161 0 0,0 0-1 0 0,1 0 0 0 0,-1 0 1 0 0,0 0-1 0 0,1 0 1 0 0,0 0-1 0 0,-1 0 0 0 0,1-1 1 0 0,0 1-1 0 0,1-1 1 0 0,-1 1-1 0 0,3 2 1 0 0,-3-4 203 0 0,1-1-12 0 0,2-1-135 0 0,-1 1 0 0 0,1-1 0 0 0,0 0 0 0 0,-1 0 0 0 0,1-1 0 0 0,-1 1 0 0 0,5-3 0 0 0,-7 2 14 0 0,3 1-25 0 0,0-1 0 0 0,0 0 0 0 0,0 0 0 0 0,0 0 0 0 0,-1-1 0 0 0,6-3 0 0 0,-5 3-34 0 0,6-4 0 0 0,-7 5-34 0 0,0-1 0 0 0,0 1-1 0 0,1 0 1 0 0,-1 1-1 0 0,1-1 1 0 0,7-1 0 0 0,-1 0 73 0 0,0 1 1 0 0,0 0-1 0 0,1 0 1 0 0,20 1 0 0 0,-11 0-42 0 0,17 0-36 0 0,-6 2 8 0 0,1-3-10 0 0,-18 3 22 0 0,-13 0-42 0 0,1-1 0 0 0,0 1 0 0 0,-1-1 0 0 0,1 0 0 0 0,-1 0 1 0 0,1 0-1 0 0,-1-1 0 0 0,6 0 0 0 0,-3-1-1 0 0,9-1 11 0 0,6-4 86 0 0,-14 1-61 0 0,2-1 124 0 0,8-3 392 0 0,-14 8-360 0 0,0 1-138 0 0,-1 0-286 0 0,1 0 1 0 0,0 1 0 0 0,0-1-1 0 0,0 0 1 0 0,-1 1 0 0 0,1-1 0 0 0,0 1-1 0 0,0 0 1 0 0,0 0 0 0 0,0-1-1 0 0,0 1 1 0 0,0 1 0 0 0,0-1 0 0 0,3 0-1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2759 0 0,'0'0'9168'0'0,"0"2"-9552"0"0,1 16 2473 0 0,-2 23 0 0 0,34-86-1263 0 0,-20 26-416 0 0,17-20-1 0 0,-28 38-394 0 0,-1-1 0 0 0,1 0 1 0 0,0 1-1 0 0,0-1 0 0 0,0 1 1 0 0,0-1-1 0 0,0 1 0 0 0,0 0 0 0 0,0 0 1 0 0,1 0-1 0 0,-1 0 0 0 0,0 0 1 0 0,1 0-1 0 0,-1 1 0 0 0,0-1 0 0 0,1 1 1 0 0,-1 0-1 0 0,4-1 0 0 0,2 2-2 0 0,0 0-1 0 0,-1 1 1 0 0,1-1-1 0 0,-1 1 0 0 0,1 1 1 0 0,12 5-1 0 0,-16-6-43 0 0,0 0 0 0 0,0 0 1 0 0,0 1-1 0 0,0 0 0 0 0,0 0 0 0 0,0 0 0 0 0,-1 1 0 0 0,6 5 0 0 0,1 2-196 0 0,-10-11 218 0 0,0 0 1 0 0,1 1-1 0 0,-1-1 0 0 0,0 0 1 0 0,0 0-1 0 0,1 0 0 0 0,-1 1 1 0 0,0-1-1 0 0,0 0 1 0 0,0 1-1 0 0,0-1 0 0 0,1 0 1 0 0,-1 0-1 0 0,0 1 0 0 0,0-1 1 0 0,0 0-1 0 0,0 1 1 0 0,0-1-1 0 0,0 0 0 0 0,0 1 1 0 0,0-1-1 0 0,0 0 0 0 0,0 1 1 0 0,0-1-1 0 0,0 0 1 0 0,0 1-1 0 0,0-1 0 0 0,0 1-1 0 0,0-1-1 0 0,0 1 1 0 0,0-1 0 0 0,0 0-1 0 0,0 1 1 0 0,0-1-1 0 0,0 0 1 0 0,0 1-1 0 0,0-1 1 0 0,0 1-1 0 0,0-1 1 0 0,0 0 0 0 0,0 1-1 0 0,1-1 1 0 0,-1 0-1 0 0,0 1 1 0 0,0-1-1 0 0,0 0 1 0 0,1 1-1 0 0,-1-1 1 0 0,0 0 0 0 0,0 1-1 0 0,1-1 1 0 0,-1 0-1 0 0,0 1-45 0 0,1-1 0 0 0,-1 0 0 0 0,0 1 0 0 0,0-1 0 0 0,1 0 0 0 0,-1 0 0 0 0,0 1-1 0 0,1-1 1 0 0,-1 0 0 0 0,0 0 0 0 0,1 1 0 0 0,-1-1 0 0 0,0 0 0 0 0,1 0 0 0 0,-1 0 0 0 0,0 0 0 0 0,1 0 0 0 0,-1 0-1 0 0,1 0 1 0 0,-1 1 0 0 0,0-1 0 0 0,1 0 0 0 0,-1 0 0 0 0,0 0 0 0 0,1-1 0 0 0,-1 1 0 0 0,1 0 0 0 0,-1 0-1 0 0,0 0 1 0 0,1 0 0 0 0,-1 0 0 0 0,0 0 0 0 0,1 0 0 0 0,-1-1 0 0 0,0 1 0 0 0,1 0 0 0 0,-1 0 0 0 0,0 0 0 0 0,1-1-1 0 0,-1 1 1 0 0,0 0 0 0 0,0-1 0 0 0,1 1 0 0 0,-1 0 0 0 0,0 0 0 0 0,0-1 0 0 0,0 1 0 0 0,1 0 0 0 0,-1-1-1 0 0,0 1 1 0 0,0-1 0 0 0,0 1 0 0 0,0 0 0 0 0,0-1 0 0 0,10-27-1542 0 0,-9 26 1295 0 0,3-14-4023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2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2 217 919 0 0,'0'0'839'0'0,"0"-2"14"0"0,-1-30 8903 0 0,2 31-9672 0 0,1 0-70 0 0,0 0 0 0 0,-1 0 0 0 0,1 0-1 0 0,-1 0 1 0 0,0 0 0 0 0,1 0 0 0 0,-1-1 0 0 0,0 1-1 0 0,1 0 1 0 0,-1-1 0 0 0,0 1 0 0 0,1-3 0 0 0,1-1 45 0 0,-2 4 202 0 0,22-13 690 0 0,-19 8-791 0 0,-2 5 400 0 0,-2 0-478 0 0,1 1 0 0 0,-1-1 1 0 0,1 1-1 0 0,-1-1 0 0 0,1 1 0 0 0,-1-1 0 0 0,1 1 0 0 0,-1-1 1 0 0,1 1-1 0 0,0-1 0 0 0,-1 1 0 0 0,1 0 0 0 0,1-1 1 0 0,0 2-75 0 0,1 0-7 0 0,13-5 64 0 0,-4-2-54 0 0,-4-2 48 0 0,-7 6 26 0 0,1-1 10 0 0,-2 3-88 0 0,0-1 0 0 0,1 1 0 0 0,-1 0 0 0 0,0 0 0 0 0,0-1 0 0 0,0 1 0 0 0,0 0 0 0 0,0-1 0 0 0,0 1 0 0 0,0 0 0 0 0,1 0 0 0 0,-1-1 0 0 0,0 1 0 0 0,0 0 0 0 0,0 0 0 0 0,0-1 0 0 0,1 1 0 0 0,-1 0 0 0 0,0 0 0 0 0,0 0 0 0 0,1-1 0 0 0,-1 1 0 0 0,0 0 0 0 0,1 0 0 0 0,-1 0 0 0 0,19-3 419 0 0,-17 3-172 0 0,10 0-115 0 0,-8-1-96 0 0,5-1-33 0 0,3-1 6 0 0,-6 1 0 0 0,10-4 28 0 0,2-2 171 0 0,-17 7-140 0 0,4-1 15 0 0,-3 0-91 0 0,12 0 174 0 0,-10 3-125 0 0,3 3-36 0 0,2-1-8 0 0,-3-3 46 0 0,4-1-40 0 0,6 0-10 0 0,-12-1-1 0 0,1-3-51 0 0,5-1 41 0 0,2 1 11 0 0,2 5 0 0 0,1 3 0 0 0,-1-4 11 0 0,-2-2 42 0 0,-9 2 13 0 0,-1 0-8 0 0,3-1-64 0 0,-1 1 53 0 0,-1 0 0 0 0,1-1-1 0 0,0 1 1 0 0,0 1 0 0 0,0-1 0 0 0,0 0-1 0 0,5 1 1 0 0,-4 0 1 0 0,9 2-36 0 0,1-3-12 0 0,0 0 0 0 0,1 0 11 0 0,0-2 32 0 0,5-1-26 0 0,-18 3 7 0 0,2-4-1 0 0,26-11-13 0 0,-5 4 65 0 0,-21 11-32 0 0,13-3-31 0 0,-14 5-10 0 0,-1 0 5 0 0,-2-1-4 0 0,-1 0 0 0 0,1 0 0 0 0,0 0-1 0 0,-1 1 1 0 0,1-1 0 0 0,-1 0 0 0 0,1 0 0 0 0,0 1 0 0 0,-1-1 0 0 0,1 0 0 0 0,-1 1 0 0 0,1-1 0 0 0,-1 0 0 0 0,1 1-1 0 0,-1-1 1 0 0,1 1 0 0 0,-1-1 0 0 0,1 1 0 0 0,1 1 6 0 0,0-1 52 0 0,0 0 38 0 0,0 1-83 0 0,0-1-2 0 0,-1 0 1 0 0,1 0 0 0 0,-1-1 0 0 0,1 1 0 0 0,0 0-1 0 0,-1 0 1 0 0,1-1 0 0 0,0 1 0 0 0,-1-1 0 0 0,1 0 0 0 0,0 1-1 0 0,0-1 1 0 0,-1 0 0 0 0,1 0 0 0 0,0 0 0 0 0,0 0-1 0 0,0-1 1 0 0,-1 1 0 0 0,3-1 0 0 0,1 0 28 0 0,6-5-33 0 0,1-1-10 0 0,-2 2 11 0 0,-6 5 32 0 0,7 0-33 0 0,2-1-10 0 0,1 5 0 0 0,-1 1 0 0 0,-1 1 0 0 0,0-1 0 0 0,1-2 0 0 0,-1-3 0 0 0,-2-1 11 0 0,-2 1 40 0 0,4-3 47 0 0,-7 1-47 0 0,0 2-8 0 0,6 0-33 0 0,0 1-10 0 0,0 1 0 0 0,-1-4 0 0 0,2 0 0 0 0,-1 4 12 0 0,-9-2 48 0 0,1 1 12 0 0,8 2-12 0 0,0-2-37 0 0,19 0 84 0 0,-19 0-97 0 0,1 4 2 0 0,-3 0 48 0 0,-4-3 2 0 0,-3 0-50 0 0,9 13 26 0 0,-9-13-206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2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94 7367 0 0,'0'0'568'0'0,"-1"2"-373"0"0,-2 1 65 0 0,1 1 0 0 0,0 0 0 0 0,0 0 0 0 0,0-1-1 0 0,0 1 1 0 0,0 0 0 0 0,1 1 0 0 0,0-1 0 0 0,0 0 0 0 0,0 0 0 0 0,0 7-1 0 0,-3 11-532 0 0,4-20-63 0 0,0 10 208 0 0,0 0 102 0 0,1-7-17 0 0,0 7 3244 0 0,9-35-1730 0 0,-9 21-1206 0 0,8-12 667 0 0,-9 14-910 0 0,0-1-1 0 0,0 1 0 0 0,1 0 1 0 0,-1-1-1 0 0,0 1 0 0 0,1 0 1 0 0,-1-1-1 0 0,1 1 0 0 0,-1 0 1 0 0,1 0-1 0 0,-1-1 0 0 0,0 1 1 0 0,1 0-1 0 0,-1 0 0 0 0,1 0 1 0 0,-1-1-1 0 0,1 1 0 0 0,-1 0 1 0 0,1 0-1 0 0,-1 0 0 0 0,1 0 1 0 0,-1 0-1 0 0,2 0 0 0 0,14 6 57 0 0,-13-4-77 0 0,13 12 72 0 0,-5-6-73 0 0,2-4 0 0 0,-9-4 23 0 0,0 0 0 0 0,-1 0 0 0 0,1 0 0 0 0,-1-1 0 0 0,5 0 0 0 0,-5 0 135 0 0,-1 1-91 0 0,8-3-42 0 0,-6 2 23 0 0,8-2-25 0 0,0 1 20 0 0,1 1-33 0 0,7 1 26 0 0,-13 2 56 0 0,58 9 586 0 0,-58-10-631 0 0,-2 0-17 0 0,0 0 0 0 0,-1-1 0 0 0,1 0 0 0 0,0 0 0 0 0,0 0 0 0 0,0 0 0 0 0,6-2 1 0 0,3-2 5 0 0,-8 2-28 0 0,-1 0-1 0 0,1 1 1 0 0,0 0 0 0 0,6-1-1 0 0,-1 2 14 0 0,-8 0-16 0 0,0 0 1 0 0,0 0-1 0 0,0 0 1 0 0,0 0-1 0 0,0-1 0 0 0,0 1 1 0 0,3-2-1 0 0,20-3 8 0 0,-22 5-5 0 0,0-1 0 0 0,-1 0 0 0 0,1 0 0 0 0,0-1 0 0 0,-1 1 0 0 0,1-1-1 0 0,5-3 1 0 0,55-33 516 0 0,-60 36-511 0 0,1 0 0 0 0,-1 0 0 0 0,1 0 0 0 0,-1-1 0 0 0,6-4 0 0 0,1-1 43 0 0,6-7-45 0 0,1-1-12 0 0,5 0 85 0 0,-21 14-25 0 0,0 2 6 0 0,10-4-11 0 0,4 3-44 0 0,0-1-10 0 0,-1-5 0 0 0,0 0 0 0 0,-3-3 0 0 0,1 3 0 0 0,1 2 0 0 0,2 4 0 0 0,-2 1 0 0 0,0 2 0 0 0,1 2 0 0 0,10 0 0 0 0,-20-5 0 0 0,10 0 0 0 0,0-2 0 0 0,-2-4 0 0 0,0 0 0 0 0,-4 1 11 0 0,-7 5 10 0 0,8 8-2346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4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1839 0 0,'0'0'6698'0'0,"2"-1"-5948"0"0,-1 1-1171 0 0,6-2-210 0 0,18-3 8648 0 0,-14 7-6982 0 0,17 4-817 0 0,0 0 0 0 0,1-2 0 0 0,0-1 0 0 0,51-2-1 0 0,-30-4 179 0 0,97-20-1 0 0,-62 4-348 0 0,209-36 66 0 0,-287 54-113 0 0,181-19-122 0 0,-147 18 70 0 0,0 1-1 0 0,64 9 0 0 0,-88-6-51 0 0,12 3-489 0 0,-1-2 1 0 0,0-1-1 0 0,38-2 1 0 0,-61-2-1038 0 0,7-7-3842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5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169 298 5527 0 0,'-1'3'250'0'0,"0"0"-161"0"0,1-1-68 0 0,-1 0 0 0 0,0 0 0 0 0,0 0 0 0 0,0-1-1 0 0,0 1 1 0 0,0 0 0 0 0,0-1 0 0 0,-1 1 0 0 0,1-1 0 0 0,0 1 0 0 0,-2 1 0 0 0,-4 5-11 0 0,2-1-258 0 0,-5 4 3277 0 0,8-9-1995 0 0,0 0-1 0 0,0-1 0 0 0,-1 0 1 0 0,1 1-1 0 0,0-1 1 0 0,-6 1-1 0 0,6-1-1125 0 0,-6-1 15 0 0,-1 1 132 0 0,1 0 0 0 0,0 0 0 0 0,-1 1 0 0 0,-12 4 1783 0 0,23-7-1764 0 0,10-4-73 0 0,-1 0 1 0 0,0 0 0 0 0,-1-1-1 0 0,1 0 1 0 0,-1-1 0 0 0,-1 0 0 0 0,1-1-1 0 0,-1 0 1 0 0,0 0 0 0 0,12-16 0 0 0,6-11-12 0 0,36-63 0 0 0,-5 8-163 0 0,-54 84 154 0 0,-2 3 8 0 0,0 0 1 0 0,1 0 0 0 0,-1 1-1 0 0,1-1 1 0 0,0 1-1 0 0,0 0 1 0 0,0-1-1 0 0,4-1 1 0 0,3-3-1 0 0,1 0 11 0 0,1 2 0 0 0,-1 1 0 0 0,2 0 0 0 0,-3 1 11 0 0,-8 3 178 0 0,-8 14-125 0 0,-8 12-133 0 0,-2 0 0 0 0,-20 26 0 0 0,17-25-58 0 0,-16 19-306 0 0,-74 72 0 0 0,48-53 365 0 0,15-21 181 0 0,25-25 30 0 0,-33 40 0 0 0,52-57-114 0 0,3-6-247 0 0,-1 0 182 0 0,1 0-1 0 0,0 0 0 0 0,0 0 1 0 0,0 0-1 0 0,1 0 0 0 0,-1 1 1 0 0,1-1-1 0 0,0 0 0 0 0,0 1 1 0 0,0-1-1 0 0,1 1 0 0 0,-1 0 1 0 0,1 0-1 0 0,4-4 0 0 0,-5 4 31 0 0,1 1 0 0 0,-1-1 1 0 0,1 1-1 0 0,0-1 0 0 0,-1 1 0 0 0,1 0 0 0 0,0 0 0 0 0,1 0 0 0 0,-1 1 0 0 0,7-3 1 0 0,1-1 16 0 0,-7 4 29 0 0,0-1-1 0 0,0 1 1 0 0,0 0 0 0 0,0 0-1 0 0,0 0 1 0 0,0 1 0 0 0,0-1-1 0 0,0 1 1 0 0,0 0 0 0 0,1 0 0 0 0,-1 0-1 0 0,0 1 1 0 0,0 0 0 0 0,6 1-1 0 0,7 3 156 0 0,-1 1-1 0 0,20 10 0 0 0,7 2-47 0 0,57 13 139 0 0,-86-28-237 0 0,0-1 0 0 0,1 0 0 0 0,-1 0-1 0 0,1-2 1 0 0,17-1 0 0 0,0-2 7 0 0,60-3 286 0 0,-77 6-174 0 0,1 0-1 0 0,-1 1 0 0 0,29 7 1 0 0,-41-7-294 0 0,0-1 1 0 0,1 1-1 0 0,-1-1 1 0 0,1 1-1 0 0,-1-1 1 0 0,1 0-1 0 0,0 0 1 0 0,-1-1-1 0 0,1 1 1 0 0,-1-1-1 0 0,0 0 0 0 0,5-1 1 0 0,7-5-6258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9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6935 0 0,'0'0'630'0'0,"-2"1"-466"0"0,-3 6 295 0 0,0 0 1 0 0,1 0 0 0 0,0 0 0 0 0,0 0-1 0 0,0 1 1 0 0,1-1 0 0 0,-3 12-1 0 0,-4 5 4766 0 0,22-27-5019 0 0,-1 1-122 0 0,-1 1 0 0 0,1 0 0 0 0,-1 0 1 0 0,1 1-1 0 0,-1 1 0 0 0,1 0 0 0 0,-1 0 1 0 0,0 1-1 0 0,16 4 0 0 0,17 8 254 0 0,-22-7-99 0 0,25 5 0 0 0,-12-4 58 0 0,-25-5-197 0 0,1 0-1 0 0,-1-1 0 0 0,1 0 0 0 0,0-1 1 0 0,0 0-1 0 0,11 0 0 0 0,-5-4 27 0 0,0 0-1 0 0,0-1 1 0 0,-1 0-1 0 0,1-2 1 0 0,-1 1-1 0 0,15-10 1 0 0,-26 14-107 0 0,28-15 90 0 0,1 2-1 0 0,0 2 0 0 0,47-12 0 0 0,-68 22-91 0 0,4-2 21 0 0,0 1-1 0 0,0 1 0 0 0,32 0 1 0 0,-44 2-26 0 0,0 0 0 0 0,1 1 0 0 0,-1-1 0 0 0,0 1 0 0 0,0 0 0 0 0,0 0 0 0 0,0 1 1 0 0,0-1-1 0 0,0 1 0 0 0,-1 0 0 0 0,1 0 0 0 0,0 0 0 0 0,-1 1 0 0 0,0-1 0 0 0,1 1 1 0 0,-1-1-1 0 0,0 1 0 0 0,0 0 0 0 0,-1 1 0 0 0,5 4 0 0 0,12 29 146 0 0,-2-1 178 0 0,-16-34-200 0 0,4-3-81 0 0,-1 0-45 0 0,0 0 0 0 0,1 0 0 0 0,-1-1 0 0 0,0 1 0 0 0,0-1 0 0 0,0 0 0 0 0,0 0 0 0 0,0 0 0 0 0,-1 0 0 0 0,6-5 0 0 0,5-5 14 0 0,8-7-7 0 0,34-24-1 0 0,-49 39-17 0 0,0-1 1 0 0,1 1 0 0 0,-1 1-1 0 0,1-1 1 0 0,-1 1 0 0 0,1 1-1 0 0,0-1 1 0 0,0 2 0 0 0,16-3-1 0 0,-19 3-6 0 0,1 1 0 0 0,0-1-1 0 0,0 1 1 0 0,0 1 0 0 0,-1-1-1 0 0,1 1 1 0 0,0 0 0 0 0,7 2-1 0 0,-3 0-2 0 0,0 0-29 0 0,0 1 0 0 0,-1 0 0 0 0,14 7 0 0 0,34 16-171 0 0,-52-24 199 0 0,-2-1 8 0 0,20 2-93 0 0,7 1 96 0 0,-10-2 0 0 0,-14-4 0 0 0,-2-1 0 0 0,10-1 46 0 0,0-2-1 0 0,0 0 0 0 0,0 0 1 0 0,0-1-1 0 0,21-14 0 0 0,27-11 74 0 0,-54 28-121 0 0,-1 0 0 0 0,1 1 0 0 0,-1 0 0 0 0,1 0-1 0 0,0 1 1 0 0,15-1 0 0 0,-21 2-133 0 0,1 0 0 0 0,0 0 0 0 0,0 1 0 0 0,-1-1 0 0 0,1 1 0 0 0,0-1 0 0 0,-1 1 0 0 0,1 0 0 0 0,0 0 0 0 0,-1 0 0 0 0,1 1 0 0 0,-1-1 0 0 0,0 0 0 0 0,1 1 0 0 0,-1 0 0 0 0,0-1 0 0 0,0 1 0 0 0,0 0 0 0 0,0 0 0 0 0,0 0 0 0 0,0 0 0 0 0,-1 1 0 0 0,1-1 0 0 0,-1 0 0 0 0,0 1 0 0 0,1-1 0 0 0,0 5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 14279 0 0,'10'-16'1486'0'0,"-62"92"3425"0"0,-32 45-5230 0 0,75-109 356 0 0,1 1 0 0 0,0 0 0 0 0,0 0 1 0 0,2 1-1 0 0,0 0 0 0 0,-9 27 1 0 0,12-30-29 0 0,1 0 0 0 0,0 1 1 0 0,1-1-1 0 0,0 1 0 0 0,1-1 1 0 0,0 1-1 0 0,0-1 0 0 0,2 1 1 0 0,3 18-1 0 0,2-4-919 0 0,-2-10-4085 0 0,1 0-1364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9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3223 0 0,'0'0'10958'0'0,"2"1"-9849"0"0,16 12-422 0 0,-13-9-610 0 0,0 0 0 0 0,1-1 0 0 0,-1 0 0 0 0,1 1 0 0 0,0-2 1 0 0,-1 1-1 0 0,10 2 0 0 0,-6-3-76 0 0,1 0 0 0 0,-1-1 0 0 0,1-1 0 0 0,-1 1 0 0 0,1-1 0 0 0,-1-1 0 0 0,1 0 0 0 0,-1 0-1 0 0,0-1 1 0 0,1 0 0 0 0,-1-1 0 0 0,0 0 0 0 0,12-6 0 0 0,23-10 144 0 0,47-16 711 0 0,-78 30-741 0 0,1 2-1 0 0,0 0 1 0 0,-1 1-1 0 0,1 0 1 0 0,15 0-1 0 0,-4 4 166 0 0,-1 0 1 0 0,0 2-1 0 0,0 1 0 0 0,36 11 0 0 0,-29-7-205 0 0,-21-7-59 0 0,-1 1 0 0 0,1-1 0 0 0,0-1-1 0 0,18 1 1 0 0,-21-3-9 0 0,0 1 0 0 0,-1-1 0 0 0,1-1-1 0 0,-1 1 1 0 0,1-1 0 0 0,-1 0 0 0 0,0 0-1 0 0,8-5 1 0 0,53-33-9 0 0,-5 1 15 0 0,-23 18 87 0 0,-15 7-13 0 0,37-14-1 0 0,-53 25-64 0 0,0 0 0 0 0,0 1-1 0 0,1 0 1 0 0,-1 0 0 0 0,1 1 0 0 0,-1 0 0 0 0,1 1-1 0 0,15 0 1 0 0,-20 1-2 0 0,-1 0 0 0 0,0-1-1 0 0,1 1 1 0 0,-1 0-1 0 0,0 1 1 0 0,0-1 0 0 0,5 3-1 0 0,0 0 16 0 0,31 17 43 0 0,-23-5-21 0 0,-13-12-56 0 0,14 13-1 0 0,-15-12 0 0 0,7 15 0 0 0,5 12 0 0 0,-9-18 0 0 0,5-4 0 0 0,-7-9-4 0 0,0 0-1 0 0,0 0 1 0 0,-1 0-1 0 0,1 0 1 0 0,0 0-1 0 0,0-1 1 0 0,0 1-1 0 0,0-1 1 0 0,0 0-1 0 0,0 0 1 0 0,0 0-1 0 0,0 0 1 0 0,0 0-1 0 0,0-1 1 0 0,0 0-1 0 0,6-1 1 0 0,4-3-24 0 0,1 0 0 0 0,14-8 1 0 0,-26 12 26 0 0,76-42 86 0 0,-5 2-10 0 0,-37 22-79 0 0,4-2-21 0 0,0 2 0 0 0,56-18-1 0 0,-94 37-54 0 0,10 7-224 0 0,-11-5 259 0 0,0 1-1 0 0,1-1 1 0 0,-1 0 0 0 0,0 1-1 0 0,-1-1 1 0 0,1 1 0 0 0,0 0-1 0 0,-1-1 1 0 0,1 1-1 0 0,-1-1 1 0 0,0 1 0 0 0,0 0-1 0 0,0 4 1 0 0,-1-1-5 0 0,0-1-1 0 0,0 1 1 0 0,-1 0 0 0 0,0-1-1 0 0,-4 11 1 0 0,1-5-508 0 0,-1-2 1 0 0,0 1-1 0 0,0 0 1 0 0,-1-1-1 0 0,0-1 1 0 0,-10 10-1 0 0,3-5-1083 0 0,0-3-14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9:0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92 173 10135 0 0,'0'0'778'0'0,"-2"1"-506"0"0,-43 20 2688 0 0,44-21-2919 0 0,-1 0-1 0 0,1 0 1 0 0,0 1 0 0 0,0-1 0 0 0,0 0 0 0 0,0 0 0 0 0,-1-1 0 0 0,1 1 0 0 0,0 0 0 0 0,0 0-1 0 0,0 0 1 0 0,0-1 0 0 0,0 1 0 0 0,0-1 0 0 0,0 1 0 0 0,-2-1 0 0 0,2 0-66 0 0,-1 0-312 0 0,-19-15-230 0 0,35 17 1814 0 0,2 1-237 0 0,23 5 0 0 0,-29-5-793 0 0,0 1 1 0 0,0-2 0 0 0,1 0 0 0 0,-1 0 0 0 0,21-1 0 0 0,10-5-149 0 0,-1-2 1 0 0,0-1 0 0 0,-1-2 0 0 0,1-2-1 0 0,44-20 1 0 0,-54 18-71 0 0,116-49 3 0 0,-119 53-5 0 0,1 1 0 0 0,0 2 0 0 0,41-7-1 0 0,-55 14-27 0 0,0-1-1 0 0,0 2 1 0 0,0 0-1 0 0,0 0 1 0 0,0 1-1 0 0,-1 1 1 0 0,23 8-1 0 0,-12-3 32 0 0,-19-4 0 0 0,0 0 0 0 0,18 17 179 0 0,-19-17-119 0 0,0 0 1 0 0,0 0 0 0 0,1-1-1 0 0,-1 1 1 0 0,1-1 0 0 0,0 0 0 0 0,10 5-1 0 0,-9-6-9 0 0,2 2 114 0 0,1-1-1 0 0,17 4 0 0 0,-22-6-136 0 0,-1-1 0 0 0,1 1-1 0 0,-1-1 1 0 0,0 0 0 0 0,1 0-1 0 0,-1-1 1 0 0,1 1 0 0 0,-1-1-1 0 0,0 0 1 0 0,1 1 0 0 0,-1-1 0 0 0,4-3-1 0 0,1 1 28 0 0,-4 1-29 0 0,0 0 0 0 0,0 0 0 0 0,0 1-1 0 0,0-1 1 0 0,0 1 0 0 0,0 0 0 0 0,6 0 0 0 0,-6 0-21 0 0,1 1-4 0 0,1-1 1 0 0,0 0 0 0 0,-1-1 0 0 0,1 1 0 0 0,-1-1-1 0 0,1 0 1 0 0,-1-1 0 0 0,6-2 0 0 0,-9 4 51 0 0,-1 2 20 0 0,0 0 0 0 0,1 0 1 0 0,-1 0-1 0 0,0 1 0 0 0,0-1 0 0 0,-1 0 0 0 0,1 1 0 0 0,0-1 0 0 0,0 1 1 0 0,-1-1-1 0 0,1 1 0 0 0,-1-1 0 0 0,1 3 0 0 0,1 22 371 0 0,-1-22-368 0 0,0-2-75 0 0,-1-1 0 0 0,1 0-1 0 0,-1 0 1 0 0,1 1 0 0 0,0-1-1 0 0,0 0 1 0 0,-1 0 0 0 0,1 0-1 0 0,0 0 1 0 0,0 0 0 0 0,0 0-1 0 0,0 0 1 0 0,0 0 0 0 0,0 0-1 0 0,0-1 1 0 0,1 1 0 0 0,-1 0-1 0 0,0-1 1 0 0,0 1 0 0 0,1-1-1 0 0,1 2 1 0 0,2-1 0 0 0,1 0-12 0 0,-1 1 1 0 0,1-1-1 0 0,0 0 0 0 0,0-1 1 0 0,-1 1-1 0 0,1-1 0 0 0,0 0 1 0 0,0-1-1 0 0,0 1 0 0 0,-1-1 1 0 0,11-3-1 0 0,5-2-93 0 0,36-18 0 0 0,-18 8-128 0 0,17-10-80 0 0,-11 3-1383 0 0,-13 12-3524 0 0,-12 7-947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97 7831 0 0,'-1'-2'603'0'0,"-43"-64"1913"0"0,40 61-2342 0 0,2 0-140 0 0,-1-6 22 0 0,2 10 16 0 0,2-2 31 0 0,1-1 1284 0 0,4 8-355 0 0,9 17 276 0 0,0-1-482 0 0,5-3-33 0 0,-19-16-509 0 0,0 0-246 0 0,0 0 0 0 0,0 0 0 0 0,-1 0-1 0 0,1 0 1 0 0,0-1 0 0 0,0 1 0 0 0,0 0 0 0 0,0 0-1 0 0,0-1 1 0 0,1 1 0 0 0,0 0 22 0 0,1 1-17 0 0,1 0-1 0 0,0 0 1 0 0,-1-1 0 0 0,1 1-1 0 0,0-1 1 0 0,0 0 0 0 0,0 0-1 0 0,0-1 1 0 0,0 1-1 0 0,0-1 1 0 0,0 0 0 0 0,5 0-1 0 0,10-1 43 0 0,24-6-1 0 0,-26 5-57 0 0,-1-2 5 0 0,1 0 0 0 0,29-12 0 0 0,2-1 2 0 0,-23 9-28 0 0,48-11 51 0 0,-64 17-50 0 0,1 1 1 0 0,-1 0 0 0 0,1 1 0 0 0,-1 0 0 0 0,1 0 0 0 0,9 3 0 0 0,4 2-59 0 0,-1 2 1 0 0,0 0 0 0 0,35 17-1 0 0,-33-13-543 0 0,50 15 0 0 0,-60-24 33 0 0,-12-1 241 0 0,-1-1 241 0 0,0 1 1 0 0,-1-1-1 0 0,1 0 1 0 0,0 1-1 0 0,0-1 1 0 0,0 0-1 0 0,-1 1 1 0 0,1-1-1 0 0,0 0 1 0 0,0 0-1 0 0,0 0 1 0 0,0 0-1 0 0,0 0 1 0 0,0 0-1 0 0,10 0-382 0 0,-8 0 129 0 0,11-4-1256 0 0,-7 0-1552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 2759 0 0,'-1'1'207'0'0,"-11"7"130"0"0,-14 15 8046 0 0,25-21-7520 0 0,0 0-537 0 0,0-2-304 0 0,1 1-1 0 0,0-1 0 0 0,0 1 1 0 0,-1-1-1 0 0,1 1 0 0 0,0-1 0 0 0,0 1 1 0 0,0-1-1 0 0,0 1 0 0 0,0-1 1 0 0,0 1-1 0 0,0 0 0 0 0,0-1 1 0 0,0 1-1 0 0,0-1 0 0 0,0 1 1 0 0,0-1-1 0 0,0 1 0 0 0,0-1 0 0 0,0 1 1 0 0,1-1-1 0 0,-1 1 0 0 0,0-1 1 0 0,0 1-1 0 0,0-1 0 0 0,1 1 1 0 0,-1-1-1 0 0,0 1 0 0 0,1-1 1 0 0,-1 0-1 0 0,1 1 0 0 0,-1-1 0 0 0,0 1 1 0 0,1-1-1 0 0,-1 0 0 0 0,1 0 1 0 0,-1 1-1 0 0,1-1 0 0 0,-1 0 1 0 0,1 0-1 0 0,-1 1 0 0 0,1-1 1 0 0,-1 0-1 0 0,1 0 0 0 0,-1 0 0 0 0,1 0 1 0 0,-1 0-1 0 0,1 0 0 0 0,0 0 1 0 0,-1 0-1 0 0,1 0 0 0 0,6 0 85 0 0,0-1-1 0 0,0 0 1 0 0,-1 0-1 0 0,1 0 0 0 0,0-1 1 0 0,10-4-1 0 0,37-21 933 0 0,-6 3-271 0 0,-33 18-652 0 0,1 1 0 0 0,-1 1 0 0 0,1 1 0 0 0,29-3 0 0 0,11 1-105 0 0,-39 5-10 0 0,13 4-53 0 0,-19 0-86 0 0,8-1-92 0 0,-6-1-3178 0 0,2-1 1745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3223 0 0,'0'0'9136'0'0,"-1"3"-8904"0"0,1-3-195 0 0,0 1-1 0 0,0-1 1 0 0,0 1 0 0 0,0-1-1 0 0,0 1 1 0 0,0 0-1 0 0,0-1 1 0 0,0 1-1 0 0,0-1 1 0 0,0 1 0 0 0,0-1-1 0 0,0 1 1 0 0,0 0-1 0 0,0-1 1 0 0,0 1-1 0 0,0-1 1 0 0,1 1 0 0 0,-1-1-1 0 0,0 1 1 0 0,0-1-1 0 0,1 1 1 0 0,-1-1-1 0 0,0 1 1 0 0,1-1 0 0 0,-1 0-1 0 0,1 1 1 0 0,-1-1-1 0 0,0 1 1 0 0,1-1-1 0 0,-1 0 1 0 0,1 1 0 0 0,-1-1-1 0 0,1 0 1 0 0,-1 0-1 0 0,1 1 1 0 0,-1-1-1 0 0,1 0 1 0 0,-1 0 0 0 0,1 0-1 0 0,0 0 1 0 0,-1 0-1 0 0,1 0 1 0 0,-1 0-1 0 0,1 0 1 0 0,-1 0 0 0 0,1 0-1 0 0,0 0 1 0 0,0 0-1 0 0,13-1 363 0 0,1-1-1 0 0,-1-1 0 0 0,22-6 1 0 0,-19 5-454 0 0,0 1 0 0 0,0 1 1 0 0,-1 0-1 0 0,2 2 0 0 0,-1 0 1 0 0,24 3-1 0 0,-31-3-373 0 0,17 3-5011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8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474 270 1375 0 0,'0'0'66'0'0,"-2"1"-8"0"0,-62 63 6645 0 0,27-30-4767 0 0,35-32-1860 0 0,1 2-3 0 0,-12 12-17 0 0,7-5-30 0 0,0 1 0 0 0,1-1 0 0 0,0 1 0 0 0,-6 23 0 0 0,-6 53 232 0 0,2-8-78 0 0,12-67-82 0 0,-1 0 0 0 0,0 0 0 0 0,-1-1 0 0 0,-1 0 0 0 0,1 0 0 0 0,-2 0 0 0 0,-9 13 0 0 0,8-11 70 0 0,0 0-1 0 0,1 1 0 0 0,0 0 0 0 0,1 0 1 0 0,-6 26-1 0 0,5-18-103 0 0,-12 60-49 0 0,16-62-16 0 0,-2 0 1 0 0,0-1-1 0 0,-11 27 0 0 0,-1-8 107 0 0,-31 66 476 0 0,37-88-307 0 0,1 1 1 0 0,2 0-1 0 0,-1 1 0 0 0,2-1 0 0 0,1 2 0 0 0,0-1 0 0 0,-5 33 1 0 0,8-7-139 0 0,2 1 0 0 0,3 0 0 0 0,1 0 0 0 0,2 0 0 0 0,12 50 0 0 0,2-35-137 0 0,-11-31 0 0 0,8 14 11 0 0,-14-31 22 0 0,6 24-13 0 0,-5-25-20 0 0,-1 1 0 0 0,-1 0 0 0 0,0 0 0 0 0,0 0 0 0 0,-2 18 0 0 0,0 18 0 0 0,1-49 0 0 0,7 102 7 0 0,-5-85 24 0 0,1 0 0 0 0,1 0 1 0 0,1-1-1 0 0,6 17 0 0 0,-8-26-12 0 0,-1 0 0 0 0,2 0 1 0 0,-1 0-1 0 0,1-1 0 0 0,7 10 1 0 0,-1-2-11 0 0,11 16 44 0 0,-1-3-42 0 0,-10-14 101 0 0,0-1 1 0 0,1 0-1 0 0,1-1 0 0 0,0 0 0 0 0,0-1 0 0 0,15 9 1 0 0,-13-11-27 0 0,0 0 1 0 0,17 6 0 0 0,-16-8-63 0 0,-4-2-5 0 0,-1 0 1 0 0,1-1-1 0 0,0 0 1 0 0,1-1-1 0 0,-1 0 1 0 0,0-1-1 0 0,1 0 1 0 0,-1-1-1 0 0,1 0 1 0 0,14-2-1 0 0,12-4 139 0 0,64-19 0 0 0,-26 5-86 0 0,-57 15-72 0 0,73-18-2 0 0,-79 19 4 0 0,0-1 1 0 0,0 0 0 0 0,-1-1-1 0 0,21-14 1 0 0,-16 9 33 0 0,-1 0 0 0 0,0-2-1 0 0,-1 0 1 0 0,-1-1 0 0 0,0 0 0 0 0,22-30 0 0 0,-26 30 182 0 0,0 0 0 0 0,2 0 1 0 0,0 1-1 0 0,0 0 0 0 0,1 2 1 0 0,0-1-1 0 0,27-16 0 0 0,-20 14-143 0 0,-1-1 0 0 0,-1 0 0 0 0,19-21 0 0 0,-20 17 17 0 0,0-1 0 0 0,16-27 0 0 0,-18 28-15 0 0,29-31 1 0 0,7-7-41 0 0,-38 40-38 0 0,1 2-1 0 0,0-1 0 0 0,20-15 1 0 0,-18 18-7 0 0,13-14-142 0 0,-19 17 119 0 0,16-21 1 0 0,-11 12 31 0 0,2 0-61 0 0,-8 8 62 0 0,0-1-1 0 0,-1 1 1 0 0,0-2 0 0 0,7-15-1 0 0,21-56 236 0 0,-1 3 108 0 0,-26 62-313 0 0,-7 12-21 0 0,1 1 0 0 0,0-1 0 0 0,1 1 0 0 0,-1 0 0 0 0,1 0 0 0 0,0 1 0 0 0,1-1 0 0 0,-1 1 0 0 0,10-9 0 0 0,-4 6-11 0 0,23-19 0 0 0,-26 22-7 0 0,-1 0-7 0 0,0 0-1 0 0,-1 0 1 0 0,10-11 0 0 0,-3 3 14 0 0,-9 9 0 0 0,6-15 0 0 0,-6 14 2 0 0,0-1-1 0 0,-1 0 1 0 0,0 0-1 0 0,-1 0 0 0 0,1 0 1 0 0,-1 0-1 0 0,0 0 1 0 0,-1 0-1 0 0,1 0 1 0 0,-2-12-1 0 0,-1-8 95 0 0,-8-32-1 0 0,4 25 89 0 0,-2-34 20 0 0,3-122 0 0 0,5 140-179 0 0,0 40-25 0 0,1-4 0 0 0,-1 1 0 0 0,-1 0 0 0 0,0 0 0 0 0,-1-1 0 0 0,-3-13 0 0 0,-3-3 20 0 0,7 21-11 0 0,-1 1 0 0 0,0 0 0 0 0,-1 0-1 0 0,-4-11 1 0 0,-25-32 404 0 0,-4-10 178 0 0,-19-63-144 0 0,-21-41-322 0 0,67 148-124 0 0,6 8 0 0 0,-2 0 0 0 0,1 1 0 0 0,-1-1 0 0 0,-1 1 0 0 0,1 0 1 0 0,-1 0-1 0 0,0 1 0 0 0,-12-10 0 0 0,-2 1 67 0 0,-61-31 248 0 0,74 43-301 0 0,0 0 0 0 0,0 1 0 0 0,0 0 0 0 0,-1 1 0 0 0,1 0 1 0 0,-11-1-1 0 0,3 0-4 0 0,-68-2-11 0 0,12 1 0 0 0,63 3 0 0 0,0 0 0 0 0,-1 0 0 0 0,-12 3 0 0 0,13-2 0 0 0,0 0 0 0 0,0 0 0 0 0,-15-1 0 0 0,-61-2 0 0 0,9 0 0 0 0,72 2-7 0 0,1 0 1 0 0,-1 0-1 0 0,1-1 1 0 0,-1 2-1 0 0,0-1 0 0 0,1 0 1 0 0,-1 0-1 0 0,0 1 0 0 0,-4 1 1 0 0,-2 0-16 0 0,-17 2 22 0 0,-27 8 0 0 0,33-5 0 0 0,-1 2 0 0 0,-5 1 0 0 0,-1 3 0 0 0,23-10 0 0 0,-20 5 0 0 0,19-6-17 0 0,-12 0-28 0 0,7-1 43 0 0,3 0 2 0 0,-3 0 0 0 0,-1 0 0 0 0,0 0 0 0 0,0-1 0 0 0,0-1 0 0 0,-11-2 0 0 0,8 2 0 0 0,-4 0 0 0 0,13 5 0 0 0,3-2 0 0 0,-3 1-5 0 0,0 1 0 0 0,1-1-1 0 0,-1 1 1 0 0,1 0 0 0 0,0 0 0 0 0,0 0 0 0 0,0 1-1 0 0,1-1 1 0 0,-6 10 0 0 0,6-8-6 0 0,1-1 0 0 0,1 1 0 0 0,-1 0-1 0 0,1 0 1 0 0,0 0 0 0 0,-1 9 0 0 0,1-2 2 0 0,0 13-206 0 0,0 0 0 0 0,2 0-1 0 0,1 0 1 0 0,9 45 0 0 0,-8-52-121 0 0,-3-18 199 0 0,1 1-1 0 0,-1-1 0 0 0,0 0 0 0 0,0 1 0 0 0,1-1 0 0 0,-1 0 0 0 0,1 1 0 0 0,-1-1 0 0 0,1 0 0 0 0,0 0 0 0 0,-1 1 0 0 0,1-1 1 0 0,0 0-1 0 0,0 0 0 0 0,0 0 0 0 0,0 0 0 0 0,0 0 0 0 0,0 0 0 0 0,0 0 0 0 0,2 1 0 0 0,-1-1-333 0 0,0-1 0 0 0,-1 1 0 0 0,1-1 1 0 0,0 0-1 0 0,0 0 0 0 0,-1 1 0 0 0,1-1 0 0 0,0 0 0 0 0,0 0 0 0 0,0-1 0 0 0,-1 1 0 0 0,1 0 0 0 0,2-1 0 0 0,16-4-5361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7:0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95 129 9215 0 0,'0'0'707'0'0,"-2"1"-446"0"0,0 1-216 0 0,-17 9 302 0 0,9-8-311 0 0,8-2 235 0 0,-1-1-90 0 0,-28 11 3571 0 0,29-10-2304 0 0,1 0-1324 0 0,1-1 0 0 0,-1 1 0 0 0,0-1-1 0 0,0 1 1 0 0,1-1 0 0 0,-1 1 0 0 0,0 0 0 0 0,1-1-1 0 0,-1 1 1 0 0,1 0 0 0 0,-1-1 0 0 0,0 3 0 0 0,-6 7 2666 0 0,5-10-2370 0 0,-4 2-552 0 0,20 5 2183 0 0,30 15-1954 0 0,-42-21-92 0 0,0 1 1 0 0,0-1-1 0 0,0 0 0 0 0,0 0 0 0 0,0 0 0 0 0,1 0 1 0 0,-1-1-1 0 0,0 1 0 0 0,0 0 0 0 0,1-1 0 0 0,1 1 1 0 0,3 0 2 0 0,14 6 33 0 0,24 6 0 0 0,-36-11-10 0 0,-1-1 0 0 0,1 0-1 0 0,0 0 1 0 0,0-1 0 0 0,16-1-1 0 0,115-25 328 0 0,-51 8-185 0 0,77-7-173 0 0,-133 22 0 0 0,1 2 0 0 0,0 1 0 0 0,33 4 0 0 0,-10 2 0 0 0,0-3 0 0 0,0-3 0 0 0,-1-2 0 0 0,1-2 0 0 0,-1-3 0 0 0,0-2 0 0 0,0-3 0 0 0,-1-2 0 0 0,95-39 0 0 0,-128 44 0 0 0,27-12 0 0 0,75-20 0 0 0,-109 37 0 0 0,-1 1 0 0 0,1 0 0 0 0,0 1 0 0 0,0 1 0 0 0,0 1 0 0 0,-1 0 0 0 0,1 0 0 0 0,0 2 0 0 0,0 0 0 0 0,16 4 0 0 0,-17-2-21 0 0,0 1-1 0 0,25 14 1 0 0,-27-10 10 0 0,-4-1-43 0 0,-6-6-24 0 0,-12-12-618 0 0,5 5 439 0 0,1 1-1 0 0,-1 0 0 0 0,0 0 0 0 0,0 1 0 0 0,0-1 1 0 0,-10-4-1 0 0,13 7 100 0 0,0 0 1 0 0,0 1-1 0 0,0-1 0 0 0,0 1 1 0 0,0-1-1 0 0,0 1 1 0 0,0 0-1 0 0,0 0 1 0 0,0 0-1 0 0,0 0 1 0 0,0 0-1 0 0,0 0 0 0 0,0 0 1 0 0,0 1-1 0 0,0-1 1 0 0,0 1-1 0 0,0 0 1 0 0,0 0-1 0 0,0-1 0 0 0,0 1 1 0 0,1 0-1 0 0,-1 0 1 0 0,0 1-1 0 0,-2 1 1 0 0,-12 12-1885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7:0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211 440 11975 0 0,'0'0'4068'0'0,"2"-2"-4301"0"0,15-17-759 0 0,-14 17 848 0 0,0 0 0 0 0,-1-1-1 0 0,0 1 1 0 0,1 0 0 0 0,-1-1-1 0 0,0 0 1 0 0,0 0 0 0 0,2-4-1 0 0,-3 5 199 0 0,-1 1 1 0 0,0-1-1 0 0,1 1 0 0 0,-1-1 0 0 0,0 1 0 0 0,0-1 0 0 0,0 0 0 0 0,0 1 1 0 0,0-1-1 0 0,0 1 0 0 0,-1-1 0 0 0,1 1 0 0 0,-1-1 0 0 0,1 1 0 0 0,-1-1 0 0 0,1 1 1 0 0,-1-1-1 0 0,0 1 0 0 0,0-2 0 0 0,-5-11 2318 0 0,5 10-2173 0 0,1 0 0 0 0,0 1 0 0 0,-1-1 0 0 0,2 0 0 0 0,-1 1 0 0 0,0-1 0 0 0,1 0 0 0 0,-1 1 0 0 0,1-1 0 0 0,0 1 0 0 0,1-1 0 0 0,-1 1 0 0 0,0 0 0 0 0,1-1 0 0 0,3-4 0 0 0,2-3-177 0 0,0-1-1 0 0,18-20 1 0 0,-5 6-8 0 0,0-1-1 0 0,-2-1 1 0 0,25-52-1 0 0,-7 12 1203 0 0,-39 74-1245 0 0,-1 0 0 0 0,1 0 0 0 0,-1-1 0 0 0,0 1 0 0 0,-1-1 0 0 0,1 0 0 0 0,-1-1 0 0 0,0 1 0 0 0,0-1 0 0 0,0 0 0 0 0,-1 0 0 0 0,0 0 0 0 0,-9 4 0 0 0,-9 6 35 0 0,2 1-18 0 0,1 1 1 0 0,1 2 0 0 0,-23 24 0 0 0,30-28 13 0 0,-1 1 17 0 0,2 1 0 0 0,0 1 0 0 0,1 1 0 0 0,0-1 0 0 0,-8 22 0 0 0,-14 21-16 0 0,21-36 13 0 0,1-1 1 0 0,1 2-1 0 0,-10 32 0 0 0,-3 9-17 0 0,16-43 102 0 0,0 1-1 0 0,-4 30 0 0 0,10-48-49 0 0,1-5-21 0 0,-1 1-1 0 0,1-1 0 0 0,0 0 1 0 0,0 0-1 0 0,0 1 0 0 0,0-1 1 0 0,1 0-1 0 0,-1 0 0 0 0,0 0 1 0 0,0 1-1 0 0,1-1 1 0 0,-1 0-1 0 0,1 0 0 0 0,-1 0 1 0 0,1 0-1 0 0,-1 0 0 0 0,1 1 1 0 0,1 0-1 0 0,0 0 6 0 0,0 0-1 0 0,0 0 0 0 0,0 0 1 0 0,0-1-1 0 0,0 1 1 0 0,1 0-1 0 0,-1-1 1 0 0,4 2-1 0 0,3 0 23 0 0,1 1 0 0 0,-1-1 0 0 0,19 3 0 0 0,76 18 146 0 0,7 2-162 0 0,-95-23-44 0 0,0-1 0 0 0,0-1 0 0 0,0-1 0 0 0,1 0 0 0 0,16-3-1 0 0,140-31-208 0 0,-160 32 186 0 0,0 0-1 0 0,14-6 0 0 0,-6 2-10 0 0,1 0 0 0 0,36-3-1 0 0,-55 9-23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1325 4607 0 0,'0'0'10703'0'0,"0"-2"-10630"0"0,1-5-27 0 0,0-1-1 0 0,0 0 0 0 0,-1 0 1 0 0,0 0-1 0 0,-1 0 0 0 0,0 0 1 0 0,0 0-1 0 0,0 1 0 0 0,-5-14 1 0 0,4 16 20 0 0,0 0 0 0 0,1-1 1 0 0,0 1-1 0 0,0 0 1 0 0,-1-8-1 0 0,-1-10 410 0 0,2 21 30 0 0,1-1-244 0 0,1 1-205 0 0,0-1-1 0 0,0 1 0 0 0,0-1 1 0 0,0 1-1 0 0,0-1 1 0 0,0 1-1 0 0,0 0 0 0 0,1 0 1 0 0,-1-1-1 0 0,1 1 1 0 0,0 0-1 0 0,3-2 0 0 0,29-25 345 0 0,-18 16-259 0 0,7-8-67 0 0,-1 0-1 0 0,36-47 0 0 0,31-57 153 0 0,-57 77-201 0 0,99-163-245 0 0,-82 127 166 0 0,-39 68 53 0 0,0 6 11 0 0,2 4 42 0 0,-11 6-50 0 0,-1 0 0 0 0,1 0 1 0 0,0 0-1 0 0,0 0 0 0 0,-1-1 0 0 0,1 1 0 0 0,0 0 0 0 0,0 1 0 0 0,0-1 0 0 0,-1 0 0 0 0,1 0 1 0 0,0 0-1 0 0,0 0 0 0 0,-1 1 0 0 0,1-1 0 0 0,0 0 0 0 0,-1 0 0 0 0,1 1 0 0 0,0-1 0 0 0,0 1 1 0 0,0 0 5 0 0,5 1 34 0 0,3 1-22 0 0,-4-3 22 0 0,12-6-32 0 0,-12 1-13 0 0,-4 2 3 0 0,2 0 13 0 0,-1 0 1 0 0,0 0-1 0 0,0-1 0 0 0,-1 1 0 0 0,1 0 0 0 0,-1-1 0 0 0,0 0 0 0 0,0 1 1 0 0,0-1-1 0 0,0 0 0 0 0,0 1 0 0 0,-1-1 0 0 0,0 0 0 0 0,0 0 1 0 0,0 0-1 0 0,0 1 0 0 0,0-1 0 0 0,-1 0 0 0 0,0 0 0 0 0,0 1 0 0 0,0-1 1 0 0,0 0-1 0 0,0 1 0 0 0,-1-1 0 0 0,-3-5 0 0 0,4 8 139 0 0,0-1-1 0 0,-1 0 0 0 0,1 0 1 0 0,-1 1-1 0 0,0-1 1 0 0,1 1-1 0 0,-4-2 0 0 0,4 1-99 0 0,-1 2 40 0 0,1 0 0 0 0,-1-1 0 0 0,1 1-1 0 0,-1 0 1 0 0,1-1 0 0 0,-1 1 0 0 0,1 0 0 0 0,-1 0-1 0 0,1 0 1 0 0,-1 1 0 0 0,0-1 0 0 0,1 0 0 0 0,-1 0-1 0 0,-1 1 1 0 0,1 0 194 0 0,2-1-277 0 0,0 1 0 0 0,0-1 0 0 0,-1 0 0 0 0,1 1 0 0 0,0-1 0 0 0,0 1 0 0 0,-1-1 0 0 0,1 0 0 0 0,0 1 0 0 0,-1-1 0 0 0,1 0-1 0 0,0 0 1 0 0,-1 1 0 0 0,1-1 0 0 0,0 0 0 0 0,-1 0 0 0 0,1 1 0 0 0,0-1 0 0 0,-1 0 0 0 0,1 0 0 0 0,-1 0 0 0 0,0 1-1 0 0,0-1 0 0 0,0 1 0 0 0,0-1-1 0 0,0 1 1 0 0,1-1 0 0 0,-1 1 0 0 0,0-1 0 0 0,0 1-1 0 0,1 0 1 0 0,-1-1 0 0 0,0 1 0 0 0,1 0 0 0 0,-2 1-1 0 0,-1 6-8 0 0,2-6-29 0 0,4-2 86 0 0,7-3 29 0 0,-6 2-61 0 0,0 0 123 0 0,-3 0-135 0 0,-1 0 1 0 0,1-1-1 0 0,0 1 0 0 0,0 0 0 0 0,0 0 1 0 0,0 0-1 0 0,1 0 0 0 0,-1 0 0 0 0,0 0 0 0 0,0 0 1 0 0,1 1-1 0 0,0-2 0 0 0,13-8-32 0 0,-6 5-21 0 0,0-2-1 0 0,15-13 1 0 0,163-151-36 0 0,-137 125-9 0 0,-27 24-48 0 0,49-37-1 0 0,-70 58-110 0 0,0 0 0 0 0,-1 0 0 0 0,1-1 0 0 0,0 1 0 0 0,-1 0 0 0 0,1-1 0 0 0,1-2 0 0 0,-2 3 107 0 0,8-8-2415 0 0,0 3-4015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1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60 1375 0 0,'-2'0'107'0'0,"-3"0"-41"0"0,1 0 0 0 0,-1-1 0 0 0,1 0 0 0 0,-8-2 0 0 0,6 1 1376 0 0,0 0-1 0 0,0-1 0 0 0,0 1 0 0 0,0-1 0 0 0,-6-5 0 0 0,9 5-1294 0 0,-14-27 1954 0 0,13 30-1358 0 0,3-1-685 0 0,1 1 1 0 0,0 0 0 0 0,0 0 0 0 0,-1 0-1 0 0,1 0 1 0 0,0 0 0 0 0,0 0-1 0 0,-1 0 1 0 0,1 0 0 0 0,0 0 0 0 0,0 0-1 0 0,-1 0 1 0 0,1 0 0 0 0,0 0-1 0 0,0 0 1 0 0,0 0 0 0 0,-1 0 0 0 0,1 0-1 0 0,0 0 1 0 0,0 0 0 0 0,-1 0-1 0 0,1 0 1 0 0,0 1 0 0 0,0-1 0 0 0,0 0-1 0 0,-1 0 1 0 0,1 0 0 0 0,0 0-1 0 0,0 0 1 0 0,0 1 0 0 0,-1-1 0 0 0,1 0-1 0 0,-15 16 1141 0 0,14-14-250 0 0,7 14-422 0 0,-4-14-485 0 0,0 1 0 0 0,0-1 0 0 0,0 1 0 0 0,0-1-1 0 0,0 0 1 0 0,0 0 0 0 0,1 0 0 0 0,-1 0 0 0 0,1 0 0 0 0,0 0 0 0 0,0-1 0 0 0,-1 1 0 0 0,1-1 0 0 0,0 0 0 0 0,0 0 0 0 0,0 0 0 0 0,6 1-1 0 0,4 0 128 0 0,0 0 0 0 0,27-1 0 0 0,-16 0 11 0 0,49-3 172 0 0,-17-1-176 0 0,-45 3-127 0 0,0 1 1 0 0,0 0-1 0 0,0 1 0 0 0,0 0 0 0 0,0 1 0 0 0,13 5 1 0 0,58 31 453 0 0,-71-33-485 0 0,-1-1-1 0 0,1 0 1 0 0,0-1-1 0 0,0 0 1 0 0,1-1-1 0 0,-1 0 1 0 0,1-1-1 0 0,-1 0 1 0 0,1-1-1 0 0,0 0 1 0 0,0-1-1 0 0,-1 0 1 0 0,1-1-1 0 0,0 0 1 0 0,19-5-1 0 0,12-8-24 0 0,-1-1 1 0 0,78-41-1 0 0,-98 45-13 0 0,20-8-692 0 0,-40 18 327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17935 0 0,'0'0'1984'0'0,"1"2"-1626"0"0,35 79 1280 0 0,-24-51-1371 0 0,1-1 0 0 0,1 0 0 0 0,27 39 0 0 0,-23-44-179 0 0,1-1 0 0 0,0 0-1 0 0,2-2 1 0 0,1 0 0 0 0,0-2-1 0 0,1 0 1 0 0,1-2 0 0 0,35 20-1 0 0,119 50 177 0 0,-84-37-162 0 0,-85-42-290 0 0,-7-6 140 0 0,0 0-111 0 0,4 10-1730 0 0,-5-10 1133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0:38:1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73 378 5063 0 0,'-5'0'151'0'0,"-16"4"226"0"0,-19 8 7991 0 0,39-13-8042 0 0,0-1-281 0 0,0 1 0 0 0,0 0 0 0 0,1 0 0 0 0,-1-1 0 0 0,1 1 0 0 0,0-1 0 0 0,-1 1 0 0 0,1 0 0 0 0,0-1 0 0 0,0 1 0 0 0,-1-1 0 0 0,1 1 0 0 0,0 0 0 0 0,1-1 0 0 0,-1 1 1 0 0,0-1-1 0 0,0 1 0 0 0,1-1 0 0 0,-1 1 0 0 0,0 0 0 0 0,2-2 0 0 0,14-36 151 0 0,-12 28-154 0 0,-1 3-10 0 0,-1 5-13 0 0,-1 0 0 0 0,0 1 1 0 0,1-1-1 0 0,-1 0 0 0 0,1 0 0 0 0,0 1 1 0 0,0-1-1 0 0,3-2 0 0 0,-3 2 179 0 0,0 1 1 0 0,0 0-1 0 0,1 0 0 0 0,-1 0 0 0 0,0 0 0 0 0,1 0 0 0 0,-1 1 0 0 0,1-1 0 0 0,3-1 1 0 0,-4 2 291 0 0,13 3 494 0 0,-13-1-824 0 0,22 3 72 0 0,-22-4-30 0 0,0 0-132 0 0,22-5 96 0 0,-22 5 350 0 0,12-4 50 0 0,-11 4-382 0 0,22-8 104 0 0,-24 8-281 0 0,0 0 1 0 0,0 0-1 0 0,0 0 0 0 0,0 0 0 0 0,0 0 0 0 0,0 0 0 0 0,-1 0 1 0 0,1 0-1 0 0,0 0 0 0 0,0 1 0 0 0,0-1 0 0 0,0 0 1 0 0,0 1-1 0 0,0-1 0 0 0,0 0 0 0 0,0 1 0 0 0,0 0 0 0 0,3 1 11 0 0,28 6 62 0 0,22 6-3 0 0,-50-13-70 0 0,0 0-1 0 0,0 0 0 0 0,0 0 1 0 0,0-1-1 0 0,0 1 0 0 0,0-1 1 0 0,9-1-1 0 0,-5 0 23 0 0,9 0 147 0 0,-14 1-80 0 0,0-1 1 0 0,-1 0-80 0 0,76-19 605 0 0,-69 18-597 0 0,1-1-1 0 0,12-5 1 0 0,-15 5-14 0 0,1 1-1 0 0,-1-1 1 0 0,1 1 0 0 0,10-1 0 0 0,2 1-11 0 0,43-4 0 0 0,105-24 0 0 0,-160 28 10 0 0,0-1 1 0 0,-1 0-1 0 0,0-1 0 0 0,11-6 1 0 0,0-1 1 0 0,11-3 15 0 0,-12 5 26 0 0,-1-2 65 0 0,-10 10-97 0 0,-2 1 0 0 0,67-29 194 0 0,-63 25-190 0 0,7-1 11 0 0,-9 3-32 0 0,0 0 1 0 0,0 0 0 0 0,0-1 0 0 0,0 0-1 0 0,6-4 1 0 0,3-1 6 0 0,1 2 31 0 0,-8 4 2 0 0,-3 0-26 0 0,0 1 0 0 0,0 0 1 0 0,-1 1-1 0 0,1-1 0 0 0,0 1 0 0 0,6 0 0 0 0,5 0-2 0 0,0 0 48 0 0,-2 1-48 0 0,-8-1 2 0 0,0 0 1 0 0,0 1-1 0 0,0-1 0 0 0,10 4 0 0 0,-9-2 19 0 0,-4-2 27 0 0,-1 1-11 0 0,19 5-49 0 0,-1-1 0 0 0,22 3-1 0 0,-38-7-3 0 0,1-1 0 0 0,-1 1 0 0 0,0-1 0 0 0,1 0 0 0 0,-1 0 0 0 0,1 0 0 0 0,-1-1 0 0 0,6-1 0 0 0,5 0 0 0 0,-1 1 11 0 0,-1 0 0 0 0,25-6 0 0 0,-4 0 9 0 0,-10 3 55 0 0,-15 1-40 0 0,36-3-6 0 0,12 1-117 0 0,-43 3 88 0 0,0 0 0 0 0,-3 1 0 0 0,-1 1 0 0 0,7 6 0 0 0,-12-4 0 0 0,20 2 0 0 0,-20-3 0 0 0,1 1 0 0 0,16-3 0 0 0,-6-1 0 0 0,0-2 0 0 0,2 1 0 0 0,-2-1 0 0 0,17-6 50 0 0,-14 6 39 0 0,-6 3-76 0 0,4 0-13 0 0,-8 1-6 0 0,0 0-1 0 0,1 1 1 0 0,10 2-1 0 0,-12-2 5 0 0,1 0 0 0 0,-1 0 0 0 0,11-1-1 0 0,-2-2 16 0 0,-9 1-13 0 0,0 0-1 0 0,0 0 1 0 0,9 1-1 0 0,-12 0 1 0 0,0 0 0 0 0,0 0 0 0 0,0-1 0 0 0,7-1 0 0 0,14-4 0 0 0,-18 5-169 0 0,0-1 0 0 0,0 1 0 0 0,11 0 0 0 0,-16 1 53 0 0,-1 0-303 0 0,1 0-970 0 0,7 0-4001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8:5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8287 0 0,'0'0'2716'0'0,"0"-2"-1710"0"0,5-42 455 0 0,-5 42-1412 0 0,12-22 3439 0 0,32-58-2196 0 0,-28 57-1101 0 0,-15 23-255 0 0,0 5-63 0 0,6 20 126 0 0,-6-21 66 0 0,-1 1 63 0 0,0-2 48 0 0,1 1 1 0 0,-1 0-1 0 0,1-1 0 0 0,0 1 0 0 0,-1-1 1 0 0,1 1-1 0 0,0-1 0 0 0,0 1 0 0 0,0-1 1 0 0,2 3-1 0 0,-1-2 1 0 0,1-3-14 0 0,2 1-105 0 0,3-1 10 0 0,-1 0 1 0 0,1-1-1 0 0,0 0 1 0 0,-1 0-1 0 0,14-6 1 0 0,-7 3 1 0 0,1 0-60 0 0,8 0-10 0 0,-17 5 0 0 0,0 1 0 0 0,10 1 0 0 0,-1 3 0 0 0,0 3 0 0 0,3-2 0 0 0,0-4 15 0 0,-7-1 97 0 0,0-1 1 0 0,0 0-1 0 0,0 0 0 0 0,0-2 1 0 0,0 1-1 0 0,16-5 1 0 0,-4 0 85 0 0,98-11 66 0 0,-111 16-264 0 0,1-1 0 0 0,0 1 0 0 0,16-6 0 0 0,-18 5 0 0 0,4-2 3 0 0,-1 1 1 0 0,0-1 0 0 0,22-12 0 0 0,-17 8 71 0 0,-12 4-36 0 0,0 2 0 0 0,1-1-1 0 0,-1 1 1 0 0,1-1 0 0 0,0 2 0 0 0,0-1-1 0 0,9-1 1 0 0,11-1 27 0 0,3 3 7 0 0,-24 1-31 0 0,7 2-31 0 0,0-1 0 0 0,-10-1 24 0 0,1 1 1 0 0,0-1 0 0 0,0 0-1 0 0,-1-1 1 0 0,1 1 0 0 0,0 0-1 0 0,4-2 1 0 0,-5 2-44 0 0,0-1 81 0 0,0 0 39 0 0,30-17 543 0 0,-30 17-571 0 0,-2 1-77 0 0,1-1 0 0 0,-1 1 1 0 0,1-1-1 0 0,0 1 0 0 0,-1-1 0 0 0,1 1 0 0 0,0-1 0 0 0,-1 1 0 0 0,1-1 0 0 0,0 1 1 0 0,0 0-1 0 0,0-1 0 0 0,-1 1 0 0 0,1 0 0 0 0,0 0 0 0 0,1 0 0 0 0,11 2 4 0 0,1 2 0 0 0,1 1 58 0 0,-12-4 6 0 0,0-1-17 0 0,10 2-47 0 0,5-2-11 0 0,-6-1 23 0 0,1 0 0 0 0,0 0 0 0 0,14-5 0 0 0,-18 3 6 0 0,-1 0 1 0 0,0 0-1 0 0,9-6 0 0 0,-13 7-25 0 0,5-3 9 0 0,-3 2-4 0 0,0 0 0 0 0,0 1 0 0 0,0-1 0 0 0,1 2-1 0 0,-1-1 1 0 0,9-1 0 0 0,17-6-9 0 0,-2 3 0 0 0,-25 4 0 0 0,19-1 0 0 0,-16 2-11 0 0,-6 1 5 0 0,1 0 0 0 0,0 0 0 0 0,0 0 0 0 0,-1 0 0 0 0,1 0 0 0 0,0 1-1 0 0,0-1 1 0 0,-1 1 0 0 0,6 2 0 0 0,30 4-58 0 0,-25-3 64 0 0,-1-1 0 0 0,2-4 0 0 0,13-6 12 0 0,17-9 299 0 0,-26 9-242 0 0,-15 5-50 0 0,19-3 26 0 0,-8 3-45 0 0,1 1 0 0 0,0 1 0 0 0,0 3 0 0 0,-1 2 0 0 0,-11-4 3 0 0,1 0 0 0 0,-1 1 0 0 0,0-1 0 0 0,1 0 0 0 0,-1 1 0 0 0,0 0 0 0 0,3 2 0 0 0,17 11 26 0 0,4 0 57 0 0,-15-7-44 0 0,1-1-31 0 0,8 4-11 0 0,-21-11 0 0 0,36 15 0 0 0,-21-9 0 0 0,2 1 0 0 0,13 4 21 0 0,-18-10 13 0 0,-5-1-25 0 0,98 6-9 0 0,-97-5-1 0 0,29-3 13 0 0,-32 2 10 0 0,20-3 9 0 0,-12 1-1 0 0,25-1 0 0 0,9 1-2 0 0,-17 2-28 0 0,-18 1 0 0 0,0-1 0 0 0,21-3 0 0 0,160-34 97 0 0,-145 26-77 0 0,-42 10-14 0 0,44-6-1 0 0,-45 7-5 0 0,39-5 0 0 0,-13 3 0 0 0,-1-1 0 0 0,61-16 0 0 0,-76 15 0 0 0,1 1 0 0 0,0 1 0 0 0,28-1 0 0 0,5-1 0 0 0,2 1 0 0 0,-33 3 0 0 0,28-5 0 0 0,-35 3 0 0 0,1 1 0 0 0,-1 1 0 0 0,15 1 0 0 0,-13 0 0 0 0,24-2 0 0 0,-24 0 0 0 0,1 1 0 0 0,0 1 0 0 0,-1 0 0 0 0,20 5 0 0 0,-3 0 0 0 0,65 5 53 0 0,-84-10-50 0 0,0 0 0 0 0,-1 0-1 0 0,1-2 1 0 0,12 0-1 0 0,27-3-4 0 0,4-1 55 0 0,78-15 106 0 0,-110 15-144 0 0,71-16 30 0 0,-64 13-45 0 0,-18 6 0 0 0,-1-1 0 0 0,14-6 0 0 0,20-11 11 0 0,-22 9 2 0 0,0 1 1 0 0,1 1-1 0 0,36-10 0 0 0,-16 7-13 0 0,7 1-53 0 0,-47 11 34 0 0,0-1 1 0 0,-1 1-1 0 0,1 0 1 0 0,0 0-1 0 0,0 1 1 0 0,-1-1-1 0 0,4 1 1 0 0,-3 0-94 0 0,-2-1-158 0 0,-1 0 255 0 0,1 0 0 0 0,-1 0 0 0 0,1 0-1 0 0,0 0 1 0 0,-1 0 0 0 0,1 0 0 0 0,-1 1 0 0 0,1-1 0 0 0,-1 0 0 0 0,1 0-1 0 0,-1 0 1 0 0,1 1 0 0 0,-1-1 0 0 0,1 0 0 0 0,0 1 0 0 0,7 4-321 0 0,-4-3 168 0 0,-1 0 0 0 0,0 0 0 0 0,0 1 1 0 0,-1-1-1 0 0,1 1 0 0 0,0-1 0 0 0,-1 1 0 0 0,1 0 1 0 0,2 5-1 0 0,10 18-4953 0 0,-11-20 2664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19:4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1126 6127 0 0,'0'0'2818'0'0,"1"2"-2628"0"0,14 15 477 0 0,-14-14-372 0 0,5 11 615 0 0,-6-12-606 0 0,15 100 2459 0 0,-9-47-2535 0 0,0-24 72 0 0,-6 10 945 0 0,-1-38-1021 0 0,5-4-198 0 0,0 0-1 0 0,-1 1 0 0 0,1-1 1 0 0,-1 0-1 0 0,1-1 0 0 0,-1 1 1 0 0,0-1-1 0 0,1 1 0 0 0,-1-1 1 0 0,0 0-1 0 0,0 0 0 0 0,0 0 0 0 0,0-1 1 0 0,-1 1-1 0 0,1-1 0 0 0,3-4 1 0 0,3-4 26 0 0,0 0 0 0 0,13-25 0 0 0,-4 7-44 0 0,0 1-1 0 0,2 1 1 0 0,26-28-1 0 0,75-66 15 0 0,-84 85-21 0 0,147-175-1 0 0,-122 134 0 0 0,18-14 60 0 0,4 4 0 0 0,3 3-1 0 0,4 4 1 0 0,148-99 0 0 0,-140 104-3 0 0,-62 46-58 0 0,1 1-1 0 0,52-29 1 0 0,-87 55 1 0 0,1 1 0 0 0,-1-1 0 0 0,1 1 0 0 0,-1 0 0 0 0,1 0 0 0 0,0 0 0 0 0,5-1 0 0 0,5 5 0 0 0,-10-1-17 0 0,-1 0 0 0 0,0 0-1 0 0,0 1 1 0 0,0-1 0 0 0,0 1-1 0 0,0 0 1 0 0,-1-1 0 0 0,1 1-1 0 0,-1 1 1 0 0,1-1 0 0 0,-1 0-1 0 0,0 0 1 0 0,-1 1 0 0 0,1-1-1 0 0,-1 1 1 0 0,1 0 0 0 0,-1 0-1 0 0,1 6 1 0 0,2 7-122 0 0,-2 0 1 0 0,2 32-1 0 0,-4-28-92 0 0,-1-1 0 0 0,-6 39-1 0 0,-2-20-4363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1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1375 203 10679 0 0,'40'-46'1315'0'0,"74"-67"-1"0"0,-105 104-749 0 0,34-25 2233 0 0,-51 57-1886 0 0,0-12-761 0 0,-1-1 0 0 0,1 0 1 0 0,-2-1-1 0 0,1 0 0 0 0,-1 0 0 0 0,-18 11 0 0 0,4-2-58 0 0,-21 15-27 0 0,-1-3 0 0 0,-1-1 1 0 0,-2-2-1 0 0,-51 20 0 0 0,-214 67 32 0 0,314-114-98 0 0,-167 47 23 0 0,140-42-66 0 0,0-1 1 0 0,1-1-1 0 0,-1-1 0 0 0,-37-3 1 0 0,55 0 0 0 0,0 0 0 0 0,0 0 0 0 0,0-1 0 0 0,0 0 0 0 0,1-1 1 0 0,-1 0-1 0 0,1 0 0 0 0,-9-5 0 0 0,14 6 20 0 0,0 1-1 0 0,0-1 1 0 0,0-1-1 0 0,1 1 1 0 0,-1 0 0 0 0,1-1-1 0 0,-1 1 1 0 0,1-1-1 0 0,0 1 1 0 0,0-1-1 0 0,0 0 1 0 0,0 0 0 0 0,0 0-1 0 0,1 0 1 0 0,-1-1-1 0 0,1 1 1 0 0,0 0-1 0 0,0-1 1 0 0,0 1 0 0 0,1-1-1 0 0,-1 1 1 0 0,1 0-1 0 0,0-5 1 0 0,0 0-6 0 0,1 0 0 0 0,0 0 0 0 0,0 1-1 0 0,1-1 1 0 0,0 1 0 0 0,1-1 0 0 0,-1 1 0 0 0,7-11 0 0 0,-3 6 6 0 0,1 1 0 0 0,0 0-1 0 0,0 1 1 0 0,13-13 0 0 0,-9 12-3 0 0,2 0 0 0 0,-1 1 0 0 0,1 1-1 0 0,1 0 1 0 0,23-12 0 0 0,-35 19 30 0 0,1 1 1 0 0,-1 0-1 0 0,1 0 0 0 0,-1 0 0 0 0,1 0 0 0 0,0 0 0 0 0,-1 1 1 0 0,1-1-1 0 0,0 1 0 0 0,-1-1 0 0 0,1 1 0 0 0,0 0 0 0 0,-1 0 0 0 0,1 0 1 0 0,0 1-1 0 0,0-1 0 0 0,-1 1 0 0 0,1-1 0 0 0,0 1 0 0 0,-1 0 1 0 0,1 0-1 0 0,-1 0 0 0 0,1 0 0 0 0,-1 1 0 0 0,0-1 0 0 0,1 1 1 0 0,-1-1-1 0 0,0 1 0 0 0,0 0 0 0 0,3 3 0 0 0,0 1 9 0 0,-1-1-1 0 0,0 1 0 0 0,-1 0 1 0 0,1 1-1 0 0,-1-1 0 0 0,-1 0 1 0 0,1 1-1 0 0,-1-1 0 0 0,0 1 1 0 0,0 0-1 0 0,0 7 0 0 0,1 8-17 0 0,-2 0 0 0 0,0 0-1 0 0,-1 0 1 0 0,-2 0 0 0 0,0-1-1 0 0,-6 27 1 0 0,1-19-14 0 0,-2-1 0 0 0,0 1 0 0 0,-26 50 0 0 0,8-31-25 0 0,-41 58-1 0 0,-41 40-29 0 0,24-34 43 0 0,19-23-8 0 0,-42 61-72 0 0,75-101 78 0 0,-28 59 0 0 0,47-81 31 0 0,6-12 3 0 0,0 1 0 0 0,1-1 0 0 0,0 2 0 0 0,2-1 0 0 0,-5 22 0 0 0,10-38-1 0 0,0 0 0 0 0,0 0 1 0 0,0 0-1 0 0,0 0 0 0 0,0 0 0 0 0,0 0 0 0 0,0 0 1 0 0,0 0-1 0 0,0 0 0 0 0,0 0 0 0 0,0 1 0 0 0,0-1 1 0 0,0 0-1 0 0,0 0 0 0 0,0 0 0 0 0,0 0 0 0 0,0 0 1 0 0,0 0-1 0 0,0 0 0 0 0,0 0 0 0 0,0 0 0 0 0,0 1 1 0 0,0-1-1 0 0,0 0 0 0 0,0 0 0 0 0,0 0 0 0 0,0 0 1 0 0,0 0-1 0 0,0 0 0 0 0,0 0 0 0 0,0 0 0 0 0,0 0 1 0 0,0 0-1 0 0,0 1 0 0 0,0-1 0 0 0,0 0 0 0 0,1 0 1 0 0,-1 0-1 0 0,0 0 0 0 0,0 0 0 0 0,0 0 0 0 0,0 0 1 0 0,0 0-1 0 0,0 0 0 0 0,0 0 0 0 0,0 0 0 0 0,0 0 1 0 0,1 0-1 0 0,-1 0 0 0 0,0 0 0 0 0,3 1 27 0 0,0-1 0 0 0,0 1 0 0 0,0-1-1 0 0,1 0 1 0 0,-1 0 0 0 0,0 0 0 0 0,0 0 0 0 0,0-1-1 0 0,0 1 1 0 0,0-1 0 0 0,0 0 0 0 0,0 0 0 0 0,6-2-1 0 0,6-4 240 0 0,20-11-1 0 0,-31 16-210 0 0,72-44 642 0 0,48-24-158 0 0,-91 54-413 0 0,108-50 331 0 0,-102 51-50 0 0,69-20 1 0 0,-88 31-270 0 0,0 0 0 0 0,0 2 1 0 0,0 0-1 0 0,27 1 1 0 0,-41 1-137 0 0,-4 0-10 0 0,0 0 0 0 0,-1 0 0 0 0,1 0 0 0 0,0 0 0 0 0,0 1 0 0 0,-1-1 0 0 0,1 1 0 0 0,0-1 0 0 0,-1 1 0 0 0,1-1 1 0 0,-1 1-1 0 0,1 0 0 0 0,-1 0 0 0 0,1 0 0 0 0,2 2 0 0 0,7 8-1049 0 0,-10-9 667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4143 0 0,'0'0'191'0'0,"0"-3"-11"0"0,2-12 696 0 0,3 11-244 0 0,-3 2-157 0 0,52-55 7567 0 0,-26 32-6694 0 0,1 2 0 0 0,64-40 0 0 0,-83 58-1173 0 0,1-1 0 0 0,0 2-1 0 0,0-1 1 0 0,0 1 0 0 0,1 1 0 0 0,-1 0-1 0 0,1 1 1 0 0,0 0 0 0 0,-1 0 0 0 0,1 2-1 0 0,23 0 1 0 0,-1 4-269 0 0,0 1 1 0 0,61 19-1 0 0,-75-19-1241 0 0,0-1-1 0 0,24 2 1 0 0,-15-4-4747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12751 0 0,'1'-1'587'0'0,"11"-14"188"0"0,-1 1-745 0 0,-7 14 6 0 0,-2 0 22 0 0,0-1 112 0 0,1 0 0 0 0,0 1 0 0 0,-1-1 0 0 0,1 1 1 0 0,-1 0-1 0 0,1 0 0 0 0,0 0 0 0 0,-1 0 0 0 0,1 0 1 0 0,0 0-1 0 0,-1 1 0 0 0,1-1 0 0 0,4 2 0 0 0,-3 0-40 0 0,-1 0 0 0 0,0 0 0 0 0,1 0 0 0 0,-1 0 0 0 0,0 1 0 0 0,0-1 0 0 0,0 1 0 0 0,4 5 0 0 0,8 9 262 0 0,-1 2 0 0 0,0 0 1 0 0,-2 0-1 0 0,11 23 1 0 0,34 87 848 0 0,12 26-578 0 0,-57-133-659 0 0,2-1-1 0 0,0 0 1 0 0,1-1-1 0 0,1-1 1 0 0,22 21-1 0 0,-29-31-23 0 0,1 0 0 0 0,0-1 0 0 0,0-1 0 0 0,1 0 0 0 0,0 0 0 0 0,0-1 0 0 0,1 0 0 0 0,-1-1 0 0 0,1-1-1 0 0,0 0 1 0 0,1 0 0 0 0,17 2 0 0 0,-22-5-411 0 0,-1-1-1 0 0,1 0 1 0 0,-1-1-1 0 0,0 0 1 0 0,1 0-1 0 0,-1 0 1 0 0,0-1-1 0 0,1 0 1 0 0,-1-1-1 0 0,13-6 1 0 0,-4 1-1639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1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13039 0 0,'0'0'3600'0'0,"-2"1"-3384"0"0,-75 35-90 0 0,2 4 1 0 0,-118 82-1 0 0,173-107-128 0 0,0 1 0 0 0,0 1 1 0 0,2 0-1 0 0,0 2 0 0 0,1 0 1 0 0,1 1-1 0 0,1 0 0 0 0,1 2 0 0 0,-23 43 1 0 0,35-60-223 0 0,-3 7 40 0 0,3-4-3498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1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73 15983 0 0,'14'-19'704'0'0,"-7"10"152"0"0,2 0-688 0 0,1 0-168 0 0,1-1 0 0 0,-2 2 0 0 0,0 3 848 0 0,0 2 56 0 0,-8 15-904 0 0,-2 2-1208 0 0,-3 0-176 0 0</inkml:trace>
  <inkml:trace contextRef="#ctx0" brushRef="#br0" timeOffset="1">0 527 15287 0 0,'0'0'3504'0'0,"11"3"-3216"0"0,-1-1-32 0 0,3 0 0 0 0,4-4-8 0 0,1-3-704 0 0,-4-2-144 0 0,18-15-24 0 0,-7 5-8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1209 9871 0 0,'0'0'898'0'0,"-2"2"-670"0"0,34-25 5894 0 0,0 0-5502 0 0,48-47 0 0 0,-6-9-228 0 0,90-91 143 0 0,131-93-125 0 0,-223 202-395 0 0,123-125 47 0 0,-186 177-60 0 0,174-200-2 0 0,-172 196 0 0 0,-8 9 0 0 0,12-13 16 0 0,-2-2 0 0 0,0 1 0 0 0,11-22 0 0 0,-21 34-26 0 0,-27 19-260 0 0,12-3 196 0 0,1 1-1 0 0,0 0 1 0 0,1 0-1 0 0,0 1 1 0 0,1 0-1 0 0,-11 18 1 0 0,-1 8 23 0 0,-17 40-1 0 0,7-3 76 0 0,3 2 0 0 0,3 1 0 0 0,4 2 0 0 0,4-1 0 0 0,-14 145 0 0 0,30-175-21 0 0,2-1-1 0 0,10 67 1 0 0,0 3-331 0 0,-11-111 241 0 0,0 0 0 0 0,-1 0 0 0 0,0 0 0 0 0,0-1 0 0 0,0 1 0 0 0,-1 0 0 0 0,-5 11-1 0 0,-7 6-5461 0 0,8-16 155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14423 0 0,'0'0'1307'0'0,"2"-1"-1006"0"0,15-8 235 0 0,1 1 0 0 0,0 1 0 0 0,30-8 0 0 0,-5 2-312 0 0,35-14 204 0 0,-2-4-1 0 0,106-58 1 0 0,-182 89-469 0 0,37-20-644 0 0,-21 13-4537 0 0,-7 4-689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74 9671 0 0,'-2'0'748'0'0,"1"0"-541"0"0,-1-1 0 0 0,0 1 0 0 0,0-1 0 0 0,0 1-1 0 0,0 0 1 0 0,0 0 0 0 0,1 0 0 0 0,-1 0 0 0 0,0 0-1 0 0,0 0 1 0 0,0 1 0 0 0,-10 2 9210 0 0,15-2-8992 0 0,21 0 41 0 0,1 0 0 0 0,45-5 1 0 0,51-14 233 0 0,-98 14-551 0 0,69-15 134 0 0,-43 9-225 0 0,65-7 1 0 0,-56 11-2384 0 0,-45 7 1066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5527 0 0,'0'0'12643'0'0,"0"3"-12328"0"0,0 4-225 0 0,-1 0 1 0 0,0 1 0 0 0,-1-1-1 0 0,0 0 1 0 0,0 0 0 0 0,0 0 0 0 0,-1 0-1 0 0,0-1 1 0 0,-1 1 0 0 0,1-1 0 0 0,-1 1-1 0 0,0-1 1 0 0,-1 0 0 0 0,1-1 0 0 0,-7 7-1 0 0,-12 9 187 0 0,0 0 0 0 0,-33 23 0 0 0,42-34-229 0 0,-66 43 120 0 0,52-36-139 0 0,1 1-1 0 0,-33 30 1 0 0,47-36-51 0 0,0 0 0 0 0,2 1 0 0 0,-1 1 0 0 0,2-1 0 0 0,0 2 0 0 0,-12 23 0 0 0,12-20-4099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29 4607 0 0,'0'0'354'0'0,"-9"-2"1158"0"0,-31-10 5492 0 0,34 9-6588 0 0,0 0 1 0 0,-1 1-1 0 0,1 0 0 0 0,-1 1 0 0 0,0 0 1 0 0,0 0-1 0 0,1 0 0 0 0,-10 1 0 0 0,5 1-381 0 0,1 1-1 0 0,-1 1 0 0 0,0 0 0 0 0,1 1 1 0 0,-15 6-1 0 0,-5 2-8 0 0,-2 2-40 0 0,0 1 0 0 0,-49 33 0 0 0,47-28-12 0 0,-21 17-228 0 0,-67 57 0 0 0,118-91 253 0 0,2-2-7 0 0,1 1 1 0 0,-1-1-1 0 0,1 0 1 0 0,0 1-1 0 0,-1-1 1 0 0,1 1-1 0 0,0-1 1 0 0,0 1-1 0 0,0-1 1 0 0,-1 4-1 0 0,-5 9-73 0 0,7-12-22 0 0,15 15-197 0 0,-12-15 292 0 0,0-1 0 0 0,0 1 0 0 0,1 0 0 0 0,-1-1-1 0 0,1 0 1 0 0,0 0 0 0 0,-1 0 0 0 0,7 1 0 0 0,31 1 41 0 0,-35-3-9 0 0,80 0 62 0 0,26 1 87 0 0,-96 1-154 0 0,1 0-1 0 0,-1 0 1 0 0,0 2 0 0 0,27 9-1 0 0,-38-11-12 0 0,1 1 0 0 0,-1-1-1 0 0,0 1 1 0 0,0 0 0 0 0,0 1 0 0 0,0 0-1 0 0,-1-1 1 0 0,1 1 0 0 0,-1 1-1 0 0,0-1 1 0 0,0 1 0 0 0,0-1 0 0 0,4 9-1 0 0,-6-9 1 0 0,0 0-1 0 0,0-1 0 0 0,-1 1 1 0 0,1 0-1 0 0,-1 0 0 0 0,0 0 1 0 0,0 0-1 0 0,-1 0 0 0 0,1 0 1 0 0,-1 0-1 0 0,0 0 0 0 0,0 0 1 0 0,0 0-1 0 0,0 0 0 0 0,-1 0 1 0 0,0 0-1 0 0,0 0 0 0 0,0-1 1 0 0,0 1-1 0 0,-3 7 0 0 0,-1-2 40 0 0,-1-1-1 0 0,0 0 0 0 0,0 0 0 0 0,0 0 1 0 0,-1-1-1 0 0,0 0 0 0 0,-1 0 1 0 0,1-1-1 0 0,-1 0 0 0 0,-10 6 0 0 0,-13 6 41 0 0,-46 20-1 0 0,77-38-84 0 0,-155 61 25 0 0,131-54-4 0 0,1 0-1 0 0,-1-2 1 0 0,0-1 0 0 0,-46 2-1 0 0,46-7 1 0 0,0 0-1 0 0,-32-7 0 0 0,45 6-37 0 0,0-1 0 0 0,-1 0 0 0 0,1-1 1 0 0,0 0-1 0 0,0 0 0 0 0,-18-12 0 0 0,29 16-13 0 0,0 0 1 0 0,-1 0-1 0 0,1 0 1 0 0,0-1-1 0 0,0 1 1 0 0,-1 0-1 0 0,1 0 1 0 0,0 0-1 0 0,0 0 1 0 0,0-1-1 0 0,-1 1 1 0 0,1 0-1 0 0,0 0 0 0 0,0 0 1 0 0,0-1-1 0 0,0 1 1 0 0,-1 0-1 0 0,1 0 1 0 0,0-1-1 0 0,0 1 1 0 0,0 0-1 0 0,0 0 1 0 0,0-1-1 0 0,0 1 1 0 0,0 0-1 0 0,0 0 1 0 0,0-1-1 0 0,0 1 1 0 0,0 0-1 0 0,0 0 1 0 0,0-1-1 0 0,0 1 0 0 0,0-1 1 0 0,8-5-330 0 0,17-1-161 0 0,15 5-1802 0 0,-19 2 968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98 4143 0 0,'1'0'319'0'0,"8"-6"324"0"0,-1-1-1 0 0,11-9 1 0 0,9-9 3584 0 0,-13 14-2349 0 0,-9 6-1300 0 0,1 0 1 0 0,0 0 0 0 0,0 0 0 0 0,0 1-1 0 0,10-3 1 0 0,-15 6-13 0 0,4 14-204 0 0,-5-10-344 0 0,-1 1-1 0 0,1-1 0 0 0,-1 1 1 0 0,0 0-1 0 0,0 0 0 0 0,0-1 1 0 0,0 1-1 0 0,0-1 0 0 0,-1 1 1 0 0,0 0-1 0 0,0-1 0 0 0,0 1 1 0 0,0-1-1 0 0,-2 5 1 0 0,-4 6 81 0 0,-16 26-1 0 0,19-34-60 0 0,-116 173 234 0 0,75-118-447 0 0,-30 45-179 0 0,29-35-4683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70 425 9183 0 0,'1'-9'243'0'0,"1"0"0"0"0,0 0 0 0 0,1 0-1 0 0,0 0 1 0 0,0 1 0 0 0,1-1 0 0 0,8-13-1 0 0,-3 7 515 0 0,2 0-1 0 0,-1 1 1 0 0,16-15-1 0 0,-12 15-354 0 0,0 1 1 0 0,2 1-1 0 0,-1 0 0 0 0,31-17 0 0 0,75-30 558 0 0,-70 36-547 0 0,161-69 1043 0 0,-204 89-1429 0 0,1 1 0 0 0,-1 0-1 0 0,1 0 1 0 0,0 0 0 0 0,0 1-1 0 0,0 0 1 0 0,0 1 0 0 0,14 1-1 0 0,-12 3-26 0 0,-10-3-2 0 0,0 0-1 0 0,-1 0 1 0 0,1 0 0 0 0,0 0-1 0 0,-1 0 1 0 0,1 0 0 0 0,-1 0-1 0 0,1 0 1 0 0,-1 0-1 0 0,0 0 1 0 0,1 1 0 0 0,-1-1-1 0 0,0 0 1 0 0,0 0 0 0 0,0 0-1 0 0,0 0 1 0 0,0 1 0 0 0,0-1-1 0 0,0 0 1 0 0,0 0-1 0 0,-1 0 1 0 0,1 1 0 0 0,0-1-1 0 0,-1 0 1 0 0,1 0 0 0 0,0 0-1 0 0,-1 0 1 0 0,-1 2-1 0 0,-1 4-26 0 0,-1-1 0 0 0,0 0 0 0 0,-6 8 0 0 0,8-13 24 0 0,-7 10-41 0 0,-1 0 1 0 0,-1-1 0 0 0,0 0 0 0 0,-14 10 0 0 0,-53 30-55 0 0,56-36 35 0 0,-383 215-1764 0 0,330-196 1667 0 0,-5 2 150 0 0,79-35 404 0 0,13 1-120 0 0,-1-1-210 0 0,0 1-1 0 0,0 1 1 0 0,0 0-1 0 0,0 0 1 0 0,0 1-1 0 0,0 0 1 0 0,-1 1 0 0 0,0 1-1 0 0,0-1 1 0 0,0 1-1 0 0,0 1 1 0 0,10 8-1 0 0,-5-3-49 0 0,-1 1 0 0 0,-1 1 0 0 0,22 25 0 0 0,-27-29-12 0 0,-1 1 0 0 0,-1 0 1 0 0,0 0-1 0 0,0 1 0 0 0,-1-1 0 0 0,0 1 0 0 0,3 12 1 0 0,-8-22-392 0 0,4 15 849 0 0,-3-10-5415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87 13559 0 0,'10'-17'521'0'0,"-1"1"0"0"0,13-35 0 0 0,-22 50 552 0 0,-11-1 139 0 0,3 3-1133 0 0,0 0 0 0 0,0 0 0 0 0,0 0 0 0 0,0 1 0 0 0,0 0 0 0 0,1 1 0 0 0,-1 0 0 0 0,1 0 0 0 0,-14 9 0 0 0,-5 0-53 0 0,-25 12-26 0 0,1 1 0 0 0,2 3 0 0 0,0 2 0 0 0,2 2 0 0 0,2 2 0 0 0,-45 44 0 0 0,73-61-6 0 0,-17 24-1 0 0,33-41-3 0 0,1 1 0 0 0,-1 0 1 0 0,1-1-1 0 0,-1 1 0 0 0,1-1 1 0 0,0 1-1 0 0,-1 0 0 0 0,1-1 0 0 0,0 1 1 0 0,0-1-1 0 0,-1 0 0 0 0,1 1 1 0 0,1-1-1 0 0,-2 0 6 0 0,9 4-12 0 0,0-1 0 0 0,0 0 0 0 0,0-1 0 0 0,1 0-1 0 0,10 1 1 0 0,13 2 18 0 0,-11 1-1 0 0,-1 0 0 0 0,0 1 0 0 0,0 1 0 0 0,25 14 0 0 0,-33-15-8 0 0,-1 1-1 0 0,0 0 1 0 0,0 0 0 0 0,-1 1 0 0 0,0 1-1 0 0,-1 0 1 0 0,16 19 0 0 0,-19-19 24 0 0,-1 1 0 0 0,0-1 0 0 0,0 1 0 0 0,-1 1 0 0 0,-1-1 1 0 0,0 0-1 0 0,0 1 0 0 0,-1 0 0 0 0,-1 0 0 0 0,0 0 0 0 0,1 18 0 0 0,-3-27 32 0 0,-1 1 1 0 0,1-1-1 0 0,0 1 0 0 0,-1-1 0 0 0,0 0 1 0 0,0 1-1 0 0,0-1 0 0 0,0 0 0 0 0,0 0 0 0 0,-1 1 1 0 0,1-1-1 0 0,-1 0 0 0 0,0 0 0 0 0,-2 3 1 0 0,0-2 40 0 0,1-1 0 0 0,-1 1 0 0 0,0-1 0 0 0,0 0 0 0 0,0 0 0 0 0,-1 0 0 0 0,1-1 0 0 0,-9 4 0 0 0,-3 0 148 0 0,-1-1 1 0 0,0 0-1 0 0,0-2 1 0 0,-27 3 0 0 0,-172 15 477 0 0,42-4-4576 0 0,159-16-2634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56 7367 0 0,'-5'-23'800'0'0,"5"22"-477"0"0,-1-1 0 0 0,1 0-1 0 0,-1 1 1 0 0,1-1-1 0 0,-1 1 1 0 0,0-1-1 0 0,0 1 1 0 0,1 0 0 0 0,-1-1-1 0 0,0 1 1 0 0,0 0-1 0 0,0-1 1 0 0,-1 1-1 0 0,1 0 1 0 0,0 0 0 0 0,-3-2-1 0 0,2 2-168 0 0,0 0 0 0 0,-1 0 0 0 0,1 0-1 0 0,-1 0 1 0 0,1 0 0 0 0,-1 1 0 0 0,0-1 0 0 0,1 1-1 0 0,-5-1 1 0 0,-4 1-269 0 0,-1 1-1 0 0,1 0 0 0 0,-22 5 0 0 0,26-4 411 0 0,-10 2-136 0 0,1 1 1 0 0,0 0-1 0 0,0 2 1 0 0,0-1 0 0 0,1 2-1 0 0,0 0 1 0 0,1 1 0 0 0,0 1-1 0 0,0 0 1 0 0,1 0-1 0 0,0 1 1 0 0,1 1 0 0 0,0 1-1 0 0,1-1 1 0 0,0 2-1 0 0,1-1 1 0 0,0 1 0 0 0,2 1-1 0 0,0 0 1 0 0,-9 21 0 0 0,14-30-80 0 0,1 1-1 0 0,0 0 1 0 0,1 0 0 0 0,-1-1 0 0 0,1 1 0 0 0,0 0 0 0 0,1 0 0 0 0,0 0 0 0 0,0 0 0 0 0,0 0 0 0 0,1 0 0 0 0,3 13 0 0 0,-3-17-21 0 0,0 0 1 0 0,0 0-1 0 0,0 1 1 0 0,1-1-1 0 0,0 0 1 0 0,-1 0-1 0 0,1 0 1 0 0,0 0-1 0 0,1-1 1 0 0,-1 1-1 0 0,0-1 1 0 0,1 1-1 0 0,-1-1 1 0 0,1 0-1 0 0,0 0 1 0 0,0 0-1 0 0,0 0 1 0 0,0 0-1 0 0,0-1 1 0 0,0 1-1 0 0,0-1 1 0 0,1 0-1 0 0,-1 0 1 0 0,0 0-1 0 0,1 0 1 0 0,-1-1-1 0 0,5 1 1 0 0,4-1 15 0 0,-1 0 1 0 0,1-1 0 0 0,0 0-1 0 0,-1-1 1 0 0,1 0 0 0 0,-1-1-1 0 0,0 0 1 0 0,0-1 0 0 0,0 0-1 0 0,0-1 1 0 0,-1 0 0 0 0,1-1-1 0 0,-1 0 1 0 0,-1 0-1 0 0,16-14 1 0 0,-18 14-63 0 0,-1 0 0 0 0,1-1 0 0 0,-1 0 0 0 0,-1 0 0 0 0,1-1 0 0 0,-1 1 0 0 0,0-1 0 0 0,-1 0 0 0 0,4-10 0 0 0,-6 12-22 0 0,0-1 1 0 0,0 1 0 0 0,-1-1-1 0 0,1 0 1 0 0,-1 1 0 0 0,-1-1-1 0 0,0 0 1 0 0,0 0-1 0 0,0 0 1 0 0,-1 1 0 0 0,1-1-1 0 0,-2 0 1 0 0,-1-7-1 0 0,2 11-80 0 0,-1-1 0 0 0,1 1 0 0 0,0-1-1 0 0,-1 1 1 0 0,0 0 0 0 0,0 0-1 0 0,0 0 1 0 0,0 0 0 0 0,-1 0-1 0 0,1 0 1 0 0,-1 1 0 0 0,1-1-1 0 0,-1 1 1 0 0,-5-4 0 0 0,-1 1-600 0 0,-1 0 0 0 0,0 0 0 0 0,-16-4 0 0 0,-7-4-1534 0 0,25 8 674 0 0,2-1-269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659 804 13791 0 0,'0'0'315'0'0,"-10"3"870"0"0,4 0-1154 0 0,5-2 182 0 0,1-5-125 0 0,1 1 0 0 0,0-1 1 0 0,0 0-1 0 0,1 1 0 0 0,-1-1 0 0 0,1 1 0 0 0,0-1 0 0 0,0 1 0 0 0,0 0 0 0 0,0 0 0 0 0,0 0 0 0 0,1 0 1 0 0,-1 0-1 0 0,1 0 0 0 0,3-2 0 0 0,3-5 134 0 0,29-37-47 0 0,-3-1 0 0 0,30-55-1 0 0,-59 93-163 0 0,17-28-263 0 0,-2 0 1 0 0,-2-2-1 0 0,13-41 1 0 0,-22 53-231 0 0,-3 1 0 0 0,0-1 0 0 0,-2-1 0 0 0,0 1 0 0 0,0-47 1 0 0,-5 72 432 0 0,0-11-393 0 0,-1 0-1 0 0,-2-20 1 0 0,2 30 370 0 0,0-1 1 0 0,0 1-1 0 0,-1 0 1 0 0,1 0-1 0 0,-1 0 1 0 0,0 0-1 0 0,0 0 1 0 0,-1 0 0 0 0,1 1-1 0 0,-1-1 1 0 0,-5-5-1 0 0,7 8 67 0 0,0 0 1 0 0,1 1-1 0 0,-1-1 0 0 0,0 0 0 0 0,0 1 0 0 0,0-1 0 0 0,0 1 0 0 0,0-1 1 0 0,0 1-1 0 0,0 0 0 0 0,0-1 0 0 0,0 1 0 0 0,0 0 0 0 0,0 0 1 0 0,0 0-1 0 0,0-1 0 0 0,-1 1 0 0 0,1 0 0 0 0,0 1 0 0 0,0-1 0 0 0,0 0 1 0 0,0 0-1 0 0,0 0 0 0 0,0 1 0 0 0,0-1 0 0 0,-1 1 0 0 0,-3 1-3 0 0,0 1 0 0 0,0-1 0 0 0,1 1 0 0 0,-6 4 0 0 0,6-3-6 0 0,-19 13 96 0 0,1 2 1 0 0,1 1-1 0 0,1 1 1 0 0,0 0-1 0 0,2 1 0 0 0,-19 29 1 0 0,10-6 454 0 0,2 1 1 0 0,-30 74-1 0 0,-81 267 1543 0 0,26 10-264 0 0,100-358-1791 0 0,-2-1 0 0 0,-28 61 0 0 0,30-79-20 0 0,-2 0 0 0 0,0-1 0 0 0,0 0 0 0 0,-2-1 1 0 0,0-1-1 0 0,-21 20 0 0 0,10-14-660 0 0,-1-1 0 0 0,-1-1 0 0 0,-51 29 0 0 0,51-37-588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27 187 11519 0 0,'-2'0'528'0'0,"-23"-4"5331"0"0,29 6-5681 0 0,0 0 1 0 0,0 0 0 0 0,1-1-1 0 0,-1 1 1 0 0,1-1-1 0 0,-1 0 1 0 0,1 0-1 0 0,-1-1 1 0 0,1 1-1 0 0,-1-1 1 0 0,1 0 0 0 0,-1 0-1 0 0,1-1 1 0 0,-1 1-1 0 0,1-1 1 0 0,6-2-1 0 0,10-3-191 0 0,1-1 0 0 0,21-10 0 0 0,-24 9 270 0 0,311-128-2407 0 0,-289 120 916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11519 0 0,'0'0'887'0'0,"-2"1"-482"0"0,-6 1 38 0 0,0 1-1 0 0,0 1 0 0 0,0 0 0 0 0,0 0 1 0 0,-11 8-1 0 0,5-4-324 0 0,-29 20-24 0 0,-23 13-144 0 0,27-20-66 0 0,-69 33-388 0 0,86-44 387 0 0,-2-1 0 0 0,-44 11-1 0 0,58-17 424 0 0,-12 2 692 0 0,23-5-946 0 0,1 1 1 0 0,-1-1-1 0 0,0 1 0 0 0,0-1 0 0 0,0 1 1 0 0,0 0-1 0 0,0-1 0 0 0,0 1 0 0 0,0 0 0 0 0,0 0 1 0 0,1 1-1 0 0,3 3 29 0 0,0-2-26 0 0,0 0 0 0 0,1 0 0 0 0,0 0 0 0 0,9 3 0 0 0,11 5-6 0 0,81 51 17 0 0,-95-54-28 0 0,-1 0-1 0 0,0 1 0 0 0,-1 1 0 0 0,0 0 0 0 0,-1 0 1 0 0,15 21-1 0 0,-21-28-19 0 0,2 5 1 0 0,0 0 1 0 0,0 0-1 0 0,0 1 1 0 0,-1-1 0 0 0,4 14-1 0 0,-7-20-10 0 0,-1 0 0 0 0,1 1 0 0 0,-1-1 0 0 0,0 0 0 0 0,0 1 0 0 0,0-1-1 0 0,0 0 1 0 0,0 1 0 0 0,-1-1 0 0 0,1 0 0 0 0,0 1 0 0 0,-1-1 0 0 0,0 0 0 0 0,0 0-1 0 0,1 0 1 0 0,-1 1 0 0 0,-1-1 0 0 0,1 0 0 0 0,0 0 0 0 0,0 0 0 0 0,-1-1 0 0 0,1 1-1 0 0,-1 0 1 0 0,1 0 0 0 0,-1-1 0 0 0,0 1 0 0 0,-3 1 0 0 0,-5 4 50 0 0,-1 0 1 0 0,-1-1-1 0 0,1-1 1 0 0,-1 1 0 0 0,0-2-1 0 0,-17 5 1 0 0,-77 12 171 0 0,70-16-182 0 0,0-1 0 0 0,-39-2-1 0 0,58-3-57 0 0,0 0-1 0 0,0-1 0 0 0,1 0 1 0 0,-1-2-1 0 0,1 0 0 0 0,-28-11 1 0 0,39 13-33 0 0,0 0 0 0 0,0-1 1 0 0,0 0-1 0 0,1 0 1 0 0,-8-6-1 0 0,11 8-61 0 0,0 0-1 0 0,0 0 0 0 0,0 1 1 0 0,0-1-1 0 0,0 0 0 0 0,1 0 1 0 0,-1 0-1 0 0,0-1 0 0 0,1 1 1 0 0,-1 0-1 0 0,1 0 0 0 0,-1 0 1 0 0,1 0-1 0 0,-1-1 0 0 0,1 1 1 0 0,0 0-1 0 0,0 0 1 0 0,-1-1-1 0 0,1 1 0 0 0,0 0 1 0 0,0 0-1 0 0,0-1 0 0 0,1 1 1 0 0,-1 0-1 0 0,0 0 0 0 0,0-1 1 0 0,1 1-1 0 0,-1 0 0 0 0,1 0 1 0 0,0-2-1 0 0,10-12-1607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11975 0 0,'-1'2'2946'0'0,"-43"54"3472"0"0,24-30-6161 0 0,2 1 0 0 0,1 1 0 0 0,-17 35 0 0 0,25-43-253 0 0,0-2 50 0 0,-10 33 0 0 0,17-44-123 0 0,1 0-1 0 0,-1 0 1 0 0,2 0-1 0 0,-1 0 1 0 0,1 0-1 0 0,0 0 1 0 0,0 0-1 0 0,2 11 1 0 0,-1-10-380 0 0,0-7-21 0 0,-1 1-191 0 0,3 7-796 0 0,-3-7-345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101 145 4143 0 0,'5'-8'428'0'0,"0"2"574"0"0,0 0 0 0 0,0 0-1 0 0,0 1 1 0 0,1 0 0 0 0,0 0-1 0 0,0 0 1 0 0,0 1-1 0 0,0-1 1 0 0,1 1 0 0 0,12-5-1 0 0,7-1 641 0 0,44-12-1 0 0,-45 15-1522 0 0,9-3 436 0 0,51-13 623 0 0,-76 21-1022 0 0,1 1 0 0 0,0 0 0 0 0,-1 0 0 0 0,1 1 0 0 0,0 0 0 0 0,16 3 0 0 0,-23-2-138 0 0,-1-1 0 0 0,0 1 0 0 0,0-1 0 0 0,1 1 0 0 0,-1 0-1 0 0,0 0 1 0 0,3 2 0 0 0,0 4 35 0 0,-4-4-54 0 0,-1-1-1 0 0,0 1 0 0 0,0 0 0 0 0,0 0 0 0 0,0-1 1 0 0,0 1-1 0 0,-1 0 0 0 0,1-1 0 0 0,-1 1 0 0 0,0 0 1 0 0,0-1-1 0 0,0 1 0 0 0,0-1 0 0 0,0 1 0 0 0,0-1 1 0 0,-1 0-1 0 0,-2 4 0 0 0,-4 5-48 0 0,-1-1 0 0 0,-11 12 0 0 0,12-14 27 0 0,-147 137-233 0 0,113-108 256 0 0,-40 32 0 0 0,-83 67-64 0 0,144-113 64 0 0,20-23 0 0 0,0 1 0 0 0,1 0 1 0 0,-1 0-1 0 0,0-1 0 0 0,1 1 0 0 0,-1 0 0 0 0,1 0 0 0 0,-1 0 1 0 0,0 0-1 0 0,1 0 0 0 0,0 0 0 0 0,-1 0 0 0 0,1 0 0 0 0,0 0 0 0 0,-1 0 1 0 0,1 0-1 0 0,0 0 0 0 0,0 0 0 0 0,0 0 0 0 0,0 1 0 0 0,0-1 1 0 0,0 0-1 0 0,0 0 0 0 0,1 0 0 0 0,-1 0 0 0 0,0 0 0 0 0,0 0 0 0 0,1 0 1 0 0,-1 0-1 0 0,1 0 0 0 0,-1 0 0 0 0,1 0 0 0 0,-1 0 0 0 0,1 0 1 0 0,0-1-1 0 0,-1 1 0 0 0,1 0 0 0 0,0 0 0 0 0,0 0 0 0 0,1 0 0 0 0,1 3 13 0 0,1 0 28 0 0,0 0 0 0 0,0-1 0 0 0,0 1-1 0 0,0-1 1 0 0,1 0 0 0 0,0 0 0 0 0,8 4 0 0 0,36 14 210 0 0,-47-21-240 0 0,8 3 35 0 0,1 0-1 0 0,0-1 1 0 0,-1 0 0 0 0,1 0-1 0 0,0-2 1 0 0,0 1 0 0 0,0-1-1 0 0,11-2 1 0 0,6-2-132 0 0,52-13 1 0 0,-69 13-585 0 0,-1 1-1 0 0,1-2 1 0 0,-1 0 0 0 0,14-8-1 0 0,-1-1-1129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7831 0 0,'-9'2'706'0'0,"8"-2"-644"0"0,-1 1 1 0 0,1-1 0 0 0,-1 1 0 0 0,1-1 0 0 0,-1 1-1 0 0,1 0 1 0 0,0-1 0 0 0,-1 1 0 0 0,1 0-1 0 0,0 0 1 0 0,0 0 0 0 0,0 0 0 0 0,0 0 0 0 0,0 0-1 0 0,0 1 1 0 0,0-1 0 0 0,0 0 0 0 0,0 0-1 0 0,0 1 1 0 0,1-1 0 0 0,-1 1 0 0 0,0-1 0 0 0,1 0-1 0 0,-1 1 1 0 0,1-1 0 0 0,0 1 0 0 0,-1-1-1 0 0,1 1 1 0 0,0-1 0 0 0,0 1 0 0 0,0 0 0 0 0,0-1-1 0 0,0 1 1 0 0,1 1 0 0 0,0 4 619 0 0,0 0 1 0 0,0 0-1 0 0,1-1 1 0 0,0 1-1 0 0,0 0 1 0 0,5 8-1 0 0,3 4-347 0 0,1 0 1 0 0,1-1-1 0 0,1-1 0 0 0,0 1 0 0 0,27 24 0 0 0,-2-7-48 0 0,53 39-1 0 0,25 4 158 0 0,-75-52-55 0 0,-1 1 1 0 0,-2 1-1 0 0,44 43 1 0 0,-77-66-291 0 0,1 1 1 0 0,-1 0 0 0 0,-1 1 0 0 0,1-1 0 0 0,-1 1 0 0 0,0 0 0 0 0,0 0 0 0 0,3 10 0 0 0,-5-11-38 0 0,-1 0 1 0 0,0 0-1 0 0,0 0 1 0 0,0 0-1 0 0,0 1 1 0 0,-1-1-1 0 0,0 0 1 0 0,-1 1-1 0 0,1-1 1 0 0,-4 12-1 0 0,0-3-65 0 0,-1 0 1 0 0,0-1-1 0 0,-1 1 0 0 0,-1-1 0 0 0,0 0 1 0 0,-1 0-1 0 0,-1-1 0 0 0,0-1 0 0 0,-1 1 1 0 0,-12 11-1 0 0,1-2-612 0 0,-2-2 0 0 0,-1 0 1 0 0,0-2-1 0 0,-33 20 0 0 0,25-18-1310 0 0,3-1-82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62 16007 0 0,'-5'-2'240'0'0,"-8"-2"972"0"0,11 4-1178 0 0,1 0 1 0 0,0 1-1 0 0,0-1 0 0 0,-1 0 0 0 0,1 0 1 0 0,0 0-1 0 0,0 1 0 0 0,0-1 0 0 0,0 1 1 0 0,-1-1-1 0 0,1 1 0 0 0,0-1 0 0 0,0 1 1 0 0,0 0-1 0 0,0-1 0 0 0,0 1 0 0 0,0 0 1 0 0,0 0-1 0 0,1 0 0 0 0,-1 0 0 0 0,0 0 1 0 0,0 0-1 0 0,1 0 0 0 0,-1 0 0 0 0,0 0 1 0 0,0 2-1 0 0,0-1 144 0 0,0 1 0 0 0,0 0 1 0 0,1 0-1 0 0,-1 0 0 0 0,1 0 0 0 0,-1-1 1 0 0,1 5-1 0 0,1-6-149 0 0,-1 0 0 0 0,1 0-1 0 0,-1 0 1 0 0,1 0 0 0 0,0 0 0 0 0,-1 0 0 0 0,1-1 0 0 0,0 1-1 0 0,0 0 1 0 0,0 0 0 0 0,0-1 0 0 0,0 1 0 0 0,0 0-1 0 0,0-1 1 0 0,0 1 0 0 0,0-1 0 0 0,0 1 0 0 0,0-1 0 0 0,2 1 0 0 0,0 0 63 0 0,4 2 39 0 0,0-1-1 0 0,0 0 0 0 0,0-1 1 0 0,1 1-1 0 0,-1-1 0 0 0,0-1 1 0 0,1 0-1 0 0,-1 0 1 0 0,1 0-1 0 0,-1-1 0 0 0,1 0 1 0 0,-1 0-1 0 0,9-3 0 0 0,4-2 31 0 0,0 0 0 0 0,0-2 0 0 0,26-13 0 0 0,-29 12-118 0 0,0 0-1 0 0,0-1 1 0 0,-1-1-1 0 0,29-25 0 0 0,-43 34-124 0 0,-16 0-730 0 0,8 2 697 0 0,0 1 0 0 0,0 0 0 0 0,0 0 1 0 0,0 1-1 0 0,0-1 0 0 0,0 1 0 0 0,-5 3 0 0 0,-41 22-279 0 0,44-23 367 0 0,-63 35-93 0 0,2 3 1 0 0,-64 50-1 0 0,114-76 120 0 0,1 1 0 0 0,1 0 0 0 0,-21 28 0 0 0,28-31 0 0 0,0 0 0 0 0,1 0 0 0 0,1 1 0 0 0,0 1 0 0 0,-9 26 0 0 0,15-37 19 0 0,1-1 0 0 0,0 0 0 0 0,0 1-1 0 0,0 0 1 0 0,1-1 0 0 0,-1 1 0 0 0,1-1-1 0 0,0 1 1 0 0,1-1 0 0 0,-1 1 0 0 0,1 0 0 0 0,0-1-1 0 0,0 1 1 0 0,0-1 0 0 0,1 0 0 0 0,-1 1-1 0 0,4 5 1 0 0,-2-6 6 0 0,0 1 0 0 0,1-1 0 0 0,-1 0 0 0 0,1 0 0 0 0,0 0 0 0 0,0 0 0 0 0,0 0 0 0 0,1-1 0 0 0,-1 0 0 0 0,1 0-1 0 0,0 0 1 0 0,0-1 0 0 0,0 1 0 0 0,5 1 0 0 0,5 1-351 0 0,-1-1 1 0 0,1 0-1 0 0,0-1 0 0 0,1-1 0 0 0,20 2 1 0 0,-2-5-6625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1182 98 8551 0 0,'11'-6'423'0'0,"0"1"0"0"0,1 0 0 0 0,-1 1-1 0 0,18-4 1 0 0,-18 6 510 0 0,1-2-1 0 0,0 0 0 0 0,-1 0 1 0 0,16-9-1 0 0,-19 8-345 0 0,-2 2 76 0 0,-1 0 1 0 0,0 0-1 0 0,10-10 1246 0 0,-23 5-935 0 0,5 6-920 0 0,-1 1-1 0 0,1 0 0 0 0,-1 0 1 0 0,0 0-1 0 0,1 1 1 0 0,-1-1-1 0 0,0 1 0 0 0,0 0 1 0 0,0 0-1 0 0,1 0 1 0 0,-1 1-1 0 0,-5 0 0 0 0,-7 3-20 0 0,-25 8-1 0 0,25-7-43 0 0,-83 32-111 0 0,-100 53 0 0 0,22-9 105 0 0,62-36-116 0 0,-158 40-1 0 0,267-84 118 0 0,0 1 0 0 0,-1-1 0 0 0,1-1 0 0 0,-1 1 0 0 0,1-1 0 0 0,-10-1 0 0 0,15 1 10 0 0,0 0 0 0 0,0 0 1 0 0,-1 0-1 0 0,1-1 0 0 0,0 1 0 0 0,0 0 0 0 0,0 0 0 0 0,0-1 0 0 0,0 1 0 0 0,0-1 0 0 0,0 1 0 0 0,0-1 0 0 0,0 1 1 0 0,0-1-1 0 0,0 0 0 0 0,0 1 0 0 0,1-1 0 0 0,-1 0 0 0 0,0 0 0 0 0,0 0 0 0 0,1 1 0 0 0,-1-1 0 0 0,0 0 0 0 0,1 0 0 0 0,-1 0 1 0 0,1 0-1 0 0,-1 0 0 0 0,1 0 0 0 0,-1 0 0 0 0,1-1 0 0 0,0 1 0 0 0,0 0 0 0 0,0 0 0 0 0,-1 0 0 0 0,1 0 0 0 0,0 0 0 0 0,0 0 1 0 0,1-1-1 0 0,-1 1 0 0 0,0 0 0 0 0,0 0 0 0 0,0 0 0 0 0,1 0 0 0 0,-1 0 0 0 0,1-2 0 0 0,2-3-60 0 0,0 0-1 0 0,0 0 1 0 0,0 1-1 0 0,0-1 1 0 0,1 1 0 0 0,0 0-1 0 0,0 0 1 0 0,6-6-1 0 0,41-34-321 0 0,-37 34 270 0 0,5-3-10 0 0,0 1 0 0 0,1 1-1 0 0,37-18 1 0 0,-44 23 65 0 0,-19 23-70 0 0,-5 1 119 0 0,-1 0 0 0 0,-1-1 0 0 0,0-1-1 0 0,-24 21 1 0 0,-2 4 64 0 0,-176 175 23 0 0,172-173-60 0 0,-38 43 1431 0 0,82-83-1317 0 0,1 0-126 0 0,-1 0 0 0 0,0 0 0 0 0,1 0 0 0 0,0 0 1 0 0,-1 0-1 0 0,1-1 0 0 0,0 1 0 0 0,0 0 0 0 0,0-1 0 0 0,0 1 1 0 0,0-1-1 0 0,1 0 0 0 0,-1 0 0 0 0,0 0 0 0 0,0 0 0 0 0,1 0 1 0 0,-1 0-1 0 0,1-1 0 0 0,4 2 0 0 0,-1-1 1 0 0,18 4-30 0 0,1-2-1 0 0,0 0 1 0 0,32-1-1 0 0,76-9-100 0 0,-89 4 95 0 0,-22 2 28 0 0,182-5-116 0 0,-180 7 109 0 0,0 1 0 0 0,1 1 0 0 0,-1 1 0 0 0,0 2 0 0 0,-1 0 0 0 0,30 12 0 0 0,-46-15 34 0 0,0 1 0 0 0,0 0-1 0 0,-1 0 1 0 0,1 0 0 0 0,-1 0-1 0 0,0 1 1 0 0,0 0 0 0 0,0 1-1 0 0,-1-1 1 0 0,0 1 0 0 0,0 0-1 0 0,5 9 1 0 0,-8-11-6 0 0,0-1-1 0 0,0 1 0 0 0,-1-1 1 0 0,1 1-1 0 0,-1 0 1 0 0,0 0-1 0 0,0 0 1 0 0,0 0-1 0 0,-1 0 0 0 0,1 0 1 0 0,-1 0-1 0 0,0 0 1 0 0,0 0-1 0 0,0 0 1 0 0,-1 0-1 0 0,0 0 0 0 0,1 0 1 0 0,-1 0-1 0 0,-1 0 1 0 0,1-1-1 0 0,0 1 1 0 0,-1 0-1 0 0,0-1 0 0 0,0 1 1 0 0,-3 3-1 0 0,0-1 69 0 0,0 0-1 0 0,0 0 1 0 0,-1-1-1 0 0,1 1 1 0 0,-1-1-1 0 0,-1-1 1 0 0,1 1-1 0 0,-1-1 1 0 0,0 0-1 0 0,0-1 1 0 0,-7 3-1 0 0,-13 4 171 0 0,-45 10 0 0 0,71-19-250 0 0,-135 26 341 0 0,23-4-239 0 0,-234 61 55 0 0,337-82-166 0 0,-93 17-81 0 0,79-19-237 0 0,22-1-627 0 0,16-8-2678 0 0,8-3-2966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8063 0 0,'0'0'727'0'0,"10"7"1641"0"0,-8-3-2013 0 0,0 0 1 0 0,-1 0-1 0 0,1 0 0 0 0,-1 0 1 0 0,0 1-1 0 0,0-1 0 0 0,0 0 1 0 0,-1 1-1 0 0,0-1 0 0 0,1 0 1 0 0,-2 1-1 0 0,1-1 0 0 0,0 1 1 0 0,-1-1-1 0 0,0 0 0 0 0,0 0 1 0 0,0 1-1 0 0,-2 4 0 0 0,-4 8 508 0 0,0 0 0 0 0,-18 32 0 0 0,-14 10-58 0 0,26-40-944 0 0,0 0 0 0 0,1 1 0 0 0,-15 36 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75 6447 0 0,'5'-4'93'0'0,"0"0"-1"0"0,0-1 0 0 0,-1 1 0 0 0,1-1 1 0 0,-1 0-1 0 0,0-1 0 0 0,0 1 0 0 0,-1 0 0 0 0,0-1 1 0 0,0 0-1 0 0,2-14 8979 0 0,-15 21-7329 0 0,2 0-1566 0 0,0 0 0 0 0,0 0 0 0 0,0 1-1 0 0,0 1 1 0 0,0-1 0 0 0,0 1 0 0 0,1 0 0 0 0,-12 7 0 0 0,-3 5 393 0 0,-28 21 1 0 0,13-8-376 0 0,-4 1-194 0 0,1 2 0 0 0,1 1 0 0 0,2 2 0 0 0,-33 40 0 0 0,68-72-10 0 0,0 0-1 0 0,1 1 0 0 0,-1-1 1 0 0,1 0-1 0 0,0 0 1 0 0,0 1-1 0 0,0-1 0 0 0,0 1 1 0 0,-1 2-1 0 0,2-4 7 0 0,0 0 0 0 0,0-1 0 0 0,0 1 0 0 0,0 0-1 0 0,0 0 1 0 0,0-1 0 0 0,0 1 0 0 0,0 0 0 0 0,0 0 0 0 0,1-1-1 0 0,-1 1 1 0 0,0 0 0 0 0,0-1 0 0 0,1 1 0 0 0,-1 0 0 0 0,1 0-1 0 0,-1-1 1 0 0,0 1 0 0 0,1-1 0 0 0,-1 1 0 0 0,1-1 0 0 0,0 1-1 0 0,-1 0 1 0 0,1-1 0 0 0,-1 0 0 0 0,1 1 0 0 0,0-1 0 0 0,-1 1-1 0 0,1-1 1 0 0,0 0 0 0 0,0 1 0 0 0,-1-1 0 0 0,1 0 0 0 0,0 0-1 0 0,0 0 1 0 0,7 1-74 0 0,0 0 1 0 0,0-1-1 0 0,0 0 0 0 0,0 0 0 0 0,0-1 0 0 0,-1 0 0 0 0,1-1 1 0 0,12-3-1 0 0,-1 1-60 0 0,-2 0 56 0 0,0 2 1 0 0,28-2-1 0 0,-42 4 76 0 0,1 0 0 0 0,0 0 0 0 0,0 0 0 0 0,0 1 0 0 0,-1-1 0 0 0,1 1 0 0 0,0 0 0 0 0,0 0 0 0 0,-1 0 0 0 0,1 0 0 0 0,-1 1 0 0 0,1 0 0 0 0,-1 0 0 0 0,0 0 0 0 0,1 0 0 0 0,-1 0 0 0 0,0 0 0 0 0,3 4 0 0 0,-5-4 32 0 0,0 0 1 0 0,1 0 0 0 0,-1 1-1 0 0,0-1 1 0 0,0 0 0 0 0,0 1-1 0 0,0-1 1 0 0,-1 1 0 0 0,1-1-1 0 0,-1 1 1 0 0,1-1-1 0 0,-1 1 1 0 0,0 0 0 0 0,0-1-1 0 0,0 1 1 0 0,0 0 0 0 0,0-1-1 0 0,-1 1 1 0 0,1-1-1 0 0,-1 1 1 0 0,0-1 0 0 0,0 1-1 0 0,0-1 1 0 0,0 1 0 0 0,0-1-1 0 0,-3 4 1 0 0,-1 2 161 0 0,0-1-1 0 0,-1 1 1 0 0,0-1 0 0 0,0 0 0 0 0,-1-1-1 0 0,-8 8 1 0 0,-5 1 15 0 0,-1-1 0 0 0,0 0 0 0 0,0-2 0 0 0,-38 16 1 0 0,23-15-167 0 0,0 0 0 0 0,-50 9 0 0 0,58-17-114 0 0,-47 2 0 0 0,31-7-6297 0 0,22-1-661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31 7367 0 0,'0'0'568'0'0,"-12"-12"743"0"0,-11 5 1628 0 0,17 5-2626 0 0,0-1 0 0 0,0 2 0 0 0,-1-1 0 0 0,1 1 1 0 0,-1 0-1 0 0,1 0 0 0 0,-1 1 0 0 0,1-1 0 0 0,-1 2 0 0 0,1-1 0 0 0,-10 2 0 0 0,-21 11-167 0 0,0 1 1 0 0,1 2-1 0 0,1 2 1 0 0,0 1-1 0 0,1 2 1 0 0,-36 28-1 0 0,66-45-137 0 0,0-1 1 0 0,1 0-1 0 0,-1 1 0 0 0,1 0 0 0 0,0-1 0 0 0,0 1 1 0 0,0 1-1 0 0,1-1 0 0 0,-4 9 0 0 0,5-11 51 0 0,1 0-1 0 0,1 1 0 0 0,-1-1 1 0 0,0 0-1 0 0,0 0 0 0 0,1 0 1 0 0,-1 1-1 0 0,1-1 1 0 0,0 0-1 0 0,0 0 0 0 0,0 0 1 0 0,0 0-1 0 0,0 0 0 0 0,0 0 1 0 0,0 0-1 0 0,2 1 1 0 0,14 17 606 0 0,30 29 0 0 0,-26-30-525 0 0,19 25-1 0 0,-38-41-130 0 0,5 5-1 0 0,-1 1 0 0 0,0-1-1 0 0,0 1 1 0 0,6 14 0 0 0,-11-20-6 0 0,0-1 0 0 0,0 1 0 0 0,0-1 0 0 0,-1 1 0 0 0,1-1 0 0 0,-1 1 0 0 0,1-1 0 0 0,-1 1 0 0 0,0-1 0 0 0,0 1 0 0 0,0-1 0 0 0,-1 1 0 0 0,1-1 0 0 0,-1 1 0 0 0,1-1 0 0 0,-1 1 0 0 0,0-1 0 0 0,0 1 0 0 0,0-1 0 0 0,0 0 0 0 0,0 0 0 0 0,0 1 0 0 0,-1-1 0 0 0,-1 2 0 0 0,-2 1 38 0 0,0 0-1 0 0,0 0 1 0 0,0 0 0 0 0,-1-1-1 0 0,0 0 1 0 0,0 0 0 0 0,0 0-1 0 0,-11 4 1 0 0,-6 1 272 0 0,-28 8 1 0 0,15-6-187 0 0,-6 0-47 0 0,0-1-1 0 0,-61 6 1 0 0,94-15-127 0 0,0 0 1 0 0,1-1-1 0 0,-1 0 1 0 0,0 0-1 0 0,1-1 0 0 0,-1 0 1 0 0,0-1-1 0 0,1 1 1 0 0,0-2-1 0 0,-1 1 1 0 0,1-1-1 0 0,-13-7 1 0 0,19 9-96 0 0,1 0 0 0 0,0 0 0 0 0,-1 0 0 0 0,1 0 0 0 0,0-1 0 0 0,-1 1 0 0 0,1 0 0 0 0,0-1 0 0 0,0 1 0 0 0,0-1 0 0 0,0 1 0 0 0,0-3 0 0 0,-3-12-4854 0 0,6 0-928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34 10591 0 0,'0'0'1676'0'0,"-4"8"-478"0"0,1-1-818 0 0,-1 0 1 0 0,0 0-1 0 0,-1 0 1 0 0,0-1-1 0 0,0 0 1 0 0,0 0-1 0 0,-8 6 1 0 0,10-8 1197 0 0,4-4-1151 0 0,2 1-337 0 0,0-1 0 0 0,0 1 0 0 0,0-1 0 0 0,0 0 0 0 0,0 0 0 0 0,0 0 0 0 0,0 0 0 0 0,0-1 0 0 0,0 1 0 0 0,0-1 0 0 0,0 0 0 0 0,0 0 0 0 0,-1 0 0 0 0,1 0 0 0 0,0 0 0 0 0,4-3 0 0 0,-3 2-109 0 0,-1 0 0 0 0,1-1 0 0 0,-1 1 1 0 0,0 0-1 0 0,0-1 0 0 0,0 0 0 0 0,0 0 0 0 0,0 0 0 0 0,-1 0 1 0 0,1 0-1 0 0,-1 0 0 0 0,3-6 0 0 0,-4 8-22 0 0,0 0 0 0 0,-1-1 0 0 0,1 1-1 0 0,-1 0 1 0 0,1-1 0 0 0,-1 1 0 0 0,0 0 0 0 0,1-1 0 0 0,-1 1-1 0 0,0 0 1 0 0,0-1 0 0 0,0 1 0 0 0,0-1 0 0 0,0 1-1 0 0,-1 0 1 0 0,1-1 0 0 0,0 1 0 0 0,-1 0 0 0 0,1-1 0 0 0,0 1-1 0 0,-1 0 1 0 0,0-1 0 0 0,1 1 0 0 0,-1 0 0 0 0,0 0-1 0 0,0 0 1 0 0,1 0 0 0 0,-1 0 0 0 0,0 0 0 0 0,0 0-1 0 0,0 0 1 0 0,0 0 0 0 0,0 0 0 0 0,-1 0 0 0 0,1 0 0 0 0,-1 0-1 0 0,-2-1-89 0 0,0 1 0 0 0,-1 0-1 0 0,1-1 1 0 0,0 1-1 0 0,0 1 1 0 0,-1-1 0 0 0,1 1-1 0 0,0-1 1 0 0,-1 1-1 0 0,-4 1 1 0 0,-8 1 58 0 0,0 0 0 0 0,0 2 1 0 0,1 0-1 0 0,-1 1 0 0 0,1 0 0 0 0,0 2 1 0 0,1 0-1 0 0,-1 0 0 0 0,1 1 1 0 0,-16 13-1 0 0,19-13 173 0 0,1 1 0 0 0,0 1-1 0 0,0 0 1 0 0,1 0 0 0 0,0 1 0 0 0,1 1 0 0 0,1-1 0 0 0,-1 1 0 0 0,2 1 0 0 0,0 0 0 0 0,0 0 0 0 0,-6 18 0 0 0,11-26-23 0 0,1 0 1 0 0,0 1 0 0 0,0-1 0 0 0,0 0-1 0 0,0 0 1 0 0,1 0 0 0 0,0 1 0 0 0,0-1-1 0 0,0 0 1 0 0,1 1 0 0 0,0-1 0 0 0,0 0-1 0 0,2 8 1 0 0,-1-9 9 0 0,0 0 0 0 0,0 0 0 0 0,0 0 1 0 0,0 0-1 0 0,1-1 0 0 0,0 1 0 0 0,0-1 0 0 0,0 0 0 0 0,0 1 0 0 0,0-1 0 0 0,0-1 0 0 0,1 1 0 0 0,-1 0 1 0 0,1-1-1 0 0,0 0 0 0 0,6 3 0 0 0,2 0 42 0 0,0-1 0 0 0,0 0 0 0 0,1-1 0 0 0,-1-1 0 0 0,1 0 0 0 0,18 0 0 0 0,76-4 160 0 0,-78-1-598 0 0,34-7 0 0 0,-3-6-5010 0 0,-15 3-1195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19 12695 0 0,'0'0'580'0'0,"1"-1"-10"0"0,16-11-344 0 0,-16 12-180 0 0,0-1-1 0 0,-1 0 1 0 0,1 1-1 0 0,0-1 1 0 0,0 1-1 0 0,0-1 1 0 0,1 1-1 0 0,-1 0 1 0 0,0-1-1 0 0,0 1 0 0 0,0 0 1 0 0,0 0-1 0 0,0 0 1 0 0,0 0-1 0 0,0-1 1 0 0,1 2-1 0 0,-1-1 1 0 0,0 0-1 0 0,0 0 1 0 0,0 0-1 0 0,0 0 1 0 0,0 1-1 0 0,0-1 1 0 0,0 1-1 0 0,0-1 1 0 0,0 0-1 0 0,0 1 1 0 0,0 0-1 0 0,0-1 0 0 0,0 1 1 0 0,0 0-1 0 0,0-1 1 0 0,0 1-1 0 0,0 0 1 0 0,1 2-1 0 0,-2-3-22 0 0,1 2 15 0 0,0-1-1 0 0,0 1 1 0 0,0-1 0 0 0,0 1-1 0 0,-1-1 1 0 0,1 1-1 0 0,-1 0 1 0 0,1-1-1 0 0,-1 1 1 0 0,1 0-1 0 0,-1 0 1 0 0,0-1 0 0 0,0 1-1 0 0,0 0 1 0 0,0 0-1 0 0,0 1 1 0 0,-7 31 289 0 0,6-28-253 0 0,-10 35 623 0 0,-2-1-1 0 0,-36 75 1 0 0,17-53-284 0 0,-42 58 0 0 0,-116 118-109 0 0,77-104-228 0 0,52-60-89 0 0,14-19-322 0 0,-67 105-1 0 0,105-139-2030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96 6447 0 0,'0'0'298'0'0,"1"-1"-10"0"0,2-1 272 0 0,-1 1 1 0 0,1-1-1 0 0,0 1 1 0 0,0 0-1 0 0,0 0 1 0 0,0 0-1 0 0,0 0 1 0 0,0 1-1 0 0,0-1 1 0 0,0 1-1 0 0,6 0 1 0 0,2-1 1519 0 0,25-5-939 0 0,0-2-1 0 0,43-15 1 0 0,-55 15-1091 0 0,-8 2-19 0 0,1 0-1 0 0,21-11 1 0 0,-31 11 21 0 0,-8 4-41 0 0,-6 1-14 0 0,-3 2-27 0 0,1 0-1 0 0,-1 0 1 0 0,1 1-1 0 0,0 0 1 0 0,-13 5-1 0 0,-46 21-128 0 0,50-20 144 0 0,-26 13-38 0 0,2 1 0 0 0,-59 42 1 0 0,-67 71 237 0 0,110-78-88 0 0,53-52-88 0 0,0 1 1 0 0,1 1-1 0 0,-1-1 1 0 0,1 0-1 0 0,1 1 1 0 0,-1 0-1 0 0,1 0 1 0 0,-3 10-1 0 0,5-15-3 0 0,1 0-1 0 0,-1 0 1 0 0,1-1-1 0 0,0 1 0 0 0,0 0 1 0 0,0-1-1 0 0,0 1 1 0 0,0 0-1 0 0,1 0 1 0 0,-1-1-1 0 0,0 1 1 0 0,1 0-1 0 0,-1 0 0 0 0,1-1 1 0 0,0 1-1 0 0,-1-1 1 0 0,1 1-1 0 0,0-1 1 0 0,0 1-1 0 0,0-1 1 0 0,0 1-1 0 0,0-1 0 0 0,0 0 1 0 0,1 1-1 0 0,-1-1 1 0 0,0 0-1 0 0,1 0 1 0 0,-1 0-1 0 0,0 0 1 0 0,1 0-1 0 0,0 0 0 0 0,-1-1 1 0 0,1 1-1 0 0,-1 0 1 0 0,1-1-1 0 0,2 1 1 0 0,4 1-6 0 0,0 0 1 0 0,0 0-1 0 0,0-1 1 0 0,0 0-1 0 0,1-1 1 0 0,10 0 0 0 0,1-2-510 0 0,1 0 0 0 0,21-7 0 0 0,5-2-430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6447 0 0,'0'0'499'0'0,"-1"0"-328"0"0,-10 0 2060 0 0,1 1 0 0 0,-1 0 0 0 0,-14 4 0 0 0,9-1-788 0 0,-25 11 1 0 0,16-4-1141 0 0,0 2 1 0 0,-31 21 0 0 0,31-18-135 0 0,1 2 0 0 0,1 1 0 0 0,1 0 0 0 0,1 2 0 0 0,0 1 0 0 0,2 0-1 0 0,0 1 1 0 0,-23 39 0 0 0,39-55-127 0 0,-1-1 0 0 0,1 1-1 0 0,1 0 1 0 0,-1 0-1 0 0,1 0 1 0 0,0 1 0 0 0,1-1-1 0 0,-1 9 1 0 0,1-12-3 0 0,1 1-1 0 0,0-1 1 0 0,1 0 0 0 0,-1 0-1 0 0,1 1 1 0 0,0-1 0 0 0,0 0-1 0 0,0 0 1 0 0,1 0 0 0 0,-1 0-1 0 0,1 0 1 0 0,0 0 0 0 0,0-1-1 0 0,0 1 1 0 0,5 5-1 0 0,-2-3 22 0 0,1-1 0 0 0,-1 1 0 0 0,1-1-1 0 0,0-1 1 0 0,0 1 0 0 0,1-1-1 0 0,-1 0 1 0 0,1 0 0 0 0,0-1 0 0 0,0 0-1 0 0,15 5 1 0 0,-9-5-219 0 0,-1-1 0 0 0,2 0 0 0 0,-1-1 0 0 0,0 0-1 0 0,0-1 1 0 0,17-1 0 0 0,-10-2-865 0 0,-2 0 0 0 0,36-11 0 0 0,-25 4-908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1 13823 0 0,'0'0'1951'0'0,"-10"-1"-184"0"0,5 5-1679 0 0,0-1 0 0 0,1 1 1 0 0,-1 0-1 0 0,1 0 1 0 0,0 1-1 0 0,0-1 0 0 0,-6 10 1 0 0,-22 42 477 0 0,17-28-321 0 0,-121 224 1073 0 0,-13 22-559 0 0,-17-9-446 0 0,155-250-386 0 0,-119 167 385 0 0,-12-11-2914 0 0,129-158 675 0 0</inkml:trace>
  <inkml:trace contextRef="#ctx0" brushRef="#br0" timeOffset="1">8 701 4607 0 0,'-8'3'7842'0'0,"12"-1"-7323"0"0,0 0 0 0 0,1 0 0 0 0,-1 0 0 0 0,0-1 1 0 0,0 0-1 0 0,1 0 0 0 0,-1 0 0 0 0,8 0 0 0 0,43 1 416 0 0,-29-2-250 0 0,26 0 61 0 0,1-3 0 0 0,81-14 1 0 0,103-35-20 0 0,-28 5-491 0 0,-177 41-250 0 0,105-18-1520 0 0,-92 19-118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 1839 0 0,'-9'0'2486'0'0,"-5"1"3229"0"0,22 1-328 0 0,9 0-2171 0 0,-3 0-4012 0 0,21 0 1299 0 0,-1-2 0 0 0,0-2 0 0 0,37-5 0 0 0,-27 0-429 0 0,14-2-2 0 0,-21 7-5651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27 136 13903 0 0,'2'-1'638'0'0,"84"-7"924"0"0,-54 2-520 0 0,142-25 2111 0 0,-118 18-2669 0 0,58-20 0 0 0,-5-9-356 0 0,-108 41 53 0 0,-3 1-117 0 0,-18 5-65 0 0,0 0-1 0 0,1 2 1 0 0,-1 0-1 0 0,1 1 1 0 0,-18 11-1 0 0,36-19 2 0 0,-71 38-11 0 0,1 4 0 0 0,-107 82 0 0 0,156-107 38 0 0,2 1 1 0 0,0 1 0 0 0,1 0-1 0 0,-24 34 1 0 0,40-50-24 0 0,1 0 0 0 0,0 0 0 0 0,0 1 0 0 0,0 0 0 0 0,1-1 0 0 0,-1 1 0 0 0,-1 8 0 0 0,3-11-3 0 0,-1 0 0 0 0,1 0 0 0 0,0 1 1 0 0,0-1-1 0 0,0 0 0 0 0,0 1 0 0 0,0-1 0 0 0,1 0 0 0 0,-1 1 0 0 0,0-1 0 0 0,1 0 0 0 0,-1 0 1 0 0,0 1-1 0 0,1-1 0 0 0,0 0 0 0 0,-1 0 0 0 0,1 0 0 0 0,0 0 0 0 0,-1 0 0 0 0,1 1 0 0 0,0-2 0 0 0,0 1 1 0 0,0 0-1 0 0,0 0 0 0 0,0 0 0 0 0,0 0 0 0 0,0 0 0 0 0,1 0 0 0 0,5 2-679 0 0,1 0 0 0 0,-1 0 0 0 0,1 0 0 0 0,-1-1 0 0 0,1-1 0 0 0,0 1 0 0 0,-1-1 0 0 0,15 0 0 0 0,19 1-6076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64 351 10135 0 0,'0'0'1215'0'0,"-1"2"-331"0"0,-3 7 691 0 0,-1-1 1 0 0,0 1-1 0 0,0-1 1 0 0,-10 11 965 0 0,7-18-1923 0 0,6-2-580 0 0,0 0 0 0 0,1 0 0 0 0,0-1-1 0 0,-1 1 1 0 0,1-1 0 0 0,0 1 0 0 0,-1-1 0 0 0,1 1-1 0 0,0-1 1 0 0,0 0 0 0 0,0 1 0 0 0,1-1 0 0 0,-1 0-1 0 0,0 0 1 0 0,1 1 0 0 0,-1-1 0 0 0,1 0 0 0 0,-1 0-1 0 0,1 0 1 0 0,0 0 0 0 0,0 0 0 0 0,0 0 0 0 0,0 0-1 0 0,0 0 1 0 0,0 0 0 0 0,1-3 0 0 0,1-4 15 0 0,0 0 1 0 0,0 0-1 0 0,1 1 1 0 0,5-14-1 0 0,2 2-38 0 0,1 1 0 0 0,1 0 0 0 0,0 1 0 0 0,2 1 0 0 0,0-1 0 0 0,30-26 0 0 0,-27 29-130 0 0,0 1 0 0 0,2 1 0 0 0,-1 1 0 0 0,2 0 0 0 0,39-17 0 0 0,-33 19-23 0 0,1 0 0 0 0,0 2-1 0 0,0 1 1 0 0,37-5 0 0 0,-48 10 87 0 0,28 1 1 0 0,-40 1 43 0 0,0 0 0 0 0,0 0 0 0 0,0 1 0 0 0,0-1 0 0 0,0 1 0 0 0,0 0 0 0 0,0 1 0 0 0,0-1 0 0 0,0 1 0 0 0,0-1 0 0 0,-1 1 0 0 0,5 3 0 0 0,-6-3 9 0 0,0 0 0 0 0,-1 0 0 0 0,1 0 0 0 0,-1 0 0 0 0,1 0 0 0 0,-1 0 0 0 0,0 0 0 0 0,0 1 0 0 0,0-1 0 0 0,0 0 0 0 0,0 1 0 0 0,-1-1 0 0 0,1 1 0 0 0,-1-1 0 0 0,0 1 0 0 0,1-1 0 0 0,-1 1 0 0 0,0-1 0 0 0,0 1 0 0 0,-1-1-1 0 0,0 3 1 0 0,0 5 50 0 0,-1-1 0 0 0,-1 1 0 0 0,1-1 0 0 0,-6 11 0 0 0,1-4 60 0 0,-1 0 0 0 0,-1-1 1 0 0,-15 20-1 0 0,-37 41 58 0 0,40-50-140 0 0,5-9-7 0 0,0-1 0 0 0,0 0 1 0 0,-2-1-1 0 0,0 0 0 0 0,0-2 0 0 0,-1 0 0 0 0,-30 14 0 0 0,40-23-188 0 0,1-1-1 0 0,-1 0 0 0 0,0-1 0 0 0,1 1 1 0 0,-1-2-1 0 0,0 1 0 0 0,0-1 0 0 0,0-1 1 0 0,0 0-1 0 0,0 0 0 0 0,-11-2 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 11519 0 0,'-5'-2'173'0'0,"0"1"-1"0"0,0-1 1 0 0,0 1-1 0 0,-1 0 1 0 0,1 1-1 0 0,-1-1 1 0 0,-6 1 0 0 0,8 0-37 0 0,0 1 1 0 0,1 0 0 0 0,-1 0 0 0 0,1 0-1 0 0,-1 0 1 0 0,1 1 0 0 0,-1-1 0 0 0,1 1-1 0 0,0 0 1 0 0,-1 0 0 0 0,-4 4 0 0 0,-13 11 295 0 0,1 2 1 0 0,1 0-1 0 0,0 2 1 0 0,2 0-1 0 0,0 0 0 0 0,-26 47 1 0 0,15-15-97 0 0,3 2-1 0 0,-20 61 1 0 0,28-68-273 0 0,-2-1-1 0 0,-2-1 0 0 0,-2 0 1 0 0,-34 51-1 0 0,56-96-60 0 0,-1 1-11 0 0,1 1 1 0 0,-1 0-1 0 0,0-1 0 0 0,1 1 0 0 0,-2 4 0 0 0,2-6-23 0 0,1 0-1 0 0,0 0 1 0 0,0 0-1 0 0,0 0 1 0 0,0 0 0 0 0,0 0-1 0 0,0 0 1 0 0,0 0-1 0 0,0 0 1 0 0,0 0-1 0 0,1 0 1 0 0,-1 0-1 0 0,0 0 1 0 0,0-1-1 0 0,1 1 1 0 0,-1 0 0 0 0,1 0-1 0 0,-1 0 1 0 0,1 0-1 0 0,-1-1 1 0 0,1 1-1 0 0,1 1 1 0 0,6 5-443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925 958 2759 0 0,'0'0'126'0'0,"-2"1"-5"0"0,-4 3-96 0 0,5-3 61 0 0,1-1 0 0 0,0 0-1 0 0,0 1 1 0 0,-1-1-1 0 0,1 0 1 0 0,0 0-1 0 0,-1 1 1 0 0,1-1 0 0 0,0 0-1 0 0,-1 0 1 0 0,1 1-1 0 0,0-1 1 0 0,-1 0-1 0 0,1 0 1 0 0,0 0-1 0 0,-1 0 1 0 0,1 0 0 0 0,-1 0-1 0 0,1 0 1 0 0,0 0-1 0 0,-1 0 1 0 0,1 0-1 0 0,-1 0 1 0 0,1 0 0 0 0,-1 0-1 0 0,1 0 1 0 0,0 0-1 0 0,-1 0 1 0 0,1 0-1 0 0,0 0 1 0 0,-1 0-1 0 0,1 0 1 0 0,-1-1 0 0 0,1 1-1 0 0,0 0 1 0 0,-1 0-1 0 0,1-1 1 0 0,0 1-1 0 0,-1 0 1 0 0,1 0 0 0 0,0-1-1 0 0,0 1 1 0 0,-1 0-1 0 0,1-1 1 0 0,0 1-1 0 0,0 0 1 0 0,0-1-1 0 0,-1 0 1 0 0,-2-16 5225 0 0,3 16-5121 0 0,0-6 145 0 0,0 0 1 0 0,1 0 0 0 0,0 0-1 0 0,0 0 1 0 0,0 0 0 0 0,1 0-1 0 0,0 0 1 0 0,5-9 0 0 0,28-52 526 0 0,-23 47-615 0 0,170-249 655 0 0,-61 99-952 0 0,-88 120-268 0 0,37-80 0 0 0,-68 128 285 0 0,23-57-463 0 0,-23 53 440 0 0,0 1 0 0 0,0 0 1 0 0,-1-1-1 0 0,0 1 0 0 0,0-1 0 0 0,-1 1 0 0 0,0-13 0 0 0,0 18 37 0 0,0-1 0 0 0,-1 1 0 0 0,1 0 0 0 0,0-1 0 0 0,-1 1 0 0 0,1 0 0 0 0,-1-1 0 0 0,1 1 0 0 0,-1 0 0 0 0,0 0 0 0 0,0-1 0 0 0,1 1 0 0 0,-1 0 0 0 0,0 0 0 0 0,0 0 0 0 0,0 0 0 0 0,0 0 0 0 0,0 0 0 0 0,-2-1 0 0 0,1 1-10 0 0,-1 0 0 0 0,1 0-1 0 0,0 0 1 0 0,-1 1 0 0 0,1-1-1 0 0,-1 0 1 0 0,1 1-1 0 0,-1 0 1 0 0,-4-1 0 0 0,-3 2-4 0 0,1-1 1 0 0,0 2-1 0 0,-1-1 1 0 0,-14 6-1 0 0,8-2 50 0 0,0 1 0 0 0,1 0 0 0 0,0 1 0 0 0,0 1 1 0 0,1 1-1 0 0,-26 20 0 0 0,21-13-4 0 0,1 1 1 0 0,0 1 0 0 0,2 1 0 0 0,-16 21 0 0 0,-2 13-9 0 0,2 2 0 0 0,-45 105 0 0 0,-30 105-6 0 0,12-28 13 0 0,-20-4 125 0 0,89-189-70 0 0,-3 0-1 0 0,-67 77 1 0 0,19-41-65 0 0,-156 124-1 0 0,203-182-358 0 0,-1-1 0 0 0,-47 23 0 0 0,77-43 145 0 0,11-12-336 0 0,18-14-3542 0 0,-9 11-172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6911 0 0,'19'4'4758'0'0,"35"3"0"0"0,30-5-1848 0 0,93-12-2902 0 0,-152 9 677 0 0,35-4-435 0 0,-1-2 1 0 0,74-18 0 0 0,-107 18-383 0 0,-1-2 1 0 0,0 0-1 0 0,0-1 1 0 0,0-1-1 0 0,-1-2 1 0 0,-1 0-1 0 0,30-23 1 0 0,-26 15-989 0 0,-4 2-59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98 425 4143 0 0,'-1'1'191'0'0,"-8"12"20"0"0,-17 21 384 0 0,4-16 4498 0 0,20-18-4899 0 0,0 0 63 0 0,0 0-1 0 0,0 0 0 0 0,0 0 1 0 0,-1 0-1 0 0,1-1 1 0 0,0 1-1 0 0,0-1 1 0 0,-2 0-1 0 0,3 0-172 0 0,0 1 0 0 0,0-1 0 0 0,0 0 0 0 0,0 0 0 0 0,0 0 1 0 0,0 1-1 0 0,1-1 0 0 0,-1 0 0 0 0,0 0 0 0 0,1 0 0 0 0,-1 0 0 0 0,0 0 0 0 0,1-1 0 0 0,0 1 0 0 0,-1 0 0 0 0,1 0 1 0 0,-1-2-1 0 0,0-4 230 0 0,0 0 0 0 0,0 1 0 0 0,1-1 0 0 0,0 0 1 0 0,0 0-1 0 0,0 0 0 0 0,1 0 0 0 0,0 0 0 0 0,1 1 1 0 0,2-11-1 0 0,4-5 557 0 0,17-37 0 0 0,-12 33-447 0 0,2 1 0 0 0,0 0 0 0 0,37-45 0 0 0,-38 55-414 0 0,1 0 1 0 0,0 1-1 0 0,1 0 1 0 0,0 1-1 0 0,1 1 1 0 0,25-14 0 0 0,-23 15-454 0 0,-5 3 44 0 0,28-11 1 0 0,-36 17-837 0 0,0 0 0 0 0,0 1 0 0 0,0 0 0 0 0,12-1 0 0 0,3 0-4720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20 12007 0 0,'-35'12'498'0'0,"1"1"-1"0"0,-61 33 1 0 0,17-7 65 0 0,37-20-70 0 0,1 2 0 0 0,-64 45 0 0 0,97-61-387 0 0,1 0 0 0 0,1 1 0 0 0,-1 0-1 0 0,1 0 1 0 0,-5 8 0 0 0,6-9 0 0 0,4-5-94 0 0,1 1 1 0 0,-1-1-1 0 0,1 0 0 0 0,-1 1 0 0 0,1-1 1 0 0,-1 0-1 0 0,1 1 0 0 0,-1-1 0 0 0,1 0 1 0 0,0 0-1 0 0,-1 1 0 0 0,1-1 0 0 0,-1 0 1 0 0,1 0-1 0 0,1 0 0 0 0,8 2 95 0 0,0-2 0 0 0,1 1 0 0 0,-1-1 1 0 0,1 0-1 0 0,-1-1 0 0 0,0-1 0 0 0,1 0 0 0 0,18-5 0 0 0,7-6 198 0 0,36-16 0 0 0,-64 25-280 0 0,35-15 98 0 0,0-2 1 0 0,-2-2-1 0 0,-1-1 1 0 0,58-48-1 0 0,-91 68-543 0 0,-1-2-1 0 0,-1 1 0 0 0,1-1 1 0 0,-1 0-1 0 0,0 0 1 0 0,-1 0-1 0 0,1 0 1 0 0,4-11-1 0 0,-5 7-5114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105 238 5063 0 0,'0'0'232'0'0,"0"2"-13"0"0,-1 2-148 0 0,0 0 0 0 0,-1 0 1 0 0,0 0-1 0 0,1-1 0 0 0,-1 1 0 0 0,0 0 0 0 0,-1-1 1 0 0,1 0-1 0 0,0 1 0 0 0,-1-1 0 0 0,0 0 0 0 0,0 0 1 0 0,0-1-1 0 0,0 1 0 0 0,0 0 0 0 0,-1-1 0 0 0,1 0 1 0 0,-1 0-1 0 0,-6 3 0 0 0,-6 3 1454 0 0,13-7 67 0 0,3 0-1350 0 0,0 0-1 0 0,-1 0 0 0 0,1 0 1 0 0,-1 0-1 0 0,1 1 1 0 0,-1-1-1 0 0,0 0 0 0 0,1-1 1 0 0,-1 1-1 0 0,0 0 0 0 0,0 0 1 0 0,0 0-1 0 0,0 0 1 0 0,1-1-1 0 0,-1 1 0 0 0,0 0 1 0 0,0-1-1 0 0,0 1 0 0 0,-1-1 1 0 0,1 1-1 0 0,0-1 1 0 0,0 1-1 0 0,0-1 0 0 0,0 0 1 0 0,0 0-1 0 0,0 1 0 0 0,-1-1 1 0 0,-1 0-1 0 0,2 0 331 0 0,1-2-49 0 0,0-2-377 0 0,1 0 0 0 0,0 0 0 0 0,0 0 0 0 0,0 0 0 0 0,0 0 0 0 0,1 1 0 0 0,-1-1 0 0 0,1 1 0 0 0,0-1 0 0 0,0 1 0 0 0,0-1 0 0 0,0 1 1 0 0,6-5-1 0 0,1-3 139 0 0,1 2 0 0 0,20-16 0 0 0,0 3-206 0 0,1 2 1 0 0,1 1-1 0 0,1 2 1 0 0,54-22-1 0 0,-80 37-85 0 0,0-1-1 0 0,1 1 1 0 0,-1 1-1 0 0,0-1 1 0 0,1 1-1 0 0,-1 0 1 0 0,0 1-1 0 0,9 0 1 0 0,-14 0 0 0 0,0 0 0 0 0,0 1-1 0 0,0-1 1 0 0,0 0 0 0 0,-1 1 0 0 0,1 0 0 0 0,0-1 0 0 0,0 1-1 0 0,-1 0 1 0 0,1 0 0 0 0,0 0 0 0 0,-1 0 0 0 0,1 0 0 0 0,-1 0-1 0 0,1 0 1 0 0,-1 1 0 0 0,0-1 0 0 0,1 1 0 0 0,-1-1 0 0 0,0 1 0 0 0,0-1-1 0 0,0 1 1 0 0,0-1 0 0 0,0 1 0 0 0,-1 0 0 0 0,1 0 0 0 0,0-1-1 0 0,-1 1 1 0 0,1 0 0 0 0,-1 0 0 0 0,0 0 0 0 0,1 0 0 0 0,-1 0-1 0 0,0 0 1 0 0,-1 3 0 0 0,1 4-21 0 0,-1 0 0 0 0,0 1 0 0 0,-1-1 0 0 0,0 0 0 0 0,-1 0 0 0 0,0-1 0 0 0,0 1 0 0 0,-5 9 0 0 0,8-17 25 0 0,-1 0 58 0 0,4-2 8 0 0,18-10-59 0 0,33-22 0 0 0,-6 2-90 0 0,9 0-67 0 0,0 3 0 0 0,2 2 0 0 0,0 3 0 0 0,112-28 0 0 0,-160 49 145 0 0,1 0-1 0 0,-1 0 0 0 0,1 1 1 0 0,0 1-1 0 0,17 0 0 0 0,-26 1 11 0 0,1-1 0 0 0,-1 1 0 0 0,0-1-1 0 0,1 1 1 0 0,-1 0 0 0 0,1 0 0 0 0,-1 1-1 0 0,0-1 1 0 0,0 1 0 0 0,0-1 0 0 0,0 1-1 0 0,0 0 1 0 0,0 0 0 0 0,0 0 0 0 0,-1 1-1 0 0,1-1 1 0 0,-1 1 0 0 0,1-1 0 0 0,-1 1-1 0 0,0 0 1 0 0,0 0 0 0 0,1 3 0 0 0,1 4 81 0 0,0 1 1 0 0,-1-1 0 0 0,0 1-1 0 0,-1-1 1 0 0,0 1 0 0 0,-1 0-1 0 0,0 0 1 0 0,0 0 0 0 0,-2 0-1 0 0,1 0 1 0 0,-3 14 0 0 0,-4 9 69 0 0,-1 0 0 0 0,-14 40 0 0 0,18-61-208 0 0,0-4-70 0 0,1 0 0 0 0,0 0 0 0 0,0 1 0 0 0,1-1 0 0 0,0 1 0 0 0,1 0 0 0 0,0-1 0 0 0,1 16 0 0 0,4-13-911 0 0,2-4-48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2303 0 0,'15'-18'12425'0'0,"-15"18"-11949"0"0,1 0-1 0 0,-1 0 1 0 0,2 0-1 0 0,15 5-986 0 0,-11-3 1294 0 0,-6-2-765 0 0,1 1-1 0 0,-1-1 1 0 0,1 1 0 0 0,-1-1-1 0 0,1 0 1 0 0,-1 1 0 0 0,1-1-1 0 0,-1 1 1 0 0,1-1 0 0 0,-1 1-1 0 0,0 0 1 0 0,1-1-1 0 0,-1 1 1 0 0,0-1 0 0 0,1 1-1 0 0,-1 0 1 0 0,0-1 0 0 0,0 1-1 0 0,1 0 1 0 0,-1 2 36 0 0,3 3 11 0 0,-1 1 0 0 0,0 0 1 0 0,0 0-1 0 0,-1 0 1 0 0,1 14-1 0 0,-2 39 366 0 0,-1-27-44 0 0,6 162 787 0 0,-1-147-1112 0 0,21 96 1 0 0,-25-139-50 0 0,7 14 47 0 0,-7-19-47 0 0,0 0 0 0 0,1 1 0 0 0,-1-1 1 0 0,0 0-1 0 0,0 0 0 0 0,0 1 0 0 0,0-1 0 0 0,1 0 0 0 0,-1 1 0 0 0,0-1 0 0 0,0 0 0 0 0,1 0 0 0 0,-1 0 0 0 0,0 1 1 0 0,0-1-1 0 0,1 0 0 0 0,-1 0 0 0 0,0 0 0 0 0,1 0 0 0 0,-1 1 0 0 0,0-1 0 0 0,0 0 0 0 0,1 0 0 0 0,-1 0 0 0 0,0 0 1 0 0,1 0-1 0 0,-1 0 0 0 0,0 0 0 0 0,1 0 0 0 0,-1 0 0 0 0,0 0 0 0 0,1 0 0 0 0,-1 0 0 0 0,0 0 0 0 0,1 0 0 0 0,13-10 288 0 0,-9 5-190 0 0,-1 0 0 0 0,0-1-1 0 0,5-7 1 0 0,8-22 42 0 0,21-58 1 0 0,12-27-453 0 0,-26 72 272 0 0,-7 12-1 0 0,36-53 0 0 0,-40 71 10 0 0,0 0 0 0 0,2 1 0 0 0,27-24 0 0 0,3 0-34 0 0,-11 11-276 0 0,1 0-1 0 0,53-33 1 0 0,-87 62-279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535 143 9215 0 0,'5'-10'315'0'0,"0"1"0"0"0,1 0 0 0 0,0 0 0 0 0,1 1 0 0 0,9-10 0 0 0,-10 11 46 0 0,1-1 0 0 0,-1 1-1 0 0,0-1 1 0 0,-1 0 0 0 0,8-16 0 0 0,-13 24-321 0 0,0-1 1 0 0,1 1-1 0 0,-1-1 1 0 0,0 1-1 0 0,0-1 1 0 0,0 0-1 0 0,0 1 0 0 0,0-1 1 0 0,0 1-1 0 0,0-1 1 0 0,0 1-1 0 0,0-1 0 0 0,-1 1 1 0 0,1-1-1 0 0,0 0 1 0 0,0 1-1 0 0,0-1 1 0 0,-1 1-1 0 0,1-1 0 0 0,0 1 1 0 0,0 0-1 0 0,-1-1 1 0 0,1 1-1 0 0,0-1 1 0 0,-1 1-1 0 0,1-1 0 0 0,-1 1 1 0 0,1 0-1 0 0,-1-1 1 0 0,1 1-1 0 0,-1 0 1 0 0,1-1-1 0 0,-1 1 0 0 0,1 0 1 0 0,-1 0-1 0 0,1 0 1 0 0,-1-1-1 0 0,1 1 0 0 0,-1 0 1 0 0,1 0-1 0 0,-1 0 1 0 0,1 0-1 0 0,-1 0 1 0 0,0 0-1 0 0,0 0 0 0 0,-3 0 53 0 0,-1-1 0 0 0,1 1 0 0 0,0 0 0 0 0,-7 1 0 0 0,-11 4-64 0 0,1 0 0 0 0,0 1 0 0 0,0 2 0 0 0,1 0 0 0 0,0 1 1 0 0,-34 20-1 0 0,-103 84-44 0 0,122-84 11 0 0,0 1 1 0 0,-35 41-1 0 0,56-54 84 0 0,-1 1 0 0 0,2 0 0 0 0,1 1 0 0 0,0 1 0 0 0,1 0 0 0 0,-11 29 1 0 0,21-46-23 0 0,0 0 1 0 0,0 0-1 0 0,0 1 1 0 0,0-1-1 0 0,1 0 1 0 0,-1 0-1 0 0,1 1 1 0 0,0-1 0 0 0,0 0-1 0 0,0 0 1 0 0,1 1-1 0 0,-1-1 1 0 0,1 0-1 0 0,1 6 1 0 0,-1-7-27 0 0,0 0 0 0 0,0 0 1 0 0,0-1-1 0 0,1 1 0 0 0,-1 0 1 0 0,0-1-1 0 0,1 1 0 0 0,-1-1 1 0 0,0 0-1 0 0,1 1 0 0 0,0-1 1 0 0,-1 0-1 0 0,1 0 0 0 0,0 0 1 0 0,0 0-1 0 0,-1 0 0 0 0,1-1 1 0 0,0 1-1 0 0,0 0 0 0 0,0-1 1 0 0,0 1-1 0 0,0-1 0 0 0,0 0 1 0 0,0 0-1 0 0,2 0 0 0 0,4 0 146 0 0,0 0-1 0 0,-1-1 0 0 0,1 0 1 0 0,0-1-1 0 0,-1 1 0 0 0,12-5 1 0 0,44-21 544 0 0,-51 21-668 0 0,25-11-58 0 0,-1-1 1 0 0,-1-2 0 0 0,51-39-1 0 0,-70 47-79 0 0,-8 6-10 0 0,0 0 0 0 0,0-1 1 0 0,-1 0-1 0 0,0 0 0 0 0,7-10 0 0 0,-1-2-149 0 0,-12 18 162 0 0,-3 1 52 0 0,-1-1 1 0 0,0 1 0 0 0,1 0 0 0 0,-1 0-1 0 0,0 0 1 0 0,-2 0 0 0 0,0 1 20 0 0,-1 1 0 0 0,1-1 0 0 0,0 1 0 0 0,0 1 0 0 0,0-1 0 0 0,0 0 0 0 0,0 1 0 0 0,0 0 0 0 0,1 0 0 0 0,-5 5 0 0 0,5-5-4 0 0,1-1 0 0 0,0 1 0 0 0,0 0 0 0 0,0 1 0 0 0,0-1 0 0 0,1 0 0 0 0,0 1 0 0 0,-1 0 0 0 0,1-1 0 0 0,0 1 0 0 0,1 0 0 0 0,-1 0 0 0 0,-1 6 0 0 0,3-8-31 0 0,0 1 0 0 0,0-1-1 0 0,0 0 1 0 0,0 0 0 0 0,0 0-1 0 0,0 0 1 0 0,1 1 0 0 0,-1-1-1 0 0,1 0 1 0 0,0 0 0 0 0,-1 0 0 0 0,1 0-1 0 0,0 0 1 0 0,0 0 0 0 0,1 0-1 0 0,-1-1 1 0 0,0 1 0 0 0,0 0-1 0 0,1-1 1 0 0,-1 1 0 0 0,1-1 0 0 0,0 1-1 0 0,-1-1 1 0 0,1 1 0 0 0,2 0-1 0 0,4 3-1337 0 0,1 0-1 0 0,0-1 1 0 0,0 0-1 0 0,10 3 1 0 0,2 0-3242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12439 0 0,'0'0'7799'0'0,"3"-1"-7652"0"0,64-15 122 0 0,95-13 0 0 0,-97 25-261 0 0,1-1-3492 0 0,-48 2-2924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18 604 12959 0 0,'0'0'1172'0'0,"-8"1"2194"0"0,6-3-3183 0 0,1 1 1 0 0,0-1 0 0 0,0 0-1 0 0,0 0 1 0 0,1-1-1 0 0,-1 1 1 0 0,0 0 0 0 0,1 0-1 0 0,-1 0 1 0 0,1 0 0 0 0,0-1-1 0 0,-1 1 1 0 0,1 0 0 0 0,0 0-1 0 0,1-1 1 0 0,-1 1 0 0 0,0 0-1 0 0,1 0 1 0 0,0-4-1 0 0,2-6 381 0 0,9-24-1 0 0,-11 33-453 0 0,7-14 210 0 0,0 0-1 0 0,1 1 1 0 0,0 0 0 0 0,18-22-1 0 0,52-54-88 0 0,-52 62-218 0 0,14-13-681 0 0,65-55-1 0 0,-60 62-2093 0 0,74-45 0 0 0,-95 67 485 0 0,-2 4-3402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147 348 1839 0 0,'-1'2'635'0'0,"-21"49"10983"0"0,6 3-5967 0 0,-10 59-4437 0 0,2-6-599 0 0,13-60-703 0 0,-13 42 124 0 0,18-73-1842 0 0,-10 22 1 0 0</inkml:trace>
  <inkml:trace contextRef="#ctx0" brushRef="#br0" timeOffset="1">517 1 12351 0 0,'0'0'1336'0'0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82 10855 0 0,'0'0'980'0'0,"7"-5"-784"0"0,8-7 546 0 0,14-16 1 0 0,-24 23-658 0 0,-2 2 96 0 0,0-1 1 0 0,0 0 0 0 0,0 0 0 0 0,-1 0 0 0 0,4-8 1575 0 0,-7 12-1403 0 0,-3-1-265 0 0,1 1 0 0 0,-1 0 0 0 0,1 1 0 0 0,-1-1 0 0 0,1 1 0 0 0,-1-1 1 0 0,1 1-1 0 0,0 0 0 0 0,-1 0 0 0 0,1 0 0 0 0,0 1 0 0 0,-6 3 0 0 0,-5 3 62 0 0,-18 13 0 0 0,32-20-145 0 0,-39 29 365 0 0,-54 54-1 0 0,-26 43 153 0 0,43-37-243 0 0,63-72-184 0 0,1 0 0 0 0,0 1 0 0 0,-11 25 0 0 0,20-38-62 0 0,2-4-12 0 0,0 0 0 0 0,0 0 0 0 0,0 0 0 0 0,0 0 0 0 0,1 0 0 0 0,-1 1 0 0 0,1-1 0 0 0,-1 5 0 0 0,1-7-15 0 0,1 1-1 0 0,-1-1 0 0 0,1 0 1 0 0,-1 1-1 0 0,0-1 1 0 0,1 1-1 0 0,-1-1 1 0 0,1 0-1 0 0,-1 1 0 0 0,1-1 1 0 0,-1 0-1 0 0,1 1 1 0 0,-1-1-1 0 0,1 0 0 0 0,-1 0 1 0 0,1 0-1 0 0,0 1 1 0 0,-1-1-1 0 0,1 0 1 0 0,0 0 8 0 0,4 1 6 0 0,0 0 0 0 0,0 0 0 0 0,0 0 0 0 0,0-1 0 0 0,0 1 0 0 0,0-1 0 0 0,0-1 0 0 0,0 1 0 0 0,0-1 0 0 0,0 0 0 0 0,8-2 0 0 0,6-3 64 0 0,29-13-1 0 0,-31 11-61 0 0,14-5-204 0 0,-1-2 1 0 0,-1-1-1 0 0,37-27 0 0 0,70-72-4520 0 0,-107 90-676 0 0,-17 14 1014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34 376 5983 0 0,'0'0'464'0'0,"0"2"-305"0"0,-4 10-368 0 0,1 1 2195 0 0,-1 0-1 0 0,0 0 1 0 0,-1-1 0 0 0,-8 15 3084 0 0,13-33-4918 0 0,1 0 0 0 0,0 1 0 0 0,0-1 0 0 0,1 0 1 0 0,-1 1-1 0 0,1-1 0 0 0,0 1 0 0 0,1 0 0 0 0,5-10 0 0 0,4-4-167 0 0,17-19 0 0 0,-27 36 41 0 0,35-42-392 0 0,2 2 0 0 0,2 1 0 0 0,51-39 0 0 0,-60 55 2 0 0,50-30 1 0 0,-64 45 260 0 0,0 1 0 0 0,1 0 0 0 0,0 2 1 0 0,36-10-1 0 0,-50 15 143 0 0,1 1 0 0 0,-1 0 0 0 0,0 1 0 0 0,1-1 1 0 0,-1 1-1 0 0,0 0 0 0 0,1 1 0 0 0,5 0 0 0 0,-9-1-5 0 0,0 1 0 0 0,-1 0 0 0 0,1-1 0 0 0,0 1 0 0 0,-1 0 0 0 0,1 0 0 0 0,0 0 0 0 0,-1 0 0 0 0,1 0 0 0 0,-1 0 0 0 0,1 0 0 0 0,-1 0 0 0 0,0 1 0 0 0,0-1 0 0 0,1 0 0 0 0,-1 1 0 0 0,0-1 0 0 0,0 1 0 0 0,0 0 0 0 0,-1-1 0 0 0,1 1 0 0 0,0 0 0 0 0,0-1 1 0 0,-1 1-1 0 0,1 0 0 0 0,-1 2 0 0 0,1 3 34 0 0,0-1 0 0 0,-1 1 0 0 0,0 0 0 0 0,-1-1 0 0 0,1 1 0 0 0,-1 0 1 0 0,-1-1-1 0 0,1 1 0 0 0,-1-1 0 0 0,0 1 0 0 0,-1-1 0 0 0,-5 11 1 0 0,-5 6-8 0 0,-28 40 0 0 0,36-56-15 0 0,-45 52 72 0 0,34-40-80 0 0,-27 38-1 0 0,40-54-86 0 0,2 1 0 0 0,-1 0 0 0 0,0 0 0 0 0,1 1 0 0 0,-1-1 0 0 0,0 7 0 0 0,2-9-709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14279 0 0,'0'0'1298'0'0,"-1"1"-953"0"0,-56 19 2822 0 0,38-15-3097 0 0,1 1 1 0 0,1 1-1 0 0,-1 1 0 0 0,1 0 1 0 0,-16 12-1 0 0,13-5-5 0 0,1 1 0 0 0,1 1 0 0 0,0 1 0 0 0,1 0 0 0 0,2 1 0 0 0,-20 29 0 0 0,13-13 298 0 0,2 2-1 0 0,-32 76 1 0 0,49-105-321 0 0,0 0 1 0 0,1 0-1 0 0,0 1 1 0 0,0-1-1 0 0,-1 15 1 0 0,3-22-34 0 0,0 1-1 0 0,0 0 1 0 0,0 0 0 0 0,0 0 0 0 0,0-1-1 0 0,0 1 1 0 0,1 0 0 0 0,-1 0-1 0 0,1-1 1 0 0,-1 1 0 0 0,1 0 0 0 0,0-1-1 0 0,-1 1 1 0 0,1 0 0 0 0,0-1-1 0 0,0 1 1 0 0,0-1 0 0 0,0 0 0 0 0,0 1-1 0 0,1-1 1 0 0,-1 0 0 0 0,0 1-1 0 0,1-1 1 0 0,-1 0 0 0 0,1 0 0 0 0,-1 0-1 0 0,1 0 1 0 0,-1-1 0 0 0,1 1-1 0 0,0 0 1 0 0,-1-1 0 0 0,4 2 0 0 0,3-1-74 0 0,0 0 1 0 0,0 0 0 0 0,0-1 0 0 0,0 0 0 0 0,0-1 0 0 0,0 1 0 0 0,0-2 0 0 0,0 1 0 0 0,12-4 0 0 0,2-2-2124 0 0,42-21-1 0 0,-33 12-4007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55 13903 0 0,'0'0'638'0'0,"-1"2"-14"0"0,-3 5-406 0 0,1 0 0 0 0,-1 0 1 0 0,1 1-1 0 0,1-1 1 0 0,-1 1-1 0 0,1 0 1 0 0,1-1-1 0 0,-1 1 0 0 0,1 0 1 0 0,1 16-1 0 0,0-23-143 0 0,0 0-1 0 0,1 0 0 0 0,-1 1 1 0 0,1-1-1 0 0,-1 0 1 0 0,1 0-1 0 0,-1 0 0 0 0,1 0 1 0 0,0 0-1 0 0,0 0 1 0 0,-1 0-1 0 0,1 0 0 0 0,0 0 1 0 0,0 0-1 0 0,0 0 1 0 0,0 0-1 0 0,0 0 1 0 0,0-1-1 0 0,1 1 0 0 0,-1 0 1 0 0,0-1-1 0 0,0 1 1 0 0,0-1-1 0 0,2 1 0 0 0,1 0 55 0 0,0 0 0 0 0,1 0-1 0 0,-1 0 1 0 0,0-1 0 0 0,7 1-1 0 0,16-2 101 0 0,-1-1-1 0 0,1-2 1 0 0,0 0-1 0 0,-1-2 1 0 0,36-12-1 0 0,-25 5-319 0 0,-2-2 1 0 0,0-1-1 0 0,39-25 0 0 0,-69 38 31 0 0,0 0-1 0 0,0-1 0 0 0,0 1 1 0 0,0-1-1 0 0,-1 0 0 0 0,1 0 1 0 0,-1 0-1 0 0,0-1 0 0 0,0 1 1 0 0,0-1-1 0 0,2-6 0 0 0,-6 11 58 0 0,0 0-1 0 0,0-1 0 0 0,0 1 1 0 0,0 0-1 0 0,0-1 0 0 0,0 1 1 0 0,0 0-1 0 0,0-1 1 0 0,-1 1-1 0 0,1 0 0 0 0,0 0 1 0 0,0-1-1 0 0,0 1 0 0 0,-1 0 1 0 0,1 0-1 0 0,0-1 1 0 0,0 1-1 0 0,-1 0 0 0 0,1 0 1 0 0,0 0-1 0 0,-1-1 0 0 0,1 1 1 0 0,0 0-1 0 0,0 0 1 0 0,-1 0-1 0 0,1 0 0 0 0,0 0 1 0 0,-1 0-1 0 0,1 0 1 0 0,-1 0-1 0 0,-10-3 0 0 0,4 3-22 0 0,0 0-1 0 0,-1 1 1 0 0,1 0-1 0 0,0 0 1 0 0,-10 4-1 0 0,-37 13-80 0 0,49-16 97 0 0,-37 16 30 0 0,1 2 0 0 0,0 1 0 0 0,-53 39 0 0 0,64-38 26 0 0,0 2 0 0 0,1 1 0 0 0,2 1 0 0 0,0 1 0 0 0,2 2 0 0 0,1 0 0 0 0,2 2 0 0 0,-34 59 0 0 0,55-87-31 0 0,-1 0 0 0 0,1 0 0 0 0,-1 1 0 0 0,1-1 0 0 0,0 0 0 0 0,0 0 0 0 0,1 1 0 0 0,-1-1 0 0 0,1 1 0 0 0,0-1 0 0 0,-1 0 0 0 0,2 1 0 0 0,-1-1 0 0 0,0 0 0 0 0,1 1 0 0 0,-1-1 1 0 0,1 1-1 0 0,0-1 0 0 0,0 0 0 0 0,0 0 0 0 0,1 0 0 0 0,2 6 0 0 0,-1-5 19 0 0,1 0 1 0 0,-1 0-1 0 0,1 0 1 0 0,-1 0-1 0 0,1 0 0 0 0,1-1 1 0 0,-1 0-1 0 0,0 0 1 0 0,1 0-1 0 0,-1 0 0 0 0,1-1 1 0 0,0 0-1 0 0,10 4 1 0 0,13 2 183 0 0,1-2 0 0 0,44 6 1 0 0,61-3 438 0 0,-105-7-536 0 0,-16-2-48 0 0,-7 0-15 0 0,-2 0-27 0 0,10 3-48 0 0,-12-2-192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86 111 7743 0 0,'0'0'3064'0'0,"-7"6"-1884"0"0,-42 11 128 0 0,20-8 1310 0 0,30-9-2234 0 0,73-26 1173 0 0,94-19 0 0 0,56-19-3674 0 0,-219 61 1288 0 0,6-1-190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0,'0'0'568'0'0,"4"11"1646"0"0,0-7-1841 0 0,0 1 1 0 0,0-1 0 0 0,1 0 0 0 0,-1 0-1 0 0,1 0 1 0 0,0 0 0 0 0,0-1 0 0 0,0 0-1 0 0,1 0 1 0 0,-1 0 0 0 0,1-1 0 0 0,0 0-1 0 0,-1 0 1 0 0,1 0 0 0 0,0-1 0 0 0,0 0-1 0 0,9 1 1 0 0,2-1-20 0 0,-1 0-1 0 0,1-1 1 0 0,0 0 0 0 0,0-2-1 0 0,21-4 1 0 0,-16 1-62 0 0,0-2 1 0 0,0 0-1 0 0,38-20 0 0 0,-58 26-405 0 0,1-2-504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5063 0 0,'0'0'232'0'0,"-1"2"147"0"0,-16 59 5338 0 0,10-34-4911 0 0,-18 46 0 0 0,-60 148 961 0 0,40-97-434 0 0,31-88-1091 0 0,1 1-1 0 0,2 0 1 0 0,2 1 0 0 0,-8 71-1 0 0,18-86-5065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299 111 1375 0 0,'0'0'66'0'0,"1"0"-8"0"0,21-15 8728 0 0,-31 17-7251 0 0,-14 9-2021 0 0,-13 10 1035 0 0,2 3 0 0 0,1 1 0 0 0,0 1 0 0 0,-31 35 0 0 0,52-48-234 0 0,0 1-1 0 0,2 0 0 0 0,-1 1 0 0 0,2 0 1 0 0,0 1-1 0 0,-9 22 0 0 0,16-34-269 0 0,0 1 0 0 0,1-1-1 0 0,0 0 1 0 0,0 1 0 0 0,0-1-1 0 0,1 0 1 0 0,-1 1 0 0 0,1-1-1 0 0,0 1 1 0 0,0-1-1 0 0,1 1 1 0 0,-1-1 0 0 0,1 0-1 0 0,3 9 1 0 0,-2-8 18 0 0,1 1 0 0 0,0-1 0 0 0,0 1 0 0 0,0-1 0 0 0,1 0 0 0 0,0 0 0 0 0,0-1 0 0 0,0 1 0 0 0,0-1 0 0 0,7 5 0 0 0,-3-3 43 0 0,0 0 0 0 0,1-1 0 0 0,-1 0 0 0 0,1 0 1 0 0,0-1-1 0 0,0 0 0 0 0,1-1 0 0 0,-1 0 0 0 0,1 0 0 0 0,0-1 0 0 0,-1 0 0 0 0,1-1 1 0 0,0 0-1 0 0,0 0 0 0 0,0-1 0 0 0,15-2 0 0 0,-18 1-78 0 0,0 0 0 0 0,0-1 1 0 0,0 0-1 0 0,0 0 0 0 0,0 0 0 0 0,0-1 1 0 0,-1 0-1 0 0,1-1 0 0 0,-1 1 0 0 0,1-1 0 0 0,-1 0 1 0 0,-1-1-1 0 0,1 1 0 0 0,-1-1 0 0 0,1 0 0 0 0,-1-1 1 0 0,-1 1-1 0 0,1-1 0 0 0,-1 0 0 0 0,0 0 1 0 0,0 0-1 0 0,-1-1 0 0 0,3-7 0 0 0,-1-1-30 0 0,0-1 0 0 0,-1 0 0 0 0,-1-1 0 0 0,-1 1 0 0 0,0 0 0 0 0,-1-18 0 0 0,-2-5-279 0 0,-7-55 0 0 0,7 89 252 0 0,-16-90-510 0 0,14 87 451 0 0,1-1 1 0 0,-1 1-1 0 0,-1 0 1 0 0,1-1-1 0 0,-1 2 1 0 0,-1-1-1 0 0,1 0 1 0 0,-11-11-1 0 0,14 17 80 0 0,0 1 0 0 0,-1-1 0 0 0,1 1 0 0 0,-1-1 0 0 0,0 1 0 0 0,1 0 0 0 0,-1-1 0 0 0,0 1-1 0 0,0 0 1 0 0,0 0 0 0 0,0 0 0 0 0,0 1 0 0 0,0-1 0 0 0,0 0 0 0 0,0 1 0 0 0,0-1 0 0 0,0 1 0 0 0,0 0 0 0 0,-1 0 0 0 0,1 0-1 0 0,-3 0 1 0 0,2 1-150 0 0,1-1 0 0 0,0 1 0 0 0,-1 0 0 0 0,1-1 0 0 0,0 1 0 0 0,0 1 0 0 0,-4 1 0 0 0,-14 15-4678 0 0,9-5-302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94 919 0 0,'11'-9'1639'0'0,"0"0"0"0"0,-1 0 0 0 0,0-1 0 0 0,-1-1 0 0 0,0 0-1 0 0,11-17 2047 0 0,-14 21 2101 0 0,-5 10-5762 0 0,-1-1-1 0 0,0 1 0 0 0,1-1 0 0 0,-1 1 1 0 0,0 0-1 0 0,0-1 0 0 0,-1 1 1 0 0,1-1-1 0 0,0 1 0 0 0,-1-1 1 0 0,0 1-1 0 0,1-1 0 0 0,-1 1 0 0 0,0-1 1 0 0,0 1-1 0 0,0-1 0 0 0,-1 0 1 0 0,1 0-1 0 0,-1 1 0 0 0,1-1 1 0 0,-1 0-1 0 0,0 0 0 0 0,1-1 0 0 0,-4 4 1 0 0,-7 5 19 0 0,1-1-1 0 0,-1 0 1 0 0,-16 8 0 0 0,20-12-21 0 0,-235 126 21 0 0,64-38-323 0 0,-98 63-19 0 0,46-33 299 0 0,215-114 0 0 0,0 1 0 0 0,1 1 0 0 0,0 0 0 0 0,-24 25 0 0 0,33-28 0 0 0,6 1 0 0 0,1-7 4 0 0,0 0-1 0 0,1-1 1 0 0,-1 1-1 0 0,1 0 1 0 0,-1 0 0 0 0,1-1-1 0 0,0 1 1 0 0,0-1-1 0 0,0 1 1 0 0,0-1-1 0 0,0 0 1 0 0,0 0-1 0 0,0 0 1 0 0,0 0 0 0 0,0 0-1 0 0,0 0 1 0 0,5 0-1 0 0,2 1 32 0 0,1 0 0 0 0,18 2-1 0 0,77-6 226 0 0,-74 0-182 0 0,153-18 345 0 0,-24 2-210 0 0,-65 10 221 0 0,-95 8-427 0 0,0 0 1 0 0,1 0-1 0 0,-1 0 0 0 0,1 0 0 0 0,-1 0 1 0 0,0 0-1 0 0,1 0 0 0 0,-1 0 0 0 0,1 0 1 0 0,-1 0-1 0 0,0 0 0 0 0,1 0 0 0 0,-1 0 1 0 0,1 0-1 0 0,-1 0 0 0 0,0 1 0 0 0,1-1 1 0 0,-1 0-1 0 0,0 0 0 0 0,1 0 0 0 0,-1 1 1 0 0,0-1-1 0 0,1 0 0 0 0,-1 0 1 0 0,0 1-1 0 0,0-1 0 0 0,1 1 0 0 0,-1-1-1 0 0,0 1-1 0 0,0 0 1 0 0,0-1-1 0 0,0 1 0 0 0,0-1 1 0 0,-1 1-1 0 0,1 0 1 0 0,0-1-1 0 0,0 1 1 0 0,0-1-1 0 0,-1 1 1 0 0,1-1-1 0 0,0 1 0 0 0,-1-1 1 0 0,1 1-1 0 0,0-1 1 0 0,-1 1-1 0 0,1-1 1 0 0,-1 1-1 0 0,-10 9 4 0 0,0-1 1 0 0,0-1-1 0 0,-1 1 0 0 0,0-2 0 0 0,0 0 0 0 0,-26 11 1 0 0,1 0-11 0 0,-244 154-122 0 0,154-90 50 0 0,7 1 17 0 0,97-64 70 0 0,0 1-1 0 0,-36 42 0 0 0,53-55-3 0 0,3-5-10 0 0,1 1 1 0 0,0 0-1 0 0,0 0 0 0 0,0 0 0 0 0,0 0 1 0 0,0 1-1 0 0,-2 6 0 0 0,0 2-12 0 0,-1 8-48 0 0,6-15 62 0 0,0-1-4 0 0,1 10 14 0 0,1 6 47 0 0,-2-16-58 0 0,9 14-1 0 0,2 6 0 0 0,-9-20 0 0 0,7 6 0 0 0,-7-8 0 0 0,1-1 0 0 0,-1 1 0 0 0,0-1 0 0 0,1 1 0 0 0,-1-1 0 0 0,1 0-1 0 0,-1-1 1 0 0,1 1 0 0 0,3 0 0 0 0,37 0 27 0 0,-32-1 0 0 0,34-2 203 0 0,74-11-1 0 0,43-18 250 0 0,-46 7-111 0 0,-67 15-94 0 0,0 3 1 0 0,63 0 0 0 0,-78 7-105 0 0,0 1 0 0 0,0 2 1 0 0,-1 1-1 0 0,40 11 1 0 0,-67-14-175 0 0,-1 0 0 0 0,1 0 0 0 0,12 7 0 0 0,-17-8-249 0 0,0 0 1 0 0,0 1-1 0 0,0-1 1 0 0,0 1-1 0 0,-1-1 0 0 0,1 1 1 0 0,0 0-1 0 0,-1 0 1 0 0,1 0-1 0 0,-1 0 1 0 0,0 0-1 0 0,1 0 0 0 0,1 4 1 0 0,-6 11-12207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0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3223 0 0,'0'0'312'0'0,"-9"4"-312"0"0,0 1 0 0 0,-2 1 0 0 0,1 2 2448 0 0,2-1 3448 0 0,3 2-2888 0 0,-2-2-2208 0 0,-2-1-464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667 260 9071 0 0,'0'0'816'0'0,"0"-2"-613"0"0,-2-2 29 0 0,1 1 0 0 0,-1-1-1 0 0,1 0 1 0 0,0 0 0 0 0,0 0 0 0 0,1 0-1 0 0,0 0 1 0 0,-1-1 0 0 0,1 1 0 0 0,0 0-1 0 0,1 0 1 0 0,-1 0 0 0 0,1 0 0 0 0,0 0-1 0 0,2-8 1 0 0,3-4 278 0 0,1 1 0 0 0,14-25-1 0 0,-6 11-145 0 0,-12 22-305 0 0,0 0 0 0 0,-1-1 0 0 0,3-13 0 0 0,-2 8-63 0 0,-3 9 52 0 0,-2-6-52 0 0,0 9-13 0 0,1-1 0 0 0,-1 1 0 0 0,1 0 1 0 0,-1-1-1 0 0,0 1 0 0 0,0 0 0 0 0,1 0 0 0 0,-1 0 0 0 0,0 0 0 0 0,0 1 0 0 0,0-1 0 0 0,0 0 0 0 0,0 1 0 0 0,0-1 0 0 0,0 1 0 0 0,0 0 0 0 0,0 0 1 0 0,0 0-1 0 0,-1 0 0 0 0,1 0 0 0 0,0 0 0 0 0,-3 1 0 0 0,-6 1-118 0 0,0 1 0 0 0,-20 6 0 0 0,26-7 117 0 0,-28 11-47 0 0,1 1-1 0 0,1 1 0 0 0,0 2 1 0 0,1 1-1 0 0,1 2 0 0 0,1 1 1 0 0,-37 34-1 0 0,49-40 45 0 0,-123 117-155 0 0,105-97 220 0 0,-56 76 0 0 0,79-95 48 0 0,4-7 9 0 0,0 1-1 0 0,1 0 0 0 0,0 0 1 0 0,0 0-1 0 0,1 1 1 0 0,0 0-1 0 0,-5 19 1 0 0,9-28-69 0 0,1 1 0 0 0,0-1 0 0 0,0 1 0 0 0,0-1 0 0 0,1 1 0 0 0,-1-1 1 0 0,0 0-1 0 0,1 1 0 0 0,0-1 0 0 0,-1 0 0 0 0,1 1 0 0 0,0-1 1 0 0,0 0-1 0 0,0 0 0 0 0,1 0 0 0 0,-1 0 0 0 0,0 0 0 0 0,1 0 0 0 0,0 0 1 0 0,-1 0-1 0 0,1 0 0 0 0,0-1 0 0 0,3 3 0 0 0,-1-1-13 0 0,0 0 0 0 0,0-1 0 0 0,0 0 0 0 0,0 0 0 0 0,1 0 0 0 0,-1 0 0 0 0,0-1 0 0 0,1 0-1 0 0,-1 0 1 0 0,1 0 0 0 0,7 1 0 0 0,-1-3 12 0 0,0 0 0 0 0,0-1 0 0 0,0-1-1 0 0,-1 1 1 0 0,1-2 0 0 0,0 1 0 0 0,17-10-1 0 0,-10 5 12 0 0,122-54 171 0 0,164-102 0 0 0,-269 143-379 0 0,0-1 0 0 0,-2-2 0 0 0,48-44 0 0 0,-73 59 89 0 0,-12 13 55 0 0,-15 15 58 0 0,-33 38 183 0 0,26-30-14 0 0,-42 58 0 0 0,35-39-11 0 0,-22 37 172 0 0,51-76-270 0 0,0 1 0 0 0,1 0 0 0 0,0 0-1 0 0,0 0 1 0 0,1 0 0 0 0,-2 9 0 0 0,4-14-160 0 0,0-1 1 0 0,0 1-1 0 0,0-1 1 0 0,0 1-1 0 0,0-1 1 0 0,0 1-1 0 0,1 0 1 0 0,-1-1-1 0 0,1 1 1 0 0,1 3-1 0 0,-1-5-194 0 0,0 1 1 0 0,-1-1-1 0 0,1 1 0 0 0,0-1 0 0 0,0 0 1 0 0,1 0-1 0 0,-1 1 0 0 0,0-1 0 0 0,0 0 0 0 0,1 0 1 0 0,-1 0-1 0 0,0 0 0 0 0,1 0 0 0 0,-1 0 1 0 0,1-1-1 0 0,-1 1 0 0 0,4 0 0 0 0,17 4-5290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12439 0 0,'-2'1'958'0'0,"-13"13"-539"0"0,0 0 0 0 0,1 0 0 0 0,-23 32 0 0 0,6 2 538 0 0,-36 73 1 0 0,-14 24-651 0 0,-15 12-49 0 0,-47 66-180 0 0,93-149-78 0 0,-11 15-141 0 0,26-53-561 0 0,21-22-1192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2 720 8751 0 0,'0'0'674'0'0,"0"-2"-438"0"0,-1-8 3921 0 0,4-3-3533 0 0,3 2-593 0 0,0-1 1 0 0,0 1-1 0 0,1 1 1 0 0,0-1-1 0 0,1 1 1 0 0,0 0-1 0 0,12-10 1 0 0,3-6-15 0 0,19-23 74 0 0,141-149 986 0 0,-84 110 163 0 0,130-88 0 0 0,-227 174-1231 0 0,12-8 91 0 0,1 0-1 0 0,1 1 1 0 0,-1 1 0 0 0,26-10 0 0 0,-37 17-82 0 0,0-1 0 0 0,0 1 0 0 0,0 1 0 0 0,0-1 0 0 0,0 1 0 0 0,0-1 0 0 0,0 1 0 0 0,0 0 0 0 0,0 1 0 0 0,0-1 0 0 0,5 2 0 0 0,-6-1-12 0 0,-1 0 1 0 0,1 0 0 0 0,0 0-1 0 0,-1 0 1 0 0,0 1 0 0 0,1-1-1 0 0,-1 1 1 0 0,0 0-1 0 0,1 0 1 0 0,-1 0 0 0 0,0 0-1 0 0,-1 0 1 0 0,1 0-1 0 0,0 0 1 0 0,0 1 0 0 0,-1-1-1 0 0,3 5 1 0 0,-2-1 17 0 0,0 0 0 0 0,0 1 1 0 0,0-1-1 0 0,-1 0 0 0 0,0 1 0 0 0,0-1 0 0 0,-1 1 1 0 0,1-1-1 0 0,-1 1 0 0 0,-1 0 0 0 0,1-1 1 0 0,-3 10-1 0 0,-3 9 122 0 0,-15 43 1 0 0,19-61-114 0 0,-14 36 53 0 0,-1 0 1 0 0,-3-1-1 0 0,-1 0 0 0 0,-2-2 0 0 0,-1-1 1 0 0,-2-1-1 0 0,-2-1 0 0 0,-2-1 0 0 0,-1-2 1 0 0,-2-1-1 0 0,-1-1 0 0 0,-74 52 1 0 0,80-65-72 0 0,-1-2 0 0 0,0 0 0 0 0,-2-2 0 0 0,0-2 0 0 0,-46 15 0 0 0,70-26-1 0 0,1-1 0 0 0,0 0 0 0 0,-1 0 0 0 0,1-1 0 0 0,-12 0 0 0 0,16 0-163 0 0,0 0 0 0 0,-1-1-1 0 0,1 1 1 0 0,0-1 0 0 0,0 0 0 0 0,0 1-1 0 0,0-1 1 0 0,-3-2 0 0 0,3 2-276 0 0,1 0 1 0 0,0 0-1 0 0,-1 0 1 0 0,1 0 0 0 0,0 0-1 0 0,0-1 1 0 0,0 1-1 0 0,0 0 1 0 0,0-1-1 0 0,0 1 1 0 0,0-1-1 0 0,-1-2 1 0 0,-2-10-5727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72 11055 0 0,'119'-71'6032'0'0,"-120"72"-5930"0"0,-1 0 1 0 0,0 0-1 0 0,1 0 0 0 0,-1 0 1 0 0,0 0-1 0 0,0-1 0 0 0,-3 2 0 0 0,-4 1 32 0 0,-21 11-9 0 0,0 2-1 0 0,1 1 1 0 0,1 1 0 0 0,-44 37-1 0 0,31-19-49 0 0,2 2 0 0 0,-39 49 0 0 0,64-69 12 0 0,1 0 1 0 0,-14 24-1 0 0,22-33-41 0 0,1 0 0 0 0,0 0 1 0 0,0 0-1 0 0,1 0 0 0 0,0 1 1 0 0,1 0-1 0 0,-2 13 0 0 0,3-21-34 0 0,1 0 0 0 0,0 0 0 0 0,0 0 1 0 0,0 1-1 0 0,0-1 0 0 0,0 0 0 0 0,0 0 0 0 0,1 0 0 0 0,-1 0 0 0 0,1 0 0 0 0,-1 0 0 0 0,1 0 0 0 0,0 0 1 0 0,0 0-1 0 0,0 0 0 0 0,0 0 0 0 0,0 0 0 0 0,0-1 0 0 0,0 1 0 0 0,1 0 0 0 0,-1-1 0 0 0,1 1 0 0 0,-1-1 0 0 0,1 1 1 0 0,-1-1-1 0 0,1 0 0 0 0,0 1 0 0 0,0-1 0 0 0,0 0 0 0 0,0 0 0 0 0,0-1 0 0 0,0 1 0 0 0,0 0 0 0 0,0-1 1 0 0,0 1-1 0 0,3 0 0 0 0,4 0 74 0 0,0-1 1 0 0,0 0-1 0 0,0 0 0 0 0,0-1 1 0 0,0 0-1 0 0,-1 0 0 0 0,14-4 1 0 0,16-8 218 0 0,0-1 1 0 0,-1-2-1 0 0,53-29 0 0 0,-82 40-293 0 0,0 0 0 0 0,0 0-1 0 0,-1 0 1 0 0,0-1 0 0 0,0 0-1 0 0,0 0 1 0 0,7-9 0 0 0,-13 13-27 0 0,1 0 1 0 0,-1 0 0 0 0,1-1-1 0 0,-1 1 1 0 0,0 0 0 0 0,0 0-1 0 0,0-1 1 0 0,0 1-1 0 0,0-1 1 0 0,-1 1 0 0 0,1-1-1 0 0,-1 1 1 0 0,0-1 0 0 0,1 1-1 0 0,-1-1 1 0 0,0 1-1 0 0,-1-1 1 0 0,1 1 0 0 0,0-1-1 0 0,-1 1 1 0 0,1-1 0 0 0,-1 1-1 0 0,0-1 1 0 0,0 1-1 0 0,0 0 1 0 0,0-1 0 0 0,0 1-1 0 0,0 0 1 0 0,-1 0 0 0 0,-2-3-1 0 0,-1-1-131 0 0,0 1 1 0 0,0 0-1 0 0,0 0 0 0 0,-1 1 1 0 0,0-1-1 0 0,0 1 0 0 0,0 1 1 0 0,0-1-1 0 0,-10-3 0 0 0,1 1-1646 0 0,-1 0 0 0 0,-31-6 0 0 0,31 9 41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6911 0 0,'2'0'197'0'0,"0"1"0"0"0,0-1 0 0 0,-1 0-1 0 0,1 1 1 0 0,0-1 0 0 0,-1 0 0 0 0,1 1-1 0 0,0 0 1 0 0,-1-1 0 0 0,1 1 0 0 0,-1 0-1 0 0,1 0 1 0 0,-1 0 0 0 0,0 0 0 0 0,1 0-1 0 0,-1 0 1 0 0,0 1 0 0 0,0-1-1 0 0,0 0 1 0 0,1 1 0 0 0,-2-1 0 0 0,1 0-1 0 0,0 1 1 0 0,0-1 0 0 0,0 1 0 0 0,-1 0-1 0 0,1-1 1 0 0,0 1 0 0 0,-1 0 0 0 0,0-1-1 0 0,1 1 1 0 0,-1 0 0 0 0,0 2 0 0 0,1 11 270 0 0,0 0 1 0 0,-1-1-1 0 0,-1 1 1 0 0,-1 0 0 0 0,0 0-1 0 0,0-1 1 0 0,-2 1-1 0 0,0-1 1 0 0,-11 25-1 0 0,-2 0-340 0 0,-2-2-1 0 0,-29 43 0 0 0,-349 499 1390 0 0,348-515-1447 0 0,-32 44-223 0 0,34-42-2315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1 501 11111 0 0,'2'-15'152'0'0,"1"1"0"0"0,1 0 0 0 0,0 0 0 0 0,1 0 0 0 0,0 0 0 0 0,1 1-1 0 0,9-15 1 0 0,-3 10 236 0 0,0 0 0 0 0,1 1-1 0 0,0 1 1 0 0,23-21 0 0 0,-7 11 312 0 0,2 1 1 0 0,1 1-1 0 0,1 2 1 0 0,66-33-1 0 0,79-23 1230 0 0,-153 69-1696 0 0,1 2 0 0 0,-1 0 0 0 0,1 1 0 0 0,0 2 0 0 0,36-2 0 0 0,-51 6-175 0 0,0 1 1 0 0,1 0 0 0 0,-1 0 0 0 0,0 1-1 0 0,20 6 1 0 0,-25-6-37 0 0,-1 0-1 0 0,1 0 1 0 0,0 1 0 0 0,-1 0-1 0 0,0 0 1 0 0,0 0 0 0 0,0 1 0 0 0,0 0-1 0 0,0 0 1 0 0,-1 0 0 0 0,1 0-1 0 0,3 7 1 0 0,-6-9-16 0 0,-1 0-1 0 0,0 0 1 0 0,1 0 0 0 0,-1 0 0 0 0,0 0 0 0 0,-1 1-1 0 0,1-1 1 0 0,0 1 0 0 0,-1-1 0 0 0,1 0 0 0 0,-1 1-1 0 0,0-1 1 0 0,1 1 0 0 0,-2 4 0 0 0,1-3 7 0 0,-1 0 1 0 0,0 0-1 0 0,0 0 0 0 0,0 0 1 0 0,-1 0-1 0 0,0 0 1 0 0,1 0-1 0 0,-4 3 0 0 0,-2 4 42 0 0,-1 0-1 0 0,0-1 1 0 0,-1-1 0 0 0,-16 15-1 0 0,-329 249 289 0 0,128-109-1605 0 0,198-139-32 0 0,6-6-1248 0 0,8-9-2462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6911 0 0,'-2'1'528'0'0,"-5"5"-347"0"0,-1-1-1 0 0,-1 0 0 0 0,1-1 1 0 0,-10 4-1 0 0,-22 11 3162 0 0,21-7-753 0 0,-21 18 0 0 0,-41 44-1077 0 0,58-52-1015 0 0,16-15-405 0 0,0 0 0 0 0,0 0 1 0 0,1 1-1 0 0,0 0 0 0 0,1 0 1 0 0,-1 0-1 0 0,-6 15 0 0 0,10-17-55 0 0,0 0 0 0 0,0 0 0 0 0,1 0 1 0 0,-1 1-1 0 0,2-1 0 0 0,-1 0 0 0 0,0 1 0 0 0,1-1 0 0 0,0 1 0 0 0,1-1 0 0 0,0 1 0 0 0,2 10 0 0 0,0-5 159 0 0,1 1 1 0 0,0 0-1 0 0,1-1 1 0 0,7 13-1 0 0,-8-18-89 0 0,1 0 0 0 0,-1 0 0 0 0,1-1 0 0 0,0 1 0 0 0,0-1-1 0 0,1 0 1 0 0,12 10 0 0 0,-15-15-72 0 0,0 1 0 0 0,0 0 0 0 0,0-1 0 0 0,1 0 0 0 0,-1 0 0 0 0,1 0-1 0 0,-1 0 1 0 0,0 0 0 0 0,1-1 0 0 0,-1 1 0 0 0,1-1 0 0 0,-1 0 0 0 0,1 0 0 0 0,-1 0 0 0 0,1-1 0 0 0,5 0-1 0 0,5-3 129 0 0,1 0 0 0 0,19-8 0 0 0,-32 11-154 0 0,23-10 106 0 0,0-1 1 0 0,-1-1-1 0 0,-1-1 1 0 0,0-1-1 0 0,37-32 0 0 0,-27 17 80 0 0,-2-2 0 0 0,49-62 0 0 0,-64 72-227 0 0,-1 0-1 0 0,-2-1 1 0 0,0 0-1 0 0,10-28 0 0 0,-22 50-43 0 0,-2 3-261 0 0,-13 25 256 0 0,1 1 0 0 0,2 1 0 0 0,1 0 0 0 0,1 0-1 0 0,1 1 1 0 0,-4 39 0 0 0,11-60 81 0 0,0 0 0 0 0,1 1 0 0 0,0-1 0 0 0,1 1 0 0 0,0-1 0 0 0,0 1 0 0 0,4 13 0 0 0,-3-18 0 0 0,-1 1 0 0 0,1-1 0 0 0,0 0 0 0 0,1 0 0 0 0,-1 0 0 0 0,1 0 0 0 0,0-1 0 0 0,0 1 0 0 0,1-1 0 0 0,-1 0 0 0 0,1 0 0 0 0,0 0 0 0 0,0 0 0 0 0,7 4 0 0 0,-9-6-187 0 0,1-1-1 0 0,-1 0 0 0 0,1 0 1 0 0,-1 0-1 0 0,1 0 1 0 0,-1 0-1 0 0,1 0 0 0 0,0-1 1 0 0,-1 1-1 0 0,1-1 0 0 0,0 0 1 0 0,-1 0-1 0 0,1 0 1 0 0,0 0-1 0 0,-1 0 0 0 0,5-1 1 0 0,7-4-7072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13 11975 0 0,'-13'-8'1056'0'0,"13"7"-953"0"0,-1 1 1 0 0,0-1-1 0 0,1 1 1 0 0,-1-1 0 0 0,1 1-1 0 0,-1 0 1 0 0,0-1-1 0 0,0 1 1 0 0,1 0 0 0 0,-1 0-1 0 0,0 0 1 0 0,1-1-1 0 0,-1 1 1 0 0,0 0 0 0 0,0 0-1 0 0,1 0 1 0 0,-1 0-1 0 0,0 0 1 0 0,0 0 0 0 0,1 0-1 0 0,-1 1 1 0 0,0-1-1 0 0,1 0 1 0 0,-2 1 0 0 0,-9 14 1369 0 0,-12 19 1 0 0,-21 50-1578 0 0,21-39 389 0 0,-270 529 429 0 0,274-536-779 0 0,-135 283-1340 0 0,138-279-3003 0 0,5-4-1434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419 175 15863 0 0,'11'-18'596'0'0,"1"0"1"0"0,14-16-1 0 0,15-22 990 0 0,-40 55-1555 0 0,-1 0-1 0 0,1 0 1 0 0,0 0 0 0 0,-1 0-1 0 0,1 0 1 0 0,-1 0 0 0 0,1 0-1 0 0,-1 0 1 0 0,0 0 0 0 0,1 0-1 0 0,-1 0 1 0 0,0-1 0 0 0,0 1-1 0 0,1 0 1 0 0,-1 0 0 0 0,0 0-1 0 0,0 0 1 0 0,0 0 0 0 0,-1-1 0 0 0,1 1-1 0 0,0 0 1 0 0,0 0 0 0 0,-1 0-1 0 0,1 0 1 0 0,0 0 0 0 0,-1 0-1 0 0,1 0 1 0 0,-1 0 0 0 0,1 0-1 0 0,-1 0 1 0 0,0 0 0 0 0,1 0-1 0 0,-1 0 1 0 0,0 0 0 0 0,0 0-1 0 0,0 1 1 0 0,0-1 0 0 0,1 0-1 0 0,-1 1 1 0 0,0-1 0 0 0,0 0 0 0 0,0 1-1 0 0,-2-1 1 0 0,-1 0 3 0 0,1 0 0 0 0,0 0 0 0 0,-1 0 0 0 0,1 0 0 0 0,-1 1 0 0 0,1-1 0 0 0,-1 1 0 0 0,1 0-1 0 0,-1 0 1 0 0,1 0 0 0 0,-1 1 0 0 0,1-1 0 0 0,-4 2 0 0 0,-5 4-20 0 0,1-1 1 0 0,0 2-1 0 0,0-1 0 0 0,1 2 0 0 0,0-1 1 0 0,0 1-1 0 0,-13 14 0 0 0,-6 5 0 0 0,-137 124-14 0 0,143-127 0 0 0,1 1 0 0 0,1 1 0 0 0,1 1 0 0 0,-27 50 0 0 0,44-71 0 0 0,0 1-1 0 0,0-1 1 0 0,1 1 0 0 0,0 0-1 0 0,0-1 1 0 0,0 1-1 0 0,0 14 1 0 0,2-19 0 0 0,0 0 1 0 0,-1 0-1 0 0,2 0 1 0 0,-1 0-1 0 0,0 0 1 0 0,0 0-1 0 0,1 0 1 0 0,-1 0-1 0 0,1-1 1 0 0,-1 1-1 0 0,1 0 1 0 0,0 0-1 0 0,0 0 1 0 0,0 0-1 0 0,0-1 1 0 0,0 1-1 0 0,0-1 1 0 0,1 1-1 0 0,-1-1 1 0 0,0 1-1 0 0,1-1 1 0 0,-1 0-1 0 0,1 1 1 0 0,0-1-1 0 0,-1 0 1 0 0,1 0-1 0 0,0 0 1 0 0,0 0-1 0 0,-1-1 1 0 0,1 1-1 0 0,0 0 1 0 0,3 0 0 0 0,2 0 16 0 0,0 0 0 0 0,1 0 0 0 0,-1-1 1 0 0,1 0-1 0 0,-1-1 0 0 0,1 0 1 0 0,12-2-1 0 0,2-2 67 0 0,26-11 0 0 0,-18 5-37 0 0,-2-2 1 0 0,0-1-1 0 0,0-1 0 0 0,-2-1 0 0 0,0-1 1 0 0,45-39-1 0 0,-62 47-4 0 0,-50 62-97 0 0,23-33 52 0 0,7-8-11 0 0,1 0-1 0 0,-1 1 1 0 0,2 0 0 0 0,0 1 0 0 0,-14 27 0 0 0,23-41-24 0 0,0 1 0 0 0,0-1-1 0 0,0 1 1 0 0,-1-1 0 0 0,1 1 0 0 0,0-1 0 0 0,0 1 0 0 0,0-1 0 0 0,0 1-1 0 0,0-1 1 0 0,0 1 0 0 0,0-1 0 0 0,0 1 0 0 0,0-1 0 0 0,0 1 0 0 0,0-1-1 0 0,0 1 1 0 0,0-1 0 0 0,1 0 0 0 0,-1 1 0 0 0,0-1 0 0 0,0 1 0 0 0,0-1 0 0 0,1 1-1 0 0,-1-1 1 0 0,0 0 0 0 0,1 1 0 0 0,-1-1 0 0 0,0 1 0 0 0,1-1 0 0 0,-1 0-1 0 0,0 1 1 0 0,1-1 0 0 0,-1 0 0 0 0,1 0 0 0 0,-1 1 0 0 0,0-1 0 0 0,1 0-1 0 0,-1 0 1 0 0,1 0 0 0 0,-1 0 0 0 0,1 1 0 0 0,-1-1 0 0 0,1 0 0 0 0,-1 0 0 0 0,1 0-1 0 0,0 0 1 0 0,14 1-1675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4143 0 0,'0'0'191'0'0,"-1"-1"-11"0"0,-8-15 11061 0 0,8 18-10767 0 0,-1 3-378 0 0,1 0 0 0 0,0 1 0 0 0,1-1 0 0 0,-1 0 1 0 0,1 0-1 0 0,0 1 0 0 0,0-1 0 0 0,1 0 0 0 0,-1 0 1 0 0,1 1-1 0 0,0-1 0 0 0,1 0 0 0 0,-1 0 0 0 0,3 5 1 0 0,4 7 301 0 0,-1 0 0 0 0,20 29 0 0 0,-13-26-147 0 0,1-1 0 0 0,1 0 0 0 0,0-1 0 0 0,2 0 0 0 0,0-2 0 0 0,0 0 0 0 0,2-1 1 0 0,0-1-1 0 0,32 18 0 0 0,-13-13-133 0 0,2-1 0 0 0,-1-2 0 0 0,2-2 0 0 0,61 13 0 0 0,-86-23-82 0 0,83 15 120 0 0,-98-19-217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97 5527 0 0,'19'-68'1897'0'0,"-8"40"11852"0"0,-10 34-13685 0 0,0 0 1 0 0,-1 1 0 0 0,1-1-1 0 0,-1 1 1 0 0,0-1 0 0 0,-1 0-1 0 0,0 1 1 0 0,-2 11 0 0 0,-4 5-25 0 0,-9 23 0 0 0,2-8 116 0 0,7-17-97 0 0,-53 155 490 0 0,15-37-226 0 0,4-10-178 0 0,-11 10-33 0 0,-106 200 0 0 0,23-114-3692 0 0,110-189 1668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8 140 14279 0 0,'-7'-17'6438'0'0,"69"20"-5346"0"0,-41-2-958 0 0,-1 0 0 0 0,1-1 1 0 0,32-4-1 0 0,14-11 318 0 0,66-23 0 0 0,-2 0-287 0 0,-111 33-245 0 0,38-10-6294 0 0,-22 2-908 0 0</inkml:trace>
  <inkml:trace contextRef="#ctx0" brushRef="#br0" timeOffset="1">830 123 18311 0 0,'0'0'1660'0'0,"-1"1"-1368"0"0,-11 21 11 0 0,1 0 0 0 0,1 1 0 0 0,1 0 0 0 0,1 0 0 0 0,-7 32 0 0 0,8-29 10 0 0,0 1 0 0 0,-2-1 1 0 0,-1-1-1 0 0,-15 27 0 0 0,-39 50-1521 0 0,62-101 678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0,'0'0'6192'0'0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11519 0 0,'0'0'8843'0'0,"-1"2"-8784"0"0,-19 45-73 0 0,-34 57 0 0 0,-18 41 1458 0 0,69-136-1293 0 0,-1 1 1 0 0,1 0 0 0 0,1-1 0 0 0,0 1-1 0 0,0 0 1 0 0,1 1 0 0 0,0 16 0 0 0,1-24-137 0 0,0-1 1 0 0,1 1-1 0 0,-1 0 0 0 0,0 0 1 0 0,1-1-1 0 0,0 1 1 0 0,-1 0-1 0 0,1-1 0 0 0,0 1 1 0 0,1 0-1 0 0,-1-1 1 0 0,0 0-1 0 0,1 1 0 0 0,-1-1 1 0 0,1 0-1 0 0,0 1 1 0 0,-1-1-1 0 0,1 0 0 0 0,0 0 1 0 0,1-1-1 0 0,-1 1 1 0 0,0 0-1 0 0,0-1 0 0 0,1 1 1 0 0,-1-1-1 0 0,1 0 1 0 0,-1 0-1 0 0,1 0 1 0 0,-1 0-1 0 0,1 0 0 0 0,0 0 1 0 0,5 0-1 0 0,-2-1 26 0 0,-1 0 0 0 0,1 0 0 0 0,0 0 0 0 0,0-1-1 0 0,-1 0 1 0 0,1 0 0 0 0,-1-1 0 0 0,1 1 0 0 0,-1-1 0 0 0,0 0-1 0 0,1-1 1 0 0,-1 1 0 0 0,0-1 0 0 0,0 0 0 0 0,6-6 0 0 0,4-2 163 0 0,-1-2 1 0 0,-1 0 0 0 0,17-21-1 0 0,-16 16-110 0 0,0 0-1 0 0,-2-1 1 0 0,0-1 0 0 0,-1 0-1 0 0,-1-1 1 0 0,0 0 0 0 0,-2 0-1 0 0,9-35 1 0 0,-16 50-198 0 0,0 0 1 0 0,-1 0-1 0 0,1-1 1 0 0,-1 1-1 0 0,0 0 0 0 0,-1 0 1 0 0,1-1-1 0 0,-1 1 1 0 0,-1 0-1 0 0,1 0 1 0 0,-1 0-1 0 0,-3-8 0 0 0,4 12-48 0 0,0-1 0 0 0,0 1 0 0 0,-1 0 0 0 0,1 0 0 0 0,0 0 0 0 0,-1 0 0 0 0,0 1-1 0 0,1-1 1 0 0,-1 0 0 0 0,0 1 0 0 0,0-1 0 0 0,0 1 0 0 0,0-1 0 0 0,0 1 0 0 0,0 0 0 0 0,0 0-1 0 0,0 0 1 0 0,0 0 0 0 0,-1 0 0 0 0,1 0 0 0 0,0 1 0 0 0,-1-1 0 0 0,1 1 0 0 0,0 0-1 0 0,-1-1 1 0 0,1 1 0 0 0,-1 0 0 0 0,1 1 0 0 0,0-1 0 0 0,-1 0 0 0 0,1 1 0 0 0,-1-1-1 0 0,1 1 1 0 0,-3 1 0 0 0,-9 3-1252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13415 0 0,'0'0'1216'0'0,"1"-1"-861"0"0,39-51 3486 0 0,31-36-1271 0 0,-41 53-1727 0 0,1 1 1 0 0,2 2 0 0 0,2 1-1 0 0,41-28 1 0 0,-68 54-727 0 0,1 0 0 0 0,0 0-1 0 0,0 1 1 0 0,1 0 0 0 0,-1 0-1 0 0,1 1 1 0 0,0 1 0 0 0,0-1 0 0 0,0 2-1 0 0,16-2 1 0 0,-23 3-116 0 0,-1 0 0 0 0,0 0 0 0 0,0 1 1 0 0,1-1-1 0 0,-1 0 0 0 0,0 1 0 0 0,0 0 0 0 0,0 0 0 0 0,1-1 0 0 0,-1 1 0 0 0,0 0 1 0 0,0 1-1 0 0,0-1 0 0 0,-1 0 0 0 0,1 1 0 0 0,0-1 0 0 0,0 1 0 0 0,-1-1 0 0 0,1 1 1 0 0,-1 0-1 0 0,1 0 0 0 0,-1-1 0 0 0,0 1 0 0 0,0 0 0 0 0,0 0 0 0 0,0 0 0 0 0,0 1 0 0 0,0-1 1 0 0,0 0-1 0 0,0 4 0 0 0,2 7-2 0 0,-2 0-1 0 0,1-1 1 0 0,-1 1 0 0 0,-2 18 0 0 0,1-15 0 0 0,11 210 65 0 0,-10-217-198 0 0,0 0 0 0 0,1 0 0 0 0,0 0-1 0 0,0 0 1 0 0,6 12 0 0 0,-7-17-82 0 0,1 0-1 0 0,0-1 1 0 0,0 1-1 0 0,0-1 1 0 0,0 1-1 0 0,1-1 1 0 0,-1 0 0 0 0,1 0-1 0 0,0 0 1 0 0,-1-1-1 0 0,1 1 1 0 0,1 0-1 0 0,-1-1 1 0 0,0 0 0 0 0,4 2-1 0 0,11 2-8067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98 9215 0 0,'0'-4'7402'0'0,"-20"79"-6983"0"0,9-33-117 0 0,-9 59-1 0 0,15-64-171 0 0,1-3 141 0 0,-2 70-1 0 0,7-90-189 0 0,-1-11 290 0 0,5-4-301 0 0,-1 1 0 0 0,1-1 0 0 0,0 0 0 0 0,0 0 0 0 0,-1-1 0 0 0,1 1 0 0 0,-1-1 0 0 0,1 0 0 0 0,-1 0 0 0 0,0-1 0 0 0,0 1 0 0 0,0-1 0 0 0,0 0 0 0 0,0 0 0 0 0,0 0 0 0 0,-1-1-1 0 0,6-6 1 0 0,4-7 46 0 0,-1 0-1 0 0,19-34 1 0 0,-24 38-135 0 0,22-46-314 0 0,-5 9 46 0 0,-24 50 281 0 0,0 0 1 0 0,0 0-1 0 0,1-1 1 0 0,-1 1 0 0 0,0 0-1 0 0,1 0 1 0 0,-1-1-1 0 0,1 1 1 0 0,-1 0-1 0 0,0 0 1 0 0,1 0 0 0 0,-1 0-1 0 0,1 0 1 0 0,-1-1-1 0 0,0 1 1 0 0,1 0 0 0 0,-1 0-1 0 0,1 0 1 0 0,-1 0-1 0 0,1 0 1 0 0,-1 0 0 0 0,0 0-1 0 0,1 0 1 0 0,-1 1-1 0 0,1-1 1 0 0,0 0 0 0 0,9 4-3 0 0,1 2 18 0 0,-1 1-1 0 0,-1 1 1 0 0,1-1 0 0 0,-1 2-1 0 0,-1-1 1 0 0,14 18-1 0 0,-10-13 102 0 0,60 81 389 0 0,15 15 100 0 0,-82-103-575 0 0,0-1 6 0 0,0 1 1 0 0,0-1 0 0 0,0-1-1 0 0,1 1 1 0 0,9 5 0 0 0,-13-9 1 0 0,-1 0 1 0 0,1 0-1 0 0,0-1 1 0 0,0 1-1 0 0,0 0 1 0 0,0-1-1 0 0,0 0 1 0 0,0 1-1 0 0,0-1 0 0 0,0 0 1 0 0,0 0-1 0 0,0 0 1 0 0,0 0-1 0 0,0-1 1 0 0,0 1-1 0 0,0 0 1 0 0,0-1-1 0 0,0 1 1 0 0,0-1-1 0 0,-1 0 1 0 0,1 0-1 0 0,0 0 1 0 0,0 0-1 0 0,2-2 1 0 0,2-1 83 0 0,-1 0 0 0 0,0-1 1 0 0,0 1-1 0 0,-1-1 1 0 0,1-1-1 0 0,-1 1 0 0 0,6-10 1 0 0,21-45 323 0 0,-23 43-331 0 0,101-234-476 0 0,-51 78-4241 0 0,-53 157 3036 0 0,-2 3-41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34 6447 0 0,'27'-13'129'0'0,"-21"10"314"0"0,1-1-1 0 0,-1 1 0 0 0,1 1 1 0 0,0-1-1 0 0,10-2 0 0 0,-16 5-185 0 0,1 0 0 0 0,-1 0-1 0 0,1 0 1 0 0,-1 0 0 0 0,1 0-1 0 0,-1 0 1 0 0,1 0 0 0 0,-1 0-1 0 0,1 1 1 0 0,-1-1 0 0 0,1 1-1 0 0,-1-1 1 0 0,1 1 0 0 0,-1-1-1 0 0,0 1 1 0 0,1 0 0 0 0,-1 0-1 0 0,0-1 1 0 0,0 1 0 0 0,1 0-1 0 0,-1 0 1 0 0,0 1 0 0 0,0-1 0 0 0,0 0-1 0 0,0 0 1 0 0,0 0 0 0 0,-1 1-1 0 0,1-1 1 0 0,0 0 0 0 0,1 3-1 0 0,-1 0-119 0 0,0-1 0 0 0,0 1 0 0 0,-1 0 0 0 0,1-1 0 0 0,-1 1 0 0 0,0 0 1 0 0,1 0-1 0 0,-2-1 0 0 0,1 1 0 0 0,0 0 0 0 0,-1 0 0 0 0,-1 6 0 0 0,-2 2 176 0 0,0 1 1 0 0,-7 14 0 0 0,-4 3 125 0 0,-1-1 1 0 0,-20 28-1 0 0,-43 50 5 0 0,-22 33-249 0 0,90-116-891 0 0,25-27-386 0 0,7-4-433 0 0,6-6-372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22 13823 0 0,'-1'-2'1062'0'0,"1"1"-1006"0"0,-1-1 1 0 0,0 0-1 0 0,0 1 1 0 0,0 0-1 0 0,0-1 1 0 0,-1 1-1 0 0,1-1 0 0 0,0 1 1 0 0,-1 0-1 0 0,1 0 1 0 0,0 0-1 0 0,-1 0 1 0 0,-1-1-1 0 0,1 2 46 0 0,1-1-1 0 0,0 1 0 0 0,-1 0 0 0 0,1 0 0 0 0,0 0 1 0 0,-1 0-1 0 0,1 0 0 0 0,0 0 0 0 0,-1 1 0 0 0,1-1 1 0 0,0 0-1 0 0,-1 1 0 0 0,1-1 0 0 0,0 1 0 0 0,-1-1 1 0 0,1 1-1 0 0,0 0 0 0 0,0-1 0 0 0,0 1 0 0 0,-2 1 1 0 0,-5 5 93 0 0,0-1 1 0 0,1 2 0 0 0,-1-1 0 0 0,1 1-1 0 0,1 0 1 0 0,-1 0 0 0 0,-4 10 0 0 0,-3 6-64 0 0,-16 36 0 0 0,11-13 80 0 0,-16 62 0 0 0,-4 52 157 0 0,-4 14 32 0 0,-26 31-36 0 0,49-156-827 0 0,-3-1 0 0 0,-28 47-1 0 0,24-56-1325 0 0,25-38 1196 0 0,-6-4-726 0 0,0-4 26 0 0,-2-2-242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41 729 5063 0 0,'-18'-18'-567'0'0,"9"9"3056"0"0,-5-5 6045 0 0,18 17-8286 0 0,0 0 0 0 0,0 0 0 0 0,0 0 0 0 0,0-1 0 0 0,0 0-1 0 0,1 0 1 0 0,-1 0 0 0 0,1 0 0 0 0,0-1 0 0 0,-1 0 0 0 0,1 1 0 0 0,0-2 0 0 0,5 1-1 0 0,9 1 284 0 0,37-3 0 0 0,-48 1-363 0 0,28-3 217 0 0,-1-1-1 0 0,0-2 1 0 0,57-17 0 0 0,100-45 356 0 0,-119 40-557 0 0,128-51-373 0 0,-71 18-3616 0 0,-87 39-3093 0 0</inkml:trace>
  <inkml:trace contextRef="#ctx0" brushRef="#br0" timeOffset="1">1421 1 10591 0 0,'0'0'819'0'0,"1"2"-360"0"0,2 13 240 0 0,-1-1 0 0 0,-1 1-1 0 0,0 0 1 0 0,0 0 0 0 0,-2 0 0 0 0,0-1 0 0 0,0 1 0 0 0,-8 29 0 0 0,-6 5-156 0 0,-24 60 1 0 0,32-92-263 0 0,-199 439 1578 0 0,75-200-1616 0 0,127-246-224 0 0,-1-1 1 0 0,-2 14 0 0 0,-2 5 93 0 0,8-26 10 0 0,13-8 112 0 0,72-51-29 0 0,-50 33-73 0 0,56-30 0 0 0,-76 46-107 0 0,1 1 0 0 0,0 1 0 0 0,0 1 0 0 0,1 0 0 0 0,27-5 0 0 0,-39 9-17 0 0,1 1-1 0 0,-1-1 1 0 0,1 1-1 0 0,-1 0 0 0 0,1 1 1 0 0,-1-1-1 0 0,1 1 1 0 0,-1-1-1 0 0,1 1 1 0 0,-1 1-1 0 0,1-1 1 0 0,-1 1-1 0 0,0-1 1 0 0,0 1-1 0 0,0 1 1 0 0,0-1-1 0 0,0 0 0 0 0,-1 1 1 0 0,1 0-1 0 0,-1 0 1 0 0,1 0-1 0 0,-1 0 1 0 0,0 0-1 0 0,0 1 1 0 0,3 4-1 0 0,0 5 91 0 0,1-1 0 0 0,-2 1 0 0 0,0 0-1 0 0,0 1 1 0 0,3 18 0 0 0,-5-20-224 0 0,0 0-1 0 0,0-1 1 0 0,1 1-1 0 0,1 0 1 0 0,0-1-1 0 0,1 0 1 0 0,11 17-1 0 0,-2-11-527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239 250 5527 0 0,'0'0'790'0'0,"-1"1"372"0"0,-2 4-268 0 0,-1-1 0 0 0,0 1 0 0 0,0-1-1 0 0,0 0 1 0 0,-6 4 0 0 0,-16 18 1126 0 0,9-4-856 0 0,-19 37 0 0 0,-13 17-493 0 0,-21 14-530 0 0,67-87-98 0 0,-3 3-21 0 0,4-4 122 0 0,11-15-12 0 0,33-41-183 0 0,1 1-1 0 0,101-91 1 0 0,-106 111-257 0 0,1 3-1 0 0,1 1 1 0 0,2 2 0 0 0,83-40-1 0 0,-121 66 299 0 0,-1-1-1 0 0,1 1 0 0 0,0-1 1 0 0,0 1-1 0 0,0 0 0 0 0,0 1 1 0 0,0-1-1 0 0,0 1 0 0 0,0-1 0 0 0,0 1 1 0 0,4 1-1 0 0,-6-1 26 0 0,0 1-1 0 0,0-1 1 0 0,-1 1-1 0 0,1 0 0 0 0,0-1 1 0 0,0 1-1 0 0,-1 0 1 0 0,1 0-1 0 0,-1 0 1 0 0,1 0-1 0 0,-1 0 1 0 0,1 1-1 0 0,-1-1 1 0 0,0 0-1 0 0,1 1 1 0 0,-1-1-1 0 0,0 1 1 0 0,0-1-1 0 0,0 1 0 0 0,0 0 1 0 0,-1-1-1 0 0,1 1 1 0 0,0 0-1 0 0,-1 0 1 0 0,2 2-1 0 0,0 6 78 0 0,0 0 0 0 0,-1 1-1 0 0,0-1 1 0 0,0 0 0 0 0,-1 1 0 0 0,0-1-1 0 0,-1 1 1 0 0,-1-1 0 0 0,1 0-1 0 0,-1 0 1 0 0,-7 18 0 0 0,-3 5 114 0 0,-2 0 1 0 0,-20 32-1 0 0,31-58-223 0 0,-1 0 0 0 0,0-1 0 0 0,0 0-1 0 0,0 0 1 0 0,-1 0 0 0 0,0 0 0 0 0,0-1-1 0 0,-1 1 1 0 0,0-2 0 0 0,0 1 0 0 0,0 0-1 0 0,-12 6 1 0 0,17-11 7 0 0,1 0-1 0 0,-1 1 0 0 0,1-1 1 0 0,-1 0-1 0 0,0 0 0 0 0,1 1 1 0 0,-1-1-1 0 0,0 0 0 0 0,0 0 1 0 0,1 0-1 0 0,-1 0 0 0 0,0 0 1 0 0,1 0-1 0 0,-1 0 0 0 0,0 0 1 0 0,1 0-1 0 0,-1 0 1 0 0,0 0-1 0 0,1 0 0 0 0,-1-1 1 0 0,0 1-1 0 0,1 0 0 0 0,-1-1 1 0 0,0 1-1 0 0,1 0 0 0 0,-1-1 1 0 0,1 1-1 0 0,-1 0 0 0 0,0-1 1 0 0,1 1-1 0 0,-1-1 0 0 0,1 1 1 0 0,0-1-1 0 0,-1 0 0 0 0,1 1 1 0 0,-1-1-1 0 0,1 1 1 0 0,0-1-1 0 0,-1-1 0 0 0,0 1 1 0 0,1-1 0 0 0,0 0 0 0 0,-1 0 0 0 0,1 1-1 0 0,0-1 1 0 0,0 0 0 0 0,0 0 0 0 0,0 0 0 0 0,0 0 0 0 0,0 1 0 0 0,1-1 0 0 0,-1 0-1 0 0,1-2 1 0 0,5-7-40 0 0,0-1 0 0 0,1 1 0 0 0,1 0-1 0 0,0 1 1 0 0,0 0 0 0 0,16-15 0 0 0,-8 7-15 0 0,140-146-529 0 0,-127 136 582 0 0,1 1 0 0 0,37-25 0 0 0,-50 40 143 0 0,1 1 0 0 0,0 1 0 0 0,1 0-1 0 0,0 2 1 0 0,38-12 0 0 0,-52 18-97 0 0,-1 1 0 0 0,1 0 0 0 0,0 0 0 0 0,0 1 1 0 0,0 0-1 0 0,0 0 0 0 0,0 0 0 0 0,0 0 0 0 0,0 1 0 0 0,0-1 0 0 0,0 1 0 0 0,0 1 1 0 0,0-1-1 0 0,0 1 0 0 0,-1 0 0 0 0,1 0 0 0 0,0 0 0 0 0,-1 0 0 0 0,0 1 1 0 0,0 0-1 0 0,0 0 0 0 0,0 0 0 0 0,0 0 0 0 0,0 1 0 0 0,-1-1 0 0 0,1 1 0 0 0,-1 0 1 0 0,0 0-1 0 0,-1 0 0 0 0,1 1 0 0 0,-1-1 0 0 0,1 1 0 0 0,-1-1 0 0 0,-1 1 1 0 0,1 0-1 0 0,-1 0 0 0 0,0 0 0 0 0,0 0 0 0 0,1 6 0 0 0,-1-2 17 0 0,-1-1-1 0 0,0 1 1 0 0,0 0-1 0 0,0-1 1 0 0,-1 1 0 0 0,-1-1-1 0 0,0 1 1 0 0,0-1-1 0 0,-6 16 1 0 0,-2-1 19 0 0,-1-1 0 0 0,-16 23 0 0 0,17-29-58 0 0,-16 28 221 0 0,9-16-1855 0 0,6-10-2987 0 0,4-7-1265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96 8287 0 0,'-1'-28'794'0'0,"-1"-10"548"0"0,-4 15 6690 0 0,6 21-7450 0 0,-12-1 342 0 0,10 2-890 0 0,-1 1 0 0 0,1 0 0 0 0,-1-1 0 0 0,0 1 0 0 0,0 0 0 0 0,1 0 0 0 0,-1 1 1 0 0,1-1-1 0 0,-1 1 0 0 0,0-1 0 0 0,1 1 0 0 0,-1 0 0 0 0,1 0 0 0 0,-1 0 0 0 0,1 0 0 0 0,-4 2 1 0 0,-4 4 17 0 0,0 0 1 0 0,-13 12 0 0 0,7-5-45 0 0,-219 191 508 0 0,116-97-324 0 0,111-100-276 0 0,6-7-346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401 127 6911 0 0,'0'2'2774'0'0,"1"0"-2340"0"0,-1 0 1 0 0,1-1-1 0 0,-1 1 1 0 0,1 0 0 0 0,-1 0-1 0 0,1 0 1 0 0,0-1-1 0 0,0 1 1 0 0,0 0 0 0 0,0-1-1 0 0,0 1 1 0 0,0-1-1 0 0,1 1 1 0 0,-1-1-1 0 0,0 0 1 0 0,1 1 0 0 0,1 0-1 0 0,0 0-246 0 0,0-1-1 0 0,0 1 1 0 0,0-1 0 0 0,0 0-1 0 0,0 0 1 0 0,0 0 0 0 0,0 0-1 0 0,0-1 1 0 0,6 1-1 0 0,-1 0-145 0 0,0-1 0 0 0,0-1 0 0 0,0 0 0 0 0,0 0-1 0 0,0 0 1 0 0,0-1 0 0 0,14-5 0 0 0,3-3 265 0 0,42-23 1 0 0,-59 28-333 0 0,0 0 0 0 0,0-1 0 0 0,-1 0 1 0 0,1 0-1 0 0,-1 0 0 0 0,-1-1 0 0 0,1 0 1 0 0,8-13-1 0 0,-14 19-36 0 0,0-1-1 0 0,0 0 1 0 0,0 0 0 0 0,0 0 0 0 0,0 0-1 0 0,-1 0 1 0 0,1 0 0 0 0,-1 0-1 0 0,1-1 1 0 0,-1-3 0 0 0,0 5-2 0 0,0 0 0 0 0,0 0 1 0 0,0 1-1 0 0,0-1 0 0 0,0 0 1 0 0,-1 0-1 0 0,1 0 0 0 0,0 0 0 0 0,-1 1 1 0 0,1-1-1 0 0,-1 0 0 0 0,1 0 0 0 0,-1 1 1 0 0,1-1-1 0 0,-1 0 0 0 0,0 1 1 0 0,1-1-1 0 0,-1 1 0 0 0,0-1 0 0 0,1 0 1 0 0,-1 1-1 0 0,0 0 0 0 0,1-1 0 0 0,-1 1 1 0 0,0-1-1 0 0,0 1 0 0 0,0 0 1 0 0,0 0-1 0 0,1-1 0 0 0,-1 1 0 0 0,0 0 1 0 0,-1 0-1 0 0,-6-1-259 0 0,-1 1 1 0 0,0-1 0 0 0,1 2-1 0 0,-1-1 1 0 0,1 1-1 0 0,0 1 1 0 0,-1-1-1 0 0,1 1 1 0 0,0 1-1 0 0,0 0 1 0 0,-14 6 0 0 0,-9 7-581 0 0,-44 29 0 0 0,72-43 928 0 0,-79 55 1162 0 0,2 5 0 0 0,-107 106 0 0 0,120-97-43 0 0,61-63-1048 0 0,0 0 0 0 0,0 1 0 0 0,0-1 0 0 0,1 1 0 0 0,1 1-1 0 0,-1-1 1 0 0,-3 14 0 0 0,7-21-74 0 0,1 1-1 0 0,-1-1 1 0 0,1 0-1 0 0,-1 1 0 0 0,1-1 1 0 0,0 0-1 0 0,0 1 1 0 0,0-1-1 0 0,0 0 1 0 0,0 1-1 0 0,1-1 0 0 0,-1 0 1 0 0,1 1-1 0 0,-1-1 1 0 0,1 0-1 0 0,0 0 1 0 0,0 1-1 0 0,0-1 0 0 0,0 0 1 0 0,0 0-1 0 0,1 0 1 0 0,-1 0-1 0 0,1-1 1 0 0,-1 1-1 0 0,1 0 0 0 0,-1-1 1 0 0,1 1-1 0 0,0-1 1 0 0,0 1-1 0 0,0-1 1 0 0,0 0-1 0 0,0 1 0 0 0,3 0 1 0 0,3 1 29 0 0,-1-1 1 0 0,0 0-1 0 0,1 0 0 0 0,0 0 1 0 0,-1-1-1 0 0,1-1 1 0 0,0 1-1 0 0,0-1 0 0 0,8-1 1 0 0,25-5-268 0 0,-1-2-1 0 0,-1-1 1 0 0,51-19 0 0 0,-86 27 59 0 0,42-15-6106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76 12439 0 0,'1'-2'167'0'0,"-1"0"-1"0"0,1 0 1 0 0,0 0-1 0 0,-1-1 0 0 0,1 1 1 0 0,-1 0-1 0 0,0 0 1 0 0,0 0-1 0 0,0 0 0 0 0,0-1 1 0 0,0 1-1 0 0,0 0 1 0 0,-1 0-1 0 0,1 0 0 0 0,-1 0 1 0 0,1 0-1 0 0,-1-1 1 0 0,0 1-1 0 0,0 0 0 0 0,0 1 1 0 0,0-1-1 0 0,0 0 1 0 0,0 0-1 0 0,-2-2 0 0 0,1 2-33 0 0,0 0-1 0 0,-1 0 1 0 0,1 0-1 0 0,-1 0 0 0 0,1 1 1 0 0,-1-1-1 0 0,1 1 0 0 0,-1-1 1 0 0,0 1-1 0 0,0 0 0 0 0,0 0 1 0 0,0 0-1 0 0,1 1 0 0 0,-1-1 1 0 0,0 1-1 0 0,0-1 1 0 0,-5 1-1 0 0,-3 1-93 0 0,0 0-1 0 0,0 1 1 0 0,0 0 0 0 0,0 0 0 0 0,0 1-1 0 0,0 1 1 0 0,0 0 0 0 0,1 0-1 0 0,-13 8 1 0 0,-11 9-30 0 0,-39 30 0 0 0,64-45 7 0 0,-60 50 444 0 0,-66 70 1 0 0,122-114-420 0 0,-4 5 45 0 0,-17 22 0 0 0,29-33-76 0 0,1 0 0 0 0,0 0 0 0 0,0 0 0 0 0,0 1 0 0 0,1-1 0 0 0,0 1 0 0 0,1 0 0 0 0,-3 8 0 0 0,4-14-5 0 0,1 1 0 0 0,0-1-1 0 0,-1 0 1 0 0,1 0 0 0 0,0 1-1 0 0,0-1 1 0 0,0 0 0 0 0,0 1-1 0 0,0-1 1 0 0,0 0 0 0 0,0 0-1 0 0,1 1 1 0 0,-1-1 0 0 0,0 0 0 0 0,1 0-1 0 0,-1 1 1 0 0,1-1 0 0 0,-1 0-1 0 0,1 0 1 0 0,-1 0 0 0 0,1 0-1 0 0,0 0 1 0 0,1 2 0 0 0,-1-3 0 0 0,1 1 1 0 0,-1 0 0 0 0,0 0-1 0 0,1-1 1 0 0,0 1-1 0 0,-1-1 1 0 0,1 1-1 0 0,-1-1 1 0 0,1 1 0 0 0,0-1-1 0 0,-1 0 1 0 0,1 0-1 0 0,0 0 1 0 0,-1 0 0 0 0,3-1-1 0 0,8 0 31 0 0,-1-2-1 0 0,0 0 1 0 0,0 0-1 0 0,11-5 1 0 0,-19 6-21 0 0,40-16-202 0 0,75-44 0 0 0,-18-4-3375 0 0,-80 52 1483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16327 0 0,'0'0'1824'0'0,"1"1"-1356"0"0,5 7 2836 0 0,-4-8-3133 0 0,2-1-118 0 0,0 1 0 0 0,-1-1 0 0 0,1 0-1 0 0,0 0 1 0 0,0 0 0 0 0,-1-1 0 0 0,1 1 0 0 0,-1-1 0 0 0,1 0 0 0 0,5-3 0 0 0,34-29 238 0 0,-25 19-199 0 0,1 0-76 0 0,202-156-353 0 0,-146 119-513 0 0,85-46 1 0 0,-144 89 630 0 0,28-13-35 0 0,-40 20 247 0 0,-1 1 1 0 0,1 0 0 0 0,0 0 0 0 0,-1 0 0 0 0,1 0 0 0 0,0 1-1 0 0,-1 0 1 0 0,1-1 0 0 0,0 1 0 0 0,4 1 0 0 0,-7-1 17 0 0,-1 1 0 0 0,1-1 0 0 0,-1 1 0 0 0,1-1 0 0 0,-1 0 0 0 0,0 1 0 0 0,1-1-1 0 0,-1 1 1 0 0,1-1 0 0 0,-1 1 0 0 0,0-1 0 0 0,0 1 0 0 0,1 0 0 0 0,-1-1 0 0 0,0 1 0 0 0,0-1 0 0 0,0 1 0 0 0,0 0 0 0 0,0-1 0 0 0,0 1 0 0 0,0 0 0 0 0,1 0 19 0 0,-1 4 25 0 0,0 0 0 0 0,0-1 0 0 0,0 1 0 0 0,0 0 1 0 0,-1-1-1 0 0,1 1 0 0 0,-4 8 0 0 0,-12 34 204 0 0,11-32-177 0 0,-6 13 36 0 0,-2 5 36 0 0,-14 60 1 0 0,25-81-150 0 0,0 1 0 0 0,1-1 0 0 0,0 1 0 0 0,1-1 0 0 0,0 0 0 0 0,1 1 0 0 0,0-1 0 0 0,6 21 0 0 0,-4-21-271 0 0,0-1-1 0 0,0 1 0 0 0,2-1 1 0 0,-1 0-1 0 0,1 0 0 0 0,1-1 1 0 0,0 1-1 0 0,0-2 0 0 0,12 15 1 0 0,-17-23-41 0 0,1 0 1 0 0,-1 0 0 0 0,0 0-1 0 0,1 0 1 0 0,-1 0 0 0 0,1-1-1 0 0,-1 1 1 0 0,1 0 0 0 0,-1-1 0 0 0,1 1-1 0 0,0-1 1 0 0,-1 0 0 0 0,1 1-1 0 0,0-1 1 0 0,-1 0 0 0 0,1 0-1 0 0,0 0 1 0 0,-1 0 0 0 0,1 0 0 0 0,2-1-1 0 0,0 0-339 0 0,-1 1-1273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5527 0 0,'0'0'13080'0'0,"1"1"-12749"0"0,4 0-218 0 0,-1-1 1 0 0,1 1-1 0 0,-1-1 0 0 0,1 0 1 0 0,-1 0-1 0 0,1 0 1 0 0,-1 0-1 0 0,1-1 0 0 0,-1 0 1 0 0,5-1-1 0 0,48-16 379 0 0,-46 14-386 0 0,154-48 668 0 0,-80 34-2038 0 0,0 8-4704 0 0,-56 9-206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15231 0 0,'0'0'3080'0'0,"1"1"-2568"0"0,3 1-358 0 0,0-1-1 0 0,0 0 0 0 0,0 0 0 0 0,0 0 1 0 0,0-1-1 0 0,0 1 0 0 0,0-1 1 0 0,0 0-1 0 0,0 0 0 0 0,6-1 1 0 0,43-9 683 0 0,-45 8-726 0 0,55-13 454 0 0,120-24 740 0 0,-151 34-1380 0 0,0 2-1 0 0,0 1 1 0 0,58 4 0 0 0,-89-2 90 0 0,16 2-1289 0 0,-1 1-4072 0 0,-4 3-1725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55 2759 0 0,'-1'1'207'0'0,"-50"29"5146"0"0,-81 36 2199 0 0,135-66-7401 0 0,0-1-1 0 0,-1 1 0 0 0,1-1 1 0 0,-1 0-1 0 0,1 0 0 0 0,3-1 0 0 0,6-2 126 0 0,113-35 843 0 0,-41 12-1010 0 0,-10 5-50 0 0,0 4 0 0 0,141-16-1 0 0,-212 34-48 0 0,12-1 109 0 0,22 0 0 0 0,-33 2-86 0 0,0-1-1 0 0,0 0 0 0 0,0 1 1 0 0,-1 0-1 0 0,1 0 0 0 0,0 0 1 0 0,-1 0-1 0 0,1 1 0 0 0,-1 0 1 0 0,1-1-1 0 0,3 4 0 0 0,-6-4-20 0 0,0 0 0 0 0,0 0 0 0 0,0 0 0 0 0,0 0 0 0 0,0 0 0 0 0,0 0-1 0 0,-1 0 1 0 0,1 0 0 0 0,0 0 0 0 0,-1 0 0 0 0,1 0 0 0 0,-1 1 0 0 0,1-1 0 0 0,-1 0 0 0 0,0 1-1 0 0,1-1 1 0 0,-1 3 0 0 0,0-1 5 0 0,0 0 0 0 0,0-1 0 0 0,-1 1 0 0 0,1 0 0 0 0,-1 0 0 0 0,1 0 0 0 0,-3 5 0 0 0,-1 0 27 0 0,0 1 0 0 0,-1-1 1 0 0,-11 15-1 0 0,-3 1 6 0 0,0 0-1 0 0,-2-2 1 0 0,-1 0 0 0 0,0-2 0 0 0,-1 0-1 0 0,-2-2 1 0 0,0 0 0 0 0,0-2-1 0 0,-30 14 1 0 0,-3-2-43 0 0,3-2 64 0 0,-83 30-1 0 0,71-41 22 0 0,27-7-60 0 0,37-7-29 0 0,-12 0-23 0 0,13-1-60 0 0,5-1-514 0 0,-1 0 522 0 0,1 1 0 0 0,-1-1 1 0 0,1 1-1 0 0,0 0 0 0 0,3 0 1 0 0,-4 0 8 0 0,12 0-8 0 0,1 0-1 0 0,-1 2 1 0 0,1 0-1 0 0,15 4 1 0 0,23 3 76 0 0,-3-3-2 0 0,-14-1 58 0 0,0-2 0 0 0,44-1 0 0 0,-39-4 237 0 0,0 3 1 0 0,48 5 0 0 0,-86-5-258 0 0,0-1 1 0 0,0 1 0 0 0,1-1 0 0 0,-1 1 0 0 0,0 0 0 0 0,-1 0 0 0 0,1 1 0 0 0,0-1 0 0 0,0 0 0 0 0,0 1 0 0 0,-1 0 0 0 0,1-1 0 0 0,3 4 0 0 0,-5-3-24 0 0,0 0 0 0 0,0-1-1 0 0,0 1 1 0 0,0 0 0 0 0,0-1 0 0 0,0 1 0 0 0,0 0 0 0 0,-1 0 0 0 0,1 0 0 0 0,-1 0 0 0 0,1 0-1 0 0,-1 0 1 0 0,0 0 0 0 0,1-1 0 0 0,-1 1 0 0 0,0 0 0 0 0,-1 0 0 0 0,1 0 0 0 0,0 0 0 0 0,0 0-1 0 0,-1 0 1 0 0,0 2 0 0 0,-2 6 40 0 0,-1-1 0 0 0,0 0 0 0 0,0 0-1 0 0,-1 0 1 0 0,0-1 0 0 0,0 0 0 0 0,-1 0 0 0 0,0 0 0 0 0,-1 0-1 0 0,1-1 1 0 0,-2 0 0 0 0,1-1 0 0 0,-16 12 0 0 0,-8 2 84 0 0,0-2 1 0 0,-47 21-1 0 0,68-35-124 0 0,-119 50 323 0 0,-163 44 0 0 0,287-96-338 0 0,-27 8 36 0 0,-1 0 0 0 0,0-2 0 0 0,-55 5 0 0 0,81-13-103 0 0,1 1-1 0 0,0-1 0 0 0,-1-1 1 0 0,1 0-1 0 0,0 1 1 0 0,-9-4-1 0 0,13 4 39 0 0,0-1 1 0 0,0 0-1 0 0,0 0 0 0 0,0 0 1 0 0,0-1-1 0 0,0 1 0 0 0,0 0 0 0 0,0-1 1 0 0,1 1-1 0 0,-1-1 0 0 0,0 0 1 0 0,1 1-1 0 0,-1-1 0 0 0,1 0 0 0 0,0 0 1 0 0,0 0-1 0 0,-1 0 0 0 0,1 0 1 0 0,1 0-1 0 0,-2-3 0 0 0,0 0-163 0 0,0-1 1 0 0,1 1-1 0 0,0 0 0 0 0,0 0 0 0 0,0-8 0 0 0,4-3-5954 0 0,0 7-277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510 174 4143 0 0,'2'-1'319'0'0,"8"-7"709"0"0,0-1-1 0 0,-1-1 1 0 0,0 0-1 0 0,0 0 1 0 0,13-22-1 0 0,-20 29-828 0 0,-1 0-1 0 0,1 0 0 0 0,-1 0 0 0 0,0 0 0 0 0,1-1 0 0 0,-1 1 1 0 0,-1 0-1 0 0,1-1 0 0 0,0 1 0 0 0,-1-1 0 0 0,0 1 1 0 0,0-1-1 0 0,0 1 0 0 0,0-1 0 0 0,-1-4 0 0 0,0 6-141 0 0,0 0-1 0 0,1 0 0 0 0,-1 0 0 0 0,0 0 0 0 0,0 1 0 0 0,0-1 0 0 0,0 0 0 0 0,0 1 0 0 0,-1-1 0 0 0,1 0 0 0 0,-1 1 0 0 0,1 0 0 0 0,-1-1 1 0 0,1 1-1 0 0,-1 0 0 0 0,0 0 0 0 0,1 0 0 0 0,-1 0 0 0 0,0 0 0 0 0,0 0 0 0 0,0 0 0 0 0,0 0 0 0 0,0 1 0 0 0,0-1 0 0 0,0 1 0 0 0,0 0 1 0 0,-3-1-1 0 0,-5 1-50 0 0,1 0 1 0 0,-1 0-1 0 0,0 1 1 0 0,0 0-1 0 0,1 1 1 0 0,-1 0-1 0 0,1 0 0 0 0,-13 6 1 0 0,-6 3 18 0 0,-36 21 0 0 0,30-12 237 0 0,0 3 0 0 0,2 0 0 0 0,0 2 0 0 0,2 1 0 0 0,1 2 0 0 0,1 1 0 0 0,1 1 0 0 0,-30 45 0 0 0,47-61-108 0 0,1 0-1 0 0,-11 24 1 0 0,18-32-113 0 0,0 0-1 0 0,0-1 1 0 0,0 1 0 0 0,0 0-1 0 0,1 0 1 0 0,0 1 0 0 0,0-1-1 0 0,1 0 1 0 0,0 0 0 0 0,0 7-1 0 0,0-11-22 0 0,1 0 0 0 0,-1 0 0 0 0,0 0 0 0 0,1 0 0 0 0,0 0-1 0 0,-1 0 1 0 0,1 0 0 0 0,0 0 0 0 0,0 0 0 0 0,0-1 0 0 0,0 1 0 0 0,0 0-1 0 0,0-1 1 0 0,1 1 0 0 0,-1-1 0 0 0,0 1 0 0 0,1-1 0 0 0,-1 0 0 0 0,4 3-1 0 0,-1-3 15 0 0,-1 1 0 0 0,0-1 0 0 0,0 0 0 0 0,0 0 0 0 0,1 0 0 0 0,-1-1 0 0 0,1 1 0 0 0,-1-1-1 0 0,0 0 1 0 0,7 0 0 0 0,4-2 57 0 0,0 0-1 0 0,0-1 1 0 0,0 0-1 0 0,21-9 1 0 0,15-6-123 0 0,-1-3 0 0 0,-1-2 1 0 0,-1-2-1 0 0,-1-2 0 0 0,63-49 0 0 0,-106 74-37 0 0,0 0-1 0 0,-1 0 0 0 0,1-1 1 0 0,0 1-1 0 0,-1-1 0 0 0,1 0 1 0 0,-1 0-1 0 0,0 0 0 0 0,0 0 1 0 0,0 0-1 0 0,-1 0 0 0 0,1 0 1 0 0,-1-1-1 0 0,2-5 1 0 0,-2 7-99 0 0,-14 1-123 0 0,-8 1 202 0 0,10 2 71 0 0,0 1-1 0 0,1 0 1 0 0,-1 1-1 0 0,1 0 1 0 0,0 1-1 0 0,0 0 1 0 0,1 1-1 0 0,0 0 1 0 0,0 0-1 0 0,0 1 1 0 0,0 0-1 0 0,-9 11 1 0 0,17-17 6 0 0,0 0 1 0 0,0 0 0 0 0,0 1 0 0 0,0-1-1 0 0,0 1 1 0 0,0-1 0 0 0,0 1 0 0 0,0-1-1 0 0,1 1 1 0 0,-1-1 0 0 0,1 1 0 0 0,-1 0 0 0 0,1-1-1 0 0,-1 3 1 0 0,1-3-239 0 0,1 0 0 0 0,-1 1-1 0 0,0-1 1 0 0,0 0 0 0 0,1 0-1 0 0,-1 0 1 0 0,1 0 0 0 0,-1 0 0 0 0,1 0-1 0 0,0 0 1 0 0,-1 0 0 0 0,1 0 0 0 0,0 0-1 0 0,0 0 1 0 0,-1 0 0 0 0,1 0-1 0 0,0 0 1 0 0,0-1 0 0 0,2 2 0 0 0,12 7-5150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197 464 8751 0 0,'-8'0'910'0'0,"-11"-2"-74"0"0,-2 1 1278 0 0,0-1 0 0 0,-25-7-1 0 0,41 8-1848 0 0,0 0 0 0 0,0-1-1 0 0,1 0 1 0 0,-1 0 0 0 0,0 0-1 0 0,1 0 1 0 0,-1-1 0 0 0,1 0-1 0 0,0 0 1 0 0,0 0 0 0 0,0 0-1 0 0,0-1 1 0 0,1 1 0 0 0,-6-7 0 0 0,7 6-194 0 0,1 1 0 0 0,-1 0-1 0 0,1 0 1 0 0,0-1 0 0 0,0 1 0 0 0,0-1 0 0 0,0 1 0 0 0,1-1 0 0 0,-1 0 0 0 0,1 1 0 0 0,0-1 0 0 0,0 1 0 0 0,0-1 0 0 0,1 0 0 0 0,-1 1 0 0 0,1-1 0 0 0,0 1 0 0 0,0-1 0 0 0,0 1 0 0 0,0 0 0 0 0,1-1 0 0 0,2-5 0 0 0,5-6 51 0 0,0 1 0 0 0,1 0-1 0 0,16-18 1 0 0,-24 29-100 0 0,20-23-101 0 0,2 1 0 0 0,1 0 0 0 0,2 2 0 0 0,41-30 0 0 0,-47 40-1 0 0,0 1-1 0 0,0 0 1 0 0,1 1-1 0 0,1 2 1 0 0,0 0-1 0 0,0 1 1 0 0,30-5-1 0 0,-49 12 66 0 0,0 0 0 0 0,0 1 0 0 0,-1-1 0 0 0,1 1 0 0 0,0 0 0 0 0,-1 0-1 0 0,1 0 1 0 0,0 1 0 0 0,0 0 0 0 0,-1-1 0 0 0,1 1 0 0 0,-1 0 0 0 0,1 1 0 0 0,3 1 0 0 0,-4-1 3 0 0,0 0 0 0 0,-1 0 1 0 0,1 0-1 0 0,-1 0 0 0 0,1 1 1 0 0,-1-1-1 0 0,0 1 0 0 0,0-1 1 0 0,0 1-1 0 0,0 0 0 0 0,0 0 1 0 0,-1 0-1 0 0,0 0 0 0 0,1 0 1 0 0,1 6-1 0 0,0 3-1 0 0,0 1 1 0 0,-1-1 0 0 0,0 1-1 0 0,0 19 1 0 0,-5 52-17 0 0,1-51 37 0 0,2-29-161 0 0,-1 0 0 0 0,1 0 1 0 0,0-1-1 0 0,0 1 0 0 0,1 0 0 0 0,-1 0 0 0 0,1 0 0 0 0,0 0 0 0 0,0 0 0 0 0,0 0 0 0 0,1-1 1 0 0,-1 1-1 0 0,1 0 0 0 0,0-1 0 0 0,0 1 0 0 0,0-1 0 0 0,3 4 0 0 0,7 2-1367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335 356 5983 0 0,'0'0'274'0'0,"-2"2"-6"0"0,-44 40 880 0 0,35-32 1667 0 0,-2-1 0 0 0,-16 10 0 0 0,15-11-1983 0 0,0-1-1 0 0,0 0 1 0 0,0-1 0 0 0,-27 7-1 0 0,36-12-783 0 0,1 0 0 0 0,-2 0-1 0 0,1-1 1 0 0,0 1 0 0 0,0-1 0 0 0,0 0-1 0 0,0-1 1 0 0,0 1 0 0 0,0-1 0 0 0,0 0-1 0 0,0 0 1 0 0,0 0 0 0 0,0-1 0 0 0,1 0-1 0 0,-1 0 1 0 0,0 0 0 0 0,1-1-1 0 0,-7-4 1 0 0,7 4-28 0 0,1 0-1 0 0,0 0 1 0 0,0-1-1 0 0,0 1 1 0 0,0-1 0 0 0,1 0-1 0 0,-1 1 1 0 0,1-1-1 0 0,0 0 1 0 0,0-1-1 0 0,1 1 1 0 0,-1 0-1 0 0,1 0 1 0 0,0-1 0 0 0,0 1-1 0 0,0-1 1 0 0,1 1-1 0 0,0-1 1 0 0,0 1-1 0 0,0-1 1 0 0,0 1-1 0 0,2-9 1 0 0,0 1-85 0 0,1 0 1 0 0,0 0-1 0 0,1 1 0 0 0,0 0 0 0 0,0 0 1 0 0,2 0-1 0 0,8-15 0 0 0,-4 12-151 0 0,1 0-1 0 0,0 1 1 0 0,1 0 0 0 0,1 1-1 0 0,0 1 1 0 0,0-1 0 0 0,1 2-1 0 0,0 0 1 0 0,22-11 0 0 0,13-3-111 0 0,84-30 0 0 0,-121 49 337 0 0,16-5-6 0 0,0 0 0 0 0,31-5 0 0 0,-52 14 57 0 0,0 0-1 0 0,1 0 1 0 0,-1 0 0 0 0,0 1 0 0 0,0 0-1 0 0,0 0 1 0 0,1 1 0 0 0,-1 0 0 0 0,0 0-1 0 0,0 1 1 0 0,0-1 0 0 0,0 2 0 0 0,0-1-1 0 0,6 4 1 0 0,-10-4-25 0 0,-1 0 0 0 0,1 0 1 0 0,-1 0-1 0 0,0 0 0 0 0,0 1 0 0 0,0-1 0 0 0,0 0 0 0 0,0 1 0 0 0,0 0 1 0 0,-1-1-1 0 0,1 1 0 0 0,-1 0 0 0 0,0 0 0 0 0,0 0 0 0 0,0 0 0 0 0,0 0 1 0 0,0 0-1 0 0,-1 0 0 0 0,1 0 0 0 0,-1 0 0 0 0,0 1 0 0 0,0-1 0 0 0,-1 4 1 0 0,0 7 108 0 0,0-1 0 0 0,-2 1 0 0 0,-7 25 0 0 0,3-17-21 0 0,-2 1 0 0 0,-1-1 0 0 0,0-1 0 0 0,-2 1-1 0 0,0-2 1 0 0,-22 28 0 0 0,14-23-76 0 0,-2-1-1 0 0,0-1 0 0 0,-1-1 1 0 0,-36 26-1 0 0,47-39-69 0 0,-1-1 0 0 0,-18 9 0 0 0,27-15-68 0 0,-1 1 0 0 0,0-2-1 0 0,1 1 1 0 0,-1 0 0 0 0,0-1 0 0 0,0 0-1 0 0,0 0 1 0 0,0-1 0 0 0,0 1 0 0 0,-9-2 0 0 0,1-2-1328 0 0,2-4-402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6:4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4607 0 0,'-1'1'3015'0'0,"-1"1"-2282"0"0,-1 0 0 0 0,1 0 1 0 0,0 0-1 0 0,0 0 0 0 0,0 0 0 0 0,0 1 0 0 0,0-1 1 0 0,-1 3-1 0 0,-14 26 1974 0 0,13-22-2448 0 0,-23 47 463 0 0,-32 97 1 0 0,-4 65-52 0 0,-13 84-535 0 0,67-264-106 0 0,1-4 7 0 0,-7 50 0 0 0,14-74-28 0 0,1 0-1 0 0,0-1 1 0 0,0 1 0 0 0,0 0 0 0 0,2 0-1 0 0,-1-1 1 0 0,1 1 0 0 0,0-1 0 0 0,1 1-1 0 0,4 8 1 0 0,-1-8-1314 0 0,0-2-5222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36 5527 0 0,'0'0'423'0'0,"-2"-1"-278"0"0,-12-10 26 0 0,-8-9 7609 0 0,18 17-6098 0 0,1 2 216 0 0,0 8-1822 0 0,3-4-7 0 0,-1 0 0 0 0,1 1 0 0 0,-1-1 0 0 0,1 1 0 0 0,0-1 0 0 0,0 1 0 0 0,1-1 0 0 0,-1 1 0 0 0,1-1 0 0 0,0 0 0 0 0,0 1 0 0 0,0-1 0 0 0,0 0 0 0 0,2 5 0 0 0,5 6 271 0 0,14 24 0 0 0,-18-32-274 0 0,26 35 281 0 0,2-1 0 0 0,50 50 0 0 0,7 7-66 0 0,80 95-87 0 0,-163-185-202 0 0,0 0 0 0 0,1-1 0 0 0,0 0 0 0 0,0 0 0 0 0,1 0 0 0 0,0-1 0 0 0,-1 0 0 0 0,2-1 0 0 0,14 7 0 0 0,-20-11-76 0 0,-1 1 1 0 0,0-1-1 0 0,1 0 0 0 0,-1 0 1 0 0,1 0-1 0 0,-1 0 0 0 0,1 0 1 0 0,-1 0-1 0 0,1-1 0 0 0,-1 1 1 0 0,1-1-1 0 0,-1 0 0 0 0,0 1 1 0 0,1-1-1 0 0,2-2 0 0 0,19-14-6251 0 0,-14 7 617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477 201 8783 0 0,'103'-130'1456'0'0,"-86"111"-572"0"0,26-33 3516 0 0,-48 59-4165 0 0,0-1-1 0 0,0 1 0 0 0,1 0 1 0 0,0 0-1 0 0,-5 11 1 0 0,-4 7 1 0 0,-33 62 222 0 0,-49 136 0 0 0,1 0-375 0 0,-128 171 63 0 0,140-280-131 0 0,33-48-318 0 0,43-59-47 0 0,14-14 260 0 0,27-21 91 0 0,-24 19-17 0 0,-1 0-1 0 0,2 1 1 0 0,17-11 0 0 0,9 3 475 0 0,1 2-1 0 0,0 1 0 0 0,78-14 1 0 0,-84 20-94 0 0,1 2 1 0 0,0 2 0 0 0,62 0-1 0 0,-78 5-310 0 0,0 1 1 0 0,22 6-1 0 0,4 1-1093 0 0,-43-10 641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73 2759 0 0,'1'2'6394'0'0,"3"6"-4147"0"0,11 20 2621 0 0,-12-21-4607 0 0,1-1 0 0 0,1 1 0 0 0,-1-1 0 0 0,8 7 0 0 0,-10-10-236 0 0,0-1-1 0 0,1 0 0 0 0,-1 0 0 0 0,0-1 0 0 0,1 1 0 0 0,0 0 0 0 0,-1-1 0 0 0,1 0 1 0 0,0 1-1 0 0,0-1 0 0 0,-1 0 0 0 0,1-1 0 0 0,0 1 0 0 0,0 0 0 0 0,0-1 0 0 0,0 0 1 0 0,0 1-1 0 0,0-1 0 0 0,1 0 0 0 0,-1-1 0 0 0,0 1 0 0 0,0 0 0 0 0,0-1 0 0 0,5-2 1 0 0,1 0 36 0 0,0-2 0 0 0,0 0 0 0 0,0 0 0 0 0,0 0 0 0 0,-1-1 0 0 0,0 0 0 0 0,-1-1 1 0 0,1 0-1 0 0,-1 0 0 0 0,0 0 0 0 0,-1-1 0 0 0,7-10 0 0 0,-12 17-95 0 0,0-1-1 0 0,0 1 0 0 0,0-1 0 0 0,0 1 1 0 0,0-1-1 0 0,0 1 0 0 0,-1-1 1 0 0,1 0-1 0 0,-1 1 0 0 0,1-1 1 0 0,-1 0-1 0 0,0 0 0 0 0,1 1 0 0 0,-1-1 1 0 0,0 0-1 0 0,0 0 0 0 0,0 1 1 0 0,0-1-1 0 0,-1 0 0 0 0,1 0 1 0 0,0 1-1 0 0,-1-1 0 0 0,1 0 1 0 0,-1 1-1 0 0,0-1 0 0 0,0 0 0 0 0,1 1 1 0 0,-1-1-1 0 0,0 1 0 0 0,0-1 1 0 0,0 1-1 0 0,0 0 0 0 0,-1-1 1 0 0,1 1-1 0 0,0 0 0 0 0,-1 0 1 0 0,1 0-1 0 0,0 0 0 0 0,-1 0 0 0 0,-1-1 1 0 0,-2 0-96 0 0,0-1 0 0 0,0 1-1 0 0,0 0 1 0 0,-1 1 0 0 0,1-1 0 0 0,0 1 0 0 0,-1 0 0 0 0,1 0 0 0 0,-1 1 0 0 0,1-1-1 0 0,-11 2 1 0 0,5 1 32 0 0,-1 1 1 0 0,0 0-1 0 0,1 0 0 0 0,0 1 0 0 0,0 1 0 0 0,-16 8 1 0 0,-61 42-89 0 0,59-35 171 0 0,6-4 104 0 0,0 1 0 0 0,2 0-1 0 0,0 2 1 0 0,-19 20 0 0 0,33-32-18 0 0,1 1 1 0 0,0-1-1 0 0,1 1 0 0 0,-1 0 1 0 0,2 0-1 0 0,-1 1 0 0 0,1-1 1 0 0,0 1-1 0 0,1 0 0 0 0,0 1 1 0 0,0-1-1 0 0,1 0 0 0 0,0 1 1 0 0,1-1-1 0 0,0 13 0 0 0,1-16-19 0 0,0 0 0 0 0,1-1 0 0 0,0 1 0 0 0,0-1 0 0 0,1 1 0 0 0,0-1 0 0 0,0 1 0 0 0,0-1 0 0 0,0 0 0 0 0,1 0 0 0 0,0 0 0 0 0,5 7 0 0 0,-3-6 6 0 0,1 0 1 0 0,-1 0 0 0 0,1-1 0 0 0,1 0 0 0 0,-1 0 0 0 0,1 0 0 0 0,-1-1-1 0 0,9 4 1 0 0,-1-2 2 0 0,1 0 0 0 0,-1-1 0 0 0,1 0-1 0 0,0-2 1 0 0,0 1 0 0 0,0-2 0 0 0,1 0-1 0 0,27-1 1 0 0,-23-2-690 0 0,0-1 0 0 0,-1-1-1 0 0,1 0 1 0 0,34-12 0 0 0,-19 2-5001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25 8287 0 0,'1'-1'639'0'0,"9"-23"9138"0"0,-11 36-9529 0 0,-2 4-142 0 0,-1 1-1 0 0,-7 18 1 0 0,1-4-15 0 0,-35 101 313 0 0,-78 160 0 0 0,-87 153 74 0 0,91-195-836 0 0,118-248 207 0 0,0 0-184 0 0,0 0 0 0 0,0 0 0 0 0,0 0-1 0 0,1 0 1 0 0,-1 0 0 0 0,1 0 0 0 0,-1 5 0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12 247 7367 0 0,'-12'7'9847'0'0,"21"-2"-8974"0"0,-7-4-249 0 0,4 2-424 0 0,0-1 0 0 0,1 1 0 0 0,0-1-1 0 0,-1 0 1 0 0,1-1 0 0 0,0 1 0 0 0,0-1 0 0 0,0-1-1 0 0,0 1 1 0 0,0-1 0 0 0,9-1 0 0 0,3-1-11 0 0,1-1 1 0 0,34-10 0 0 0,95-37 377 0 0,-54 16-413 0 0,137-52 51 0 0,-94 33-346 0 0,-62 28-1844 0 0,-44 18-4216 0 0,-17 5 35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8287 0 0,'0'0'2259'0'0,"9"-4"2353"0"0,-6 4-4415 0 0,1-1 0 0 0,0 1 0 0 0,-1 0 0 0 0,1 0 0 0 0,0 1 0 0 0,-1-1 0 0 0,1 1 0 0 0,-1-1 0 0 0,1 1 0 0 0,0 0 0 0 0,-1 1 0 0 0,6 2 0 0 0,-3-1-3 0 0,0 1 1 0 0,-1 0 0 0 0,1 0 0 0 0,-1 0-1 0 0,0 0 1 0 0,7 9 0 0 0,-1 1 71 0 0,-1 0 1 0 0,0 1-1 0 0,0 1 0 0 0,9 23 1 0 0,11 35 492 0 0,25 90 0 0 0,-35-97-587 0 0,3 0 1 0 0,34 67 0 0 0,-44-108-118 0 0,1 0 1 0 0,2-1-1 0 0,1-1 0 0 0,0 0 1 0 0,26 25-1 0 0,-35-41-142 0 0,0 0 0 0 0,0-1 0 0 0,1 0 1 0 0,-1-1-1 0 0,2 0 0 0 0,-1 0 0 0 0,1-1 0 0 0,0 0 0 0 0,0-1 0 0 0,0 0 0 0 0,0 0 0 0 0,1-1 0 0 0,0-1 0 0 0,-1 0 1 0 0,1 0-1 0 0,0-1 0 0 0,13 0 0 0 0,-19-1-259 0 0,0 0 1 0 0,1 0-1 0 0,-1-1 1 0 0,1 1-1 0 0,-1-1 0 0 0,0 0 1 0 0,1-1-1 0 0,-1 0 1 0 0,0 1-1 0 0,0-1 1 0 0,0-1-1 0 0,0 1 1 0 0,0-1-1 0 0,-1 0 0 0 0,1 0 1 0 0,5-5-1 0 0,13-16-1918 0 0,-7 2-8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18 10135 0 0,'2'-8'1050'0'0,"-2"-1"2836"0"0,-2 10-3709 0 0,1 0-1 0 0,0 0 1 0 0,-1 0 0 0 0,1 0-1 0 0,0 1 1 0 0,0-1-1 0 0,0 0 1 0 0,0 1 0 0 0,0-1-1 0 0,-1 3 1 0 0,-1 0 19 0 0,-26 36 338 0 0,-23 29-119 0 0,5-9-38 0 0,18-22 18 0 0,-43 43 1 0 0,-198 190 759 0 0,104-111-1064 0 0,-14-16-33 0 0,161-131-42 0 0,0 1-1 0 0,-17 17 1 0 0,35-30-96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33 218 1839 0 0,'-8'-2'160'0'0,"-16"-8"14075"0"0,35 6-13000 0 0,298-77 2659 0 0,-188 54-3173 0 0,1-4-408 0 0,104-22-907 0 0,-190 47-587 0 0,-1 3-4042 0 0,-7 2-1409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8751 0 0,'0'0'794'0'0,"-2"2"-652"0"0,-45 58 2049 0 0,-67 113 1 0 0,-21 81-1116 0 0,8 38-972 0 0,11-24-27 0 0,46-132 33 0 0,56-114-79 0 0,0 0 0 0 0,-2 0 1 0 0,-31 32-1 0 0,46-52-23 0 0,1-1-7 0 0,0-1 0 0 0,-1 1 0 0 0,1-1 0 0 0,0 1 0 0 0,-1-1 0 0 0,1 1 0 0 0,-1-1 0 0 0,1 1 0 0 0,-1-1 0 0 0,1 1 0 0 0,-1-1-1 0 0,1 0 1 0 0,-1 1 0 0 0,1-1 0 0 0,-1 0 0 0 0,1 1 0 0 0,-1-1 0 0 0,0 0 0 0 0,1 0 0 0 0,-1 0 0 0 0,0 0 0 0 0,1 1 0 0 0,-1-1 0 0 0,0 0-1 0 0,1 0 1 0 0,-2 0 0 0 0,2 0-14 0 0,-1 0-1 0 0,0 0 1 0 0,1 0-1 0 0,-1 0 0 0 0,0 0 1 0 0,1 0-1 0 0,-1 0 1 0 0,1 0-1 0 0,-1 0 1 0 0,0 0-1 0 0,1 0 1 0 0,-1 0-1 0 0,0 0 0 0 0,1 0 1 0 0,-1-1-1 0 0,1 1 1 0 0,-1 0-1 0 0,0 0 1 0 0,1-1-1 0 0,-1 1 1 0 0,1-1-1 0 0,-1 1 0 0 0,1 0 1 0 0,-1-1-1 0 0,1 1 1 0 0,0-1-1 0 0,-1 1 1 0 0,0-2-1 0 0,0 1-6 0 0,1-1 0 0 0,-1 0-1 0 0,1 1 1 0 0,-1-1 0 0 0,1 0 0 0 0,-1 1 0 0 0,1-1 0 0 0,0 0-1 0 0,0 0 1 0 0,0-2 0 0 0,1-4-24 0 0,0 0 1 0 0,1 1-1 0 0,3-15 1 0 0,3 5 84 0 0,0 0 0 0 0,1 0 0 0 0,1 1 0 0 0,0 0 0 0 0,1 0 0 0 0,1 1 0 0 0,1 1 0 0 0,25-24 0 0 0,-25 27 75 0 0,0 1-1 0 0,1 0 0 0 0,1 1 1 0 0,-1 0-1 0 0,1 1 1 0 0,1 1-1 0 0,-1 0 0 0 0,28-7 1 0 0,-17 8 266 0 0,1 1 0 0 0,0 1-1 0 0,0 1 1 0 0,46 2 0 0 0,-40 1-145 0 0,64 4 410 0 0,-85-3-613 0 0,-1 1-1 0 0,1 0 1 0 0,-1 1 0 0 0,1 1 0 0 0,-1-1-1 0 0,11 6 1 0 0,-21-8-28 0 0,0-1 1 0 0,0 1-1 0 0,0-1 0 0 0,0 1 1 0 0,1 0-1 0 0,-1 0 0 0 0,0-1 0 0 0,0 1 1 0 0,-1 0-1 0 0,1 0 0 0 0,0 0 1 0 0,0 0-1 0 0,0 0 0 0 0,-1 0 0 0 0,1 0 1 0 0,0 0-1 0 0,-1 0 0 0 0,1 0 1 0 0,-1 1-1 0 0,1-1 0 0 0,-1 0 0 0 0,1 2 1 0 0,-1-1 2 0 0,0-1 0 0 0,-1 1 1 0 0,1 0-1 0 0,0 0 0 0 0,-1-1 0 0 0,1 1 1 0 0,-1 0-1 0 0,1-1 0 0 0,-1 1 1 0 0,0-1-1 0 0,0 1 0 0 0,1-1 0 0 0,-1 1 1 0 0,-2 1-1 0 0,-3 4 33 0 0,0 0-1 0 0,-1-1 1 0 0,0 1 0 0 0,-14 9-1 0 0,-372 225 367 0 0,384-237-439 0 0,-34 19 46 0 0,38-21-165 0 0,0 0 0 0 0,1 0 0 0 0,-1 0 0 0 0,0-1 0 0 0,0 0 0 0 0,0 0 0 0 0,-6 0 0 0 0,11-2 25 0 0,0 0-1 0 0,0 1 0 0 0,0-1 1 0 0,0 0-1 0 0,0 1 1 0 0,0-1-1 0 0,0 0 0 0 0,0 0 1 0 0,0 1-1 0 0,0-1 1 0 0,0 0-1 0 0,0 1 0 0 0,1-1 1 0 0,-1-1-1 0 0,3-4-408 0 0,-1-1 0 0 0,1 1 0 0 0,1-1-1 0 0,5-8 1 0 0,0 1-121 0 0,15-27-1055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86 5063 0 0,'0'0'390'0'0,"1"1"-252"0"0,3 4 408 0 0,0-1 0 0 0,-1 0 0 0 0,2-1 0 0 0,-1 1-1 0 0,0-1 1 0 0,1 1 0 0 0,-1-1 0 0 0,1-1 0 0 0,0 1-1 0 0,0-1 1 0 0,0 0 0 0 0,8 3 0 0 0,-5-3-20 0 0,0-1 1 0 0,1 0 0 0 0,-1 0 0 0 0,0 0-1 0 0,0-1 1 0 0,0 0 0 0 0,0-1 0 0 0,9-1-1 0 0,-1-1-238 0 0,0 0 0 0 0,0-1 1 0 0,0 0-1 0 0,0-1 0 0 0,-1-1 0 0 0,0-1 0 0 0,0 0 0 0 0,-1 0 0 0 0,22-16 1 0 0,-31 19-286 0 0,-2 1 8 0 0,1 1 0 0 0,-1-1 0 0 0,1 1 0 0 0,-1-1 0 0 0,0-1 0 0 0,0 1 0 0 0,0 0 0 0 0,-1-1 0 0 0,1 1 0 0 0,-1-1 0 0 0,0 0 0 0 0,0 1 0 0 0,2-6 0 0 0,-4 9-20 0 0,0-1 1 0 0,0 1-1 0 0,0-1 1 0 0,0 1-1 0 0,0 0 1 0 0,0-1-1 0 0,0 1 1 0 0,0-1-1 0 0,0 1 1 0 0,-1 0-1 0 0,1-1 1 0 0,0 1 0 0 0,0-1-1 0 0,0 1 1 0 0,-1 0-1 0 0,1-1 1 0 0,0 1-1 0 0,0 0 1 0 0,-1-1-1 0 0,1 1 1 0 0,0 0-1 0 0,-1 0 1 0 0,1-1-1 0 0,0 1 1 0 0,-1 0-1 0 0,1 0 1 0 0,0-1-1 0 0,-1 1 1 0 0,1 0-1 0 0,-1 0 1 0 0,1 0-1 0 0,0 0 1 0 0,-1 0-1 0 0,1 0 1 0 0,-1 0-1 0 0,1-1 1 0 0,-1 1-1 0 0,1 0 1 0 0,0 1-1 0 0,-1-1 1 0 0,-17 1-309 0 0,5 3 124 0 0,0 1 1 0 0,1 1 0 0 0,-1 0-1 0 0,1 0 1 0 0,0 1 0 0 0,-16 14-1 0 0,-61 58-271 0 0,-40 59 753 0 0,114-120-242 0 0,2 1 0 0 0,0 0 1 0 0,1 1-1 0 0,1 0 0 0 0,1 1 1 0 0,-9 26-1 0 0,17-43-38 0 0,1 0 1 0 0,0 0-1 0 0,0 0 0 0 0,1 0 1 0 0,-1 0-1 0 0,1 0 0 0 0,0 0 1 0 0,0 7-1 0 0,0-9 0 0 0,1-1 0 0 0,-1 1 0 0 0,1-1 0 0 0,-1 0 0 0 0,1 1-1 0 0,-1-1 1 0 0,1 0 0 0 0,0 1 0 0 0,-1-1 0 0 0,1 0 0 0 0,0 0 0 0 0,0 1 0 0 0,0-1 0 0 0,0 0 0 0 0,0 0-1 0 0,0 0 1 0 0,1 0 0 0 0,-1 0 0 0 0,0-1 0 0 0,0 1 0 0 0,1 0 0 0 0,-1-1 0 0 0,0 1 0 0 0,1 0 0 0 0,-1-1-1 0 0,1 0 1 0 0,1 1 0 0 0,3 0 20 0 0,0 0 0 0 0,0-1 0 0 0,0 0-1 0 0,0 0 1 0 0,0 0 0 0 0,0-1 0 0 0,0 1 0 0 0,7-3-1 0 0,7-3 51 0 0,21-7-1 0 0,271-131-3318 0 0,-226 99 1992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78 8551 0 0,'33'-22'922'0'0,"65"-34"3888"0"0,-102 71-3527 0 0,-6 7-679 0 0,-1-1-1 0 0,-25 40 1 0 0,15-30-230 0 0,-539 945 2842 0 0,533-927-3257 0 0,7-13-300 0 0,2 0 0 0 0,-20 54 0 0 0,32-68-1425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19 2303 0 0,'-1'-8'10179'0'0,"1"7"-9957"0"0,0 1-1 0 0,0-1 1 0 0,0 1-1 0 0,0 0 1 0 0,0-1-1 0 0,0 1 1 0 0,-1-1 0 0 0,1 1-1 0 0,0-1 1 0 0,0 1-1 0 0,0 0 1 0 0,0-1 0 0 0,0 1-1 0 0,-1-1 1 0 0,1 1-1 0 0,0 0 1 0 0,0-1 0 0 0,-1 1-1 0 0,1 0 1 0 0,0-1-1 0 0,-1 1 1 0 0,1 0-1 0 0,-1-1 1 0 0,-9 1 870 0 0,7 1-1118 0 0,0 0 0 0 0,1 0 0 0 0,-1 0 0 0 0,0 1 0 0 0,1-1 0 0 0,-5 4 0 0 0,-41 38 266 0 0,3 2 0 0 0,-64 83 0 0 0,32-37 169 0 0,51-59-345 0 0,2 1 0 0 0,1 1 0 0 0,1 1 0 0 0,-19 44 0 0 0,29-45-202 0 0,11-31-48 0 0,0 3 66 0 0,0 1-3146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24 253 12895 0 0,'-5'-1'827'0'0,"-3"-1"-376"0"0,-2 2 5118 0 0,56-3-5234 0 0,-1-3 0 0 0,1-1 0 0 0,44-13 0 0 0,-54 11-170 0 0,196-49 524 0 0,6-2-450 0 0,-22 1-1610 0 0,-156 41-1634 0 0,-27 8-3595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10135 0 0,'0'0'5492'0'0,"1"2"-5265"0"0,1 4-163 0 0,1-1 1 0 0,-1 1-1 0 0,-1 0 1 0 0,1 0-1 0 0,-1 0 1 0 0,0-1-1 0 0,0 1 1 0 0,-1 0-1 0 0,0 0 1 0 0,0 0-1 0 0,-1 7 1 0 0,-2 13 206 0 0,-7 31 0 0 0,8-46-168 0 0,-20 81 510 0 0,-3-1 1 0 0,-70 163 0 0 0,48-152-428 0 0,-5-4-1 0 0,-72 105 1 0 0,91-155-116 0 0,-3-2 0 0 0,-1-1 0 0 0,-3-2 0 0 0,-74 64 0 0 0,106-101-17 0 0,0 0 1 0 0,-1 0-1 0 0,0 0 1 0 0,-14 5 0 0 0,21-10 72 0 0,12-37 184 0 0,-2 21-295 0 0,0 1 0 0 0,1 0 0 0 0,1 0 0 0 0,0 1 0 0 0,0 0 0 0 0,17-15 0 0 0,0 4-19 0 0,54-39 1 0 0,-61 50-65 0 0,1 0-1 0 0,0 1 1 0 0,39-15 0 0 0,-51 24 55 0 0,0-1 0 0 0,0 2-1 0 0,0-1 1 0 0,1 2 0 0 0,-1-1 0 0 0,1 1 0 0 0,-1 0 0 0 0,1 1 0 0 0,-1 0 0 0 0,1 1-1 0 0,-1 0 1 0 0,14 3 0 0 0,-19-2 27 0 0,1-1-1 0 0,0 1 1 0 0,-1 0 0 0 0,1 1-1 0 0,-1-1 1 0 0,0 1-1 0 0,0 0 1 0 0,0 0-1 0 0,0 0 1 0 0,0 0 0 0 0,-1 1-1 0 0,0-1 1 0 0,1 1-1 0 0,-1 0 1 0 0,0 0 0 0 0,-1 0-1 0 0,1 1 1 0 0,-1-1-1 0 0,0 0 1 0 0,0 1-1 0 0,0 0 1 0 0,1 7 0 0 0,-1-4 23 0 0,-1 0 0 0 0,0-1 0 0 0,0 1 0 0 0,-1 0 0 0 0,0-1 0 0 0,0 1 0 0 0,-1 0 0 0 0,0-1 1 0 0,-1 1-1 0 0,1 0 0 0 0,-1-1 0 0 0,-1 0 0 0 0,-5 14 0 0 0,5-16-37 0 0,1 0-1 0 0,0 0 0 0 0,-3 11 1 0 0,4-15-262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82 17999 0 0,'0'0'1632'0'0,"1"2"-1344"0"0,1 2-144 0 0,1 0-1 0 0,-1 0 1 0 0,0 0-1 0 0,1 0 1 0 0,0 0-1 0 0,4 4 1 0 0,-5-6-41 0 0,0-1 0 0 0,1 1 0 0 0,-1-1 0 0 0,0 1 0 0 0,1-1 0 0 0,-1 0 1 0 0,1 0-1 0 0,-1 0 0 0 0,1 0 0 0 0,0 0 0 0 0,-1-1 0 0 0,1 1 0 0 0,3-1 0 0 0,0 0-15 0 0,1 0 0 0 0,-1 0-1 0 0,0-1 1 0 0,1 0 0 0 0,-1 0 0 0 0,0-1 0 0 0,0 0-1 0 0,0 0 1 0 0,0 0 0 0 0,0-1 0 0 0,0 0-1 0 0,-1 0 1 0 0,1 0 0 0 0,-1-1 0 0 0,9-7-1 0 0,-6 4-60 0 0,0 0-1 0 0,-1 0 1 0 0,0-1-1 0 0,0 0 1 0 0,-1 0-1 0 0,0-1 1 0 0,-1 1-1 0 0,10-19 1 0 0,-15 25-143 0 0,-10 1-239 0 0,9 1 315 0 0,-1 0 0 0 0,1-1 0 0 0,-1 1 1 0 0,1 0-1 0 0,-1 0 0 0 0,1 0 0 0 0,-1 1 1 0 0,1-1-1 0 0,-1 0 0 0 0,1 1 1 0 0,-3 0-1 0 0,-6 3-101 0 0,0 1 0 0 0,0 1 0 0 0,1-1 0 0 0,0 2 1 0 0,-9 7-1 0 0,-41 40-260 0 0,48-43 312 0 0,-39 41 96 0 0,2 3 0 0 0,3 1-1 0 0,-53 86 1 0 0,82-115 209 0 0,-15 31 1 0 0,27-49-162 0 0,0 0 1 0 0,1 1-1 0 0,0-1 1 0 0,0 1-1 0 0,1 0 1 0 0,1 0 0 0 0,-2 15-1 0 0,3-22-38 0 0,0-1 0 0 0,0 0 0 0 0,0 1 0 0 0,0-1 0 0 0,1 1 0 0 0,-1-1 0 0 0,1 0 0 0 0,0 1 0 0 0,-1-1 1 0 0,1 0-1 0 0,0 1 0 0 0,0-1 0 0 0,0 0 0 0 0,1 0 0 0 0,-1 0 0 0 0,1 0 0 0 0,-1 0 0 0 0,1 0 0 0 0,2 2 0 0 0,-1-2-16 0 0,-1-1 0 0 0,1 1 1 0 0,0-1-1 0 0,0 1 0 0 0,0-1 1 0 0,0 0-1 0 0,0 0 0 0 0,0-1 1 0 0,0 1-1 0 0,0-1 0 0 0,0 1 0 0 0,1-1 1 0 0,2 0-1 0 0,11-2-240 0 0,-1 0-1 0 0,0 0 1 0 0,1-2-1 0 0,24-8 1 0 0,-34 10 40 0 0,50-17-676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756 132 5527 0 0,'7'-9'606'0'0,"0"0"0"0"0,0 0 0 0 0,1 1-1 0 0,0 1 1 0 0,1-1 0 0 0,0 1 0 0 0,16-10-1 0 0,14-11 2624 0 0,3-1 2026 0 0,-53 36-4769 0 0,-461 254 453 0 0,304-181-886 0 0,158-76-62 0 0,2 0 53 0 0,17-1-15 0 0,21-1-29 0 0,49-3 0 0 0,-46-1 0 0 0,37 4 0 0 0,-50 0-1 0 0,0 0 0 0 0,0 2 0 0 0,-1 0-1 0 0,0 2 1 0 0,1 0 0 0 0,-2 1 0 0 0,1 0 0 0 0,20 13-1 0 0,-31-15-3 0 0,-1 0 0 0 0,1 0 0 0 0,-2 1 0 0 0,1 0 0 0 0,-1 0-1 0 0,1 1 1 0 0,-2-1 0 0 0,11 16 0 0 0,-13-16-1 0 0,1 1 0 0 0,-1 0 0 0 0,-1-1 0 0 0,1 1 0 0 0,-1 0 0 0 0,0 0 0 0 0,-1 1-1 0 0,0-1 1 0 0,0 0 0 0 0,0 0 0 0 0,-1 1 0 0 0,-1 8 0 0 0,1-9 6 0 0,-1-1-1 0 0,-1 1 1 0 0,1-1-1 0 0,-1 1 1 0 0,0-1-1 0 0,0 0 1 0 0,-1 0-1 0 0,0 0 1 0 0,0 0-1 0 0,-5 7 1 0 0,2-5 14 0 0,0 0 1 0 0,-1 0-1 0 0,0-1 0 0 0,-1 0 1 0 0,1 0-1 0 0,-11 6 0 0 0,-1-1 45 0 0,0-1 0 0 0,-1-1 0 0 0,-1-1 0 0 0,0 0-1 0 0,-30 7 1 0 0,15-6 2 0 0,-1-2 0 0 0,-1-2 0 0 0,-65 4 0 0 0,75-10-27 0 0,1-1 0 0 0,-1-1 0 0 0,1-1 0 0 0,0-1 0 0 0,-50-16 0 0 0,70 18-28 0 0,-1-1 1 0 0,1 0-1 0 0,0 0 0 0 0,0-1 1 0 0,0 0-1 0 0,1 0 0 0 0,-1-1 1 0 0,-6-6-1 0 0,11 9-116 0 0,0 0-1 0 0,0 0 1 0 0,1 0 0 0 0,-1 0-1 0 0,1 0 1 0 0,-1 0 0 0 0,1 0-1 0 0,0-1 1 0 0,0 1 0 0 0,0-1 0 0 0,0 1-1 0 0,0-1 1 0 0,0 1 0 0 0,1-1-1 0 0,-1 1 1 0 0,1-1 0 0 0,0 0-1 0 0,0 1 1 0 0,0-1 0 0 0,0 0-1 0 0,0 1 1 0 0,1-1 0 0 0,-1 1-1 0 0,1-1 1 0 0,-1 1 0 0 0,1-1 0 0 0,2-4-1 0 0,8-11-2211 0 0,4 0-3604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 12439 0 0,'0'0'958'0'0,"-7"-3"-477"0"0,1 3-140 0 0,-1 0 0 0 0,1 0 0 0 0,0 0 1 0 0,0 1-1 0 0,0 0 0 0 0,0 1 0 0 0,0-1 0 0 0,-11 5 0 0 0,0-1-374 0 0,-20 4 160 0 0,-39 3 0 0 0,-27 5 1071 0 0,98-15-1102 0 0,0 0-1 0 0,0 0 1 0 0,0 0-1 0 0,0 1 1 0 0,0 0-1 0 0,1 0 0 0 0,-1 0 1 0 0,1 0-1 0 0,-1 1 1 0 0,1 0-1 0 0,0 0 1 0 0,-4 6-1 0 0,-5 7 36 0 0,-20 35 1 0 0,24-36-92 0 0,-74 127 384 0 0,52-83-29 0 0,30-58 650 0 0,14-3-924 0 0,0-1 0 0 0,-1-1 0 0 0,1 0 0 0 0,-1-1 0 0 0,1 0 0 0 0,-1 0 0 0 0,12-8 0 0 0,-14 8-68 0 0,27-15-276 0 0,-2 0 0 0 0,35-26 0 0 0,-43 26-152 0 0,0 1 0 0 0,2 2-1 0 0,-1 1 1 0 0,34-12 0 0 0,-60 26 285 0 0,8 8-265 0 0,-8-3 291 0 0,0 1 1 0 0,-1 0-1 0 0,1-1 1 0 0,-1 1-1 0 0,0 0 1 0 0,0 0-1 0 0,-1 0 1 0 0,1 0-1 0 0,-1 7 1 0 0,-1-6-53 0 0,1-1 0 0 0,1 1 0 0 0,-1 0 0 0 0,1-1 0 0 0,0 0 0 0 0,0 1 0 0 0,1-1 0 0 0,3 9 0 0 0,-3-12 29 0 0,-1 0-1 0 0,1 0 1 0 0,0 0-1 0 0,0 0 1 0 0,0 0-1 0 0,0 0 1 0 0,1-1-1 0 0,-1 1 1 0 0,0-1-1 0 0,1 0 1 0 0,-1 0-1 0 0,1 0 1 0 0,-1 0-1 0 0,1 0 1 0 0,0 0-1 0 0,3 0 1 0 0,4 1-263 0 0,0 0 0 0 0,0-1-1 0 0,11 0 1 0 0,24-3-1269 0 0,-23 1 2099 0 0,0 0 4587 0 0,-27 19-2108 0 0,52-51-2856 0 0,55-34 174 0 0,-86 59-247 0 0,-1 0-1 0 0,1 0 1 0 0,0 2 0 0 0,33-9 0 0 0,-44 14-37 0 0,-1 0 0 0 0,1 0 0 0 0,-1 1 0 0 0,1 0 0 0 0,-1 0 1 0 0,1 0-1 0 0,-1 0 0 0 0,1 1 0 0 0,6 1 0 0 0,-10-2 4 0 0,1 1 0 0 0,-1-1 1 0 0,0 1-1 0 0,1 0 0 0 0,-1 0 1 0 0,0-1-1 0 0,1 1 0 0 0,-1 0 1 0 0,0 0-1 0 0,0 0 0 0 0,0 0 1 0 0,0 0-1 0 0,0 0 0 0 0,0 1 1 0 0,0-1-1 0 0,0 0 1 0 0,0 0-1 0 0,-1 1 0 0 0,1-1 1 0 0,0 1-1 0 0,-1-1 0 0 0,1 0 1 0 0,-1 1-1 0 0,0-1 0 0 0,1 1 1 0 0,-1-1-1 0 0,0 1 0 0 0,0-1 1 0 0,0 1-1 0 0,0-1 0 0 0,0 3 0 0 0,-1 2 1 0 0,0 0-1 0 0,0 0 0 0 0,-1 0 0 0 0,1 0 0 0 0,-1-1 0 0 0,0 1 0 0 0,-1 0 0 0 0,1-1 0 0 0,-1 0 0 0 0,-1 1 0 0 0,1-1 0 0 0,0 0 0 0 0,-1-1 0 0 0,0 1 0 0 0,0-1 0 0 0,-1 0 0 0 0,-6 6 0 0 0,3-5 14 0 0,1-1 42 0 0,5-4 11 0 0,6-13 53 0 0,0 5-112 0 0,0 1 0 0 0,0-1 0 0 0,0 1 0 0 0,1-1 0 0 0,0 1 0 0 0,9-9 0 0 0,41-37-199 0 0,-35 35 132 0 0,3-4-77 0 0,2 1 0 0 0,0 1 0 0 0,1 1-1 0 0,38-21 1 0 0,-55 36 113 0 0,0 0-1 0 0,1 0 0 0 0,-1 1 1 0 0,1 0-1 0 0,10-1 0 0 0,-5 4 17 0 0,-14 0 13 0 0,0 1 0 0 0,0-1 0 0 0,0 1 0 0 0,0-1 0 0 0,0 1 0 0 0,0 0 0 0 0,0-1 0 0 0,0 1 0 0 0,-1 0 0 0 0,1 0 0 0 0,0 0 0 0 0,0-1 0 0 0,-1 1 0 0 0,1 0 0 0 0,-1 0 0 0 0,1 0 0 0 0,-1 0 0 0 0,1 0 0 0 0,-1 0 0 0 0,1 0 0 0 0,-1 0 0 0 0,0 1 0 0 0,0-1 0 0 0,0 0 0 0 0,1 0 0 0 0,-1 0 0 0 0,0 0 0 0 0,0 0 0 0 0,0 0 0 0 0,-1 0 0 0 0,1 1 0 0 0,0-1 0 0 0,-1 2 0 0 0,-1 5 48 0 0,0-1 0 0 0,0 1 1 0 0,-5 10-1 0 0,6-15-42 0 0,-49 96 380 0 0,33-68-354 0 0,-25 64 0 0 0,41-94-135 0 0,4-1-122 0 0,6-3-297 0 0,-1 0 0 0 0,1 0 1 0 0,-1-1-1 0 0,1 0 0 0 0,11-9 1 0 0,37-30-2191 0 0,-20 14 751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2303 0 0,'-1'2'515'0'0,"-1"6"711"0"0,-1-1 0 0 0,-1 1 1 0 0,0 0-1 0 0,0-1 0 0 0,-9 12 0 0 0,-31 36 2520 0 0,21-29-2578 0 0,-29 41 1483 0 0,-43 74-1 0 0,43-52-1341 0 0,-69 164-1 0 0,96-195-1373 0 0,-3-1 0 0 0,-40 61 0 0 0,3-25-9053 0 0,53-77 3191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110 432 6447 0 0,'8'-30'990'0'0,"21"-52"0"0"0,-21 64 514 0 0,1 1-1 0 0,0 1 1 0 0,2-1 0 0 0,13-16 0 0 0,-7 12-1032 0 0,1 2 0 0 0,1 0 0 0 0,1 1 0 0 0,1 1 0 0 0,0 0 0 0 0,1 2 0 0 0,26-14 0 0 0,-28 19-252 0 0,1 0 0 0 0,0 1 0 0 0,0 2 0 0 0,1 0 1 0 0,0 1-1 0 0,0 1 0 0 0,0 1 0 0 0,41-2 0 0 0,-51 6-93 0 0,0 1 1 0 0,0 0-1 0 0,1 1 0 0 0,-1 0 0 0 0,0 0 0 0 0,0 1 0 0 0,17 7 1 0 0,-23-7-75 0 0,0 0 0 0 0,0 0 1 0 0,0 0-1 0 0,0 1 1 0 0,-1-1-1 0 0,1 2 0 0 0,-1-1 1 0 0,0 0-1 0 0,0 1 1 0 0,-1 0-1 0 0,1 0 0 0 0,-1 0 1 0 0,0 1-1 0 0,-1-1 1 0 0,4 8-1 0 0,-3-5-20 0 0,-2-1 1 0 0,1 1-1 0 0,-1 0 0 0 0,0 0 1 0 0,0 0-1 0 0,-1 0 0 0 0,0 0 0 0 0,-1 0 1 0 0,0 0-1 0 0,-1 12 0 0 0,-1-8 12 0 0,0-1 1 0 0,-1 0-1 0 0,0 1 0 0 0,-1-1 0 0 0,0 0 0 0 0,-9 16 0 0 0,-3-2 46 0 0,0-1 0 0 0,-2 0 0 0 0,0-1-1 0 0,-42 39 1 0 0,39-43-85 0 0,-1 0 0 0 0,0-1-1 0 0,-2-2 1 0 0,0 0 0 0 0,-1-2 0 0 0,0-1-1 0 0,-1 0 1 0 0,-1-2 0 0 0,-54 15-1 0 0,64-22-59 0 0,-140 30-1126 0 0,137-31 856 0 0,1-1-1 0 0,0-1 1 0 0,-1 0-1 0 0,1-2 1 0 0,0 0 0 0 0,-23-5-1 0 0,39 5 177 0 0,0 0-1 0 0,0 1 1 0 0,0-1-1 0 0,0 0 1 0 0,0-1-1 0 0,0 1 1 0 0,0 0-1 0 0,1-1 1 0 0,-1 0-1 0 0,1 1 1 0 0,-1-1-1 0 0,1 0 1 0 0,-4-4 0 0 0,-5-13-1502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20 15663 0 0,'9'-16'1207'0'0,"-8"12"917"0"0,-9 41-60 0 0,-2-11-1886 0 0,-1 0 0 0 0,-28 47 0 0 0,-40 43 84 0 0,5-7-78 0 0,-365 597 928 0 0,416-669-1049 0 0,-26 45-530 0 0,48-80-730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16127 0 0,'0'0'1460'0'0,"0"2"-1204"0"0,0 3-110 0 0,0 0 0 0 0,1 0 0 0 0,0-1 0 0 0,-1 1 0 0 0,2 0 0 0 0,-1 0 0 0 0,0-1 0 0 0,1 1 0 0 0,0-1 0 0 0,0 1 0 0 0,0-1-1 0 0,1 0 1 0 0,3 5 0 0 0,-4-6 38 0 0,1 0 0 0 0,-1-1-1 0 0,1 1 1 0 0,0-1-1 0 0,0 1 1 0 0,0-1 0 0 0,0 0-1 0 0,0 0 1 0 0,1 0 0 0 0,-1-1-1 0 0,1 1 1 0 0,-1-1-1 0 0,1 0 1 0 0,0 0 0 0 0,-1 0-1 0 0,1 0 1 0 0,0 0 0 0 0,4-1-1 0 0,4 0 110 0 0,1 0 0 0 0,-1-1 0 0 0,0-1 0 0 0,1 0 0 0 0,-1 0 0 0 0,20-8 0 0 0,-23 7-241 0 0,0 0-1 0 0,0-1 1 0 0,-1-1 0 0 0,1 1 0 0 0,-1-2-1 0 0,0 1 1 0 0,0-1 0 0 0,-1 0-1 0 0,8-8 1 0 0,-3-5-52 0 0,-11 19-9 0 0,-1-1 0 0 0,1 1 0 0 0,-1-1 0 0 0,0 1 0 0 0,1-1-1 0 0,-1 1 1 0 0,0-1 0 0 0,0 1 0 0 0,1-1 0 0 0,-1 1 0 0 0,0-1 0 0 0,0 0 0 0 0,0 1-1 0 0,0-1 1 0 0,0 1 0 0 0,0-1 0 0 0,0 0 0 0 0,0 1 0 0 0,0-1 0 0 0,0 1 0 0 0,0-1-1 0 0,0 0 1 0 0,0 1 0 0 0,-1-1 0 0 0,1 1 0 0 0,0-1 0 0 0,0 1 0 0 0,-1-1 0 0 0,1 0-1 0 0,0 1 1 0 0,-1-1 0 0 0,1 1 0 0 0,-1-1 0 0 0,-11-2-327 0 0,11 3 334 0 0,-4 0-110 0 0,-1 1-1 0 0,1 0 1 0 0,-1 0 0 0 0,1 0-1 0 0,-1 1 1 0 0,1 0 0 0 0,-8 3-1 0 0,-36 22-508 0 0,42-23 545 0 0,-24 15 4 0 0,2 1 1 0 0,0 1-1 0 0,-31 30 0 0 0,44-36 49 0 0,1 1-1 0 0,1 0 0 0 0,1 1 1 0 0,0 1-1 0 0,1 0 1 0 0,-16 31-1 0 0,24-39 74 0 0,0 1-1 0 0,1-1 1 0 0,0 1 0 0 0,0 0-1 0 0,1 0 1 0 0,0 0 0 0 0,1 0-1 0 0,0 0 1 0 0,2 19 0 0 0,-1-26-31 0 0,1 1 0 0 0,-1-1 0 0 0,1 1 0 0 0,0-1 0 0 0,0 1 1 0 0,1-1-1 0 0,-1 0 0 0 0,1 0 0 0 0,0 0 0 0 0,0 0 0 0 0,1 0 0 0 0,-1 0 1 0 0,1 0-1 0 0,0-1 0 0 0,0 1 0 0 0,0-1 0 0 0,0 0 0 0 0,0 0 0 0 0,1 0 1 0 0,-1 0-1 0 0,1-1 0 0 0,0 1 0 0 0,0-1 0 0 0,0 0 0 0 0,0 0 0 0 0,7 2 0 0 0,-7-3-213 0 0,1 0 0 0 0,0 0 0 0 0,-1-1 0 0 0,1 0 0 0 0,0 1 0 0 0,-1-1 0 0 0,6-1 0 0 0,16-4-7899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199 383 7831 0 0,'0'0'603'0'0,"2"-8"-374"0"0,0-1 6963 0 0,-6 23-4114 0 0,0-6-4328 0 0,-10 13 1432 0 0,-1-2 0 0 0,-1 0 0 0 0,-1 0 0 0 0,-26 21 0 0 0,5-3-24 0 0,-11 19-94 0 0,47-51-55 0 0,7-6 11 0 0,8-3 29 0 0,2-5 18 0 0,0-1 0 0 0,18-14 0 0 0,-1 0 2 0 0,267-196-134 0 0,-179 129-258 0 0,-92 69 267 0 0,-9 7 25 0 0,29-19 0 0 0,-42 31 51 0 0,0 0 0 0 0,0 0 0 0 0,0 0 0 0 0,0 1 0 0 0,0 0 0 0 0,1 0 0 0 0,-1 0 0 0 0,1 1 0 0 0,-1 0 0 0 0,8 0 0 0 0,-3 4-10 0 0,-8-2-9 0 0,-1 0 4 0 0,0 0 1 0 0,0 1 0 0 0,0-1-1 0 0,0 1 1 0 0,-1-1 0 0 0,1 1 0 0 0,0 0-1 0 0,-1-1 1 0 0,1 1 0 0 0,-1 0-1 0 0,0 0 1 0 0,2 3 0 0 0,1 0 11 0 0,-1-1-1 0 0,0 1 1 0 0,0-1 0 0 0,-1 1 0 0 0,0 0 0 0 0,1 0-1 0 0,-2 1 1 0 0,1-1 0 0 0,0 0 0 0 0,-1 1 0 0 0,0-1-1 0 0,0 0 1 0 0,-1 1 0 0 0,0-1 0 0 0,0 1 0 0 0,0-1-1 0 0,0 1 1 0 0,-1-1 0 0 0,0 1 0 0 0,0-1-1 0 0,-1 1 1 0 0,1-1 0 0 0,-1 0 0 0 0,0 0 0 0 0,0 0-1 0 0,-5 7 1 0 0,-4 6 36 0 0,-1 0-1 0 0,0-2 0 0 0,-1 1 1 0 0,-17 15-1 0 0,-65 53 254 0 0,67-61-282 0 0,11-9 111 0 0,103-91 41 0 0,71-59-47 0 0,77-32-208 0 0,-185 136 29 0 0,1 2 0 0 0,105-42 0 0 0,-146 67 74 0 0,0 1 0 0 0,1 0 0 0 0,-1 1 0 0 0,1 0 0 0 0,0 1 0 0 0,15-1 0 0 0,-23 2-13 0 0,1 0 0 0 0,0 0 1 0 0,-1 0-1 0 0,1 0 0 0 0,0 1 0 0 0,-1-1 0 0 0,1 1 0 0 0,-1 0 0 0 0,1 0 0 0 0,-1 0 0 0 0,0 0 0 0 0,1 0 0 0 0,-1 1 0 0 0,0-1 0 0 0,0 0 0 0 0,0 1 0 0 0,0 0 0 0 0,0 0 0 0 0,0-1 0 0 0,0 1 0 0 0,0 0 0 0 0,-1 0 1 0 0,1 1-1 0 0,-1-1 0 0 0,0 0 0 0 0,1 0 0 0 0,-1 1 0 0 0,0-1 0 0 0,0 3 0 0 0,1 2 6 0 0,-1 1 0 0 0,0-1 1 0 0,0 0-1 0 0,-1 1 0 0 0,0-1 1 0 0,-1 0-1 0 0,0 1 0 0 0,0-1 1 0 0,0 0-1 0 0,-1 0 0 0 0,0 0 1 0 0,0 0-1 0 0,-5 9 0 0 0,-5 11 142 0 0,-30 48 0 0 0,-16 9 240 0 0,-89 101 0 0 0,123-159-626 0 0,23-25-85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14135 0 0,'0'0'2740'0'0,"0"3"-2080"0"0,-2 15-189 0 0,0-1 1 0 0,-2 1-1 0 0,0-1 0 0 0,-1 0 0 0 0,-13 30 0 0 0,-4 15 213 0 0,-73 304 1054 0 0,80-308-1688 0 0,6-20-115 0 0,-3 0 0 0 0,-1 0 1 0 0,-27 52-1 0 0,36-82-115 0 0,-1 0 0 0 0,0 0 0 0 0,-1-1-1 0 0,1 0 1 0 0,-1 0 0 0 0,-11 9 0 0 0,3-11-1436 0 0,13-8 151 0 0,-5-12-345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329 115 15863 0 0,'0'0'1439'0'0,"1"2"-1186"0"0,1 3-85 0 0,0-1-1 0 0,0 0 1 0 0,0 1-1 0 0,1-1 1 0 0,0 0-1 0 0,-1-1 1 0 0,1 1-1 0 0,5 4 1 0 0,-6-7-52 0 0,0 1 1 0 0,0 0 0 0 0,1-1-1 0 0,-1 1 1 0 0,1-1 0 0 0,-1 0-1 0 0,1 0 1 0 0,0 0 0 0 0,-1 0-1 0 0,1 0 1 0 0,0-1 0 0 0,0 1-1 0 0,0-1 1 0 0,-1 0 0 0 0,1 0-1 0 0,5 0 1 0 0,1-1 30 0 0,-1-1 1 0 0,1 0 0 0 0,0 0-1 0 0,-1 0 1 0 0,1-1 0 0 0,10-6-1 0 0,47-26 190 0 0,-61 31-309 0 0,8-3-24 0 0,-1-1-1 0 0,21-17 0 0 0,-29 21-110 0 0,0 0-1 0 0,0 0 1 0 0,0-1 0 0 0,0 1-1 0 0,-1-1 1 0 0,0 0 0 0 0,0 0-1 0 0,0 0 1 0 0,3-9 0 0 0,-6 13 59 0 0,0 1 1 0 0,0-1 0 0 0,0 1 0 0 0,0-1 0 0 0,0 1 0 0 0,0 0 0 0 0,0-1 0 0 0,0 1 0 0 0,0-1 0 0 0,0 1 0 0 0,0-1-1 0 0,0 1 1 0 0,0-1 0 0 0,-1 1 0 0 0,1-1 0 0 0,0 1 0 0 0,0 0 0 0 0,0-1 0 0 0,-1 1 0 0 0,1-1 0 0 0,0 1-1 0 0,-1 0 1 0 0,1-1 0 0 0,0 1 0 0 0,-1 0 0 0 0,1-1 0 0 0,0 1 0 0 0,-2-1 0 0 0,-10-3-653 0 0,5 4 590 0 0,1 1-1 0 0,-1 0 1 0 0,1 0-1 0 0,-1 1 1 0 0,1-1-1 0 0,-8 5 1 0 0,-38 18-161 0 0,35-16 229 0 0,-51 30 68 0 0,-95 68 0 0 0,108-68 108 0 0,20-14 75 0 0,-40 37-1 0 0,61-47-53 0 0,-1 0 0 0 0,2 1 0 0 0,0 1 0 0 0,-20 31 0 0 0,30-42-94 0 0,0 0 1 0 0,1 0-1 0 0,0 0 0 0 0,0 0 0 0 0,0 1 1 0 0,0-1-1 0 0,1 1 0 0 0,0-1 0 0 0,-1 10 1 0 0,2-12-40 0 0,1 0 0 0 0,-1 0 1 0 0,0-1-1 0 0,1 1 0 0 0,-1 0 0 0 0,1-1 1 0 0,0 1-1 0 0,0-1 0 0 0,0 1 1 0 0,0-1-1 0 0,0 1 0 0 0,1-1 0 0 0,-1 0 1 0 0,1 1-1 0 0,-1-1 0 0 0,1 0 0 0 0,0 0 1 0 0,0 0-1 0 0,0-1 0 0 0,0 1 1 0 0,4 3-1 0 0,3-1-189 0 0,0 1 1 0 0,0-1-1 0 0,1 0 1 0 0,-1-1-1 0 0,1 0 1 0 0,0 0-1 0 0,14 1 1 0 0,3 0-677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98 12439 0 0,'4'-5'367'0'0,"0"0"-1"0"0,-1-1 0 0 0,0 1 0 0 0,1-1 1 0 0,-2 0-1 0 0,1 0 0 0 0,-1 0 0 0 0,0 0 1 0 0,2-9-1 0 0,-4 14-238 0 0,0 0 0 0 0,0 0 0 0 0,0 0 0 0 0,0 0 0 0 0,0 0-1 0 0,0 0 1 0 0,0 0 0 0 0,0 0 0 0 0,-1 0 0 0 0,1 0 0 0 0,0 1 0 0 0,-1-1 0 0 0,1 0 0 0 0,-1 0 0 0 0,1 0 0 0 0,-1 0 0 0 0,1 1 0 0 0,-1-1 0 0 0,0 0-1 0 0,1 0 1 0 0,-1 1 0 0 0,0-1 0 0 0,1 0 0 0 0,-1 1 0 0 0,0-1 0 0 0,0 1 0 0 0,0-1 0 0 0,0 1 0 0 0,-1-1 0 0 0,-1 0-52 0 0,0-1 1 0 0,0 1-1 0 0,0 1 0 0 0,0-1 1 0 0,0 0-1 0 0,0 1 1 0 0,-5-1-1 0 0,0 1-44 0 0,0 1-1 0 0,1 0 0 0 0,-1 1 1 0 0,0-1-1 0 0,1 2 0 0 0,-1-1 1 0 0,1 1-1 0 0,0 0 0 0 0,-13 8 1 0 0,-4 4-57 0 0,-30 25 0 0 0,25-18 49 0 0,12-8-24 0 0,-1 1 0 0 0,2 1 0 0 0,0 0 0 0 0,1 1 0 0 0,0 1 0 0 0,2 0 0 0 0,0 1 0 0 0,1 0 0 0 0,1 1 0 0 0,1 0 0 0 0,-14 39 0 0 0,23-54-2 0 0,-1 0 1 0 0,1 0-1 0 0,1 1 0 0 0,-1-1 1 0 0,1 0-1 0 0,-1 0 0 0 0,1 1 1 0 0,1-1-1 0 0,-1 0 0 0 0,1 1 1 0 0,1 5-1 0 0,-1-9 11 0 0,0 0 0 0 0,0 0 0 0 0,-1 0 0 0 0,1 0 0 0 0,0 0 0 0 0,1 0 0 0 0,-1 0-1 0 0,0 0 1 0 0,0-1 0 0 0,1 1 0 0 0,-1-1 0 0 0,1 1 0 0 0,0-1 0 0 0,-1 1 0 0 0,1-1 0 0 0,0 0 0 0 0,0 0 0 0 0,0 1 0 0 0,0-2 0 0 0,-1 1 0 0 0,2 0 0 0 0,-1 0 0 0 0,0-1 0 0 0,0 1-1 0 0,0-1 1 0 0,0 1 0 0 0,0-1 0 0 0,0 0 0 0 0,4 0 0 0 0,7 0 70 0 0,0-2-1 0 0,0 1 1 0 0,-1-2-1 0 0,1 0 0 0 0,-1 0 1 0 0,1-1-1 0 0,19-9 1 0 0,-13 3-149 0 0,0 0-1 0 0,0-2 1 0 0,31-24 0 0 0,-42 29-226 0 0,-1-1 0 0 0,13-15 0 0 0,-16 17 77 0 0,-2 4-61 0 0,-2 2-53 0 0,0 0 307 0 0,0-1 0 0 0,0 1-1 0 0,0 0 1 0 0,0 0 0 0 0,0-1-1 0 0,0 1 1 0 0,0 0 0 0 0,0 0-1 0 0,0-1 1 0 0,0 1-1 0 0,0 0 1 0 0,0 0 0 0 0,0-1-1 0 0,0 1 1 0 0,-1 0 0 0 0,1 0-1 0 0,0-1 1 0 0,0 1 0 0 0,0 0-1 0 0,0 0 1 0 0,0 0-1 0 0,0-1 1 0 0,-1 1 0 0 0,1 0-1 0 0,0 0 1 0 0,0 0 0 0 0,0 0-1 0 0,-1-1 1 0 0,1 1 0 0 0,-9 4-397 0 0,5-2 473 0 0,1-1-64 0 0,1 1 1 0 0,-1-1-1 0 0,1 1 0 0 0,0 0 0 0 0,0 0 0 0 0,0 0 0 0 0,0 0 1 0 0,0 0-1 0 0,1 0 0 0 0,-1 1 0 0 0,0-1 0 0 0,1 0 1 0 0,0 1-1 0 0,-1-1 0 0 0,1 1 0 0 0,0 0 0 0 0,1-1 0 0 0,-1 1 1 0 0,0 0-1 0 0,1 0 0 0 0,-1 5 0 0 0,1-7-87 0 0,1 1 0 0 0,-1-1 0 0 0,0 1 0 0 0,1-1 0 0 0,0 1 0 0 0,-1-1 0 0 0,1 1 0 0 0,0-1 0 0 0,0 0 0 0 0,-1 1 0 0 0,1-1 0 0 0,0 0 0 0 0,0 0 0 0 0,3 2 0 0 0,-3-1-332 0 0,10 9-1515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11775 0 0,'0'0'1068'0'0,"0"-2"-701"0"0,2-5 217 0 0,0 0 0 0 0,0 0-1 0 0,0 0 1 0 0,1 1 0 0 0,0-1 0 0 0,1 0-1 0 0,-1 1 1 0 0,1 0 0 0 0,0 0 0 0 0,8-8 0 0 0,6-5-265 0 0,32-27 1 0 0,-29 28 15 0 0,-3 1-234 0 0,29-25 67 0 0,101-70 0 0 0,55-4 1 0 0,-148 89 49 0 0,106-35-1 0 0,-154 59-191 0 0,0 1 1 0 0,1 1-1 0 0,-1-1 0 0 0,1 1 0 0 0,-1 1 1 0 0,12-1-1 0 0,-17 1-22 0 0,-1 0 0 0 0,1 0 0 0 0,-1 1 0 0 0,1-1 0 0 0,-1 0 0 0 0,0 1 0 0 0,1-1 0 0 0,-1 1 0 0 0,0-1 1 0 0,1 1-1 0 0,-1 0 0 0 0,0-1 0 0 0,0 1 0 0 0,0 0 0 0 0,0 0 0 0 0,1 0 0 0 0,-1 0 0 0 0,0 0 0 0 0,-1 0 0 0 0,1 0 0 0 0,0 0 0 0 0,0 0 0 0 0,0 0 1 0 0,-1 1-1 0 0,1-1 0 0 0,0 0 0 0 0,-1 1 0 0 0,1-1 0 0 0,-1 0 0 0 0,0 1 0 0 0,1-1 0 0 0,-1 0 0 0 0,0 1 0 0 0,0-1 0 0 0,0 1 0 0 0,0-1 0 0 0,0 0 1 0 0,0 1-1 0 0,0-1 0 0 0,-1 1 0 0 0,0 1 0 0 0,0 5 19 0 0,-1 0 1 0 0,0 0-1 0 0,-1 0 1 0 0,0-1 0 0 0,-6 12-1 0 0,-25 36 214 0 0,10-16-106 0 0,14-22-213 0 0,-5 8 416 0 0,-21 49-1 0 0,33-66-487 0 0,0 0 0 0 0,1 0 0 0 0,0 0 0 0 0,0 1 0 0 0,1-1 0 0 0,0 0 0 0 0,0 1 0 0 0,1-1 0 0 0,0 1 0 0 0,3 16 0 0 0,-3-24-865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0 919 0 0,'-1'1'12084'0'0,"-24"19"-5158"0"0,-4 2-5385 0 0,24-17-1114 0 0,9-3-25 0 0,12-6-1444 0 0,-4 1-360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3135 0 0,'28'-18'136'0'0,"-10"7"32"0"0,5-3-168 0 0,5-4 0 0 0,4-1 0 0 0,3-1-1360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1639 70 8895 0 0,'45'-20'484'0'0,"-13"6"-186"0"0,61-19 0 0 0,-87 32-32 0 0,0 0 0 0 0,0 1 0 0 0,0-1 0 0 0,0 1 0 0 0,0 1 0 0 0,6 0 0 0 0,15 1 1315 0 0,-27-2-1564 0 0,0 0 0 0 0,1 1 0 0 0,-1-1 0 0 0,0 0 0 0 0,1 0 0 0 0,-1 1 0 0 0,0-1 0 0 0,0 0 0 0 0,0 0 0 0 0,1 1 0 0 0,-1-1 0 0 0,0 0 0 0 0,0 1 0 0 0,0-1 0 0 0,0 0 0 0 0,0 1 0 0 0,1-1 0 0 0,-1 0 0 0 0,0 1 0 0 0,0-1 0 0 0,0 0 0 0 0,0 1 0 0 0,0-1 0 0 0,0 0 0 0 0,0 1 0 0 0,0-1 0 0 0,0 0 0 0 0,0 1 0 0 0,0-1 0 0 0,-1 1 0 0 0,1-1 0 0 0,0 0 0 0 0,0 1 0 0 0,0-1 0 0 0,0 0 0 0 0,-1 0 0 0 0,1 1 0 0 0,0-1 0 0 0,-6 15 413 0 0,1-11-239 0 0,1 1 0 0 0,-1-1 0 0 0,0 0 1 0 0,0 0-1 0 0,0 0 0 0 0,0-1 0 0 0,-9 4 0 0 0,-42 17 807 0 0,50-21-945 0 0,-409 153 1263 0 0,-217 55-2088 0 0,601-203 770 0 0,-279 73-122 0 0,-3-26 502 0 0,306-54-341 0 0,-20 0 142 0 0,27-1-177 0 0,0 0 0 0 0,-1 0 0 0 0,1 0 0 0 0,0 0 0 0 0,0 0 0 0 0,0-1 0 0 0,0 1 0 0 0,0 0 0 0 0,0 0 0 0 0,0 0 0 0 0,0 0 0 0 0,0 0 0 0 0,0-1 0 0 0,-1 1 0 0 0,1 0 0 0 0,0 0 0 0 0,0 0 0 0 0,0 0 0 0 0,0-1 0 0 0,0 1 0 0 0,0 0 0 0 0,0 0 0 0 0,0 0 0 0 0,0 0 0 0 0,0-1 0 0 0,0 1 0 0 0,0 0 0 0 0,1 0 0 0 0,-1 0 0 0 0,0 0 0 0 0,0-1 0 0 0,0 1 0 0 0,0 0 0 0 0,0 0 0 0 0,0 0 0 0 0,0 0 0 0 0,1-1 0 0 0,2-6-6 0 0,2 1-3 0 0,0 0 1 0 0,0 0-1 0 0,1 1 0 0 0,0-1 0 0 0,0 1 1 0 0,0 0-1 0 0,11-5 0 0 0,4-5-56 0 0,229-162-372 0 0,-249 177 433 0 0,63-40-59 0 0,-56 36 51 0 0,0 0 0 0 0,1 1 1 0 0,0-1-1 0 0,0 1 0 0 0,0 1 0 0 0,9-2 0 0 0,-16 4 6 0 0,0-1 0 0 0,0 1 0 0 0,0 0 0 0 0,0 0-1 0 0,0 0 1 0 0,0 0 0 0 0,0 0 0 0 0,1 0 0 0 0,-1 1-1 0 0,0-1 1 0 0,0 1 0 0 0,0-1 0 0 0,0 1 0 0 0,-1 0-1 0 0,1 0 1 0 0,0 0 0 0 0,0 0 0 0 0,0 0 0 0 0,0 0 0 0 0,-1 0-1 0 0,1 0 1 0 0,-1 1 0 0 0,1-1 0 0 0,-1 1 0 0 0,1-1-1 0 0,-1 1 1 0 0,0 0 0 0 0,0-1 0 0 0,0 1 0 0 0,0 0-1 0 0,0 0 1 0 0,0 0 0 0 0,0 0 0 0 0,0 3 0 0 0,1 3-4 0 0,-1-1-1 0 0,-1 0 1 0 0,1 0 0 0 0,-1 1 0 0 0,0-1 0 0 0,-1 0 0 0 0,0 0 0 0 0,0 0-1 0 0,-2 9 1 0 0,-13 35 86 0 0,-2-1 0 0 0,-30 58 0 0 0,-8 21 91 0 0,38-82-116 0 0,-52 153 43 0 0,-10 52 350 0 0,71-229-431 0 0,-2-1 1 0 0,-1-1 0 0 0,0 1-1 0 0,-29 35 1 0 0,-72 69-1591 0 0,82-93 425 0 0,10-12-386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20 137 11519 0 0,'-1'1'528'0'0,"-1"0"-373"0"0,1-1-123 0 0,1 0 0 0 0,-1 1 0 0 0,1-1 0 0 0,-1 0 0 0 0,1 0 0 0 0,-1 1 0 0 0,1-1 0 0 0,-1 0 0 0 0,1 1 0 0 0,-1-1 0 0 0,1 1 0 0 0,-1-1 0 0 0,1 1 0 0 0,0-1 0 0 0,-1 1 0 0 0,1 0 0 0 0,-8 14 0 0 0,8-9 22 0 0,1-2 24 0 0,-1-2 48 0 0,0 0 0 0 0,0 0 0 0 0,0 0-1 0 0,1 0 1 0 0,-1 0 0 0 0,1-1 0 0 0,-1 1 0 0 0,1 0 0 0 0,0 0 0 0 0,-1 0-1 0 0,1 0 1 0 0,0-1 0 0 0,0 1 0 0 0,1 0 0 0 0,-1-1 0 0 0,0 1 0 0 0,0-1-1 0 0,1 1 1 0 0,1 1 0 0 0,-1-2 7 0 0,1 0-1 0 0,-1 0 1 0 0,1 1-1 0 0,-1-1 1 0 0,1-1-1 0 0,-1 1 1 0 0,1 0-1 0 0,0-1 1 0 0,-1 1-1 0 0,1-1 1 0 0,0 0-1 0 0,4 0 1 0 0,4-1 153 0 0,0-1 0 0 0,0 0 0 0 0,0 0 0 0 0,-1-1 0 0 0,19-8 0 0 0,234-108 2199 0 0,-136 58-6190 0 0,-93 46-2790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27 16039 0 0,'0'-1'731'0'0,"10"-25"2905"0"0,-17 61-3092 0 0,-5-7-239 0 0,-1 0 0 0 0,-31 50 0 0 0,-44 48-4 0 0,31-47-436 0 0,26-31-1331 0 0,18-27-108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15 305 11887 0 0,'0'0'1083'0'0,"-1"2"-891"0"0,-12 21 5704 0 0,21-34-5195 0 0,21-21-416 0 0,1 1-1 0 0,1 1 0 0 0,44-31 0 0 0,0 0-237 0 0,-70 56-47 0 0,13-12 0 0 0,0 2 0 0 0,1 0 0 0 0,0 2 0 0 0,38-21 0 0 0,-56 33-1 0 0,1 1-1 0 0,-1-1 1 0 0,1 1 0 0 0,-1-1-1 0 0,1 1 1 0 0,-1-1-1 0 0,1 1 1 0 0,-1 0-1 0 0,1 0 1 0 0,-1 0 0 0 0,1 0-1 0 0,-1 0 1 0 0,1 0-1 0 0,-1 0 1 0 0,1 0 0 0 0,-1 1-1 0 0,1-1 1 0 0,-1 0-1 0 0,1 1 1 0 0,-1-1-1 0 0,1 1 1 0 0,-1 0 0 0 0,2 0-1 0 0,-2 1 0 0 0,1 0 1 0 0,-1-1-1 0 0,1 1 0 0 0,-1 0 0 0 0,0-1 1 0 0,0 1-1 0 0,0 0 0 0 0,0 0 0 0 0,0 0 1 0 0,0 0-1 0 0,0 0 0 0 0,-1 0 0 0 0,1 0 0 0 0,-1 0 1 0 0,1 1-1 0 0,-1 2 0 0 0,1 15 77 0 0,-1 0 0 0 0,0 0 1 0 0,-2 0-1 0 0,-4 24 0 0 0,-23 78 289 0 0,7-40-344 0 0,21-77-137 0 0,0 0 1 0 0,1-1-1 0 0,-1 1 0 0 0,1 0 0 0 0,0-1 1 0 0,1 10-1 0 0,1-12-840 0 0,9 3-61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1064 9671 0 0,'0'2'440'0'0,"0"2"-265"0"0,-1 1 0 0 0,1-1 0 0 0,-1 0 0 0 0,-1 1 0 0 0,1-1 0 0 0,-1 0 0 0 0,1 0 0 0 0,-1 1 0 0 0,0-1 0 0 0,0-1 0 0 0,-1 1 0 0 0,1 0 0 0 0,-1-1 0 0 0,0 1 0 0 0,-4 3 0 0 0,1-1 497 0 0,1-1 0 0 0,-1 0 0 0 0,0-1 0 0 0,0 1 0 0 0,-1-1 0 0 0,1-1 0 0 0,-1 1 0 0 0,-11 4 0 0 0,7-5-433 0 0,1 0 0 0 0,-1-1-1 0 0,0 0 1 0 0,1-1-1 0 0,-1 0 1 0 0,0 0 0 0 0,0-1-1 0 0,-20-3 1 0 0,27 3-203 0 0,0-1 0 0 0,0 0 1 0 0,0 0-1 0 0,0 0 0 0 0,1 0 0 0 0,-1-1 0 0 0,0 1 0 0 0,1-1 0 0 0,-1 0 1 0 0,1 0-1 0 0,0 0 0 0 0,-1-1 0 0 0,1 1 0 0 0,0-1 0 0 0,1 0 0 0 0,-1 0 1 0 0,0 0-1 0 0,1 0 0 0 0,0 0 0 0 0,-1 0 0 0 0,1-1 0 0 0,1 1 0 0 0,-1-1 1 0 0,0 1-1 0 0,1-1 0 0 0,0 0 0 0 0,-2-5 0 0 0,2 2-27 0 0,1-1-1 0 0,0 1 0 0 0,0-1 1 0 0,0 1-1 0 0,1-1 0 0 0,0 1 1 0 0,0-1-1 0 0,1 1 0 0 0,0 0 1 0 0,1 0-1 0 0,-1 0 0 0 0,1 0 1 0 0,1 0-1 0 0,-1 1 0 0 0,1-1 1 0 0,0 1-1 0 0,6-7 0 0 0,8-9-187 0 0,1 1-1 0 0,1 0 1 0 0,24-18-1 0 0,-17 16 45 0 0,1 2 0 0 0,0 1-1 0 0,2 0 1 0 0,35-15 0 0 0,-48 26 136 0 0,1 2 0 0 0,0 0 1 0 0,1 1-1 0 0,-1 1 0 0 0,1 0 0 0 0,0 2 0 0 0,0 0 1 0 0,39-1-1 0 0,-54 5 30 0 0,0-1 0 0 0,0 0 0 0 0,0 1 0 0 0,1 0 1 0 0,-2 0-1 0 0,1 0 0 0 0,0 0 0 0 0,0 1 0 0 0,0 0 0 0 0,0-1 1 0 0,-1 1-1 0 0,5 4 0 0 0,-5-4 6 0 0,-1 0 0 0 0,0 0 1 0 0,0 0-1 0 0,0 0 0 0 0,-1 0 1 0 0,1 0-1 0 0,0 1 0 0 0,-1-1 0 0 0,0 1 1 0 0,1 0-1 0 0,-1-1 0 0 0,0 1 0 0 0,0 0 1 0 0,-1-1-1 0 0,1 1 0 0 0,0 0 1 0 0,-1 0-1 0 0,0 4 0 0 0,0 6 36 0 0,0 1 0 0 0,-2 0 0 0 0,0 0-1 0 0,0-1 1 0 0,-1 1 0 0 0,-1-1 0 0 0,0 0 0 0 0,-1 0-1 0 0,-12 23 1 0 0,2-10 79 0 0,0-1 0 0 0,-2 0 0 0 0,-31 34 0 0 0,16-26-295 0 0,-1-3-1 0 0,-68 49 1 0 0,87-69 92 0 0,8-6-476 0 0,-20 14 465 0 0,11-12-1751 0 0,1-5-3526 0 0,5-4-1183 0 0</inkml:trace>
  <inkml:trace contextRef="#ctx0" brushRef="#br0" timeOffset="1">1116 1 15631 0 0,'0'0'719'0'0,"-1"2"-20"0"0,-13 17-569 0 0,1 1 0 0 0,1 0 1 0 0,-14 33-1 0 0,6-12 179 0 0,-105 174 588 0 0,-13-8-557 0 0,7-13-189 0 0,130-191-149 0 0,-62 102 71 0 0,55-90-64 0 0,1 0 1 0 0,1 0 0 0 0,1 1-1 0 0,0 0 1 0 0,-4 21-1 0 0,8-31 7 0 0,1 0 0 0 0,-1 0 0 0 0,1 0-1 0 0,0-1 1 0 0,2 10 0 0 0,-2-12-147 0 0,1 0 0 0 0,0-1 0 0 0,0 1 0 0 0,-1 0 0 0 0,2-1 0 0 0,-1 1 0 0 0,0 0 0 0 0,0-1-1 0 0,1 1 1 0 0,0-1 0 0 0,-1 0 0 0 0,1 0 0 0 0,2 3 0 0 0,6 2-6225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7367 0 0,'-2'0'334'0'0,"-10"-1"-146"0"0,0 2 0 0 0,0 0 0 0 0,-1 0 1 0 0,-12 4-1 0 0,22-5 137 0 0,0 1 0 0 0,1 0 0 0 0,-1 0 1 0 0,0 0-1 0 0,0 0 0 0 0,0 1 0 0 0,1-1 0 0 0,-1 1 0 0 0,0 0 1 0 0,1 0-1 0 0,0 0 0 0 0,-1 0 0 0 0,1 0 0 0 0,0 0 0 0 0,0 1 0 0 0,0-1 1 0 0,0 0-1 0 0,1 1 0 0 0,-1 0 0 0 0,1-1 0 0 0,0 1 0 0 0,-2 4 1 0 0,1 3-39 0 0,0 0 1 0 0,1 0 0 0 0,0 0 0 0 0,0 1 0 0 0,1-1 0 0 0,1 0 0 0 0,-1 0 0 0 0,2 1-1 0 0,0-1 1 0 0,0 0 0 0 0,0 0 0 0 0,1 0 0 0 0,1-1 0 0 0,8 19 0 0 0,-1-9-40 0 0,0 1 0 0 0,1-2 0 0 0,0 1 0 0 0,2-2 0 0 0,29 31 0 0 0,235 181 2246 0 0,-69-62-1413 0 0,-22-14-1048 0 0,-170-139-153 0 0,-12-9-392 0 0,0-1 0 0 0,1 0-1 0 0,0 0 1 0 0,11 6 0 0 0,-16-10 319 0 0,1-1-1 0 0,-1 1 1 0 0,0 0 0 0 0,0-1-1 0 0,0 1 1 0 0,0-1 0 0 0,1 1 0 0 0,-1-1-1 0 0,0 0 1 0 0,0 1 0 0 0,0-1-1 0 0,0 0 1 0 0,0 0 0 0 0,0 0 0 0 0,0 0-1 0 0,-1 0 1 0 0,1 0 0 0 0,1-1-1 0 0,-2 2 154 0 0,7-11-1439 0 0,0-4-8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36 375 13415 0 0,'0'0'614'0'0,"-1"-1"-12"0"0,-21-12 2332 0 0,22 8-2732 0 0,1 1 1 0 0,-1 0-1 0 0,1 0 1 0 0,0-1 0 0 0,0 1-1 0 0,0 0 1 0 0,1 0 0 0 0,0 0-1 0 0,-1 0 1 0 0,1 1 0 0 0,1-1-1 0 0,2-4 1 0 0,5-4 64 0 0,0 0 0 0 0,13-12 0 0 0,-11 13-124 0 0,14-19 0 0 0,-11 9-106 0 0,1 1 0 0 0,1 0 0 0 0,1 2 0 0 0,21-18 0 0 0,-24 24-43 0 0,1 0-1 0 0,0 1 1 0 0,1 1 0 0 0,0 0-1 0 0,0 2 1 0 0,1 0-1 0 0,0 1 1 0 0,0 0 0 0 0,38-7-1 0 0,-51 14 6 0 0,0-1-1 0 0,0 1 1 0 0,0 0-1 0 0,0 1 1 0 0,0-1-1 0 0,0 1 1 0 0,0 0-1 0 0,0 0 1 0 0,0 0 0 0 0,0 1-1 0 0,-1 0 1 0 0,7 3-1 0 0,-5-2-2 0 0,0 1 0 0 0,0 0 0 0 0,0 0-1 0 0,-1 1 1 0 0,1 0 0 0 0,-1 0 0 0 0,0 0-1 0 0,4 7 1 0 0,-2-3 2 0 0,-1 1 1 0 0,0 1-1 0 0,-1-1 0 0 0,1 1 1 0 0,-2 0-1 0 0,0 0 0 0 0,0 0 0 0 0,-1 1 1 0 0,-1-1-1 0 0,3 17 0 0 0,-5-22 37 0 0,0 0 1 0 0,0 1-1 0 0,-1-1 0 0 0,1 0 0 0 0,-1 0 0 0 0,-1 0 0 0 0,1 1 1 0 0,-1-1-1 0 0,0-1 0 0 0,0 1 0 0 0,-1 0 0 0 0,-4 7 0 0 0,1-4 11 0 0,0 0 0 0 0,-1 0 1 0 0,0-1-1 0 0,-1 1 0 0 0,0-2 0 0 0,-12 10 0 0 0,-9 4 20 0 0,-1-2 1 0 0,0-2 0 0 0,-41 18-1 0 0,68-34-65 0 0,-27 14-210 0 0,-1-2 1 0 0,-1-1-1 0 0,0-1 1 0 0,-1-2-1 0 0,0-1 0 0 0,-61 6 1 0 0,60-14-967 0 0,32-1 917 0 0,-1 1-1 0 0,1 0 1 0 0,0-1-1 0 0,0 0 1 0 0,-1 1-1 0 0,1-1 0 0 0,0 0 1 0 0,0 0-1 0 0,0 0 1 0 0,0-1-1 0 0,-4-1 1 0 0,-1-6-1416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54 734 2303 0 0,'-1'1'102'0'0,"-51"30"14484"0"0,54-33-13890 0 0,36-39 931 0 0,73-60 0 0 0,18-1-1168 0 0,72-61-272 0 0,-177 141-150 0 0,96-94-27 0 0,-114 108-81 0 0,-5 6-27 0 0,-1 4-647 0 0,-1 0 706 0 0,1 0 0 0 0,-1 0 0 0 0,1-1 1 0 0,-1 1-1 0 0,0 0 0 0 0,0 0 0 0 0,0-1 0 0 0,-2 3 0 0 0,-2 4 7 0 0,-153 242-59 0 0,149-237 135 0 0,1 0-1 0 0,0 0 0 0 0,1 1 1 0 0,1 0-1 0 0,0 0 1 0 0,-6 22-1 0 0,12-34-34 0 0,-1 0-1 0 0,1-1 1 0 0,0 1-1 0 0,-1 0 1 0 0,1 0 0 0 0,0 0-1 0 0,0-1 1 0 0,0 1-1 0 0,0 0 1 0 0,1 0-1 0 0,-1 0 1 0 0,0-1 0 0 0,1 1-1 0 0,-1 0 1 0 0,1-1-1 0 0,0 1 1 0 0,-1 0-1 0 0,1-1 1 0 0,0 1 0 0 0,2 2-1 0 0,-1-3 6 0 0,-1 1-1 0 0,1-1 1 0 0,0 0-1 0 0,-1 0 1 0 0,1 0-1 0 0,0 0 1 0 0,0 0-1 0 0,0-1 1 0 0,0 1-1 0 0,0-1 1 0 0,0 1-1 0 0,0-1 1 0 0,0 1-1 0 0,0-1 1 0 0,3 0-1 0 0,5 0 41 0 0,0-1 0 0 0,0-1-1 0 0,-1 1 1 0 0,1-1 0 0 0,0-1-1 0 0,10-4 1 0 0,47-20 407 0 0,96-54-1 0 0,54-51-465 0 0,-172 103-80 0 0,61-52 0 0 0,-89 65 63 0 0,0-1 0 0 0,-1 0-1 0 0,0-1 1 0 0,-2-1 0 0 0,23-37-1 0 0,-29 41 23 0 0,6-9 0 0 0,-1-1 0 0 0,16-43 0 0 0,-26 57-11 0 0,-2 8-42 0 0,-6 16-54 0 0,4-9 86 0 0,-172 441-279 0 0,153-397 296 0 0,12-28 4 0 0,-3 6 0 0 0,0 1 0 0 0,1 0 0 0 0,2 1 0 0 0,-5 32 0 0 0,12-37-1362 0 0,14-22-4780 0 0,2-3 126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7831 0 0,'0'0'603'0'0,"-1"2"-396"0"0,-4 7 386 0 0,1 0 1 0 0,0 0 0 0 0,1 0-1 0 0,0 0 1 0 0,0 1-1 0 0,1 0 1 0 0,0-1 0 0 0,-1 20-1 0 0,3-15-44 0 0,0 0 0 0 0,1-1 0 0 0,1 1 0 0 0,0 0 0 0 0,8 25 0 0 0,-3-20-292 0 0,0-1 0 0 0,1 0 0 0 0,0-1 0 0 0,2 0 0 0 0,0 0 0 0 0,1-1 0 0 0,1 0 0 0 0,0-1 0 0 0,20 19 0 0 0,-8-13-167 0 0,0-2-1 0 0,2 0 0 0 0,0-2 1 0 0,33 17-1 0 0,-3-6-10 0 0,66 21-1 0 0,-85-37-524 0 0,-1-2-1 0 0,65 8 0 0 0,-99-18-207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1 919 0 0,'-1'2'14364'0'0,"-3"7"-14081"0"0,0-1-1 0 0,-1 0 1 0 0,0 0-1 0 0,0-1 1 0 0,-1 0-1 0 0,0 0 1 0 0,0 0-1 0 0,-12 10 1 0 0,-64 46-129 0 0,74-57-23 0 0,-181 117 238 0 0,29-20-278 0 0,150-96-75 0 0,-8 5 19 0 0,0 0-1 0 0,1 1 0 0 0,0 1 1 0 0,-27 31-1 0 0,37-36-48 0 0,6-7-229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9671 0 0,'2'0'4506'0'0,"12"1"-3496"0"0,-1 0 1 0 0,1 0 0 0 0,-1-1 0 0 0,1-1 0 0 0,14-3-1 0 0,68-17 36 0 0,-32 1-48 0 0,104-48 0 0 0,-95 36-2750 0 0,0 3-3542 0 0,-48 20-1680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9671 0 0,'0'0'748'0'0,"2"2"-492"0"0,13 7 653 0 0,0 1 0 0 0,-1 1 0 0 0,0 1 0 0 0,20 22 0 0 0,-13-11-11 0 0,34 50 1 0 0,-42-51-511 0 0,0 0 1 0 0,-1 0 0 0 0,11 31 0 0 0,-19-43-300 0 0,0 1 0 0 0,-1 0 0 0 0,-1 0 0 0 0,0 0 0 0 0,0 1 1 0 0,-1-1-1 0 0,0 0 0 0 0,-1 0 0 0 0,-3 21 0 0 0,1-24-45 0 0,0 0 0 0 0,-1 1 0 0 0,0-2-1 0 0,0 1 1 0 0,-1 0 0 0 0,0 0 0 0 0,0-1 0 0 0,-1 0-1 0 0,0 0 1 0 0,0 0 0 0 0,-10 9 0 0 0,-2 0 47 0 0,-1 0 1 0 0,-38 25-1 0 0,2-7-111 0 0,-76 35 0 0 0,122-66-179 0 0,0 0 0 0 0,0-1 0 0 0,-15 3 0 0 0,20-4 59 0 0,1-1-277 0 0,3-3 55 0 0,-1 0 0 0 0,1 0-1 0 0,-1 0 1 0 0,1 0 0 0 0,0-1 0 0 0,1 1 0 0 0,-1 1 0 0 0,0-1-1 0 0,1 0 1 0 0,0 0 0 0 0,-1 0 0 0 0,1 1 0 0 0,0-1 0 0 0,0 1-1 0 0,5-5 1 0 0,13-13-1194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1211 98 5527 0 0,'12'-7'640'0'0,"1"0"-1"0"0,0 1 0 0 0,0 0 0 0 0,1 1 0 0 0,0 0 0 0 0,20-3 0 0 0,-9 1 1642 0 0,129-39 5220 0 0,-167 54-6746 0 0,6-2-642 0 0,-71 34 374 0 0,7-5-398 0 0,-45 33-48 0 0,-136 71-6 0 0,198-116-45 0 0,-1-2-1 0 0,-1-2 1 0 0,-98 20 0 0 0,117-33 5 0 0,0-1 1 0 0,0-2 0 0 0,-1-1-1 0 0,1-2 1 0 0,-1-2 0 0 0,-66-11-1 0 0,76 5 5 0 0,1 0 0 0 0,0-1 0 0 0,1-2 0 0 0,0-1 0 0 0,-25-15 0 0 0,33 16 0 0 0,0 0 0 0 0,-19-16 0 0 0,29 21 0 0 0,1-1 0 0 0,0 0 0 0 0,0-1 0 0 0,1 1 0 0 0,-1-1 0 0 0,-7-15 0 0 0,10 8-13 0 0,4 14-58 0 0,2 2-99 0 0,1 1 157 0 0,0 0 0 0 0,0 1 1 0 0,0-1-1 0 0,0 1 1 0 0,-1-1-1 0 0,1 1 0 0 0,-1 0 1 0 0,1 0-1 0 0,-1 0 1 0 0,0 1-1 0 0,0-1 0 0 0,0 0 1 0 0,-1 1-1 0 0,1-1 1 0 0,-1 1-1 0 0,1 4 0 0 0,4 12-54 0 0,5 32 0 0 0,-11-52 65 0 0,20 158-30 0 0,-4-18 3 0 0,-10-104 22 0 0,20 63 0 0 0,-23-89 7 0 0,1 0 0 0 0,0 0 0 0 0,1 0 0 0 0,0-1 0 0 0,1 0 0 0 0,0 0 0 0 0,10 11 0 0 0,-11-14 0 0 0,0-1 0 0 0,0 0 0 0 0,1-1 0 0 0,-1 1 0 0 0,1-1 0 0 0,0 0 0 0 0,1-1 0 0 0,-1 1 0 0 0,1-1 0 0 0,-1-1 0 0 0,13 5 0 0 0,5-3 0 0 0,12 5 0 0 0,-25-4 0 0 0,-2 0 0 0 0,-2 4 1561 0 0,1-18-900 0 0,-7 7-576 0 0,37-64 724 0 0,-12 16-448 0 0,18-16-20 0 0,91-107-1 0 0,-56 77-322 0 0,18-26-671 0 0,-96 121 401 0 0,-3 4-1858 0 0,1-1 1871 0 0,0 0-1 0 0,0 0 0 0 0,0 0 1 0 0,0-1-1 0 0,1 1 1 0 0,-2 4-1 0 0,1 4-1844 0 0,0 1-4516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85 14711 0 0,'-3'-9'424'0'0,"0"1"-1"0"0,-1-1 1 0 0,0 1 0 0 0,-10-16-1 0 0,12 22-293 0 0,0 0 1 0 0,0 0-1 0 0,0 0 0 0 0,0 0 0 0 0,0 0 0 0 0,0 0 1 0 0,-1 0-1 0 0,1 1 0 0 0,-1-1 0 0 0,1 1 0 0 0,-1 0 0 0 0,1 0 1 0 0,-1 0-1 0 0,0 0 0 0 0,0 0 0 0 0,1 0 0 0 0,-1 1 1 0 0,0 0-1 0 0,0-1 0 0 0,-3 1 0 0 0,5 0-91 0 0,0 0 1 0 0,0 0-1 0 0,1 0 0 0 0,-1 0 0 0 0,0 0 0 0 0,0 1 0 0 0,1-1 1 0 0,-1 0-1 0 0,0 0 0 0 0,1 0 0 0 0,-1 1 0 0 0,0-1 0 0 0,1 0 0 0 0,-1 1 1 0 0,1-1-1 0 0,-1 1 0 0 0,0-1 0 0 0,1 1 0 0 0,-1-1 0 0 0,1 1 1 0 0,-1-1-1 0 0,1 1 0 0 0,-1-1 0 0 0,1 1 0 0 0,0-1 0 0 0,-1 1 1 0 0,1 0-1 0 0,0-1 0 0 0,-1 1 0 0 0,1 0 0 0 0,0 0 0 0 0,0-1 1 0 0,0 1-1 0 0,0 0 0 0 0,0-1 0 0 0,-1 1 0 0 0,1 0 0 0 0,0 0 1 0 0,1-1-1 0 0,-1 1 0 0 0,0 0 0 0 0,0 0 0 0 0,1 3-17 0 0,0-1 0 0 0,0 1 0 0 0,0-1 0 0 0,1 0 0 0 0,-1 1 0 0 0,1-1 0 0 0,0 0 0 0 0,0 0 0 0 0,0 0 0 0 0,0 0 0 0 0,0-1 0 0 0,1 1 0 0 0,-1-1 0 0 0,1 1 0 0 0,5 3 0 0 0,-6-4 6 0 0,7 6 107 0 0,0 1 0 0 0,-1 0 0 0 0,10 14-1 0 0,-15-18-87 0 0,1 0-1 0 0,-1 1 0 0 0,-1-1 1 0 0,1 1-1 0 0,-1-1 0 0 0,0 1 1 0 0,0 0-1 0 0,2 11 0 0 0,-1 2 49 0 0,-1-5-10 0 0,-1 0-1 0 0,0 18 0 0 0,-1-30-79 0 0,0-1-1 0 0,0 1 1 0 0,0-1-1 0 0,1 0 1 0 0,-1 1-1 0 0,0-1 1 0 0,0 0 0 0 0,1 1-1 0 0,-1-1 1 0 0,1 0-1 0 0,-1 0 1 0 0,1 1-1 0 0,0-1 1 0 0,0 0-1 0 0,-1 0 1 0 0,1 0-1 0 0,0 0 1 0 0,0 0 0 0 0,2 2-1 0 0,-1-2 3 0 0,-1 0 0 0 0,2 0-1 0 0,-1 0 1 0 0,0 0 0 0 0,0 0 0 0 0,0 0-1 0 0,0-1 1 0 0,0 1 0 0 0,1-1 0 0 0,3 1-1 0 0,3 0 29 0 0,1-1 0 0 0,0-1 0 0 0,-1 0 0 0 0,12-2 0 0 0,120-35 256 0 0,-6 2-777 0 0,-107 35-260 0 0,-13 2-1171 0 0,-13 10-1903 0 0,-1 2-2398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1375 0 0,'0'0'11183'0'0,"-7"7"-7115"0"0,6-2-3868 0 0,1-1 1 0 0,0 1-1 0 0,0-1 0 0 0,1 1 0 0 0,-1 0 1 0 0,1-1-1 0 0,0 1 0 0 0,0-1 1 0 0,0 0-1 0 0,1 1 0 0 0,0-1 1 0 0,-1 0-1 0 0,1 0 0 0 0,5 7 1 0 0,4 4 338 0 0,0 0 0 0 0,18 18 0 0 0,-12-15-188 0 0,42 42 680 0 0,-38-41-637 0 0,-1 2-1 0 0,19 24 1 0 0,-16-13-65 0 0,34 41 11 0 0,-51-65-355 0 0,1-1-1 0 0,1 0 0 0 0,-1 0 1 0 0,1 0-1 0 0,1-1 1 0 0,13 8-1 0 0,-19-13-129 0 0,0 0 0 0 0,-1-1-1 0 0,1 1 1 0 0,0 0 0 0 0,0-1 0 0 0,0 0-1 0 0,-1 1 1 0 0,1-1 0 0 0,0 0 0 0 0,0-1-1 0 0,0 1 1 0 0,0 0 0 0 0,-1-1 0 0 0,1 0-1 0 0,0 1 1 0 0,0-1 0 0 0,2-2 0 0 0,8-3-1629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0 1375 0 0,'0'0'16450'0'0,"-2"2"-15736"0"0,-68 47 697 0 0,-220 152 380 0 0,215-155-1782 0 0,-2-3 0 0 0,-83 34-1 0 0,93-49-234 0 0,65-27-12 0 0,4-2-2 0 0,45-22-2566 0 0,-21 13 1396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50 100 5983 0 0,'-2'0'464'0'0,"-12"3"-238"0"0,-7 1 934 0 0,8-3 10014 0 0,19-18-9451 0 0,-2 13-1585 0 0,0 0-1 0 0,0 1 1 0 0,0 0 0 0 0,0-1-1 0 0,0 1 1 0 0,1 1 0 0 0,-1-1 0 0 0,1 1-1 0 0,0-1 1 0 0,9-2 0 0 0,8-1 67 0 0,26-5 1 0 0,-37 9-94 0 0,74-11 382 0 0,131-3-1 0 0,-112 11-1541 0 0,-75 3 404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42 7831 0 0,'4'-4'87'0'0,"-3"3"-20"0"0,1 0-1 0 0,-1 0 1 0 0,0-1-1 0 0,0 1 1 0 0,0 0-1 0 0,0-1 1 0 0,0 1-1 0 0,0-1 1 0 0,0 0-1 0 0,0 1 1 0 0,-1-1-1 0 0,1 0 1 0 0,-1 1-1 0 0,1-1 1 0 0,-1 0-1 0 0,1-2 1 0 0,-1 4 172 0 0,0 0 0 0 0,0-1 0 0 0,0 1 0 0 0,0 0 0 0 0,0-1 0 0 0,0 1 0 0 0,0 0 0 0 0,0-1 0 0 0,-3-5 5499 0 0,3 6-5499 0 0,-1-1 0 0 0,-13 3 2300 0 0,-14 12-2243 0 0,14-5-203 0 0,1 1 0 0 0,0 1 0 0 0,0 0 0 0 0,1 1 1 0 0,0 0-1 0 0,1 0 0 0 0,1 2 0 0 0,0-1 0 0 0,0 1 0 0 0,2 0 0 0 0,0 1 0 0 0,0 0 0 0 0,1 1 0 0 0,-7 24 0 0 0,9-22-70 0 0,1 1 1 0 0,0-1-1 0 0,2 1 0 0 0,-1 21 0 0 0,3-28-15 0 0,0 0-1 0 0,1 1 1 0 0,1-1-1 0 0,0 0 1 0 0,0 0-1 0 0,1 0 1 0 0,7 17-1 0 0,4 2 36 0 0,15 36 50 0 0,-22-45-301 0 0,-6-19-25 0 0,2 2 128 0 0,-2-4-23 0 0,0-1 1 0 0,-1 1 0 0 0,1 0 0 0 0,-1 0 0 0 0,1-1 0 0 0,0 1-1 0 0,0-1 1 0 0,-1 1 0 0 0,1-1 0 0 0,0 1 0 0 0,0-1 0 0 0,0 1 0 0 0,0-1-1 0 0,-1 1 1 0 0,1-1 0 0 0,0 0 0 0 0,0 0 0 0 0,0 1 0 0 0,0-1 0 0 0,0 0-1 0 0,0 0 1 0 0,0 0 0 0 0,0 0 0 0 0,1 0 0 0 0,12-3-1276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6447 0 0,'-1'0'499'0'0,"-7"2"3589"0"0,6 2-817 0 0,2-4-3201 0 0,0 0 0 0 0,0 0 0 0 0,-1 0 0 0 0,1 0-1 0 0,0 1 1 0 0,0-1 0 0 0,0 0 0 0 0,-1 0 0 0 0,1 0 0 0 0,0 1-1 0 0,0-1 1 0 0,0 0 0 0 0,0 0 0 0 0,0 1 0 0 0,-1-1 0 0 0,1 0-1 0 0,0 0 1 0 0,0 1 0 0 0,0-1 0 0 0,0 0 0 0 0,0 0 0 0 0,0 1-1 0 0,0-1 1 0 0,0 0 0 0 0,0 0 0 0 0,0 1 0 0 0,0-1 0 0 0,0 2 31 0 0,1 0 0 0 0,-1 0-1 0 0,1 0 1 0 0,-1-1 0 0 0,1 1 0 0 0,-1 0 0 0 0,1 0 0 0 0,0-1 0 0 0,0 1 0 0 0,0 0 0 0 0,0-1 0 0 0,0 1 0 0 0,0-1 0 0 0,1 0 0 0 0,-1 1 0 0 0,0-1 0 0 0,1 0 0 0 0,-1 0 0 0 0,4 3 0 0 0,4 1 126 0 0,0 1 0 0 0,15 5-1 0 0,-10-4 21 0 0,60 24 487 0 0,-47-21-393 0 0,33 17 0 0 0,-57-25-303 0 0,0 0-1 0 0,1 0 0 0 0,-1 0 1 0 0,0 1-1 0 0,0-1 0 0 0,0 1 1 0 0,-1 0-1 0 0,1-1 1 0 0,-1 1-1 0 0,1 0 0 0 0,-1 1 1 0 0,2 3-1 0 0,-3-5-26 0 0,0 0-1 0 0,0 0 1 0 0,-1 0-1 0 0,1 1 1 0 0,-1-1-1 0 0,0 0 1 0 0,1 0-1 0 0,-1 1 1 0 0,0-1-1 0 0,0 0 1 0 0,-1 1-1 0 0,1-1 1 0 0,0 0-1 0 0,-1 0 1 0 0,1 1-1 0 0,-1-1 1 0 0,0 0-1 0 0,0 0 1 0 0,1 0-1 0 0,-2 0 1 0 0,-1 4 0 0 0,-9 10-98 0 0,0 0 0 0 0,-2 0 0 0 0,1-1 0 0 0,-2-1 0 0 0,0 0 0 0 0,-1-1 0 0 0,-33 21 0 0 0,47-33-952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233 14079 0 0,'34'-24'749'0'0,"1"1"-1"0"0,46-22 1 0 0,-13 8 312 0 0,94-52 271 0 0,-145 78-1090 0 0,-14 8 110 0 0,-10 5-111 0 0,-15 7 30 0 0,2 2 1 0 0,-35 22 0 0 0,1 1-182 0 0,-304 135-223 0 0,251-122-38 0 0,17-8 61 0 0,-1-4-1 0 0,-165 41 1 0 0,198-64 121 0 0,-1-2 0 0 0,-72 2-1 0 0,95-12-4 0 0,0-1-1 0 0,0-1 0 0 0,1-3 1 0 0,-1 0-1 0 0,-36-12 0 0 0,39 8 11 0 0,-49-22 0 0 0,68 24-11 0 0,0 0-1 0 0,1-1 1 0 0,0 0-1 0 0,0-1 1 0 0,0-1 0 0 0,-10-11-1 0 0,12 12-72 0 0,11 9 66 0 0,-1 0 0 0 0,1 0-1 0 0,0 0 1 0 0,0 0-1 0 0,0 0 1 0 0,0 0 0 0 0,0-1-1 0 0,0 1 1 0 0,0 0-1 0 0,0 0 1 0 0,0 0 0 0 0,0 0-1 0 0,0 0 1 0 0,0 0-1 0 0,0 0 1 0 0,0 0 0 0 0,0 0-1 0 0,0 0 1 0 0,0 0-1 0 0,-1 0 1 0 0,1 0 0 0 0,0 0-1 0 0,0 0 1 0 0,0 0-1 0 0,0 0 1 0 0,0 0 0 0 0,0 0-1 0 0,0 0 1 0 0,0 0-1 0 0,0 0 1 0 0,0 0 0 0 0,0 0-1 0 0,0 0 1 0 0,0 0-1 0 0,0 0 1 0 0,-1 0 0 0 0,1 0-1 0 0,0 0 1 0 0,0 0-1 0 0,0 0 1 0 0,0 0 0 0 0,0 1-1 0 0,0-1 1 0 0,0 0-1 0 0,0 0 1 0 0,0 0 0 0 0,0 0-1 0 0,0 0 1 0 0,0 0-1 0 0,0 0 1 0 0,0 0 0 0 0,0 0-1 0 0,0 0 1 0 0,0 0-1 0 0,0 0 1 0 0,0 0 0 0 0,0 0-1 0 0,0 0 1 0 0,0 1-1 0 0,0-1 1 0 0,0 0 0 0 0,0 0-1 0 0,0 0 1 0 0,0 0-1 0 0,0 0 1 0 0,0 0 0 0 0,8 20-344 0 0,-4-12 296 0 0,82 216-134 0 0,-74-186 184 0 0,2 8 0 0 0,36 80 0 0 0,-44-113 0 0 0,2 1 0 0 0,0-1 0 0 0,0 0 0 0 0,2-1 0 0 0,-1 0 0 0 0,1-1 0 0 0,1 0 0 0 0,0 0 0 0 0,23 16 0 0 0,-13-15 23 0 0,-1 0 1 0 0,29 10-1 0 0,20 10 99 0 0,-61-27-118 0 0,1 1 0 0 0,-1 0 0 0 0,0 0 0 0 0,0 0 0 0 0,10 12 0 0 0,-9-6-3 0 0,-9-8 6 0 0,0-3 1 0 0,0 0 7 0 0,0 0-1 0 0,0-1 1 0 0,0 1-1 0 0,0 0 0 0 0,-1-1 1 0 0,1 1-1 0 0,0-1 1 0 0,0 1-1 0 0,0 0 1 0 0,-1-1-1 0 0,1 1 1 0 0,0-1-1 0 0,-1 1 0 0 0,1 0 1 0 0,0-1-1 0 0,-1 1 1 0 0,1-1-1 0 0,-1 1 1 0 0,1-1-1 0 0,-1 0 0 0 0,1 1 1 0 0,-1-1-1 0 0,1 1 1 0 0,-1-1-1 0 0,1 0 1 0 0,-1 0-1 0 0,0 1 1 0 0,0-1-1 0 0,-1 1 49 0 0,0 0 0 0 0,0-1-1 0 0,1 1 1 0 0,-1-1 0 0 0,0 1 0 0 0,0-1 0 0 0,0 0-1 0 0,-2 0 1 0 0,0 0 48 0 0,0-1 0 0 0,0 0 0 0 0,1 0-1 0 0,-1 0 1 0 0,0-1 0 0 0,1 1 0 0 0,-1-1 0 0 0,1 0-1 0 0,0 0 1 0 0,-1 0 0 0 0,1-1 0 0 0,0 1 0 0 0,0-1-1 0 0,1 1 1 0 0,-1-1 0 0 0,0 0 0 0 0,1 0 0 0 0,0 0-1 0 0,0-1 1 0 0,0 1 0 0 0,0 0 0 0 0,0-1 0 0 0,-2-5-1 0 0,2 2 32 0 0,-1 0-1 0 0,1-1 0 0 0,0 1 0 0 0,1 0 0 0 0,0-1 0 0 0,0 1 0 0 0,1-1 0 0 0,-1 0 0 0 0,2 1 0 0 0,-1-1 0 0 0,3-9 0 0 0,1 2-40 0 0,1 1 0 0 0,0-1 0 0 0,1 1 0 0 0,1 0 1 0 0,0 1-1 0 0,1-1 0 0 0,12-15 0 0 0,75-81-155 0 0,-64 75 99 0 0,117-119-1813 0 0,-147 153 1149 0 0,-20 19-5571 0 0,8-6 4463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0,'0'0'390'0'0,"0"2"72"0"0,8 38 4873 0 0,14 44-1 0 0,-11-51-3352 0 0,25 52 0 0 0,-23-60-1741 0 0,0-1-1 0 0,2 0 0 0 0,1-1 0 0 0,1-1 0 0 0,1-1 0 0 0,1 0 1 0 0,24 21-1 0 0,32 16 83 0 0,108 65 1 0 0,-69-49-253 0 0,-84-53-60 0 0,12 7-149 0 0,49 26 0 0 0,-86-51-88 0 0,12 5-2409 0 0,-18-15 884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17535 0 0,'-2'0'803'0'0,"0"1"-712"0"0,-1 0 1 0 0,0-1-1 0 0,1 1 1 0 0,-1 1-1 0 0,1-1 0 0 0,0 0 1 0 0,-1 1-1 0 0,1-1 1 0 0,0 1-1 0 0,0-1 0 0 0,0 1 1 0 0,-4 4-1 0 0,-21 30-189 0 0,13-16 359 0 0,-23 27 0 0 0,-2-1 1 0 0,-2-2 0 0 0,-48 39-1 0 0,-283 197-616 0 0,287-220-291 0 0,37-27-513 0 0,46-32 591 0 0,3-1-138 0 0,0 0 578 0 0,0-1-1 0 0,0 1 1 0 0,0-1-1 0 0,-1 1 0 0 0,1-1 1 0 0,0 0-1 0 0,0 1 1 0 0,0-1-1 0 0,-1 0 1 0 0,2-1-1 0 0,2-1-296 0 0,13-11-1062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37:3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15 146 16615 0 0,'-7'-4'1506'0'0,"1"1"-1194"0"0,4 3 550 0 0,7-9-484 0 0,-3 7-369 0 0,0 0 0 0 0,0 0 0 0 0,1 0 0 0 0,-1 0 0 0 0,0 0 0 0 0,1 1 0 0 0,0-1 0 0 0,-1 1 0 0 0,1-1 0 0 0,3 0 0 0 0,32-9 195 0 0,-25 8-101 0 0,68-14 984 0 0,137-12 0 0 0,-133 20-621 0 0,144-6 467 0 0,11-2-1555 0 0,-174 8-201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12407 0 0,'0'0'1126'0'0,"2"-1"-929"0"0,320-107 816 0 0,-289 99-712 0 0,1 1-1 0 0,43-3 0 0 0,-64 10-333 0 0,0 0-1 0 0,0 1 0 0 0,0 1 0 0 0,0 0 1 0 0,1 0-1 0 0,-1 2 0 0 0,-1 0 0 0 0,26 8 1 0 0,-23-4-381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1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11519 0 0,'0'0'6120'0'0,"2"-1"-6034"0"0,33-10-98 0 0,-16 5 269 0 0,-1 1 0 0 0,1 0 1 0 0,-1 1-1 0 0,24-1 0 0 0,-14 5-77 0 0,-1 1 0 0 0,1 2 0 0 0,43 10 0 0 0,-55-10-382 0 0,0 0-1 0 0,0-2 1 0 0,0 0-1 0 0,1 0 1 0 0,25-3 0 0 0,-16-3-920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1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236 128 9671 0 0,'-36'1'878'0'0,"10"-1"1316"0"0,9 0 3934 0 0,26-14-5480 0 0,7 2-464 0 0,1 1 0 0 0,1 0 0 0 0,0 1-1 0 0,0 1 1 0 0,23-8 0 0 0,-22 9-71 0 0,-2 1 43 0 0,1 0-1 0 0,0 0 1 0 0,1 2-1 0 0,18-3 0 0 0,-31 7-127 0 0,1 0 0 0 0,-1 1 0 0 0,0 0-1 0 0,0 0 1 0 0,0 1 0 0 0,1 0 0 0 0,6 1-1 0 0,-10-1-30 0 0,1 0 0 0 0,-1 1-1 0 0,1-1 1 0 0,-1 1 0 0 0,0 0-1 0 0,1 0 1 0 0,-1 0-1 0 0,0 0 1 0 0,0 0 0 0 0,-1 1-1 0 0,1-1 1 0 0,0 1 0 0 0,2 3-1 0 0,-4-3-16 0 0,1 0-1 0 0,0 0 1 0 0,-1 0-1 0 0,1 0 1 0 0,-1 0-1 0 0,0 0 1 0 0,0 1-1 0 0,0-1 1 0 0,-1 0-1 0 0,1 1 1 0 0,-1-1-1 0 0,0 0 1 0 0,0 1-1 0 0,0-1 1 0 0,0 1-1 0 0,-1-1 1 0 0,1 0-1 0 0,-1 1 1 0 0,0-1-1 0 0,0 0 1 0 0,0 1-1 0 0,-2 2 1 0 0,-3 8-77 0 0,-1 1 1 0 0,-1-2 0 0 0,-12 19-1 0 0,17-28 74 0 0,-23 31-190 0 0,-56 61 1 0 0,-41 22 80 0 0,4-3 53 0 0,108-104 75 0 0,-57 63-6 0 0,57-61 13 0 0,1 0 1 0 0,1 1-1 0 0,-15 29 0 0 0,24-42 13 0 0,-1 0 1 0 0,1-1-1 0 0,0 1 1 0 0,-1 0-1 0 0,1-1 1 0 0,0 1-1 0 0,0 0 1 0 0,0-1-1 0 0,0 1 1 0 0,0 0-1 0 0,0-1 1 0 0,0 1-1 0 0,0 0 1 0 0,0 0-1 0 0,0-1 1 0 0,0 1-1 0 0,0 0 1 0 0,1-1-1 0 0,-1 1 1 0 0,0 0-1 0 0,0-1 1 0 0,1 1-1 0 0,0 1 1 0 0,0-1 11 0 0,0 0 1 0 0,0 0 0 0 0,0 0-1 0 0,0 0 1 0 0,0 0-1 0 0,1-1 1 0 0,-1 1 0 0 0,0 0-1 0 0,1 0 1 0 0,2 0-1 0 0,2 1 90 0 0,1 0 0 0 0,0-1-1 0 0,13 2 1 0 0,11-2 218 0 0,31-2-1 0 0,4-1 130 0 0,410 2 727 0 0,-364-5-2633 0 0,-57 0-86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2815 0 0,'0'0'280'0'0,"-8"2"-280"0"0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28 919 0 0,'-2'0'67'0'0,"-21"1"8"0"0,16 0 1275 0 0,-1 0-1 0 0,1 0 1 0 0,-8 3-1 0 0,11-2-2395 0 0,-8 4 11728 0 0,8-4-9306 0 0,3-1-1000 0 0,0 0-278 0 0,-3 5-24 0 0,-1 0 6 0 0,4-5 120 0 0,15-2-18 0 0,-1 0 0 0 0,0-2 0 0 0,1 1 0 0 0,-1-2 0 0 0,24-9 1 0 0,-17 6-105 0 0,30-8 1 0 0,-18 10-54 0 0,-1 0 1 0 0,1 2 0 0 0,0 1-1 0 0,36 4 1 0 0,-54-1-25 0 0,-1 0 0 0 0,1 1 0 0 0,0 1-1 0 0,-1 0 1 0 0,1 1 0 0 0,-1 0 0 0 0,0 1 0 0 0,0 1 0 0 0,-1 0-1 0 0,0 1 1 0 0,22 15 0 0 0,-30-19-2 0 0,-1 0 0 0 0,1 1 1 0 0,-1-1-1 0 0,0 1 0 0 0,0-1 0 0 0,0 1 0 0 0,3 5 0 0 0,-6-8-9 0 0,1 1 0 0 0,0-1 1 0 0,-1 1-1 0 0,1 0 0 0 0,-1-1 0 0 0,1 1 1 0 0,-1 0-1 0 0,0 0 0 0 0,1-1 0 0 0,-1 1 1 0 0,0 0-1 0 0,0 0 0 0 0,0-1 0 0 0,-1 1 0 0 0,1 0 1 0 0,0-1-1 0 0,-1 1 0 0 0,1 0 0 0 0,-1-1 1 0 0,0 1-1 0 0,1 0 0 0 0,-2 1 0 0 0,-1 1-1 0 0,1-1-1 0 0,-1 1 1 0 0,0-1-1 0 0,0 0 0 0 0,0 0 1 0 0,0 0-1 0 0,-1-1 1 0 0,1 1-1 0 0,-1-1 1 0 0,1 0-1 0 0,-8 3 1 0 0,-5 2-54 0 0,-25 6 1 0 0,31-10 59 0 0,-38 12 15 0 0,1 1-1 0 0,1 3 1 0 0,1 2 0 0 0,-57 34-1 0 0,84-44-60 0 0,6-4 48 0 0,2 0 1 0 0,-1 0 0 0 0,1 1 0 0 0,0 0 0 0 0,1 0-1 0 0,-1 1 1 0 0,-9 13 0 0 0,18-20 177 0 0,11-2-88 0 0,0 0 1 0 0,0-1 0 0 0,0 0 0 0 0,0-1 0 0 0,0 0-1 0 0,19-6 1 0 0,-14 2-88 0 0,1 0 1 0 0,0 1-1 0 0,0 1 0 0 0,0 1 0 0 0,0 0 1 0 0,1 1-1 0 0,-1 1 0 0 0,1 1 0 0 0,-1 0 1 0 0,1 1-1 0 0,0 0 0 0 0,-1 2 0 0 0,0 0 1 0 0,0 1-1 0 0,26 9 0 0 0,-21-5-37 0 0,0 2 0 0 0,36 22 0 0 0,-49-27 5 0 0,0 1-1 0 0,0 0 1 0 0,-1 1-1 0 0,1-1 1 0 0,-2 2-1 0 0,1-1 1 0 0,-1 1-1 0 0,0 0 1 0 0,6 9-1 0 0,-10-12-8 0 0,-1-4 35 0 0,0 0-1 0 0,0 0 1 0 0,-1 0-1 0 0,1 0 1 0 0,-1 1 0 0 0,1-1-1 0 0,-1 0 1 0 0,0 0-1 0 0,1 1 1 0 0,-1-1-1 0 0,0 0 1 0 0,0 1 0 0 0,0-1-1 0 0,0 0 1 0 0,0 1-1 0 0,0-1 1 0 0,0 0-1 0 0,0 1 1 0 0,-1-1 0 0 0,1 2-1 0 0,-1 0 18 0 0,0 1 1 0 0,0-1-1 0 0,-1 1 0 0 0,1-1 0 0 0,-1 0 1 0 0,0 0-1 0 0,1 0 0 0 0,-1 0 0 0 0,-5 5 1 0 0,-25 23 183 0 0,20-19-141 0 0,0-3 30 0 0,1 1 1 0 0,-1-2-1 0 0,-1 1 1 0 0,-19 8-1 0 0,-58 23 76 0 0,42-20-81 0 0,-39 14 158 0 0,-103 24 0 0 0,71-23 210 0 0,76-23-242 0 0,25-8-91 0 0,0 1 0 0 0,-30 13 0 0 0,40-13-210 0 0,8-5 78 0 0,0 0 0 0 0,0 0 0 0 0,0 0 0 0 0,0 0 1 0 0,0 0-1 0 0,0 0 0 0 0,0 0 0 0 0,0 0 0 0 0,0 0 0 0 0,0 0 0 0 0,0 0 0 0 0,0 0 1 0 0,0 0-1 0 0,0 0 0 0 0,0 0 0 0 0,0 0 0 0 0,0 0 0 0 0,0 0 0 0 0,0 0 1 0 0,0 0-1 0 0,0 0 0 0 0,0 0 0 0 0,0 0 0 0 0,0 0 0 0 0,0 0 0 0 0,0 0 0 0 0,0 0 1 0 0,0 1-1 0 0,0-1 0 0 0,0 0 0 0 0,0 0 0 0 0,0 0 0 0 0,0 0 0 0 0,0 0 1 0 0,0 0-1 0 0,0 0 0 0 0,0 0 0 0 0,0 0 0 0 0,0 0 0 0 0,9 1-974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14135 0 0,'0'0'1283'0'0,"-2"1"-1055"0"0,0 2-128 0 0,0-1-1 0 0,-1 1 1 0 0,1 0 0 0 0,1 0 0 0 0,-1 0 0 0 0,0 0-1 0 0,1 0 1 0 0,-1 1 0 0 0,1-1 0 0 0,0 0-1 0 0,0 1 1 0 0,0-1 0 0 0,0 0 0 0 0,1 1-1 0 0,0-1 1 0 0,-1 1 0 0 0,1-1 0 0 0,1 1-1 0 0,-1 0 1 0 0,0-1 0 0 0,1 0 0 0 0,1 5 0 0 0,0 0 216 0 0,2-1 0 0 0,-1 1 0 0 0,1-1 1 0 0,0 0-1 0 0,1 0 0 0 0,0 0 1 0 0,0-1-1 0 0,0 1 0 0 0,10 7 1 0 0,8 7 459 0 0,28 19 1 0 0,-43-35-684 0 0,66 55 352 0 0,37 25 535 0 0,-95-75-890 0 0,0 0-1 0 0,0-1 0 0 0,1-1 1 0 0,0 0-1 0 0,24 6 0 0 0,-25-11-105 0 0,-1-3-129 0 0,-12 0-9 0 0,1-1 0 0 0,0 0 0 0 0,-1 0 0 0 0,1-1 0 0 0,0 1 0 0 0,-1-1-1 0 0,0 1 1 0 0,1-1 0 0 0,-1 0 0 0 0,0-1 0 0 0,0 1 0 0 0,0 0 0 0 0,0-1 0 0 0,3-4 0 0 0,14-19-2899 0 0,-5-3-3428 0 0,-10 14 967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1375 0 0,'0'0'2748'0'0,"-1"2"-2726"0"0,-14 11-656 0 0,13-12 466 0 0,1 0-60 0 0,-7 3 216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41 876 5759 0 0,'0'0'3578'0'0,"0"2"-3156"0"0,-14 27 1968 0 0,12-27-2165 0 0,1 0-8 0 0,-18 16 1989 0 0,15-14-1051 0 0,5-2-224 0 0,19-14-669 0 0,7-8-91 0 0,-1-1 0 0 0,0-1 0 0 0,41-50 0 0 0,-9 11 30 0 0,-3 7-63 0 0,111-122-5 0 0,-140 140-128 0 0,34-58 1 0 0,12-44-8 0 0,-37 70 3 0 0,-11 17-1 0 0,-18 34 0 0 0,1 1 0 0 0,1 0 0 0 0,1 1 0 0 0,15-21 0 0 0,-16 28-12 0 0,-7 6-48 0 0,-2 5-12 0 0,-4 12 21 0 0,-2-1 1 0 0,1 0-1 0 0,-16 24 0 0 0,-34 38-13 0 0,7-10 57 0 0,-63 117-49 0 0,30-49 58 0 0,36-56-2 0 0,40-66 0 0 0,1 0 0 0 0,0 1 0 0 0,0 0 0 0 0,-4 21 0 0 0,8-16 0 0 0,1-18 5 0 0,1 1-1 0 0,-1 0 1 0 0,0 0-1 0 0,0 0 1 0 0,1-1-1 0 0,-1 1 1 0 0,0 0-1 0 0,1 0 1 0 0,-1-1 0 0 0,0 1-1 0 0,1 0 1 0 0,-1 0-1 0 0,1-1 1 0 0,0 1-1 0 0,-1-1 1 0 0,1 1-1 0 0,-1-1 1 0 0,1 1-1 0 0,0-1 1 0 0,-1 1-1 0 0,1-1 1 0 0,0 1-1 0 0,0-1 1 0 0,-1 0-1 0 0,1 1 1 0 0,0-1 0 0 0,0 0-1 0 0,0 0 1 0 0,0 0-1 0 0,-1 1 1 0 0,1-1-1 0 0,0 0 1 0 0,0 0-1 0 0,0 0 1 0 0,0 0-1 0 0,-1-1 1 0 0,1 1-1 0 0,0 0 1 0 0,0 0-1 0 0,0 0 1 0 0,-1-1-1 0 0,2 0 1 0 0,4 0 21 0 0,0-2 1 0 0,0 1-1 0 0,-1-1 1 0 0,9-5-1 0 0,20-17 195 0 0,0-1 0 0 0,-2-2 0 0 0,45-49 1 0 0,-7 8-26 0 0,64-49-178 0 0,30-29-20 0 0,-161 144 2 0 0,12-15 0 0 0,-14 17 0 0 0,0 0 0 0 0,0 0 0 0 0,0 0 0 0 0,0-1 0 0 0,0 1 0 0 0,0 0 0 0 0,0-1 0 0 0,-1 1 0 0 0,1-1 0 0 0,0 1 0 0 0,-1-1 0 0 0,1 1 0 0 0,-1-1 0 0 0,1 1 0 0 0,-1-1 0 0 0,0 0 0 0 0,0-2 0 0 0,1-3 0 0 0,5-20 0 0 0,1 0 0 0 0,2 1 0 0 0,23-50 0 0 0,-69 132 0 0 0,-82 168 0 0 0,95-170 0 0 0,2-8 0 0 0,2 1 0 0 0,2 0 0 0 0,-13 55 0 0 0,29-93-2 0 0,1 0 1 0 0,0 1-1 0 0,0-1 0 0 0,1 0 1 0 0,0 1-1 0 0,1-1 0 0 0,0 1 1 0 0,0-1-1 0 0,1 0 0 0 0,0 0 0 0 0,0 0 1 0 0,6 13-1 0 0,-5-16 18 0 0,1 1 0 0 0,-1-1 1 0 0,1 0-1 0 0,1 0 0 0 0,-1-1 0 0 0,1 1 0 0 0,0-1 1 0 0,0 0-1 0 0,0 0 0 0 0,1-1 0 0 0,0 1 1 0 0,-1-1-1 0 0,2 0 0 0 0,-1-1 0 0 0,0 0 0 0 0,13 5 1 0 0,-7-5 61 0 0,0 0 1 0 0,0 0 0 0 0,18 0-1 0 0,-16-1-1373 0 0,28 6 0 0 0,-29-5 37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0,'0'0'11590'0'0,"2"0"-11196"0"0,8 4-232 0 0,1 0-1 0 0,-1 1 1 0 0,0 0 0 0 0,0 0-1 0 0,-1 1 1 0 0,0 0-1 0 0,10 8 1 0 0,59 59 619 0 0,-43-37-441 0 0,32 34-57 0 0,-39-40-221 0 0,40 36 1 0 0,-41-41-47 0 0,-21-19-125 0 0,0 0 1 0 0,0 0-1 0 0,1-1 0 0 0,0 0 0 0 0,11 6 1 0 0,-18-10-169 0 0,1-1 1 0 0,0 1 0 0 0,0-1-1 0 0,0 0 1 0 0,0 0 0 0 0,0 1 0 0 0,0-1-1 0 0,0 0 1 0 0,0 0 0 0 0,0 0-1 0 0,0 0 1 0 0,-1 0 0 0 0,1 0 0 0 0,0 0-1 0 0,0-1 1 0 0,0 1 0 0 0,0 0-1 0 0,0 0 1 0 0,0-1 0 0 0,0 1 0 0 0,0-1-1 0 0,1 0 1 0 0,6-6-4683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32 6447 0 0,'0'0'499'0'0,"1"-2"-126"0"0,0 0 223 0 0,1-1-1 0 0,0 0 0 0 0,-1 1 0 0 0,1-1 0 0 0,0 1 1 0 0,1 0-1 0 0,-1 0 0 0 0,0 0 0 0 0,3-2 0 0 0,-3 3-233 0 0,-2 0-210 0 0,1 1-1 0 0,-1 0 1 0 0,0-1 0 0 0,1 1 0 0 0,-1 0 0 0 0,1 0 0 0 0,-1-1 0 0 0,1 1 0 0 0,-1 0 0 0 0,0 0 0 0 0,1 0 0 0 0,-1-1 0 0 0,1 1-1 0 0,-1 0 1 0 0,1 0 0 0 0,0 0 0 0 0,-6 12 227 0 0,-1-1-1 0 0,0 0 0 0 0,-1 0 1 0 0,0-1-1 0 0,-12 14 0 0 0,-5 8 66 0 0,-60 99 203 0 0,-88 188 0 0 0,149-276-725 0 0,23-41-29 0 0,6-13-1025 0 0,-3 7 941 0 0,9-16-1523 0 0,4-4-4480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10191 0 0,'0'0'920'0'0,"-1"1"-754"0"0,-1 0-93 0 0,0 0 1 0 0,0 0-1 0 0,-1 0 0 0 0,1-1 1 0 0,0 1-1 0 0,-1-1 1 0 0,1 1-1 0 0,0-1 1 0 0,-1 0-1 0 0,-3 0 1 0 0,0 0 547 0 0,5 0 154 0 0,-13 8 5103 0 0,25-3-5683 0 0,0-1 0 0 0,0-1 0 0 0,0 0 0 0 0,0 0 0 0 0,0-1 0 0 0,1-1 0 0 0,19 1 0 0 0,85-7-127 0 0,-101 4-98 0 0,129-19-2024 0 0,-95 12-72 0 0,-27 4 468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46 5063 0 0,'0'0'232'0'0,"-2"1"-13"0"0,-47 14 1293 0 0,38-12-389 0 0,1-1 1 0 0,0 2-1 0 0,-1-1 0 0 0,2 1 0 0 0,-1 1 0 0 0,-18 11 3837 0 0,43-17-4238 0 0,137-29 122 0 0,-55 8-520 0 0,140-17-1941 0 0,-228 38 1482 0 0,67-5-5386 0 0,-65 6 3826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4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0 919 0 0,'-46'28'504'0'0,"32"-21"1953"0"0,1 1-1 0 0,0 0 1 0 0,0 1-1 0 0,-15 14 1626 0 0,29-21-3630 0 0,2 0-310 0 0,-1-1 0 0 0,1 1 0 0 0,0 0-1 0 0,0-1 1 0 0,0 1 0 0 0,1-1 0 0 0,-1 0-1 0 0,0 0 1 0 0,0 0 0 0 0,1-1 0 0 0,-1 1-1 0 0,0-1 1 0 0,7 0 0 0 0,4 0 278 0 0,-1 0-1 0 0,17-3 1 0 0,113-29 1598 0 0,15-2-1840 0 0,-87 21-4710 0 0,-57 9-1664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98 660 4143 0 0,'-1'0'319'0'0,"-24"14"169"0"0,-12 12 6991 0 0,29-19-6115 0 0,5-5-922 0 0,0 1 1 0 0,1 0 0 0 0,0 0 0 0 0,-1 0 0 0 0,1 0 0 0 0,0 1 0 0 0,1-1-1 0 0,-1 1 1 0 0,1-1 0 0 0,-1 1 0 0 0,1-1 0 0 0,0 1 0 0 0,0 4 0 0 0,11-8 307 0 0,-6 0-670 0 0,-1-1 0 0 0,0 0 0 0 0,0 0-1 0 0,0 0 1 0 0,1 0 0 0 0,-1 0 0 0 0,-1-1-1 0 0,1 1 1 0 0,5-4 0 0 0,24-22 266 0 0,-20 17-211 0 0,140-127 31 0 0,-44 38-171 0 0,25-21 5 0 0,-5 0 0 0 0,-128 120 0 0 0,0-1 0 0 0,0 1 0 0 0,0 0 0 0 0,0 0 0 0 0,0 0 0 0 0,0 0 0 0 0,0 0 0 0 0,0 0 0 0 0,0-1 0 0 0,0 1 0 0 0,0 0 0 0 0,1 0 0 0 0,-1 0 0 0 0,0 0 1 0 0,0 0-1 0 0,0 0 0 0 0,0 0 0 0 0,0 0 0 0 0,0 0 0 0 0,0 0 0 0 0,1-1 0 0 0,-1 1 0 0 0,0 0 0 0 0,0 0 0 0 0,0 0 0 0 0,0 0 0 0 0,0 0 0 0 0,0 0 0 0 0,1 0 0 0 0,-1 0 0 0 0,0 0 0 0 0,0 0 0 0 0,0 0 0 0 0,0 0 0 0 0,0 0 0 0 0,0 0 0 0 0,1 0 0 0 0,-1 0 0 0 0,0 0 0 0 0,0 0 0 0 0,0 1 0 0 0,0-1 0 0 0,0 0 0 0 0,0 0 0 0 0,1 0 0 0 0,-1 0 0 0 0,0 0 0 0 0,0 0 0 0 0,0 0 0 0 0,0 0 0 0 0,0 0 0 0 0,0 0 0 0 0,0 1 0 0 0,0-1 0 0 0,0 0 0 0 0,0 0 0 0 0,0 0 1 0 0,1 0-1 0 0,-1 0 0 0 0,0 0 0 0 0,0 1 0 0 0,0-1 0 0 0,0 0 0 0 0,0 0 0 0 0,0 0 0 0 0,0 0 0 0 0,-1 8 11 0 0,1-7-8 0 0,-3 15 49 0 0,0 0 0 0 0,-1 0 0 0 0,-1 0 0 0 0,0 0 0 0 0,-11 20 0 0 0,-44 74 23 0 0,4-11-9 0 0,52-91-65 0 0,-2 5 24 0 0,-9 25 0 0 0,14-35-23 0 0,0 0 1 0 0,0 0-1 0 0,0 1 1 0 0,1-1-1 0 0,-1 0 1 0 0,1 0-1 0 0,0 0 1 0 0,0 0-1 0 0,0 0 1 0 0,1 0-1 0 0,-1 0 1 0 0,1 1-1 0 0,-1-1 1 0 0,3 5-1 0 0,-2-6 14 0 0,0-1-1 0 0,0 0 1 0 0,1 1-1 0 0,-1-1 1 0 0,0 0-1 0 0,0 0 0 0 0,1 0 1 0 0,-1 0-1 0 0,1 0 1 0 0,-1 0-1 0 0,1 0 1 0 0,-1 0-1 0 0,1 0 0 0 0,-1-1 1 0 0,1 1-1 0 0,0-1 1 0 0,-1 1-1 0 0,1-1 0 0 0,0 0 1 0 0,0 0-1 0 0,-1 1 1 0 0,1-1-1 0 0,0 0 1 0 0,0-1-1 0 0,-1 1 0 0 0,1 0 1 0 0,0 0-1 0 0,3-2 1 0 0,2 0 82 0 0,1 0-1 0 0,-1 0 1 0 0,1-1 0 0 0,-1 0 0 0 0,7-4 0 0 0,31-22 159 0 0,-1-2 0 0 0,60-54 0 0 0,-77 62-228 0 0,92-85 35 0 0,88-84-22 0 0,-73 65-20 0 0,-107 101-20 0 0,-14 12-35 0 0,26-21 0 0 0,-38 34-35 0 0,-2 4-183 0 0,0 1 228 0 0,0-1 0 0 0,0 0 0 0 0,-1 0-1 0 0,1 0 1 0 0,-1 0 0 0 0,0 0 0 0 0,0 0 0 0 0,0 0 0 0 0,0 0 0 0 0,-4 3-1 0 0,-2 4-26 0 0,-166 242-517 0 0,141-197 543 0 0,2 1-1 0 0,-41 108 1 0 0,62-135 8 0 0,-7 32 0 0 0,15-48 10 0 0,-1 1-1 0 0,2 0 1 0 0,0 0 0 0 0,1 23-1 0 0,0-34 6 0 0,1 0 0 0 0,-1-1 0 0 0,0 1 0 0 0,1 0 0 0 0,0 0 0 0 0,-1-1 0 0 0,1 1 1 0 0,0-1-1 0 0,1 1 0 0 0,-1 0 0 0 0,0-1 0 0 0,1 0 0 0 0,-1 1 0 0 0,1-1 0 0 0,0 0 0 0 0,0 0 0 0 0,0 0 0 0 0,0 0 0 0 0,0 0 0 0 0,0 0 0 0 0,4 1 0 0 0,-2-1-2 0 0,1 0 0 0 0,-1 0-1 0 0,1-1 1 0 0,0 0 0 0 0,-1 0 0 0 0,1 0-1 0 0,0 0 1 0 0,0-1 0 0 0,0 0 0 0 0,-1 0-1 0 0,9-1 1 0 0,16-2-309 0 0,-1-2-1 0 0,48-15 1 0 0,52-28-4184 0 0,-99 36 2581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68 5471 0 0,'-2'0'248'0'0,"-16"6"220"0"0,-44 14 11886 0 0,65-20-11792 0 0,49-8 543 0 0,94-30 0 0 0,-93 23-1074 0 0,92-16 0 0 0,-138 31-255 0 0,0-1 0 0 0,-1 1 0 0 0,1 0 0 0 0,0 0 0 0 0,0 1 0 0 0,0 0 0 0 0,0 0 0 0 0,-1 0 0 0 0,1 1 0 0 0,0 0 0 0 0,8 4 0 0 0,-13-5-996 0 0,5 8-4636 0 0,-3 0 828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 8751 0 0,'-37'20'954'0'0,"21"-12"2582"0"0,16-8-3415 0 0,-1 0 1 0 0,1 1 0 0 0,0-1 0 0 0,0 0 0 0 0,0 0 0 0 0,-1 0-1 0 0,1 1 1 0 0,0-1 0 0 0,0 0 0 0 0,0 0 0 0 0,0 1-1 0 0,-1-1 1 0 0,1 0 0 0 0,0 0 0 0 0,0 1 0 0 0,0-1 0 0 0,0 0-1 0 0,0 1 1 0 0,0-1 0 0 0,0 0 0 0 0,0 0 0 0 0,0 1-1 0 0,0-1 1 0 0,0 0 0 0 0,0 1 0 0 0,0-1 0 0 0,0 0 0 0 0,0 1-1 0 0,0-1 1 0 0,0 0 0 0 0,0 0 0 0 0,0 1 0 0 0,0-1-1 0 0,1 0 1 0 0,-1 1 0 0 0,0-1 0 0 0,0 0 0 0 0,0 0 0 0 0,0 1-1 0 0,1-1 1 0 0,-1 0 0 0 0,0 0 0 0 0,0 0 0 0 0,1 1-1 0 0,0 0-2 0 0,0 0 0 0 0,0 0 0 0 0,0 0 0 0 0,0 0 0 0 0,0 0 0 0 0,1-1 0 0 0,-1 1 0 0 0,0 0 0 0 0,0 0 0 0 0,2 0 0 0 0,7 1 251 0 0,0-1 0 0 0,0 0 0 0 0,0-1 0 0 0,0 0-1 0 0,18-2 1 0 0,13-1 427 0 0,-9 3-505 0 0,0-2 1 0 0,49-10-1 0 0,-58 7-1457 0 0,47-17 0 0 0,-44 12 34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16 4607 0 0,'-8'-5'407'0'0,"7"3"-282"0"0,-1 1-1 0 0,-1 0 1 0 0,1 0-1 0 0,0 0 1 0 0,0 0 0 0 0,0 0-1 0 0,0 1 1 0 0,-1-1-1 0 0,1 1 1 0 0,0-1-1 0 0,-1 1 1 0 0,1 0 0 0 0,0 0-1 0 0,-1 0 1 0 0,1 0-1 0 0,0 0 1 0 0,-1 0-1 0 0,1 1 1 0 0,-4 0 0 0 0,-1 2 1464 0 0,1 0 1 0 0,-1 0 0 0 0,0 1-1 0 0,-10 8 1 0 0,-4 1-241 0 0,-115 74 839 0 0,124-78-2005 0 0,0 0 0 0 0,0 0 0 0 0,1 1 0 0 0,0 1 0 0 0,1 0 0 0 0,-16 22 0 0 0,-43 80 600 0 0,42-65-695 0 0,23-42-190 0 0,0 0-1 0 0,-1 0 1 0 0,0 0 0 0 0,0-1-1 0 0,0 1 1 0 0,-1-1 0 0 0,0 0-1 0 0,-10 6 1 0 0,6-5-600 0 0,0 0-1 0 0,-1-1 1 0 0,1 0-1 0 0,-20 5 1 0 0,30-10 618 0 0,-1 0-1 0 0,0 1 1 0 0,1-1-1 0 0,-1 0 1 0 0,1 0-1 0 0,-1 0 1 0 0,1 0 0 0 0,-1 0-1 0 0,0 0 1 0 0,1 0-1 0 0,-1 0 1 0 0,1 0 0 0 0,-1 0-1 0 0,1 0 1 0 0,-1-1-1 0 0,1 1 1 0 0,-2 0 0 0 0,1-1-196 0 0,-1 1-632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783 124 1375 0 0,'57'-28'502'0'0,"8"-4"4462"0"0,-33 15-2971 0 0,41-15 0 0 0,-44 19-1250 0 0,-27 13 502 0 0,-1-1-637 0 0,0 1-499 0 0,-1 0-1 0 0,1 0 1 0 0,-1 0 0 0 0,0 0 0 0 0,1-1 0 0 0,-1 1 0 0 0,1 0-1 0 0,-1 0 1 0 0,1 0 0 0 0,-1 0 0 0 0,1 0 0 0 0,-1 0-1 0 0,1 0 1 0 0,-1 0 0 0 0,1 0 0 0 0,-1 1 0 0 0,0-1 0 0 0,1 0-1 0 0,-1 0 1 0 0,1 0 0 0 0,-1 0 0 0 0,1 1 0 0 0,-1-1-1 0 0,1 0 1 0 0,-1 6-68 0 0,-1-1 0 0 0,0 0-1 0 0,1 0 1 0 0,-2 0-1 0 0,1-1 1 0 0,-1 1 0 0 0,1 0-1 0 0,-1 0 1 0 0,0-1-1 0 0,-1 1 1 0 0,1-1 0 0 0,-1 0-1 0 0,0 0 1 0 0,0 0 0 0 0,0 0-1 0 0,-1 0 1 0 0,1 0-1 0 0,-1-1 1 0 0,0 0 0 0 0,0 0-1 0 0,0 0 1 0 0,-6 3 0 0 0,2-2-9 0 0,0 0 1 0 0,0 0 0 0 0,-1 0-1 0 0,0-1 1 0 0,0 0 0 0 0,0-1-1 0 0,0 0 1 0 0,0-1 0 0 0,0 1-1 0 0,-1-2 1 0 0,-14 0 0 0 0,-23-2 5 0 0,1 3 0 0 0,-1 1 0 0 0,1 2 0 0 0,-1 2 0 0 0,1 3 0 0 0,1 1 0 0 0,0 2 0 0 0,0 2 0 0 0,-53 26 0 0 0,6 2-103 0 0,-148 45-1 0 0,226-85 66 0 0,14-2 0 0 0,-1 0 0 0 0,1 0 0 0 0,-1 0 0 0 0,1 0 0 0 0,-1-1 0 0 0,1 1 0 0 0,-1 0 0 0 0,1 0 0 0 0,-1 0 0 0 0,1-1 0 0 0,-1 1 0 0 0,1 0 0 0 0,-1 0 0 0 0,1-1 0 0 0,0 1 0 0 0,-1 0 0 0 0,0-1 0 0 0,1-1 0 0 0,-1 1 0 0 0,1-1 0 0 0,-1 1 0 0 0,1-1 0 0 0,-1 1 0 0 0,1-1 1 0 0,0 1-1 0 0,0-1 0 0 0,-1 1 0 0 0,1-1 0 0 0,0 1 0 0 0,1-1 0 0 0,-1 1 0 0 0,0-1 0 0 0,0 1 0 0 0,1-1 0 0 0,-1 1 0 0 0,1-1 0 0 0,-1 1 0 0 0,1-1 0 0 0,-1 1 0 0 0,2-2 0 0 0,18-29-12 0 0,-20 31 11 0 0,5-6-5 0 0,0 1 0 0 0,-1-1 0 0 0,0 0 0 0 0,0-1 0 0 0,-1 1 0 0 0,0-1 0 0 0,0 0 0 0 0,-1 1 0 0 0,2-13 0 0 0,-3 8 6 0 0,-4 6-13 0 0,2 4-54 0 0,2 8 48 0 0,0-2 0 0 0,0 1 1 0 0,1 0-1 0 0,0 0 0 0 0,0 0 0 0 0,0-1 0 0 0,4 6 0 0 0,-5-8 18 0 0,0 2 1 0 0,1-1 0 0 0,0 0 0 0 0,0 1 0 0 0,0-1 1 0 0,0 0-1 0 0,0 0 0 0 0,1 0 0 0 0,-1-1 0 0 0,1 1 0 0 0,0 0 0 0 0,5 3 0 0 0,4 2-13 0 0,-3 0 20 0 0,-1 0 1 0 0,0 1-1 0 0,0 0 0 0 0,-1 0 0 0 0,0 0 1 0 0,0 1-1 0 0,-1 0 0 0 0,7 18 0 0 0,-5-12 15 0 0,1 4 49 0 0,8 28 1 0 0,1 3 64 0 0,15 32 86 0 0,-18-43-176 0 0,1 0-1 0 0,30 51 0 0 0,-31-63-8 0 0,-9-16-28 0 0,1 0 1 0 0,0 0-1 0 0,12 13 1 0 0,-10-13 33 0 0,-1-1-22 0 0,-3-1 36 0 0,-5-8-46 0 0,1 0 0 0 0,-1 0 0 0 0,0 0 0 0 0,0 0 0 0 0,0 0 0 0 0,0 0 0 0 0,0 0-1 0 0,0 0 1 0 0,-1 0 0 0 0,1 0 0 0 0,-2 2 0 0 0,2 0 41 0 0,-1 0 4 0 0,0 0 0 0 0,0 0-1 0 0,0 0 1 0 0,-1-1 0 0 0,1 1 0 0 0,-1-1 0 0 0,0 1 0 0 0,0-1 0 0 0,0 1-1 0 0,-4 3 1 0 0,-2 5 2119 0 0,9-14-1941 0 0,6-10-189 0 0,10-17 211 0 0,-1 0 0 0 0,-2-2 1 0 0,14-40-1 0 0,-16 25-240 0 0,-2 0 0 0 0,-2-1 0 0 0,3-92 0 0 0,-7 101-16 0 0,-3 28 0 0 0,0 0 0 0 0,0 0 0 0 0,-1 0 0 0 0,0 0 0 0 0,-1 0 0 0 0,-2-14 0 0 0,2 21-77 0 0,0 1 0 0 0,0-1 0 0 0,0 0 0 0 0,-1 1-1 0 0,1-1 1 0 0,-1 1 0 0 0,0 0 0 0 0,0-1 0 0 0,0 1 0 0 0,0 0-1 0 0,0 0 1 0 0,-3-2 0 0 0,-5-5-184 0 0,9 8 7 0 0,1-1-912 0 0,0 1 1144 0 0,0 1-1 0 0,0 0 1 0 0,0 0 0 0 0,0 0 0 0 0,0-1 0 0 0,0 1 0 0 0,0 0-1 0 0,0 0 1 0 0,0 0 0 0 0,0-1 0 0 0,0 1 0 0 0,0 0-1 0 0,0 0 1 0 0,0 0 0 0 0,0-1 0 0 0,0 1 0 0 0,0 0 0 0 0,0 0-1 0 0,0 0 1 0 0,0-1 0 0 0,0 1 0 0 0,0 0 0 0 0,0 0 0 0 0,1 0-1 0 0,-1-1 1 0 0,0 1 0 0 0,0 0 0 0 0,5-4-321 0 0,0 1 1 0 0,0 0-1 0 0,0 0 1 0 0,0 0-1 0 0,1 0 1 0 0,-1 1-1 0 0,1 0 1 0 0,0 0-1 0 0,0 1 0 0 0,7-2 1 0 0,8-1-689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0,'0'0'8136'0'0,"2"1"-7736"0"0,4 4-188 0 0,1 0 0 0 0,-1 0-1 0 0,0 0 1 0 0,0 1 0 0 0,0 0-1 0 0,-1 0 1 0 0,0 0 0 0 0,5 9-1 0 0,9 9 220 0 0,32 38 228 0 0,-20-22-452 0 0,67 67-1 0 0,-1-30-139 0 0,-10-8-66 0 0,-70-54 23 0 0,0 1-1 0 0,25 32 1 0 0,-37-36 673 0 0,-3-7-2157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7:5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10799 0 0,'-1'0'496'0'0,"-37"0"256"0"0,36 0-450 0 0,0 0-1 0 0,0 0 0 0 0,0 1 1 0 0,0-1-1 0 0,0 1 1 0 0,0 0-1 0 0,0 0 0 0 0,1-1 1 0 0,-1 1-1 0 0,0 0 1 0 0,0 1-1 0 0,1-1 0 0 0,-1 0 1 0 0,1 0-1 0 0,-1 1 1 0 0,1-1-1 0 0,-1 1 0 0 0,1-1 1 0 0,-2 3-1 0 0,-3 5-223 0 0,0 0 0 0 0,-6 16-1 0 0,3-7 517 0 0,-103 224 230 0 0,36-69-807 0 0,66-155-86 0 0,-1-1 0 0 0,0 0 0 0 0,-19 20 0 0 0,29-35-188 0 0,2-5-394 0 0,18-37-789 0 0,-2 7 240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73 3223 0 0,'-1'1'240'0'0,"-24"11"3445"0"0,-4 2 2699 0 0,12 0-5553 0 0,-17 18 973 0 0,47-26-962 0 0,-8-4-694 0 0,1 0 1 0 0,0-1-1 0 0,0 0 0 0 0,-1-1 1 0 0,1 1-1 0 0,0-1 1 0 0,0 0-1 0 0,0-1 1 0 0,0 1-1 0 0,0-1 1 0 0,9-3-1 0 0,8-3 260 0 0,32-13 0 0 0,16-11-146 0 0,65-24 248 0 0,-109 46-807 0 0,1 1 1 0 0,0 1-1 0 0,33-3 0 0 0,-45 8-660 0 0,0-1-46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9559 0 0,'0'0'2982'0'0,"1"0"-1906"0"0,11 1-317 0 0,-1 0 1 0 0,0 0-1 0 0,1-1 1 0 0,17-3-1 0 0,48-11 377 0 0,-9 1-823 0 0,-59 12-381 0 0,120-21-1557 0 0,-104 15-58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11975 0 0,'-34'10'4280'0'0,"34"-8"-4210"0"0,0-1 0 0 0,1 0 1 0 0,-1 1-1 0 0,0-1 0 0 0,1 0 0 0 0,-1 0 0 0 0,1 1 0 0 0,-1-1 0 0 0,1 0 0 0 0,0 0 0 0 0,-1 0 0 0 0,1 0 0 0 0,0 0 0 0 0,0 0 0 0 0,0 0 1 0 0,0 0-1 0 0,0 0 0 0 0,0 0 0 0 0,0 0 0 0 0,0 0 0 0 0,0-1 0 0 0,0 1 0 0 0,1 0 0 0 0,-1-1 0 0 0,0 1 0 0 0,0-1 0 0 0,1 0 1 0 0,-1 1-1 0 0,0-1 0 0 0,3 0 0 0 0,4 2 317 0 0,1-1 0 0 0,-1 0 0 0 0,13-1 0 0 0,-18 0-372 0 0,34-1-131 0 0,0-2 0 0 0,60-12 0 0 0,71-28-1065 0 0,-15 4-806 0 0,-121 32-4057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1302 26 6447 0 0,'17'-1'118'0'0,"115"-14"6643"0"0,-111 10-6528 0 0,6 1 4854 0 0,-27 4-5042 0 0,0 0 1 0 0,0 0-1 0 0,0 0 1 0 0,0 0-1 0 0,0 0 0 0 0,0 0 1 0 0,0 0-1 0 0,1 1 818 0 0,-1-1-818 0 0,-18 8 624 0 0,-170 75-445 0 0,-49 20-1195 0 0,159-74 781 0 0,0-4-1 0 0,-152 28 0 0 0,-169-8-237 0 0,362-42 464 0 0,1-3 0 0 0,0 0 0 0 0,-1-3 0 0 0,-42-7 0 0 0,75 9 46 0 0,0 0 0 0 0,0 0 0 0 0,0 0 0 0 0,0-1 0 0 0,0 1-1 0 0,0-1 1 0 0,0 0 0 0 0,0 0 0 0 0,-6-5 0 0 0,9 6 87 0 0,2 0-10 0 0,1-1-151 0 0,0 0-1 0 0,0 1 1 0 0,1-1 0 0 0,-1 1 0 0 0,0-1 0 0 0,0 1 0 0 0,1 0-1 0 0,-1 0 1 0 0,1 0 0 0 0,-1 0 0 0 0,1 1 0 0 0,4-2-1 0 0,-1 2 14 0 0,0-1-1 0 0,0 1 0 0 0,0 0 1 0 0,0 1-1 0 0,8 1 1 0 0,2 2 15 0 0,0 0 0 0 0,0 1 1 0 0,17 8-1 0 0,-18-6-40 0 0,-1 1-1 0 0,0 0 1 0 0,-1 1-1 0 0,0 1 1 0 0,0 0-1 0 0,-1 0 1 0 0,19 21-1 0 0,-5 0-13 0 0,41 65 0 0 0,-11 2 100 0 0,8 13 106 0 0,-53-95-164 0 0,0 0 1 0 0,1-1-1 0 0,1-1 1 0 0,23 21-1 0 0,-32-32 56 0 0,0 0 0 0 0,0 0 0 0 0,1 0 0 0 0,-1 0 0 0 0,1-1 0 0 0,0 0 0 0 0,0 0 0 0 0,0 0 0 0 0,5 1 0 0 0,-9-3 370 0 0,0-1-442 0 0,0 0 1 0 0,0-1-1 0 0,0 1 1 0 0,0 0 0 0 0,-1-1-1 0 0,1 1 1 0 0,-1-1 0 0 0,1 1-1 0 0,-1-1 1 0 0,1 0 0 0 0,-1 1-1 0 0,0-1 1 0 0,0 1 0 0 0,0-1-1 0 0,0 0 1 0 0,0 1 0 0 0,-1-3-1 0 0,-6-30 62 0 0,5 27-54 0 0,-9-36 35 0 0,-10-48 21 0 0,18 76-71 0 0,2 0-1 0 0,0 0 0 0 0,0-1 1 0 0,3-18-1 0 0,-1 23 8 0 0,1 0 0 0 0,0 0 0 0 0,1 0 0 0 0,0 1 0 0 0,0-1 0 0 0,1 1 0 0 0,1 0 0 0 0,0 0 0 0 0,0 1 0 0 0,1-1 0 0 0,0 1 0 0 0,1 0 0 0 0,0 1 0 0 0,0 0 0 0 0,14-12 0 0 0,80-60-2071 0 0,-83 67 1025 0 0,1 2 1 0 0,-1 0 0 0 0,2 1-1 0 0,19-7 1 0 0,-26 13-5569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93 10135 0 0,'-1'0'778'0'0,"-6"0"-340"0"0,0-1 0 0 0,0 0 1 0 0,-13-4 3327 0 0,20 3-3568 0 0,1-1 1 0 0,-1 1-1 0 0,1-1 0 0 0,0 1 1 0 0,0-1-1 0 0,0 1 1 0 0,0-1-1 0 0,0 1 0 0 0,0 0 1 0 0,1 0-1 0 0,-1 0 0 0 0,1-1 1 0 0,-1 1-1 0 0,1 1 1 0 0,0-1-1 0 0,0 0 0 0 0,0 0 1 0 0,0 1-1 0 0,4-3 0 0 0,5-3-235 0 0,1 0 0 0 0,18-7-1 0 0,-28 13 120 0 0,3-1-31 0 0,0 0-1 0 0,1 0 1 0 0,-1 0-1 0 0,1 1 1 0 0,-1 0 0 0 0,9-1-1 0 0,-12 2-9 0 0,0 0 1 0 0,1 0-1 0 0,-1 0 1 0 0,0 1-1 0 0,1-1 1 0 0,-1 0-1 0 0,0 1 1 0 0,1 0-1 0 0,-1 0 1 0 0,0-1-1 0 0,0 1 0 0 0,0 1 1 0 0,1-1-1 0 0,-1 0 1 0 0,0 0-1 0 0,-1 1 1 0 0,4 2-1 0 0,6 8 25 0 0,-10-7-66 0 0,-1-1 10 0 0,3 3 27 0 0,-1 1 0 0 0,-1 0 0 0 0,0 0 1 0 0,1 15-1 0 0,-1-10-3 0 0,-1-9-21 0 0,1-1 0 0 0,-1 1 0 0 0,1 0-1 0 0,0-1 1 0 0,0 1 0 0 0,0-1 0 0 0,0 1-1 0 0,1-1 1 0 0,-1 1 0 0 0,1-1 0 0 0,0 0-1 0 0,0 0 1 0 0,0 0 0 0 0,0 0 0 0 0,5 5 0 0 0,-1-4 14 0 0,0 1 1 0 0,1-1-1 0 0,-1 0 1 0 0,1 0-1 0 0,8 3 1 0 0,-5-2 42 0 0,22 12 6 0 0,0-2-1 0 0,2-2 1 0 0,-1-1-1 0 0,54 12 0 0 0,-75-22-681 0 0,-1-1-1 0 0,1-1 0 0 0,15-1 0 0 0,-15 0-1399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 7687 0 0,'-88'75'827'0'0,"49"-40"-352"0"0,16-16 1038 0 0,1 2-1 0 0,-29 36 1385 0 0,53-56-2217 0 0,1 0-504 0 0,1 0-1 0 0,-1 0 1 0 0,1-1 0 0 0,0 1-1 0 0,-1-1 1 0 0,1 1-1 0 0,0-1 1 0 0,-1-1-1 0 0,1 1 1 0 0,0 0 0 0 0,-1-1-1 0 0,5-1 1 0 0,9-3 493 0 0,22-9 0 0 0,-18 6-268 0 0,202-55 2192 0 0,6 19-1253 0 0,-149 29-943 0 0,276-41 427 0 0,-346 54-828 0 0,143-16-840 0 0,-122 16 432 0 0,-1 1 0 0 0,62 8 0 0 0,-87-7 126 0 0,0 1 0 0 0,0 0 0 0 0,0 0 0 0 0,0 0 0 0 0,0 1-1 0 0,-1 0 1 0 0,1 0 0 0 0,-1 0 0 0 0,1 0 0 0 0,-1 1 0 0 0,0 0 0 0 0,0-1-1 0 0,0 2 1 0 0,5 3 0 0 0,-9-6 40 0 0,0-1 0 0 0,1 1-1 0 0,-1-1 1 0 0,0 1 0 0 0,1-1-1 0 0,-1 1 1 0 0,0 0 0 0 0,0-1-1 0 0,0 1 1 0 0,1 0 0 0 0,-1-1-1 0 0,0 1 1 0 0,0 0 0 0 0,0-1-1 0 0,0 1 1 0 0,0 0 0 0 0,0-1-1 0 0,0 1 1 0 0,-1 1 0 0 0,1 0-905 0 0,-3 14-4180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219 214 10135 0 0,'-1'2'464'0'0,"-16"27"152"0"0,2 1 0 0 0,1 0 0 0 0,-11 33-1 0 0,-17 36 1253 0 0,34-83-2223 0 0,-1 0 1 0 0,0 0 0 0 0,-22 26 0 0 0,28-39 370 0 0,1-1 0 0 0,0 1 1 0 0,-1-1-1 0 0,1 0 0 0 0,-1 0 0 0 0,0 0 1 0 0,1 0-1 0 0,-5 2 0 0 0,6-4 33 0 0,1 0-1 0 0,-1 0 1 0 0,1 0-1 0 0,-1 0 1 0 0,1 0-1 0 0,-1 0 1 0 0,1 0-1 0 0,0 0 1 0 0,-1 0 0 0 0,1 0-1 0 0,-1 0 1 0 0,1 0-1 0 0,-1 0 1 0 0,1-1-1 0 0,-1 1 1 0 0,1 0-1 0 0,-1 0 1 0 0,1 0-1 0 0,0-1 1 0 0,-1 1-1 0 0,1 0 1 0 0,-1 0-1 0 0,1-1 1 0 0,0 1-1 0 0,-1 0 1 0 0,1-1-1 0 0,0 1 1 0 0,0-1-1 0 0,-1 1 1 0 0,1 0-1 0 0,0-1 1 0 0,-6-13 880 0 0,5 6-645 0 0,0 1 0 0 0,1-1 0 0 0,0 1 0 0 0,1-1 0 0 0,0 1 0 0 0,0-1 0 0 0,0 1 0 0 0,5-13 0 0 0,23-57 505 0 0,-15 47-708 0 0,2 1-1 0 0,0 0 1 0 0,2 1-1 0 0,1 1 1 0 0,1 1 0 0 0,31-31-1 0 0,-31 38-83 0 0,0 0 0 0 0,2 1-1 0 0,0 1 1 0 0,1 1-1 0 0,1 1 1 0 0,0 1 0 0 0,47-19-1 0 0,-56 28 32 0 0,0 0 1 0 0,0 1-1 0 0,0 1 0 0 0,1 0 0 0 0,29-1 0 0 0,-36 4-10 0 0,0 0 0 0 0,0 1-1 0 0,-1 0 1 0 0,1 0 0 0 0,0 1-1 0 0,0 0 1 0 0,-1 1 0 0 0,1 0-1 0 0,-1 0 1 0 0,0 1 0 0 0,14 7 0 0 0,-19-8 9 0 0,0-1 0 0 0,-1 0 0 0 0,1 1 1 0 0,-1-1-1 0 0,0 1 0 0 0,1 0 0 0 0,-1-1 1 0 0,0 1-1 0 0,-1 0 0 0 0,1 0 0 0 0,0 1 1 0 0,-1-1-1 0 0,0 0 0 0 0,0 0 0 0 0,0 1 1 0 0,0-1-1 0 0,1 6 0 0 0,-1 6 134 0 0,0-1 0 0 0,-1 1-1 0 0,-2 15 1 0 0,0-4-36 0 0,-8 93 282 0 0,0-16-326 0 0,9-86-95 0 0,0 52 52 0 0,1-61-49 0 0,1 0-1 0 0,0 0 1 0 0,1 0 0 0 0,0-1 0 0 0,0 1 0 0 0,5 12 0 0 0,-6-18-44 0 0,1 0 0 0 0,-1 0 0 0 0,0 0 1 0 0,1 0-1 0 0,0 0 0 0 0,-1 0 1 0 0,1 0-1 0 0,0-1 0 0 0,0 1 0 0 0,0-1 1 0 0,0 1-1 0 0,0-1 0 0 0,0 0 1 0 0,0 0-1 0 0,1 0 0 0 0,-1 0 0 0 0,0 0 1 0 0,1 0-1 0 0,-1-1 0 0 0,0 1 1 0 0,1-1-1 0 0,-1 1 0 0 0,1-1 0 0 0,-1 0 1 0 0,1 0-1 0 0,-1 0 0 0 0,1-1 1 0 0,3 0-1 0 0,13-3-552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7831 0 0,'0'0'603'0'0,"11"-5"1572"0"0,-7 6-1543 0 0,1 1 0 0 0,-1-1 0 0 0,0 1 0 0 0,0 0 0 0 0,0 0 1 0 0,0 0-1 0 0,0 1 0 0 0,0-1 0 0 0,0 1 0 0 0,-1 0 0 0 0,6 5 1 0 0,5 8-538 0 0,16 20 0 0 0,-15-16 377 0 0,14 17-54 0 0,-2 0 1 0 0,-1 3 0 0 0,-2 0 0 0 0,26 60 0 0 0,-49-96-391 0 0,68 164 1350 0 0,-59-136-1130 0 0,0 1 0 0 0,-2 0 0 0 0,5 44-1 0 0,-11-58-264 0 0,-1 0 0 0 0,-1 0 0 0 0,0 0 0 0 0,-1-1 0 0 0,-2 1 0 0 0,1 0 0 0 0,-2 0 0 0 0,-1-1 0 0 0,0 0 0 0 0,-1 0 0 0 0,-1 0-1 0 0,-1-1 1 0 0,0 0 0 0 0,-1 0 0 0 0,-15 20 0 0 0,8-17-414 0 0,-26 29 1 0 0,34-41-162 0 0,-1 0-1 0 0,1-1 1 0 0,-1-1 0 0 0,0 1 0 0 0,-20 9 0 0 0,4-6-6246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5063 0 0,'0'0'4904'0'0,"2"0"-3490"0"0,26-6-301 0 0,0-2 0 0 0,33-13 0 0 0,9-4-156 0 0,-11 7-334 0 0,182-47 419 0 0,-225 62-1794 0 0,26-1 0 0 0,-18 4-4951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7 123 13359 0 0,'0'0'2516'0'0,"-6"0"1556"0"0,13 2-4081 0 0,0-1-1 0 0,1 0 1 0 0,0 0 0 0 0,-1-1-1 0 0,1 0 1 0 0,-1 0-1 0 0,15-3 1 0 0,56-16 56 0 0,-41 9-1 0 0,273-59-617 0 0,-287 64-1358 0 0,30-9-1 0 0,-30 6-3838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1839 0 0,'1'-1'134'0'0,"1"-1"525"0"0,1 1 0 0 0,-1 0 1 0 0,0 0-1 0 0,0 0 0 0 0,0 0 1 0 0,1 0-1 0 0,-1 0 0 0 0,1 1 1 0 0,-1-1-1 0 0,0 1 0 0 0,1-1 1 0 0,-1 1-1 0 0,1 0 0 0 0,-1 0 0 0 0,1 0 1 0 0,3 1-1 0 0,-4 0-438 0 0,0 0 0 0 0,0 0 0 0 0,0 0 1 0 0,0 0-1 0 0,0 0 0 0 0,0 0 0 0 0,0 0 0 0 0,0 1 0 0 0,0-1 0 0 0,-1 1 1 0 0,1 0-1 0 0,0-1 0 0 0,-1 1 0 0 0,2 2 0 0 0,2 5-111 0 0,0-1 1 0 0,-1 1-1 0 0,0 0 0 0 0,-1 1 0 0 0,5 17 0 0 0,-3-3 238 0 0,-1 0-1 0 0,0-1 1 0 0,-2 2 0 0 0,-2 43-1 0 0,-4-18 448 0 0,-12 63 0 0 0,15-110-1222 0 0,0 0-1 0 0,1 0 1 0 0,0 1-1 0 0,-1-1 0 0 0,1 0 1 0 0,0 0-1 0 0,1 0 1 0 0,0 5-1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16871 0 0,'0'0'1528'0'0,"-2"0"-1254"0"0,2 0-271 0 0,0 0 0 0 0,-1-1 0 0 0,1 1 1 0 0,-1 0-1 0 0,1 0 0 0 0,0 0 1 0 0,-1 0-1 0 0,1 0 0 0 0,-1 0 0 0 0,1 0 1 0 0,0 0-1 0 0,-1 0 0 0 0,1 0 0 0 0,-1 0 1 0 0,1 0-1 0 0,-1 1 0 0 0,1-1 1 0 0,0 0-1 0 0,-1 0 0 0 0,1 0 0 0 0,0 0 1 0 0,-1 1-1 0 0,1-1 0 0 0,0 0 1 0 0,-1 0-1 0 0,1 1 0 0 0,0-1 0 0 0,-1 0 1 0 0,1 1-1 0 0,0-1 0 0 0,0 0 1 0 0,-1 1-1 0 0,1-1 0 0 0,-1 2 19 0 0,-22 21-408 0 0,2 0 1 0 0,0 2-1 0 0,-19 30 0 0 0,9-11 274 0 0,23-35 74 0 0,-75 111 100 0 0,74-105 86 0 0,0 1 0 0 0,1 1 1 0 0,1-1-1 0 0,1 1 0 0 0,-9 35 1 0 0,14-47-81 0 0,0-1 1 0 0,1 1 0 0 0,-1 0 0 0 0,1 0 0 0 0,0 0 0 0 0,0-1 0 0 0,0 1 0 0 0,1 0 0 0 0,0 0-1 0 0,0 0 1 0 0,0-1 0 0 0,1 1 0 0 0,-1-1 0 0 0,1 1 0 0 0,0-1 0 0 0,0 1 0 0 0,1-1 0 0 0,-1 0-1 0 0,1 0 1 0 0,0 0 0 0 0,0-1 0 0 0,0 1 0 0 0,1-1 0 0 0,-1 1 0 0 0,1-1 0 0 0,0 0 0 0 0,0 0-1 0 0,0-1 1 0 0,0 1 0 0 0,0-1 0 0 0,1 0 0 0 0,-1 0 0 0 0,1-1 0 0 0,-1 1 0 0 0,1-1 0 0 0,0 0-1 0 0,-1 0 1 0 0,9 0 0 0 0,2 0 129 0 0,-1-1-1 0 0,1-1 1 0 0,0 0-1 0 0,-1-1 1 0 0,1 0-1 0 0,-1-2 1 0 0,0 1-1 0 0,22-10 1 0 0,-11 2-69 0 0,-2 0 1 0 0,1-2 0 0 0,40-29-1 0 0,-51 32-113 0 0,-1 0 0 0 0,-1-1 0 0 0,0 0 0 0 0,0-1 0 0 0,-1 0-1 0 0,-1-1 1 0 0,14-22 0 0 0,-17 23-64 0 0,0 0-1 0 0,-1 0 0 0 0,0 0 0 0 0,-1-1 1 0 0,0 1-1 0 0,-1-1 0 0 0,-1 0 1 0 0,0 0-1 0 0,1-21 0 0 0,-3 27-62 0 0,-1 0-1 0 0,1 1 0 0 0,-1-1 1 0 0,0 0-1 0 0,-1 1 0 0 0,0-1 1 0 0,0 1-1 0 0,0 0 1 0 0,-1-1-1 0 0,1 1 0 0 0,-2 0 1 0 0,1 0-1 0 0,-1 1 0 0 0,1-1 1 0 0,-2 1-1 0 0,1 0 0 0 0,-9-8 1 0 0,11 11-25 0 0,-1 0 1 0 0,0 1-1 0 0,0 0 0 0 0,0-1 1 0 0,-1 1-1 0 0,1 0 1 0 0,0 0-1 0 0,0 0 0 0 0,-1 1 1 0 0,1-1-1 0 0,0 1 1 0 0,-1 0-1 0 0,1 0 1 0 0,-4 0-1 0 0,-4 1-715 0 0,0 1 0 0 0,1 0-1 0 0,-12 3 1 0 0,4 1-4765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12319 0 0,'0'0'2083'0'0,"2"0"-1258"0"0,8 0-408 0 0,-1 0 0 0 0,1-1 0 0 0,-1 0 1 0 0,1-1-1 0 0,-1 0 0 0 0,0 0 0 0 0,10-5 0 0 0,12-1 197 0 0,90-21 863 0 0,223-61-64 0 0,-340 89-1416 0 0,176-52 126 0 0,-144 44-442 0 0,1 2 0 0 0,74-4 0 0 0,-94 10-192 0 0,-1 2-1 0 0,1 0 0 0 0,0 0 1 0 0,-1 2-1 0 0,1 0 1 0 0,29 10-1 0 0,-23-4-971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0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0 919 0 0,'0'0'13172'0'0,"-9"1"-12162"0"0,3 1-911 0 0,0 0 0 0 0,0 0 1 0 0,0 1-1 0 0,0-1 1 0 0,-10 8-1 0 0,-10 4-9 0 0,-7 1 74 0 0,-240 99 753 0 0,236-102-877 0 0,-1-1-1 0 0,0-2 1 0 0,-1-1 0 0 0,1-2-1 0 0,-59 1 1 0 0,93-6-15 0 0,0-1 1 0 0,1 0-1 0 0,-1 0 1 0 0,0-1-1 0 0,1 1 0 0 0,-1-1 1 0 0,1 1-1 0 0,-1-1 1 0 0,1 0-1 0 0,-1 0 0 0 0,1-1 1 0 0,0 1-1 0 0,-1-1 1 0 0,1 0-1 0 0,-3-2 1 0 0,5 3 68 0 0,1 1 11 0 0,-1-4-55 0 0,1 4-48 0 0,0-1 1 0 0,0 1 0 0 0,0 0 0 0 0,1 0-1 0 0,-1-1 1 0 0,0 1 0 0 0,0 0 0 0 0,0 0-1 0 0,1-1 1 0 0,-1 1 0 0 0,0 0-1 0 0,1 0 1 0 0,-1 0 0 0 0,0 0 0 0 0,1-1-1 0 0,-1 1 1 0 0,0 0 0 0 0,0 0 0 0 0,1 0-1 0 0,-1 0 1 0 0,0 0 0 0 0,1 0-1 0 0,-1 0 1 0 0,1 0 0 0 0,0-1-72 0 0,-1 4 51 0 0,0 0 1 0 0,0 0-1 0 0,-1 0 1 0 0,1 0 0 0 0,-1 0-1 0 0,0 0 1 0 0,0-1-1 0 0,0 1 1 0 0,0 0-1 0 0,0-1 1 0 0,-1 1 0 0 0,1 0-1 0 0,-3 2 1 0 0,-2 2 56 0 0,-1 0 0 0 0,-12 11 0 0 0,12-13 106 0 0,1 0 0 0 0,1 1 0 0 0,-1 0 0 0 0,-9 12 0 0 0,11-12-68 0 0,1 0-1 0 0,0 1 1 0 0,-1-1 0 0 0,2 1-1 0 0,-1 0 1 0 0,1 0 0 0 0,0 0-1 0 0,-1 9 1 0 0,3-13-74 0 0,0 0 0 0 0,0-1 0 0 0,0 1 0 0 0,0 0 0 0 0,0-1 0 0 0,1 1 0 0 0,-1 0 0 0 0,1-1 0 0 0,0 1 0 0 0,0-1 1 0 0,0 1-1 0 0,0-1 0 0 0,0 1 0 0 0,0-1 0 0 0,1 0 0 0 0,-1 0 0 0 0,1 1 0 0 0,-1-1 0 0 0,1 0 0 0 0,0 0 0 0 0,0-1 0 0 0,0 1 0 0 0,0 0 0 0 0,0-1 0 0 0,4 3 1 0 0,2 0 28 0 0,0-1 1 0 0,0 1 0 0 0,0-1 0 0 0,0-1 0 0 0,1 1 0 0 0,-1-1 0 0 0,1-1 0 0 0,16 1-1 0 0,6-1 36 0 0,34-4 0 0 0,-47 2-58 0 0,74-7 85 0 0,-35 2-71 0 0,111 3 0 0 0,-151 4-3 0 0,0 1-1 0 0,0 1 1 0 0,0 0-1 0 0,-1 1 1 0 0,1 1-1 0 0,-1 0 1 0 0,-1 1-1 0 0,1 1 1 0 0,-1 1-1 0 0,0 0 1 0 0,14 10-1 0 0,-24-14 45 0 0,-1-1 0 0 0,1 1-1 0 0,-1 0 1 0 0,0 0 0 0 0,0 1 0 0 0,-1-1 0 0 0,1 1-1 0 0,-1 0 1 0 0,0 0 0 0 0,0 0 0 0 0,2 5-1 0 0,-4-6-5 0 0,0-1-1 0 0,0 0 0 0 0,0 1 1 0 0,-1-1-1 0 0,1 0 0 0 0,-1 1 1 0 0,0-1-1 0 0,0 1 0 0 0,0-1 1 0 0,0 1-1 0 0,-1-1 0 0 0,1 0 1 0 0,-1 1-1 0 0,0-1 0 0 0,0 0 1 0 0,0 1-1 0 0,0-1 0 0 0,-1 0 1 0 0,-3 5-1 0 0,-1 0 33 0 0,-1 0 0 0 0,-1 0 1 0 0,0 0-1 0 0,0-1 0 0 0,0-1 0 0 0,-1 1 0 0 0,-16 8 0 0 0,9-5-9 0 0,-29 18 36 0 0,-1-3 0 0 0,-96 38 0 0 0,-30-11-79 0 0,112-35-558 0 0,-100 39 1 0 0,157-54 374 0 0,-3 0-2533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6 160 3679 0 0,'-5'7'14080'0'0,"6"-12"-13985"0"0,1-1 1 0 0,0 1-1 0 0,0 0 0 0 0,1 0 0 0 0,-1 0 0 0 0,1 0 0 0 0,0 0 0 0 0,1 1 0 0 0,-1-1 1 0 0,1 1-1 0 0,0 0 0 0 0,7-7 0 0 0,8-4 183 0 0,31-21-1 0 0,-36 27-82 0 0,29-15-1 0 0,-38 22-164 0 0,1 0 0 0 0,0 0 0 0 0,-1 0 0 0 0,1 1 0 0 0,0-1 0 0 0,-1 1-1 0 0,1 1 1 0 0,0-1 0 0 0,6 1 0 0 0,-10 0-28 0 0,0 0 0 0 0,-1 0 0 0 0,1 0 0 0 0,-1 1 0 0 0,1-1 0 0 0,-1 0 0 0 0,1 1 0 0 0,-1-1 0 0 0,1 1 0 0 0,-1 0 0 0 0,1-1 0 0 0,-1 1 0 0 0,0 0 0 0 0,0 0 0 0 0,1 0 0 0 0,-1 0 0 0 0,0 0 0 0 0,0 0 0 0 0,0 0 0 0 0,0 0 0 0 0,0 1 0 0 0,0-1 0 0 0,0 0 0 0 0,0 1 0 0 0,0-1 0 0 0,-1 0 0 0 0,1 1-1 0 0,-1-1 1 0 0,1 1 0 0 0,-1-1 0 0 0,1 1 0 0 0,-1-1 0 0 0,0 1 0 0 0,0-1 0 0 0,0 1 0 0 0,0 3 0 0 0,1 1 5 0 0,-1-2-4 0 0,0 1 1 0 0,0-1-1 0 0,0 1 0 0 0,0 0 1 0 0,0-1-1 0 0,-1 1 0 0 0,0-1 0 0 0,0 1 1 0 0,-1-1-1 0 0,-2 8 0 0 0,-3 1 27 0 0,0 0 0 0 0,-9 13 0 0 0,-5 8-28 0 0,17-26-2 0 0,1 0 0 0 0,1 0 0 0 0,-1 1 0 0 0,2-1 0 0 0,-1 0 0 0 0,1 1 0 0 0,0-1 0 0 0,0 10 0 0 0,0-3 0 0 0,-7 35 0 0 0,0-2 0 0 0,3-27 0 0 0,3-12-15 0 0,-2 0 0 0 0,1-1-1 0 0,-1 1 1 0 0,0-1 0 0 0,0 0-1 0 0,-10 13 1 0 0,0 1-102 0 0,3-5 21 0 0,-8 17 80 0 0,4-9 16 0 0,14-23 0 0 0,0 0 0 0 0,-1-1 0 0 0,1 1 0 0 0,0 0 0 0 0,0-1 0 0 0,-1 1 0 0 0,-2 2 0 0 0,1-2-1 0 0,0 1 0 0 0,1-1 0 0 0,0 1-1 0 0,-1 0 1 0 0,-2 4 0 0 0,-12 18 88 0 0,16-24 713 0 0,11-5-158 0 0,1-2-314 0 0,27-12 619 0 0,23-8-384 0 0,-41 16-401 0 0,1 2 0 0 0,39-12-1 0 0,-32 16-122 0 0,1 1 0 0 0,50 0-1 0 0,-49 3-41 0 0,-1-1 0 0 0,46-8 0 0 0,-39 2-524 0 0,0 2 1 0 0,60-2-1 0 0,-94 7-373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1382 154 7799 0 0,'0'0'706'0'0,"3"-2"-578"0"0,14-10 1048 0 0,0-2-1 0 0,-1 0 1 0 0,19-21 0 0 0,-20 19 319 0 0,2 0 1 0 0,30-23-1 0 0,-37 34-182 0 0,-13 10 106 0 0,-14 13-799 0 0,-35 26-577 0 0,-2-2 1 0 0,-2-3-1 0 0,-1-2 1 0 0,-67 31-1 0 0,96-56-91 0 0,-1 0 0 0 0,-1-2 1 0 0,0-1-1 0 0,0-1 0 0 0,0-2 0 0 0,-1-1 0 0 0,0-2 0 0 0,-41 0 1 0 0,24-4 38 0 0,1-2 1 0 0,-1-2 0 0 0,1-3-1 0 0,-81-23 1 0 0,76 16 10 0 0,0 2-1 0 0,-69-7 1 0 0,92 17-10 0 0,0 2-1 0 0,1 0 1 0 0,-1 2 0 0 0,0 2-1 0 0,1 0 1 0 0,-30 8 0 0 0,47-8 5 0 0,1 0-1 0 0,-1 1 1 0 0,-18 8 0 0 0,25-9 4 0 0,1-1 0 0 0,-1 0 1 0 0,0 1-1 0 0,1 0 0 0 0,-1-1 0 0 0,1 1 0 0 0,0 1 1 0 0,0-1-1 0 0,0 0 0 0 0,0 1 0 0 0,1 0 0 0 0,-4 5 1 0 0,1 6 68 0 0,5-10-43 0 0,0-1-1 0 0,0 0 0 0 0,0 1 1 0 0,1-1-1 0 0,-1 1 0 0 0,1-1 1 0 0,0 0-1 0 0,0 1 0 0 0,1-1 1 0 0,-1 0-1 0 0,1 0 0 0 0,0 0 1 0 0,0 0-1 0 0,0 0 0 0 0,1-1 1 0 0,-1 1-1 0 0,1 0 0 0 0,0-1 1 0 0,0 0-1 0 0,4 4 0 0 0,9 6 48 0 0,0 0 0 0 0,0-1 0 0 0,20 11-1 0 0,-27-17-48 0 0,25 15-12 0 0,111 75 117 0 0,-111-71-99 0 0,-1 1-1 0 0,33 35 1 0 0,-19-14-31 0 0,-19-21 0 0 0,-1 3 0 0 0,37 49 0 0 0,-49-56-1 0 0,-2 1 1 0 0,0 0-1 0 0,11 28 0 0 0,-20-39 3 0 0,0-1-1 0 0,0 1 1 0 0,-1-1-1 0 0,-1 1 1 0 0,0 0-1 0 0,-1 0 1 0 0,0 0-1 0 0,-2 24 1 0 0,1-31 40 0 0,-4 7-18 0 0,3-12-18 0 0,1 1-1 0 0,-1 0 0 0 0,1 0 0 0 0,-1-1 0 0 0,1 1 0 0 0,-1 0 0 0 0,1-1 1 0 0,-1 1-1 0 0,0 0 0 0 0,1-1 0 0 0,-1 1 0 0 0,-1 0 0 0 0,2-1 0 0 0,-1 0 1 0 0,0 1-1 0 0,1-1 0 0 0,-1 0 1 0 0,0 0-1 0 0,1 0 0 0 0,-1 0 1 0 0,1 0-1 0 0,-1 0 0 0 0,0 0 1 0 0,1 0-1 0 0,-1 0 1 0 0,0 0-1 0 0,1 0 0 0 0,-1 0 1 0 0,-1-1-1 0 0,0 0 16 0 0,0 0-1 0 0,0 0 1 0 0,0-1 0 0 0,0 1 0 0 0,0-1 0 0 0,0 0 0 0 0,1 1-1 0 0,-1-1 1 0 0,0 0 0 0 0,1 0 0 0 0,0 0 0 0 0,-1 0 0 0 0,1 0-1 0 0,0 0 1 0 0,0-1 0 0 0,0 1 0 0 0,0 0 0 0 0,0 0-1 0 0,1-1 1 0 0,-1 1 0 0 0,1-1 0 0 0,-1-2 0 0 0,0-7 119 0 0,0 0 0 0 0,0 0 0 0 0,2-14-1 0 0,2 0 159 0 0,0 0 0 0 0,15-49-1 0 0,23-50 187 0 0,-33 103-418 0 0,47-122 69 0 0,27-79-117 0 0,-80 215-42 0 0,0 0 0 0 0,-1 1 0 0 0,0-1 0 0 0,0 0 0 0 0,-1 0 0 0 0,0 0 0 0 0,0 0-1 0 0,-1 0 1 0 0,0 0 0 0 0,-3-12 0 0 0,3 15-40 0 0,-1 0 0 0 0,0 0-1 0 0,0 0 1 0 0,-1 0 0 0 0,1 0 0 0 0,-1 0-1 0 0,0 1 1 0 0,0-1 0 0 0,-1 1 0 0 0,1 0-1 0 0,-1 0 1 0 0,0 0 0 0 0,0 0 0 0 0,0 1-1 0 0,-8-5 1 0 0,11 7-128 0 0,0 1 158 0 0,1 0-1 0 0,0 0 1 0 0,-1 0-1 0 0,1 0 1 0 0,-1 1-1 0 0,1-1 1 0 0,-1 0-1 0 0,1 0 1 0 0,0 0-1 0 0,-1 0 1 0 0,1 1-1 0 0,0-1 1 0 0,-1 0-1 0 0,1 0 1 0 0,0 1-1 0 0,-1-1 1 0 0,1 0-1 0 0,0 1 1 0 0,-1-1-1 0 0,1 0 1 0 0,0 1-1 0 0,0-1 1 0 0,-1 0-1 0 0,1 1 1 0 0,0-1-1 0 0,0 0 1 0 0,0 1-1 0 0,0-1 1 0 0,-1 1-1 0 0,1 1-8 0 0,0-1-1 0 0,0 0 1 0 0,0 1 0 0 0,0-1-1 0 0,0 0 1 0 0,1 1-1 0 0,-1-1 1 0 0,0 0 0 0 0,2 3-1 0 0,0 1-116 0 0,0 0 1 0 0,1 1-1 0 0,0-1 0 0 0,4 5 0 0 0,8 8-1166 0 0,4 1-320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0,'0'0'2350'0'0,"-1"3"-876"0"0,0 6-1072 0 0,1 0 0 0 0,-1 0 0 0 0,1 0-1 0 0,1 0 1 0 0,0 1 0 0 0,0-1 0 0 0,1 0 0 0 0,0 0-1 0 0,7 17 1 0 0,0-2-205 0 0,2 0 0 0 0,19 31-1 0 0,-16-34 63 0 0,0 0 0 0 0,2-1 0 0 0,0-1 0 0 0,1-1 0 0 0,1 0-1 0 0,1-1 1 0 0,37 25 0 0 0,-1-7 334 0 0,105 50-1 0 0,-152-81-552 0 0,191 84 304 0 0,-167-71-729 0 0,-30-16 178 0 0,7 3-922 0 0,-3-3-2195 0 0,4 1-633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20 9671 0 0,'-6'-11'1031'0'0,"0"2"6194"0"0,3 10-6839 0 0,-5 4-283 0 0,0 0 0 0 0,0 0 0 0 0,1 0 1 0 0,0 1-1 0 0,0 1 0 0 0,0-1 0 0 0,-9 12 0 0 0,2-2-42 0 0,-208 217 619 0 0,189-199-625 0 0,-169 181 222 0 0,196-208-270 0 0,1 0 0 0 0,0 0 0 0 0,0 1 0 0 0,0 0 0 0 0,1 0 0 0 0,-5 13 1 0 0,9-19-223 0 0,3 10-3145 0 0,2 2 380 0 0,-5-12 1217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40 3223 0 0,'0'0'143'0'0,"3"-1"-3"0"0,19-14-111 0 0,-12 8 65 0 0,3-5 4579 0 0,-10 7-734 0 0,-16 10-3941 0 0,-25 17 650 0 0,-44 32 0 0 0,69-45-588 0 0,-15 13-54 0 0,-40 38 0 0 0,17-13-6 0 0,39-34 0 0 0,0 0 0 0 0,0 1 0 0 0,2 1 0 0 0,0-1 0 0 0,0 2 0 0 0,-8 19 0 0 0,-4 5 0 0 0,8-13 0 0 0,1 0 0 0 0,-9 30 0 0 0,16-41 0 0 0,1 0 0 0 0,1 0 0 0 0,1 1 0 0 0,-3 32 0 0 0,6-38 0 0 0,0 0 0 0 0,0 0 0 0 0,1 0 0 0 0,1-1 0 0 0,0 1 0 0 0,0 0 0 0 0,1 0 0 0 0,6 15 0 0 0,-4-19-25 0 0,-1 1-1 0 0,2-1 1 0 0,-1 0-1 0 0,1 0 1 0 0,0-1-1 0 0,0 0 1 0 0,1 0-1 0 0,-1 0 0 0 0,12 7 1 0 0,9 7-3549 0 0,-16-10-629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34 215 11055 0 0,'-2'-1'852'0'0,"0"0"-706"0"0,-18-3 194 0 0,11 4 1366 0 0,16 2 1747 0 0,12-1-542 0 0,-9 0-3727 0 0,27-5 1117 0 0,1-2 0 0 0,59-16-1 0 0,71-33 842 0 0,-48 15-778 0 0,83-25-1469 0 0,-150 50-923 0 0,-37 10 617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15695 0 0,'0'0'2908'0'0,"2"-1"-2248"0"0,38-21 609 0 0,-18 10-656 0 0,45-19 1 0 0,-17 14-39 0 0,1 1-1 0 0,103-16 1 0 0,-3 16-3004 0 0,-123 12 734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5527 0 0,'-14'-7'5215'0'0,"25"0"-2488"0"0,61-31 5030 0 0,44-10-5363 0 0,-88 39-2414 0 0,1 0 0 0 0,0 2 0 0 0,0 2-1 0 0,57-5 1 0 0,-52 11 162 0 0,56 8 0 0 0,-18-1-785 0 0,-40-6 27 0 0,12 2-1749 0 0,-15-2-2185 0 0,3-2-2192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1839 0 0,'0'0'287'0'0,"3"-1"530"0"0,25-8 2627 0 0,-18 6-3350 0 0,-8 2-473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1181 80 4143 0 0,'1'-2'319'0'0,"20"-18"9"0"0,-5 6 3871 0 0,36-24-1 0 0,-50 37-3636 0 0,-2 1-519 0 0,0 0 1 0 0,1-1 0 0 0,-1 1 0 0 0,1-1-1 0 0,-1 1 1 0 0,0 0 0 0 0,1 0 0 0 0,-1-1-1 0 0,1 1 1 0 0,-1 0 0 0 0,1 0 0 0 0,-1-1-1 0 0,1 1 1 0 0,-1 0 0 0 0,1 0 0 0 0,-1 0-1 0 0,1 0 1 0 0,3 0 2946 0 0,-6 5-2929 0 0,0 1 1 0 0,0-1-1 0 0,-1 0 0 0 0,1 0 1 0 0,-1 0-1 0 0,0-1 0 0 0,-1 1 1 0 0,1-1-1 0 0,-1 1 1 0 0,1-1-1 0 0,-1 0 0 0 0,-1 0 1 0 0,-7 5-1 0 0,-9 6 75 0 0,-40 20 0 0 0,42-25-126 0 0,-271 137 67 0 0,214-114-51 0 0,-154 43 1 0 0,177-63-17 0 0,0-2 0 0 0,-67 4 0 0 0,95-13-5 0 0,0-2 1 0 0,0-1 0 0 0,0 0-1 0 0,0-2 1 0 0,0-1-1 0 0,1-1 1 0 0,-27-9-1 0 0,38 10-5 0 0,8 3 0 0 0,0 0 0 0 0,1-1 0 0 0,-1 0 0 0 0,1 0 0 0 0,-1-1 0 0 0,1 1 0 0 0,-7-6 0 0 0,3 1 0 0 0,0 0 15 0 0,4-1 57 0 0,2 4-4 0 0,-3-2-44 0 0,4 5 29 0 0,13 8 16 0 0,-10-5-54 0 0,21 11 98 0 0,-1 2 0 0 0,-1 1 1 0 0,0 0-1 0 0,-1 2 0 0 0,22 23 0 0 0,7 19-70 0 0,58 96-1 0 0,26 40-42 0 0,4 11 0 0 0,-119-178 64 0 0,-12-15-64 0 0,-5-13 0 0 0,-1-1 0 0 0,0 1 0 0 0,0 0 0 0 0,0 0 0 0 0,0-1 0 0 0,0 1 0 0 0,0 0 0 0 0,0-1 0 0 0,0 1 0 0 0,0 0 0 0 0,0 0 0 0 0,0-1 0 0 0,-1 1 0 0 0,1 0 0 0 0,-1 1 0 0 0,0-1-1 0 0,0-1 0 0 0,0 1 0 0 0,0 0 0 0 0,0 0-1 0 0,0-1 1 0 0,0 1 0 0 0,0-1 0 0 0,0 1 0 0 0,-1-1 0 0 0,1 1 0 0 0,0-1-1 0 0,0 0 1 0 0,-1 1 0 0 0,1-1 0 0 0,0 0 0 0 0,-1 0 0 0 0,1 0 0 0 0,0 0-1 0 0,0 0 1 0 0,-1 0 0 0 0,1-1 0 0 0,0 1 0 0 0,-1 0 0 0 0,1-1 0 0 0,0 1-1 0 0,0-1 1 0 0,-2 0 0 0 0,-4-2-7 0 0,0 1 0 0 0,0-2 0 0 0,-9-5 0 0 0,6 2 68 0 0,1-1-1 0 0,0 0 1 0 0,0 0-1 0 0,0-1 1 0 0,1 0-1 0 0,1-1 0 0 0,0 0 1 0 0,0 0-1 0 0,0 0 1 0 0,2-1-1 0 0,-7-14 1 0 0,4 4 78 0 0,0 0 1 0 0,2 0 0 0 0,1-1-1 0 0,0 0 1 0 0,-2-28 0 0 0,6 35-42 0 0,1 0 1 0 0,0 0 0 0 0,2 0 0 0 0,-1 0 0 0 0,2 0 0 0 0,0 1-1 0 0,0-1 1 0 0,2 1 0 0 0,-1-1 0 0 0,2 1 0 0 0,11-20 0 0 0,-1 7-45 0 0,0 2-1 0 0,2 0 1 0 0,1 1 0 0 0,37-35 0 0 0,81-69-1317 0 0,-136 126 303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7 416 9215 0 0,'0'0'707'0'0,"-1"-2"-464"0"0,-5-5 3201 0 0,51 8-368 0 0,-28 0-3347 0 0,0-1 1 0 0,0 0-1 0 0,0-1 1 0 0,0-1-1 0 0,0 0 1 0 0,21-7-1 0 0,152-54 2022 0 0,67-22 385 0 0,-7-2-1257 0 0,4-1-17 0 0,-186 68-460 0 0,127-20-1 0 0,-137 33-496 0 0,0 3 1 0 0,91 4-1 0 0,-143 0-172 0 0,0 1 1 0 0,-1-1 0 0 0,1 1-1 0 0,-1 1 1 0 0,8 1-1 0 0,0 4-673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83 603 4607 0 0,'-73'-60'6851'0'0,"70"58"-4330"0"0,3 2-2481 0 0,0 0 0 0 0,0 0-1 0 0,-1 0 1 0 0,1-1 0 0 0,0 1-1 0 0,0 0 1 0 0,0 0 0 0 0,-1 0-1 0 0,1 0 1 0 0,0 0 0 0 0,0 0-1 0 0,0-1 1 0 0,-1 1 0 0 0,1 0-1 0 0,0 0 1 0 0,0 0-1 0 0,0 0 1 0 0,-1 0 0 0 0,1 0-1 0 0,0 0 1 0 0,0 0 0 0 0,-1 0-1 0 0,1 0 1 0 0,0 0 0 0 0,0 0-1 0 0,-1 0 1 0 0,1 0 0 0 0,0 0-1 0 0,0 1 1 0 0,-1-1 0 0 0,34 109 2440 0 0,-17-39-1766 0 0,33 132 80 0 0,-27-131-720 0 0,31 71 1 0 0,-48-133-22 0 0,-4-7 561 0 0,7-15-82 0 0,-2-1-280 0 0,0 0 0 0 0,-1 0 0 0 0,5-29 0 0 0,1 1-14 0 0,49-134-83 0 0,-32 98-187 0 0,38-164 0 0 0,-57 189 73 0 0,-3 0 0 0 0,-1 0 0 0 0,-3-1 0 0 0,-3 1 0 0 0,-9-77 0 0 0,1 65 422 0 0,9 64-244 0 0,1 1-228 0 0,0 0 1 0 0,0 1 0 0 0,0-1-1 0 0,0 0 1 0 0,0 1-1 0 0,-1 0 1 0 0,1-1 0 0 0,0 1-1 0 0,0-1 1 0 0,0 1-1 0 0,0 0 1 0 0,0 1 0 0 0,2 0-9 0 0,8 5 14 0 0,0 0 0 0 0,0-1-1 0 0,0-1 1 0 0,1 0-1 0 0,-1 0 1 0 0,1-1-1 0 0,0-1 1 0 0,1 0-1 0 0,-1 0 1 0 0,0-2-1 0 0,1 1 1 0 0,0-1-1 0 0,13-2 1 0 0,13-2-7 0 0,0-2 1 0 0,71-18-1 0 0,-35 4 28 0 0,166-33 103 0 0,-217 49-224 0 0,0 1 1 0 0,0 2 0 0 0,0 0-1 0 0,36 5 1 0 0,-29 0-2696 0 0,41 13 0 0 0,-42-9-3481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277 324 16351 0 0,'-12'2'150'0'0,"0"2"-1"0"0,0-1 0 0 0,0 1 1 0 0,0 1-1 0 0,1 0 0 0 0,0 1 1 0 0,0 0-1 0 0,0 1 0 0 0,1 0 1 0 0,0 0-1 0 0,-16 17 0 0 0,-2 8-100 0 0,20-22-244 0 0,0 0 0 0 0,-1 0-1 0 0,0-1 1 0 0,0 0 0 0 0,-1 0-1 0 0,0-1 1 0 0,-13 7 0 0 0,23-15 195 0 0,0 0 0 0 0,-1 1 1 0 0,1-1-1 0 0,0 0 0 0 0,0 0 0 0 0,-1 0 0 0 0,1 1 1 0 0,0-1-1 0 0,0 0 0 0 0,-1 0 0 0 0,1 0 0 0 0,0 0 1 0 0,-1 0-1 0 0,1 0 0 0 0,0 0 0 0 0,-1 0 0 0 0,1 0 1 0 0,0 0-1 0 0,0 0 0 0 0,-1 0 0 0 0,1 0 0 0 0,0 0 1 0 0,-1 0-1 0 0,1 0 0 0 0,0 0 0 0 0,-1 0 0 0 0,1 0 1 0 0,0 0-1 0 0,0 0 0 0 0,-1-1 0 0 0,1 1 0 0 0,0 0 1 0 0,-1 0-1 0 0,1 0 0 0 0,0 0 0 0 0,0-1 1 0 0,0 1-1 0 0,-1 0 0 0 0,1 0 0 0 0,0-1 0 0 0,0 1 1 0 0,0 0-1 0 0,-1 0 0 0 0,1-1 0 0 0,0 1 0 0 0,0 0 1 0 0,0-1-1 0 0,0 1 0 0 0,0 0 0 0 0,0 0 0 0 0,0-1 1 0 0,1-14 800 0 0,1 8-590 0 0,0-1 0 0 0,1 1 1 0 0,0 0-1 0 0,0 1 0 0 0,1-1 0 0 0,0 0 1 0 0,5-5-1 0 0,37-43 508 0 0,-30 36-483 0 0,13-12 22 0 0,2 1-1 0 0,36-28 0 0 0,73-46-21 0 0,-115 86-208 0 0,-6 5-23 0 0,71-49 251 0 0,-76 54-120 0 0,0 1 0 0 0,0 0 0 0 0,1 0-1 0 0,25-6 1 0 0,-34 12-102 0 0,0 0 1 0 0,0 0-1 0 0,-1 1 0 0 0,1-1 0 0 0,0 2 1 0 0,0-1-1 0 0,-1 1 0 0 0,1-1 0 0 0,0 1 1 0 0,-1 1-1 0 0,1-1 0 0 0,-1 1 0 0 0,1 0 1 0 0,-1 1-1 0 0,0-1 0 0 0,0 1 0 0 0,0 0 0 0 0,0 0 1 0 0,0 0-1 0 0,-1 1 0 0 0,1 0 0 0 0,-1 0 1 0 0,0 0-1 0 0,4 6 0 0 0,11 13 10 0 0,23 39 0 0 0,-37-52-26 0 0,1 1-1 0 0,-1 0 1 0 0,0 1-1 0 0,-1-1 1 0 0,-1 1-1 0 0,4 18 1 0 0,4 101 361 0 0,-7-62-268 0 0,-4-58-86 0 0,1-4-15 0 0,-1 0 1 0 0,2 0 0 0 0,-1 0-1 0 0,5 13 1 0 0,-2-7-67 0 0,-3-10-450 0 0,1-1-203 0 0,9 5-1003 0 0,5-1-3382 0 0,1-7-1648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125 101 7367 0 0,'-2'1'334'0'0,"-4"2"-216"0"0,0-1-1 0 0,0 0 1 0 0,-9 2 0 0 0,-14 5-123 0 0,-31 18 11853 0 0,71-33-10811 0 0,-6 3-863 0 0,55-26 1087 0 0,67-22 1 0 0,-91 39-1233 0 0,1 2 0 0 0,0 2-1 0 0,52-6 1 0 0,-32 8-960 0 0,-19 1-1177 0 0,-1 2-4050 0 0,-15 1-190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12895 0 0,'0'0'998'0'0,"-2"1"-657"0"0,-8 4 4828 0 0,11-5-5126 0 0,0 0 0 0 0,0 0-1 0 0,0 0 1 0 0,0 0 0 0 0,0 0-1 0 0,0 1 1 0 0,0-1 0 0 0,1 0 0 0 0,-1 1-1 0 0,1 0 1 0 0,3 1 50 0 0,1-1 32 0 0,1 0 0 0 0,0 0 0 0 0,-1-1 0 0 0,1 0-1 0 0,0 0 1 0 0,13-2 0 0 0,40-13 509 0 0,-18 4-197 0 0,199-30 748 0 0,-106 18-2920 0 0,-101 16 253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0,'0'0'3264'0'0,"1"3"-1669"0"0,42 129 3322 0 0,-27-95-4280 0 0,1-1-1 0 0,2 0 1 0 0,2-2-1 0 0,29 39 1 0 0,-40-60-570 0 0,1 0 0 0 0,1-1 0 0 0,0 0 0 0 0,0-1 0 0 0,1-1 0 0 0,1 0 0 0 0,24 14 1 0 0,-29-18-82 0 0,1-2 1 0 0,0 1-1 0 0,1-1 1 0 0,-1 0 0 0 0,1-1-1 0 0,0-1 1 0 0,0 1-1 0 0,0-2 1 0 0,0 1 0 0 0,0-2-1 0 0,0 1 1 0 0,14-2 0 0 0,-25 1-93 0 0,1 0 1 0 0,0 0 0 0 0,0 0 0 0 0,-1-1-1 0 0,1 1 1 0 0,0 0 0 0 0,0 0-1 0 0,-1 0 1 0 0,1-1 0 0 0,0 1 0 0 0,0 0-1 0 0,-1-1 1 0 0,1 1 0 0 0,0 0 0 0 0,-1-1-1 0 0,1 1 1 0 0,-1-1 0 0 0,1 1-1 0 0,0-1 1 0 0,0 0 0 0 0,2-7-646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5 844 14111 0 0,'0'0'646'0'0,"0"-2"-16"0"0,-1-9-403 0 0,0 0-154 0 0,1 8 1074 0 0,-1 17-1120 0 0,0-4-36 0 0,1 0 0 0 0,0-1 0 0 0,0 1-1 0 0,2 10 1 0 0,3 7 46 0 0,1 0-1 0 0,1 0 0 0 0,1-1 1 0 0,1 0-1 0 0,2 0 1 0 0,19 34-1 0 0,2-7 170 0 0,57 72 0 0 0,35 41 378 0 0,-123-164-340 0 0,1-8-171 0 0,0 0-1 0 0,0 0 1 0 0,-1 0 0 0 0,0 0 0 0 0,0-1-1 0 0,-1 1 1 0 0,0 0 0 0 0,-1-12 0 0 0,1-6 39 0 0,25-239 330 0 0,22 2-297 0 0,-10 58 38 0 0,-34 182-108 0 0,0 0 1 0 0,-2 0-1 0 0,0 0 0 0 0,-4-40 0 0 0,0 47-42 0 0,1 1 0 0 0,-1-1 0 0 0,-1 1 0 0 0,-1 0 0 0 0,0 0-1 0 0,0 1 1 0 0,-1-1 0 0 0,-12-17 0 0 0,9 17-57 0 0,1-1-1 0 0,-12-27 1 0 0,19 40 23 0 0,1 0 0 0 0,-1 0 0 0 0,1 0 1 0 0,-1 0-1 0 0,1-1 0 0 0,-1 1 0 0 0,1 0 0 0 0,0 0 1 0 0,0-1-1 0 0,0 1 0 0 0,-1 0 0 0 0,1-1 0 0 0,0 1 1 0 0,1 0-1 0 0,-1-1 0 0 0,0 1 0 0 0,0 0 0 0 0,0 0 0 0 0,1-1 1 0 0,0-1-1 0 0,0 0-9 0 0,1 1-10 0 0,-1-1 0 0 0,1 1 0 0 0,-1 0 0 0 0,1 0 0 0 0,0 1 0 0 0,0-1 0 0 0,-1 0 0 0 0,1 1-1 0 0,1-1 1 0 0,-1 1 0 0 0,0-1 0 0 0,0 1 0 0 0,0 0 0 0 0,1 0 0 0 0,3-1 0 0 0,-2 0-5 0 0,14-5-3 0 0,1 0 1 0 0,1 2 0 0 0,-1 0 0 0 0,28-3 0 0 0,-7 1 9 0 0,430-63 189 0 0,-89 16-32 0 0,-173 24-902 0 0,236-5 0 0 0,-368 35-2201 0 0,-56 0 1648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2303 0 0,'-1'3'8343'0'0,"-6"26"-3706"0"0,-5 32-1 0 0,0 32-3402 0 0,7-49-1973 0 0,-1 0 1 0 0,-22 76-1 0 0,7-46-192 0 0,28-65-1002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 12895 0 0,'0'0'595'0'0,"-2"0"-18"0"0,0-1-519 0 0,0 1-1 0 0,0-1 1 0 0,0 1-1 0 0,-1 0 1 0 0,1 0-1 0 0,0 0 0 0 0,0 0 1 0 0,0 0-1 0 0,0 1 1 0 0,0-1-1 0 0,0 1 1 0 0,0-1-1 0 0,0 1 1 0 0,0 0-1 0 0,0-1 0 0 0,0 1 1 0 0,0 0-1 0 0,1 0 1 0 0,-1 1-1 0 0,0-1 1 0 0,0 0-1 0 0,1 0 1 0 0,-1 1-1 0 0,1-1 0 0 0,-1 1 1 0 0,1 0-1 0 0,0-1 1 0 0,-2 4-1 0 0,-4 5 956 0 0,1 1-1 0 0,0 0 0 0 0,-7 19 1 0 0,11-26-782 0 0,-83 255-1040 0 0,83-249 802 0 0,-1 1 0 0 0,1 0 1 0 0,0 0-1 0 0,1 0 0 0 0,1 1 1 0 0,0-1-1 0 0,2 16 0 0 0,2-10 26 0 0,-1-13 14 0 0,-1 1 0 0 0,1-1 0 0 0,-1 0 0 0 0,1 0 0 0 0,1 0 0 0 0,-1 0 0 0 0,0 0 0 0 0,1 0 0 0 0,0-1 1 0 0,8 6-1 0 0,-5-5 62 0 0,0 0 1 0 0,0 0-1 0 0,1-1 1 0 0,-1 0-1 0 0,1 0 1 0 0,10 2-1 0 0,-3-2 36 0 0,0-1 0 0 0,0-1 0 0 0,0 0 0 0 0,0-1 0 0 0,1 0 0 0 0,-1-1 0 0 0,15-3 0 0 0,-19 2-96 0 0,-1 0 1 0 0,0-1-1 0 0,0 0 1 0 0,0-1-1 0 0,0 0 1 0 0,0-1-1 0 0,-1 0 1 0 0,15-10-1 0 0,-19 12-18 0 0,-1-1 1 0 0,0 0-1 0 0,0 0 0 0 0,0 0 0 0 0,-1 0 0 0 0,1 0 0 0 0,-1-1 1 0 0,0 0-1 0 0,0 0 0 0 0,-1 0 0 0 0,1 0 0 0 0,-1 0 0 0 0,0 0 0 0 0,-1-1 1 0 0,1 1-1 0 0,-1-1 0 0 0,0 1 0 0 0,0-7 0 0 0,-1 0-29 0 0,0-1 0 0 0,-1 1 0 0 0,-1 0 0 0 0,0-1 0 0 0,-1 1 0 0 0,0 0 0 0 0,0 0 0 0 0,-1 0 0 0 0,-1 1 0 0 0,0 0 0 0 0,-1-1 0 0 0,-13-19 0 0 0,5 12-128 0 0,-1 0-1 0 0,0 0 0 0 0,-2 2 1 0 0,0 0-1 0 0,-33-26 0 0 0,40 36 75 0 0,0 0 0 0 0,0 1 0 0 0,-1 0-1 0 0,0 1 1 0 0,-19-8 0 0 0,28 12-494 0 0,0 2-164 0 0,-9 2-19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3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38 321 13903 0 0,'-2'1'638'0'0,"0"0"-442"0"0,-2 0 17 0 0,-13-5 227 0 0,4 0 3831 0 0,24 3-4050 0 0,0 0 0 0 0,0 0 0 0 0,12-5 0 0 0,4 1 25 0 0,395-77 2142 0 0,-77 17-1602 0 0,440-27 0 0 0,-85 35-3053 0 0,-639 52 566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1839 0 0,'0'-2'134'0'0,"5"-33"2772"0"0,-5 33-1314 0 0,4-22 5056 0 0,-4 22-6569 0 0,1 1-1 0 0,-1 0 0 0 0,1 0 0 0 0,0-1 1 0 0,-1 1-1 0 0,1 0 0 0 0,0 0 1 0 0,0 0-1 0 0,0 0 0 0 0,0 0 0 0 0,0 0 1 0 0,0 0-1 0 0,0 1 0 0 0,0-1 0 0 0,1 0 1 0 0,-1 0-1 0 0,0 1 0 0 0,0-1 1 0 0,1 1-1 0 0,-1-1 0 0 0,0 1 0 0 0,1 0 1 0 0,-1-1-1 0 0,0 1 0 0 0,1 0 1 0 0,-1 0-1 0 0,1 0 0 0 0,-1 0 0 0 0,0 0 1 0 0,3 1-1 0 0,1 1-14 0 0,1 1 0 0 0,-1 1 0 0 0,0-1 1 0 0,-1 1-1 0 0,1 0 0 0 0,0 0 0 0 0,-1 0 0 0 0,0 1 0 0 0,0-1 0 0 0,-1 1 1 0 0,1 0-1 0 0,-1 0 0 0 0,0 0 0 0 0,4 9 0 0 0,2 8 75 0 0,-1 1 0 0 0,7 31 0 0 0,-10-38-97 0 0,8 47 54 0 0,10 124 0 0 0,-19-129-94 0 0,-3-27 15 0 0,2 1 0 0 0,7 34 1 0 0,-3-40 62 0 0,-2-18-16 0 0,-2-4-23 0 0,-1-1-9 0 0,0-1 0 0 0,1 1 0 0 0,-1-1-1 0 0,1 0 1 0 0,-1 0 0 0 0,1 0 0 0 0,0 0 0 0 0,-1 0 0 0 0,1 0 0 0 0,0-1-1 0 0,0 1 1 0 0,1-1 0 0 0,-1 0 0 0 0,0 0 0 0 0,0 0 0 0 0,0 0 0 0 0,1-1 0 0 0,4 1-1 0 0,5 0 90 0 0,0-1-1 0 0,-1 0 0 0 0,17-4 1 0 0,-28 4-116 0 0,7-1 25 0 0,0 1 30 0 0,-1-1 0 0 0,15-4 1 0 0,-15 0-51 0 0,-7 3-16 0 0,1 1 0 0 0,-1-1 0 0 0,1 1 0 0 0,-1-1 1 0 0,0 1-1 0 0,0-1 0 0 0,1 0 0 0 0,-1 1 0 0 0,0-1 0 0 0,-1 1 0 0 0,1-1 0 0 0,0 0 0 0 0,0 1 0 0 0,-1-1 0 0 0,1 1 0 0 0,-1-1 0 0 0,1 1 0 0 0,-1-1 0 0 0,-1-1 1 0 0,-1-4-40 0 0,-1 0 0 0 0,-8-12 0 0 0,-6-4 26 0 0,5 7 6 0 0,2 0 1 0 0,0 0-1 0 0,-17-34 1 0 0,14 18 142 0 0,1 0 0 0 0,2-2 0 0 0,1 1 1 0 0,-7-50-1 0 0,15 66-86 0 0,0-1 0 0 0,2 0-1 0 0,0 0 1 0 0,1 1 0 0 0,0-1 0 0 0,2 0 0 0 0,0 1-1 0 0,1-1 1 0 0,0 1 0 0 0,12-26 0 0 0,2 5-18 0 0,39-58 0 0 0,-55 93-25 0 0,24-36-1 0 0,-2-2 0 0 0,-2 0 0 0 0,19-53 0 0 0,-37 80-26 0 0,-1 0 0 0 0,3-22 0 0 0,-6 34-46 0 0,1 4-76 0 0,0 1 143 0 0,0-1 0 0 0,-1 1 0 0 0,1-1 0 0 0,1 1 0 0 0,-1-1 0 0 0,0 0 0 0 0,0 1 0 0 0,1-1 0 0 0,-1 0 0 0 0,1 0 0 0 0,0 0 0 0 0,0 0 0 0 0,0 0 0 0 0,2 1 0 0 0,1 1 2 0 0,-1 0 4 0 0,1-1 1 0 0,0-1-1 0 0,-1 1 0 0 0,1 0 0 0 0,0-1 0 0 0,0 0 0 0 0,0-1 0 0 0,1 1 1 0 0,-1-1-1 0 0,0 0 0 0 0,1 0 0 0 0,-1 0 0 0 0,10-1 0 0 0,2 0 15 0 0,0-1 0 0 0,-1-1 0 0 0,21-5 0 0 0,314-86 988 0 0,-198 49-768 0 0,63-8-156 0 0,-156 42-56 0 0,102-4 0 0 0,-23 16-491 0 0,-36-1-18 0 0,-77 0-718 0 0,-1 0-3368 0 0,-5 1-1423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31 9215 0 0,'1'-2'422'0'0,"11"-14"132"0"0,-11 15-126 0 0,1-1-1 0 0,-1 1 1 0 0,0 0 0 0 0,0 0-1 0 0,1 0 1 0 0,-1 0-1 0 0,0 0 1 0 0,1 1-1 0 0,-1-1 1 0 0,1 0-1 0 0,4-1 2068 0 0,-9 4-3219 0 0,-14 8 730 0 0,0-1 1 0 0,-1-1 0 0 0,-22 7 0 0 0,-16 7 82 0 0,1 2-44 0 0,-76 23 1 0 0,106-40 5 0 0,-1-1-1 0 0,1-1 1 0 0,-1-1-1 0 0,0-1 1 0 0,-42-2-1 0 0,64-1-39 0 0,0 0 1 0 0,0-1-1 0 0,0 1 0 0 0,0-1 0 0 0,0 0 0 0 0,1 0 1 0 0,-1 0-1 0 0,0-1 0 0 0,-3-1 0 0 0,6 3-9 0 0,0-1-1 0 0,1 1 0 0 0,-1 0 1 0 0,0 0-1 0 0,1-1 1 0 0,-1 1-1 0 0,1 0 0 0 0,-1-1 1 0 0,0 1-1 0 0,1-1 1 0 0,-1 1-1 0 0,1-1 0 0 0,-1 1 1 0 0,1-1-1 0 0,0 1 1 0 0,-1-1-1 0 0,1 1 0 0 0,-1-1 1 0 0,1 0-1 0 0,0 1 0 0 0,-1-1 1 0 0,1 1-1 0 0,0-1 1 0 0,0 0-1 0 0,0 1 0 0 0,-1-2 1 0 0,1 0 14 0 0,-2-1-9 0 0,2 3-7 0 0,-1-1 1 0 0,1 0 0 0 0,-1 0 0 0 0,1 1-1 0 0,0-1 1 0 0,-1 0 0 0 0,1 0 0 0 0,0 0-1 0 0,0 0 1 0 0,-1 0 0 0 0,1 1 0 0 0,0-1-1 0 0,0 0 1 0 0,0 0 0 0 0,0 0 0 0 0,0 0-1 0 0,0 0 1 0 0,1-1 0 0 0,1-22 52 0 0,2 9-55 0 0,-1 12 4 0 0,-1 1 9 0 0,-2 2-10 0 0,0 1-1 0 0,0-1 1 0 0,0 0 0 0 0,0 0-1 0 0,0 0 1 0 0,0 0-1 0 0,0 0 1 0 0,0 0 0 0 0,0 0-1 0 0,0 0 1 0 0,0 0 0 0 0,0 0-1 0 0,0 0 1 0 0,0 0 0 0 0,0 0-1 0 0,0 0 1 0 0,0 0 0 0 0,0 0-1 0 0,0 1 1 0 0,0-1 0 0 0,0 0-1 0 0,0 0 1 0 0,0 0 0 0 0,1 0-1 0 0,-1 0 1 0 0,0 0 0 0 0,0 0-1 0 0,0 0 1 0 0,0 0 0 0 0,0 0-1 0 0,0 0 1 0 0,0 0 0 0 0,0 0-1 0 0,0 0 1 0 0,0 0 0 0 0,0 0-1 0 0,0 0 1 0 0,0 0-1 0 0,0 0 1 0 0,1 0 0 0 0,-1 0-1 0 0,0 0 1 0 0,0 0 0 0 0,0 0-1 0 0,0 0 1 0 0,0 0 0 0 0,0 0-1 0 0,0 0 1 0 0,0 0 0 0 0,0-1-1 0 0,0 1 1 0 0,0 0 0 0 0,0 0-1 0 0,0 0 1 0 0,0 0 0 0 0,0 0-1 0 0,0 0 1 0 0,0 0 0 0 0,0 0-1 0 0,1 0 1 0 0,-1 0 0 0 0,0 0-1 0 0,0 0 1 0 0,0 0 0 0 0,1 2-3 0 0,1 1-1 0 0,0 0 1 0 0,-1 0 0 0 0,1 0 0 0 0,-1 0 0 0 0,0 0 0 0 0,0 1 0 0 0,0-1 0 0 0,0 0 0 0 0,-1 0 0 0 0,0 1 0 0 0,1-1 0 0 0,-1 0 0 0 0,0 1 0 0 0,0-1 0 0 0,-1 0 0 0 0,1 1 0 0 0,-1-1 0 0 0,0 0 0 0 0,0 0 0 0 0,0 0-1 0 0,0 1 1 0 0,0-1 0 0 0,-1 0 0 0 0,-2 4 0 0 0,-8 16 1 0 0,4-7 4 0 0,0 0-1 0 0,-2-1 0 0 0,0 0 1 0 0,0 0-1 0 0,-13 12 1 0 0,16-19 87 0 0,5-7 894 0 0,4 1-920 0 0,8 5-49 0 0,0 0-1 0 0,-1-1 1 0 0,2 0-1 0 0,-1-1 0 0 0,1 0 1 0 0,0 0-1 0 0,16 3 1 0 0,2 2-3 0 0,60 20-12 0 0,2-4 0 0 0,181 27 0 0 0,-242-49 74 0 0,0 2 0 0 0,-1 0 0 0 0,29 11 0 0 0,-56-16-55 0 0,-1 0 0 0 0,1 0 0 0 0,-1 0 1 0 0,1 0-1 0 0,-1 0 0 0 0,0 0 0 0 0,1 0 0 0 0,-1 1 0 0 0,0-1 0 0 0,0 0 0 0 0,0 1 0 0 0,0-1 0 0 0,0 1 0 0 0,0-1 0 0 0,0 3 0 0 0,0-3-14 0 0,-1 1 7 0 0,1 0 1 0 0,-1-1 0 0 0,0 1 0 0 0,0-1 0 0 0,0 1 0 0 0,0 0 0 0 0,0-1 0 0 0,-1 1 0 0 0,1-1 0 0 0,0 1 0 0 0,-1-1 0 0 0,1 1 0 0 0,-1-1 0 0 0,1 1 0 0 0,-1-1-1 0 0,0 1 1 0 0,0-1 0 0 0,0 0 0 0 0,-2 3 0 0 0,-7 8 52 0 0,-1 0 0 0 0,0-1 1 0 0,-1 0-1 0 0,0-1 0 0 0,0-1 0 0 0,-21 12 0 0 0,-84 49 67 0 0,37-25-104 0 0,60-33-23 0 0,-1-2-1 0 0,0-1 0 0 0,0 0 0 0 0,-28 6 1 0 0,33-10 1 0 0,0-2 0 0 0,0 0 0 0 0,-1-1 0 0 0,1-1 0 0 0,-1 0 0 0 0,-26-3 0 0 0,35 1-36 0 0,1-1 0 0 0,-1 1 0 0 0,0-2 0 0 0,-14-4 0 0 0,20 5-41 0 0,-1 1-1 0 0,1 0 1 0 0,-1 0-1 0 0,1-1 1 0 0,-1 1-1 0 0,1-1 0 0 0,0 0 1 0 0,0 0-1 0 0,0 0 1 0 0,0 0-1 0 0,0 0 0 0 0,0 0 1 0 0,0 0-1 0 0,1-1 1 0 0,-1 1-1 0 0,-1-4 1 0 0,3 4-437 0 0,3-9-1569 0 0,-3 10 1754 0 0,0-1-1131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 11807 0 0,'0'0'1068'0'0,"-2"1"-877"0"0,-6 0-100 0 0,6-1 1626 0 0,12 5-1571 0 0,-6-2-151 0 0,0-1 13 0 0,1-1 1 0 0,-1 0-1 0 0,0 0 0 0 0,1 0 0 0 0,-1-1 0 0 0,1 1 1 0 0,-1-1-1 0 0,7-1 0 0 0,37-5 161 0 0,-32 3-96 0 0,16-1 250 0 0,474-52 2796 0 0,-437 56-3861 0 0,-41 0-4124 0 0,-11 0-796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 16871 0 0,'-1'-1'771'0'0,"-1"-1"-526"0"0,0 0 0 0 0,-16 1 2208 0 0,21 4-2509 0 0,2 1-25 0 0,0 0 1 0 0,0-1 0 0 0,0 1 0 0 0,1-1 0 0 0,0 0 0 0 0,0 0 0 0 0,0-1 0 0 0,0 0 0 0 0,0 0 0 0 0,0 0 0 0 0,0-1 0 0 0,1 0 0 0 0,7 1 0 0 0,14 0-31 0 0,49-3 1 0 0,-66 0 120 0 0,157-10-162 0 0,186-38 0 0 0,-326 43-859 0 0,-3 0-48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1019 919 0 0,'0'-3'67'0'0,"-16"-179"9571"0"0,13 159-7768 0 0,3 20-1117 0 0,-1 0-1 0 0,-2-22 2466 0 0,4 21-2799 0 0,-1 4-401 0 0,0 0 1 0 0,0-1-1 0 0,0 1 0 0 0,0 0 0 0 0,0 0 1 0 0,0-1-1 0 0,0 1 0 0 0,0 0 1 0 0,0-1-1 0 0,0 1 0 0 0,0 0 0 0 0,0 0 1 0 0,0-1-1 0 0,1 1 0 0 0,-1 0 1 0 0,0 0-1 0 0,0-1 0 0 0,0 1 0 0 0,0 0 1 0 0,0 0-1 0 0,1 0 0 0 0,-1-1 1 0 0,0 1-1 0 0,0 0 0 0 0,1 0 1 0 0,-1 0-1 0 0,0-1 0 0 0,0 1 0 0 0,0 0 1 0 0,1 0-1 0 0,-1 0 0 0 0,0 0 1 0 0,1 0-1 0 0,4 3-17 0 0,0 1 0 0 0,1 0 0 0 0,-2 0 0 0 0,1 0 0 0 0,0 1 0 0 0,-1 0 0 0 0,0 0 0 0 0,0 0 0 0 0,-1 0 0 0 0,1 0 0 0 0,-1 1 0 0 0,0 0 0 0 0,-1-1 0 0 0,4 10-1 0 0,3 14-1 0 0,11 51 0 0 0,-17-68 2 0 0,21 130-1 0 0,5 21 0 0 0,-23-142-1 0 0,0 0 1 0 0,1 0-1 0 0,0-1 0 0 0,2 0 0 0 0,1-1 1 0 0,16 26-1 0 0,-19-35 6 0 0,0 0 0 0 0,1-1 0 0 0,0 1 0 0 0,1-2 0 0 0,0 1 0 0 0,0-1 0 0 0,1-1 0 0 0,0 1 0 0 0,0-2 0 0 0,1 1 0 0 0,0-2 0 0 0,20 9 0 0 0,-9-7 41 0 0,-10-4 63 0 0,-1 1 0 0 0,18 9-1 0 0,-27-12 675 0 0,-2 2-694 0 0,-3 8-1 0 0,3-9 7 0 0,-2-1 26 0 0,-1 1-95 0 0,1-1 0 0 0,0 0 0 0 0,0 0-1 0 0,0-1 1 0 0,0 1 0 0 0,-1 0 0 0 0,1-1 0 0 0,0 1-1 0 0,-1-1 1 0 0,1 0 0 0 0,-1 0 0 0 0,1 0 0 0 0,0 0-1 0 0,-1 0 1 0 0,1 0 0 0 0,0-1 0 0 0,-1 1 0 0 0,1-1-1 0 0,0 0 1 0 0,-1 1 0 0 0,1-1 0 0 0,0 0 0 0 0,0 0-1 0 0,0-1 1 0 0,0 1 0 0 0,0 0 0 0 0,0-1-1 0 0,0 1 1 0 0,0-1 0 0 0,1 0 0 0 0,-1 1 0 0 0,1-1-1 0 0,-3-3 1 0 0,-1-2 17 0 0,-1-1 1 0 0,1-1-1 0 0,0 1 0 0 0,1-1 0 0 0,0 0 0 0 0,1 0 1 0 0,-4-10-1 0 0,1-7 14 0 0,1-1 0 0 0,1 1 1 0 0,1-1-1 0 0,1 0 0 0 0,3-40 1 0 0,24-135 314 0 0,-20 166-359 0 0,12-69-54 0 0,23-185-322 0 0,-33 216 225 0 0,-7-145 0 0 0,-3 174 148 0 0,-2 0-1 0 0,-2 0 1 0 0,-2 1 0 0 0,-27-80-1 0 0,11 51 122 0 0,25 71-195 0 0,3 4 8 0 0,9 6 13 0 0,0 1 1 0 0,21 19-1 0 0,3 4 0 0 0,7 1 43 0 0,94 54 0 0 0,-113-75 0 0 0,0-1 0 0 0,1 0 0 0 0,1-2 0 0 0,-1-1 0 0 0,1-1 0 0 0,28 4 0 0 0,-2-6 4 0 0,0-2 0 0 0,0-3 0 0 0,0-1 0 0 0,85-14 0 0 0,203-60 86 0 0,-100 18-72 0 0,-182 45-2 0 0,234-45 43 0 0,-240 49-183 0 0,1 1 0 0 0,0 3 1 0 0,0 2-1 0 0,72 7 0 0 0,-112-3-1206 0 0,24 6-1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8:4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236 286 1375 0 0,'0'0'11039'0'0,"2"-11"-6934"0"0,11 9-3925 0 0,-1-1-1 0 0,1 0 0 0 0,-1-1 1 0 0,0-1-1 0 0,0 0 0 0 0,13-7 1 0 0,67-45 540 0 0,-87 53-673 0 0,99-72 408 0 0,-8 7-93 0 0,-48 38-2 0 0,-48 31-345 0 0,1-1 0 0 0,0 1 0 0 0,-1 0 0 0 0,1-1 0 0 0,0 1 0 0 0,-1 0 0 0 0,1 0 0 0 0,0-1 0 0 0,0 1 0 0 0,-1 0 0 0 0,1 0 0 0 0,0 0 0 0 0,-1 0 0 0 0,3 0 0 0 0,-1 0 23 0 0,0 0 49 0 0,8 11 43 0 0,-9-8-125 0 0,1 0 0 0 0,-1 0 0 0 0,0-1 0 0 0,0 1 0 0 0,0 0 0 0 0,-1 0 0 0 0,1 0 0 0 0,-1 0 0 0 0,1 1 0 0 0,-1-1 0 0 0,0 0 0 0 0,0 0 0 0 0,-1 5 0 0 0,-1 5-10 0 0,-7 23-1 0 0,6-26 11 0 0,-12 36-32 0 0,-2-1 0 0 0,-2-1-1 0 0,-1-1 1 0 0,-3-1 0 0 0,-43 62-1 0 0,50-82 10 0 0,-1-1 0 0 0,-2-1 0 0 0,-36 33 0 0 0,-71 44 110 0 0,75-58-110 0 0,1 2 0 0 0,3 2 0 0 0,-43 51 0 0 0,21-28 92 0 0,67-64 106 0 0,4-4-142 0 0,-1-1 1 0 0,1 1 0 0 0,0 0-1 0 0,0 0 1 0 0,0 0 0 0 0,0 0-1 0 0,0 0 1 0 0,0 0 0 0 0,3-2-1 0 0,3-1 27 0 0,0 1-1 0 0,1-1 1 0 0,-1 1 0 0 0,1 1-1 0 0,12-4 1 0 0,48-9 213 0 0,-32 8-104 0 0,251-45 1119 0 0,-204 44-990 0 0,125 1 0 0 0,-56 14-1739 0 0,-116-5 165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44 5063 0 0,'0'-2'390'0'0,"0"-29"-57"0"0,0 29 594 0 0,-1 1-697 0 0,1 1 0 0 0,0-1 1 0 0,0 1-1 0 0,0-1 0 0 0,0 1 1 0 0,-1 0-1 0 0,1-1 0 0 0,0 1 0 0 0,-1-1 1 0 0,1 1-1 0 0,0-1 0 0 0,-1 1 1 0 0,1 0-1 0 0,0-1 0 0 0,-1 1 1 0 0,1 0-1 0 0,-1 0 0 0 0,1-1 0 0 0,0 1 1 0 0,-1 0-1 0 0,0-1 0 0 0,-4 3-100 0 0,0-1 0 0 0,0 1 0 0 0,0-1 0 0 0,0 2 0 0 0,1-1 0 0 0,-1 0 0 0 0,0 1 0 0 0,1 0 0 0 0,0 0 0 0 0,-7 6 0 0 0,-1 3-26 0 0,0-1 0 0 0,-12 17 0 0 0,-1 9 42 0 0,2 0 1 0 0,1 1 0 0 0,-21 51 0 0 0,-37 65 176 0 0,53-112-974 0 0,-2-1 0 0 0,-64 68 0 0 0,92-107 196 0 0,-2-3-447 0 0,-5 0 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9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0 569 2759 0 0,'114'-21'316'0'0,"90"-15"2602"0"0,73-10-417 0 0,148-19-640 0 0,-332 55-1585 0 0,726-71 1763 0 0,161 7-894 0 0,-560 41-692 0 0,147-10 14 0 0,-514 40-425 0 0,522-29 328 0 0,0 16-54 0 0,167 30 75 0 0,241 51-114 0 0,-453-41-201 0 0,-3-53 220 0 0,-400 13-258 0 0,208-29 4 0 0,-277 35-3 0 0,-2-2 0 0 0,0-3-1 0 0,80-32 1 0 0,-112 35 102 0 0,-23 11 3 0 0,-1 0-138 0 0,0 0 0 0 0,0 0-1 0 0,0 0 1 0 0,-1 0 0 0 0,1-1-1 0 0,-1 1 1 0 0,1 0 0 0 0,-1 0 0 0 0,1 0-1 0 0,-1 0 1 0 0,0 0 0 0 0,1 1-1 0 0,-1-1 1 0 0,0 0 0 0 0,0 0-1 0 0,0 0 1 0 0,1 1 0 0 0,-1-1-1 0 0,0 0 1 0 0,0 1 0 0 0,0-1 0 0 0,0 0-1 0 0,0 1 1 0 0,0 0 0 0 0,-1-1-1 0 0,1 1 1 0 0,0 0 0 0 0,0-1-1 0 0,0 1 1 0 0,0 0 0 0 0,0 0 0 0 0,-1 0-1 0 0,0 0 1 0 0,-5-1 9 0 0,-1 1 0 0 0,1 0 0 0 0,-12 1 0 0 0,-154 20 59 0 0,148-18-155 0 0,-41-2 0 0 0,-12 1-110 0 0,54 0-630 0 0,0 2 1 0 0,-45 13 0 0 0,46-10-542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3T01:19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25 454 4143 0 0,'-3'-4'124'0'0,"-8"-17"180"0"0,9 17-103 0 0,0 0 1 0 0,1-1-1 0 0,-1 1 0 0 0,1 0 0 0 0,0-1 0 0 0,0 1 0 0 0,1-1 0 0 0,-1 1 0 0 0,1-1 0 0 0,0 1 0 0 0,0-1 0 0 0,1 1 0 0 0,-1-1 0 0 0,1 1 0 0 0,0-1 0 0 0,0 1 0 0 0,1 0 0 0 0,2-8 0 0 0,-2 8-140 0 0,0 1 0 0 0,0 0-1 0 0,0 0 1 0 0,0 0-1 0 0,1 0 1 0 0,-1 0-1 0 0,1 0 1 0 0,0 1 0 0 0,0-1-1 0 0,0 1 1 0 0,0 0-1 0 0,0 0 1 0 0,0 0-1 0 0,1 0 1 0 0,-1 0 0 0 0,1 1-1 0 0,-1-1 1 0 0,1 1-1 0 0,0 0 1 0 0,4 0-1 0 0,24-6 207 0 0,60-4 0 0 0,-69 10-185 0 0,146-3 501 0 0,-53 3-252 0 0,287-38 831 0 0,-337 30-956 0 0,360-55 995 0 0,-108 15-540 0 0,322-42 297 0 0,-514 79-790 0 0,-102 10-146 0 0,0 2-1 0 0,0 2 0 0 0,27 3 0 0 0,-51-4-19 0 0,1-1-1 0 0,-1 0 1 0 0,1 0 0 0 0,-1 1-1 0 0,0-1 1 0 0,1 1 0 0 0,-1-1-1 0 0,0 0 1 0 0,1 1 0 0 0,-1-1 0 0 0,0 1-1 0 0,1-1 1 0 0,-1 1 0 0 0,0-1-1 0 0,0 1 1 0 0,0-1 0 0 0,0 1-1 0 0,1-1 1 0 0,-1 1 0 0 0,0-1 0 0 0,0 1-1 0 0,0-1 1 0 0,0 1 0 0 0,0-1-1 0 0,0 1 1 0 0,0-1 0 0 0,0 1-1 0 0,0-1 1 0 0,-1 2 0 0 0,1-2 0 0 0,0 2-7 0 0,-1 0 0 0 0,1 0 0 0 0,-1 0 0 0 0,0-1-1 0 0,0 1 1 0 0,0 0 0 0 0,0 0 0 0 0,0 0 0 0 0,0-1-1 0 0,0 1 1 0 0,0-1 0 0 0,-1 1 0 0 0,1-1 0 0 0,-1 1-1 0 0,-2 1 1 0 0,-27 19-325 0 0,27-20 279 0 0,-135 94-2802 0 0,110-75-1678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23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130 446 5351 0 0,'-30'-108'232'0'0,"9"34"56"0"0,-4-13-224 0 0,-2-1-64 0 0,1-1 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23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167 578 4607 0 0,'-10'-46'200'0'0,"2"17"48"0"0,-4-3-248 0 0,0-3 0 0 0,-2-6 0 0 0,-1-3 0 0 0,-1 0 1952 0 0,0-6 336 0 0,1-3 72 0 0,0 0 8 0 0,3 1-3136 0 0,1 3-640 0 0,1-1-120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2:23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23327 0 0,'-32'26'2565'0'0,"31"-25"-2530"0"0,-1 0 70 0 0,-1 1 0 0 0,1 0-1 0 0,0 0 1 0 0,0 0 0 0 0,0 0 0 0 0,-3 5-1 0 0,8-5-1486 0 0,15 11-4782 0 0,10 2-2055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0,'0'0'528'0'0,"1"2"-341"0"0,1 4 86 0 0,1-1 1 0 0,-1 1-1 0 0,1-1 0 0 0,1 0 0 0 0,-1 0 1 0 0,1 0-1 0 0,7 6 0 0 0,36 29 1574 0 0,-15-14-1412 0 0,10 10 65 0 0,-7-6-331 0 0,-1 1 1 0 0,-1 1-1 0 0,29 38 1 0 0,-53-59-171 0 0,-1 1 0 0 0,-1 0 0 0 0,0 0 0 0 0,0 1-1 0 0,-1-1 1 0 0,-1 1 0 0 0,0 1 0 0 0,-1-1 0 0 0,0 1 0 0 0,-1 0 0 0 0,-1 0 0 0 0,0 0 0 0 0,-1 0-1 0 0,0 18 1 0 0,-3-16 6 0 0,0 0-1 0 0,-1 0 1 0 0,0 0 0 0 0,-2-1-1 0 0,0 0 1 0 0,0 0-1 0 0,-2 0 1 0 0,0 0 0 0 0,0-1-1 0 0,-13 17 1 0 0,-11 13-265 0 0,-64 66 1 0 0,77-89 2 0 0,-16 15-2788 0 0,2-2-1033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1375 0 0,'0'0'12791'0'0,"3"-1"-12171"0"0,63-28-92 0 0,2 4 0 0 0,70-18 0 0 0,-127 41-716 0 0,0 0 0 0 0,0 0 0 0 0,15 1 0 0 0,-2 2-735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6447 0 0,'0'0'11718'0'0,"-2"1"-11497"0"0,-23 27 153 0 0,-45 36-1 0 0,26-26 168 0 0,-140 139 1906 0 0,-127 111-1037 0 0,131-160-1286 0 0,174-124-124 0 0,2-1-53 0 0,-9 6-3368 0 0,-22 11 1 0 0,53-27-3782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4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1375 0 0,'2'-2'2838'0'0,"24"-17"3788"0"0,5 3-3381 0 0,37-9-1922 0 0,-37 14-820 0 0,13-2-39 0 0,80-13 0 0 0,-29 7-3504 0 0,-69 14 1929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1380 42 4487 0 0,'3'-1'202'0'0,"4"-3"-63"0"0,28-8-40 0 0,-24 9 445 0 0,-1-1 0 0 0,0 0-1 0 0,17-9 4936 0 0,-23 27-4961 0 0,-3-11-480 0 0,-1 0-1 0 0,0 0 0 0 0,-1 0 1 0 0,1 0-1 0 0,0 0 0 0 0,-1 0 1 0 0,0 0-1 0 0,1-1 0 0 0,-1 1 1 0 0,0 0-1 0 0,-1 0 1 0 0,1-1-1 0 0,0 1 0 0 0,-1-1 1 0 0,1 1-1 0 0,-5 3 0 0 0,-2 4 78 0 0,0-1 0 0 0,-15 13 0 0 0,12-13-59 0 0,0 0 1 0 0,-1-1-1 0 0,0-1 0 0 0,-14 8 0 0 0,-56 20 55 0 0,41-19-44 0 0,7-3 62 0 0,-59 13 0 0 0,31-10 34 0 0,-15 7 35 0 0,-135 60 0 0 0,208-81-193 0 0,-24 11 9 0 0,0 1 0 0 0,0 1 1 0 0,2 1-1 0 0,-38 30 0 0 0,48-32-8 0 0,1 1 1 0 0,0 0-1 0 0,2 0 0 0 0,0 2 0 0 0,0 0 0 0 0,1 0 0 0 0,-15 31 1 0 0,27-46-22 0 0,-1 0 1 0 0,0-1-1 0 0,1 1 1 0 0,-1 0 0 0 0,1-1-1 0 0,-1 1 1 0 0,1 0-1 0 0,0 0 1 0 0,0-1 0 0 0,0 3-1 0 0,0 1-23 0 0,-1-1-1 0 0,1 1 1 0 0,-1-1-1 0 0,-2 9 1 0 0,3-11 1583 0 0,31-9-1082 0 0,-15 3-339 0 0,9 0-14 0 0,-1 1 0 0 0,1 1 0 0 0,0 1 0 0 0,-1 1 0 0 0,29 4-1 0 0,-6 3 145 0 0,78 22 0 0 0,-109-25-232 0 0,17 4 49 0 0,-19-6-28 0 0,-2-3-22 0 0,-7 1 22 0 0,9 2-33 0 0,1-3 1 0 0,-3-2 42 0 0,-59 17-174 0 0,1 3-1 0 0,0 1 0 0 0,1 2 1 0 0,-45 28-1 0 0,43-18 108 0 0,2 2-1 0 0,-41 38 1 0 0,-40 28-7 0 0,94-75 7 0 0,12-8-15 0 0,-42 23 0 0 0,-64 33-9 0 0,77-42 16 0 0,14-8-78 0 0,-26 14-137 0 0,61-35 236 0 0,0 0 1 0 0,0 0-1 0 0,0 0 1 0 0,1 0-1 0 0,-1 0 0 0 0,0 0 1 0 0,0 1-1 0 0,0-1 1 0 0,0 0-1 0 0,0 0 0 0 0,0 0 1 0 0,0 0-1 0 0,0 0 1 0 0,0 0-1 0 0,0 0 0 0 0,0 0 1 0 0,0 0-1 0 0,0 0 1 0 0,0 0-1 0 0,0 1 1 0 0,0-1-1 0 0,0 0 0 0 0,0 0 1 0 0,0 0-1 0 0,0 0 1 0 0,0 0-1 0 0,0 0 0 0 0,0 0 1 0 0,0 0-1 0 0,0 0 1 0 0,0 0-1 0 0,0 0 0 0 0,0 1 1 0 0,0-1-1 0 0,0 0 1 0 0,0 0-1 0 0,0 0 0 0 0,0 0 1 0 0,0 0-1 0 0,-1 0 1 0 0,1 0-1 0 0,0 0 1 0 0,18-1 49 0 0,25-7 80 0 0,317-46 1210 0 0,-309 52-977 0 0,71 5 0 0 0,-90-2-295 0 0,109 13 7 0 0,58-7-10 0 0,-93 2-160 0 0,-105-9 52 0 0,-1 0-1 0 0,1 1 1 0 0,-1-1-1 0 0,1 0 1 0 0,-1 1-1 0 0,1-1 0 0 0,-1 0 1 0 0,1 1-1 0 0,-1-1 1 0 0,1 1-1 0 0,-1-1 1 0 0,0 1-1 0 0,1-1 1 0 0,-1 1-1 0 0,0-1 1 0 0,1 1-1 0 0,-1-1 1 0 0,0 1-1 0 0,0 0 0 0 0,1-1 1 0 0,-1 1-1 0 0,0-1 1 0 0,0 1-1 0 0,0 0 1 0 0,0-1-1 0 0,0 1 1 0 0,0 0-1 0 0,0-1 1 0 0,0 1-1 0 0,0-1 1 0 0,0 2-1 0 0,-2 19-5236 0 0,-1-10-165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8087 0 0,'0'0'734'0'0,"2"0"-602"0"0,3-3 81 0 0,1 2 1 0 0,-1-1 0 0 0,0 1-1 0 0,0-1 1 0 0,0 1 0 0 0,9 0 0 0 0,-5 0 194 0 0,-3 3 228 0 0,2 4-389 0 0,0 0 1 0 0,0 1-1 0 0,0-1 1 0 0,0 2 0 0 0,-1-1-1 0 0,-1 1 1 0 0,11 16-1 0 0,38 70 1133 0 0,-35-54-970 0 0,-1-6-110 0 0,29 51 40 0 0,-42-76-321 0 0,0-1 1 0 0,1 0 0 0 0,0 0 0 0 0,0 0-1 0 0,1-1 1 0 0,0 0 0 0 0,9 6 0 0 0,-12-10-6 0 0,0-1 1 0 0,0 0-1 0 0,1 0 1 0 0,-1 0-1 0 0,1 0 1 0 0,-1-1-1 0 0,1 0 1 0 0,0 0-1 0 0,-1 0 1 0 0,1-1 0 0 0,0 0-1 0 0,0 0 1 0 0,-1-1-1 0 0,1 1 1 0 0,0-1-1 0 0,-1 0 1 0 0,11-4-1 0 0,-7 2-421 0 0,1 0-1 0 0,-1-1 0 0 0,0-1 0 0 0,-1 1 1 0 0,1-1-1 0 0,-1-1 0 0 0,0 1 0 0 0,0-2 0 0 0,11-10 1 0 0,-8 3-1023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0 919 0 0,'0'0'8979'0'0,"-2"1"-8632"0"0,-9 4-129 0 0,0-1 0 0 0,-14 4 1 0 0,16-6-80 0 0,1 0 1 0 0,0 1 0 0 0,-1 0 0 0 0,1 0 0 0 0,1 1-1 0 0,-1 0 1 0 0,-9 6 0 0 0,-11 15 653 0 0,0 2 1 0 0,-27 33-1 0 0,-9 10-250 0 0,-61 58-349 0 0,115-118-260 0 0,-1 0-1 0 0,-16 11 0 0 0,22-18 30 0 0,0 0 0 0 0,-1 0 0 0 0,1 0-1 0 0,0 0 1 0 0,-1-1 0 0 0,0 0 0 0 0,-11 2 0 0 0,15-3-92 0 0,1-4-677 0 0,-3-9 358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36 3679 0 0,'38'-15'546'0'0,"-16"8"720"0"0,-17 5-563 0 0,1 1 1 0 0,-1-1-1 0 0,0 0 0 0 0,8-4 2488 0 0,-14 8-3009 0 0,-3 7-118 0 0,0-1 0 0 0,-1 0 1 0 0,0 0-1 0 0,0 0 1 0 0,-1-1-1 0 0,0 1 0 0 0,-12 10 1 0 0,-56 45 283 0 0,50-44-230 0 0,-161 146 339 0 0,144-126-409 0 0,27-27-31 0 0,2 0-1 0 0,-1 0 0 0 0,1 1 0 0 0,-12 19 1 0 0,21-27-14 0 0,0 0 0 0 0,1 0 0 0 0,0 0 0 0 0,0 0 0 0 0,1 0 0 0 0,-1 0 0 0 0,1 1 0 0 0,0-1 0 0 0,0 0 0 0 0,1 1 0 0 0,0-1 0 0 0,0 1 0 0 0,0-1 0 0 0,1 1 0 0 0,-1-1 0 0 0,1 1 0 0 0,0-1 0 0 0,1 0 0 0 0,0 0 0 0 0,-1 0 0 0 0,2 1 0 0 0,3 5 0 0 0,1 3-127 0 0,2-1 1 0 0,-1 0-1 0 0,2 0 0 0 0,0-1 0 0 0,0 0 0 0 0,19 16 0 0 0,-13-14-228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7831 0 0,'0'0'706'0'0,"1"-2"-578"0"0,12-7-104 0 0,-6 9 35 0 0,-5 1 11 0 0,2-1 119 0 0,-1 1 0 0 0,1-1 0 0 0,0 1 1 0 0,-1 0-1 0 0,1 0 0 0 0,-1 1 0 0 0,0-1 0 0 0,1 1 0 0 0,-1 0 1 0 0,0-1-1 0 0,0 1 0 0 0,0 1 0 0 0,0-1 0 0 0,0 0 0 0 0,0 1 0 0 0,2 2 1 0 0,5 6 189 0 0,-1 1 0 0 0,13 19 0 0 0,32 67 643 0 0,-5-7 194 0 0,-18-43-526 0 0,62 75 1 0 0,-83-112-540 0 0,1 0 1 0 0,0 0 0 0 0,1-1-1 0 0,0-1 1 0 0,0 0-1 0 0,1 0 1 0 0,0-1-1 0 0,1-1 1 0 0,-1 0-1 0 0,2-1 1 0 0,15 4 0 0 0,-10-8-217 0 0,-8-6-2788 0 0,-3-4-2935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11 8287 0 0,'0'0'639'0'0,"1"-2"-415"0"0,3-7 3339 0 0,-17 17-1847 0 0,-5 4-1440 0 0,1 0 0 0 0,0 1 1 0 0,1 1-1 0 0,-17 19 0 0 0,-55 70 300 0 0,29-32-223 0 0,-167 178 67 0 0,157-177-852 0 0,67-70 215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6127 0 0,'0'0'2314'0'0,"1"2"-1682"0"0,1 1-466 0 0,0-1 1 0 0,1 0 0 0 0,-1 0 0 0 0,0-1-1 0 0,1 1 1 0 0,-1 0 0 0 0,1-1 0 0 0,0 1-1 0 0,0-1 1 0 0,-1 0 0 0 0,1 0 0 0 0,0 0-1 0 0,0-1 1 0 0,0 1 0 0 0,0 0 0 0 0,0-1-1 0 0,0 0 1 0 0,0 0 0 0 0,0 0 0 0 0,5-1-1 0 0,10 0 462 0 0,-1-2-1 0 0,24-5 0 0 0,-28 5-356 0 0,119-36 1746 0 0,-85 23-1407 0 0,60-11-1 0 0,-100 26-535 0 0,1 1-388 0 0,10-4-4464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2303 0 0,'0'0'7112'0'0,"3"0"-5922"0"0,8-3-587 0 0,-1 0 1 0 0,0-1-1 0 0,1 0 1 0 0,-1-1-1 0 0,16-10 1 0 0,50-38 936 0 0,-47 32-1012 0 0,10-9 166 0 0,67-70-1 0 0,-14 11-559 0 0,-77 76-151 0 0,1 0-12 0 0,0-1 0 0 0,0-1 1 0 0,-2 0-1 0 0,0-1 0 0 0,0-1 0 0 0,12-21 1 0 0,-14 19-190 0 0,-11 17 157 0 0,-1 3-32 0 0,-1 0 82 0 0,1 0 0 0 0,0 0 1 0 0,-1 0-1 0 0,1 0 1 0 0,0-1-1 0 0,-1 1 0 0 0,1 0 1 0 0,-1 0-1 0 0,0-1 0 0 0,1 1 1 0 0,-2 0-1 0 0,-1 3-4 0 0,-39 58-128 0 0,-49 79 246 0 0,76-118-58 0 0,10-15-16 0 0,0 0 0 0 0,0 0-1 0 0,1 1 1 0 0,0-1 0 0 0,1 1-1 0 0,0-1 1 0 0,-3 12 0 0 0,6-18-9 0 0,0 0 1 0 0,0 0-1 0 0,0 0 1 0 0,1 0 0 0 0,-1 0-1 0 0,0 0 1 0 0,1 0 0 0 0,0 0-1 0 0,-1 0 1 0 0,1-1 0 0 0,0 1-1 0 0,0 0 1 0 0,0 0 0 0 0,0 0-1 0 0,0-1 1 0 0,0 1-1 0 0,0-1 1 0 0,1 1 0 0 0,-1-1-1 0 0,1 1 1 0 0,-1-1 0 0 0,4 2-1 0 0,-1 0 13 0 0,0-1 0 0 0,0 1 0 0 0,0-1 0 0 0,0-1 0 0 0,1 1 0 0 0,-1-1 0 0 0,1 1 0 0 0,-1-1 0 0 0,1 0 0 0 0,0-1-1 0 0,-1 1 1 0 0,1-1 0 0 0,0 0 0 0 0,-1 0 0 0 0,1-1 0 0 0,0 1 0 0 0,-1-1 0 0 0,7-2 0 0 0,8-2 76 0 0,0-1-1 0 0,34-16 1 0 0,6-6 95 0 0,85-54 1 0 0,-112 61-105 0 0,-1-2 0 0 0,-1-1 0 0 0,-2-1 0 0 0,26-30 1 0 0,58-78 31 0 0,-58 67-83 0 0,-53 64-113 0 0,-3 3-89 0 0,-5 1 144 0 0,0 1 1 0 0,0 0 0 0 0,0 0 0 0 0,1 0 0 0 0,-1 1 0 0 0,1 0 0 0 0,0 1 0 0 0,0-1 0 0 0,1 1 0 0 0,-1 0 0 0 0,-7 10 0 0 0,-6 8-40 0 0,-26 42 1 0 0,15-20 29 0 0,5-9 2 0 0,-32 61 0 0 0,48-79 12 0 0,1-1-1 0 0,1 2 0 0 0,1-1 1 0 0,1 1-1 0 0,0 0 1 0 0,-2 20-1 0 0,2-7 5 0 0,5-3-13 0 0,0-27-54 0 0,3 13-1565 0 0,-2-13 555 0 0,0 1 623 0 0,6 8-2541 0 0,0-3-1959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0,'0'0'623'0'0,"1"3"-514"0"0,10 25 1986 0 0,1 0-1 0 0,1-1 0 0 0,23 36 0 0 0,-24-45-1814 0 0,21 22 1 0 0,65 57 1841 0 0,-32-35-1298 0 0,-55-50-910 0 0,1-2 1 0 0,0 0-1 0 0,1 0 0 0 0,0-1 0 0 0,0 0 0 0 0,1-1 0 0 0,16 7 1 0 0,-19-15-924 0 0,-11 0 967 0 0,0 0-1 0 0,0 0 0 0 0,0-1 1 0 0,1 1-1 0 0,-1 0 1 0 0,0 0-1 0 0,0 0 0 0 0,0 0 1 0 0,1 0-1 0 0,-1 0 1 0 0,0 0-1 0 0,0 0 0 0 0,1 0 1 0 0,-1 0-1 0 0,0 0 1 0 0,0 0-1 0 0,0 0 0 0 0,1 0 1 0 0,-1 0-1 0 0,0 1 0 0 0,0-1 1 0 0,0 0-1 0 0,1 0 1 0 0,-1 0-1 0 0,0 0 0 0 0,0 0 1 0 0,1 1-1 0 0,7-12-2625 0 0,-2-1 656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137 178 7831 0 0,'0'0'603'0'0,"-2"1"-188"0"0,-19 19 2424 0 0,10-10-1430 0 0,1 0 0 0 0,-14 16 0 0 0,3 0-145 0 0,13-18-788 0 0,1 1 1 0 0,1-1-1 0 0,-10 17 1863 0 0,11-36-1631 0 0,3 5-667 0 0,1 1 1 0 0,0-1-1 0 0,0 0 0 0 0,1 0 0 0 0,-1 0 0 0 0,1 0 0 0 0,1 0 1 0 0,-1 0-1 0 0,1 0 0 0 0,0 1 0 0 0,3-12 0 0 0,3-5 116 0 0,15-34 0 0 0,-17 45-178 0 0,1 0 0 0 0,0 0-1 0 0,0 0 1 0 0,1 0-1 0 0,11-11 1 0 0,-13 16 8 0 0,0 1 1 0 0,1 0-1 0 0,0 0 0 0 0,-1 0 0 0 0,2 1 0 0 0,-1 0 1 0 0,0 0-1 0 0,1 0 0 0 0,14-4 0 0 0,-6 2-4 0 0,0 2 1 0 0,0 0-1 0 0,1 1 0 0 0,-1 0 1 0 0,1 1-1 0 0,0 1 0 0 0,0 1 1 0 0,0 0-1 0 0,0 1 0 0 0,-1 0 1 0 0,26 7-1 0 0,-33-6 23 0 0,-2-1 21 0 0,0 1 1 0 0,0-1 0 0 0,-1 1-1 0 0,1 1 1 0 0,7 3 0 0 0,-11-5-19 0 0,-1 0 1 0 0,1 1-1 0 0,-1-1 1 0 0,1 1-1 0 0,-1-1 1 0 0,1 1-1 0 0,-1-1 1 0 0,0 1 0 0 0,0 0-1 0 0,0-1 1 0 0,0 1-1 0 0,0 0 1 0 0,0 0-1 0 0,0 0 1 0 0,-1 0-1 0 0,1 0 1 0 0,-1 0 0 0 0,1 0-1 0 0,-1 0 1 0 0,0 3-1 0 0,1 7 88 0 0,-2 1 0 0 0,1 0 0 0 0,-2-1 0 0 0,0 1-1 0 0,0 0 1 0 0,-1-1 0 0 0,-1 0 0 0 0,-8 22 0 0 0,-2-5 37 0 0,-1-1 0 0 0,-24 35-1 0 0,22-34-197 0 0,16-28-44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1839 0 0,'0'0'8855'0'0,"-2"1"-7699"0"0,-18 8-497 0 0,0 0 0 0 0,0 2 1 0 0,-26 18-1 0 0,-53 47-83 0 0,84-63-348 0 0,1 0 0 0 0,1 1 0 0 0,-20 26 0 0 0,-28 51-507 0 0,37-54-1330 0 0,14-22 417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11167 0 0,'0'0'514'0'0,"0"-2"-12"0"0,-1-7-322 0 0,1 0-102 0 0,1 9-27 0 0,0 0 0 0 0,0 0 0 0 0,0 0 1 0 0,0-1-1 0 0,0 1 0 0 0,0 0 0 0 0,0 0 0 0 0,0 0 1 0 0,0 1-1 0 0,0-1 0 0 0,2 0 0 0 0,-3 0 8 0 0,9 2 146 0 0,-1 0 0 0 0,1 0 1 0 0,-1 0-1 0 0,0 1 0 0 0,0 0 0 0 0,15 9 0 0 0,43 31 515 0 0,-27-16-231 0 0,-26-18-353 0 0,41 26 780 0 0,91 78-1 0 0,-129-99-778 0 0,-2 1 0 0 0,0 0-1 0 0,-1 1 1 0 0,0 0 0 0 0,-1 2 0 0 0,-1-1 0 0 0,-1 1-1 0 0,-1 0 1 0 0,15 40 0 0 0,-19-41-103 0 0,-1-1 0 0 0,-1 1 0 0 0,0 1 0 0 0,-1-1 1 0 0,-1 0-1 0 0,-1 1 0 0 0,0-1 0 0 0,-1 0 0 0 0,-1 1 0 0 0,0-1 0 0 0,-2 0 1 0 0,0 0-1 0 0,-1 0 0 0 0,0-1 0 0 0,-1 0 0 0 0,-1 0 0 0 0,-1 0 0 0 0,0-1 1 0 0,-1 0-1 0 0,-1 0 0 0 0,0-1 0 0 0,-16 16 0 0 0,6-9-46 0 0,-1-2 0 0 0,0 0-1 0 0,-2-1 1 0 0,-46 29 0 0 0,-125 50-107 0 0,180-90 123 0 0,4-2-38 0 0,9-4-142 0 0,3-2-489 0 0,0 0 455 0 0,0 0-1 0 0,0 0 0 0 0,0 0 0 0 0,-1 0 0 0 0,1 0 0 0 0,0-1 0 0 0,2-1 1 0 0,2-2-402 0 0,10-5-631 0 0,1 1-5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9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 2303 0 0,'0'0'13100'0'0,"3"1"-12241"0"0,9-1-340 0 0,0 0 1 0 0,0-1-1 0 0,1-1 0 0 0,13-2 1 0 0,1-1-156 0 0,27-3 101 0 0,-9 1-248 0 0,0 1-1 0 0,67 1 1 0 0,-96 8-174 0 0,-16-3-43 0 0,1 1 1 0 0,0-1-1 0 0,-1 0 1 0 0,1 1-1 0 0,0-1 1 0 0,-1 0 0 0 0,1 1-1 0 0,-1-1 1 0 0,1 1-1 0 0,-1-1 1 0 0,1 1 0 0 0,-1-1-1 0 0,1 1 1 0 0,-1 0-1 0 0,0-1 1 0 0,1 1 0 0 0,-1 0-1 0 0,1 1-4 0 0,-1 1-1 0 0,0-1 1 0 0,1 0-1 0 0,-1 1 1 0 0,-1-1-1 0 0,1 0 1 0 0,0 1-1 0 0,0-1 1 0 0,-1 0-1 0 0,1 1 1 0 0,-1-1-1 0 0,0 0 1 0 0,0 0-1 0 0,0 0 1 0 0,0 0-1 0 0,0 0 1 0 0,0 0-1 0 0,0 0 1 0 0,-1 0-1 0 0,1 0 1 0 0,-4 3-1 0 0,-4 5-16 0 0,-1-1 0 0 0,-13 12 0 0 0,-20 13-43 0 0,-77 47 0 0 0,23-18 10 0 0,47-31 54 0 0,37-23 0 0 0,4-1 0 0 0,8-8 1 0 0,1 1-1 0 0,0-1 1 0 0,0 1-1 0 0,0-1 1 0 0,-1 0-1 0 0,1 1 1 0 0,0-1-1 0 0,0 1 1 0 0,0-1-1 0 0,0 0 1 0 0,0 1-1 0 0,-1-1 1 0 0,1 1-1 0 0,0-1 1 0 0,0 0 0 0 0,0 1-1 0 0,0-1 1 0 0,0 1-1 0 0,1-1 1 0 0,-1 1-1 0 0,0-1 1 0 0,0 1-1 0 0,1 0 5 0 0,0 0-1 0 0,-1 0 1 0 0,1 0-1 0 0,0 0 1 0 0,0 0-1 0 0,0 0 1 0 0,0 0-1 0 0,1 0 1 0 0,-1-1-1 0 0,0 1 1 0 0,0 0-1 0 0,0-1 1 0 0,1 1-1 0 0,-1-1 1 0 0,0 1-1 0 0,2-1 1 0 0,26 7 70 0 0,-19-6-45 0 0,11 2 102 0 0,0-1 0 0 0,0-1 1 0 0,28-2-1 0 0,-6 0-88 0 0,-11 1-2 0 0,235 6 133 0 0,-220 0-1251 0 0,-27-2-112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6647 0 0,'0'0'5608'0'0,"1"2"-5452"0"0,0 3-124 0 0,1 0-1 0 0,-1 1 1 0 0,0-1 0 0 0,-1 0-1 0 0,1 0 1 0 0,-1 1-1 0 0,0-1 1 0 0,0 0-1 0 0,-1 1 1 0 0,1-1 0 0 0,-1 0-1 0 0,-2 8 1 0 0,-4 11 21 0 0,-14 31-1 0 0,13-34 20 0 0,-171 401 408 0 0,148-363-453 0 0,-3 8 21 0 0,31-55-21 0 0,3-1-247 0 0,1-9-654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25 569 5527 0 0,'0'0'839'0'0,"0"-3"-572"0"0,-5-7 191 0 0,1-1 0 0 0,0 0 0 0 0,1-1 0 0 0,0 1 0 0 0,1 0 0 0 0,1-1 0 0 0,-1-19 0 0 0,1 3 258 0 0,2 1 0 0 0,1-1 1 0 0,6-28-1 0 0,-6 47-648 0 0,0 1 0 0 0,1-1 0 0 0,0 1 0 0 0,0 0 0 0 0,1 0 0 0 0,0 0 0 0 0,0 0 0 0 0,1 0 0 0 0,0 1 0 0 0,1 0 0 0 0,-1 0 0 0 0,1 1 0 0 0,12-11 0 0 0,4 0-56 0 0,0 1 0 0 0,2 0 1 0 0,-1 2-1 0 0,2 1 0 0 0,0 1 0 0 0,39-13 0 0 0,-2 3 1 0 0,63-19-41 0 0,-99 34 89 0 0,1 1 0 0 0,46-5 0 0 0,-68 11-21 0 0,1 0-1 0 0,-1 0 1 0 0,0 0-1 0 0,1 1 1 0 0,-1 0-1 0 0,0 0 1 0 0,1 0-1 0 0,-1 1 1 0 0,0-1-1 0 0,7 5 1 0 0,-10-5-24 0 0,0 0 1 0 0,0 0 0 0 0,0 0 0 0 0,0 1 0 0 0,0-1 0 0 0,0 1-1 0 0,-1 0 1 0 0,1-1 0 0 0,-1 1 0 0 0,1 0 0 0 0,-1 0 0 0 0,1 0-1 0 0,-1 0 1 0 0,0 0 0 0 0,0 0 0 0 0,0 0 0 0 0,0 1 0 0 0,0-1-1 0 0,-1 0 1 0 0,1 0 0 0 0,-1 1 0 0 0,1-1 0 0 0,-1 0 0 0 0,0 1-1 0 0,0 3 1 0 0,-1 2 3 0 0,-1 1 0 0 0,0-1 0 0 0,0 0-1 0 0,0 0 1 0 0,-1 0 0 0 0,-1 0 0 0 0,1 0 0 0 0,-1-1 0 0 0,0 1-1 0 0,-1-1 1 0 0,0 0 0 0 0,0-1 0 0 0,-9 10 0 0 0,-6 4 79 0 0,-1 0 1 0 0,-38 27-1 0 0,-27 14 157 0 0,-93 49 0 0 0,158-99-252 0 0,-50 31 49 0 0,61-36-51 0 0,1 0-1 0 0,0 2 0 0 0,1-1 0 0 0,0 1 0 0 0,-9 10 0 0 0,10-8-22 0 0,5-8-82 0 0,5-2-1725 0 0,8 2 1252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5063 0 0,'0'0'1400'0'0,"-2"1"-442"0"0,-3 0-654 0 0,0 0 0 0 0,0 1 0 0 0,-1 0 0 0 0,1 0 0 0 0,0 1 0 0 0,1-1 0 0 0,-1 1 0 0 0,0 0 1 0 0,1 1-1 0 0,0-1 0 0 0,-1 1 0 0 0,-4 5 0 0 0,-7 9 120 0 0,-21 30 1 0 0,30-40-186 0 0,-15 25 398 0 0,2 1 0 0 0,-31 68 0 0 0,46-92-551 0 0,2 0 1 0 0,-1 0 0 0 0,1 1 0 0 0,1-1 0 0 0,-3 15 0 0 0,5-19-49 0 0,0 0 0 0 0,0-1 0 0 0,0 1 0 0 0,0 0 0 0 0,1 0 0 0 0,0-1-1 0 0,0 1 1 0 0,1 0 0 0 0,-1-1 0 0 0,6 11 0 0 0,-5-13-3 0 0,0 0 0 0 0,0 0-1 0 0,0-1 1 0 0,0 1 0 0 0,1 0-1 0 0,-1-1 1 0 0,1 0 0 0 0,5 4-1 0 0,1 1 38 0 0,-3-2-66 0 0,0 0 0 0 0,1 0 0 0 0,0 0 0 0 0,0-1 0 0 0,0 0 0 0 0,9 3 0 0 0,4-1-96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0,'0'0'1483'0'0,"1"3"-946"0"0,2 8-159 0 0,0-1-1 0 0,1 0 0 0 0,0 0 1 0 0,1 0-1 0 0,0-1 0 0 0,1 0 1 0 0,0 0-1 0 0,0 0 1 0 0,13 14-1 0 0,6 3 932 0 0,46 37 0 0 0,25 16 171 0 0,-82-66-1420 0 0,117 109 572 0 0,-126-116-629 0 0,8 7 27 0 0,20 16 1 0 0,-22-21-45 0 0,-1-4-40 0 0,-4-1-387 0 0,6-9-458 0 0,-11 5 756 0 0,0 1-1 0 0,0-1 0 0 0,0 0 1 0 0,0 0-1 0 0,0 0 1 0 0,0 0-1 0 0,0 0 1 0 0,0 0-1 0 0,0 0 0 0 0,0 0 1 0 0,-1-1-1 0 0,1 1 1 0 0,0 0-1 0 0,-1 0 0 0 0,1-1 1 0 0,-1 1-1 0 0,1 0 1 0 0,-1-3-1 0 0,1 0-348 0 0,-1 1 0 0 0,0-1 0 0 0,0 0-1 0 0,0 1 1 0 0,-2-7 0 0 0,-1-11-1363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8751 0 0,'0'0'1907'0'0,"-2"1"-824"0"0,-2 0-843 0 0,0 1 0 0 0,0 0 0 0 0,0 0 0 0 0,1 0 0 0 0,-1 0 0 0 0,0 0-1 0 0,1 1 1 0 0,0 0 0 0 0,0-1 0 0 0,-1 1 0 0 0,2 1 0 0 0,-1-1 0 0 0,-3 4 0 0 0,-3 8 49 0 0,0-1 0 0 0,-7 18 0 0 0,-4 5 505 0 0,-18 43-135 0 0,1-3 281 0 0,32-68-872 0 0,-1-1 1 0 0,0 1-1 0 0,-1-1 1 0 0,0 0-1 0 0,0 0 1 0 0,-10 8-1 0 0,6-8-167 0 0,-1 0 0 0 0,1 0 0 0 0,-1-1 0 0 0,0-1 0 0 0,-1 0 0 0 0,0 0 0 0 0,1-1 0 0 0,-2-1 0 0 0,1 0-1 0 0,0-1 1 0 0,-1-1 0 0 0,-20 2 0 0 0,23-6-2037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0,'0'0'568'0'0,"1"2"-373"0"0,36 60 1555 0 0,-1-2 935 0 0,-1 7-1626 0 0,-4 2 0 0 0,28 89 0 0 0,-50-126-881 0 0,-2 1 0 0 0,-1-1 1 0 0,-1 2-1 0 0,-2-1 0 0 0,-3 60 0 0 0,0-79-144 0 0,-1 0 0 0 0,-1 0 0 0 0,-1 0 0 0 0,0 0 1 0 0,-1 0-1 0 0,0-1 0 0 0,-1 1 0 0 0,0-1 0 0 0,-1 0 0 0 0,-13 20 0 0 0,-14 17 1 0 0,-63 73-1 0 0,89-116-1053 0 0,-1 0 0 0 0,-14 11 0 0 0,11-11-132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5527 0 0,'0'0'4215'0'0,"-1"2"-3871"0"0,-7 5 3489 0 0,24-3-3333 0 0,5-3-263 0 0,1-1 0 0 0,-1-1-1 0 0,0 0 1 0 0,1-2 0 0 0,28-6-1 0 0,78-26 288 0 0,-92 23-491 0 0,0 2 0 0 0,1 2-1 0 0,68-8 1 0 0,-99 16-175 0 0,-4-1-61 0 0,0 1 1 0 0,0 0-1 0 0,0 0 0 0 0,0 0 0 0 0,0 0 0 0 0,0 0 0 0 0,0 0 1 0 0,0 0-1 0 0,0 0 0 0 0,0 1 0 0 0,0-1 0 0 0,0 1 0 0 0,2 1 1 0 0,3 4-1400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91 13359 0 0,'0'0'1210'0'0,"-2"0"-996"0"0,-1 0-1028 0 0,-20 1 4122 0 0,22-1-3186 0 0,1 1 0 0 0,-1-1 0 0 0,0 0 0 0 0,1 0 1 0 0,-1 0-1 0 0,0 0 0 0 0,1 1 0 0 0,-1-1 1 0 0,0 0-1 0 0,1 1 0 0 0,-1-1 0 0 0,1 0 0 0 0,-1 1 1 0 0,1-1-1 0 0,-1 1 0 0 0,1-1 0 0 0,-1 1 0 0 0,1-1 1 0 0,-1 1-1 0 0,1-1 0 0 0,0 1 0 0 0,-1-1 0 0 0,1 1 1 0 0,0 0-1 0 0,-1-1 0 0 0,1 1 0 0 0,0 0 0 0 0,0-1 1 0 0,0 1-1 0 0,-1 0 0 0 0,1 0 0 0 0,1 0-82 0 0,-1 0 0 0 0,0 0 0 0 0,1-1 0 0 0,-1 1 0 0 0,1 0 0 0 0,-1 0 0 0 0,1-1 0 0 0,-1 1 0 0 0,1 0 0 0 0,0-1 0 0 0,-1 1 0 0 0,1 0 0 0 0,0-1 0 0 0,-1 1 0 0 0,1-1 0 0 0,0 1 0 0 0,0-1 0 0 0,1 1 0 0 0,16 7 398 0 0,-8-6-238 0 0,0-1 0 0 0,0 0 0 0 0,0-1 0 0 0,0 1 0 0 0,0-2 0 0 0,19-3 0 0 0,-9 2-19 0 0,41-7 107 0 0,-1-2 1 0 0,71-24-1 0 0,-70 17-681 0 0,122-18-1 0 0,-148 29-1485 0 0,-13 1-4959 0 0,-11 3 222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2303 0 0,'3'0'436'0'0,"72"-14"6828"0"0,-4 0-4421 0 0,-35 11-2435 0 0,0 1 0 0 0,0 1 1 0 0,0 2-1 0 0,0 2 0 0 0,0 1 0 0 0,67 17 0 0 0,-99-19-408 0 0,0 0 0 0 0,17-3 0 0 0,-15 0-279 0 0,1 0 0 0 0,0-1-1 0 0,7-3 1 0 0,3-1-956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1175 15 6911 0 0,'28'-6'734'0'0,"12"-2"-660"0"0,-14 8 4306 0 0,-37 8-3952 0 0,5-4-256 0 0,-1-1 0 0 0,1 0 0 0 0,0 0-1 0 0,-1-1 1 0 0,1 0 0 0 0,-10 2 0 0 0,-43 4 826 0 0,24-4-745 0 0,-18 3-17 0 0,-79 23 0 0 0,44-4-246 0 0,-82 26-342 0 0,14-5-441 0 0,118-35 608 0 0,-1-2 0 0 0,-73 9 0 0 0,81-19 153 0 0,10-2-784 0 0,32-8 390 0 0,0 0 313 0 0,2 1 0 0 0,-1 0 0 0 0,1 0 1 0 0,1 1-1 0 0,0 1 0 0 0,27-10 0 0 0,-27 13 103 0 0,-13 5 7 0 0,0-1 0 0 0,0 0 0 0 0,0 0 0 0 0,0 0 0 0 0,-1 1 1 0 0,1-1-1 0 0,0 0 0 0 0,0 1 0 0 0,0-1 0 0 0,0 1 0 0 0,-1-1 1 0 0,1 1-1 0 0,0-1 0 0 0,0 2 0 0 0,2 1 2 0 0,-1 0 0 0 0,0 0-1 0 0,-1 0 1 0 0,1 0 0 0 0,0 0 0 0 0,-1 0 0 0 0,0 1-1 0 0,1-1 1 0 0,-2 0 0 0 0,2 6 0 0 0,4 36 3 0 0,-6-6-1 0 0,-1 0-1 0 0,-9 51 1 0 0,5-49 8 0 0,0-9 10 0 0,-1 0 1 0 0,-11 34-1 0 0,-26 59-25 0 0,41-121 7 0 0,-9 23-3 0 0,-1 0 0 0 0,-1-1 0 0 0,-2 0 0 0 0,0-1 0 0 0,-31 37-1 0 0,22-34-21 0 0,-2-1 0 0 0,0-1 0 0 0,-2-1 0 0 0,-31 21 0 0 0,-25 5 88 0 0,82-50 136 0 0,4-4-39 0 0,5-5-65 0 0,0 0 0 0 0,0 0 0 0 0,1 0 0 0 0,0 1 0 0 0,1 0 0 0 0,-1 1 0 0 0,1 0 0 0 0,0 0 0 0 0,1 1 0 0 0,-1 0 0 0 0,1 0 0 0 0,12-3 0 0 0,-3 2 147 0 0,0 0 1 0 0,1 2 0 0 0,0 0-1 0 0,-1 1 1 0 0,37-1 0 0 0,185 21 1331 0 0,-190-11-1568 0 0,-24-4 20 0 0,0-1 1 0 0,0-2-1 0 0,0 0 0 0 0,27-6 0 0 0,-49 6-384 0 0,1-1 0 0 0,-1 0 0 0 0,10-4 0 0 0,-7 3-2743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8751 0 0,'0'0'3199'0'0,"3"1"-1948"0"0,11 1-941 0 0,1-1 0 0 0,-1 0 0 0 0,0-1 0 0 0,1-1 0 0 0,-1 0 1 0 0,0-1-1 0 0,21-6 0 0 0,101-36 550 0 0,-40 11-227 0 0,44-3-2581 0 0,-112 31-3576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3679 0 0,'0'0'567'0'0,"-2"2"709"0"0,-66 49 4441 0 0,27-19-5590 0 0,-49 32 88 0 0,25-19 368 0 0,-62 57 1 0 0,109-86-482 0 0,1 1 1 0 0,1 1-1 0 0,0 0 1 0 0,1 1-1 0 0,1 1 0 0 0,1 0 1 0 0,-19 42-1 0 0,27-52-74 0 0,1 1 0 0 0,0 1 0 0 0,1-1 0 0 0,0 1 0 0 0,1-1 0 0 0,-2 25 0 0 0,4-32-30 0 0,0 0 1 0 0,0 0-1 0 0,1 0 1 0 0,-1 0-1 0 0,1 0 1 0 0,0 0-1 0 0,0 0 1 0 0,1 0-1 0 0,-1 0 1 0 0,1 0-1 0 0,0 0 0 0 0,0-1 1 0 0,0 1-1 0 0,0-1 1 0 0,0 1-1 0 0,1-1 1 0 0,0 0-1 0 0,0 0 1 0 0,0 0-1 0 0,0 0 1 0 0,0-1-1 0 0,0 1 0 0 0,5 1 1 0 0,8 5-143 0 0,3 0-15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8375 0 0,'0'0'758'0'0,"-1"2"-620"0"0,0 2-21 0 0,0 0-1 0 0,0 0 0 0 0,0 1 0 0 0,0-1 0 0 0,1 0 1 0 0,-1 0-1 0 0,1 1 0 0 0,0-1 0 0 0,1 0 0 0 0,-1 0 1 0 0,1 1-1 0 0,0-1 0 0 0,0 0 0 0 0,0 0 1 0 0,0 0-1 0 0,1 0 0 0 0,-1 0 0 0 0,1 0 0 0 0,0 0 1 0 0,0-1-1 0 0,1 1 0 0 0,-1 0 0 0 0,1-1 0 0 0,3 4 1 0 0,17 18 1039 0 0,1-1 0 0 0,1 0 0 0 0,50 35 0 0 0,-38-32-452 0 0,-20-14-344 0 0,1 0 0 0 0,22 11 1 0 0,-34-21-305 0 0,265 152 1011 0 0,-260-147-1008 0 0,-1 0 1 0 0,1 1 0 0 0,-1 0 0 0 0,13 16 0 0 0,-19-19-500 0 0,0 0 0 0 0,0 0 1 0 0,6 13-1 0 0,-8-16-404 0 0,-1 1 1 0 0,1 0-1 0 0,-1 0 1 0 0,0 0-1 0 0,0 0 1 0 0,-1 1-1 0 0,1 5 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42 10591 0 0,'1'-2'819'0'0,"-1"-1"-671"0"0,12-17 69 0 0,-3 5 356 0 0,-8 14-26 0 0,-2 4 36 0 0,-16 24 50 0 0,1-8-374 0 0,0-1 0 0 0,-1-1 0 0 0,-33 26 0 0 0,32-28-63 0 0,-215 173 1186 0 0,172-140-1369 0 0,-29 27-16 0 0,81-66 4 0 0,-18 15-10 0 0,-45 32 0 0 0,81-65-6742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1839 0 0,'0'0'10864'0'0,"3"0"-10158"0"0,7 0-200 0 0,0 0 0 0 0,0-1 0 0 0,1 0 0 0 0,-1-1 1 0 0,0 0-1 0 0,0 0 0 0 0,11-5 0 0 0,11-2 734 0 0,-30 8-513 0 0,1 2-643 0 0,6 4-62 0 0,-5-1 26 0 0,-3-2-47 0 0,1 0-1 0 0,-1 1 1 0 0,0-1-1 0 0,0 1 1 0 0,0-1-1 0 0,0 1 1 0 0,0 0 0 0 0,-1-1-1 0 0,1 1 1 0 0,-1 0-1 0 0,1 0 1 0 0,-1-1-1 0 0,0 1 1 0 0,0 0-1 0 0,-1 0 1 0 0,1-1 0 0 0,0 1-1 0 0,-1 0 1 0 0,-1 4-1 0 0,0-1 1 0 0,1 0-2 0 0,-1-1 1 0 0,0 1-1 0 0,0-1 0 0 0,-1 0 1 0 0,-4 9-1 0 0,-27 26 40 0 0,24-29-10 0 0,-8 9-29 0 0,-7 11 0 0 0,9-11 0 0 0,9-8-12 0 0,3 1-36 0 0,4 0 36 0 0,0-12 12 0 0,0 0 0 0 0,1 0 0 0 0,-1-1 0 0 0,0 1 0 0 0,1 0 0 0 0,-1 0 0 0 0,1-1 0 0 0,-1 1 0 0 0,1 0 0 0 0,-1-1 0 0 0,1 1 0 0 0,0-1 0 0 0,0 2 0 0 0,2-1 0 0 0,-1 1 0 0 0,1-1 0 0 0,0 0 0 0 0,0 1-1 0 0,0-1 1 0 0,0 0 0 0 0,1-1 0 0 0,-1 1 0 0 0,0-1-1 0 0,0 1 1 0 0,0-1 0 0 0,1 0 0 0 0,-1 0 0 0 0,5-1 0 0 0,8-1 10 0 0,26-8 0 0 0,-23 5 32 0 0,120-28-524 0 0,-80 19-5430 0 0,-43 10 206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9383 0 0,'0'0'852'0'0,"2"3"-704"0"0,3 5-111 0 0,6 11 639 0 0,0-1-1 0 0,2 0 1 0 0,0 0-1 0 0,18 17 1 0 0,19 11 581 0 0,55 57 518 0 0,-96-93-1695 0 0,-1 0 0 0 0,0 0 0 0 0,-1 1 0 0 0,0 0 0 0 0,0 0 0 0 0,-1 1 0 0 0,-1-1 1 0 0,0 2-1 0 0,-1-1 0 0 0,0 0 0 0 0,-1 1 0 0 0,0 0 0 0 0,-1-1 0 0 0,0 1 0 0 0,-1 0 0 0 0,-1 15 0 0 0,-3 7-77 0 0,-3 0 1 0 0,-1 0-1 0 0,-1 0 0 0 0,-26 65 0 0 0,23-73 17 0 0,-2 0 0 0 0,-1 0 0 0 0,-27 39 1 0 0,11-26 12 0 0,-47 49 0 0 0,38-51-24 0 0,-50 38 0 0 0,55-48-176 0 0,30-25-309 0 0,-11 8 858 0 0,5-7-5699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5983 0 0,'0'0'7042'0'0,"2"3"-6561"0"0,-1-1-386 0 0,1 1 1 0 0,-1-1-1 0 0,1 0 0 0 0,0 0 0 0 0,0 0 1 0 0,0 0-1 0 0,0-1 0 0 0,1 1 1 0 0,-1 0-1 0 0,0-1 0 0 0,1 0 1 0 0,-1 1-1 0 0,1-1 0 0 0,-1 0 0 0 0,1 0 1 0 0,0 0-1 0 0,-1-1 0 0 0,1 1 1 0 0,0-1-1 0 0,-1 1 0 0 0,1-1 1 0 0,0 0-1 0 0,4-1 0 0 0,8 0 330 0 0,0 0-1 0 0,0-1 1 0 0,18-6-1 0 0,-16 4-276 0 0,88-23 918 0 0,21-5-400 0 0,-101 27-603 0 0,1 1 0 0 0,-1 2 0 0 0,30 0 0 0 0,-30 3-765 0 0,36 5-1 0 0,-37-1-124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 8031 0 0,'0'0'727'0'0,"2"-1"-596"0"0,7-5 3418 0 0,-17 19-3189 0 0,-11 11-260 0 0,-1-1 0 0 0,-36 32 0 0 0,-45 33-32 0 0,-28 28-19 0 0,120-107-42 0 0,-74 78 219 0 0,69-70-116 0 0,0 1 1 0 0,2 0-1 0 0,-15 27 0 0 0,10-12 46 0 0,3 1 1 0 0,0 0 0 0 0,3 0 0 0 0,0 1-1 0 0,3 1 1 0 0,-8 59 0 0 0,16-88-144 0 0,-1-1 0 0 0,1 0 0 0 0,1 1 0 0 0,-1-1 0 0 0,1 0 0 0 0,0 1 0 0 0,0-1 0 0 0,1 0 0 0 0,0 0 0 0 0,0 0 0 0 0,5 10 0 0 0,-4-12-34 0 0,-1 0 0 0 0,1 0 1 0 0,0 0-1 0 0,0-1 0 0 0,0 1 0 0 0,0-1 0 0 0,1 0 1 0 0,-1 0-1 0 0,1 0 0 0 0,0-1 0 0 0,0 1 1 0 0,0-1-1 0 0,0 0 0 0 0,0 0 0 0 0,0 0 0 0 0,9 2 1 0 0,13 0-298 0 0,1 0 0 0 0,-1-2 0 0 0,0-1 0 0 0,1-1 0 0 0,33-4 0 0 0,-15-1-4324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58 269 4607 0 0,'-57'44'11688'0'0,"116"-104"-10425"0"0,-42 41-1153 0 0,30-39-75 0 0,-27 31-35 0 0,1 0 0 0 0,1 2 0 0 0,40-36 0 0 0,-57 57 49 0 0,-1 0-1 0 0,1 1 1 0 0,0-1-1 0 0,0 1 0 0 0,0 0 1 0 0,1 0-1 0 0,-1 1 1 0 0,1 0-1 0 0,10-4 1 0 0,-14 6 12 0 0,1 0 0 0 0,0-1 0 0 0,0 1 0 0 0,0 0 0 0 0,-1 0 0 0 0,1 0 1 0 0,0 1-1 0 0,0-1 0 0 0,0 1 0 0 0,-1-1 0 0 0,1 1 0 0 0,0 0 0 0 0,-1 0 1 0 0,1 0-1 0 0,-1 0 0 0 0,1 1 0 0 0,-1-1 0 0 0,0 1 0 0 0,1-1 0 0 0,-1 1 1 0 0,0 0-1 0 0,3 3 0 0 0,2 2-7 0 0,-2 0 1 0 0,1 1-1 0 0,-1-1 0 0 0,0 1 1 0 0,0 0-1 0 0,-1 0 0 0 0,0 0 1 0 0,0 1-1 0 0,2 12 0 0 0,-4-17-37 0 0,-1 1 0 0 0,-1 0 0 0 0,1-1 0 0 0,-1 1 0 0 0,0 0 0 0 0,0 0 0 0 0,0 0 0 0 0,0-1 0 0 0,-1 1 0 0 0,0 0 0 0 0,0-1 0 0 0,0 1 0 0 0,-1 0 0 0 0,0-1 0 0 0,1 1 0 0 0,-2-1 0 0 0,1 0 0 0 0,0 0 0 0 0,-5 6 0 0 0,-106 124-1 0 0,110-131-580 0 0,-5 7 1246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9215 0 0,'0'0'3983'0'0,"-1"3"-2323"0"0,-33 79 1703 0 0,-77 138 1 0 0,102-203-3203 0 0,0 0 1 0 0,0 1 0 0 0,2 0-1 0 0,0 0 1 0 0,-6 30 0 0 0,11-37-98 0 0,0 0 1 0 0,1-1-1 0 0,0 1 0 0 0,1 0 1 0 0,1 0-1 0 0,0 0 0 0 0,0 0 1 0 0,1-1-1 0 0,0 1 0 0 0,0-1 1 0 0,7 16-1 0 0,0-3-1197 0 0,17 29 1 0 0,-26-51 111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47 3679 0 0,'10'-9'120'0'0,"1"0"0"0"0,11-8 0 0 0,-8 8-48 0 0,-11 8-245 0 0,5-1 2698 0 0,-23 10 4675 0 0,-5 3-3635 0 0,-109 56-3126 0 0,52-37-385 0 0,-96 24-1 0 0,-85 7 34 0 0,217-52-85 0 0,-145 24-2 0 0,165-32 0 0 0,1 1 0 0 0,-1-2 0 0 0,0-1 0 0 0,0-1 0 0 0,1 0 0 0 0,-40-11 0 0 0,51 10-24 0 0,0 0-1 0 0,1-1 1 0 0,0 0-1 0 0,-1 0 0 0 0,1-1 1 0 0,-10-8-1 0 0,15 11 12 0 0,1 0 1 0 0,0 0-1 0 0,0 0 0 0 0,0-1 0 0 0,0 1 0 0 0,1 0 1 0 0,-1-1-1 0 0,0 1 0 0 0,1-1 0 0 0,-2-4 0 0 0,2 5 8 0 0,1 0-1 0 0,0 1 0 0 0,-1-1 0 0 0,1 0 0 0 0,0 0 0 0 0,0 0 1 0 0,0 0-1 0 0,0 0 0 0 0,0 0 0 0 0,1 1 0 0 0,-1-1 0 0 0,1 0 0 0 0,-1 0 1 0 0,1 0-1 0 0,-1 1 0 0 0,1-1 0 0 0,0 0 0 0 0,1-1 0 0 0,2-2-58 0 0,-1 1 0 0 0,1 0 0 0 0,-1 0 0 0 0,1 1 0 0 0,1-1 0 0 0,-1 1 0 0 0,0 0 0 0 0,1 0 0 0 0,0 0 0 0 0,-1 1 0 0 0,1-1 0 0 0,0 1 0 0 0,0 1 0 0 0,0-1 0 0 0,1 0 0 0 0,-1 1 0 0 0,0 0 0 0 0,1 1 0 0 0,-1-1 0 0 0,0 1 0 0 0,1 0 0 0 0,-1 0 0 0 0,10 2 0 0 0,-13-1 59 0 0,0-1-1 0 0,0 1 1 0 0,0 0 0 0 0,-1 0-1 0 0,1 0 1 0 0,0 0-1 0 0,0 1 1 0 0,-1-1-1 0 0,1 0 1 0 0,-1 1-1 0 0,1-1 1 0 0,-1 1 0 0 0,0-1-1 0 0,2 3 1 0 0,12 23 73 0 0,-10-14-27 0 0,0 0 0 0 0,-1-1 0 0 0,-1 2 0 0 0,0-1 0 0 0,2 26 0 0 0,-4-12 5 0 0,-1 0 0 0 0,-3 27 0 0 0,0-35-28 0 0,0-1 0 0 0,-2 0-1 0 0,0 0 1 0 0,0-1 0 0 0,-2 0 0 0 0,0 0 0 0 0,-17 27 0 0 0,-6 4 37 0 0,-42 52 0 0 0,-3-14-27 0 0,49-58-152 0 0,7-7 40 0 0,-20 24-141 0 0,32-34 214 0 0,3 0 11 0 0,5-10 7 0 0,-1 0 1 0 0,0 0-1 0 0,1 1 0 0 0,-1-1 0 0 0,1 0 1 0 0,0 0-1 0 0,-1 0 0 0 0,1 0 0 0 0,0 0 0 0 0,0 0 1 0 0,-1 0-1 0 0,1 0 0 0 0,0 0 0 0 0,0-1 0 0 0,0 1 1 0 0,0 0-1 0 0,0 0 0 0 0,0-1 0 0 0,0 1 0 0 0,1-1 1 0 0,-1 1-1 0 0,0-1 0 0 0,2 1 0 0 0,1 0 35 0 0,1 1 0 0 0,-1-1 0 0 0,0 0 0 0 0,1-1-1 0 0,6 1 1 0 0,9-2 91 0 0,0-1 0 0 0,-1-1-1 0 0,27-8 1 0 0,-7 2 8 0 0,64-14 269 0 0,55-11 690 0 0,-112 26-468 0 0,66-3 1 0 0,-102 11-573 0 0,-4 0-24 0 0,0 0-1 0 0,1 0 1 0 0,-1 1 0 0 0,0-1-1 0 0,0 2 1 0 0,0-1 0 0 0,0 1 0 0 0,10 3-1 0 0,-5-1-60 0 0,-8-3-175 0 0,-12-17-7891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3223 0 0,'0'0'8970'0'0,"2"1"-8501"0"0,0 1-302 0 0,1 0 0 0 0,-1-1 0 0 0,1 0 0 0 0,0 1 0 0 0,0-1 0 0 0,-1 0 0 0 0,1 0 0 0 0,0-1 0 0 0,0 1 0 0 0,0 0 0 0 0,0-1 1 0 0,0 0-1 0 0,0 0 0 0 0,4 0 0 0 0,9-1 951 0 0,24-5 1 0 0,-16 2-557 0 0,75-17 1021 0 0,-23 3-1062 0 0,96-6-74 0 0,-55 16-3000 0 0,-89 6-1935 0 0,0-3-1326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2759 0 0,'9'3'14788'0'0,"-11"4"-17180"0"0,-2 0 2422 0 0,1 0-1 0 0,-1-1 1 0 0,0 0-1 0 0,0 0 1 0 0,-1 0 0 0 0,-7 6-1 0 0,-36 31 18 0 0,27-25-14 0 0,-101 75 244 0 0,71-56-5 0 0,-48 44 0 0 0,78-60-189 0 0,0 0 0 0 0,1 1-1 0 0,1 1 1 0 0,1 1 0 0 0,1 0-1 0 0,-17 34 1 0 0,32-54-81 0 0,0 0 0 0 0,0 0 0 0 0,1 0 0 0 0,-1 0 0 0 0,1 1 1 0 0,0-1-1 0 0,0 0 0 0 0,1 0 0 0 0,-1 1 0 0 0,1-1 0 0 0,0 0 0 0 0,0 1 0 0 0,0-1 0 0 0,1 0 0 0 0,0 1 1 0 0,-1-1-1 0 0,2 0 0 0 0,-1 0 0 0 0,0 0 0 0 0,1 1 0 0 0,0-2 0 0 0,0 1 0 0 0,0 0 0 0 0,0 0 1 0 0,0-1-1 0 0,1 1 0 0 0,0-1 0 0 0,0 1 0 0 0,0-1 0 0 0,0 0 0 0 0,0 0 0 0 0,1-1 0 0 0,-1 1 0 0 0,1-1 1 0 0,0 0-1 0 0,-1 0 0 0 0,5 2 0 0 0,-1-1-246 0 0,-1 0 0 0 0,0-1 0 0 0,1 0 1 0 0,0 0-1 0 0,-1-1 0 0 0,14 2 0 0 0,1-4-5236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5527 0 0,'0'0'423'0'0,"0"3"-278"0"0,-1 6 487 0 0,1 1 0 0 0,0 0-1 0 0,0 0 1 0 0,1 0 0 0 0,0-1-1 0 0,1 1 1 0 0,0 0 0 0 0,1-1-1 0 0,0 0 1 0 0,0 1 0 0 0,1-1-1 0 0,0-1 1 0 0,1 1 0 0 0,0 0-1 0 0,9 12 1 0 0,6 3 153 0 0,0 0 0 0 0,2-1-1 0 0,0-1 1 0 0,44 33 0 0 0,-21-23-92 0 0,91 46-1 0 0,-108-63-580 0 0,0 1-1 0 0,-2 2 1 0 0,0 0-1 0 0,27 26 0 0 0,-42-34-100 0 0,-3 1-30 0 0,-7-8-82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9671 0 0,'0'0'2387'0'0,"2"2"-1652"0"0,-1 1-660 0 0,1 0 0 0 0,-1 0 1 0 0,0 0-1 0 0,0 0 0 0 0,0 0 1 0 0,-1 0-1 0 0,1 0 1 0 0,-1 0-1 0 0,0 1 0 0 0,0-1 1 0 0,0 0-1 0 0,0 0 0 0 0,0 0 1 0 0,-1 1-1 0 0,1-1 1 0 0,-1 0-1 0 0,0 0 0 0 0,-1 4 1 0 0,-2 3 141 0 0,0-1 0 0 0,0 1 1 0 0,0-1-1 0 0,-11 16 0 0 0,-4 1 434 0 0,0-1 0 0 0,-28 28-1 0 0,16-21-182 0 0,2-3-63 0 0,-46 38 0 0 0,-36 21-331 0 0,106-84-50 0 0,1 0 0 0 0,-1 1 0 0 0,1-1 0 0 0,0 1 0 0 0,-4 7 0 0 0,-8 9-4052 0 0,8-12-1440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10535 0 0,'0'0'1891'0'0,"3"1"-1486"0"0,88 21 1971 0 0,-46-13-1247 0 0,-1 2-1 0 0,74 30 1 0 0,-106-36-995 0 0,0 1 0 0 0,-1 0 1 0 0,1 1-1 0 0,-1 0 0 0 0,0 1 1 0 0,-1 1-1 0 0,0-1 0 0 0,0 1 0 0 0,-1 1 1 0 0,0 0-1 0 0,-1 0 0 0 0,0 1 1 0 0,-1 0-1 0 0,7 12 0 0 0,-10-15-108 0 0,-1 0 0 0 0,0 1 0 0 0,0-1 0 0 0,-1 1 0 0 0,0 0 0 0 0,0 0 0 0 0,-1 0 0 0 0,0 0 0 0 0,-1 0 0 0 0,0 9 0 0 0,-1-4-17 0 0,-1-1 1 0 0,0 0-1 0 0,-1 0 0 0 0,-1 0 1 0 0,0-1-1 0 0,-7 15 1 0 0,-4 2 33 0 0,-1 0 0 0 0,-1-1 1 0 0,-2-1-1 0 0,-37 42 0 0 0,40-49-74 0 0,-1-2 0 0 0,-1-1 0 0 0,-39 30 0 0 0,47-40 177 0 0,2-1-2730 0 0,16-12-2531 0 0,5-5-696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2303 0 0,'-2'-1'167'0'0,"1"1"193"0"0,-1 0-834 0 0,-4-2 1256 0 0,0 0 3547 0 0,-3 0 3446 0 0,15 15-6931 0 0,-3-8-759 0 0,1 0 0 0 0,1 0 0 0 0,-1 0 1 0 0,1-1-1 0 0,-1 0 0 0 0,1 0 0 0 0,0 0 0 0 0,8 3 0 0 0,7 8 121 0 0,-19-15-199 0 0,342 276 2759 0 0,-327-262-2542 0 0,0 1 0 0 0,-1 0 0 0 0,0 1 0 0 0,-2 1 0 0 0,19 27 0 0 0,-27-35-176 0 0,-1-1 1 0 0,1 1-1 0 0,-2 0 1 0 0,1 1-1 0 0,-1-1 1 0 0,0 1-1 0 0,-1-1 1 0 0,-1 1-1 0 0,1 0 1 0 0,-1 0-1 0 0,-1 0 0 0 0,0 0 1 0 0,0 0-1 0 0,-3 12 1 0 0,-1-3-45 0 0,0-1-1 0 0,-2 0 1 0 0,0 0 0 0 0,-1 0-1 0 0,-1-1 1 0 0,-1 0 0 0 0,0 0-1 0 0,-1-1 1 0 0,-23 28 0 0 0,7-15-66 0 0,0-1 1 0 0,-2 0-1 0 0,-57 41 1 0 0,57-49-24 0 0,-1-1 1 0 0,-34 16-1 0 0,47-26 21 0 0,14-5 19 0 0,1-2 6 0 0,0 0-91 0 0,1 0-128 0 0,-2 6 56 0 0,2-6-29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90 919 0 0,'-7'-2'25'0'0,"-1"0"-1"0"0,0 0 0 0 0,1 0 0 0 0,-12 0 0 0 0,-1 0 15622 0 0,26 0-14293 0 0,238-73 1095 0 0,-242 74-2382 0 0,-2 4-18 0 0,1 1-59 0 0,-1 0 1 0 0,0 0-1 0 0,0-1 1 0 0,0 1-1 0 0,0 0 1 0 0,0 0-1 0 0,-1 0 1 0 0,0-1 0 0 0,0 1-1 0 0,0 0 1 0 0,0-1-1 0 0,-1 1 1 0 0,1-1-1 0 0,-1 1 1 0 0,-3 4-1 0 0,-4 5-2 0 0,-1 0-1 0 0,-17 17 0 0 0,14-16-11 0 0,-34 30 25 0 0,18-18 0 0 0,13-12 0 0 0,-1 0 0 0 0,0-2 0 0 0,-23 14 0 0 0,-26 17 0 0 0,54-35 0 0 0,3 2 0 0 0,4 0 20 0 0,4-8 407 0 0,4 0-246 0 0,1 2-116 0 0,1-1 0 0 0,-1 0-1 0 0,1 1 1 0 0,0-2 0 0 0,0 1-1 0 0,0 0 1 0 0,0-1 0 0 0,1 0-1 0 0,-1 0 1 0 0,1-1 0 0 0,-1 0-1 0 0,11 2 1 0 0,9-1 174 0 0,42-2 0 0 0,-35 0-99 0 0,161 7 370 0 0,-134-4-455 0 0,-23-2-132 0 0,-1 2 0 0 0,54 11 0 0 0,-87-14-1088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269 455 0 0,'-7'10'2772'0'0,"0"0"0"0"0,0 1 0 0 0,-9 19 3735 0 0,29-33-5304 0 0,-3-1-894 0 0,0 0 0 0 0,-1-2 0 0 0,1 1 0 0 0,-1-1 0 0 0,0 0 0 0 0,0-1 0 0 0,9-9 1 0 0,9-7-195 0 0,90-80-148 0 0,-96 82-145 0 0,-14 15 31 0 0,-1 0 0 0 0,0-1 0 0 0,0 0-1 0 0,-1 0 1 0 0,0-1 0 0 0,0 1 0 0 0,-1-1 0 0 0,7-14 0 0 0,-11 21 113 0 0,1 0 0 0 0,-1-1 0 0 0,0 1 0 0 0,0 0 1 0 0,1 0-1 0 0,-1-1 0 0 0,0 1 0 0 0,0 0 0 0 0,0-1 0 0 0,0 1 0 0 0,0 0 0 0 0,0-1 0 0 0,-1 1 1 0 0,1 0-1 0 0,0 0 0 0 0,-1-1 0 0 0,1 1 0 0 0,-1 0 0 0 0,1 0 0 0 0,-1 0 0 0 0,0-1 1 0 0,1 1-1 0 0,-1 0 0 0 0,0 0 0 0 0,0 0 0 0 0,0 0 0 0 0,0 0 0 0 0,0 1 0 0 0,0-1 1 0 0,0 0-1 0 0,0 0 0 0 0,0 1 0 0 0,0-1 0 0 0,0 0 0 0 0,0 1 0 0 0,-1-1 0 0 0,1 1 1 0 0,-2-1-1 0 0,-4-1-33 0 0,1 1 0 0 0,-1-1-1 0 0,1 1 1 0 0,-1 1 0 0 0,0-1 0 0 0,-8 2 0 0 0,-1 0-11 0 0,0 1-1 0 0,0 0 1 0 0,0 2 0 0 0,-24 8-1 0 0,-62 29-65 0 0,42-15 107 0 0,-60 21 7 0 0,-87 36-45 0 0,151-57 54 0 0,-86 54 0 0 0,-101 94 633 0 0,209-146-477 0 0,2 1 1 0 0,2 2-1 0 0,0 0 0 0 0,-46 68 0 0 0,67-85-97 0 0,2-1-1 0 0,-1 1 0 0 0,2 0 0 0 0,-1 1 1 0 0,2-1-1 0 0,0 1 0 0 0,1 0 0 0 0,1 1 1 0 0,0-1-1 0 0,-1 18 0 0 0,4-25-19 0 0,0 1 0 0 0,0-1 0 0 0,1 1 0 0 0,0 0 0 0 0,0-1 0 0 0,1 1 0 0 0,0-1 0 0 0,1 0-1 0 0,0 0 1 0 0,0 0 0 0 0,1 0 0 0 0,0 0 0 0 0,0-1 0 0 0,1 1 0 0 0,0-1 0 0 0,0 0 0 0 0,0-1-1 0 0,1 1 1 0 0,12 9 0 0 0,-4-6 76 0 0,0 0-1 0 0,1-1 1 0 0,0 0-1 0 0,1-1 0 0 0,0-1 1 0 0,0-1-1 0 0,1 0 1 0 0,33 7-1 0 0,10-3 336 0 0,72 3 0 0 0,-130-13-424 0 0,198 13 150 0 0,-170-9-638 0 0,-28-3 117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56 4143 0 0,'2'-1'191'0'0,"43"-26"285"0"0,0 0 6876 0 0,-56 34-6523 0 0,-35 27-84 0 0,2 1 0 0 0,-45 46-1 0 0,69-60-605 0 0,2 0 0 0 0,0 2 0 0 0,1-1 0 0 0,1 2 0 0 0,1 0 0 0 0,-13 32 0 0 0,27-54-133 0 0,-6 13 102 0 0,1 0 0 0 0,-8 30 0 0 0,13-40-77 0 0,0-1 0 0 0,1 1 0 0 0,-1-1 0 0 0,1 1 0 0 0,0-1 0 0 0,0 1 0 0 0,1 0 0 0 0,-1-1 0 0 0,1 1 0 0 0,0-1 0 0 0,0 0 0 0 0,0 1 0 0 0,1-1 0 0 0,0 0 0 0 0,2 6 1 0 0,-2-8-1 0 0,0 1 0 0 0,0-1 0 0 0,0 0 0 0 0,1 0 0 0 0,-1 0 0 0 0,0 0 0 0 0,1 0 1 0 0,-1 0-1 0 0,1-1 0 0 0,0 1 0 0 0,-1-1 0 0 0,1 0 0 0 0,0 0 0 0 0,0 0 0 0 0,0 0 1 0 0,0 0-1 0 0,0-1 0 0 0,0 1 0 0 0,4-1 0 0 0,1 1 57 0 0,0-1 0 0 0,0 0 0 0 0,0-1 0 0 0,0 0 0 0 0,0 0 0 0 0,9-3 0 0 0,6-3 68 0 0,0-2-1 0 0,-1-1 1 0 0,0 0-1 0 0,29-20 1 0 0,-36 20-149 0 0,0 0 0 0 0,-1-2 0 0 0,0 0 0 0 0,-1 0 0 0 0,16-20 0 0 0,-22 24-60 0 0,-1 0 0 0 0,0-1 0 0 0,-1 0 0 0 0,0 0 0 0 0,0 0 0 0 0,-1 0 0 0 0,0-1 0 0 0,-1 0 0 0 0,0 0 0 0 0,3-18 1 0 0,-4 16-102 0 0,-2 1 0 0 0,1-1 0 0 0,-1 1 0 0 0,-3-19 0 0 0,3 27 46 0 0,-1 0 1 0 0,0-1 0 0 0,1 1 0 0 0,-1 0-1 0 0,0 0 1 0 0,-1 0 0 0 0,1 0-1 0 0,-1 0 1 0 0,1 0 0 0 0,-1 1 0 0 0,0-1-1 0 0,0 0 1 0 0,0 1 0 0 0,0-1 0 0 0,0 1-1 0 0,-1 0 1 0 0,1 0 0 0 0,-1 0-1 0 0,0 0 1 0 0,-5-3 0 0 0,6 4-418 0 0,0 0 0 0 0,0 1 1 0 0,0-1-1 0 0,0 1 0 0 0,0 0 1 0 0,0-1-1 0 0,0 1 0 0 0,-3 0 0 0 0,-7 0-4111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11519 0 0,'0'0'8723'0'0,"0"1"-8214"0"0,-1 17-119 0 0,-2-1-1 0 0,0 0 1 0 0,-1 0 0 0 0,-12 32-1 0 0,6-18-169 0 0,-1 5 131 0 0,-12 67 0 0 0,21-93-666 0 0,1 1 1 0 0,0-1 0 0 0,1 0 0 0 0,0 1-1 0 0,1-1 1 0 0,0 0 0 0 0,0 1 0 0 0,1-1 0 0 0,1 0-1 0 0,0 0 1 0 0,6 16 0 0 0,-3-17-6945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49 389 2759 0 0,'0'2'207'0'0,"1"1"-175"0"0,-4 14 155 0 0,2-12 622 0 0,-1 0-1 0 0,0 1 1 0 0,0-1 0 0 0,0 0-1 0 0,-1 0 1 0 0,0 0 0 0 0,0 0 0 0 0,-4 5-1 0 0,6-10-699 0 0,1 1 0 0 0,0-1-1 0 0,0 0 1 0 0,0 1 0 0 0,-1-1-1 0 0,1 0 1 0 0,0 0 0 0 0,-1 1 0 0 0,1-1-1 0 0,0 0 1 0 0,-1 0 0 0 0,1 1-1 0 0,0-1 1 0 0,-1 0 0 0 0,1 0-1 0 0,0 0 1 0 0,-1 0 0 0 0,1 0-1 0 0,0 0 1 0 0,-1 0 0 0 0,1 0-1 0 0,-1 0 1 0 0,1 0 0 0 0,0 0-1 0 0,-1 0 1 0 0,1 0 0 0 0,0 0 0 0 0,-1 0-1 0 0,1 0 1 0 0,-1 0 0 0 0,1 0-1 0 0,0 0 1 0 0,-1 0 0 0 0,1-1-1 0 0,0 1 1 0 0,-1 0 0 0 0,1 0-1 0 0,0 0 1 0 0,-1-1 0 0 0,1 1-1 0 0,-1-1 1 0 0,1 1-29 0 0,-1-1-1 0 0,0 0 1 0 0,1 1-1 0 0,-1-1 1 0 0,1 0-1 0 0,-1 0 1 0 0,1 0 0 0 0,-1 1-1 0 0,1-1 1 0 0,-1 0-1 0 0,1 0 1 0 0,0 0-1 0 0,-1-1 1 0 0,2-3 68 0 0,0 1 1 0 0,0 0-1 0 0,1 0 1 0 0,-1 0-1 0 0,1-1 1 0 0,0 2-1 0 0,0-1 1 0 0,1 0-1 0 0,-1 0 1 0 0,1 1-1 0 0,3-5 1 0 0,-2 3-58 0 0,37-45 280 0 0,58-54-1 0 0,-53 58-236 0 0,-20 19-37 0 0,2 1 1 0 0,1 2-1 0 0,0 0 0 0 0,2 2 1 0 0,1 2-1 0 0,40-21 0 0 0,-68 40-43 0 0,0-1 0 0 0,-1 1 1 0 0,1-1-1 0 0,0 1 0 0 0,0 0 0 0 0,0 0 0 0 0,0 1 0 0 0,0-1 0 0 0,0 1 0 0 0,0 0 0 0 0,7 1 1 0 0,-9 0-45 0 0,0 0 1 0 0,0 0 0 0 0,0 0 0 0 0,-1 0 0 0 0,1 1-1 0 0,0-1 1 0 0,-1 1 0 0 0,1-1 0 0 0,-1 1 0 0 0,1-1 0 0 0,-1 1-1 0 0,0 0 1 0 0,1 0 0 0 0,0 3 0 0 0,-1-3-11 0 0,2 3-4 0 0,-1 0 0 0 0,1 1-1 0 0,-1-1 1 0 0,-1 1 0 0 0,1-1-1 0 0,-1 1 1 0 0,0-1 0 0 0,0 1 0 0 0,-1 0-1 0 0,0 0 1 0 0,0-1 0 0 0,0 1-1 0 0,-1 0 1 0 0,1 0 0 0 0,-1-1 0 0 0,-1 1-1 0 0,-1 6 1 0 0,-5 10-63 0 0,0-1-1 0 0,-1-1 1 0 0,-12 20 0 0 0,-22 34-46 0 0,-21 41-2393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93 10135 0 0,'5'-5'205'0'0,"53"-51"1161"0"0,-47 48 581 0 0,22-16 1807 0 0,-36 39-2642 0 0,-3 6-788 0 0,-2 1 0 0 0,-16 32 0 0 0,4-9-630 0 0,-88 229-1041 0 0,42-108 1482 0 0,-31 54 5 0 0,30-71-59 0 0,35-78-48 0 0,2-5-1 0 0,-37 120 0 0 0,65-179-322 0 0,-2 5 461 0 0,4-5-5457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64 14943 0 0,'0'0'687'0'0,"-2"0"-16"0"0,-4 1-569 0 0,0 0 0 0 0,0 0-1 0 0,1 1 1 0 0,-1 0 0 0 0,0 0 0 0 0,1 0 0 0 0,-1 1 0 0 0,1-1 0 0 0,0 1 0 0 0,0 1 0 0 0,0-1 0 0 0,0 1 0 0 0,0 0 0 0 0,1 0 0 0 0,0 0 0 0 0,-7 9 0 0 0,2-3 10 0 0,1 0-1 0 0,0 1 1 0 0,0 0-1 0 0,1 0 1 0 0,1 1 0 0 0,-10 22-1 0 0,15-22-35 0 0,1-10-63 0 0,1 0 0 0 0,-1 0-1 0 0,0 0 1 0 0,1 0 0 0 0,0 0 0 0 0,-1-1-1 0 0,1 1 1 0 0,0 0 0 0 0,0 0-1 0 0,0-1 1 0 0,0 1 0 0 0,1-1 0 0 0,-1 1-1 0 0,0-1 1 0 0,0 1 0 0 0,1-1-1 0 0,-1 0 1 0 0,1 0 0 0 0,0 0 0 0 0,-1 0-1 0 0,1 0 1 0 0,0 0 0 0 0,-1 0-1 0 0,1 0 1 0 0,0 0 0 0 0,0-1 0 0 0,0 1-1 0 0,0-1 1 0 0,3 1 0 0 0,4 0 49 0 0,0 0 0 0 0,0-1 0 0 0,0 1 0 0 0,0-2 1 0 0,11-1-1 0 0,23-5 273 0 0,78-24 0 0 0,38-25-113 0 0,-128 44-209 0 0,44-16-12 0 0,26-10-78 0 0,169-42 1 0 0,-246 75 5 0 0,-10 1-371 0 0,0 1-1 0 0,0 1 1 0 0,0 0 0 0 0,0 1-1 0 0,16 1 1 0 0,-29 0 285 0 0,0 0 1 0 0,0 0-1 0 0,0 0 1 0 0,1 0-1 0 0,-1 0 1 0 0,0 1-1 0 0,0-1 1 0 0,0 1-1 0 0,1-1 1 0 0,-1 1-1 0 0,0-1 1 0 0,0 1-1 0 0,0-1 1 0 0,0 1-1 0 0,0 0 1 0 0,0 0-1 0 0,0-1 1 0 0,0 1-1 0 0,0 0 1 0 0,0 2-1 0 0,0-2-25 0 0,0 1 0 0 0,-1-1 1 0 0,1 1-1 0 0,-1 0 0 0 0,0-1 0 0 0,1 1 1 0 0,-1 0-1 0 0,0 0 0 0 0,0-1 0 0 0,0 1 0 0 0,0 0 1 0 0,0 0-1 0 0,-1 2 0 0 0,-4 12-4189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6447 0 0,'1'2'499'0'0,"1"6"101"0"0,0 1 0 0 0,0 0 0 0 0,-1 0 0 0 0,0 0 0 0 0,-1 18 0 0 0,-7 49 4993 0 0,5-60-5174 0 0,0-5-133 0 0,-1 0 0 0 0,0 0 0 0 0,-1 0 0 0 0,0 0 0 0 0,0 0 0 0 0,-1-1 0 0 0,-1 0-1 0 0,0 0 1 0 0,0 0 0 0 0,-1-1 0 0 0,0 0 0 0 0,-13 13 0 0 0,4-6-358 0 0,-1-2 0 0 0,0 0 0 0 0,0 0-1 0 0,-2-2 1 0 0,-31 17 0 0 0,48-28-133 0 0,1 0 1 0 0,-1-1-1 0 0,1 1 0 0 0,-1 0 1 0 0,1-1-1 0 0,-1 1 0 0 0,1-1 1 0 0,-1 0-1 0 0,1 0 0 0 0,-1 1 1 0 0,1-1-1 0 0,-1 0 0 0 0,-2 0 1 0 0,-5-3-6046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192 274 6447 0 0,'-7'16'342'0'0,"0"0"-1"0"0,-1 0 0 0 0,0 0 1 0 0,-2-1-1 0 0,-11 14 0 0 0,-60 65 6006 0 0,79-93-6243 0 0,-5 7 250 0 0,6-5-217 0 0,-1-1 0 0 0,0 0-1 0 0,0 0 1 0 0,0 0 0 0 0,0 0-1 0 0,0 0 1 0 0,-1 0 0 0 0,1-1 0 0 0,-1 1-1 0 0,1-1 1 0 0,-1 0 0 0 0,1 1-1 0 0,-4 0 1 0 0,5-2 360 0 0,0-1-437 0 0,0 0 0 0 0,1 1 0 0 0,-1-1-1 0 0,1 0 1 0 0,-1 0 0 0 0,1 0 0 0 0,0 0 0 0 0,-1 0-1 0 0,1 0 1 0 0,0 0 0 0 0,0 0 0 0 0,-1 0 0 0 0,1 0-1 0 0,0 0 1 0 0,0 0 0 0 0,0 0 0 0 0,0 0-1 0 0,0 0 1 0 0,1 1 0 0 0,-1-1 0 0 0,0 0 0 0 0,0 0-1 0 0,1 0 1 0 0,0-2 0 0 0,12-22 351 0 0,-12 23-349 0 0,23-32 138 0 0,1 2 0 0 0,57-57 0 0 0,-29 38-234 0 0,2 2 0 0 0,2 2 0 0 0,89-53 0 0 0,-132 91 98 0 0,0 0 0 0 0,1 1 0 0 0,0 1 0 0 0,1 0 0 0 0,32-8 0 0 0,-47 14-43 0 0,1 1-1 0 0,-1 0 0 0 0,1 0 1 0 0,-1-1-1 0 0,1 1 0 0 0,-1 0 1 0 0,1 0-1 0 0,-1 1 0 0 0,1-1 1 0 0,0 0-1 0 0,-1 0 1 0 0,1 1-1 0 0,-1-1 0 0 0,1 1 1 0 0,-1-1-1 0 0,1 1 0 0 0,-1 0 1 0 0,0-1-1 0 0,1 1 1 0 0,-1 0-1 0 0,0 0 0 0 0,0 0 1 0 0,1 0-1 0 0,-1 0 0 0 0,0 0 1 0 0,0 0-1 0 0,0 1 0 0 0,0-1 1 0 0,0 0-1 0 0,-1 1 1 0 0,1-1-1 0 0,0 0 0 0 0,-1 1 1 0 0,1-1-1 0 0,-1 1 0 0 0,1-1 1 0 0,-1 1-1 0 0,1-1 0 0 0,-1 1 1 0 0,0 1-1 0 0,1 6 20 0 0,-1-1-1 0 0,0 0 1 0 0,0 0-1 0 0,-1 0 1 0 0,0 0 0 0 0,-3 12-1 0 0,-9 21 141 0 0,-1 0-1 0 0,-3-2 0 0 0,-30 57 1 0 0,-20 46-4696 0 0,63-128-63 0 0,3-3-1164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25 146 5063 0 0,'25'-11'467'0'0,"-17"7"-122"0"0,0 0 0 0 0,1 1 0 0 0,0 0 0 0 0,0 1-1 0 0,17-4 1 0 0,-25 6-239 0 0,1 0 0 0 0,-1 0 0 0 0,0 0 0 0 0,1 0 0 0 0,-1 0 0 0 0,0 0-1 0 0,1 0 1 0 0,-1 0 0 0 0,0 1 0 0 0,1-1 0 0 0,-1 1 0 0 0,0-1 0 0 0,0 1-1 0 0,1-1 1 0 0,-1 1 0 0 0,0-1 0 0 0,0 1 0 0 0,0 0 0 0 0,0 0 0 0 0,0 0-1 0 0,0 0 1 0 0,0-1 0 0 0,0 1 0 0 0,0 0 0 0 0,0 1 0 0 0,-1-1 0 0 0,1 0-1 0 0,0 0 1 0 0,-1 0 0 0 0,1 0 0 0 0,-1 1 0 0 0,1-1 0 0 0,-1 0 0 0 0,0 0 0 0 0,1 1-1 0 0,-1-1 1 0 0,0 0 0 0 0,0 1 0 0 0,0-1 0 0 0,0 3 0 0 0,0 2 321 0 0,0 1 1 0 0,-1 0-1 0 0,0 0 0 0 0,0-1 1 0 0,-1 1-1 0 0,0-1 1 0 0,-2 7-1 0 0,-65 132 3085 0 0,2-5-1596 0 0,65-136-1849 0 0,1-1 0 0 0,0 1 0 0 0,0 0 0 0 0,0 0-1 0 0,0 0 1 0 0,1 7 0 0 0,0-10 601 0 0,4 2-382 0 0,-4-3-276 0 0,1 0 0 0 0,-1 1 0 0 0,0-1 0 0 0,0 0 0 0 0,0 0 1 0 0,1 0-1 0 0,-1 1 0 0 0,0-1 0 0 0,0 0 0 0 0,0 0 0 0 0,1 0 0 0 0,-1 0 1 0 0,0 0-1 0 0,1 1 0 0 0,-1-1 0 0 0,0 0 0 0 0,0 0 0 0 0,1 0 0 0 0,-1 0 0 0 0,0 0 1 0 0,0 0-1 0 0,1 0 0 0 0,-1 0 0 0 0,0 0 0 0 0,1 0 0 0 0,-1 0 0 0 0,0 0 1 0 0,0 0-1 0 0,1-1 0 0 0,-1 1 0 0 0,0 0 0 0 0,1 0 0 0 0,9-4 118 0 0,0-1 0 0 0,-1 1 0 0 0,1-2 0 0 0,-1 1 0 0 0,0-1 1 0 0,-1-1-1 0 0,1 0 0 0 0,7-7 0 0 0,59-71 269 0 0,-48 52-336 0 0,40-51-42 0 0,29-32-434 0 0,-60 76 116 0 0,43-42-977 0 0,-73 77 727 0 0,0 0-1 0 0,0 1 0 0 0,11-7 1 0 0,0 3-1445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98 3679 0 0,'0'0'167'0'0,"14"-1"10921"0"0,-14 1-10805 0 0,-10 18 6872 0 0,2-8-10242 0 0,-26 26 2800 0 0,-2-1 1 0 0,-68 51 0 0 0,24-21 115 0 0,53-43 155 0 0,15-13 28 0 0,0 1-1 0 0,-18 19 1 0 0,29-28 617 0 0,22 10 453 0 0,-16-10-945 0 0,0-1 1 0 0,0 0 0 0 0,0 0-1 0 0,0 0 1 0 0,0 0 0 0 0,0-1 0 0 0,8-2-1 0 0,35-11 400 0 0,-32 8-337 0 0,9-4-54 0 0,-1 0-1 0 0,0-2 1 0 0,-1 0-1 0 0,0-2 1 0 0,-1 0-1 0 0,22-20 1 0 0,-37 29-157 0 0,-1-1 0 0 0,0 1 1 0 0,0-1-1 0 0,-1 0 0 0 0,0 0 0 0 0,0 0 0 0 0,-1-1 1 0 0,1 0-1 0 0,-1 0 0 0 0,-1 0 0 0 0,1 0 1 0 0,-1-1-1 0 0,0 1 0 0 0,-1-1 0 0 0,0 0 0 0 0,0 0 1 0 0,-1 0-1 0 0,0 0 0 0 0,0 0 0 0 0,-1 0 1 0 0,0 0-1 0 0,-1 0 0 0 0,1 0 0 0 0,-4-14 0 0 0,-2 1-441 0 0,-4-25-322 0 0,10 42-376 0 0,0 0-1 0 0,0 0 0 0 0,0 1 0 0 0,0-1 1 0 0,2-7-1 0 0,1 0-5076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4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147 121 14943 0 0,'0'0'1358'0'0,"0"1"-1118"0"0,-5 9 260 0 0,-1-1 1 0 0,1 0 0 0 0,-1 0 0 0 0,-10 11 0 0 0,-4 6 85 0 0,5-6-311 0 0,1 1-1 0 0,2 1 1 0 0,-12 25-1 0 0,20-36-257 0 0,-1 1 1 0 0,2 0-1 0 0,0 0 0 0 0,0 0 0 0 0,1 0 1 0 0,0 0-1 0 0,1 0 0 0 0,1 18 1 0 0,0-28-9 0 0,0 0 0 0 0,0 0 1 0 0,0 0-1 0 0,0 0 0 0 0,1 0 1 0 0,-1 0-1 0 0,1 0 0 0 0,-1-1 1 0 0,1 1-1 0 0,0 0 0 0 0,0 0 1 0 0,0 0-1 0 0,0-1 1 0 0,0 1-1 0 0,0 0 0 0 0,1-1 1 0 0,-1 1-1 0 0,0-1 0 0 0,1 1 1 0 0,-1-1-1 0 0,1 0 0 0 0,3 2 1 0 0,-3-1 27 0 0,1-1 1 0 0,0-1 0 0 0,0 1 0 0 0,0 0-1 0 0,0-1 1 0 0,-1 1 0 0 0,1-1-1 0 0,0 0 1 0 0,0 0 0 0 0,0 0 0 0 0,0 0-1 0 0,0-1 1 0 0,0 1 0 0 0,0-1-1 0 0,4-1 1 0 0,21-7 122 0 0,-1-2 0 0 0,0-1 0 0 0,0-1 0 0 0,-1-1 0 0 0,-1-1 0 0 0,0-1 0 0 0,-1-1-1 0 0,-1-2 1 0 0,-1 0 0 0 0,0-1 0 0 0,-2-1 0 0 0,0-2 0 0 0,-1 1 0 0 0,-2-2 0 0 0,16-26 0 0 0,-26 34-675 0 0,0 0 0 0 0,-1 0 0 0 0,0 0 0 0 0,-2-1 0 0 0,0 1 0 0 0,0-1 0 0 0,1-28 0 0 0,-4 26-1284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14 12439 0 0,'2'-1'958'0'0,"5"-1"-965"0"0,-3 0 380 0 0,0 0 0 0 0,1 1-1 0 0,-1-1 1 0 0,1 1 0 0 0,-1 0-1 0 0,1 1 1 0 0,-1-1 0 0 0,1 1-1 0 0,-1 0 1 0 0,1 0 0 0 0,-1 0 0 0 0,10 2 1946 0 0,-14 0-2232 0 0,0 0 1 0 0,-1 1-1 0 0,1-1 1 0 0,-1 0-1 0 0,0 0 1 0 0,0 0-1 0 0,1 0 0 0 0,-1 0 1 0 0,0 0-1 0 0,-1 0 1 0 0,1-1-1 0 0,0 1 1 0 0,-2 2-1 0 0,-23 22-9 0 0,15-16 11 0 0,-29 26-17 0 0,-80 56 0 0 0,-2 1 10 0 0,119-91-82 0 0,-3 3 0 0 0,1 0 0 0 0,0-1 0 0 0,0 2 0 0 0,0-1 0 0 0,-4 7 0 0 0,9-11 0 0 0,-1 0 0 0 0,0 0 0 0 0,1 0 0 0 0,-1 0 0 0 0,1 0 0 0 0,-1 0 0 0 0,1 1 0 0 0,0-1 0 0 0,-1 0 0 0 0,1 0 0 0 0,0 1 0 0 0,0-1 0 0 0,0 0 0 0 0,0 0 0 0 0,0 1 0 0 0,0-1 0 0 0,0 0 0 0 0,0 0 0 0 0,1 1 0 0 0,-1-1 0 0 0,0 0 0 0 0,1 0 0 0 0,-1 1 0 0 0,1-1 0 0 0,-1 0 0 0 0,1 0 0 0 0,0 0 0 0 0,-1 0 0 0 0,1 0 0 0 0,0 0 0 0 0,0 0 0 0 0,0 0 0 0 0,0 0 0 0 0,2 1 0 0 0,5 3 6 0 0,0 0 0 0 0,0-1-1 0 0,1 0 1 0 0,0 0 0 0 0,0-1-1 0 0,0 0 1 0 0,1 0 0 0 0,9 0 0 0 0,26 9 51 0 0,-28-5 31 0 0,0 0-1 0 0,-1 1 0 0 0,1 1 1 0 0,-2 1-1 0 0,1 0 0 0 0,18 16 1 0 0,-5 1 95 0 0,50 57 1 0 0,-74-79-179 0 0,0 1 1 0 0,-1 1-1 0 0,0-1 0 0 0,0 1 0 0 0,0-1 1 0 0,-1 1-1 0 0,0 0 0 0 0,0 0 1 0 0,-1 0-1 0 0,2 10 0 0 0,-4-14 14 0 0,1 0 0 0 0,-1 0 1 0 0,0 0-1 0 0,0 0 0 0 0,0 1 0 0 0,0-1 0 0 0,-1 0 1 0 0,1 0-1 0 0,-1 0 0 0 0,0 0 0 0 0,0 0 0 0 0,0 0 1 0 0,0 0-1 0 0,0 0 0 0 0,-1 0 0 0 0,1-1 0 0 0,-1 1 0 0 0,0 0 1 0 0,0-1-1 0 0,0 1 0 0 0,0-1 0 0 0,0 0 0 0 0,-1 0 1 0 0,1 0-1 0 0,-1 0 0 0 0,-4 3 0 0 0,-3 0-18 0 0,-1 1-1 0 0,1-2 0 0 0,-1 0 1 0 0,0 0-1 0 0,-1-1 1 0 0,-17 3-1 0 0,-73 5-685 0 0,83-10 445 0 0,-105 3-1785 0 0,41-6-3428 0 0,15-1-1043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0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165 316 919 0 0,'-2'0'67'0'0,"-24"-14"708"0"0,20 11 257 0 0,1-1-1 0 0,-1 1 1 0 0,0 1-1 0 0,0-1 1 0 0,-1 1 0 0 0,1 0-1 0 0,0 0 1 0 0,-1 1-1 0 0,-8-2 1 0 0,0 3 223 0 0,7 0-559 0 0,0 0 1 0 0,1 0-1 0 0,-1 1 1 0 0,-11 1-1 0 0,17-1 805 0 0,4 1-1365 0 0,0 1-108 0 0,1 0 1 0 0,-1 0-1 0 0,1 0 0 0 0,0-1 1 0 0,0 0-1 0 0,0 1 0 0 0,0-1 0 0 0,1 0 1 0 0,-1 0-1 0 0,1-1 0 0 0,-1 1 0 0 0,1-1 1 0 0,-1 0-1 0 0,1 0 0 0 0,0 0 1 0 0,0 0-1 0 0,0-1 0 0 0,-1 1 0 0 0,7-1 1 0 0,11 0 178 0 0,1 0-1 0 0,26-5 1 0 0,-32 4-133 0 0,234-18 886 0 0,72-8-192 0 0,151-26 12 0 0,-163 21-400 0 0,99-17 20 0 0,261-29 467 0 0,2 31 106 0 0,-109 42-465 0 0,-5 51-136 0 0,-464-29-666 0 0,99 31 0 0 0,86 45-439 0 0,-243-79 423 0 0,-22-8 48 0 0,1 0-1 0 0,0-1 0 0 0,0-1 1 0 0,23 4-1 0 0,-35-8 115 0 0,0 0-1 0 0,0 0 1 0 0,-1 0-1 0 0,1 0 1 0 0,0 0-1 0 0,0-1 1 0 0,-1 1-1 0 0,1-1 1 0 0,0 0-1 0 0,-1 0 1 0 0,1 0-1 0 0,-1 0 1 0 0,1 0-1 0 0,-1 0 1 0 0,3-3-1 0 0,6-4-1651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234 263 6911 0 0,'-54'-6'656'0'0,"38"3"-85"0"0,0 1 0 0 0,0 1 0 0 0,1 0 0 0 0,-18 2 0 0 0,-49 13 10229 0 0,80-14-9959 0 0,61-3 182 0 0,-1-2 1 0 0,95-22-1 0 0,-65 10-533 0 0,280-55 740 0 0,117-19-416 0 0,-37 46-386 0 0,-431 44-485 0 0,71-3-61 0 0,-75 4-451 0 0,-1 1 1 0 0,1 0 0 0 0,-1 1-1 0 0,23 6 1 0 0,-18 1-5644 0 0,-6 3-1919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45 3679 0 0,'3'-1'284'0'0,"20"-11"10"0"0,-9 6 1146 0 0,0 1 0 0 0,1 1 0 0 0,-1 1 0 0 0,1 0 0 0 0,29-2 0 0 0,-18 2 406 0 0,-15 1 58 0 0,-19 1-1561 0 0,-20 2-430 0 0,-3 4 155 0 0,-43 14 0 0 0,-15 1-88 0 0,-35 4-197 0 0,54-10-601 0 0,-104 9 1 0 0,133-22 257 0 0,0-2 0 0 0,1-1 0 0 0,-55-10 0 0 0,53 6 137 0 0,27 5 199 0 0,1-1 0 0 0,0-1 0 0 0,0 0 0 0 0,0-1-1 0 0,-18-7 1 0 0,29 9 86 0 0,-3-2 47 0 0,5 3 75 0 0,0-1 0 0 0,0 1 0 0 0,0 0-1 0 0,0 0 1 0 0,1 0 0 0 0,-1 0 0 0 0,0 0 0 0 0,1-1 0 0 0,-1 1-1 0 0,1 0 1 0 0,-1-1 0 0 0,1 1 0 0 0,0 0 0 0 0,0-1 0 0 0,-1-2-1 0 0,4-2-44 0 0,-3 5 105 0 0,0 0 1 0 0,1 0-1 0 0,0 0 1 0 0,-1 0-1 0 0,1 0 1 0 0,-1 1-1 0 0,1-1 1 0 0,0 0-1 0 0,0 0 0 0 0,0 0 1 0 0,1-1-1 0 0,-1 2-19 0 0,0 1 0 0 0,0-1 0 0 0,0 0 0 0 0,0 0 0 0 0,0 1 0 0 0,0-1 0 0 0,0 1 0 0 0,0-1 0 0 0,0 1-1 0 0,0-1 1 0 0,0 1 0 0 0,0-1 0 0 0,0 1 0 0 0,0 0 0 0 0,-1-1 0 0 0,1 1 0 0 0,0 0 0 0 0,-1 0 0 0 0,1 0 0 0 0,1 1-1 0 0,-1 0 14 0 0,1 1-1 0 0,-1 0 0 0 0,0-1 1 0 0,0 1-1 0 0,0 0 0 0 0,2 4 0 0 0,-2 6 68 0 0,0 0 0 0 0,-1 0 0 0 0,0 0 0 0 0,-3 18 0 0 0,0 6 82 0 0,3-6-131 0 0,0-1 0 0 0,2 0-1 0 0,7 39 1 0 0,-4-50 14 0 0,0 1-1 0 0,1 0 1 0 0,1-1-1 0 0,1 0 1 0 0,18 33-1 0 0,-4-19 293 0 0,2-1 0 0 0,1-1 0 0 0,52 49 0 0 0,-68-71-322 0 0,-1 0 0 0 0,0 0 0 0 0,-1 0 0 0 0,0 1 0 0 0,0 1 0 0 0,-1-1 0 0 0,9 22 0 0 0,-14-29-29 0 0,0 1-1 0 0,1-1 0 0 0,-1 1 1 0 0,-1-1-1 0 0,1 1 0 0 0,-1 0 1 0 0,1 0-1 0 0,-1-1 0 0 0,0 1 0 0 0,0 0 1 0 0,-1 0-1 0 0,1-1 0 0 0,-1 1 1 0 0,0 0-1 0 0,0-1 0 0 0,0 1 1 0 0,0-1-1 0 0,-1 1 0 0 0,1-1 1 0 0,-1 1-1 0 0,0-1 0 0 0,0 0 0 0 0,0 0 1 0 0,-1 0-1 0 0,1 0 0 0 0,-1 0 1 0 0,1-1-1 0 0,-1 1 0 0 0,-3 2 1 0 0,1-2 16 0 0,1-1 0 0 0,0 1 0 0 0,-1-1 0 0 0,0 0 0 0 0,1 0 1 0 0,-1 0-1 0 0,0 0 0 0 0,0-1 0 0 0,0 0 0 0 0,0 0 0 0 0,0 0 1 0 0,0-1-1 0 0,0 0 0 0 0,-1 0 0 0 0,-8-1 0 0 0,13 1 27 0 0,-1-1 0 0 0,1 1 0 0 0,-1-1 0 0 0,1 1-1 0 0,0-1 1 0 0,-1 0 0 0 0,1 0 0 0 0,0 0 0 0 0,-1 0-1 0 0,1 0 1 0 0,0 0 0 0 0,0 0 0 0 0,0 0 0 0 0,0 0-1 0 0,0 0 1 0 0,0 0 0 0 0,0-1 0 0 0,1 1 0 0 0,-1 0 0 0 0,0-1-1 0 0,1 1 1 0 0,-1-1 0 0 0,1 1 0 0 0,-1-1 0 0 0,1-1-1 0 0,-1-1 9 0 0,0 1-1 0 0,1 0 0 0 0,-1 0 0 0 0,1-1 0 0 0,0 1 0 0 0,0 0 1 0 0,1-1-1 0 0,-1 1 0 0 0,1 0 0 0 0,0-4 0 0 0,5-6 21 0 0,1 0 0 0 0,0 0 1 0 0,1 1-1 0 0,1-1 0 0 0,0 2 0 0 0,15-17 0 0 0,13-16-27 0 0,-22 23 79 0 0,-2-1 0 0 0,18-36 0 0 0,15-58 459 0 0,-35 84-235 0 0,0 2 0 0 0,2 0-1 0 0,33-56 1 0 0,-40 78-263 0 0,1-2-4 0 0,0 1-1 0 0,1-1 0 0 0,15-14 0 0 0,-22 23-248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77 5063 0 0,'0'0'232'0'0,"2"-2"-13"0"0,-1-1-189 0 0,15-14-15 0 0,0 2 851 0 0,24-24 11362 0 0,-39 41-12156 0 0,0 0-71 0 0,0 0 0 0 0,-1 0 0 0 0,1 0 0 0 0,0 0 1 0 0,-1 1-1 0 0,1-1 0 0 0,-1 0 0 0 0,1 0 1 0 0,-1 5-1 0 0,0-2-3 0 0,-1 12 2 0 0,-1 0 0 0 0,0-4 11 0 0,2-10 42 0 0,-1 0-46 0 0,0-1 0 0 0,0 1 0 0 0,1 0 0 0 0,-2 0 0 0 0,1-1 0 0 0,0 1 0 0 0,0-1 0 0 0,-4 5 0 0 0,3-3-6 0 0,-15 21-22 0 0,-23 28 0 0 0,18-25-17 0 0,-33 55 1 0 0,54-82 36 0 0,1-1 1 0 0,0 0-1 0 0,0 1 1 0 0,-1-1 0 0 0,1 0-1 0 0,0 1 1 0 0,0-1-1 0 0,-1 1 1 0 0,1-1-1 0 0,0 0 1 0 0,0 1-1 0 0,0-1 1 0 0,0 1-1 0 0,0-1 1 0 0,0 1-1 0 0,0-1 1 0 0,0 1 0 0 0,0-1-1 0 0,0 1 1 0 0,0-1-1 0 0,0 0 1 0 0,0 2-1 0 0,2-2 3 0 0,-1 1 0 0 0,1-1 0 0 0,-1 1 0 0 0,1-1 0 0 0,-1 0 0 0 0,1 1-1 0 0,-1-1 1 0 0,1 0 0 0 0,-1 0 0 0 0,1 0 0 0 0,0 0 0 0 0,-1-1 0 0 0,1 1 0 0 0,1-1 0 0 0,28-6 48 0 0,40-15 64 0 0,-45 12-85 0 0,1 2 0 0 0,33-6 0 0 0,-9 8-1049 0 0,-49 6-29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0,'0'0'464'0'0,"2"3"-305"0"0,4 9 536 0 0,1 0 0 0 0,0-1 1 0 0,1 0-1 0 0,1 0 0 0 0,0-1 0 0 0,0 0 0 0 0,1 0 1 0 0,0-1-1 0 0,16 11 0 0 0,-12-10-183 0 0,1 0 1 0 0,18 7-1 0 0,-19-9-4 0 0,18 13 0 0 0,-2-2-98 0 0,0-3-286 0 0,-18-12-60 0 0,-7-2-8 0 0,7 2-35 0 0,-11-4-20 0 0,20 6-58 0 0,-19-4 8 0 0,0-1-139 0 0,-1-1-50 0 0,-1 0 205 0 0,0 0 0 0 0,1 0 0 0 0,-1 0 1 0 0,0 0-1 0 0,1 0 0 0 0,-1 0 1 0 0,0 0-1 0 0,1 0 0 0 0,-1 0 1 0 0,0 0-1 0 0,0 1 0 0 0,1-1 0 0 0,-1 0 1 0 0,0 0-1 0 0,1 0 0 0 0,-1 0 1 0 0,0 0-1 0 0,0 1 0 0 0,1-1 1 0 0,-1 0-1 0 0,0 0 0 0 0,1 1 0 0 0,5 2-4904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5983 0 0,'0'0'3535'0'0,"-2"1"-1931"0"0,-6 6-1134 0 0,0-1 0 0 0,0 2 0 0 0,1-1 0 0 0,0 1 0 0 0,1 0 1 0 0,-7 10-1 0 0,-32 59 595 0 0,4-7-448 0 0,-28 27-274 0 0,58-82-675 0 0,-1-1-1 0 0,-1-1 0 0 0,0 0 0 0 0,-19 15 0 0 0,30-27-355 0 0,5-13-8295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5063 0 0,'0'0'5450'0'0,"3"0"-4774"0"0,53-4 664 0 0,0-2-1 0 0,78-18 1 0 0,-77 13-1023 0 0,-25 4-262 0 0,-16 3-260 0 0,0 1-1 0 0,0 1 1 0 0,20-1-1 0 0,-20 3-937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10591 0 0,'0'0'944'0'0,"21"0"-752"0"0,-1-3-192 0 0,3 1 0 0 0,4 0 904 0 0,4-2 152 0 0,7-3 24 0 0,-1 2 8 0 0,-2 0-640 0 0,-1 1-128 0 0,-4 2-32 0 0,-3 1 0 0 0,-6-3-616 0 0,-2 2-128 0 0,-1 2-24 0 0,-2 0-5952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6 1839 0 0,'0'0'9007'0'0,"1"-2"-8526"0"0,-1 2-466 0 0,0 0-1 0 0,0 0 0 0 0,0-1 0 0 0,0 1 0 0 0,0 0 1 0 0,0 0-1 0 0,0 0 0 0 0,0 0 0 0 0,0 0 1 0 0,0 0-1 0 0,0 0 0 0 0,0-1 0 0 0,0 1 1 0 0,0 0-1 0 0,0 0 0 0 0,0 0 0 0 0,-1 0 0 0 0,1 0 1 0 0,0 0-1 0 0,0-1 0 0 0,0 1 0 0 0,0 0 1 0 0,0 0-1 0 0,0 0 0 0 0,0 0 0 0 0,0 0 0 0 0,0 0 1 0 0,0 0-1 0 0,0 0 0 0 0,0 0 0 0 0,-1 0 1 0 0,1 0-1 0 0,0-1 0 0 0,0 1 0 0 0,0 0 1 0 0,0 0-1 0 0,0 0 0 0 0,0 0 0 0 0,0 0 0 0 0,-1 0 1 0 0,1 0-1 0 0,0 0 0 0 0,0 0 0 0 0,0 0 1 0 0,0 0-1 0 0,0 0 0 0 0,0 0 0 0 0,-1 0 0 0 0,1 0 1 0 0,0 0-1 0 0,0 0 0 0 0,0 0 0 0 0,0 0 1 0 0,0 0-1 0 0,0 0 0 0 0,0 1 0 0 0,-1-1 0 0 0,1 0 1 0 0,0 0-1 0 0,0 0 0 0 0,0 0 0 0 0,0 0 1 0 0,0 0-1 0 0,0 0 0 0 0,-14 9 1734 0 0,-17 18 866 0 0,30-26-2605 0 0,-86 82-5 0 0,-89 76-17 0 0,144-132-116 0 0,1 1 0 0 0,-34 41 0 0 0,51-51 42 0 0,13-12 74 0 0,1-1 0 0 0,-1 0 1 0 0,0 1 0 0 0,1-1 0 0 0,0 1 1 0 0,0-1-1 0 0,0 1 0 0 0,1-1 0 0 0,0 1 0 0 0,0-1 0 0 0,0 0 1 0 0,1 1-1 0 0,3 7 0 0 0,3 7-31 0 0,20 30 1 0 0,-10-18 32 0 0,34 75-48 0 0,-42-83 38 0 0,-2 0 0 0 0,10 41 0 0 0,-3 24 20 0 0,-14-75 0 0 0,-1 0 0 0 0,0 0 0 0 0,-1 0 0 0 0,-3 21 0 0 0,2-29 6 0 0,0 0-1 0 0,0-1 1 0 0,0 1-1 0 0,-1-1 1 0 0,1 1-1 0 0,-1-1 0 0 0,-1 0 1 0 0,1 0-1 0 0,-8 8 1 0 0,-5 4 35 0 0,-21 17 0 0 0,21-21-50 0 0,-3 3 8 0 0,8-6-36 0 0,-1 0-1 0 0,-9 13 1 0 0,11-12-130 0 0,-20 17 0 0 0,-12 11-330 0 0,40-38 745 0 0,6-4-110 0 0,14-3 127 0 0,-17 5-361 0 0,8-8-3379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5983 0 0,'0'0'6458'0'0,"2"2"-6244"0"0,1 1-139 0 0,0-1 0 0 0,0 0 0 0 0,0 0 0 0 0,0 0 0 0 0,1-1 0 0 0,-1 1 0 0 0,1-1 0 0 0,-1 0 0 0 0,1 1 0 0 0,-1-2 0 0 0,1 1 0 0 0,0 0 0 0 0,-1-1 0 0 0,1 0 0 0 0,0 1 0 0 0,0-1 0 0 0,-1-1 0 0 0,1 1-1 0 0,0-1 1 0 0,-1 1 0 0 0,1-1 0 0 0,6-2 0 0 0,39-14 476 0 0,-33 10-320 0 0,0 2 0 0 0,23-5 0 0 0,-25 8-91 0 0,-2 2-145 0 0,5 3-1582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632 421 1839 0 0,'0'0'11628'0'0,"2"-2"-11069"0"0,5-3 67 0 0,-1-1 0 0 0,1 0 0 0 0,7-10 0 0 0,10-9 210 0 0,-12 13-373 0 0,-1 0-1 0 0,15-22 1 0 0,-6 8-26 0 0,-2-1-209 0 0,0 0 0 0 0,-2-1 0 0 0,22-55 0 0 0,-21 39-304 0 0,7-13-624 0 0,-24 56 572 0 0,-5-7-649 0 0,2 7 729 0 0,-1 1 0 0 0,1-1 0 0 0,-1 1 0 0 0,1 0 0 0 0,-1 0 1 0 0,1 1-1 0 0,-1-1 0 0 0,1 1 0 0 0,0-1 0 0 0,-1 1 0 0 0,1 0 0 0 0,-7 3 0 0 0,-2 2 20 0 0,-24 13 0 0 0,21-8 11 0 0,1 1-1 0 0,0 0 0 0 0,1 1 1 0 0,0 1-1 0 0,1 0 0 0 0,0 0 1 0 0,-11 20-1 0 0,15-24-25 0 0,-1 0 1 0 0,0-1 0 0 0,0 1-1 0 0,-1-2 1 0 0,-12 9-1 0 0,7-6-79 0 0,-19 20 0 0 0,25-23 67 0 0,-1 0 0 0 0,0 0-1 0 0,0-1 1 0 0,-20 10 0 0 0,-17 13-17 0 0,31-20 42 0 0,-1 0 0 0 0,-1-1 0 0 0,-32 13-1 0 0,36-17 8 0 0,-10 4 2 0 0,0-1 0 0 0,-1-1 0 0 0,0-2 0 0 0,0 0 0 0 0,0-2-1 0 0,-48 1 1 0 0,66-4 21 0 0,0-1 0 0 0,-1 1 0 0 0,1-1 0 0 0,0-1 0 0 0,0 1 0 0 0,0-1 0 0 0,0 0 0 0 0,0-1 0 0 0,-12-6 0 0 0,6-2 0 0 0,11 6 0 0 0,1 2 0 0 0,0-1 5 0 0,0 1-1 0 0,0 0 0 0 0,1-1 1 0 0,-1 1-1 0 0,1 0 0 0 0,0-1 1 0 0,0 1-1 0 0,0-1 1 0 0,0 1-1 0 0,1 0 0 0 0,-1-1 1 0 0,1 1-1 0 0,0 0 0 0 0,0-1 1 0 0,0 1-1 0 0,0 0 0 0 0,0 0 1 0 0,1 0-1 0 0,0 0 1 0 0,-1 0-1 0 0,4-4 0 0 0,3-3 15 0 0,1 0 1 0 0,0 0-1 0 0,0 0 0 0 0,12-8 0 0 0,-9 9 4 0 0,0 1 0 0 0,1 0 1 0 0,1 0-1 0 0,-1 2 0 0 0,1 0 0 0 0,0 0 0 0 0,0 1 0 0 0,19-3 0 0 0,-28 7-5 0 0,-1 0 0 0 0,1 1-1 0 0,-1 0 1 0 0,1-1 0 0 0,-1 2-1 0 0,1-1 1 0 0,-1 0 0 0 0,1 1 0 0 0,-1 0-1 0 0,1 0 1 0 0,-1 0 0 0 0,0 1-1 0 0,0 0 1 0 0,0-1 0 0 0,0 1-1 0 0,0 1 1 0 0,0-1 0 0 0,4 3-1 0 0,4 5-21 0 0,-1 1 0 0 0,0 0 0 0 0,18 23-1 0 0,-14-16 30 0 0,-11-13 4 0 0,-1-1 1 0 0,1-1 0 0 0,-1 0 0 0 0,1 0 0 0 0,-1 0-1 0 0,8 4 1 0 0,49 39 109 0 0,-58-45-112 0 0,0 0-103 0 0,6 1-162 0 0,0 0 0 0 0,1 0 0 0 0,-1-1 0 0 0,0 0 1 0 0,10 0-1 0 0,-3-4-305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650 780 6879 0 0,'0'0'2031'0'0,"2"1"-1790"0"0,-1 1-276 0 0,0-1 260 0 0,1 0 0 0 0,-1 1 0 0 0,0-1 0 0 0,1 0 0 0 0,-1 0 0 0 0,1 0 0 0 0,-1 0-1 0 0,1 0 1 0 0,0 0 0 0 0,-1 0 0 0 0,1-1 0 0 0,0 1 0 0 0,-1-1 0 0 0,4 1 0 0 0,1-3-57 0 0,0-1 0 0 0,-1-1 0 0 0,1 1 0 0 0,-1-1 0 0 0,1 0 0 0 0,-1 0-1 0 0,0-1 1 0 0,-1 1 0 0 0,1-1 0 0 0,-1 0 0 0 0,0 0 0 0 0,0-1 0 0 0,0 1 0 0 0,5-12 0 0 0,2-6-179 0 0,-1 0-1 0 0,11-39 1 0 0,-5 7-275 0 0,-3-1-1 0 0,12-105 0 0 0,-23 123 288 0 0,-1 0-1 0 0,-1-1 1 0 0,-3 1-1 0 0,-1 0 1 0 0,-10-47-1 0 0,12 78 46 0 0,0-1 0 0 0,0 1 0 0 0,-1 0 1 0 0,0 0-1 0 0,0 0 0 0 0,0 0 0 0 0,-5-6 0 0 0,7 12 129 0 0,-8 3-14 0 0,7-1-143 0 0,-1 1-1 0 0,1-1 1 0 0,-1 1 0 0 0,1-1-1 0 0,0 1 1 0 0,0 0 0 0 0,0 0-1 0 0,0 0 1 0 0,0 0-1 0 0,-3 4 1 0 0,-15 28 49 0 0,12-19-13 0 0,-89 154 729 0 0,-176 276-473 0 0,245-409-367 0 0,16-21 2 0 0,0 0 0 0 0,-10 19 0 0 0,19-29 46 0 0,1 0 0 0 0,-1 1 0 0 0,1-1-1 0 0,0 0 1 0 0,1 1 0 0 0,-1 0 0 0 0,1-1 0 0 0,0 1 0 0 0,1 0 0 0 0,-1 0-1 0 0,1 7 1 0 0,5 28-55 0 0,-3-29 46 0 0,-1-1 0 0 0,0 1 0 0 0,0-1-1 0 0,-2 1 1 0 0,-1 21 0 0 0,-8 5-135 0 0,-2 0 1 0 0,-2 0-1 0 0,-24 49 0 0 0,30-71 149 0 0,-87 164-190 0 0,47-96 140 0 0,43-72 54 0 0,3-6 0 0 0,-1-1 0 0 0,0 0 0 0 0,1 0 0 0 0,-6 7 0 0 0,-4 4-1 0 0,9-14 13 0 0,2-1 41 0 0,0-1-217 0 0,0-1 0 0 0,0 1 0 0 0,0 0 0 0 0,0-1 0 0 0,0 0 0 0 0,0 1 0 0 0,0-1 0 0 0,0 0 0 0 0,1 1 0 0 0,-1-1 0 0 0,0 0-1 0 0,0 0 1 0 0,1 1 0 0 0,-1-1 0 0 0,0 0 0 0 0,1 0 0 0 0,-1 0 0 0 0,1 0 0 0 0,-1 0 0 0 0,0-2 0 0 0,0 1-701 0 0,-6-11-3697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125 224 11519 0 0,'0'0'887'0'0,"-1"1"-583"0"0,-3 0 267 0 0,0 1 0 0 0,0 0 1 0 0,0 1-1 0 0,1-1 0 0 0,-1 1 0 0 0,1-1 1 0 0,0 1-1 0 0,0 0 0 0 0,-5 7 0 0 0,-1 2 463 0 0,-11 21 0 0 0,0 0-1010 0 0,13-22 219 0 0,1 1 0 0 0,0 0 0 0 0,-4 14 0 0 0,6-16-2 0 0,3-8 336 0 0,2-3-549 0 0,1 0 0 0 0,-1 1-1 0 0,1-1 1 0 0,-1 0-1 0 0,0 0 1 0 0,1 0-1 0 0,-1 0 1 0 0,0 0-1 0 0,0 0 1 0 0,0 0 0 0 0,0-1-1 0 0,1 0 1 0 0,1-1 19 0 0,14-18 30 0 0,0-2 0 0 0,-2 1 0 0 0,21-42 0 0 0,-20 35 13 0 0,37-52 1 0 0,-38 62-93 0 0,0 1 0 0 0,1 0 0 0 0,1 1-1 0 0,31-23 1 0 0,-42 35 3 0 0,1 1-1 0 0,-1 0 0 0 0,1 0 1 0 0,0 1-1 0 0,1-1 0 0 0,-1 2 1 0 0,1-1-1 0 0,-1 1 1 0 0,1 0-1 0 0,0 0 0 0 0,-1 1 1 0 0,1 0-1 0 0,0 1 1 0 0,0 0-1 0 0,0 0 0 0 0,0 0 1 0 0,13 4-1 0 0,2 1 88 0 0,-1 1 0 0 0,29 12 1 0 0,-45-16-65 0 0,-1 0-1 0 0,0 0 1 0 0,0 1 0 0 0,-1 0 0 0 0,1 0 0 0 0,-1 0 0 0 0,1 1 0 0 0,-1-1 0 0 0,0 1-1 0 0,0 0 1 0 0,0 0 0 0 0,-1 1 0 0 0,0-1 0 0 0,0 1 0 0 0,5 9 0 0 0,-7-11 11 0 0,0 0 0 0 0,0 0 0 0 0,-1 0 0 0 0,0 0 0 0 0,1 0 0 0 0,-1 0 0 0 0,0 0-1 0 0,-1 0 1 0 0,1 0 0 0 0,0 0 0 0 0,-1 0 0 0 0,0 0 0 0 0,1 0 0 0 0,-1 0 0 0 0,-1 0 0 0 0,0 3 0 0 0,-4 6 164 0 0,-1 1-1 0 0,-11 14 1 0 0,4-6 8 0 0,-8 13-73 0 0,-34 61 196 0 0,48-75-361 0 0,7-19-134 0 0,1 3-183 0 0,0 3 112 0 0,11-3-4936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11487 0 0,'0'0'528'0'0,"2"-1"-16"0"0,8-6-443 0 0,1 1 0 0 0,-1 0 1 0 0,2 1-1 0 0,10-4 0 0 0,7-1 137 0 0,27-8 229 0 0,23-4 286 0 0,38-9-61 0 0,-91 24-627 0 0,3 0-258 0 0,-11 5-3684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6911 0 0,'0'0'6578'0'0,"1"2"-6397"0"0,0 2-163 0 0,1 0 1 0 0,-1 1 0 0 0,0-1-1 0 0,-1 0 1 0 0,1 1-1 0 0,-1-1 1 0 0,0 1-1 0 0,0-1 1 0 0,0 1-1 0 0,0-1 1 0 0,-1 0-1 0 0,0 1 1 0 0,0-1-1 0 0,-2 7 1 0 0,-4 7 20 0 0,0-1 0 0 0,-13 21 0 0 0,11-21 21 0 0,-9 24 1 0 0,15-33-46 0 0,1 0 0 0 0,0 0 0 0 0,0 0 0 0 0,1 0 0 0 0,0 0 0 0 0,0 0 0 0 0,1 10 0 0 0,0-14-22 0 0,1 0 1 0 0,-1 1-1 0 0,1-1 1 0 0,0 0-1 0 0,1 1 0 0 0,-1-1 1 0 0,1 0-1 0 0,-1 0 1 0 0,1 0-1 0 0,0 0 1 0 0,1-1-1 0 0,-1 1 0 0 0,1-1 1 0 0,5 7-1 0 0,6 6-1161 0 0,-6-7-48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7367 0 0,'0'0'1862'0'0,"-1"2"-661"0"0,-3 13-609 0 0,0 1-1 0 0,1-1 1 0 0,1 1 0 0 0,0 0-1 0 0,2 0 1 0 0,-1 0 0 0 0,3 17-1 0 0,0-23-481 0 0,-1-1-1 0 0,1 0 0 0 0,0 0 1 0 0,1-1-1 0 0,0 1 0 0 0,0 0 1 0 0,1-1-1 0 0,0 0 0 0 0,1 0 1 0 0,0 0-1 0 0,0 0 0 0 0,1-1 1 0 0,12 14-1 0 0,-10-14-42 0 0,0 0 0 0 0,0 0-1 0 0,0 0 1 0 0,1-1 0 0 0,0-1 0 0 0,0 1 0 0 0,1-2-1 0 0,11 5 1 0 0,-5-2 7 0 0,1-1 0 0 0,0-1 0 0 0,0-1 0 0 0,0-1 0 0 0,0 0 0 0 0,1-1 0 0 0,31 0 0 0 0,-46-3-241 0 0,1 1-1 0 0,-1-1 1 0 0,0 0-1 0 0,1 0 0 0 0,-1 0 1 0 0,0 0-1 0 0,0-1 1 0 0,0 1-1 0 0,6-5 0 0 0,-6 4 55 0 0,-1 2-531 0 0,-1-2-76 0 0,5-5-15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10423 0 0,'0'0'942'0'0,"-7"0"-756"0"0,3-1-123 0 0,0 1 0 0 0,0 0 0 0 0,-1 1 0 0 0,1-1 0 0 0,0 1 0 0 0,0 0-1 0 0,0 0 1 0 0,0 0 0 0 0,1 0 0 0 0,-1 1 0 0 0,0 0 0 0 0,0 0 0 0 0,1 0-1 0 0,-1 0 1 0 0,-4 4 0 0 0,-4 4 437 0 0,-1 1 0 0 0,-16 20 0 0 0,12-12-278 0 0,-165 193 698 0 0,153-176-951 0 0,16-20-296 0 0,0 1 0 0 0,-20 36 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3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0,'0'0'3826'0'0,"2"1"-2140"0"0,27 25-1068 0 0,-1 0-1 0 0,-1 1 0 0 0,-2 2 1 0 0,-1 0-1 0 0,36 58 0 0 0,-50-69-584 0 0,-1 0-1 0 0,-1 0 0 0 0,-1 1 0 0 0,0 0 1 0 0,5 26-1 0 0,-9-30-2 0 0,-1 0-1 0 0,-1 0 1 0 0,0 0 0 0 0,-1 0 0 0 0,-1 1 0 0 0,0-1-1 0 0,-6 28 1 0 0,1-23-26 0 0,0-1-1 0 0,0 0 1 0 0,-2 0-1 0 0,-1-1 0 0 0,0 0 1 0 0,-1 0-1 0 0,-1-1 1 0 0,0 0-1 0 0,-2-1 1 0 0,-20 21-1 0 0,15-19-1315 0 0,-1-1 1 0 0,-27 19-1 0 0,32-27-3575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3223 0 0,'0'2'5488'0'0,"1"3"-5145"0"0,-1 0 0 0 0,0 0 0 0 0,0 0 0 0 0,-1 0 0 0 0,1 0 0 0 0,-1 0-1 0 0,0-1 1 0 0,-1 1 0 0 0,1 0 0 0 0,-1 0 0 0 0,0-1 0 0 0,0 1 0 0 0,-4 6 0 0 0,-6 7 251 0 0,-24 30 1 0 0,23-32-147 0 0,-15 19-113 0 0,-137 178 704 0 0,163-209-1037 0 0,-60 88 102 0 0,56-80-93 0 0,0 0 1 0 0,0 1 0 0 0,1-1 0 0 0,1 1 0 0 0,0 0-1 0 0,-2 17 1 0 0,1-5-154 0 0,0-1 0 0 0,-1 1 0 0 0,-16 36 0 0 0,21-59-51 0 0,5-16-3654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3 343 5063 0 0,'0'0'232'0'0,"-1"2"-13"0"0,0 18 2780 0 0,7-10-987 0 0,-5-10-1900 0 0,-1 0-1 0 0,0 0 1 0 0,0 0 0 0 0,0 0 0 0 0,1 0 0 0 0,-1 0 0 0 0,0 0 0 0 0,0 0 0 0 0,0 0-1 0 0,1 0 1 0 0,-1 0 0 0 0,0 0 0 0 0,0 0 0 0 0,0 0 0 0 0,1 0 0 0 0,-1 0 0 0 0,0 0-1 0 0,0 0 1 0 0,0 0 0 0 0,1-1 0 0 0,-1 1 0 0 0,0 0 0 0 0,0 0 0 0 0,0 0 0 0 0,0 0-1 0 0,1 0 1 0 0,-1 0 0 0 0,0-1 0 0 0,0 1 0 0 0,0 0 0 0 0,0 0 0 0 0,0 0 0 0 0,0 0-1 0 0,0-1 1 0 0,1 1 0 0 0,-1 0 0 0 0,0 0 0 0 0,0 0 0 0 0,0 0 0 0 0,0-1 0 0 0,0 1-1 0 0,0 0 1 0 0,0 0 0 0 0,0 0 0 0 0,0-1 0 0 0,0 1 0 0 0,0 0 0 0 0,0-1 0 0 0,5-20 1427 0 0,0-26-1134 0 0,-5 38-399 0 0,0 1 0 0 0,0 0 0 0 0,1 0 0 0 0,0 0 0 0 0,1 0-1 0 0,0 0 1 0 0,0 0 0 0 0,0 0 0 0 0,1 0 0 0 0,1 1 0 0 0,-1-1 0 0 0,1 1 0 0 0,0 0-1 0 0,10-13 1 0 0,-1 6-13 0 0,0 1-1 0 0,1 1 0 0 0,0 0 1 0 0,0 0-1 0 0,2 1 1 0 0,-1 1-1 0 0,1 1 0 0 0,1 0 1 0 0,17-6-1 0 0,-4 3-7 0 0,0 2 0 0 0,0 2 0 0 0,1 0-1 0 0,48-4 1 0 0,-50 9 14 0 0,1 2-1 0 0,-1 2 1 0 0,1 0-1 0 0,-1 2 1 0 0,1 2-1 0 0,50 13 1 0 0,-72-16 24 0 0,-1 1 1 0 0,-1-1 0 0 0,1 1-1 0 0,0 0 1 0 0,-1 1 0 0 0,0-1-1 0 0,7 6 1 0 0,-12-8-13 0 0,0 0-1 0 0,1 0 1 0 0,-1 0-1 0 0,0 1 1 0 0,0-1-1 0 0,0 0 1 0 0,0 0-1 0 0,0 1 1 0 0,0-1 0 0 0,-1 1-1 0 0,1-1 1 0 0,0 1-1 0 0,-1-1 1 0 0,1 1-1 0 0,-1 0 1 0 0,1-1-1 0 0,-1 1 1 0 0,0 0 0 0 0,0-1-1 0 0,0 1 1 0 0,0 0-1 0 0,0-1 1 0 0,0 1-1 0 0,0 0 1 0 0,0-1-1 0 0,-1 1 1 0 0,1 0 0 0 0,-1-1-1 0 0,1 1 1 0 0,-1-1-1 0 0,1 1 1 0 0,-1-1-1 0 0,0 1 1 0 0,0-1-1 0 0,0 0 1 0 0,-1 2 0 0 0,-4 5 37 0 0,0-1 1 0 0,0 0 0 0 0,-1 0-1 0 0,0-1 1 0 0,0 1 0 0 0,-15 8-1 0 0,-54 27 67 0 0,45-26-74 0 0,-57 30-354 0 0,-1-4 0 0 0,-132 42 0 0 0,220-84 308 0 0,-62 17-138 0 0,56-16 54 0 0,0 0 0 0 0,0 0-1 0 0,1-1 1 0 0,-1 1-1 0 0,0-2 1 0 0,0 1 0 0 0,-10-3-1 0 0,16 3 56 0 0,0 0 0 0 0,0 0 0 0 0,0 0 0 0 0,0 0 0 0 0,1-1 0 0 0,-1 1 0 0 0,0 0 0 0 0,0-1-1 0 0,0 1 1 0 0,0-1 0 0 0,1 1 0 0 0,-1-1 0 0 0,0 1 0 0 0,0-1 0 0 0,1 1 0 0 0,-1-1 0 0 0,0 0 0 0 0,1 1 0 0 0,-1-1 0 0 0,1 0-1 0 0,-1 0 1 0 0,1 1 0 0 0,-1-1 0 0 0,1 0 0 0 0,-1 0 0 0 0,1 0 0 0 0,0 0 0 0 0,0 0 0 0 0,-1 0 0 0 0,1 0 0 0 0,0 1 0 0 0,0-1-1 0 0,0 0 1 0 0,0 0 0 0 0,0 0 0 0 0,0-1 0 0 0,1-1-49 0 0,0 1 0 0 0,-1 0 0 0 0,1 0 0 0 0,0 0 0 0 0,0 0 0 0 0,0 0 0 0 0,1 0 0 0 0,-1 0 0 0 0,0 0 0 0 0,1 0-1 0 0,-1 0 1 0 0,1 1 0 0 0,3-3 0 0 0,9-7-293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215 274 7831 0 0,'0'0'603'0'0,"-1"2"-396"0"0,-2 3 110 0 0,0 1 1 0 0,-1-1 0 0 0,1 1 0 0 0,-1-1-1 0 0,0 0 1 0 0,-1 0 0 0 0,1-1-1 0 0,-9 8 1 0 0,-3 0 823 0 0,-27 17 0 0 0,38-26-915 0 0,-1 0 1 0 0,0 0 0 0 0,0 0-1 0 0,0-1 1 0 0,0 0-1 0 0,0 0 1 0 0,-11 2-1 0 0,15-4-145 0 0,1 0-1 0 0,-1 0 0 0 0,0 0 1 0 0,0 0-1 0 0,1 0 0 0 0,-1 0 1 0 0,0 0-1 0 0,1-1 1 0 0,-1 1-1 0 0,0-1 0 0 0,1 1 1 0 0,-1-1-1 0 0,1 0 1 0 0,-1 1-1 0 0,0-1 0 0 0,1 0 1 0 0,0 0-1 0 0,-1 0 0 0 0,1 0 1 0 0,0 0-1 0 0,-1-1 1 0 0,1 1-1 0 0,0 0 0 0 0,0-1 1 0 0,0 1-1 0 0,0 0 1 0 0,0-1-1 0 0,0 1 0 0 0,1-1 1 0 0,-1 0-1 0 0,0 1 0 0 0,1-1 1 0 0,-1-1-1 0 0,-1-7-63 0 0,-1-1 0 0 0,2 1-1 0 0,-1 0 1 0 0,2-1 0 0 0,-1 1-1 0 0,2-1 1 0 0,-1 1 0 0 0,1-1-1 0 0,1 1 1 0 0,0 0 0 0 0,0 0-1 0 0,1 0 1 0 0,0 0 0 0 0,1 0-1 0 0,0 0 1 0 0,0 1 0 0 0,9-12-1 0 0,-7 10-9 0 0,2 0-1 0 0,-1 1 1 0 0,1 0 0 0 0,1 1-1 0 0,0 0 1 0 0,0 0-1 0 0,1 1 1 0 0,0 0-1 0 0,0 0 1 0 0,1 1 0 0 0,0 1-1 0 0,0 0 1 0 0,23-8-1 0 0,-3 3 10 0 0,1 2 1 0 0,56-8-1 0 0,-75 15-8 0 0,0 1-1 0 0,-1 1 1 0 0,1 0 0 0 0,-1 0-1 0 0,1 2 1 0 0,0-1 0 0 0,-1 2-1 0 0,0 0 1 0 0,1 0 0 0 0,14 7 0 0 0,-24-9 12 0 0,0 0 0 0 0,-1 0 0 0 0,1 1 0 0 0,0 0 1 0 0,-1-1-1 0 0,1 1 0 0 0,-1 0 0 0 0,1 0 0 0 0,-1 0 1 0 0,0 1-1 0 0,0-1 0 0 0,0 1 0 0 0,2 2 0 0 0,-3-3 13 0 0,0 0 0 0 0,-1 0-1 0 0,1 0 1 0 0,-1 0-1 0 0,1 0 1 0 0,-1 0 0 0 0,0 0-1 0 0,1 0 1 0 0,-1 0 0 0 0,0 0-1 0 0,-1 0 1 0 0,1 0 0 0 0,0 1-1 0 0,0-1 1 0 0,-1 0-1 0 0,0 0 1 0 0,1-1 0 0 0,-1 1-1 0 0,0 0 1 0 0,-1 3 0 0 0,-2 1 33 0 0,1-1 0 0 0,-1 0 0 0 0,0 0 0 0 0,0 0 0 0 0,0 0 0 0 0,-1-1 0 0 0,1 0 0 0 0,-1 1 0 0 0,0-2 1 0 0,-10 7-1 0 0,-6 2 44 0 0,-34 13 1 0 0,21-11-62 0 0,-61 27-306 0 0,-112 31-1 0 0,203-70-24 0 0,0-1-1 0 0,0 0 0 0 0,-1-1 1 0 0,-7 2-1 0 0,10-3-1234 0 0,-1-5-385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7831 0 0,'0'0'7586'0'0,"-1"2"-6854"0"0,-9 15-240 0 0,-1 0 1 0 0,-17 20-1 0 0,-2 4 57 0 0,7-8-147 0 0,-101 162 292 0 0,53-46-426 0 0,-16 28 40 0 0,80-165-671 0 0,0-1-1 0 0,-1-1 1 0 0,-1 1-1 0 0,0-1 1 0 0,0-1-1 0 0,-1 0 1 0 0,0 0 0 0 0,0 0-1 0 0,-17 9 1 0 0,2-5-963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478 385 9007 0 0,'0'0'414'0'0,"1"2"-12"0"0,4 7-53 0 0,1-1 0 0 0,0 0 0 0 0,0 0-1 0 0,10 10 1 0 0,-10-12 402 0 0,0 1-1 0 0,0-1 0 0 0,0 2 0 0 0,-1-1 1 0 0,-1 0-1 0 0,6 11 0 0 0,-8-6 97 0 0,-1-5 2225 0 0,4-11-1690 0 0,10-18-1176 0 0,-1 0 0 0 0,20-47 0 0 0,-21 43-254 0 0,11-34-413 0 0,-1-1 0 0 0,17-80-1 0 0,-37 129 397 0 0,8-37-79 0 0,-10 44 125 0 0,0 0 0 0 0,-1-1 0 0 0,1 1 0 0 0,-1-1-1 0 0,-1 1 1 0 0,-1-11 0 0 0,1 16-2 0 0,0 0-1 0 0,0-1 1 0 0,-1 1-1 0 0,1 0 1 0 0,0 0 0 0 0,0 0-1 0 0,0 0 1 0 0,-1 0-1 0 0,1 0 1 0 0,0 0-1 0 0,0 1 1 0 0,0-1 0 0 0,-2 1-1 0 0,-6 2-19 0 0,1 0-1 0 0,-1 1 1 0 0,1 0-1 0 0,0 0 1 0 0,0 1-1 0 0,0 0 1 0 0,1 0-1 0 0,0 1 1 0 0,-9 9-1 0 0,-6 8-179 0 0,-25 33-1 0 0,36-42 208 0 0,-6 10 14 0 0,1 0 0 0 0,0 1 0 0 0,-22 53 0 0 0,-23 88 0 0 0,51-138 0 0 0,-73 197 252 0 0,55-159-126 0 0,-49 83 0 0 0,47-103-73 0 0,-45 52 0 0 0,64-84-23 0 0,3-4-216 0 0,1-2-1 0 0,-1 1 1 0 0,0-1-1 0 0,-1 0 1 0 0,0-1-1 0 0,-19 12 1 0 0,27-18-449 0 0,-12-10-1763 0 0,10 0 990 0 0,-1-1-230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5527 0 0,'0'0'11294'0'0,"2"0"-9769"0"0,65-5 2083 0 0,-33 2-2908 0 0,60-9 561 0 0,16-2-377 0 0,7 6-343 0 0,77-2-378 0 0,-154 8 83 0 0,-20 0-1369 0 0,0 1-4436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4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10303 0 0,'0'0'935'0'0,"1"-2"-780"0"0,7-10 6674 0 0,-2 8-6614 0 0,-1 1 0 0 0,1 1 0 0 0,0-1 0 0 0,0 1 0 0 0,0 0 0 0 0,1 0 0 0 0,-1 0 0 0 0,0 1 1 0 0,12-1-1 0 0,-5 0 11 0 0,18-3 103 0 0,317-63 1890 0 0,-103 11-1648 0 0,-140 35-2944 0 0,-88 18 1139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1141 1 9503 0 0,'2'0'432'0'0,"26"2"104"0"0,-21-2-394 0 0,0 1 1 0 0,-1-1-1 0 0,1 1 0 0 0,0 0 1 0 0,0 1-1 0 0,-1 0 1 0 0,1 0-1 0 0,-1 0 1 0 0,10 5-1 0 0,-7-1 7369 0 0,-11-6-7287 0 0,-3-1-198 0 0,0 1 1 0 0,0 0 0 0 0,0 0-1 0 0,0 0 1 0 0,0 1 0 0 0,0 0-1 0 0,0 0 1 0 0,-7 2-1 0 0,-41 18-95 0 0,29-11 15 0 0,-93 40-338 0 0,-50 20-387 0 0,-116 17-334 0 0,205-68 923 0 0,-135 13 0 0 0,181-29 179 0 0,21-3 22 0 0,6-4 42 0 0,6 1 1 0 0,10-9-66 0 0,1 1 0 0 0,1 0 0 0 0,-1 1 0 0 0,2 0 0 0 0,-1 1 1 0 0,2 0-1 0 0,-1 1 0 0 0,1 1 0 0 0,0 0 0 0 0,0 1 0 0 0,1 1 1 0 0,0 0-1 0 0,0 1 0 0 0,0 1 0 0 0,19-1 0 0 0,-25 5 12 0 0,-9-1 0 0 0,0 1-1 0 0,0-1 1 0 0,0 1-1 0 0,0 0 1 0 0,0-1 0 0 0,0 1-1 0 0,0 0 1 0 0,-1 0-1 0 0,1-1 1 0 0,0 1-1 0 0,0 0 1 0 0,-1 0-1 0 0,1 0 1 0 0,-1 0-1 0 0,1 0 1 0 0,-1 0 0 0 0,1 0-1 0 0,-1 0 1 0 0,1 1-1 0 0,-1 1 6 0 0,1 0-1 0 0,-1-1 0 0 0,0 1 1 0 0,0-1-1 0 0,0 1 0 0 0,0 0 1 0 0,-1 4-1 0 0,-1 4 37 0 0,-1-1-1 0 0,-1 0 0 0 0,-4 11 1 0 0,6-18-21 0 0,-154 315 1540 0 0,97-203-2592 0 0,28-60 1003 0 0,-1-1 0 0 0,-70 87-1 0 0,93-131 2 0 0,-1 0-1 0 0,-1 0 1 0 0,1-1-1 0 0,-14 9 1 0 0,2-2-774 0 0,15-10 445 0 0,6-5-90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10999 0 0,'0'0'1278'0'0,"2"0"-714"0"0,3 1-244 0 0,0-1 0 0 0,1 0 0 0 0,-1-1 0 0 0,0 1 0 0 0,0-1 1 0 0,0 0-1 0 0,9-3 0 0 0,39-17 985 0 0,-23 9-706 0 0,15-6-13 0 0,104-37 828 0 0,-104 41-1203 0 0,64-12-1 0 0,-99 25-291 0 0,0-1 0 0 0,14 1 0 0 0,-4 3-5716 0 0,-11 0-91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 8287 0 0,'7'-3'756'0'0,"0"-2"4644"0"0,-50 52-3216 0 0,-37 23-1367 0 0,49-46-712 0 0,2 2 0 0 0,-43 48 0 0 0,67-67-103 0 0,-1 1 1 0 0,1 0-1 0 0,1 0 0 0 0,-1 0 0 0 0,2 1 0 0 0,-1 0 1 0 0,-4 15-1 0 0,7-20-5 0 0,1 1-1 0 0,-1-1 1 0 0,1 1 0 0 0,-1-1-1 0 0,1 1 1 0 0,0-1 0 0 0,1 1 0 0 0,0 4-1 0 0,0-7-8 0 0,-1 1-1 0 0,1-1 0 0 0,0 1 1 0 0,0-1-1 0 0,0 1 1 0 0,0-1-1 0 0,1 0 0 0 0,-1 0 1 0 0,1 0-1 0 0,-1 0 0 0 0,1 0 1 0 0,0 0-1 0 0,0 0 1 0 0,4 3-1 0 0,-3-3-125 0 0,0 0-1 0 0,1-1 1 0 0,-1 1 0 0 0,1-1 0 0 0,0 0 0 0 0,-1 0-1 0 0,1 0 1 0 0,5 0 0 0 0,-7 0-35 0 0,13 1-1129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0,'0'0'875'0'0,"0"2"-511"0"0,-1 3 102 0 0,1 1-1 0 0,0-1 1 0 0,1 0 0 0 0,-1 0-1 0 0,1 1 1 0 0,0-1 0 0 0,1 0 0 0 0,-1 0-1 0 0,1 0 1 0 0,0 0 0 0 0,0 0-1 0 0,5 6 1 0 0,1 4-182 0 0,1-1 0 0 0,20 22 1 0 0,-7-10 103 0 0,1-1 1 0 0,1-1 0 0 0,34 26-1 0 0,-45-41-266 0 0,0-1 0 0 0,0 0-1 0 0,0-1 1 0 0,1 0 0 0 0,0-1 0 0 0,0 0-1 0 0,1-1 1 0 0,0-1 0 0 0,24 4 0 0 0,-31-7-158 0 0,-1-1 1 0 0,1 1-1 0 0,0-1 1 0 0,-1-1-1 0 0,1 0 0 0 0,-1 0 1 0 0,14-4-1 0 0,-18 5-212 0 0,0-1 0 0 0,0-1-1 0 0,1 1 1 0 0,-1 0 0 0 0,0-1-1 0 0,-1 0 1 0 0,1 1-1 0 0,0-1 1 0 0,0 0 0 0 0,-1-1-1 0 0,1 1 1 0 0,-1 0 0 0 0,0-1-1 0 0,1 1 1 0 0,-1-1-1 0 0,0 0 1 0 0,-1 0 0 0 0,1 0-1 0 0,0 0 1 0 0,0-3 0 0 0,2-8-1786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5063 0 0,'0'0'7018'0'0,"-7"-4"-3944"0"0,5 3-2993 0 0,0 1-1 0 0,0 0 1 0 0,0-1-1 0 0,0 1 1 0 0,0 0-1 0 0,0 0 1 0 0,0 1-1 0 0,0-1 1 0 0,0 0-1 0 0,0 1 1 0 0,0-1-1 0 0,0 1 1 0 0,0 0-1 0 0,0-1 1 0 0,-3 3-1 0 0,-26 17 243 0 0,25-16-282 0 0,-82 65 607 0 0,2 4 0 0 0,-132 145 0 0 0,203-201-654 0 0,-15 17-105 0 0,29-32-158 0 0,9 1-5315 0 0,3-3 82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 8751 0 0,'0'-6'193'0'0,"-1"1"0"0"0,1-1 0 0 0,0 0-1 0 0,0 1 1 0 0,1-7 0 0 0,5-2 6244 0 0,-5 13-5949 0 0,11 1 328 0 0,-4 1-690 0 0,-1 0 0 0 0,0 1 0 0 0,1 0 0 0 0,-1 0 0 0 0,0 0 0 0 0,11 7 0 0 0,39 24 285 0 0,-28-14-194 0 0,-9-7 14 0 0,0 1 0 0 0,-1 1-1 0 0,34 32 1 0 0,-44-36-142 0 0,0 0 0 0 0,0 1 0 0 0,-1 0 0 0 0,-1 1 0 0 0,0 0 0 0 0,0 0 0 0 0,-1 0 0 0 0,5 17 0 0 0,-4-6-25 0 0,-1 0 1 0 0,-1 0-1 0 0,-1 1 0 0 0,-1 0 0 0 0,-1 0 1 0 0,-1 0-1 0 0,-2 0 0 0 0,-5 42 0 0 0,3-43-63 0 0,-2-1-1 0 0,-1 0 0 0 0,0 0 1 0 0,-2 0-1 0 0,0-1 0 0 0,-1 0 1 0 0,-2-1-1 0 0,0 0 0 0 0,-19 25 1 0 0,22-35-227 0 0,0 0 1 0 0,-1 0 0 0 0,-1-2 0 0 0,-12 11 0 0 0,-7 0-5677 0 0,15-11-312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10 5527 0 0,'0'0'423'0'0,"12"-10"8769"0"0,-22 21-9090 0 0,-1-1-1 0 0,0 0 1 0 0,0-1-1 0 0,-1 0 1 0 0,0 0 0 0 0,-21 10-1 0 0,2-1-83 0 0,-217 147-335 0 0,199-132 298 0 0,40-26 13 0 0,0 0-1 0 0,0 0 1 0 0,0 1 0 0 0,-13 16-1 0 0,18-19 5 0 0,1 0-1 0 0,0-1 0 0 0,0 1 1 0 0,0 0-1 0 0,0 1 0 0 0,1-1 1 0 0,0 0-1 0 0,0 1 0 0 0,0-1 1 0 0,1 1-1 0 0,-2 8 0 0 0,3-12 7 0 0,0 0 0 0 0,0-1 0 0 0,0 1-1 0 0,0 0 1 0 0,0-1 0 0 0,0 1 0 0 0,0 0 0 0 0,0 0-1 0 0,1-1 1 0 0,-1 1 0 0 0,1 0 0 0 0,-1-1 0 0 0,1 1-1 0 0,0 0 1 0 0,-1-1 0 0 0,1 1 0 0 0,0-1 0 0 0,0 1-1 0 0,2 1 1 0 0,0 1 47 0 0,-1-1 34 0 0,0-1 0 0 0,0 0-1 0 0,0 0 1 0 0,0 0 0 0 0,0 0 0 0 0,0 0 0 0 0,0 0 0 0 0,1-1 0 0 0,-1 1-1 0 0,1-1 1 0 0,4 3 0 0 0,30 8 648 0 0,-36-12-699 0 0,2 1 31 0 0,40 11 514 0 0,1-3 1 0 0,52 6 0 0 0,-84-14-484 0 0,1-1-1 0 0,-1 0 0 0 0,0-1 1 0 0,1-1-1 0 0,-1 0 1 0 0,24-7-1 0 0,-7 3 1116 0 0,-27 4-1198 0 0,0 1-21 0 0,12 0 214 0 0,-6 1-196 0 0,2 0-10 0 0,1-1 11 0 0,-2 1 42 0 0,-6 0 1 0 0,15 0-33 0 0,-16 0 58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166 313 5063 0 0,'-1'1'390'0'0,"-5"4"-106"0"0,1-1 0 0 0,-1 0 0 0 0,0-1 0 0 0,0 1 1 0 0,-7 2-1 0 0,-19 12 3512 0 0,31-17-3299 0 0,-1 0-38 0 0,-1 0-282 0 0,2 0-50 0 0,0-1 0 0 0,0 1-1 0 0,0-1 1 0 0,0 1-1 0 0,0-1 1 0 0,0 1-1 0 0,0-1 1 0 0,0 0-1 0 0,0 1 1 0 0,0-1-1 0 0,0 0 1 0 0,0 0-1 0 0,0 0 1 0 0,0 0-1 0 0,0 0 1 0 0,0 0-1 0 0,0 0 1 0 0,0 0-1 0 0,0 0 1 0 0,0-1-1 0 0,0 1 1 0 0,0 0-1 0 0,0-1 1 0 0,0 1-1 0 0,1 0 1 0 0,-1-1 0 0 0,0 1-1 0 0,0-1 1 0 0,0 0-1 0 0,0 1 1 0 0,1-1-1 0 0,-1 0 1 0 0,0 1-1 0 0,0-1 1 0 0,1 0-1 0 0,-1 0 1 0 0,0-1-1 0 0,-7-12 276 0 0,0 0 0 0 0,1 0 0 0 0,0-1 0 0 0,-7-28 0 0 0,12 37-409 0 0,1 0 0 0 0,0 0 0 0 0,0 0 0 0 0,1-1 0 0 0,-1 1 0 0 0,1 0 0 0 0,1 0 0 0 0,-1 0 1 0 0,1 0-1 0 0,0-1 0 0 0,0 1 0 0 0,1 0 0 0 0,0 1 0 0 0,0-1 0 0 0,6-11 0 0 0,0 5-76 0 0,0 1 1 0 0,1-1-1 0 0,1 1 0 0 0,0 1 1 0 0,0 0-1 0 0,1 0 0 0 0,0 1 1 0 0,1 1-1 0 0,0 0 0 0 0,0 0 1 0 0,1 1-1 0 0,21-9 0 0 0,-25 13 111 0 0,0 1-1 0 0,0-1 1 0 0,0 1 0 0 0,0 1-1 0 0,0 0 1 0 0,1 0-1 0 0,-1 1 1 0 0,0 0-1 0 0,0 0 1 0 0,1 1 0 0 0,9 3-1 0 0,2 0 178 0 0,-1 2 1 0 0,0 0-1 0 0,34 16 0 0 0,-38-15-118 0 0,-1 1 0 0 0,0 0 0 0 0,-1 1 0 0 0,24 19 0 0 0,-30-21-23 0 0,-7-5 149 0 0,-2 10 66 0 0,-2-8-256 0 0,1-1 0 0 0,-1 0 0 0 0,0 0 1 0 0,-1 0-1 0 0,1 0 0 0 0,0 0 0 0 0,-1-1 0 0 0,0 1 0 0 0,1-1 1 0 0,-7 2-1 0 0,-7 3-2 0 0,-23 6 1 0 0,-7 4 47 0 0,-39 22-212 0 0,-90 58 0 0 0,150-84-546 0 0,25-12 378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29 3679 0 0,'7'-6'60'0'0,"20"-17"10266"0"0,-35 36-9109 0 0,-342 541 160 0 0,146-274-1127 0 0,184-250-254 0 0,19-28-124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11055 0 0,'0'0'1002'0'0,"-10"2"1395"0"0,7 1-2189 0 0,1-1 1 0 0,0 0-1 0 0,0 0 1 0 0,0 1-1 0 0,0-1 0 0 0,0 1 1 0 0,1 0-1 0 0,-1 0 1 0 0,1-1-1 0 0,0 1 0 0 0,0 0 1 0 0,0 0-1 0 0,0 0 1 0 0,0 0-1 0 0,1 0 0 0 0,-1 1 1 0 0,1 2-1 0 0,-1 10 281 0 0,1 0-1 0 0,3 20 0 0 0,-1-7 551 0 0,-2 10-493 0 0,-2-1 0 0 0,-1 0 0 0 0,-2 0 0 0 0,-2 0 1 0 0,-21 67-1 0 0,25-97-523 0 0,-11 47 56 0 0,13-49-69 0 0,0 0 0 0 0,1-1 0 0 0,-1 1 0 0 0,1 0 0 0 0,1 0-1 0 0,-1 0 1 0 0,3 9 0 0 0,3-1-19 0 0,-1-12-52 0 0,-4-1-2 0 0,2 0-260 0 0,-1 0 1 0 0,1 0-1 0 0,0 0 1 0 0,-1-1-1 0 0,1 1 1 0 0,0-1-1 0 0,0 1 0 0 0,0-1 1 0 0,-1 0-1 0 0,1 0 1 0 0,4-1-1 0 0,9-2-7073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484 836 9151 0 0,'0'0'422'0'0,"1"2"-13"0"0,3 12-194 0 0,-4-13-146 0 0,1 0 0 0 0,-1 0 0 0 0,0-1 1 0 0,0 1-1 0 0,0 0 0 0 0,1-1 0 0 0,-1 1 0 0 0,0 0 1 0 0,1-1-1 0 0,-1 1 0 0 0,1 0 0 0 0,-1-1 1 0 0,1 1-1 0 0,-1-1 0 0 0,1 1 0 0 0,-1-1 1 0 0,1 1-1 0 0,0-1 0 0 0,-1 1 0 0 0,1-1 0 0 0,0 0 1 0 0,-1 1-1 0 0,1-1 0 0 0,0 0 0 0 0,-1 0 1 0 0,1 1-1 0 0,0-1 0 0 0,0 0 0 0 0,-1 0 0 0 0,1 0 1 0 0,0 0-1 0 0,0 0 0 0 0,-1 0 0 0 0,1 0 1 0 0,0 0-1 0 0,0 0 0 0 0,-1 0 0 0 0,1 0 0 0 0,0-1 1 0 0,1 1-1 0 0,2-2 173 0 0,0 1 0 0 0,-1-1-1 0 0,1 1 1 0 0,0-1 0 0 0,6-5 0 0 0,5-4 146 0 0,-1-2 0 0 0,0 1 1 0 0,0-2-1 0 0,-2 0 0 0 0,0-1 0 0 0,18-27 1 0 0,-3-4-24 0 0,24-56 1 0 0,-32 59-334 0 0,-3-2 0 0 0,14-52-1 0 0,12-97-467 0 0,-20 85-127 0 0,-19 100 486 0 0,-1 0-1 0 0,-1 0 0 0 0,0-1 0 0 0,0 1 1 0 0,0-1-1 0 0,-3-16 0 0 0,2 25 73 0 0,0 1-1 0 0,0-1 1 0 0,0 1-1 0 0,0-1 1 0 0,0 1-1 0 0,0-1 1 0 0,0 1-1 0 0,0-1 0 0 0,0 1 1 0 0,-1 0-1 0 0,1-1 1 0 0,0 1-1 0 0,0-1 1 0 0,-1 1-1 0 0,1-1 1 0 0,0 1-1 0 0,-1 0 1 0 0,1-1-1 0 0,0 1 1 0 0,-1 0-1 0 0,1-1 1 0 0,0 1-1 0 0,-1 0 0 0 0,1 0 1 0 0,-1-1-1 0 0,1 1 1 0 0,-1 0-1 0 0,-4 1-11 0 0,1 0 8 0 0,0 1 0 0 0,1-1 0 0 0,-1 1 0 0 0,0-1-1 0 0,1 1 1 0 0,-1 0 0 0 0,1 0 0 0 0,0 1 0 0 0,-5 3-1 0 0,-27 30-41 0 0,28-30 44 0 0,-30 37-13 0 0,2 1 1 0 0,-45 75 0 0 0,-42 108 23 0 0,82-135 163 0 0,4 2-1 0 0,4 1 0 0 0,5 1 1 0 0,-20 124-1 0 0,42-197-121 0 0,0-1-1 0 0,-1 0 1 0 0,-1 0 0 0 0,-1-1-1 0 0,-1 0 1 0 0,-12 20-1 0 0,-4 2-56 0 0,-1-2 0 0 0,-3-1 0 0 0,-1-1 0 0 0,-42 40 0 0 0,62-68-199 0 0,-1-1-1 0 0,0 0 0 0 0,0-1 0 0 0,-19 12 1 0 0,29-21-41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81 103 8287 0 0,'-26'8'876'0'0,"21"-7"-600"0"0,1 0 0 0 0,-1 1 0 0 0,1-1-1 0 0,0 1 1 0 0,0 0 0 0 0,-1 0-1 0 0,1 0 1 0 0,0 1 0 0 0,-4 3 0 0 0,1-1 4132 0 0,10-5-3746 0 0,31-2 559 0 0,0-2-1 0 0,59-15 0 0 0,-55 11-826 0 0,115-30 844 0 0,51-9-387 0 0,-170 40-1065 0 0,23-3 15 0 0,-18 7-5145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5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87 1375 0 0,'37'-9'1511'0'0,"57"-24"0"0"0,-62 21 1265 0 0,0 1 1 0 0,51-10 2432 0 0,-84 22-5115 0 0,0 0 0 0 0,0 1 0 0 0,0-1 0 0 0,0 0 0 0 0,0 0 0 0 0,0 0 0 0 0,0 0 0 0 0,0 0-1 0 0,-1 0 1 0 0,1 0 0 0 0,0 0 0 0 0,-3 1 0 0 0,3-1 5 0 0,-12 5 136 0 0,0 0 0 0 0,-1-1 0 0 0,1-1 0 0 0,-1 0 0 0 0,-22 3-1 0 0,14-2-108 0 0,-750 133-1069 0 0,723-132 943 0 0,16-2-6 0 0,-56 13 0 0 0,71-14-67 0 0,16-3-12 0 0,8-7-737 0 0,-1 2 818 0 0,0 0-1 0 0,1 0 1 0 0,0 1-1 0 0,0 0 1 0 0,0 0-1 0 0,0 0 1 0 0,9-3-1 0 0,5-2 155 0 0,23-6 0 0 0,-38 14-114 0 0,0 0-1 0 0,0 0 1 0 0,1 0-1 0 0,-1 0 1 0 0,0 1 0 0 0,0 0-1 0 0,0 0 1 0 0,7 1-1 0 0,-10 0-29 0 0,-1 0-1 0 0,0 0 0 0 0,0 0 0 0 0,0 0 1 0 0,0 0-1 0 0,0 0 0 0 0,0 0 0 0 0,0 0 1 0 0,0 0-1 0 0,0 0 0 0 0,-1 1 0 0 0,1-1 1 0 0,0 0-1 0 0,0 3 0 0 0,0-2-4 0 0,1 3-1 0 0,0 0 0 0 0,-1 0 0 0 0,0 0 0 0 0,0 0 0 0 0,0 1 0 0 0,0-1 0 0 0,-1 0 0 0 0,0 1 0 0 0,0-1 0 0 0,0 0 0 0 0,-1 1 0 0 0,-1 6 0 0 0,-2 6 0 0 0,-1 1 0 0 0,-8 19 0 0 0,-19 37-34 0 0,-62 103 0 0 0,51-100 22 0 0,-40 58-82 0 0,8-12-36 0 0,59-88-355 0 0,16-35 170 0 0,4 2-1159 0 0,-4-3 1447 0 0,0 0-1 0 0,0 1 1 0 0,0-1-1 0 0,0 0 1 0 0,0 0-1 0 0,0 0 1 0 0,1 0-1 0 0,-1 1 1 0 0,0-1-1 0 0,0 0 1 0 0,0 0-1 0 0,1 0 1 0 0,-1 0 0 0 0,0 0-1 0 0,0 0 1 0 0,0 0-1 0 0,1 1 1 0 0,-1-1-1 0 0,0 0 1 0 0,0 0-1 0 0,1 0 1 0 0,-1 0-1 0 0,0 0 1 0 0,0 0-1 0 0,0 0 1 0 0,1 0 0 0 0,-1 0-1 0 0,0 0 1 0 0,0 0-1 0 0,1 0 1 0 0,-1 0-1 0 0,0-1 1 0 0,1 1-1 0 0,9-3-580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14135 0 0,'0'0'1283'0'0,"1"2"-995"0"0,1 0-192 0 0,1 0-1 0 0,-1 0 1 0 0,0-1 0 0 0,1 1 0 0 0,-1-1-1 0 0,1 1 1 0 0,0-1 0 0 0,-1 0 0 0 0,1 0 0 0 0,0 0-1 0 0,0 0 1 0 0,0 0 0 0 0,0-1 0 0 0,0 1-1 0 0,0-1 1 0 0,-1 0 0 0 0,7 0 0 0 0,6-1 288 0 0,0 0 1 0 0,17-4-1 0 0,-5 0-34 0 0,0-2-1 0 0,-1-1 1 0 0,33-14-1 0 0,70-40-33 0 0,-11 4-556 0 0,-63 37-1401 0 0,-20 8-2066 0 0,-20 8-1867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2303 0 0,'-1'1'4766'0'0,"-17"6"-2229"0"0,1 2-1 0 0,-19 12 1 0 0,-62 50-1326 0 0,63-43-495 0 0,27-22-636 0 0,0 0-1 0 0,1 1 1 0 0,-1 0-1 0 0,2 0 1 0 0,-1 1 0 0 0,1 0-1 0 0,0 0 1 0 0,-5 9 0 0 0,10-14-50 0 0,-1 0 0 0 0,1 0 0 0 0,0 0 0 0 0,0 0 0 0 0,0 0 0 0 0,0 0 0 0 0,1 0 0 0 0,-1 0 0 0 0,1 0 0 0 0,-1 0 0 0 0,1 0 0 0 0,0 0 0 0 0,1 0 0 0 0,-1 1 0 0 0,0-1 0 0 0,1 0 0 0 0,0 0 0 0 0,-1 0 0 0 0,1 0 0 0 0,1 0 0 0 0,-1 0 0 0 0,0 0 0 0 0,1-1 0 0 0,-1 1 0 0 0,1 0 0 0 0,0-1 0 0 0,0 1 0 0 0,0-1 0 0 0,3 3 0 0 0,1 1-148 0 0,1-1-1 0 0,0 0 0 0 0,0 0 1 0 0,0-1-1 0 0,1 0 0 0 0,-1 0 1 0 0,1-1-1 0 0,0 0 0 0 0,0 0 1 0 0,0-1-1 0 0,10 2 0 0 0,5 0-1553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10135 0 0,'0'0'2372'0'0,"1"2"-928"0"0,10 37 1720 0 0,-6-26-3058 0 0,1 0 1 0 0,0 0-1 0 0,1-1 1 0 0,0 0-1 0 0,9 12 1 0 0,5 2 187 0 0,1 0 1 0 0,2-2-1 0 0,0 0 0 0 0,45 33 1 0 0,-44-38-102 0 0,2-1 0 0 0,1-1 0 0 0,0-2-1 0 0,1 0 1 0 0,36 12 0 0 0,-61-26-297 0 0,-1 0-1 0 0,0 0 0 0 0,0-1 1 0 0,0 1-1 0 0,1-1 1 0 0,-1 0-1 0 0,0 1 1 0 0,1-1-1 0 0,-1-1 0 0 0,0 1 1 0 0,1-1-1 0 0,-1 1 1 0 0,0-1-1 0 0,0 0 0 0 0,6-2 1 0 0</inkml:trace>
  <inkml:trace contextRef="#ctx0" brushRef="#br0" timeOffset="1">502 80 5063 0 0,'-2'1'8292'0'0,"-9"3"-7486"0"0,-1 1 0 0 0,1 1-1 0 0,0 0 1 0 0,-19 14 0 0 0,-41 38-1365 0 0,38-30 829 0 0,-214 190-270 0 0,173-138-1016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16183 0 0,'0'0'1462'0'0,"2"0"-1201"0"0,95 36 571 0 0,-47-16-627 0 0,-27-11-157 0 0,-1 0-1 0 0,0 2 0 0 0,0 0 1 0 0,-1 1-1 0 0,34 27 0 0 0,-48-33-34 0 0,0 0 0 0 0,0 1-1 0 0,0 0 1 0 0,-1 1 0 0 0,0-1-1 0 0,0 1 1 0 0,-1 0 0 0 0,0 1-1 0 0,-1-1 1 0 0,0 1 0 0 0,0 0-1 0 0,0 0 1 0 0,-1 0 0 0 0,-1 0-1 0 0,0 1 1 0 0,0-1 0 0 0,1 14-1 0 0,-4-10 1 0 0,1 0-1 0 0,-1 1 0 0 0,-1-1 1 0 0,0 0-1 0 0,-1 0 0 0 0,-1 0 1 0 0,-5 13-1 0 0,-2 1 26 0 0,-1 0 0 0 0,-18 28 1 0 0,-2-5-133 0 0,-2-2 1 0 0,-62 67 0 0 0,31-51-2142 0 0,62-62 1908 0 0,-14 13-5789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3223 0 0,'2'0'2927'0'0,"52"0"5356"0"0,29 0-3228 0 0,-24-1-5097 0 0,75-11-1 0 0,-123 11-1048 0 0,0 0-3346 0 0,0 1-1527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17135 0 0,'0'0'1883'0'0,"2"1"-1560"0"0,5 1-152 0 0,-1 0 1 0 0,1 0 0 0 0,1-1 0 0 0,-1 0 0 0 0,0 0 0 0 0,0-1 0 0 0,0 0 0 0 0,11-1 0 0 0,60-12-142 0 0,-61 10-131 0 0,50-14-1170 0 0,-23 2-3825 0 0,-9 1-1131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13359 0 0,'0'0'1210'0'0,"3"0"-996"0"0,25 0-110 0 0,-27 0-40 0 0,0 1-1 0 0,0 0 0 0 0,-1-1 1 0 0,1 1-1 0 0,0 0 0 0 0,0-1 1 0 0,-1 1-1 0 0,1 0 0 0 0,0 0 1 0 0,-1 0-1 0 0,1 0 0 0 0,-1-1 1 0 0,1 1-1 0 0,-1 0 0 0 0,1 0 1 0 0,-1 0-1 0 0,0 0 0 0 0,1 0 1 0 0,-1 0-1 0 0,0 0 0 0 0,0 1 1 0 0,0-1-1 0 0,0 1 0 0 0,1 4 66 0 0,-1-1-1 0 0,0 1 0 0 0,-1-1 1 0 0,0 1-1 0 0,1-1 0 0 0,-2 1 1 0 0,-1 7-1 0 0,-17 38 206 0 0,16-43-244 0 0,-59 130 547 0 0,28-61-562 0 0,-3-1 0 0 0,-64 93-1 0 0,76-135-536 0 0,0-1 0 0 0,-3-2 0 0 0,-55 48 0 0 0,63-63-2534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0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9671 0 0,'-1'2'8452'0'0,"-2"3"-7667"0"0,1 1 0 0 0,-1 0-1 0 0,1-1 1 0 0,-1 7 0 0 0,-7 47 235 0 0,6-31-345 0 0,-1 14-297 0 0,1 0 0 0 0,2 0 0 0 0,2 0 0 0 0,2 0 0 0 0,9 50 0 0 0,-6-60-695 0 0,16 48 1 0 0,-3-36-7055 0 0,-6-23-380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49 356 9095 0 0,'0'0'415'0'0,"-2"1"-7"0"0,-44 18 2548 0 0,48-20-2810 0 0,0 1 0 0 0,0-1 0 0 0,0 0 0 0 0,0 0 0 0 0,0 0 0 0 0,0 0 0 0 0,0 0 0 0 0,3-3 0 0 0,3-1 177 0 0,16-9 548 0 0,-1-2 0 0 0,39-32 0 0 0,35-45 12 0 0,-65 61-831 0 0,1 1 0 0 0,1 1 0 0 0,59-39 0 0 0,-88 66-7 0 0,1-1 0 0 0,0 1 0 0 0,0 0 0 0 0,0 1 0 0 0,0-1 0 0 0,0 1 0 0 0,0 1 0 0 0,1-1 0 0 0,-1 1 0 0 0,1 0 0 0 0,-1 0 0 0 0,1 1 0 0 0,-1 0 0 0 0,1 0 0 0 0,0 1 0 0 0,-1-1 0 0 0,1 2 0 0 0,-1-1 0 0 0,0 1 0 0 0,1-1 0 0 0,-1 2 0 0 0,0-1 0 0 0,11 7 0 0 0,18 10 119 0 0,-13-8-118 0 0,29 21 0 0 0,-48-30-44 0 0,-1 0-1 0 0,1 1 1 0 0,0-1-1 0 0,-1 1 1 0 0,1-1-1 0 0,-1 1 1 0 0,0 0-1 0 0,0 0 1 0 0,0 0-1 0 0,0 0 0 0 0,0 0 1 0 0,-1 0-1 0 0,1 1 1 0 0,1 5-1 0 0,-3-6 9 0 0,0 0 0 0 0,1 1-1 0 0,-1-1 1 0 0,0 0-1 0 0,-1 0 1 0 0,1 0 0 0 0,-1 0-1 0 0,1 0 1 0 0,-1 0-1 0 0,0 0 1 0 0,0 0 0 0 0,0 0-1 0 0,-1 0 1 0 0,1 0-1 0 0,-1 0 1 0 0,-3 4 0 0 0,-2 2 68 0 0,0 0 1 0 0,-1 0 0 0 0,0-1 0 0 0,-1 0 0 0 0,0-1 0 0 0,-12 9-1 0 0,-65 35 232 0 0,55-35-223 0 0,-61 38-60 0 0,-114 58-452 0 0,64-50-270 0 0,87-39-548 0 0,39-16 112 0 0,3-5-48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3679 0 0,'-2'0'7124'0'0,"-1"0"-6859"0"0,0-1-1 0 0,0 1 0 0 0,0 0 1 0 0,-1 1-1 0 0,1-1 0 0 0,0 0 0 0 0,0 1 1 0 0,-6 2-1 0 0,-26 10 572 0 0,24-8-589 0 0,-14 6 54 0 0,1 2 0 0 0,0 0 1 0 0,1 2-1 0 0,-26 21 0 0 0,-80 78 338 0 0,60-51-146 0 0,-106 97 331 0 0,162-148-821 0 0,0 2-1 0 0,2-1 1 0 0,-1 1-1 0 0,2 1 1 0 0,0 0-1 0 0,1 1 1 0 0,0 0-1 0 0,-10 26 1 0 0,16-33 6 0 0,1 0 1 0 0,-1 0 0 0 0,2 0-1 0 0,-1 0 1 0 0,1 0-1 0 0,0 0 1 0 0,1 0 0 0 0,0 0-1 0 0,1 0 1 0 0,-1 0 0 0 0,2 1-1 0 0,-1-1 1 0 0,2 0-1 0 0,-1-1 1 0 0,1 1 0 0 0,0 0-1 0 0,1-1 1 0 0,7 13 0 0 0,1 0 74 0 0,31 38 0 0 0,-38-53-319 0 0,0-1 1 0 0,0 1-1 0 0,1-1 0 0 0,0 0 0 0 0,0-1 1 0 0,0 1-1 0 0,0-1 0 0 0,1 0 1 0 0,0-1-1 0 0,11 5 0 0 0,-3-4-1437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1839 0 0,'0'0'83'0'0,"0"-1"-6"0"0,0 1-97 0 0,-1-1-1 0 0,1 1 0 0 0,0 0 1 0 0,0-1-1 0 0,0 1 0 0 0,0 0 1 0 0,0-1-1 0 0,0 1 0 0 0,0-1 1 0 0,0 1-1 0 0,0 0 0 0 0,0-1 1 0 0,0 1-1 0 0,0 0 0 0 0,0-1 1 0 0,0 1-1 0 0,0 0 0 0 0,0-1 1 0 0,0 1-1 0 0,0-1 0 0 0,0 1 1 0 0,1 0-1 0 0,-1-1 1 0 0,0 1-1 0 0,12-6 10063 0 0,-6 23-9641 0 0,0 0 1 0 0,2 0-1 0 0,0-1 0 0 0,1 0 1 0 0,0 0-1 0 0,2-1 1 0 0,0-1-1 0 0,0 1 1 0 0,1-2-1 0 0,1 0 0 0 0,17 14 1 0 0,-12-11 57 0 0,-1 1 0 0 0,0 0 0 0 0,-1 1-1 0 0,26 39 1 0 0,-23-26-243 0 0,-2 1-1 0 0,22 55 0 0 0,-31-66-93 0 0,-1-3-19 0 0,0-1 0 0 0,2 0-1 0 0,14 22 1 0 0,-19-31-39 0 0,-3-7 0 0 0,1 0-10 0 0,12 6-33 0 0,-12-6-10 0 0,7-1-417 0 0,-4 0-179 0 0,1-1-1 0 0,0 1 1 0 0,-1-1-1 0 0,1 0 1 0 0,0 0-1 0 0,7-4 1 0 0,-10 4 240 0 0,0 0-1 0 0,0-1 1 0 0,0 1-1 0 0,-1-1 1 0 0,1 1-1 0 0,-1-1 1 0 0,1 0-1 0 0,-1 0 1 0 0,0 0-1 0 0,1-1 1 0 0,-1 1 0 0 0,0 0-1 0 0,2-5 1 0 0,0-2-497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48 5063 0 0,'5'-7'528'0'0,"26"-27"4784"0"0,-30 33-4536 0 0,0 0-676 0 0,-1 1-1 0 0,0-1 0 0 0,1 1 0 0 0,-1 0 0 0 0,1-1 1 0 0,0 1-1 0 0,-1 0 0 0 0,1-1 0 0 0,-1 1 1 0 0,1 0-1 0 0,-1 0 0 0 0,1-1 0 0 0,0 1 1 0 0,-1 0-1 0 0,1 0 0 0 0,0 0 0 0 0,0 0 1 0 0,5 0 4248 0 0,-9 11-4190 0 0,-1 0 1 0 0,0-1-1 0 0,-1 1 1 0 0,0-1-1 0 0,-12 18 1 0 0,-41 47 168 0 0,25-35-240 0 0,-1 3-65 0 0,-1-3 0 0 0,-2 0 1 0 0,-2-3-1 0 0,-78 58 0 0 0,-178 93-1035 0 0,273-175 935 0 0,20-12-98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6447 0 0,'0'0'12235'0'0,"-1"2"-11735"0"0,-12 22-139 0 0,-1-1 1 0 0,-1-1-1 0 0,-1 0 1 0 0,-34 35-1 0 0,18-25-333 0 0,-2-2-1 0 0,-41 29 0 0 0,38-33-119 0 0,-2-3-1 0 0,-77 36 1 0 0,95-49 92 0 0,35-6 64 0 0,-1-2-45 0 0,1-1 0 0 0,0 0 0 0 0,0-1 0 0 0,21-4 0 0 0,57-12 35 0 0,-54 8-22 0 0,114-23 32 0 0,-142 29-98 0 0,-9 1-144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 11775 0 0,'-1'1'539'0'0,"-2"5"-371"0"0,0 1 0 0 0,0-1 0 0 0,1 1 0 0 0,-3 8 0 0 0,5-14-89 0 0,0 0 0 0 0,0-1 0 0 0,0 1 0 0 0,1 0-1 0 0,-1-1 1 0 0,0 1 0 0 0,0 0 0 0 0,1-1 0 0 0,-1 1 0 0 0,0 0 0 0 0,1-1 0 0 0,-1 1 0 0 0,0-1-1 0 0,1 1 1 0 0,-1-1 0 0 0,1 1 0 0 0,-1-1 0 0 0,1 1 0 0 0,-1-1 0 0 0,1 1 0 0 0,0-1 0 0 0,-1 0-1 0 0,1 1 1 0 0,0-1 0 0 0,-1 0 0 0 0,1 0 0 0 0,-1 1 0 0 0,1-1 0 0 0,0 0 0 0 0,0 0 0 0 0,-1 0-1 0 0,2 0 1 0 0,-2 0-77 0 0,13 2 497 0 0,0-1 0 0 0,0-1 0 0 0,0 0 0 0 0,0 0-1 0 0,0-2 1 0 0,22-4 0 0 0,-28 5-356 0 0,190-46 3033 0 0,-182 43-3003 0 0,-13 3-425 0 0,-1 1 1 0 0,1-1-1 0 0,-1 1 0 0 0,0-1 0 0 0,1 1 1 0 0,-1 0-1 0 0,1 0 0 0 0,-1 0 0 0 0,1-1 1 0 0,0 2-1 0 0,-1-1 0 0 0,1 0 0 0 0,-1 0 1 0 0,1 0-1 0 0,2 1 0 0 0,-2 0 82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1375 0 0,'-2'1'107'0'0,"-43"3"2225"0"0,27-3 2931 0 0,-24 4 1 0 0,37-4-5089 0 0,0 1 0 0 0,0-1 0 0 0,0 1 0 0 0,1 0 0 0 0,-7 3 0 0 0,9-4-122 0 0,1-1-1 0 0,0 1 0 0 0,0 0 1 0 0,0-1-1 0 0,0 1 0 0 0,1 0 1 0 0,-1 0-1 0 0,0 0 0 0 0,0 0 1 0 0,0 0-1 0 0,1 0 0 0 0,-1 0 1 0 0,0 0-1 0 0,1 0 1 0 0,-1 0-1 0 0,1 0 0 0 0,-1 0 1 0 0,1 0-1 0 0,0 1 0 0 0,-1-1 1 0 0,1 0-1 0 0,0 0 0 0 0,0 0 1 0 0,0 1-1 0 0,0-1 0 0 0,0 0 1 0 0,0 0-1 0 0,0 1 0 0 0,0-1 1 0 0,0 0-1 0 0,1 0 0 0 0,-1 0 1 0 0,1 1-1 0 0,-1-1 1 0 0,1 0-1 0 0,-1 0 0 0 0,2 1 1 0 0,2 5 259 0 0,0 0 0 0 0,1-1 0 0 0,0 0 0 0 0,9 9 0 0 0,-8-9-62 0 0,62 60 1613 0 0,120 91-1 0 0,-168-142-1816 0 0,1 0-1 0 0,0-2 1 0 0,34 17-1 0 0,-47-27-105 0 0,-1 1 0 0 0,1-2-1 0 0,0 1 1 0 0,1-1 0 0 0,-1 0 0 0 0,0-1 0 0 0,0 0-1 0 0,1 0 1 0 0,-1 0 0 0 0,1-2 0 0 0,-1 1 0 0 0,1-1 0 0 0,-1 0-1 0 0,10-2 1 0 0,-15 2-169 0 0,-1 0-1 0 0,1-1 0 0 0,0 1 1 0 0,0 0-1 0 0,-1-1 0 0 0,1 0 1 0 0,-1 1-1 0 0,0-1 0 0 0,1 0 1 0 0,-1 0-1 0 0,0 0 1 0 0,0-1-1 0 0,0 1 0 0 0,0 0 1 0 0,-1-1-1 0 0,1 0 0 0 0,-1 1 1 0 0,1-1-1 0 0,-1 0 1 0 0,0 1-1 0 0,1-4 0 0 0,0-6-1610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17 13039 0 0,'0'0'598'0'0,"-1"0"-10"0"0,0-2-510 0 0,1 1 1 0 0,-1 0 0 0 0,0 0 0 0 0,0 0 0 0 0,0 0 0 0 0,0 0 0 0 0,0 0-1 0 0,0 0 1 0 0,0 0 0 0 0,-1 1 0 0 0,1-1 0 0 0,0 0 0 0 0,0 1 0 0 0,0-1-1 0 0,-1 1 1 0 0,1-1 0 0 0,0 1 0 0 0,-1 0 0 0 0,1-1 0 0 0,-1 1 0 0 0,1 0-1 0 0,0 0 1 0 0,-1 0 0 0 0,1 0 0 0 0,-1 0 0 0 0,1 0 0 0 0,0 1-1 0 0,-1-1 1 0 0,1 0 0 0 0,0 1 0 0 0,-1-1 0 0 0,1 1 0 0 0,-2 0 0 0 0,-2 1 4 0 0,0 1 0 0 0,0 0 1 0 0,1 0-1 0 0,-1 1 1 0 0,-7 6-1 0 0,-34 37 1075 0 0,-46 60 1 0 0,43-47-837 0 0,-4 13-1257 0 0,52-71 364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 10135 0 0,'0'0'778'0'0,"0"-1"-506"0"0,-8-22 4438 0 0,31 16-3439 0 0,-12 8-1109 0 0,0 0 0 0 0,-1 1 0 0 0,1 0 0 0 0,-1 0 0 0 0,0 1-1 0 0,1 1 1 0 0,10 4 0 0 0,5 5 116 0 0,35 22 0 0 0,-41-21-176 0 0,0 1 0 0 0,-2 0 0 0 0,0 2 0 0 0,0 0 0 0 0,-2 1 0 0 0,0 1 0 0 0,-1 0 1 0 0,-1 1-1 0 0,-1 1 0 0 0,-1 0 0 0 0,17 39 0 0 0,-16-27-89 0 0,-1 0-1 0 0,-2 0 1 0 0,-2 1 0 0 0,-1 1-1 0 0,-1-1 1 0 0,-2 1 0 0 0,0 57-1 0 0,-6-61-37 0 0,-1-1 0 0 0,-1-1 0 0 0,-2 1 0 0 0,-1-1 1 0 0,-1 0-1 0 0,-2 0 0 0 0,0-1 0 0 0,-2 0 0 0 0,-2-1 0 0 0,0 0 0 0 0,-1-2 0 0 0,-2 1 0 0 0,0-2 0 0 0,-2 0 0 0 0,-1-1 0 0 0,-1-2 0 0 0,0 1 0 0 0,-2-2 0 0 0,-35 24 1 0 0,14-17-582 0 0,-91 41 0 0 0,75-41-2202 0 0,42-18 1174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 4143 0 0,'0'0'319'0'0,"-2"1"-210"0"0,-4 3 1002 0 0,0 0-1 0 0,0-1 0 0 0,0 0 0 0 0,-1 0 0 0 0,0 0 0 0 0,1-1 0 0 0,-16 3 3055 0 0,24-4-3513 0 0,4 0-391 0 0,0 0-1 0 0,-1 0 1 0 0,1 0-1 0 0,0-1 0 0 0,0 1 1 0 0,0-1-1 0 0,0-1 1 0 0,6 0-1 0 0,50-12 602 0 0,-39 8-589 0 0,5-2-71 0 0,126-24 693 0 0,-122 26-997 0 0,0 2 1 0 0,62 1-1 0 0,-77 7-87 0 0,1-1-2931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1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34 7831 0 0,'0'0'603'0'0,"-5"-7"-374"0"0,3 5 324 0 0,0-1-1 0 0,0 1 0 0 0,1 1 0 0 0,-1-1 0 0 0,0 0 0 0 0,-1 0 0 0 0,1 1 0 0 0,0-1 1 0 0,0 1-1 0 0,-1 0 0 0 0,1-1 0 0 0,-1 1 0 0 0,1 0 0 0 0,-5-1 0 0 0,3 2-247 0 0,0-1-1 0 0,0 1 0 0 0,0 0 1 0 0,0 0-1 0 0,-1 0 0 0 0,1 0 1 0 0,0 1-1 0 0,-7 1 0 0 0,-4 3-273 0 0,0 0 0 0 0,1 1 0 0 0,-28 16 0 0 0,31-16 488 0 0,-38 21-65 0 0,2 1-1 0 0,-77 62 0 0 0,107-76-424 0 0,1 1 0 0 0,0 1 0 0 0,1 1-1 0 0,0 0 1 0 0,2 1 0 0 0,0 0 0 0 0,1 1 0 0 0,1 0-1 0 0,-16 37 1 0 0,23-44-27 0 0,1 0-1 0 0,0 0 1 0 0,0 0-1 0 0,1 0 1 0 0,1 0-1 0 0,0 0 1 0 0,0 0 0 0 0,1 1-1 0 0,1-1 1 0 0,0 0-1 0 0,6 24 1 0 0,-3-20-45 0 0,2-1 0 0 0,-1 0 0 0 0,2 0 0 0 0,0-1 0 0 0,1 1 0 0 0,1-1 0 0 0,0-1 0 0 0,17 20 0 0 0,-6-10-137 0 0,2-1-1 0 0,37 28 0 0 0,56 33-459 0 0,10 8 430 0 0,-99-70 212 0 0,-1 2 1 0 0,34 40-1 0 0,-45-46 34 0 0,-2 0 0 0 0,0 1 1 0 0,-1 1-1 0 0,0-1 0 0 0,8 24 0 0 0,-10-17 4 0 0,0 1 0 0 0,-2 0 0 0 0,-1 1 0 0 0,-1-1 0 0 0,-1 1 0 0 0,-1 0 0 0 0,-2 0 0 0 0,-1 0 0 0 0,0 0 0 0 0,-2 0 0 0 0,-2 0 0 0 0,0 0 0 0 0,-11 35 0 0 0,6-35 2 0 0,-1-1 0 0 0,-1 0 0 0 0,-2 0-1 0 0,0-1 1 0 0,-2-1 0 0 0,0 0 0 0 0,-2-1 0 0 0,-1-1 0 0 0,0-1-1 0 0,-42 38 1 0 0,35-40 8 0 0,-49 29-1 0 0,51-33-16 0 0,14-11-25 0 0,1 0 0 0 0,-1-1 0 0 0,0 0 0 0 0,0 0 0 0 0,0 0 0 0 0,0-1 0 0 0,-18 1 0 0 0,-15 1-509 0 0,41-4 241 0 0,-2 1-17 0 0,0-1-1443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6447 0 0,'0'0'10632'0'0,"2"0"-9856"0"0,81-20 717 0 0,1 3 0 0 0,110-6 0 0 0,-70 18-3522 0 0,-122 5 875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578 159 5983 0 0,'1'-1'464'0'0,"5"-7"-487"0"0,15-21 1114 0 0,-18 25-443 0 0,-1 0 0 0 0,0-1 0 0 0,0 1 0 0 0,-1-1 0 0 0,1 0 0 0 0,0-4 0 0 0,-2 4-164 0 0,0 0-1 0 0,0 0 0 0 0,0 0 1 0 0,-1 1-1 0 0,0-1 1 0 0,0 0-1 0 0,0 0 0 0 0,-1 1 1 0 0,0-1-1 0 0,1 1 0 0 0,-2 0 1 0 0,1-1-1 0 0,0 1 1 0 0,-6-6-1 0 0,7 8-100 0 0,-19-6 661 0 0,16 8-1018 0 0,0 0 0 0 0,1 0 0 0 0,-1 1 0 0 0,0-1 0 0 0,0 1 0 0 0,0 0 0 0 0,0 0 0 0 0,0 0 0 0 0,1 0 0 0 0,-1 1 0 0 0,1-1 0 0 0,-6 4 0 0 0,-6 4-13 0 0,-20 17 0 0 0,24-18-11 0 0,-21 17-26 0 0,2 2-1 0 0,0 0 0 0 0,2 2 1 0 0,1 2-1 0 0,2 0 0 0 0,-36 57 1 0 0,43-57 16 0 0,1 0 0 0 0,2 1 0 0 0,1 1 0 0 0,1 0 0 0 0,2 1 0 0 0,2 0 0 0 0,-10 66 0 0 0,16-72-1 0 0,2 0-1 0 0,1 0 1 0 0,1 0-1 0 0,2 1 1 0 0,1-1-1 0 0,0-1 1 0 0,3 1-1 0 0,16 46 1 0 0,-4-26-3 0 0,3-2-1 0 0,1 0 1 0 0,57 81 0 0 0,15 19-36 0 0,-70-103 10 0 0,30 72 0 0 0,-44-89-16 0 0,-2 1-1 0 0,-1 1 1 0 0,-1-1 0 0 0,3 32-1 0 0,-8-38-35 0 0,0 0 0 0 0,-2-1-1 0 0,-1 1 1 0 0,0 0-1 0 0,-2-1 1 0 0,-7 31 0 0 0,4-31 73 0 0,-1-1 0 0 0,0 0 0 0 0,-2 0 0 0 0,-1 0 0 0 0,0-1 0 0 0,-1-1 0 0 0,-1 0 0 0 0,0 0 0 0 0,-1-2 0 0 0,-1 1 0 0 0,-20 16 0 0 0,-5 1-19 0 0,-1-2 1 0 0,-1-2 0 0 0,-66 35-1 0 0,88-54 35 0 0,-36 12 0 0 0,7-3 18 0 0,41-17 55 0 0,6-2 123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13559 0 0,'0'0'2947'0'0,"2"0"-2140"0"0,9 1-319 0 0,0-1 0 0 0,0 0 0 0 0,-1 0 0 0 0,1-1 1 0 0,0-1-1 0 0,12-3 0 0 0,66-23 1096 0 0,-57 17-1202 0 0,192-67 284 0 0,-216 75-904 0 0,-6 3-723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892 501 3679 0 0,'-8'3'14643'0'0,"8"-6"-14470"0"0,-1 0-1 0 0,0 0 1 0 0,1 0-1 0 0,0-1 1 0 0,-1 1 0 0 0,1 0-1 0 0,1 0 1 0 0,-1 0 0 0 0,0-1-1 0 0,2-3 1 0 0,10-37 464 0 0,-7 26-520 0 0,6-18 99 0 0,-3 12-109 0 0,5-33 0 0 0,-3 1-34 0 0,-3 22-44 0 0,-2 0 1 0 0,-1 0 0 0 0,0-50 0 0 0,-4 76 3 0 0,-7-26 51 0 0,7 33-129 0 0,-1 3 29 0 0,1 1 1 0 0,-1-1-1 0 0,0 1 1 0 0,0-1-1 0 0,0 0 1 0 0,0 1-1 0 0,0-1 1 0 0,-2 2 0 0 0,-2 5 0 0 0,-10 18 10 0 0,-1 0-1 0 0,-2-2 1 0 0,-34 40-1 0 0,38-48 43 0 0,-7 7 8 0 0,-2-1 0 0 0,-48 40 0 0 0,-62 27 41 0 0,80-59-144 0 0,-95 40 0 0 0,110-56 29 0 0,-2-1 0 0 0,1-3 0 0 0,-60 10 0 0 0,91-20 29 0 0,0 0-1 0 0,0 0 0 0 0,0-1 1 0 0,0 0-1 0 0,0-1 0 0 0,1 0 1 0 0,-1 0-1 0 0,0 0 0 0 0,-12-5 1 0 0,16 4 11 0 0,0 0 1 0 0,0 0 0 0 0,0 0 0 0 0,0 0-1 0 0,0-1 1 0 0,1 1 0 0 0,-1-1-1 0 0,1 0 1 0 0,0 0 0 0 0,0 0 0 0 0,0-1-1 0 0,0 1 1 0 0,0-1 0 0 0,1 1-1 0 0,0-1 1 0 0,-1 0 0 0 0,2 0-1 0 0,-4-7 1 0 0,3 5 34 0 0,1 0 0 0 0,-1-1 0 0 0,1 1 0 0 0,0-1 0 0 0,0 1 0 0 0,1-1 0 0 0,0 1 0 0 0,0-1 0 0 0,1 1 0 0 0,2-12 0 0 0,-1 7-21 0 0,1 1 1 0 0,1 1-1 0 0,0-1 0 0 0,0 0 0 0 0,1 1 1 0 0,7-11-1 0 0,2 0-24 0 0,1 1 0 0 0,1 0 0 0 0,1 1 0 0 0,38-31 0 0 0,-41 37 84 0 0,0 1 0 0 0,0 1 0 0 0,2 0-1 0 0,24-13 1 0 0,-39 23 35 0 0,10 2 120 0 0,-8 0-228 0 0,0-1-1 0 0,0 1 1 0 0,0-1 0 0 0,-1 1-1 0 0,1 0 1 0 0,0 1-1 0 0,-1-1 1 0 0,1 0 0 0 0,-1 1-1 0 0,3 3 1 0 0,20 33 81 0 0,-9-14 38 0 0,26 32-72 0 0,-21-31-111 0 0,-1 2 1 0 0,29 54-1 0 0,-29-30 129 0 0,-16-38 22 0 0,1 0 0 0 0,10 19 0 0 0,-12-28-82 0 0,0 0 1 0 0,0-1-1 0 0,0 0 1 0 0,1 1-1 0 0,0-1 0 0 0,0-1 1 0 0,0 1-1 0 0,0 0 1 0 0,0-1-1 0 0,7 4 0 0 0,-2-2 0 0 0,1-1-1 0 0,0 0 0 0 0,0 0 0 0 0,0-1 0 0 0,0-1 0 0 0,0 0 0 0 0,1 0 0 0 0,-1-1 0 0 0,1 0 0 0 0,-1-1 0 0 0,1 0 0 0 0,-1-1 0 0 0,21-3 0 0 0,-10 0-209 0 0,0-2-1 0 0,0 0 1 0 0,0-1-1 0 0,-1-1 1 0 0,33-17-1 0 0,-48 22-264 0 0,-1 0 0 0 0,1 0 0 0 0,0-1 1 0 0,-1 1-1 0 0,7-8 0 0 0,-4 2-1424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163 115 4607 0 0,'-37'-48'2244'0'0,"28"38"-1163"0"0,1 1 0 0 0,-2 0-1 0 0,1 0 1 0 0,-1 0 0 0 0,-12-6-1 0 0,20 14-865 0 0,0 0 0 0 0,0 0-1 0 0,1 0 1 0 0,-1 1 0 0 0,0-1-1 0 0,0 1 1 0 0,0 0 0 0 0,-1-1-1 0 0,1 1 1 0 0,0 0 0 0 0,0 0-1 0 0,0 0 1 0 0,-4 1 0 0 0,5 0-126 0 0,0 0 1 0 0,0-1 0 0 0,0 1-1 0 0,0 0 1 0 0,0 0 0 0 0,0 0 0 0 0,1 0-1 0 0,-1 0 1 0 0,0 0 0 0 0,0 0-1 0 0,0 3 1 0 0,-1-1 104 0 0,0 0-100 0 0,0 1 0 0 0,0-1-1 0 0,1 1 1 0 0,0-1 0 0 0,0 1-1 0 0,0 0 1 0 0,0 0 0 0 0,0 0-1 0 0,1-1 1 0 0,0 1 0 0 0,0 0-1 0 0,0 0 1 0 0,0 0 0 0 0,0 0 0 0 0,1 0-1 0 0,0-1 1 0 0,1 7 0 0 0,2 3 151 0 0,0 0 0 0 0,1-1 1 0 0,11 22-1 0 0,-3-13-32 0 0,0 0 0 0 0,2-1-1 0 0,0-1 1 0 0,28 28 0 0 0,-10-16 23 0 0,58 42 0 0 0,-42-41-142 0 0,1-2-1 0 0,2-3 0 0 0,94 37 0 0 0,-114-52-318 0 0,20 8-901 0 0,-50-19 527 0 0,-12 2-6774 0 0,-1 1 2395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1839 0 0,'0'0'14608'0'0,"-1"3"-14073"0"0,-8 16-64 0 0,-1 0 0 0 0,-1 0 0 0 0,-1-1 0 0 0,-1 0 0 0 0,-17 19 0 0 0,-9 13-97 0 0,-75 85 384 0 0,79-97-579 0 0,-74 75 216 0 0,42-46-382 0 0,-3 4-3302 0 0,62-63-3382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569 633 7487 0 0,'0'0'675'0'0,"-1"2"-555"0"0,0 4 660 0 0,0 1 0 0 0,0-1 0 0 0,0 1 0 0 0,1 14 5265 0 0,3-21-5970 0 0,0 0 1 0 0,0-1-1 0 0,0 1 0 0 0,-1-1 0 0 0,1 0 1 0 0,0 0-1 0 0,0 0 0 0 0,0 0 0 0 0,-1 0 1 0 0,1-1-1 0 0,0 1 0 0 0,-1-1 0 0 0,1 0 1 0 0,-1 0-1 0 0,0 0 0 0 0,0 0 0 0 0,0 0 1 0 0,0 0-1 0 0,0 0 0 0 0,0-1 0 0 0,0 1 1 0 0,-1-1-1 0 0,1 0 0 0 0,-1 1 0 0 0,2-5 0 0 0,2-6 376 0 0,0-2 0 0 0,0 1 0 0 0,3-26 0 0 0,-7 33-435 0 0,27-243-1133 0 0,-19 131 698 0 0,-6 91 261 0 0,0 12-28 0 0,-2-1 0 0 0,0 0 0 0 0,0 1 0 0 0,-4-28 0 0 0,2 42 168 0 0,1 0 0 0 0,0 0-1 0 0,-1 0 1 0 0,0 0 0 0 0,1 1 0 0 0,-1-1-1 0 0,0 0 1 0 0,0 0 0 0 0,0 1-1 0 0,0-1 1 0 0,0 0 0 0 0,0 1 0 0 0,0-1-1 0 0,-1 1 1 0 0,1 0 0 0 0,-1-1 0 0 0,1 1-1 0 0,-1 0 1 0 0,1 0 0 0 0,-1 0-1 0 0,0 0 1 0 0,1 0 0 0 0,-1 0 0 0 0,0 0-1 0 0,0 1 1 0 0,0-1 0 0 0,1 1-1 0 0,-1-1 1 0 0,0 1 0 0 0,-4-1 0 0 0,0 1-4 0 0,0 1 1 0 0,-1-1-1 0 0,1 1 1 0 0,0 0-1 0 0,0 0 1 0 0,0 1-1 0 0,0-1 1 0 0,-9 5-1 0 0,7-2 19 0 0,1 0 0 0 0,0 0 0 0 0,0 0 0 0 0,0 1 0 0 0,0 0 0 0 0,0 1 0 0 0,1 0 0 0 0,0 0 0 0 0,-6 7 0 0 0,-6 11-18 0 0,-19 33 0 0 0,-2 3 29 0 0,34-53-20 0 0,-15 19 92 0 0,-21 36-1 0 0,36-52-37 0 0,0-1-1 0 0,1 1 1 0 0,0 0-1 0 0,1 0 1 0 0,0 0-1 0 0,0 1 0 0 0,1-1 1 0 0,-1 12-1 0 0,3 16 57 0 0,1 1-1 0 0,12 74 1 0 0,-3-40-27 0 0,-7-48-68 0 0,-2 0-1 0 0,-1 0 1 0 0,-1 0-1 0 0,-1-1 1 0 0,-1 1-1 0 0,-1-1 1 0 0,-2 1-1 0 0,-15 44 1 0 0,-4-11 34 0 0,-2-1 0 0 0,-36 55 0 0 0,-11 21-31 0 0,1 31-712 0 0,72-161 593 0 0,0 0 0 0 0,-1 0 1 0 0,1 0-1 0 0,-1 0 1 0 0,0 0-1 0 0,1 0 0 0 0,-1 0 1 0 0,-1 0-1 0 0,1-1 1 0 0,-3 3-1 0 0,4-4-182 0 0,-3 0 295 0 0,4-1-148 0 0,-1 0 0 0 0,1 0 0 0 0,-1 0 0 0 0,1 0 0 0 0,-1 0 0 0 0,1 0 0 0 0,-1 0 0 0 0,1 0 0 0 0,-1 0 0 0 0,1 0 0 0 0,-1 0 0 0 0,1 0 0 0 0,0 0 0 0 0,-1 0 0 0 0,1 0 0 0 0,-1-1 0 0 0,1 1 0 0 0,-1 0 0 0 0,1 0 0 0 0,0-1 0 0 0,-1 1 0 0 0,1 0 0 0 0,-1 0 0 0 0,1-1 0 0 0,0 1 0 0 0,-1 0 0 0 0,1-1 0 0 0,-7-9-1397 0 0,5 7-14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7 134 12495 0 0,'0'0'572'0'0,"-1"1"-10"0"0,0 0-551 0 0,1-1-1 0 0,-1 1 1 0 0,1-1 0 0 0,-1 1 0 0 0,1-1 0 0 0,0 1 0 0 0,-1 0 0 0 0,1-1 0 0 0,0 1 0 0 0,-1 0 0 0 0,1-1 0 0 0,0 1 0 0 0,0 0 0 0 0,-1-1-1 0 0,1 1 1 0 0,0 0 0 0 0,0-1 0 0 0,0 1 0 0 0,0 0 0 0 0,0 0 0 0 0,0-1 0 0 0,0 1 0 0 0,0 0 0 0 0,0-1 0 0 0,1 1 0 0 0,-1 0 0 0 0,0-1-1 0 0,0 1 1 0 0,1 0 0 0 0,-1-1 0 0 0,0 1 0 0 0,1 0 0 0 0,-1-1 0 0 0,0 1 0 0 0,1-1 0 0 0,-1 1 0 0 0,1-1 0 0 0,-1 1 0 0 0,2 0 0 0 0,-1 0 80 0 0,0 0-28 0 0,1 1 1 0 0,-1-1-1 0 0,1 0 0 0 0,0 0 1 0 0,0 0-1 0 0,0 0 1 0 0,0 0-1 0 0,0 0 1 0 0,0-1-1 0 0,0 1 1 0 0,0 0-1 0 0,0-1 1 0 0,0 0-1 0 0,3 1 0 0 0,33-1 807 0 0,-28-1-591 0 0,22-2 477 0 0,0-1 1 0 0,62-18-1 0 0,-34 7-220 0 0,27-8-78 0 0,115-46 0 0 0,-186 63-902 0 0,-1-1 1 0 0,24-16-1 0 0,-37 22-192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1375 0 0,'-2'1'3298'0'0,"-17"17"5370"0"0,-2 0-4818 0 0,5-3-3661 0 0,0-1-1 0 0,-22 28 1 0 0,-26 52-114 0 0,55-79-64 0 0,1 1 0 0 0,1 0 0 0 0,0 1 0 0 0,-6 23 0 0 0,11-31-11 0 0,2 0 11 0 0,0-8-42 0 0,1 0 0 0 0,-1 0 0 0 0,0-1 0 0 0,1 1 0 0 0,-1 0 0 0 0,0 0-1 0 0,1 0 1 0 0,-1-1 0 0 0,1 1 0 0 0,0 0 0 0 0,-1 0 0 0 0,1-1 0 0 0,0 1 0 0 0,-1 0 0 0 0,1-1 0 0 0,0 1 0 0 0,0-1 0 0 0,1 1 0 0 0,14 7-4806 0 0,-5-5-523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 8751 0 0,'0'0'1116'0'0,"0"2"-20"0"0,-4 36 3079 0 0,3-29-4077 0 0,1 0 0 0 0,1 0 0 0 0,0 0 0 0 0,0 0 0 0 0,0 0 0 0 0,1 0 0 0 0,6 17 0 0 0,0-8 94 0 0,0 0-1 0 0,0-1 1 0 0,2 0-1 0 0,0 0 1 0 0,15 18 0 0 0,-15-24 50 0 0,0 0 0 0 0,1-1 0 0 0,0 0 1 0 0,0 0-1 0 0,1-2 0 0 0,0 1 1 0 0,19 9-1 0 0,-21-13-85 0 0,0 1 1 0 0,1-2-1 0 0,0 0 0 0 0,-1 0 1 0 0,1-1-1 0 0,1 0 0 0 0,-1-1 1 0 0,0 0-1 0 0,21 0 0 0 0,-20-4-115 0 0,-3-3-97 0 0,-8 4-22 0 0,0 0 1 0 0,0 0-1 0 0,-1 0 0 0 0,1 0 1 0 0,0-1-1 0 0,-1 1 0 0 0,1 0 1 0 0,-1 0-1 0 0,1 0 0 0 0,-1-1 1 0 0,0 1-1 0 0,1 0 1 0 0,-1-1-1 0 0,0 1 0 0 0,0 0 1 0 0,0-1-1 0 0,0-1 0 0 0,-5-22-6588 0 0,1 14 1251 0 0</inkml:trace>
  <inkml:trace contextRef="#ctx0" brushRef="#br0" timeOffset="1">435 1 5527 0 0,'0'0'423'0'0,"-2"1"-278"0"0,-59 41 5564 0 0,-81 50-2027 0 0,105-71-3144 0 0,-56 42-1 0 0,81-53-451 0 0,1 0-1 0 0,-1 0 0 0 0,2 1 0 0 0,-1 1 0 0 0,2 0 0 0 0,-1 0 0 0 0,-14 27 0 0 0,23-38-413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47 6447 0 0,'-2'-7'482'0'0,"-7"-14"-451"0"0,-8 2 7543 0 0,17 23-5420 0 0,3 10-944 0 0,7 20-1061 0 0,4 5 160 0 0,2 1 0 0 0,1-2 0 0 0,3 0 0 0 0,0-2 0 0 0,47 62 0 0 0,-26-52-241 0 0,1-2 0 0 0,55 44 1 0 0,13 14 16 0 0,26 18-27 0 0,-51-48-52 0 0,-39-33-131 0 0,-45-38-58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1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3679 0 0,'0'0'284'0'0,"0"3"-186"0"0,-2 12 1008 0 0,2 1 1 0 0,0-1 0 0 0,1 0-1 0 0,0 1 1 0 0,1-1-1 0 0,1 0 1 0 0,5 17 0 0 0,43 103 2482 0 0,-23-64-2981 0 0,-17-43-493 0 0,-1 0-1 0 0,-2 1 1 0 0,0 0-1 0 0,5 55 0 0 0,-12-74-118 0 0,-1 0 0 0 0,0 0 0 0 0,-1 0-1 0 0,-1 0 1 0 0,1 0 0 0 0,-1 0 0 0 0,-6 16 0 0 0,4-18 5 0 0,1-1 0 0 0,-1 0 0 0 0,0 0 0 0 0,0-1 0 0 0,-1 1 0 0 0,0-1 1 0 0,0 0-1 0 0,0 0 0 0 0,-1-1 0 0 0,0 1 0 0 0,-7 4 0 0 0,3-3-143 0 0,-1 0 0 0 0,0 0-1 0 0,0-1 1 0 0,-1-1 0 0 0,0 0 0 0 0,-19 6-1 0 0,14-7-477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2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262 144 3223 0 0,'2'0'240'0'0,"14"-4"662"0"0,0 0 0 0 0,-1-2 0 0 0,27-11-1 0 0,-9 2-41 0 0,-15 7-410 0 0,0-1 0 0 0,0 0 1 0 0,-1-2-1 0 0,0 0 0 0 0,28-24 0 0 0,-31 21 3278 0 0,-13 16-3448 0 0,-1 6-168 0 0,0 0 0 0 0,0 1 0 0 0,-1-1 0 0 0,0 0-1 0 0,0 0 1 0 0,-1 0 0 0 0,0 0 0 0 0,0 0 0 0 0,-1 0 0 0 0,-4 7-1 0 0,-8 16 109 0 0,-21 31-1 0 0,24-42-164 0 0,-142 216 120 0 0,128-198-178 0 0,-85 140 4 0 0,-49 70-12 0 0,159-247-47 0 0,3-14-5572 0 0,3-2 952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2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263 508 9327 0 0,'-133'83'1019'0'0,"95"-62"-980"0"0,-54 23 2049 0 0,93-45-1543 0 0,3-12-160 0 0,0 1 0 0 0,1-1 0 0 0,1 1 0 0 0,0 0 0 0 0,1 0 1 0 0,11-14-1 0 0,11-22-132 0 0,-3 0-50 0 0,-7 10 52 0 0,1 1 0 0 0,49-65 0 0 0,-44 72-167 0 0,2 0 0 0 0,2 2-1 0 0,1 1 1 0 0,0 1 0 0 0,61-39-1 0 0,-73 55-9 0 0,0-1-1 0 0,1 2 0 0 0,0 1 1 0 0,1 0-1 0 0,0 1 0 0 0,0 1 0 0 0,0 1 1 0 0,1 1-1 0 0,0 1 0 0 0,-1 0 0 0 0,1 2 1 0 0,38 2-1 0 0,-54-1-63 0 0,1 1 1 0 0,0 0-1 0 0,0 0 0 0 0,-1 0 1 0 0,1 1-1 0 0,-1 0 1 0 0,0 0-1 0 0,1 0 0 0 0,-1 1 1 0 0,0 0-1 0 0,0 0 1 0 0,-1 0-1 0 0,1 0 0 0 0,0 1 1 0 0,-1 0-1 0 0,0 0 1 0 0,0 0-1 0 0,0 1 0 0 0,-1-1 1 0 0,1 1-1 0 0,-1 0 1 0 0,0-1-1 0 0,-1 2 0 0 0,1-1 1 0 0,-1 0-1 0 0,0 0 1 0 0,0 1-1 0 0,-1-1 0 0 0,1 1 1 0 0,-1 0-1 0 0,0-1 1 0 0,-1 1-1 0 0,1 0 0 0 0,-2 11 1 0 0,-1-6-1 0 0,0 0-1 0 0,0 0 1 0 0,-1 0 0 0 0,-1 0 0 0 0,0 0-1 0 0,0-1 1 0 0,-1 0 0 0 0,0 0 0 0 0,-1 0-1 0 0,0 0 1 0 0,-1-1 0 0 0,-14 15 0 0 0,-3 1 80 0 0,-1-1 1 0 0,-53 39 0 0 0,-162 94-37 0 0,-10-18-862 0 0,126-85-2537 0 0,109-48-2254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2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0 2759 0 0,'-1'3'5278'0'0,"-2"1"-4234"0"0,0 0 1 0 0,0 1-1 0 0,0-1 1 0 0,-6 5-1 0 0,-20 14 855 0 0,-37 17-2339 0 0,38-25 833 0 0,-77 51-334 0 0,-125 102 0 0 0,104-60 253 0 0,104-86-157 0 0,1 2 0 0 0,0 0 1 0 0,-20 34-1 0 0,23-30 74 0 0,1 2-1 0 0,1 0 1 0 0,2 1 0 0 0,1 0 0 0 0,1 1 0 0 0,2 1-1 0 0,-6 33 1 0 0,13-49-128 0 0,1-1 0 0 0,1 1 0 0 0,1 0 0 0 0,0-1 0 0 0,1 1-1 0 0,6 32 1 0 0,-4-37-238 0 0,1 0-1 0 0,0 0 0 0 0,1-1 1 0 0,0 1-1 0 0,0-1 1 0 0,1 0-1 0 0,1-1 0 0 0,0 0 1 0 0,0 0-1 0 0,12 12 1 0 0,-14-17-364 0 0,0 0 1 0 0,0-1 0 0 0,1 0 0 0 0,11 7-1 0 0,4 0-871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2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466 226 6447 0 0,'0'0'12936'0'0,"4"-7"-12240"0"0,9-24-231 0 0,13-42 1 0 0,-18 49-429 0 0,-5 17-61 0 0,-1-1 0 0 0,0 0 0 0 0,-1 0 0 0 0,0 0 0 0 0,0 1 0 0 0,0-1 0 0 0,-1 0 0 0 0,-1-9 0 0 0,1 16 10 0 0,-1 0 1 0 0,1 1-1 0 0,0-1 0 0 0,-1 0 0 0 0,1 1 1 0 0,-1-1-1 0 0,1 1 0 0 0,-1-1 0 0 0,1 1 1 0 0,-1-1-1 0 0,1 1 0 0 0,-1-1 0 0 0,1 1 0 0 0,-1-1 1 0 0,0 1-1 0 0,1 0 0 0 0,-1-1 0 0 0,0 1 1 0 0,1 0-1 0 0,-1 0 0 0 0,0-1 0 0 0,1 1 1 0 0,-1 0-1 0 0,0 0 0 0 0,1 0 0 0 0,-1 0 1 0 0,0 0-1 0 0,0 0 0 0 0,1 0 0 0 0,-1 0 0 0 0,-1 0 1 0 0,-22 5-331 0 0,-14 7 223 0 0,1 1 1 0 0,0 3-1 0 0,1 0 0 0 0,0 3 0 0 0,2 1 0 0 0,0 1 1 0 0,1 2-1 0 0,2 2 0 0 0,-38 36 0 0 0,57-48 116 0 0,0 0-1 0 0,1 1 1 0 0,1 0-1 0 0,0 1 1 0 0,1 0-1 0 0,-9 22 1 0 0,15-29 1 0 0,0-1 1 0 0,1 1 0 0 0,0 0 0 0 0,0 0 0 0 0,1 0 0 0 0,-1 16-1 0 0,2-18 4 0 0,0-1 0 0 0,1 0 0 0 0,0 0 0 0 0,0 0 0 0 0,0 0 0 0 0,0-1 0 0 0,1 1 0 0 0,0 0 0 0 0,0 0 0 0 0,0-1 0 0 0,0 1 0 0 0,4 4 0 0 0,-3-5 28 0 0,0 0 1 0 0,0 0-1 0 0,1-1 1 0 0,-1 1 0 0 0,1-1-1 0 0,0 0 1 0 0,0 0-1 0 0,0 0 1 0 0,0 0-1 0 0,1-1 1 0 0,-1 1-1 0 0,1-1 1 0 0,-1-1-1 0 0,1 1 1 0 0,0 0-1 0 0,0-1 1 0 0,0 0-1 0 0,0 0 1 0 0,0-1-1 0 0,0 1 1 0 0,0-1 0 0 0,9-1-1 0 0,-5 0-4 0 0,-1-1 0 0 0,0 1-1 0 0,0-2 1 0 0,0 1 0 0 0,0-1 0 0 0,0 0 0 0 0,0-1-1 0 0,-1 0 1 0 0,0 0 0 0 0,1-1 0 0 0,-2 0 0 0 0,1 0-1 0 0,6-6 1 0 0,26-30 25 0 0,-3-2 0 0 0,38-55 0 0 0,-55 72-44 0 0,-14 18 10 0 0,-10 15 30 0 0,0-1 1 0 0,0 0-1 0 0,-7 6 0 0 0,-12 14-73 0 0,-15 25-432 0 0,-21 27-1376 0 0,56-72 1205 0 0,1 0 0 0 0,-1 1 0 0 0,1-1-1 0 0,0 1 1 0 0,0-1 0 0 0,-1 10 0 0 0,1-6-4367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84 3223 0 0,'36'-16'1217'0'0,"0"1"0"0"0,65-17 0 0 0,-60 20 2655 0 0,-35 10-3419 0 0,1 0 1 0 0,0 0-1 0 0,-1 1 0 0 0,1 0 1 0 0,0 1-1 0 0,0 0 1 0 0,12 1-1 0 0,-17-1-354 0 0,-1 0-1 0 0,1 0 1 0 0,-1 1 0 0 0,1-1-1 0 0,-1 0 1 0 0,1 1 0 0 0,-1 0-1 0 0,0-1 1 0 0,1 1 0 0 0,-1 0 0 0 0,0 0-1 0 0,0-1 1 0 0,1 1 0 0 0,-1 0-1 0 0,0 0 1 0 0,0 0 0 0 0,0 0-1 0 0,0 1 1 0 0,0-1 0 0 0,0 0-1 0 0,-1 0 1 0 0,1 1 0 0 0,0-1-1 0 0,-1 0 1 0 0,1 1 0 0 0,0-1 0 0 0,-1 1-1 0 0,0-1 1 0 0,1 1 0 0 0,-1-1-1 0 0,0 0 1 0 0,0 1 0 0 0,0-1-1 0 0,0 1 1 0 0,0-1 0 0 0,0 1-1 0 0,0-1 1 0 0,0 1 0 0 0,-1-1-1 0 0,1 1 1 0 0,-1 1 0 0 0,-1 1 57 0 0,1 0-1 0 0,-1 0 1 0 0,0 0-1 0 0,0 0 1 0 0,0 0 0 0 0,0 0-1 0 0,-1 0 1 0 0,1-1 0 0 0,-1 0-1 0 0,-4 5 1 0 0,-35 29 441 0 0,37-33-507 0 0,-93 64 267 0 0,16-12-300 0 0,12-5-9 0 0,-73 58 17 0 0,111-81-61 0 0,0 1-1 0 0,-33 40 1 0 0,57-59-155 0 0,1 0 0 0 0,0 0 0 0 0,-10 19 0 0 0,18-28 129 0 0,-1 0-1 0 0,1 0 1 0 0,0-1 0 0 0,0 1-1 0 0,-1 0 1 0 0,1-1 0 0 0,0 1-1 0 0,0-1 1 0 0,0 1 0 0 0,0-1-1 0 0,0 0 1 0 0,0 1 0 0 0,0-1-1 0 0,0 0 1 0 0,0 1 0 0 0,1-1-1 0 0,12 0-28 0 0,0 0-1 0 0,0-1 0 0 0,-1-1 1 0 0,16-3-1 0 0,22-3 57 0 0,-36 7 0 0 0,0 0 0 0 0,0 1-1 0 0,0 1 1 0 0,0 0 0 0 0,0 1 0 0 0,0 0 0 0 0,0 1 0 0 0,-1 1 0 0 0,1 1-1 0 0,25 11 1 0 0,-27-8 431 0 0,-13-8-521 0 0,0 0 0 0 0,0 0 0 0 0,0 0 0 0 0,0 0 0 0 0,0 0 0 0 0,0 0-1 0 0,0-1 1 0 0,0 1 0 0 0,0 0 0 0 0,0 0 0 0 0,0 0 0 0 0,0 0 0 0 0,0 0 0 0 0,1 0 0 0 0,-1 0 0 0 0,0-1-1 0 0,0 1 1 0 0,0 0 0 0 0,1-1-766 0 0,-1 1 766 0 0,0 0 0 0 0,0 0 0 0 0,0 0 0 0 0,0 0 0 0 0,1 0 0 0 0,-1 0 0 0 0,0 0-1 0 0,0 0 1 0 0,0 0 0 0 0,0 0 0 0 0,0 0 0 0 0,0 0 0 0 0,1 0 0 0 0,-1 0 0 0 0,0 0 0 0 0,0 0 0 0 0,0 0-1 0 0,0 0 1 0 0,0 0 0 0 0,0 1 0 0 0,0-1 0 0 0,1 0 0 0 0,-1 0 0 0 0,0 0 0 0 0,0 0 0 0 0,1 1-426 0 0,-1-6-222 0 0,2-11-1221 0 0,-2 12-20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9215 0 0,'0'0'831'0'0,"-1"-1"-686"0"0,-5-14-6183 0 0,2 2 3341 0 0,3 8 3144 0 0,1 0 0 0 0,0 0 0 0 0,-1 0 0 0 0,2 0 0 0 0,-1 0 0 0 0,0 0 0 0 0,1 0 0 0 0,1-5 0 0 0,-1 5-772 0 0,0 4 1610 0 0,-1 0-826 0 0,0 0-412 0 0,0 0 1 0 0,0 0-1 0 0,0 1 1 0 0,0-1-1 0 0,0 0 1 0 0,0 0-1 0 0,0 0 1 0 0,-1 0-1 0 0,1 0 1 0 0,0 1-1 0 0,0-1 1 0 0,-1 0-1 0 0,1 0 1 0 0,-6-9 8828 0 0,8 10-8824 0 0,0 1 0 0 0,1-1 1 0 0,-1 1-1 0 0,0 0 0 0 0,-1 0 0 0 0,1 0 0 0 0,0 0 0 0 0,0 0 0 0 0,0 0 0 0 0,0 0 0 0 0,-1 1 0 0 0,1-1 1 0 0,-1 1-1 0 0,1-1 0 0 0,-1 1 0 0 0,1-1 0 0 0,-1 1 0 0 0,2 3 0 0 0,4 7 271 0 0,10 20 0 0 0,-15-28-221 0 0,17 36 451 0 0,29 61-9 0 0,88 138 1 0 0,-113-201-462 0 0,33 74 0 0 0,-23-42 327 0 0,-23-50-107 0 0,-4-6-195 0 0,1 0 1 0 0,0-1-1 0 0,1 0 0 0 0,1 0 1 0 0,0 0-1 0 0,1-1 0 0 0,22 21 0 0 0,-31-31-97 0 0,-1-1-8 0 0,1-1 0 0 0,-1 1 0 0 0,1-1 0 0 0,-1 1 0 0 0,1-1 0 0 0,-1 1 0 0 0,1-1 0 0 0,-1 1 0 0 0,1-1 0 0 0,-1 1 0 0 0,1-1 1 0 0,-1 0-1 0 0,1 1 0 0 0,0-1 0 0 0,-1 0 0 0 0,1 1 0 0 0,0-1 0 0 0,-1 0 0 0 0,1 0 0 0 0,0 0 0 0 0,-1 0 0 0 0,1 0 0 0 0,1 0 1 0 0,0 0 7 0 0,0 1 0 0 0,-1-1 0 0 0,1 0 0 0 0,0-1 1 0 0,-1 1-1 0 0,1 0 0 0 0,0 0 0 0 0,0-1 1 0 0,-1 1-1 0 0,1-1 0 0 0,-1 0 0 0 0,1 1 1 0 0,0-1-1 0 0,-1 0 0 0 0,1 0 0 0 0,-1 0 1 0 0,0 0-1 0 0,1 0 0 0 0,-1 0 0 0 0,0 0 1 0 0,0 0-1 0 0,1-1 0 0 0,-1 1 0 0 0,0 0 0 0 0,0-1 1 0 0,-1 1-1 0 0,3-4 0 0 0,-1 0-218 0 0,1 0 0 0 0,-1-1 0 0 0,0 0 0 0 0,0 1 0 0 0,0-1 0 0 0,1-11 0 0 0,-2 11-379 0 0,-1 0-1 0 0,1 0 1 0 0,-1 0 0 0 0,-1 0 0 0 0,-1-11 0 0 0,-2 2-1476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8839 0 0,'0'0'6090'0'0,"10"3"-1928"0"0,-13 6-4026 0 0,-1 0 0 0 0,0 0 1 0 0,0-1-1 0 0,-1 1 0 0 0,-9 11 0 0 0,-34 41-14 0 0,31-41-91 0 0,-1 1-28 0 0,-280 324 4 0 0,131-179-7 0 0,157-156-2 0 0,1 0 0 0 0,-2-2 0 0 0,1 1-1 0 0,-2-1 1 0 0,1-1 0 0 0,-1 0 0 0 0,0 0-1 0 0,0-1 1 0 0,0-1 0 0 0,-1 0 0 0 0,-19 4 0 0 0,31-9-17 0 0,0 0 0 0 0,1 1 1 0 0,-1-1-1 0 0,0 0 1 0 0,0 0-1 0 0,0 0 1 0 0,0 0-1 0 0,1 0 1 0 0,-1 0-1 0 0,0 0 1 0 0,0-1-1 0 0,0 1 1 0 0,1 0-1 0 0,-1 0 1 0 0,0-1-1 0 0,0 1 1 0 0,0 0-1 0 0,1-1 0 0 0,-1 1 1 0 0,0-1-1 0 0,-1 0 1 0 0,1-1-32 0 0,0 1 0 0 0,1 0-1 0 0,-1-1 1 0 0,0 1 0 0 0,0-1 0 0 0,1 1 0 0 0,-1-1 0 0 0,0 0-1 0 0,1-2 1 0 0,0 3 8 0 0,0-1 1 0 0,1 0-1 0 0,-1 1 0 0 0,1-1 1 0 0,0 1-1 0 0,-1-1 0 0 0,1 1 0 0 0,0-1 1 0 0,0 1-1 0 0,0 0 0 0 0,0-1 0 0 0,0 1 1 0 0,2-2-1 0 0,-3 3 28 0 0,6-6-220 0 0,1 1 1 0 0,0-1 0 0 0,0 1-1 0 0,0 0 1 0 0,12-5 0 0 0,-2 1-777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 8319 0 0,'0'0'756'0'0,"2"-1"-622"0"0,16-2-9 0 0,-18 3-21 0 0,0 0 0 0 0,0 0-1 0 0,0 0 1 0 0,0 0 0 0 0,0-1 0 0 0,1 1 0 0 0,-1 0 0 0 0,0 0-1 0 0,0 0 1 0 0,0 0 0 0 0,0 0 0 0 0,1 0 0 0 0,-1 0-1 0 0,0 0 1 0 0,0 0 0 0 0,0 0 0 0 0,0 0 0 0 0,1 0-1 0 0,-1 0 1 0 0,0 0 0 0 0,0 0 0 0 0,0 0 0 0 0,1 0 0 0 0,-1 0-1 0 0,0 0 1 0 0,0 1 0 0 0,0-1 0 0 0,0 0 0 0 0,0 0-1 0 0,1 0 1 0 0,-1 0 0 0 0,0 0 0 0 0,0 0 0 0 0,0 0-1 0 0,0 0 1 0 0,0 1 0 0 0,0-1 0 0 0,1 0 0 0 0,-1 0 0 0 0,0 0-1 0 0,0 0 1 0 0,0 0 0 0 0,0 1 0 0 0,0-1 0 0 0,0 0-1 0 0,0 0 1 0 0,0 0 0 0 0,0 0 0 0 0,0 1 0 0 0,-6 10 1219 0 0,-18 13-1585 0 0,22-22 565 0 0,-69 61 20 0 0,-147 100 0 0 0,42-36-259 0 0,172-123-64 0 0,1-1 0 0 0,-1 0 0 0 0,1 1 0 0 0,0 0 0 0 0,0 0 0 0 0,0 0 0 0 0,0 0 0 0 0,1 0 0 0 0,-4 8 0 0 0,-1 5 19 0 0,7-16 69 0 0,2-1-67 0 0,0 1 1 0 0,0-1-1 0 0,0 0 0 0 0,1 0 1 0 0,-1 0-1 0 0,0 0 1 0 0,0-1-1 0 0,0 1 0 0 0,3-1 1 0 0,-2 0 19 0 0,20-4 486 0 0,45-17 0 0 0,-14 3-231 0 0,-21 9-230 0 0,0 1 0 0 0,0 2 0 0 0,1 1 0 0 0,0 2 0 0 0,45 0 0 0 0,-77 4-175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16 2759 0 0,'12'-15'13971'0'0,"-8"22"-13917"0"0,-4-6 312 0 0,2 3-299 0 0,-1 0 0 0 0,0 0 0 0 0,0 0 0 0 0,0 0 0 0 0,0 0 0 0 0,-1 0 1 0 0,1 0-1 0 0,-1 0 0 0 0,0 0 0 0 0,-1 5 0 0 0,-8 43 92 0 0,6-39-119 0 0,-8 31-10 0 0,-3 0 0 0 0,-1-1 1 0 0,-2-1-1 0 0,-45 80 0 0 0,-115 148-128 0 0,114-180-23 0 0,-78 125-207 0 0,35-52 6 0 0,92-142-60 0 0,-2-1 0 0 0,-22 24 0 0 0,37-43 254 0 0,0-2 121 0 0,1 1 0 0 0,-1 0 0 0 0,0-1 0 0 0,1 1 0 0 0,-1 0 1 0 0,1-1-1 0 0,-1 1 0 0 0,0-1 0 0 0,1 1 0 0 0,-1-1 0 0 0,1 0 0 0 0,0 1 0 0 0,-1-1 0 0 0,1 1 0 0 0,-1-1 0 0 0,1 0 0 0 0,0 1 0 0 0,-1-1 0 0 0,1-1 0 0 0,-6-14 18 0 0,5 7-13 0 0,1 0-1 0 0,-1-1 0 0 0,1 1 1 0 0,1 0-1 0 0,0 0 0 0 0,0-1 1 0 0,1 1-1 0 0,0 0 0 0 0,1 0 1 0 0,4-13-1 0 0,3-2 8 0 0,2 1 1 0 0,21-35-1 0 0,-19 36 22 0 0,2 0 0 0 0,1 1-1 0 0,0 1 1 0 0,2 1 0 0 0,0 0 0 0 0,36-26 0 0 0,-36 32 1 0 0,1 0 0 0 0,0 1 0 0 0,0 2 0 0 0,1 0 1 0 0,1 1-1 0 0,-1 1 0 0 0,46-10 0 0 0,-62 17 16 0 0,0 0 0 0 0,-1 0 0 0 0,1 1 0 0 0,0 0 0 0 0,0 0 1 0 0,0 1-1 0 0,0-1 0 0 0,-1 1 0 0 0,1 0 0 0 0,9 3 0 0 0,-12-3-6 0 0,1 0 0 0 0,-1 0-1 0 0,0 0 1 0 0,0 1 0 0 0,1-1 0 0 0,-1 1 0 0 0,0 0 0 0 0,0-1 0 0 0,-1 1 0 0 0,1 0 0 0 0,0 0 0 0 0,0 0 0 0 0,-1 0 0 0 0,0 0-1 0 0,1 1 1 0 0,-1-1 0 0 0,0 0 0 0 0,0 1 0 0 0,0-1 0 0 0,0 1 0 0 0,0 4 0 0 0,1 2 29 0 0,-2 0 0 0 0,1 0 0 0 0,-1 0 0 0 0,-1 0 0 0 0,1 0 0 0 0,-2 0 0 0 0,1 0 0 0 0,-1 0 0 0 0,0-1 0 0 0,-1 1 0 0 0,0 0 0 0 0,-6 10 0 0 0,0-1-23 0 0,-1 0 0 0 0,0-1 0 0 0,-2 0 1 0 0,-19 22-1 0 0,20-27 10 0 0,-2 0-1 0 0,0 0 1 0 0,0-1 0 0 0,-1 0 0 0 0,-27 14 0 0 0,-80 34 545 0 0,111-55-548 0 0,-25 11 77 0 0,-54 14 0 0 0,87-28-217 0 0,0-1-1 0 0,0 1 1 0 0,0-1-1 0 0,-1 0 0 0 0,1 1 1 0 0,0-1-1 0 0,0 0 1 0 0,0-1-1 0 0,0 1 1 0 0,0 0-1 0 0,0 0 0 0 0,-3-2 1 0 0,4 2 7 0 0,0-1 0 0 0,0 1-1 0 0,0-1 1 0 0,0 0 0 0 0,0 1 0 0 0,0-1 0 0 0,0 0-1 0 0,0 0 1 0 0,0 0 0 0 0,1 0 0 0 0,-1 0 0 0 0,0 1-1 0 0,0-2 1 0 0,1 1 0 0 0,-1 0 0 0 0,1 0 0 0 0,-1 0 0 0 0,1 0-1 0 0,-1 0 1 0 0,1 0 0 0 0,0 0 0 0 0,-1-2 0 0 0,0-8-1384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25 7367 0 0,'0'0'334'0'0,"1"-9"119"0"0,-7-6 9380 0 0,2 16-9722 0 0,0 0-1 0 0,1 0 0 0 0,-1 1 1 0 0,1-1-1 0 0,0 1 0 0 0,-1 0 1 0 0,1 0-1 0 0,0 0 1 0 0,0 1-1 0 0,0-1 0 0 0,-3 4 1 0 0,-5 7 170 0 0,-13 17 0 0 0,5-6 60 0 0,-68 77 694 0 0,-82 100 66 0 0,159-188-1089 0 0,-111 138 153 0 0,81-105-117 0 0,-50 44-1 0 0,64-70-285 0 0,-4 4-358 0 0,30-27-210 0 0,1-2 336 0 0,0-1 0 0 0,0 1 0 0 0,0 0 0 0 0,4-9-1 0 0,8-11-4580 0 0,0 1-827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6 12295 0 0,'0'0'563'0'0,"-2"-1"-14"0"0,-3-2-354 0 0,-1 2-131 0 0,4 0 423 0 0,3 14 39 0 0,0-9-503 0 0,0 1-1 0 0,1-1 0 0 0,0 0 1 0 0,-1 1-1 0 0,1-1 0 0 0,1 0 1 0 0,-1 0-1 0 0,1 0 0 0 0,-1-1 1 0 0,7 7-1 0 0,2 2 328 0 0,21 17 0 0 0,53 32 876 0 0,-62-46-942 0 0,0 2 1 0 0,-1 0 0 0 0,0 1-1 0 0,18 21 1 0 0,-23-20-173 0 0,-2 1 0 0 0,0 1 1 0 0,-1 0-1 0 0,-1 1 0 0 0,-1 1 1 0 0,9 24-1 0 0,-14-27-51 0 0,-1 0 0 0 0,0 1 1 0 0,-1 0-1 0 0,-2 0 0 0 0,0 0 0 0 0,-1 0 1 0 0,-1 34-1 0 0,-4-24-3 0 0,0-1 0 0 0,-2 0 0 0 0,-1 0 0 0 0,-14 39 0 0 0,5-29-6 0 0,-2 0-1 0 0,-32 57 1 0 0,1-21 13 0 0,-3-2-1 0 0,-81 89 1 0 0,55-75-772 0 0,-5-4 0 0 0,-183 146 1 0 0,61-99-2133 0 0,184-120-894 0 0,2-4-1213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1839 0 0,'-9'2'8079'0'0,"107"-18"-1715"0"0,-33 5-4749 0 0,-28 6-1219 0 0,86-17 865 0 0,-104 18-1650 0 0,-1-2 1 0 0,1 0-1 0 0,-1 0 1 0 0,24-14-1 0 0,-29 11-623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8287 0 0,'2'-1'6762'0'0,"6"-3"-5952"0"0,1 0 0 0 0,0 1 0 0 0,1 1 0 0 0,16-4 0 0 0,42-1 143 0 0,-16 2 10 0 0,45-6 191 0 0,56-9-732 0 0,-90 5-1555 0 0,-36 6-4488 0 0,-7 2-1193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690 101 4607 0 0,'56'-34'711'0'0,"-39"23"807"0"0,25-13-1 0 0,24-8 5605 0 0,-69 44-5990 0 0,1-7-1008 0 0,0 0 0 0 0,-1 0 0 0 0,1 0 0 0 0,-1 0 1 0 0,-1-1-1 0 0,1 1 0 0 0,-5 4 0 0 0,-32 30 204 0 0,33-33-249 0 0,-112 97 318 0 0,-85 80-282 0 0,126-109-108 0 0,-81 81 27 0 0,112-105-22 0 0,-50 68-1 0 0,90-109-37 0 0,0 1 1 0 0,1 0-1 0 0,0 1 0 0 0,0-1 0 0 0,1 1 0 0 0,-4 12 0 0 0,8-19 19 0 0,0-1-1 0 0,1 0 0 0 0,-1 1 1 0 0,1-1-1 0 0,-1 1 0 0 0,1-1 1 0 0,0 1-1 0 0,1-1 0 0 0,-1 1 1 0 0,1-1-1 0 0,-1 0 0 0 0,1 1 1 0 0,0-1-1 0 0,0 1 0 0 0,0-1 1 0 0,1 0-1 0 0,-1 0 0 0 0,1 0 1 0 0,0 0-1 0 0,0 0 0 0 0,0 0 1 0 0,0 0-1 0 0,0-1 1 0 0,1 1-1 0 0,3 2 0 0 0,51 41-5 0 0,-37-31 14 0 0,-1 1-1 0 0,0 1 0 0 0,18 21 0 0 0,-18-15 0 0 0,-1 1-1 0 0,-1 1 1 0 0,-2 0 0 0 0,0 1-1 0 0,16 41 1 0 0,-25-52-14 0 0,-1 1-1 0 0,-1-1 1 0 0,0 1 0 0 0,-1-1 0 0 0,-1 1-1 0 0,0 0 1 0 0,-1 0 0 0 0,-1 0 0 0 0,-1 0-1 0 0,0 0 1 0 0,-6 29 0 0 0,2-28-15 0 0,0 0 1 0 0,-1 0-1 0 0,-1-1 1 0 0,0 0-1 0 0,-2 0 1 0 0,0-1 0 0 0,0 0-1 0 0,-1 0 1 0 0,-1-1-1 0 0,-18 17 1 0 0,8-11 23 0 0,-1-1 1 0 0,0-1 0 0 0,-1-1 0 0 0,-2-1-1 0 0,-41 21 1 0 0,53-31-82 0 0,-16 9 272 0 0,28-14-285 0 0,-1-1-1 0 0,0 1 1 0 0,0 0-1 0 0,0-1 1 0 0,0 1 0 0 0,0-1-1 0 0,0 0 1 0 0,0 0-1 0 0,0 1 1 0 0,0-2-1 0 0,-3 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390 114 7687 0 0,'0'0'1591'0'0,"15"-13"4137"0"0,-14 12-5631 0 0,-1 0 0 0 0,1 0 0 0 0,0 0 0 0 0,-1 0 0 0 0,1 0 0 0 0,-1 0 0 0 0,1 0 0 0 0,-1-1 0 0 0,0 1-1 0 0,1 0 1 0 0,-1 0 0 0 0,0 0 0 0 0,0 0 0 0 0,0-1 0 0 0,0 1 0 0 0,0 0 0 0 0,0 0 0 0 0,0 0 0 0 0,0-1 0 0 0,0 1 0 0 0,-1-2 0 0 0,0 1-14 0 0,0 0 0 0 0,0 0 0 0 0,0 0 0 0 0,0 0 0 0 0,-1 0 0 0 0,1 1 0 0 0,-1-1 0 0 0,1 0 0 0 0,-1 1 0 0 0,-3-3 0 0 0,-2-1-8 0 0,-1 0 1 0 0,1 1 0 0 0,-1 0-1 0 0,-16-6 1 0 0,23 10-76 0 0,-16-7 16 0 0,-1 2 0 0 0,-18-4 0 0 0,29 8-14 0 0,1 0 1 0 0,-1 1-1 0 0,1 0 1 0 0,-1 0-1 0 0,0 0 1 0 0,1 1 0 0 0,-1 0-1 0 0,1 0 1 0 0,-9 3-1 0 0,3 1-5 0 0,0 0 0 0 0,0 1 0 0 0,1 1 0 0 0,0 0 0 0 0,0 0 0 0 0,1 1 0 0 0,0 0 0 0 0,0 1 0 0 0,1 0 0 0 0,0 0 0 0 0,0 1 0 0 0,1 0 0 0 0,1 1 0 0 0,0 0 0 0 0,0 0 0 0 0,1 0 0 0 0,0 1 0 0 0,1 0 0 0 0,1 0 0 0 0,0 0 0 0 0,0 1 0 0 0,1-1 0 0 0,-2 21 0 0 0,5-18 3 0 0,2 4-26 0 0,1-15 10 0 0,-1-1 5 0 0,5 7 0 0 0,3-4 26 0 0,-6-4 8 0 0,0-1 0 0 0,1-1 0 0 0,-1 1 0 0 0,0-1 0 0 0,1 1 0 0 0,-1-1 0 0 0,1 0 0 0 0,-1-1 0 0 0,0 1 0 0 0,6-2 0 0 0,44-13 217 0 0,-48 13-212 0 0,91-34 72 0 0,-85 31-96 0 0,13-7-245 0 0,33-20-1 0 0,-21 11 85 0 0,-29 17 169 0 0,-6 3 48 0 0,-2 9 0 0 0,1 0 0 0 0,-1-1 0 0 0,0 1 0 0 0,-2 10 0 0 0,-1 46 66 0 0,3-62 208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44 1375 0 0,'0'0'3282'0'0,"2"-9"-1334"0"0,0 4-1093 0 0,0-1 0 0 0,0 0-1 0 0,1 1 1 0 0,5-8 8783 0 0,-9 15-9619 0 0,1-1 0 0 0,-1 1-1 0 0,0 0 1 0 0,0-1 0 0 0,0 1 0 0 0,0-1 0 0 0,-1 0 0 0 0,0 2-1 0 0,-4 4 22 0 0,-21 43 43 0 0,-40 100-1 0 0,32-68-28 0 0,32-74-41 0 0,-37 73 64 0 0,35-71-37 0 0,-2 0 1 0 0,0-1 0 0 0,0 0-1 0 0,0 0 1 0 0,-16 13-1 0 0,21-20-39 0 0,-7 9 73 0 0,2 5-39 0 0,0 3-17 0 0,2-12-18 0 0,0-1 11 0 0,5-5-5 0 0,0-1 0 0 0,-1 0 0 0 0,1 0 0 0 0,0 1 0 0 0,0-1 0 0 0,0 0 0 0 0,-1 0 0 0 0,1 1 0 0 0,0-1 0 0 0,-1 0 0 0 0,1 0 0 0 0,0 0 0 0 0,-1 1 0 0 0,1-1 0 0 0,0 0 0 0 0,-1 0 0 0 0,1 0 0 0 0,0 0 0 0 0,-1 0 0 0 0,1 0 0 0 0,0 0 0 0 0,-1 0 0 0 0,1 0 0 0 0,0 0 0 0 0,-1 0 0 0 0,0 0 0 0 0,1 0 0 0 0,-1-1-1 0 0,0 1 1 0 0,1-1-1 0 0,-1 1 0 0 0,0-1 1 0 0,1 1-1 0 0,-1-1 1 0 0,1 0-1 0 0,-1 1 0 0 0,1-1 1 0 0,-1 0-1 0 0,1 1 1 0 0,0-1-1 0 0,-1 0 1 0 0,1 0-1 0 0,0 1 0 0 0,-1-1 1 0 0,1-1-1 0 0,-3-7 39 0 0,3 9-44 0 0,0 0 1 0 0,-1-1 0 0 0,1 1 0 0 0,0 0-1 0 0,0-1 1 0 0,0 1 0 0 0,0 0 0 0 0,0-1-1 0 0,0 1 1 0 0,0-1 0 0 0,0 1-1 0 0,-1 0 1 0 0,1-1 0 0 0,1 1 0 0 0,-1 0-1 0 0,0-1 1 0 0,0 1 0 0 0,0-1-1 0 0,0 1 1 0 0,0-1 0 0 0,3-12 0 0 0,-2 10-1 0 0,0 1 0 0 0,0-1 0 0 0,0 0 0 0 0,0 0 0 0 0,0 1 0 0 0,0-1 0 0 0,1 0 0 0 0,-1 1 0 0 0,1-1 0 0 0,0 1 0 0 0,-1 0 0 0 0,1 0 0 0 0,0-1-1 0 0,5-2 1 0 0,-1 1-17 0 0,0 0 0 0 0,0 0 0 0 0,1 1 0 0 0,7-3 0 0 0,4-2-61 0 0,-11 5 74 0 0,156-74-385 0 0,-134 66 307 0 0,1 0-1 0 0,0 2 0 0 0,53-8 0 0 0,-77 16 83 0 0,0 0 0 0 0,0 1 0 0 0,0 0 0 0 0,0 0 0 0 0,12 2 0 0 0,-8 2 0 0 0,-9-3 0 0 0,0 1 0 0 0,0-1 0 0 0,0 1 0 0 0,0 0 0 0 0,0-1 0 0 0,0 1 0 0 0,-1 0 0 0 0,1-1 0 0 0,-1 1 0 0 0,1 0 0 0 0,-1-1 0 0 0,0 1 0 0 0,0 0 0 0 0,1 0 0 0 0,-1 0 0 0 0,-1-1 0 0 0,1 4 0 0 0,-6 32 0 0 0,1-21 26 0 0,-1 0 0 0 0,0-1 0 0 0,-1 0 0 0 0,-1 0 0 0 0,-17 25 0 0 0,22-36-15 0 0,-1 0 1 0 0,1 0-1 0 0,-1 0 0 0 0,0-1 0 0 0,0 1 0 0 0,0-1 0 0 0,-1 0 0 0 0,1 0 1 0 0,-1 0-1 0 0,1-1 0 0 0,-1 0 0 0 0,0 0 0 0 0,-10 3 0 0 0,-4 0 31 0 0,1-1-1 0 0,-30 3 0 0 0,-27-1 21 0 0,27-3-100 0 0,-57 12 1 0 0,99-14-94 0 0,0 0-1 0 0,0 0 1 0 0,-1-1 0 0 0,1 0 0 0 0,0 0-1 0 0,-11-2 1 0 0,16 1-93 0 0,-6-14-688 0 0,12-1-815 0 0,-3 14 1668 0 0,3-9-779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824 462 3679 0 0,'1'1'3586'0'0,"7"7"-94"0"0,22-3 2002 0 0,-26-6-5317 0 0,0 0 0 0 0,0 0 0 0 0,-1 0 0 0 0,1-1 0 0 0,0 1-1 0 0,0-1 1 0 0,-1 0 0 0 0,1 0 0 0 0,-1 0 0 0 0,1 0 0 0 0,-1-1 0 0 0,0 1 0 0 0,3-5-1 0 0,2-1 70 0 0,0-1 0 0 0,-1 0 0 0 0,9-13 0 0 0,-7 7-233 0 0,0-2 0 0 0,-1 1 0 0 0,-1-1 0 0 0,-1-1 0 0 0,0 1-1 0 0,3-20 1 0 0,-2 1-667 0 0,-1 0 0 0 0,-1-39 0 0 0,-4 68 523 0 0,-1 1-1 0 0,0-1 1 0 0,-1 1-1 0 0,0 0 1 0 0,0-1-1 0 0,0 1 1 0 0,0 0 0 0 0,-4-8-1 0 0,4 11 38 0 0,-1 0 1 0 0,1 0-1 0 0,-1 1 0 0 0,0-1 1 0 0,0 0-1 0 0,0 1 0 0 0,0 0 1 0 0,0-1-1 0 0,0 1 1 0 0,-1 0-1 0 0,1 0 0 0 0,-1 0 1 0 0,0 0-1 0 0,1 1 0 0 0,-1-1 1 0 0,0 1-1 0 0,0 0 0 0 0,-4-2 1 0 0,-2 1-121 0 0,0 0 1 0 0,1 1-1 0 0,-1-1 1 0 0,0 2-1 0 0,0-1 1 0 0,0 1-1 0 0,0 1 1 0 0,1 0-1 0 0,-1 0 1 0 0,0 0-1 0 0,0 1 1 0 0,1 1-1 0 0,-10 3 1 0 0,9-3-10 0 0,0 1-1 0 0,0 1 1 0 0,1-1-1 0 0,0 1 1 0 0,-1 1 0 0 0,2 0-1 0 0,-1 0 1 0 0,1 0 0 0 0,0 1-1 0 0,0 0 1 0 0,-10 14-1 0 0,-9 21 637 0 0,-36 82-1 0 0,17-31-13 0 0,-141 232 834 0 0,170-297-1076 0 0,-67 116 716 0 0,-38 63 464 0 0,104-181-1231 0 0,-2-2 0 0 0,-1 0 0 0 0,0-2-1 0 0,-2 0 1 0 0,-47 36 0 0 0,42-34-1098 0 0,26-23 404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12351 0 0,'0'0'1384'0'0,"10"7"-72"0"0,-1-4-926 0 0,1 0 0 0 0,0-1 0 0 0,0-1-1 0 0,0 1 1 0 0,0-2 0 0 0,0 1 0 0 0,0-2-1 0 0,11 0 1 0 0,83-17 1883 0 0,-91 15-2040 0 0,173-47 407 0 0,-146 37-946 0 0,90-26-8426 0 0,-119 36 7240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9671 0 0,'0'0'6730'0'0,"-1"2"-6453"0"0,-42 57 650 0 0,19-27-566 0 0,-23 42 0 0 0,32-48-232 0 0,3-5-37 0 0,-14 31-1 0 0,24-46-91 0 0,0 1 1 0 0,0-1 0 0 0,0 1-1 0 0,1-1 1 0 0,-1 1-1 0 0,2-1 1 0 0,-1 1-1 0 0,1-1 1 0 0,1 13 0 0 0,-1-17-47 0 0,0-1 1 0 0,1 0-1 0 0,-1 0 1 0 0,1 1 0 0 0,-1-1-1 0 0,1 0 1 0 0,0 0-1 0 0,-1 0 1 0 0,1 0 0 0 0,0 0-1 0 0,0 0 1 0 0,0 0-1 0 0,0 0 1 0 0,-1 0 0 0 0,1 0-1 0 0,1 0 1 0 0,-1-1-1 0 0,0 1 1 0 0,0 0 0 0 0,0-1-1 0 0,0 1 1 0 0,0-1-1 0 0,3 1 1 0 0,1 1-448 0 0,0-1-1 0 0,0 0 0 0 0,0 0 1 0 0,7 0-1 0 0,7-1-986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10591 0 0,'0'0'819'0'0,"-1"3"-370"0"0,0 2-143 0 0,0 1-1 0 0,0 0 1 0 0,0 0-1 0 0,1 0 1 0 0,0 0-1 0 0,0 0 1 0 0,1 0-1 0 0,0 0 1 0 0,0 0-1 0 0,0-1 1 0 0,1 1-1 0 0,-1 0 1 0 0,1 0-1 0 0,1-1 1 0 0,-1 0-1 0 0,7 11 1 0 0,4 4-371 0 0,2 0 1 0 0,31 33 0 0 0,-20-23 407 0 0,74 78 183 0 0,-97-103-429 0 0,-2-3-78 0 0,1-1 0 0 0,-1 0 0 0 0,0 1 0 0 0,0-1 0 0 0,1 0 0 0 0,-1 0 0 0 0,0 0 0 0 0,1 0 0 0 0,0 0 0 0 0,-1 0 0 0 0,1 0 0 0 0,-1 0 0 0 0,1-1 0 0 0,2 1 0 0 0,-3 0-83 0 0,0 0-1 0 0,0-1 1 0 0,0 1 0 0 0,0-1-1 0 0,0 1 1 0 0,0-1-1 0 0,0 1 1 0 0,0-1-1 0 0,0 0 1 0 0,1 0 0 0 0,-1 1-1 0 0,0-1 1 0 0,0 0-1 0 0,0 0 1 0 0,1 0 0 0 0,-1 0-1 0 0,0 0 1 0 0,0-1-1 0 0,0 1 1 0 0,0 0-1 0 0,3-1 1 0 0,-2 0-413 0 0,0 0-597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49 14479 0 0,'40'-29'1195'0'0,"-35"26"-1127"0"0,0 0 0 0 0,0 0 0 0 0,1 1 1 0 0,-1 0-1 0 0,0 0 0 0 0,9-2 0 0 0,-13 4 1086 0 0,0 1-1036 0 0,0-1 0 0 0,0 1 0 0 0,-1 0 0 0 0,1 0 0 0 0,-1 0 1 0 0,1 0-1 0 0,-1 0 0 0 0,1 0 0 0 0,-1 0 0 0 0,1 2 1 0 0,0 1-52 0 0,-1 1 0 0 0,1-1-1 0 0,-1 1 1 0 0,0-1 0 0 0,0 1 0 0 0,0-1 0 0 0,0 1 0 0 0,-1-1 0 0 0,0 1 0 0 0,-2 7 0 0 0,-3 6 80 0 0,-10 21 1 0 0,16-39-146 0 0,-21 43 181 0 0,-51 75 0 0 0,-10 17-4 0 0,9 24 22 0 0,-41 76-87 0 0,69-153-70 0 0,17-30-391 0 0,-58 84-1 0 0,79-127-153 0 0,6-8-119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15519 0 0,'0'0'2555'0'0,"-9"2"-1667"0"0,-22 9-378 0 0,-41 20 1 0 0,-20 8-31 0 0,17-18-449 0 0,-82 13-1 0 0,60-15-619 0 0,79-16 70 0 0,0-1 0 0 0,-1-1 0 0 0,-26-1 0 0 0,19 0-869 0 0,24 0 1396 0 0,-6 5 447 0 0,3 1-196 0 0,0 1 0 0 0,0-1 0 0 0,1 1 0 0 0,0 1 0 0 0,-6 12 0 0 0,6-9 101 0 0,-2-1 0 0 0,-10 18 1 0 0,6-14 21 0 0,9-12-207 0 0,-7 6 58 0 0,1 7-158 0 0,7-14-73 0 0,0-1 1 0 0,0 1-1 0 0,0-1 1 0 0,0 0-1 0 0,0 1 0 0 0,0-1 1 0 0,0 1-1 0 0,0-1 1 0 0,0 1-1 0 0,1-1 1 0 0,-1 1-1 0 0,0-1 0 0 0,0 0 1 0 0,0 1-1 0 0,1-1 1 0 0,-1 1-1 0 0,0-1 1 0 0,1 0-1 0 0,-1 1 0 0 0,1-1 1 0 0,-1 1-1 0 0,1 0-3 0 0,-1-1-1 0 0,0 1 1 0 0,0 0-1 0 0,1-1 1 0 0,-1 1-1 0 0,0-1 1 0 0,1 1-1 0 0,-1-1 1 0 0,0 1-1 0 0,1-1 1 0 0,-1 1-1 0 0,1-1 1 0 0,-1 1-1 0 0,1-1 1 0 0,-1 0-1 0 0,1 1 1 0 0,-1-1-1 0 0,1 0 0 0 0,0 1 1 0 0,-1-1-1 0 0,1 0 1 0 0,-1 0-1 0 0,1 1 1 0 0,0-1-1 0 0,-1 0 1 0 0,1 0-1 0 0,1 0 1 0 0,0 0-17 0 0,10 3-39 0 0,1-1 0 0 0,-1-1 0 0 0,1 0-1 0 0,-1-1 1 0 0,17-1 0 0 0,-13 0-5 0 0,1 1 1 0 0,25 2-1 0 0,169 41 122 0 0,-180-34 54 0 0,-1 1 0 0 0,0 1-1 0 0,-1 1 1 0 0,48 29-1 0 0,-74-39-64 0 0,0 0 0 0 0,0 0-1 0 0,0 0 1 0 0,0 0 0 0 0,0 0 0 0 0,-1 1-1 0 0,1 0 1 0 0,-1-1 0 0 0,0 1 0 0 0,0 0-1 0 0,0 0 1 0 0,0 0 0 0 0,0 0 0 0 0,-1 0-1 0 0,3 7 1 0 0,-4-9-12 0 0,0 0-1 0 0,0 0 1 0 0,0 0 0 0 0,-1 0-1 0 0,1-1 1 0 0,0 1-1 0 0,0 0 1 0 0,-1 0 0 0 0,1 0-1 0 0,0 0 1 0 0,-1 0-1 0 0,1 0 1 0 0,-1-1 0 0 0,1 1-1 0 0,-1 0 1 0 0,0 0-1 0 0,1-1 1 0 0,-1 1 0 0 0,-1 0-1 0 0,-13 11 284 0 0,14-11-289 0 0,-7 4 94 0 0,0-1 0 0 0,0 0 0 0 0,-1 0 0 0 0,1-1 0 0 0,-13 3 0 0 0,-47 8 129 0 0,44-10-193 0 0,-43 8-12 0 0,1 3 0 0 0,-98 34 0 0 0,157-46-140 0 0,-10 4-1688 0 0,-28 15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550 331 11255 0 0,'0'0'1023'0'0,"-2"0"-792"0"0,-3 0-116 0 0,0-1 1 0 0,0 1-1 0 0,0 1 1 0 0,1-1 0 0 0,-1 1-1 0 0,0 0 1 0 0,0 0-1 0 0,0 0 1 0 0,1 1 0 0 0,-1-1-1 0 0,-5 4 1 0 0,-9 4 108 0 0,-22 16 1 0 0,22-14-92 0 0,-37 23 629 0 0,0 2 0 0 0,-88 76 1 0 0,105-74-580 0 0,22-20-297 0 0,0-2 0 0 0,-1 0-1 0 0,-22 15 1 0 0,23-23-1499 0 0,16-7 760 0 0</inkml:trace>
  <inkml:trace contextRef="#ctx0" brushRef="#br0" timeOffset="1">658 0 15631 0 0,'0'0'762'0'0,"0"1"-336"0"0,0 6-375 0 0,1-1 0 0 0,0 1 0 0 0,1-1 0 0 0,-1 1 0 0 0,1-1 0 0 0,1 0 0 0 0,-1 0-1 0 0,1 0 1 0 0,0 0 0 0 0,0-1 0 0 0,6 8 0 0 0,8 10-9 0 0,26 27-1 0 0,-28-34 96 0 0,4 5-1 0 0,5 4 10 0 0,-1 2 0 0 0,36 54 0 0 0,-54-71-133 0 0,1 0 0 0 0,-2 0 0 0 0,1 0 0 0 0,-1 1 0 0 0,-1 0 0 0 0,0-1 0 0 0,0 1 1 0 0,-1 0-1 0 0,-1 0 0 0 0,1 1 0 0 0,-2-1 0 0 0,0 0 0 0 0,-1 14 0 0 0,-2-7 18 0 0,-1 0-1 0 0,0 0 1 0 0,-2 0 0 0 0,0-1-1 0 0,0 1 1 0 0,-2-2-1 0 0,0 1 1 0 0,-1-1 0 0 0,-1 0-1 0 0,0-1 1 0 0,-1 0-1 0 0,-1-1 1 0 0,0 0-1 0 0,-1-1 1 0 0,0 0 0 0 0,-30 21-1 0 0,34-28-489 0 0,-15 10 417 0 0,8-8-5374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49 352 5983 0 0,'0'0'542'0'0,"-2"1"-62"0"0,-15 11 13531 0 0,16-12-13924 0 0,2-12-91 0 0,0 0-1 0 0,-1 0 0 0 0,-1 0 1 0 0,0-1-1 0 0,0 1 0 0 0,-1 0 1 0 0,-6-18-1 0 0,-3-24-263 0 0,9 40 203 0 0,1 0 0 0 0,0 0 0 0 0,1 0 0 0 0,1 0 0 0 0,2-15 0 0 0,-2 24 59 0 0,0 0-1 0 0,0 0 0 0 0,0 0 0 0 0,1 1 1 0 0,0-1-1 0 0,0 0 0 0 0,0 1 0 0 0,0-1 1 0 0,1 1-1 0 0,0-1 0 0 0,0 1 1 0 0,0 0-1 0 0,0 0 0 0 0,1 1 0 0 0,-1-1 1 0 0,1 1-1 0 0,5-4 0 0 0,-4 4 11 0 0,1 1 0 0 0,-1-1-1 0 0,0 2 1 0 0,1-1 0 0 0,-1 1 0 0 0,1-1-1 0 0,0 1 1 0 0,-1 1 0 0 0,1-1-1 0 0,0 1 1 0 0,0 0 0 0 0,-1 0 0 0 0,1 1-1 0 0,11 2 1 0 0,6 3 64 0 0,0 0 1 0 0,27 13-1 0 0,-37-14-38 0 0,2 1 43 0 0,1 0-1 0 0,18 12 1 0 0,-30-15-47 0 0,0-1-1 0 0,-1 0 0 0 0,1 1 1 0 0,-1 0-1 0 0,1 0 0 0 0,-1 0 1 0 0,0 0-1 0 0,0 1 0 0 0,-1-1 1 0 0,1 1-1 0 0,-1 0 0 0 0,0-1 1 0 0,4 8-1 0 0,-6-9-2 0 0,1 0-1 0 0,-1-1 1 0 0,0 1-1 0 0,0 0 1 0 0,1-1-1 0 0,-1 1 1 0 0,0 0-1 0 0,-1-1 1 0 0,1 1 0 0 0,0 0-1 0 0,0-1 1 0 0,-1 1-1 0 0,1 0 1 0 0,-1-1-1 0 0,1 1 1 0 0,-1-1-1 0 0,0 1 1 0 0,0-1-1 0 0,-1 3 1 0 0,-2 1 24 0 0,1 0 0 0 0,-1-1 0 0 0,-9 8 0 0 0,8-7-24 0 0,-30 23 10 0 0,-1 0 1 0 0,-57 32-1 0 0,60-40-27 0 0,7-3-518 0 0,-1-2 0 0 0,-38 17 0 0 0,51-29-834 0 0,14-3 1259 0 0,-1 0 0 0 0,1 0 0 0 0,0 0 0 0 0,-1 0 0 0 0,1 0-1 0 0,0 0 1 0 0,0 0 0 0 0,-1 0 0 0 0,1 0 0 0 0,0 0 0 0 0,0 0 0 0 0,0-1-1 0 0,-1 1 1 0 0,1 0 0 0 0,0 0 0 0 0,0 0 0 0 0,0 0 0 0 0,-1-1 0 0 0,1 1-1 0 0,0 0 1 0 0,0 0 0 0 0,0 0 0 0 0,0-1 0 0 0,0 1 0 0 0,-1 0 0 0 0,1 0-1 0 0,0-1 1 0 0,0 1 0 0 0,0 0 0 0 0,0 0 0 0 0,0-1 0 0 0,0 1 0 0 0,0 0-1 0 0,0 0 1 0 0,0-1 0 0 0,0 1 0 0 0,0 0 0 0 0,0 0 0 0 0,0-1-1 0 0,0 1 1 0 0,0 0 0 0 0,0 0 0 0 0,0-1 0 0 0,0 1 0 0 0,1-1 0 0 0,2-9-1887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10135 0 0,'0'0'6363'0'0,"0"2"-5783"0"0,0 3-514 0 0,0-1 0 0 0,0 0 0 0 0,0 0 0 0 0,-1 0 0 0 0,0 0 0 0 0,0 0 0 0 0,0-1 0 0 0,0 1 0 0 0,0 0 0 0 0,-1 0 0 0 0,-3 6 0 0 0,-6 8 58 0 0,-13 17 0 0 0,8-10-9 0 0,-152 248 1067 0 0,151-246-978 0 0,-32 48 30 0 0,-3-2 0 0 0,-3-3 0 0 0,-103 102 0 0 0,152-167-174 0 0,-5 6-767 0 0,11-8-28 0 0,8-4-233 0 0,6-3-3495 0 0,3 1-1448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0,'0'0'499'0'0,"2"2"-328"0"0,9 19 2577 0 0,2-2 0 0 0,16 20 0 0 0,-16-25-1650 0 0,20 19 1 0 0,231 180 4458 0 0,-167-141-4458 0 0,-85-63-1027 0 0,27 17-14 0 0,-38-26-262 0 0,0 1 0 0 0,0-1-1 0 0,0 1 1 0 0,1-1-1 0 0,-1 1 1 0 0,0-1-1 0 0,0 0 1 0 0,1 0 0 0 0,-1 0-1 0 0,0 0 1 0 0,1 0-1 0 0,-1 0 1 0 0,0 0-1 0 0,1 0 1 0 0,-1 0 0 0 0,0-1-1 0 0,0 1 1 0 0,1 0-1 0 0,-1-1 1 0 0,0 1-1 0 0,0-1 1 0 0,0 1 0 0 0,0-1-1 0 0,1 0 1 0 0,-1 0-1 0 0,0 1 1 0 0,0-1-1 0 0,0 0 1 0 0,-1 0 0 0 0,1 0-1 0 0,0 0 1 0 0,0 0-1 0 0,0 0 1 0 0,-1 0-1 0 0,1 0 1 0 0,1-3 0 0 0,1-4-6130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6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 2759 0 0,'-1'-1'207'0'0,"-2"0"414"0"0,0 0 0 0 0,0 1 0 0 0,-1-1 0 0 0,1 1 0 0 0,0-1 0 0 0,0 1 0 0 0,0 0 0 0 0,0 0 0 0 0,0 0 0 0 0,-1 1 0 0 0,-4 0 0 0 0,3 1 249 0 0,0 0 0 0 0,-1 0 0 0 0,1 1 0 0 0,0 0 0 0 0,0-1 0 0 0,-5 5 1 0 0,-15 14-151 0 0,0 0 1 0 0,2 2 0 0 0,1 1 0 0 0,-25 32 0 0 0,3-3-227 0 0,35-43-399 0 0,-128 155 568 0 0,128-152-737 0 0,0 1 0 0 0,-6 14 0 0 0,14-26-359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96 3223 0 0,'0'-8'307'0'0,"0"3"2209"0"0,3-34 1557 0 0,-2 38-3491 0 0,2-19 499 0 0,3 6 1602 0 0,-1 5 307 0 0,-7 11-2904 0 0,-23 34-12 0 0,-72 95-10 0 0,70-98-68 0 0,-58 56 0 0 0,-97 86-104 0 0,162-152 38 0 0,1 0-1 0 0,2 1 1 0 0,0 1-1 0 0,2 1 1 0 0,1 0-1 0 0,-17 42 1 0 0,24-50-75 0 0,1 1 0 0 0,1 0 0 0 0,1 0 0 0 0,0 0 0 0 0,0 28 0 0 0,3-35 50 0 0,2-1-1 0 0,-1 0 1 0 0,2 1 0 0 0,-1-1-1 0 0,2 0 1 0 0,-1 0 0 0 0,2 0-1 0 0,-1 0 1 0 0,1-1 0 0 0,11 19-1 0 0,29 35 13 0 0,-29-43 45 0 0,15 24 0 0 0,-26-37 33 0 0,1 0 1 0 0,-2 1-1 0 0,1-1 0 0 0,-2 1 1 0 0,1-1-1 0 0,2 19 0 0 0,-3-9 10 0 0,-2-1 1 0 0,0 1-1 0 0,-1 0 0 0 0,0 0 0 0 0,-8 29 0 0 0,-29 86 28 0 0,36-129-33 0 0,-19 56 32 0 0,-52 99 0 0 0,-47 46 32 0 0,9-36 155 0 0,103-159 34 0 0,10-19 359 0 0,9-19-268 0 0,-7 17-320 0 0,-3 11-34 0 0,-1 0 0 0 0,0 0 0 0 0,0-1-1 0 0,0 1 1 0 0,1 0 0 0 0,-1 0 0 0 0,0 0 0 0 0,0-1-1 0 0,0 1 1 0 0,0 0 0 0 0,0 0 0 0 0,1-1 0 0 0,-1 1-1 0 0,0 0 1 0 0,0-1 0 0 0,0 1 0 0 0,0 0-1 0 0,0 0 1 0 0,0-1 0 0 0,0 1 0 0 0,0 0 0 0 0,0-1-1 0 0,0 1 1 0 0,0 0 0 0 0,0 0 0 0 0,0-1 0 0 0,-1 1-1 0 0,1 0 1 0 0,0 0 0 0 0,0-1 0 0 0,0 1 0 0 0,0 0-1 0 0,0 0 1 0 0,0-1 0 0 0,-1 1 0 0 0,1 0-1 0 0,0 0 1 0 0,0 0 0 0 0,0-1 0 0 0,-1 1 0 0 0,1 0-1 0 0,0 0 1 0 0,0 0 0 0 0,-1-1 0 0 0,0 1-43 0 0,1 0-1 0 0,-1 0 1 0 0,1 1 0 0 0,-1-1 0 0 0,0 0 0 0 0,1 0-1 0 0,-1 0 1 0 0,1 0 0 0 0,-1 1 0 0 0,1-1 0 0 0,-1 0-1 0 0,0 0 1 0 0,1 1 0 0 0,-1-1 0 0 0,0 1 0 0 0,-14 15-754 0 0,14-14 368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13039 0 0,'0'0'1486'0'0,"3"-1"-989"0"0,11-4 60 0 0,130-39 1946 0 0,-114 37-2387 0 0,0 1 1 0 0,61-4-1 0 0,-32 6-34 0 0,-16 0-1586 0 0,-15 3-3102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603 560 10591 0 0,'0'0'6267'0'0,"2"-1"-6122"0"0,1-4 98 0 0,0 0 0 0 0,0 1 0 0 0,-1-1 0 0 0,0 0 0 0 0,1 0 0 0 0,-1 0 0 0 0,1-8 0 0 0,9-43-1272 0 0,-8 31 902 0 0,48-178 240 0 0,-12 51-496 0 0,-36 137 345 0 0,-2 8 15 0 0,-1 1-1 0 0,1 0 1 0 0,-1-1 0 0 0,-1 0 0 0 0,1-12-1 0 0,-1 18 103 0 0,-1-2 37 0 0,1 3-114 0 0,0 0-1 0 0,0 0 1 0 0,0 0 0 0 0,0 0 0 0 0,0-1 0 0 0,0 1 0 0 0,0 0-1 0 0,0 0 1 0 0,0 0 0 0 0,0-1 0 0 0,0 1 0 0 0,0 0 0 0 0,0 0-1 0 0,-1 0 1 0 0,1 0 0 0 0,0-1 0 0 0,0 1 0 0 0,0 0 0 0 0,0 0-1 0 0,0 0 1 0 0,0 0 0 0 0,0 0 0 0 0,-1 0 0 0 0,1-1 0 0 0,0 1 0 0 0,0 0-1 0 0,0 0 1 0 0,0 0 0 0 0,0 0 0 0 0,-1 0 0 0 0,1 0 0 0 0,0 0-1 0 0,0 0 1 0 0,0 0 0 0 0,0 0 0 0 0,-1 0 0 0 0,1 0 0 0 0,0 0-1 0 0,-1 0 1 0 0,-1 1-10 0 0,-12 17 4 0 0,-25 42 4 0 0,31-45 0 0 0,-1-1 0 0 0,-1-1 0 0 0,0 0 0 0 0,0 0 0 0 0,-2-1 0 0 0,-19 18 0 0 0,-54 43 0 0 0,53-43 0 0 0,-1-2 0 0 0,-42 27 0 0 0,52-40-8 0 0,-107 60 42 0 0,113-67-27 0 0,1-1 0 0 0,-1 0 0 0 0,0-2 0 0 0,0 0 0 0 0,-1-1 0 0 0,-22 3 0 0 0,36-7 1 0 0,0 1 0 0 0,1-1 0 0 0,-1 0-1 0 0,0 0 1 0 0,0-1 0 0 0,0 1 0 0 0,1-1 0 0 0,-1 0 0 0 0,0 0 0 0 0,1 0 0 0 0,-1-1 0 0 0,-3-1 0 0 0,5 2-5 0 0,1 0 0 0 0,-1 0 1 0 0,1 0-1 0 0,-1-1 1 0 0,1 1-1 0 0,0-1 1 0 0,-1 1-1 0 0,1-1 1 0 0,0 1-1 0 0,0-1 1 0 0,0 0-1 0 0,0 1 1 0 0,0-1-1 0 0,1 0 1 0 0,-1 0-1 0 0,0 0 0 0 0,1 0 1 0 0,-1 0-1 0 0,1 1 1 0 0,0-1-1 0 0,0 0 1 0 0,0 0-1 0 0,0 0 1 0 0,0-3-1 0 0,1-4 3 0 0,1 0 0 0 0,0 0 0 0 0,0 0-1 0 0,0 1 1 0 0,1-1 0 0 0,1 1 0 0 0,0 0 0 0 0,0 0 0 0 0,0 0-1 0 0,11-14 1 0 0,-6 11 5 0 0,0 0 0 0 0,1 0-1 0 0,0 1 1 0 0,1 0 0 0 0,24-16-1 0 0,-31 24 0 0 0,0-1 0 0 0,0 1 0 0 0,1 0 0 0 0,-1 0 0 0 0,0 1 0 0 0,1-1-1 0 0,0 1 1 0 0,-1 0 0 0 0,1 0 0 0 0,0 1 0 0 0,8-1 0 0 0,-10 2 10 0 0,0 0-1 0 0,0 0 1 0 0,0 0 0 0 0,0 0 0 0 0,0 0 0 0 0,0 1-1 0 0,0-1 1 0 0,0 1 0 0 0,0 0 0 0 0,-1 0 0 0 0,1 0-1 0 0,-1 0 1 0 0,1 1 0 0 0,2 2 0 0 0,-4-3-13 0 0,6 6 80 0 0,0 0 0 0 0,-1 1 0 0 0,0 0 1 0 0,8 16-1 0 0,-7-12 109 0 0,14 21 1 0 0,-13-24-157 0 0,0 0 1 0 0,0 0-1 0 0,1-1 0 0 0,1 0 0 0 0,16 12 0 0 0,-21-18-32 0 0,-1 0-1 0 0,1 0 1 0 0,0-1 0 0 0,0 0 0 0 0,0 0-1 0 0,1 0 1 0 0,-1-1 0 0 0,0 1-1 0 0,1-1 1 0 0,-1-1 0 0 0,1 1-1 0 0,-1-1 1 0 0,1 0 0 0 0,-1 0 0 0 0,11-2-1 0 0,4-2-323 0 0,-1-1 0 0 0,0-1 0 0 0,0 0 0 0 0,29-16 0 0 0,-15 1-3457 0 0,-30 19 1814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565 631 4607 0 0,'0'0'354'0'0,"2"1"-233"0"0,24 23 1502 0 0,26 20 3870 0 0,-50-42-4644 0 0,0-2-577 0 0,0 1-140 0 0,-1-1 1 0 0,1 0-1 0 0,0 0 0 0 0,0 0 0 0 0,-1 0 0 0 0,1 0 0 0 0,0 0 1 0 0,0 0-1 0 0,-1 0 0 0 0,1-1 0 0 0,0 1 0 0 0,0-1 1 0 0,-1 1-1 0 0,1-1 0 0 0,0 0 0 0 0,-1 1 0 0 0,2-2 0 0 0,0 0 60 0 0,0-1 0 0 0,0 1 0 0 0,0-1 0 0 0,0 0-1 0 0,-1 1 1 0 0,1-1 0 0 0,3-6 0 0 0,0-2 66 0 0,0 0 1 0 0,-1-1-1 0 0,0 1 0 0 0,3-14 1 0 0,14-56-498 0 0,-4 0 1 0 0,13-146 0 0 0,-24 16-237 0 0,-27 252 475 0 0,-22 48 3 0 0,-5-2 0 0 0,-3-2-1 0 0,-69 89 1 0 0,106-157 16 0 0,0-1 0 0 0,-1 0 0 0 0,-1-2 0 0 0,0 1 0 0 0,-2-2 0 0 0,1 0-1 0 0,-1-1 1 0 0,-1 0 0 0 0,-32 15 0 0 0,20-13-6 0 0,0-2 0 0 0,-47 14 0 0 0,59-21 4 0 0,-1-2 0 0 0,1 0 0 0 0,-1 0 0 0 0,0-2 0 0 0,-34-2 1 0 0,50 1-10 0 0,1 0 0 0 0,-1 0 0 0 0,0-1 1 0 0,0 1-1 0 0,0-1 0 0 0,1 0 0 0 0,-1 0 1 0 0,0 0-1 0 0,1 0 0 0 0,-1 0 1 0 0,1-1-1 0 0,-1 1 0 0 0,1-1 0 0 0,0 1 1 0 0,0-1-1 0 0,-1 0 0 0 0,1 0 0 0 0,1 0 1 0 0,-1 0-1 0 0,0 0 0 0 0,0-1 0 0 0,1 1 1 0 0,-1-1-1 0 0,1 1 0 0 0,0-1 1 0 0,-2-4-1 0 0,2 2 6 0 0,0-1 1 0 0,0 1 0 0 0,0 0-1 0 0,1 0 1 0 0,0 0 0 0 0,0 0-1 0 0,1 0 1 0 0,-1 0-1 0 0,1-1 1 0 0,0 1 0 0 0,0 0-1 0 0,1 0 1 0 0,-1 1 0 0 0,4-7-1 0 0,2-5 17 0 0,2 1 0 0 0,-1-1-1 0 0,2 2 1 0 0,0-1 0 0 0,15-16 0 0 0,-20 26 18 0 0,0-1 1 0 0,0 1 0 0 0,1 1 0 0 0,0-1-1 0 0,-1 1 1 0 0,2 0 0 0 0,-1 0-1 0 0,0 1 1 0 0,1-1 0 0 0,-1 1 0 0 0,1 1-1 0 0,0 0 1 0 0,0 0 0 0 0,0 0-1 0 0,12-1 1 0 0,-15 3-30 0 0,-1 0-1 0 0,0 0 1 0 0,1 1-1 0 0,-1 0 1 0 0,1-1-1 0 0,-1 1 1 0 0,0 0-1 0 0,1 1 1 0 0,-1-1-1 0 0,0 1 1 0 0,0-1-1 0 0,0 1 1 0 0,0 0-1 0 0,0 0 1 0 0,-1 0-1 0 0,1 0 0 0 0,-1 1 1 0 0,1-1-1 0 0,2 4 1 0 0,4 6 63 0 0,-1-1 0 0 0,0 1 1 0 0,7 17-1 0 0,-13-26-82 0 0,9 18 0 0 0,0 1 5 0 0,1 0 0 0 0,1-1 0 0 0,27 34-1 0 0,-36-50-7 0 0,1 0-1 0 0,-1 0 0 0 0,1-1 1 0 0,0 0-1 0 0,1 0 1 0 0,-1 0-1 0 0,1-1 0 0 0,-1 1 1 0 0,1-1-1 0 0,0-1 1 0 0,0 1-1 0 0,1-1 0 0 0,-1 0 1 0 0,0 0-1 0 0,1-1 1 0 0,-1 0-1 0 0,1 0 0 0 0,-1-1 1 0 0,8 0-1 0 0,-3 0-389 0 0,26-2 94 0 0,-12 1-5032 0 0,-11-1-590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652 721 2759 0 0,'-1'3'207'0'0,"-12"22"-92"0"0,9-18 837 0 0,0 0 0 0 0,1 0 1 0 0,0 0-1 0 0,0 0 0 0 0,-3 12 0 0 0,5 1 1873 0 0,1-19-2777 0 0,0-1 0 0 0,0 1 1 0 0,0-1-1 0 0,0 1 0 0 0,0 0 1 0 0,0-1-1 0 0,0 1 0 0 0,1 0 0 0 0,-1-1 1 0 0,0 1-1 0 0,0 0 0 0 0,1-1 0 0 0,-1 1 1 0 0,0-1-1 0 0,1 1 0 0 0,-1-1 0 0 0,1 1 1 0 0,-1-1-1 0 0,1 1 0 0 0,-1-1 0 0 0,1 1 1 0 0,-1-1-1 0 0,1 0 0 0 0,-1 1 0 0 0,1-1 1 0 0,-1 0-1 0 0,1 1 0 0 0,0-1 1 0 0,-1 0-1 0 0,1 0 0 0 0,0 1 0 0 0,5-1 54 0 0,0-1-1 0 0,0 1 0 0 0,0-1 1 0 0,0 0-1 0 0,-1-1 1 0 0,1 1-1 0 0,0-1 0 0 0,-1 0 1 0 0,1-1-1 0 0,-1 1 0 0 0,0-1 1 0 0,0 0-1 0 0,6-5 1 0 0,12-8 518 0 0,27-27 0 0 0,-18 14-98 0 0,-3 0-1 0 0,0-2 0 0 0,41-59 1 0 0,-58 71-372 0 0,-1 0 0 0 0,-1 0 0 0 0,0-1 0 0 0,-1-1 0 0 0,-1 1 0 0 0,-1-2 0 0 0,-1 1 0 0 0,5-41 0 0 0,-7 32-166 0 0,-2-1 0 0 0,-2 0 0 0 0,-1 0 0 0 0,-1 0 0 0 0,-1 0 0 0 0,-2 0 0 0 0,-1 1 0 0 0,-13-38 0 0 0,8 48-120 0 0,1 5-160 0 0,8 17 206 0 0,-5 4 50 0 0,0 1 1 0 0,0-1-1 0 0,1 1 1 0 0,0 0-1 0 0,0 1 1 0 0,-6 10-1 0 0,-27 55-116 0 0,26-47 107 0 0,-250 524-103 0 0,195-412 152 0 0,-27 66 0 0 0,18 10 69 0 0,26-67 138 0 0,38-116-185 0 0,-1 0-1 0 0,-1 0 1 0 0,-1-2-1 0 0,-2 0 1 0 0,-1-1-1 0 0,-2 0 1 0 0,-33 35-1 0 0,45-54-23 0 0,0-1-1 0 0,-1 1 0 0 0,-21 12 1 0 0,26-17-5 0 0,-1-1 1 0 0,1-1-1 0 0,-1 1 1 0 0,1-1-1 0 0,-1 0 0 0 0,0 0 1 0 0,0-1-1 0 0,0 0 1 0 0,0 0-1 0 0,-7 0 1 0 0,13-1 3 0 0,-1 0 1 0 0,0 0-1 0 0,0 0 1 0 0,1 0-1 0 0,-1 0 1 0 0,0 0-1 0 0,1 0 1 0 0,-1-1-1 0 0,0 1 1 0 0,1 0 0 0 0,-1-1-1 0 0,0 1 1 0 0,1 0-1 0 0,-1-1 1 0 0,1 1-1 0 0,-1-1 1 0 0,1 1-1 0 0,-1-1 1 0 0,1 1 0 0 0,-1-1-1 0 0,1 1 1 0 0,-1-1-1 0 0,1 0 1 0 0,-1 1-1 0 0,1-1 1 0 0,0 0-1 0 0,0 1 1 0 0,-1-1-1 0 0,1 0 1 0 0,0 1 0 0 0,0-2-1 0 0,-1-1-39 0 0,1 0 0 0 0,-1 0 1 0 0,1 0-1 0 0,0 0 0 0 0,1-6 0 0 0,1-2-282 0 0,0 1 0 0 0,0-1 1 0 0,5-11-1 0 0,8-14-3803 0 0,4 0-1287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315 518 13935 0 0,'-2'0'638'0'0,"-17"3"-100"0"0,0-2 1 0 0,-1 0-1 0 0,1 0 1 0 0,-26-4-1 0 0,31 1-133 0 0,-1-1 1 0 0,1 0-1 0 0,0 0 0 0 0,0-2 0 0 0,0 1 1 0 0,-20-12-1 0 0,29 13-324 0 0,0 0 0 0 0,0 0 0 0 0,0-1 0 0 0,0 0 0 0 0,1 0 0 0 0,0 0 0 0 0,0-1 0 0 0,0 1 0 0 0,0-1 0 0 0,1 0 0 0 0,-1 0 0 0 0,1 0 0 0 0,1 0 0 0 0,-1-1 0 0 0,1 1 0 0 0,0-1 0 0 0,0 0 0 0 0,0 0 0 0 0,1 1 0 0 0,0-1 0 0 0,0 0 0 0 0,1 0 0 0 0,-1 0 0 0 0,1 0 0 0 0,1 0 0 0 0,-1 0 0 0 0,1 0 0 0 0,2-10 0 0 0,2-2-126 0 0,1 1 0 0 0,1 0 0 0 0,0 0-1 0 0,1 0 1 0 0,1 1 0 0 0,1 0 0 0 0,0 1 0 0 0,1 0-1 0 0,0 1 1 0 0,26-25 0 0 0,-21 25-11 0 0,-1 0-1 0 0,2 2 1 0 0,0 0 0 0 0,0 0 0 0 0,1 2-1 0 0,1 0 1 0 0,0 1 0 0 0,0 1-1 0 0,29-8 1 0 0,-37 13 53 0 0,1 1 1 0 0,-1 0-1 0 0,1 0 0 0 0,0 1 1 0 0,0 1-1 0 0,0 0 0 0 0,-1 1 1 0 0,1 0-1 0 0,0 1 0 0 0,-1 0 1 0 0,13 4-1 0 0,-16-3 26 0 0,-1 0 0 0 0,1 0 0 0 0,-1 1 1 0 0,1 0-1 0 0,-1 0 0 0 0,0 0 0 0 0,-1 1 0 0 0,1 1 0 0 0,-1-1 0 0 0,0 1 1 0 0,0 0-1 0 0,-1 0 0 0 0,0 0 0 0 0,0 1 0 0 0,0 0 0 0 0,5 11 1 0 0,-7-12-23 0 0,0 1 0 0 0,0-1 0 0 0,-1 1 0 0 0,0 0 0 0 0,0 0 0 0 0,-1 0 0 0 0,0 0 0 0 0,0 1 0 0 0,0 11 0 0 0,-1-14 5 0 0,-1 0-1 0 0,0 1 1 0 0,0-1-1 0 0,0 0 1 0 0,-1 0 0 0 0,1 0-1 0 0,-1 0 1 0 0,0 0 0 0 0,-1 0-1 0 0,1-1 1 0 0,-1 1 0 0 0,0-1-1 0 0,-7 8 1 0 0,2-3 20 0 0,-1-1 0 0 0,0 0-1 0 0,0-1 1 0 0,-1 0 0 0 0,0 0 0 0 0,-16 7 0 0 0,-69 26 131 0 0,74-32-135 0 0,-81 25 43 0 0,86-29-611 0 0,0 0 0 0 0,-1-2 0 0 0,0 0 0 0 0,-22-1 0 0 0,18-3-4329 0 0,2-3-1452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58 121 1375 0 0,'-36'0'-235'0'0,"15"-2"16261"0"0,42 3-15513 0 0,-1-1 0 0 0,1 0-1 0 0,37-7 1 0 0,64-20 870 0 0,1 0-118 0 0,-83 19-1182 0 0,46-15 1 0 0,-7-4-6005 0 0,-77 26 4065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4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36 11055 0 0,'-3'-13'506'0'0,"2"10"-10"0"0,1 1-318 0 0,0-6 93 0 0,0 6 1030 0 0,0 2-1200 0 0,0-1 1 0 0,0 1-1 0 0,0 0 0 0 0,0-1 0 0 0,0 1 0 0 0,0 0 0 0 0,0 0 0 0 0,0-1 0 0 0,0 1 1 0 0,0 0-1 0 0,-1-1 0 0 0,1 1 0 0 0,0 0 0 0 0,0 0 0 0 0,0-1 0 0 0,0 1 0 0 0,-1 0 1 0 0,1 0-1 0 0,0-1 0 0 0,0 1 0 0 0,-1 0 0 0 0,1 0 0 0 0,0 0 0 0 0,0 0 0 0 0,-1-1 1 0 0,1 1-1 0 0,0 0 0 0 0,0 0 0 0 0,-1 0 0 0 0,1 0 0 0 0,0 0 0 0 0,-1 0 0 0 0,1 0 1 0 0,0 0-1 0 0,-1 0 0 0 0,1 0 0 0 0,0 0 0 0 0,-1 0 0 0 0,1 0 0 0 0,0 0 0 0 0,0 0 1 0 0,-1 0-1 0 0,1 0 0 0 0,0 0 0 0 0,-1 0 0 0 0,1 0 0 0 0,0 1 0 0 0,0-1 0 0 0,-1 0 1 0 0,1 0-1 0 0,0 0 0 0 0,0 0 0 0 0,-1 1 0 0 0,1-1 0 0 0,-16 12 175 0 0,-7 12-377 0 0,1 2 0 0 0,1 0 0 0 0,1 1 0 0 0,2 0 0 0 0,-18 36 0 0 0,30-52 116 0 0,0 1 1 0 0,1 0-1 0 0,0 0 0 0 0,0 1 0 0 0,2 0 1 0 0,-1-1-1 0 0,-1 16 0 0 0,5-23-10 0 0,-1-1 0 0 0,1 0 0 0 0,0 0-1 0 0,0 1 1 0 0,0-1 0 0 0,1 0 0 0 0,0 0 0 0 0,-1 1 0 0 0,2-1 0 0 0,-1 0-1 0 0,0 0 1 0 0,1 0 0 0 0,0 0 0 0 0,-1-1 0 0 0,2 1 0 0 0,-1 0 0 0 0,0-1-1 0 0,1 1 1 0 0,0-1 0 0 0,-1 0 0 0 0,1 0 0 0 0,0 0 0 0 0,1 0 0 0 0,-1 0-1 0 0,7 3 1 0 0,-5-3-1 0 0,-1-1 0 0 0,1 0 1 0 0,0-1-1 0 0,0 1 0 0 0,-1-1 0 0 0,1 0 0 0 0,0 0 0 0 0,0 0 0 0 0,7-1 1 0 0,-1 0-1407 0 0,-1 0 0 0 0,1-1 1 0 0,13-3-1 0 0,3-3-4497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15407 0 0,'0'0'1394'0'0,"-1"2"-1150"0"0,-1 2-180 0 0,1 0-1 0 0,0 0 1 0 0,0 0 0 0 0,0 0 0 0 0,0 0 0 0 0,1 0 0 0 0,-1 0 0 0 0,1 0 0 0 0,0 1 0 0 0,1-1 0 0 0,-1 0 0 0 0,1 0 0 0 0,-1 0 0 0 0,1 0-1 0 0,0 0 1 0 0,1 0 0 0 0,-1 0 0 0 0,1 0 0 0 0,0-1 0 0 0,0 1 0 0 0,0 0 0 0 0,0-1 0 0 0,0 0 0 0 0,7 7 0 0 0,5 5 122 0 0,0-1 1 0 0,1-1 0 0 0,33 23-1 0 0,-24-19-16 0 0,-1 0-61 0 0,0 0 41 0 0,31 29-1 0 0,-50-43-149 0 0,1 1 0 0 0,7 15 0 0 0,-6-7-29 0 0,-5-9-131 0 0,-15-9-9843 0 0,11 4 9569 0 0,-1-1-1 0 0,1 1 0 0 0,0-1 0 0 0,0 0 1 0 0,0 0-1 0 0,0 0 0 0 0,0 0 0 0 0,0 0 1 0 0,1-1-1 0 0,0 1 0 0 0,0-1 0 0 0,0 1 1 0 0,-2-6-1 0 0,0-2 43 0 0,0 1-1 0 0,0-1 1 0 0,1 1 0 0 0,-2-15-1 0 0,3 9 486 0 0,1-1-1 0 0,1 0 0 0 0,1-20 0 0 0,6-19 5042 0 0,-7 54-4546 0 0,0 2-523 0 0,-1-1 0 0 0,1 1 0 0 0,-1-1 0 0 0,1 1 0 0 0,-1-1 0 0 0,1 1 0 0 0,0-1 0 0 0,-1 1 0 0 0,1-1 0 0 0,0 1 0 0 0,0-1 0 0 0,-1 1 0 0 0,1-1 0 0 0,0 0 0 0 0,0 1 0 0 0,0-2 0 0 0,-7-11 1043 0 0,5 11-930 0 0,0 1 0 0 0,-1-1 0 0 0,1 0-1 0 0,-1 1 1 0 0,1-1 0 0 0,-1 1 0 0 0,0 0-1 0 0,0 0 1 0 0,1 0 0 0 0,-1 0 0 0 0,0 0-1 0 0,0 0 1 0 0,-4 0 0 0 0,-1 1 254 0 0,1 0 0 0 0,-1 0-1 0 0,-15 2 1 0 0,19-1-293 0 0,-1 1 1 0 0,1 0-1 0 0,-1 0 0 0 0,1 0 0 0 0,0 1 0 0 0,0-1 0 0 0,0 1 0 0 0,0 0 1 0 0,0 0-1 0 0,-4 5 0 0 0,1-1 55 0 0,1 0 0 0 0,0 0 0 0 0,0 1 0 0 0,0 0 0 0 0,-7 15 0 0 0,-19 47 482 0 0,11-22-416 0 0,3-9-138 0 0,9-18-118 0 0,-1 0 0 0 0,-1 0 1 0 0,-26 37-1 0 0,35-57-131 0 0,3-5-3607 0 0,0 3 3534 0 0,-1 0 1 0 0,1 0-1 0 0,-1 0 0 0 0,1 0 1 0 0,-1 0-1 0 0,1 0 1 0 0,0 0-1 0 0,1-1 1 0 0,1-2-259 0 0,13-15-1109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 12439 0 0,'0'0'566'0'0,"-2"-1"-6"0"0,-5-3-235 0 0,6 4-262 0 0,1 0-1 0 0,-1 0 1 0 0,0 0 0 0 0,1 0 0 0 0,-1 0 0 0 0,0 0-1 0 0,1 0 1 0 0,-1 0 0 0 0,1 0 0 0 0,-1 1-1 0 0,0-1 1 0 0,1 0 0 0 0,-1 0 0 0 0,1 1-1 0 0,-1-1 1 0 0,1 0 0 0 0,-1 1 0 0 0,1-1 0 0 0,-1 1-1 0 0,1-1 1 0 0,0 1 0 0 0,-1 0 0 0 0,0-1 56 0 0,0 2-22 0 0,0-1 0 0 0,0 1 0 0 0,0 0 0 0 0,-1 0 0 0 0,2 0 0 0 0,-1 0 0 0 0,0 0 0 0 0,0 0 0 0 0,1 0 1 0 0,-1 0-1 0 0,1 0 0 0 0,-1 0 0 0 0,1 0 0 0 0,0 0 0 0 0,0 0 0 0 0,0 0 0 0 0,0 1 0 0 0,0-1 0 0 0,0 0 0 0 0,1 0 1 0 0,0 4-1 0 0,2 4-65 0 0,0 1 0 0 0,9 17 0 0 0,48 88 668 0 0,-24-50-518 0 0,-29-51-147 0 0,-1 1 0 0 0,0 0 1 0 0,-1 0-1 0 0,-1 0 0 0 0,3 29 0 0 0,-6-39-36 0 0,-1 0 1 0 0,0 0-1 0 0,-1 0 0 0 0,0 0 1 0 0,0 0-1 0 0,0 0 1 0 0,0-1-1 0 0,-1 1 0 0 0,0 0 1 0 0,0-1-1 0 0,-1 1 1 0 0,0-1-1 0 0,1 0 0 0 0,-2 1 1 0 0,1-1-1 0 0,-1-1 1 0 0,1 1-1 0 0,-9 7 0 0 0,-7 5-115 0 0,0-1-1 0 0,0 0 1 0 0,-25 14-1 0 0,34-24 64 0 0,-31 23-165 0 0,-45 26-1176 0 0,73-49 262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308 385 11231 0 0,'-2'0'514'0'0,"-3"0"-251"0"0,3 0-226 0 0,-1-1 0 0 0,1 2-1 0 0,-1-1 1 0 0,1 0-1 0 0,0 0 1 0 0,-1 1-1 0 0,1-1 1 0 0,0 1 0 0 0,0 0-1 0 0,-1 0 1 0 0,-2 1-1 0 0,-6 2-144 0 0,-1-1-1 0 0,1 0 0 0 0,-16 2 0 0 0,22-4 94 0 0,0-1-1 0 0,0 0 1 0 0,0-1 0 0 0,0 1-1 0 0,1-1 1 0 0,-1 0-1 0 0,0 0 1 0 0,0 0 0 0 0,1-1-1 0 0,-1 1 1 0 0,-4-4-1 0 0,-4-2 2718 0 0,-20-14-1 0 0,-4-4-2032 0 0,33 23-658 0 0,-1 0 0 0 0,1-1 0 0 0,1 0 0 0 0,-1 1 0 0 0,-6-7-1 0 0,6 4-10 0 0,1 0-1 0 0,-1 0 0 0 0,1 0 0 0 0,0 0 1 0 0,0-1-1 0 0,-3-8 0 0 0,5 10 0 0 0,-1-1 1 0 0,1 1-1 0 0,0 0 0 0 0,0-1 0 0 0,1 1 0 0 0,-1-1 0 0 0,1 0 0 0 0,0 1 1 0 0,0-1-1 0 0,0 1 0 0 0,1-1 0 0 0,-1 1 0 0 0,1-1 0 0 0,1 1 0 0 0,-1-1 1 0 0,0 1-1 0 0,1 0 0 0 0,0-1 0 0 0,0 1 0 0 0,0 0 0 0 0,1 0 0 0 0,-1 1 1 0 0,1-1-1 0 0,0 0 0 0 0,0 1 0 0 0,4-4 0 0 0,7-5-45 0 0,-1 0-1 0 0,2 2 1 0 0,-1 0 0 0 0,1 0-1 0 0,25-10 1 0 0,73-26 3 0 0,-76 33 1 0 0,-24 8 65 0 0,-1 1 0 0 0,1 0 0 0 0,0 1 0 0 0,0 0 0 0 0,0 1 0 0 0,0 1 0 0 0,1 0 0 0 0,12 1 1 0 0,-24 0 0 0 0,-1 0 1 0 0,1 1-1 0 0,-1-1 1 0 0,1 1-1 0 0,-1-1 0 0 0,0 1 1 0 0,1 0-1 0 0,-1-1 1 0 0,0 1-1 0 0,0 0 1 0 0,0 0-1 0 0,0 0 1 0 0,1 0-1 0 0,-1 0 1 0 0,0 0-1 0 0,-1 0 1 0 0,2 2-1 0 0,9 19 220 0 0,-9-18-219 0 0,-1 1 1 0 0,-1 0 0 0 0,1 0 0 0 0,-1 0 0 0 0,0-1 0 0 0,0 1 0 0 0,0 0 0 0 0,-1 0 0 0 0,1 0 0 0 0,-1-1 0 0 0,-1 1 0 0 0,1 0 0 0 0,0-1-1 0 0,-1 1 1 0 0,0-1 0 0 0,-3 6 0 0 0,-1 0 38 0 0,0 1 0 0 0,-1-1 0 0 0,-1 1 0 0 0,1-2 0 0 0,-11 11 0 0 0,-154 130 393 0 0,126-112-461 0 0,44-37-220 0 0,0 1 0 0 0,0-1 0 0 0,0 0 0 0 0,0 0 0 0 0,0 1 0 0 0,0-2 0 0 0,-1 1 1 0 0,1 0-1 0 0,0 0 0 0 0,-1-1 0 0 0,1 1 0 0 0,-1-1 0 0 0,1 0 0 0 0,0 0 0 0 0,-5 0 0 0 0,-6-2-1544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21 10591 0 0,'1'-5'-771'0'0,"1"-6"3769"0"0,-2 6 273 0 0,-2 12-2241 0 0,-5 22-958 0 0,-16 41 0 0 0,-1 1-72 0 0,-26 176 36 0 0,-3 9-250 0 0,43-225-937 0 0,-24 52 1 0 0,-5-11-5607 0 0,27-52 3249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15199 0 0,'0'0'2244'0'0,"0"3"-1573"0"0,0 2-576 0 0,0 0 0 0 0,0 1 0 0 0,1-1 0 0 0,-1 0 0 0 0,1 0 1 0 0,0-1-1 0 0,1 1 0 0 0,-1 0 0 0 0,1 0 0 0 0,0 0 0 0 0,0-1 0 0 0,0 1 0 0 0,1-1 0 0 0,0 0 1 0 0,0 0-1 0 0,0 0 0 0 0,7 7 0 0 0,5 4 19 0 0,1-1 1 0 0,36 24-1 0 0,-34-25 214 0 0,173 119 1573 0 0,-178-122-1842 0 0,0 1 0 0 0,0 1 0 0 0,-1 0 0 0 0,-1 0 0 0 0,16 23 1 0 0,41 75 49 0 0,-42-65-60 0 0,-12-22-130 0 0,-11-21 46 0 0,7 6-137 0 0,-8-7 120 0 0,0 1-224 0 0,1-3-68 0 0,-1 1 202 0 0,-1 0 1 0 0,1-1-1 0 0,0 1 0 0 0,0-1 1 0 0,-1 1-1 0 0,1-1 0 0 0,0 0 1 0 0,-1 0-1 0 0,1 0 0 0 0,-1 0 1 0 0,1 0-1 0 0,-1 0 0 0 0,0 0 1 0 0,1 0-1 0 0,1-3 0 0 0,0 1-443 0 0,-1-1 1 0 0,1 0-1 0 0,-1-1 0 0 0,1 1 0 0 0,1-5 0 0 0,4-14-5479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39 6911 0 0,'0'0'315'0'0,"-2"-1"-7"0"0,-9-1-199 0 0,1 3 231 0 0,9-1 69 0 0,0 1 0 0 0,0-1-1 0 0,-1 1 1 0 0,1-1 0 0 0,0 1-1 0 0,0-1 1 0 0,0 1 0 0 0,0 0-1 0 0,0 0 1 0 0,0-1 0 0 0,0 1-1 0 0,1 0 1 0 0,-1 0 0 0 0,0 0-1 0 0,0 0 1 0 0,1 0 0 0 0,-1 0 0 0 0,0 0-1 0 0,0 1 1 0 0,-5 13 953 0 0,0 4-778 0 0,2-4-285 0 0,-1 0 0 0 0,-1 0 1 0 0,-1 0-1 0 0,0 0 0 0 0,0-1 1 0 0,-13 17-1 0 0,4-14-142 0 0,0 0 1 0 0,0-2 0 0 0,-2 0-1 0 0,-34 23 1 0 0,-16 13 15 0 0,33-23-86 0 0,-28 25 54 0 0,62-51-253 0 0</inkml:trace>
  <inkml:trace contextRef="#ctx0" brushRef="#br0" timeOffset="1">591 142 7831 0 0,'0'0'603'0'0,"0"-2"-396"0"0,1-1 583 0 0,0 0-1 0 0,0 1 1 0 0,1-1 0 0 0,-1 0 0 0 0,1 1 0 0 0,-1-1-1 0 0,1 1 1 0 0,0-1 0 0 0,3-2 0 0 0,-1 2-302 0 0,-1 0 1 0 0,1 1-1 0 0,0-1 0 0 0,0 1 1 0 0,0 0-1 0 0,0 1 1 0 0,6-3-1 0 0,1 0-109 0 0,40-15 374 0 0,105-22 1 0 0,-116 32-695 0 0,53-8-4101 0 0,-76 16-2724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37 13359 0 0,'0'0'1210'0'0,"-2"0"-996"0"0,-8 0 6872 0 0,21 11-5916 0 0,-6-7-1047 0 0,1 1 0 0 0,0-1 0 0 0,0-1 0 0 0,0 1-1 0 0,1-1 1 0 0,-1 0 0 0 0,1 0 0 0 0,0-1 0 0 0,0 0 0 0 0,0 0 0 0 0,0-1 0 0 0,0 0-1 0 0,0 0 1 0 0,0-1 0 0 0,0 1 0 0 0,11-2 0 0 0,1-1-210 0 0,0-1 1 0 0,0-1-1 0 0,0 0 1 0 0,35-14-1 0 0,-47 15-200 0 0,1-1 0 0 0,0 1 0 0 0,12-10 1 0 0,6-8-3279 0 0,-15 10 1493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08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23 11519 0 0,'1'-2'528'0'0,"12"-19"8343"0"0,-13 26-8807 0 0,-1-1-1 0 0,-1 1 1 0 0,1-1 0 0 0,0 1-1 0 0,-1-1 1 0 0,0 0 0 0 0,0 1 0 0 0,-1-1-1 0 0,1 0 1 0 0,-4 4 0 0 0,0 1 88 0 0,-21 35 400 0 0,2-6-230 0 0,-29 62 0 0 0,36-59-225 0 0,-23 75-1 0 0,37-101-278 0 0,1 1 0 0 0,0 0 0 0 0,1 0-1 0 0,1 0 1 0 0,0 1 0 0 0,1-1 0 0 0,1 0 0 0 0,4 21 0 0 0,0-15-1284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38 12895 0 0,'4'-8'236'0'0,"-3"6"-109"0"0,1-1 0 0 0,-1 1 0 0 0,1 0-1 0 0,0-1 1 0 0,0 1 0 0 0,0 0 0 0 0,0 0 0 0 0,3-2 0 0 0,1-3 2511 0 0,-5 9-2398 0 0,-1 0-1 0 0,1 0 0 0 0,-1 0 1 0 0,1 0-1 0 0,-1 0 0 0 0,0 1 1 0 0,0-1-1 0 0,0 0 0 0 0,0 0 1 0 0,0 0-1 0 0,0 0 1 0 0,-1 1-1 0 0,0 1 0 0 0,-9 28-415 0 0,10-32 185 0 0,-109 240 102 0 0,-15-8 86 0 0,19-35-113 0 0,53-99-56 0 0,-45 91-48 0 0,66-109-1232 0 0,23-46-1902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0 665 455 0 0,'0'0'9040'0'0,"2"2"-8712"0"0,-1-1-235 0 0,0 0-64 0 0,-1-1 0 0 0,0 1 0 0 0,1-1 0 0 0,-1 1 0 0 0,1-1 0 0 0,-1 1 0 0 0,1-1 0 0 0,-1 1 0 0 0,1-1 0 0 0,-1 1 0 0 0,1-1 0 0 0,-1 0-1 0 0,1 1 1 0 0,0-1 0 0 0,-1 0 0 0 0,1 0 0 0 0,0 1 0 0 0,-1-1 0 0 0,2 0 0 0 0,8 1 63 0 0,-6 0-58 0 0,1-1 0 0 0,0 0 0 0 0,-1 0 0 0 0,1-1 0 0 0,0 0 0 0 0,-1 0-1 0 0,1 0 1 0 0,0 0 0 0 0,-1 0 0 0 0,0-1 0 0 0,1 0 0 0 0,6-4 0 0 0,-2 0 61 0 0,0 0 0 0 0,0 0 0 0 0,-1-1 0 0 0,10-10 0 0 0,199-214 1409 0 0,-93 114-1240 0 0,-95 87-264 0 0,-22 21 0 0 0,-1-1 0 0 0,-71 84 0 0 0,38-38-25 0 0,-20 25-30 0 0,-60 102-1 0 0,94-130 56 0 0,10-21 0 0 0,3-11 1 0 0,0 0 0 0 0,0 0 0 0 0,0 0-1 0 0,1-1 1 0 0,-1 1 0 0 0,0 0 0 0 0,1 0-1 0 0,-1 0 1 0 0,1 0 0 0 0,-1-1 0 0 0,1 1-1 0 0,-1 0 1 0 0,2 0 0 0 0,0 1 14 0 0,0 0 0 0 0,0-1 0 0 0,0 0 0 0 0,1 0 0 0 0,-1 0 0 0 0,1 0 0 0 0,-1 0 0 0 0,0 0 0 0 0,1 0 0 0 0,0-1 0 0 0,-1 1 0 0 0,1-1 1 0 0,-1 0-1 0 0,1 0 0 0 0,-1 0 0 0 0,1 0 0 0 0,0 0 0 0 0,4-1 0 0 0,5-2 93 0 0,1 0 0 0 0,16-6 0 0 0,-25 8-78 0 0,212-90 1127 0 0,-175 70-925 0 0,61-40 1 0 0,32-37 9 0 0,-127 93-235 0 0,51-40 81 0 0,87-89 1 0 0,-25 3-36 0 0,-102 110-42 0 0,-16 19 42 0 0,-4 2-42 0 0,0 0 0 0 0,-1 0-1 0 0,1 1 1 0 0,0-1 0 0 0,0 0-1 0 0,0 1 1 0 0,0 0 0 0 0,0-1-1 0 0,0 1 1 0 0,0 0 0 0 0,-2 2-1 0 0,4-3-10 0 0,-10 5 9 0 0,0 1 0 0 0,0 1 0 0 0,1 0 0 0 0,-16 14 0 0 0,-30 38 61 0 0,29-29-57 0 0,-98 128-269 0 0,114-142 222 0 0,0-1 0 0 0,1 1-1 0 0,1 1 1 0 0,0 0 0 0 0,1 0 0 0 0,-8 31-1 0 0,13-38 22 0 0,0 1-1 0 0,0-1 0 0 0,1 1 0 0 0,0-1 1 0 0,1 1-1 0 0,1 0 0 0 0,-1-1 1 0 0,2 1-1 0 0,-1-1 0 0 0,2 1 0 0 0,-1-1 1 0 0,1 0-1 0 0,5 11 0 0 0,-2-8 14 0 0,-2-3 0 0 0,0-1 0 0 0,9 13 0 0 0,-10-17 1 0 0,0-1-1 0 0,0 1 0 0 0,0-1 1 0 0,1 0-1 0 0,4 4 1 0 0,-2-2-21 0 0,-5-4-65 0 0,0-2 85 0 0,-1 0 0 0 0,0 0 0 0 0,0 0 1 0 0,1 0-1 0 0,-1 0 0 0 0,0 1 0 0 0,0-1 1 0 0,1 0-1 0 0,-1 0 0 0 0,0 0 0 0 0,0 0 1 0 0,1 0-1 0 0,-1 1 0 0 0,0-1 0 0 0,0 0 0 0 0,0 0 1 0 0,1 0-1 0 0,-1 0 0 0 0,0 1 0 0 0,0-1 1 0 0,0 0-1 0 0,0 0 0 0 0,0 1 0 0 0,1-1 1 0 0,-1 0-1 0 0,0 1 0 0 0,0-1-75 0 0,0 0 0 0 0,0 0 0 0 0,0 1 0 0 0,0-1-1 0 0,0 0 1 0 0,1 0 0 0 0,-1 0 0 0 0,0 1 0 0 0,0-1 0 0 0,0 0-1 0 0,0 0 1 0 0,1 0 0 0 0,-1 1 0 0 0,0-1 0 0 0,0 0 0 0 0,0 0 0 0 0,1 0-1 0 0,-1 0 1 0 0,0 0 0 0 0,0 1 0 0 0,1-1 0 0 0,-1 0 0 0 0,0 0-1 0 0,0 0 1 0 0,1 0 0 0 0,-1 0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9383 0 0,'0'0'852'0'0,"-1"1"-704"0"0,-3 4 26 0 0,0 0 0 0 0,0 1 0 0 0,0 0 0 0 0,1-1 0 0 0,0 1 0 0 0,1 0 0 0 0,-1 0 0 0 0,1 1 0 0 0,0-1 0 0 0,0 1 0 0 0,1-1 0 0 0,0 1-1 0 0,0-1 1 0 0,1 1 0 0 0,0-1 0 0 0,0 1 0 0 0,0 0 0 0 0,1-1 0 0 0,2 10 0 0 0,0-3 16 0 0,2-1 0 0 0,-1 0 0 0 0,1-1 1 0 0,1 1-1 0 0,0-1 0 0 0,1 0 0 0 0,0-1 0 0 0,0 0 1 0 0,1 0-1 0 0,1 0 0 0 0,0-1 0 0 0,0 0 0 0 0,0-1 0 0 0,1 0 1 0 0,1-1-1 0 0,-1 0 0 0 0,1 0 0 0 0,23 10 0 0 0,56 21 66 0 0,-82-34-324 0 0,3 1-129 0 0,1-1-1 0 0,-1 0 1 0 0,17 3 0 0 0,-12-4-2603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1375 0 0,'-2'0'2323'0'0,"-1"0"-1530"0"0,-1 1 0 0 0,1-1-1 0 0,0 0 1 0 0,0 1 0 0 0,0 0 0 0 0,0 0-1 0 0,-5 2 1 0 0,-20 15 1678 0 0,11-5-2230 0 0,-18 21 0 0 0,24-23 260 0 0,-193 219 986 0 0,148-164-1161 0 0,54-64-255 0 0,6-3-595 0 0,12-3 197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2303 0 0,'0'0'9360'0'0,"3"1"-8665"0"0,7-1-173 0 0,1-1 0 0 0,0 0 0 0 0,-1 0 1 0 0,1-1-1 0 0,0 0 0 0 0,-1-1 0 0 0,16-6 0 0 0,27-6 694 0 0,77-11-440 0 0,-127 25-1188 0 0,9 7-4945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14191 0 0,'0'0'1291'0'0,"3"0"-999"0"0,-1-1-238 0 0,106-22 2261 0 0,-18 3-1275 0 0,-22 6-4216 0 0,-51 9-2696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63 10191 0 0,'56'-24'893'0'0,"28"-14"3668"0"0,-122 49-3608 0 0,-24 4-160 0 0,-19 4-124 0 0,-89 30 0 0 0,-64 34-604 0 0,-19 7-641 0 0,181-69 174 0 0,-118 20 0 0 0,178-40 324 0 0,0 0 0 0 0,-11-1 0 0 0,8 0-575 0 0,21-12-380 0 0,-3 8 854 0 0,1-1 1 0 0,-1 2-1 0 0,1-1 1 0 0,0 0-1 0 0,0 1 1 0 0,0-1-1 0 0,7-3 0 0 0,35-19-526 0 0,-26 17 416 0 0,18-11 49 0 0,87-52-496 0 0,-124 72 737 0 0,-1-1 1 0 0,1 1-1 0 0,0 0 0 0 0,-1-1 0 0 0,1 1 0 0 0,0-1 0 0 0,-1 1 1 0 0,1 0-1 0 0,0 0 0 0 0,-1-1 0 0 0,1 1 0 0 0,0 0 0 0 0,-1 0 1 0 0,1 0-1 0 0,1 0 0 0 0,-2 0 5 0 0,1 1 0 0 0,-1-1 0 0 0,1 1 0 0 0,-1 0-1 0 0,1-1 1 0 0,-1 1 0 0 0,0 0 0 0 0,1-1 0 0 0,-1 1 0 0 0,0 0 0 0 0,1 0 0 0 0,-1-1 0 0 0,0 1-1 0 0,0 0 1 0 0,0 0 0 0 0,0-1 0 0 0,0 1 0 0 0,0 0 0 0 0,0 0 0 0 0,0-1 0 0 0,0 1 0 0 0,0 0-1 0 0,0 0 1 0 0,0-1 0 0 0,-1 1 0 0 0,1 1 0 0 0,-7 23 144 0 0,-8 13 270 0 0,-1-2-1 0 0,-2 0 1 0 0,-30 45-1 0 0,-1 3 18 0 0,30-50-373 0 0,-58 118 149 0 0,40-77-184 0 0,-4 10 6 0 0,14-23 29 0 0,-47 78 0 0 0,51-104-52 0 0,21-35 74 0 0,6-2 116 0 0,30-19 255 0 0,-4 3-116 0 0,36-16 0 0 0,234-61 565 0 0,-270 86-785 0 0,3 0 13 0 0,0 1 1 0 0,0 1 0 0 0,0 2-1 0 0,39 0 1 0 0,-70 4-227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10911 0 0,'0'0'498'0'0,"2"-2"-9"0"0,3-3-413 0 0,0 0 0 0 0,0 0 0 0 0,1 1 1 0 0,-1 0-1 0 0,1 0 0 0 0,0 0 0 0 0,0 1 0 0 0,7-4 0 0 0,59-19 1791 0 0,-39 15-1060 0 0,-23 7-564 0 0,114-36 2116 0 0,-104 34-2002 0 0,1 2 1 0 0,1 0-1 0 0,-1 1 0 0 0,22 0 1 0 0,-37 4-482 0 0,-1-1 0 0 0,1 1 0 0 0,0 1 0 0 0,0-1 0 0 0,-1 1 0 0 0,1 0 0 0 0,-1 0 0 0 0,10 5 0 0 0,-13-5-655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34 5527 0 0,'21'-25'590'0'0,"-12"16"5551"0"0,-12 9-6054 0 0,1 1 1 0 0,-1-1-1 0 0,1 1 0 0 0,-1 0 0 0 0,1 0 1 0 0,-1 0-1 0 0,1 0 0 0 0,0 0 0 0 0,-1 0 1 0 0,1 1-1 0 0,-3 2 0 0 0,-22 20 567 0 0,9-3-373 0 0,2 2 0 0 0,0 1 0 0 0,-16 30 0 0 0,14-23-224 0 0,-25 35 0 0 0,25-43-62 0 0,-73 102 43 0 0,80-107-31 0 0,1-1 0 0 0,0 2 0 0 0,2-1 0 0 0,0 1-1 0 0,-7 29 1 0 0,13-40 0 0 0,0 0 0 0 0,1 1 0 0 0,0-1-1 0 0,0 1 1 0 0,1-1 0 0 0,0 1 0 0 0,1-1 0 0 0,-1 1-1 0 0,2-1 1 0 0,-1 0 0 0 0,1 1 0 0 0,1-1 0 0 0,-1 0-1 0 0,1 0 1 0 0,1 0 0 0 0,-1-1 0 0 0,2 1-1 0 0,-1-1 1 0 0,1 0 0 0 0,0 0 0 0 0,7 8 0 0 0,-3-5-83 0 0,5 5-179 0 0,1 0-1 0 0,0-1 1 0 0,1 0-1 0 0,24 15 0 0 0,-29-21-3206 0 0,0 1-1104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0,'0'0'3842'0'0,"3"0"-2816"0"0,7 0-633 0 0,1 1-1 0 0,-1 0 0 0 0,1 1 0 0 0,-1 0 1 0 0,0 0-1 0 0,0 1 0 0 0,0 1 1 0 0,0-1-1 0 0,0 2 0 0 0,-1-1 1 0 0,16 11-1 0 0,-13-6-90 0 0,0 1 1 0 0,-1 0-1 0 0,0 0 0 0 0,0 1 1 0 0,-2 0-1 0 0,1 1 0 0 0,14 23 1 0 0,4 15 65 0 0,-2 2 1 0 0,26 76-1 0 0,-45-112-356 0 0,8 9-84 0 0,-9-19-170 0 0,-2-4 212 0 0,-2-1-198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10159 0 0,'0'0'1947'0'0,"-1"1"-1486"0"0,-20 19 1024 0 0,-30 35 0 0 0,31-32-585 0 0,-36 32 0 0 0,-5-4-337 0 0,8-9-344 0 0,2 3 1 0 0,-63 70 0 0 0,104-102-484 0 0,2 1 0 0 0,-1 0 1 0 0,-7 18-1 0 0,10-20-859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15775 0 0,'0'0'1432'0'0,"-1"1"-1180"0"0,-1 6-176 0 0,0 0 0 0 0,1 1-1 0 0,-1-1 1 0 0,2 1 0 0 0,-1-1 0 0 0,1 1-1 0 0,0-1 1 0 0,0 1 0 0 0,1-1 0 0 0,0 1-1 0 0,2 9 1 0 0,3 3 187 0 0,0 0 1 0 0,16 36-1 0 0,-11-34-89 0 0,1 0-1 0 0,1-2 1 0 0,1 1 0 0 0,1-2-1 0 0,1 0 1 0 0,0-1 0 0 0,37 31-1 0 0,3-4 501 0 0,87 51-1 0 0,-84-63-346 0 0,2-2-1 0 0,99 35 1 0 0,-106-45-314 0 0,-4 0-273 0 0,-19-6-2766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9671 0 0,'0'0'2418'0'0,"1"2"-1940"0"0,66 63 1442 0 0,-7-8-824 0 0,-32-27-714 0 0,101 117 825 0 0,-112-125-1125 0 0,-1 1 0 0 0,-1 0 0 0 0,-1 1 0 0 0,-1 1-1 0 0,10 26 1 0 0,-20-42-78 0 0,0 0-1 0 0,-1 0 0 0 0,0 0 0 0 0,0 0 1 0 0,-1 1-1 0 0,0-1 0 0 0,-1 0 1 0 0,0 1-1 0 0,0-1 0 0 0,-4 16 0 0 0,1-13 1 0 0,0 0-1 0 0,-1-1 1 0 0,0 0-1 0 0,-1 0 1 0 0,0 0-1 0 0,-1 0 1 0 0,-13 18-1 0 0,-1-4 27 0 0,-2 0 0 0 0,-1-1 0 0 0,-1-1 0 0 0,-49 36 0 0 0,29-26 10 0 0,-98 68-767 0 0,68-59-1392 0 0,72-41 1663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4607 0 0,'-12'-1'335'0'0,"0"1"413"0"0,0 1 1 0 0,-21 2 10238 0 0,37-2-10347 0 0,6 3-244 0 0,1-2 1 0 0,0 1 0 0 0,0-2-1 0 0,1 1 1 0 0,21-1-1 0 0,64-8 471 0 0,-36 2-621 0 0,-6 1-128 0 0,33-1-281 0 0,-86 5-827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6447 0 0,'0'0'7852'0'0,"2"1"-5544"0"0,6 1-1947 0 0,0 0 1 0 0,0-1-1 0 0,0 0 0 0 0,0-1 0 0 0,1 1 0 0 0,-1-1 0 0 0,11-2 0 0 0,62-12 607 0 0,-54 9-689 0 0,40-9-1397 0 0,-35 7 364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30 2759 0 0,'0'-1'207'0'0,"-14"-28"10336"0"0,3 35-10057 0 0,5-3-473 0 0,0 1-1 0 0,0 0 1 0 0,0 0 0 0 0,0 0-1 0 0,0 1 1 0 0,1 0-1 0 0,-7 9 1 0 0,-30 42 74 0 0,26-31-80 0 0,1 0-1 0 0,2 1 0 0 0,0 1 1 0 0,-10 32-1 0 0,17-40-1 0 0,1 1-1 0 0,0 0 1 0 0,2 0 0 0 0,0 1-1 0 0,1-1 1 0 0,2 38-1 0 0,1-49-4 0 0,0 1 0 0 0,1 0 0 0 0,0-1 0 0 0,1 1 0 0 0,0-1 0 0 0,0 1 0 0 0,1-1 0 0 0,1-1 0 0 0,6 13 0 0 0,5 1 0 0 0,36 41 0 0 0,5 8 0 0 0,-52-64 0 0 0,0 0 0 0 0,-1 0 0 0 0,0 1 0 0 0,-1 0 0 0 0,0 0 0 0 0,0 0 0 0 0,0 0 0 0 0,-1 0 0 0 0,0 1 0 0 0,-1-1 0 0 0,1 15 0 0 0,-2-10 0 0 0,-1 1 0 0 0,-1-1 0 0 0,1 0 0 0 0,-2-1 0 0 0,0 1 0 0 0,-10 24 0 0 0,0-3 140 0 0,-3-2-1 0 0,-21 35 0 0 0,-45 57 347 0 0,74-113-398 0 0,0 0-1 0 0,-1-1 0 0 0,-17 17 0 0 0,-5 3 76 0 0,28-28-103 0 0,-6 3 1816 0 0,9-3-1822 0 0,0 6-153 0 0,0-6-465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2759 0 0,'0'0'126'0'0,"1"-2"352"0"0,1 1 377 0 0,-1-1-1 0 0,1 0 0 0 0,0 1 0 0 0,0-1 0 0 0,-1 1 0 0 0,1 0 0 0 0,0 0 0 0 0,0-1 0 0 0,3 0 0 0 0,24-5 2857 0 0,-11 6-3606 0 0,29 1-1 0 0,-11 0 391 0 0,62 2-512 0 0,-80-2-70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429 496 12695 0 0,'0'0'1835'0'0,"2"0"-1331"0"0,1-2-297 0 0,0 1 1 0 0,0 0-1 0 0,0-1 1 0 0,0 0-1 0 0,0 0 1 0 0,0 0-1 0 0,0 0 1 0 0,-1 0-1 0 0,4-4 1 0 0,23-27 344 0 0,-21 22-294 0 0,2-3-176 0 0,0 0 0 0 0,-1-1 0 0 0,0 0 0 0 0,10-28 0 0 0,19-68 273 0 0,-32 92-344 0 0,6-20-8 0 0,21-74-28 0 0,-31 104-216 0 0,-1 0 1 0 0,0 1 0 0 0,-1-11-1 0 0,0 17 35 0 0,-21 18-292 0 0,13-3 498 0 0,0 0 0 0 0,0 0 0 0 0,1 1 0 0 0,1 0 0 0 0,-7 21 0 0 0,5-14 0 0 0,-14 26 0 0 0,13-30 0 0 0,-2-1 0 0 0,0 0 0 0 0,-1 0 0 0 0,-1-1 0 0 0,0-1 0 0 0,-1 0 0 0 0,0-1 0 0 0,-1-1 0 0 0,-1 0 0 0 0,-17 10 0 0 0,-17 9 0 0 0,31-18 16 0 0,-1 0 0 0 0,0-2 0 0 0,-23 9 0 0 0,17-10 17 0 0,-28 7 0 0 0,44-15-13 0 0,0 0 0 0 0,-1-1 0 0 0,1 0 0 0 0,0 0 0 0 0,-1-1 0 0 0,-10-2 0 0 0,14 2 28 0 0,0-1 1 0 0,0-1 0 0 0,0 1-1 0 0,0-1 1 0 0,1 0 0 0 0,-1-1-1 0 0,-9-4 1 0 0,15 6-27 0 0,0 0-1 0 0,1 1 1 0 0,-1-1 0 0 0,0 0-1 0 0,1 1 1 0 0,-1-1 0 0 0,1 0-1 0 0,-1 0 1 0 0,1 1 0 0 0,-1-1-1 0 0,1 0 1 0 0,0 0 0 0 0,-1 0-1 0 0,1 0 1 0 0,0 0 0 0 0,0 1-1 0 0,0-1 1 0 0,0 0 0 0 0,0 0-1 0 0,0-1 1 0 0,2-17 166 0 0,0 11-170 0 0,1 1 0 0 0,0 0 0 0 0,0-1 1 0 0,1 1-1 0 0,0 1 0 0 0,0-1 1 0 0,1 1-1 0 0,5-7 0 0 0,47-46 126 0 0,-45 47-138 0 0,74-57-228 0 0,-30 26 76 0 0,-56 44 142 0 0,1 0 0 0 0,-1-1 0 0 0,1 1 0 0 0,-1-1 0 0 0,0 1 0 0 0,1 0 0 0 0,-1-1 0 0 0,0 1 0 0 0,0-1 0 0 0,1 1 0 0 0,-1 0 0 0 0,0 0 0 0 0,0-1 0 0 0,0 1 0 0 0,0 1 0 0 0,1 8 4 0 0,-1-1 0 0 0,0 1 0 0 0,-1 0 0 0 0,-4 18 0 0 0,3-17 0 0 0,0 0 0 0 0,1 0 0 0 0,0 16 0 0 0,3-13 0 0 0,0-9 0 0 0,0 0 0 0 0,0-1 0 0 0,1 1 0 0 0,-1-1 0 0 0,1 1 0 0 0,0-1 0 0 0,0 0 0 0 0,1 0 0 0 0,-1-1 0 0 0,1 1 0 0 0,0-1 0 0 0,0 1 0 0 0,0-1 0 0 0,0 0 0 0 0,0-1 0 0 0,1 1 0 0 0,8 3 0 0 0,13 4 0 0 0,-18-7 2 0 0,1 1 1 0 0,-1-1-1 0 0,1-1 0 0 0,10 2 0 0 0,122 7-251 0 0,-121-13-1646 0 0,-5 1 764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480 463 4687 0 0,'0'0'216'0'0,"2"1"-10"0"0,4 2-188 0 0,4 2 1385 0 0,-1 0 1 0 0,17 13 0 0 0,-24-17 73 0 0,-2-1-1445 0 0,0 0-1 0 0,1 1 0 0 0,-1-1 1 0 0,0 0-1 0 0,1 0 1 0 0,-1 0-1 0 0,0 0 0 0 0,0 0 1 0 0,1 1-1 0 0,-1-1 1 0 0,0 0-1 0 0,0 0 0 0 0,1 0 1 0 0,-1 1-1 0 0,0-1 1 0 0,0 0-1 0 0,1 0 0 0 0,-1 1 1 0 0,0-1-1 0 0,0 0 0 0 0,0 1 1 0 0,5 5 4917 0 0,12-21-3650 0 0,-15 12-1256 0 0,1-1 0 0 0,0 0 1 0 0,-1 0-1 0 0,1-1 0 0 0,-1 1 1 0 0,-1 0-1 0 0,1-1 0 0 0,0 1 0 0 0,-1-1 1 0 0,1-6-1 0 0,1 1 13 0 0,33-134-327 0 0,-30 115 103 0 0,21-98-640 0 0,-22 95-128 0 0,2-63 0 0 0,-7 93 635 0 0,-5 15-900 0 0,0 0 1210 0 0,1 1 0 0 0,0-1 1 0 0,-2 19-1 0 0,-3 13 394 0 0,5-30-269 0 0,-1 1 1 0 0,0-1 0 0 0,-1 0-1 0 0,-1 0 1 0 0,0-1 0 0 0,-14 20-1 0 0,7-16-73 0 0,0-1-1 0 0,-1 0 1 0 0,-1-1-1 0 0,0-1 1 0 0,-1 0-1 0 0,-1-1 1 0 0,0-1 0 0 0,-1-1-1 0 0,-29 14 1 0 0,34-19-51 0 0,-1 0 1 0 0,1-1 0 0 0,-2-1-1 0 0,1 0 1 0 0,-1-1 0 0 0,-18 2-1 0 0,22-4 20 0 0,-1-1 0 0 0,1-1 0 0 0,0 0 0 0 0,-1-1-1 0 0,1 0 1 0 0,0 0 0 0 0,0-2 0 0 0,0 1 0 0 0,0-2 0 0 0,0 1 0 0 0,1-2-1 0 0,-1 0 1 0 0,1 0 0 0 0,0-1 0 0 0,1 0 0 0 0,-1 0 0 0 0,1-2-1 0 0,0 1 1 0 0,1-1 0 0 0,-10-11 0 0 0,12 11 29 0 0,2-2-49 0 0,3-4-10 0 0,4-3 0 0 0,2 2 0 0 0,-1 9 2 0 0,0 1 0 0 0,1-1 0 0 0,-1 0 0 0 0,1 1-1 0 0,1 0 1 0 0,-1 0 0 0 0,1 0 0 0 0,-1 0 0 0 0,1 1 0 0 0,1 0 0 0 0,-1 0-1 0 0,1 0 1 0 0,-1 1 0 0 0,12-5 0 0 0,7-3 85 0 0,1 2 0 0 0,35-9 1 0 0,-42 13-26 0 0,3 1 87 0 0,28-4 0 0 0,-48 8-143 0 0,2 1 61 0 0,4 9-54 0 0,-5 6-13 0 0,-1-6 0 0 0,-1-2 0 0 0,0 0 0 0 0,0 0 0 0 0,1 0 0 0 0,1 0 0 0 0,-1 0 0 0 0,1 0 0 0 0,1-1 0 0 0,6 15 0 0 0,-6-15 4 0 0,1-1-1 0 0,1 1 1 0 0,-1-1-1 0 0,1-1 1 0 0,0 1-1 0 0,1 0 1 0 0,-1-1-1 0 0,1 0 1 0 0,0-1-1 0 0,1 1 1 0 0,8 4-1 0 0,-2-3 31 0 0,-1 0-1 0 0,1-1 1 0 0,0 0 0 0 0,0-1 0 0 0,21 3-1 0 0,1 0 84 0 0,-5-1-217 0 0,37 2-1 0 0,-52-7-11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0,'0'0'8330'0'0,"1"2"-7732"0"0,11 14 237 0 0,0-1 0 0 0,1-1 0 0 0,1 0 0 0 0,0-1-1 0 0,26 19 1 0 0,13 12 88 0 0,80 89 425 0 0,37 70-420 0 0,-142-169-835 0 0,-17-21-100 0 0,0 1-1 0 0,-1-1 0 0 0,10 20 1 0 0,-19-31-162 0 0,3-22-4029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 13071 0 0,'0'0'1186'0'0,"-1"-2"-978"0"0,-2-7 2222 0 0,3 11-2280 0 0,-14 46 278 0 0,-2-1 1 0 0,-2 0 0 0 0,-2-2 0 0 0,-27 46 0 0 0,-116 166 57 0 0,123-198-418 0 0,7-12-170 0 0,32-45 4 0 0,3-5-535 0 0,43-62-1254 0 0,-23 35 447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646 897 1375 0 0,'-10'9'70'0'0,"4"-3"-5"0"0,1-1 0 0 0,-1-1 0 0 0,-1 1 0 0 0,1-1 0 0 0,-1 0 0 0 0,-22 19 12871 0 0,32-23-12334 0 0,0 1-496 0 0,0 0 1 0 0,1-1 0 0 0,-1 0-1 0 0,0 0 1 0 0,1 0 0 0 0,-1 0 0 0 0,0 0-1 0 0,1-1 1 0 0,-1 0 0 0 0,0 1-1 0 0,0-1 1 0 0,1 0 0 0 0,-1-1-1 0 0,0 1 1 0 0,0 0 0 0 0,0-1 0 0 0,0 0-1 0 0,-1 0 1 0 0,5-3 0 0 0,-3 1-14 0 0,1 0 0 0 0,-1-1 0 0 0,0 1 0 0 0,-1-1 0 0 0,1 0 1 0 0,-1 0-1 0 0,0 0 0 0 0,0-1 0 0 0,-1 1 0 0 0,4-11 0 0 0,4-18 205 0 0,-1-2 0 0 0,4-49 0 0 0,0-74-62 0 0,6-47-400 0 0,-7 137-91 0 0,2-6-1161 0 0,4-93-1 0 0,-19 131 975 0 0,1 37 438 0 0,0-1 0 0 0,0 1 0 0 0,0 0 0 0 0,0 0 1 0 0,0 0-1 0 0,0 0 0 0 0,0-1 0 0 0,0 1 0 0 0,0 0 0 0 0,0 0 0 0 0,0 0 0 0 0,0-1 0 0 0,0 1 0 0 0,0 0 0 0 0,0 0 0 0 0,0 0 0 0 0,0 0 0 0 0,0-1 0 0 0,0 1 0 0 0,0 0 1 0 0,0 0-1 0 0,0 0 0 0 0,0 0 0 0 0,-1-1 0 0 0,1 1 0 0 0,0 0 0 0 0,0 0 0 0 0,0 0 0 0 0,0 0 0 0 0,0 0 0 0 0,-1 0 0 0 0,1-1 0 0 0,0 1 0 0 0,0 0 0 0 0,0 0 0 0 0,0 0 1 0 0,-1 0-1 0 0,1 0 0 0 0,0 0 0 0 0,0 0 0 0 0,0 0 0 0 0,0 0 0 0 0,-1 0 0 0 0,-1 1 0 0 0,-1 1 0 0 0,1 0 1 0 0,0 0-1 0 0,0 0 0 0 0,0 0 0 0 0,0 0 0 0 0,0 0 0 0 0,0 1 1 0 0,-2 3-1 0 0,-15 30 10 0 0,15-30-9 0 0,-141 300 3 0 0,102-198 50 0 0,-35 132 0 0 0,-6 120 53 0 0,74-309-60 0 0,-18 80-35 0 0,21-108 6 0 0,0 0 0 0 0,-2-1 0 0 0,-18 34 0 0 0,3-13 13 0 0,-3-2 0 0 0,-1-1 0 0 0,-3-2 0 0 0,-41 43 1 0 0,63-73-27 0 0,0 1 1 0 0,0-1-1 0 0,-1 0 1 0 0,0-1-1 0 0,-1 0 1 0 0,-21 10-1 0 0,18-14-43 0 0,14-3-4 0 0,-1 0 1 0 0,1 0 0 0 0,-1 0-1 0 0,0 0 1 0 0,1 0 0 0 0,-1 0-1 0 0,1 0 1 0 0,-1-1 0 0 0,1 1 0 0 0,-1 0-1 0 0,1 0 1 0 0,-1-1 0 0 0,1 1-1 0 0,-1 0 1 0 0,1-1 0 0 0,-1 1-1 0 0,1 0 1 0 0,-1-1 0 0 0,1 1 0 0 0,0-1-1 0 0,-1 1 1 0 0,1-1 0 0 0,0 1-1 0 0,-1-1 1 0 0,1 1 0 0 0,0-1 0 0 0,0 1-1 0 0,-1-1 1 0 0,1 1 0 0 0,0-1-1 0 0,0 1 1 0 0,0-1 0 0 0,0 0-1 0 0,0 1 1 0 0,0-1 0 0 0,0 1 0 0 0,0-1-1 0 0,0 0 1 0 0,0 0 0 0 0,4-13-5149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11519 0 0,'-1'0'528'0'0,"-6"0"-366"0"0,1 1-1 0 0,-1 0 1 0 0,1 0-1 0 0,-1 0 0 0 0,1 1 1 0 0,-1 0-1 0 0,1 1 1 0 0,0-1-1 0 0,0 1 0 0 0,0 0 1 0 0,-11 8-1 0 0,-1 3 1331 0 0,-1 2-1 0 0,-16 17 0 0 0,12-10-70 0 0,-26 23-1003 0 0,-117 114-257 0 0,14 12-308 0 0,141-158 35 0 0,-51 70-1496 0 0,53-68-5064 0 0</inkml:trace>
  <inkml:trace contextRef="#ctx0" brushRef="#br0" timeOffset="1">1710 293 5983 0 0,'3'-1'3350'0'0,"68"-27"5885"0"0,0-2-5178 0 0,2-2-3989 0 0,117-34 1 0 0,-186 64-191 0 0,0 1 0 0 0,0 0 0 0 0,0 0 0 0 0,0 1 0 0 0,0-1 0 0 0,0 1 1 0 0,0 0-1 0 0,1 0 0 0 0,-1 0 0 0 0,0 0 0 0 0,0 1 0 0 0,0 0 0 0 0,7 2 0 0 0,-10-2-1172 0 0,-1 13-7564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16703 0 0,'0'-2'763'0'0,"0"-6"-14"0"0,-1 7-741 0 0,1 1 0 0 0,0-1 0 0 0,0 1 1 0 0,0-1-1 0 0,0 1 0 0 0,0-1 0 0 0,0 1 0 0 0,0-1 0 0 0,0 1 0 0 0,0-1 0 0 0,0 0 0 0 0,1 1 0 0 0,-1-1 0 0 0,0 1 1 0 0,0-1-1 0 0,0 1 0 0 0,1-1 0 0 0,-1 1 0 0 0,0-1 0 0 0,1 1 0 0 0,-1 0 0 0 0,0-1 0 0 0,1 1 0 0 0,-1-1 0 0 0,0 1 0 0 0,1 0 1 0 0,-1-1-1 0 0,1 1 0 0 0,-1 0 0 0 0,1-1 0 0 0,-1 1 0 0 0,1 0 0 0 0,-1 0 0 0 0,1 0 0 0 0,0-1 0 0 0,1 1 29 0 0,16-10 159 0 0,1 1 1 0 0,0 1-1 0 0,1 1 0 0 0,27-7 0 0 0,24-8 47 0 0,-38 10-291 0 0,1 2 1 0 0,0 2-1 0 0,0 1 0 0 0,1 1 0 0 0,0 2 0 0 0,51 0 1 0 0,-56 4-1555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 14335 0 0,'0'0'1306'0'0,"-2"-1"-1077"0"0,1-1-211 0 0,-2 0-16 0 0,-14 0 51 0 0,12 2 23 0 0,1 0 1 0 0,-1 1-1 0 0,1-1 0 0 0,-1 1 0 0 0,1 0 0 0 0,-1 0 0 0 0,1 1 0 0 0,0-1 0 0 0,0 1 1 0 0,0 0-1 0 0,0 0 0 0 0,0 0 0 0 0,0 1 0 0 0,0-1 0 0 0,1 1 0 0 0,-1 0 1 0 0,1 0-1 0 0,0 0 0 0 0,-4 6 0 0 0,-2 1-31 0 0,1 1 0 0 0,1 0 0 0 0,0 1 0 0 0,0 0 0 0 0,-5 16 1 0 0,2-4 17 0 0,1 1 0 0 0,2 1 0 0 0,0-1 0 0 0,2 1 0 0 0,-4 47 0 0 0,9-65-53 0 0,0 0-1 0 0,0 1 1 0 0,1-1-1 0 0,0 0 1 0 0,0 0-1 0 0,1 0 1 0 0,3 9-1 0 0,2-6-9 0 0,-4-9-80 0 0,0 0-1 0 0,0 0 0 0 0,0 0 1 0 0,1-1-1 0 0,-1 1 1 0 0,0-1-1 0 0,1 0 0 0 0,-1 0 1 0 0,1 0-1 0 0,-1 0 1 0 0,1 0-1 0 0,0-1 0 0 0,-1 0 1 0 0,1 0-1 0 0,0 0 1 0 0,-1 0-1 0 0,1 0 0 0 0,-1-1 1 0 0,7-1-1 0 0,8-3-811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 9215 0 0,'0'0'707'0'0,"0"2"-218"0"0,1 9 525 0 0,-1-1-1 0 0,2 0 1 0 0,-1 0-1 0 0,2 1 0 0 0,3 11 1 0 0,-1-7-511 0 0,1-1-1 0 0,1 1 1 0 0,9 13 0 0 0,-5-10-372 0 0,1-1 1 0 0,0-1 0 0 0,1 0-1 0 0,1-1 1 0 0,26 22 0 0 0,148 101 288 0 0,-187-137-411 0 0,24 13 33 0 0,-23-13-120 0 0,0-1 0 0 0,-1 1-1 0 0,1-1 1 0 0,0 0 0 0 0,0 0 0 0 0,0 0 0 0 0,0 0-1 0 0,0 0 1 0 0,0 0 0 0 0,0 0 0 0 0,0-1-1 0 0,2 0 1 0 0,0-1-1464 0 0,8-9-456 0 0</inkml:trace>
  <inkml:trace contextRef="#ctx0" brushRef="#br0" timeOffset="1">504 6 6911 0 0,'0'0'623'0'0,"-2"-1"-514"0"0,-2 0 44 0 0,-1 0-1 0 0,0 0 1 0 0,1 0-1 0 0,-1 1 0 0 0,0-1 1 0 0,0 1-1 0 0,1 0 0 0 0,-1 1 1 0 0,0-1-1 0 0,0 1 1 0 0,1 0-1 0 0,-1 0 0 0 0,-5 2 1 0 0,-11 4 1815 0 0,-28 14 0 0 0,24-10-1758 0 0,0 1 1 0 0,1 2 0 0 0,1 0-1 0 0,0 1 1 0 0,-34 31 0 0 0,28-18 138 0 0,1 1 0 0 0,-31 41-1 0 0,51-58-239 0 0,0-1-1 0 0,0 1 1 0 0,1 1-1 0 0,1-1 0 0 0,0 1 1 0 0,1 0-1 0 0,0 1 0 0 0,1-1 1 0 0,0 1-1 0 0,-1 16 0 0 0,4-25-175 0 0,1-2 104 0 0,0 1-1 0 0,-1 0 1 0 0,1 0-1 0 0,0-1 1 0 0,1 6-1 0 0,0-8-102 0 0,-1-1 1 0 0,0 1-1 0 0,0 0 0 0 0,1 0 1 0 0,-1 0-1 0 0,0 0 1 0 0,1 0-1 0 0,-1-1 0 0 0,1 1 1 0 0,-1 0-1 0 0,1 0 1 0 0,0-1-1 0 0,-1 1 0 0 0,1 0 1 0 0,0-1-1 0 0,-1 1 0 0 0,1-1 1 0 0,0 1-1 0 0,0-1 1 0 0,-1 1-1 0 0,1-1 0 0 0,0 1 1 0 0,0-1-1 0 0,0 0 1 0 0,0 1-1 0 0,1-1 0 0 0,12 1-1554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0,'0'0'875'0'0,"0"3"-719"0"0,3 8 344 0 0,0 0 0 0 0,1-1 0 0 0,0 1 0 0 0,1-1 0 0 0,0 0 0 0 0,0 0 0 0 0,1-1 0 0 0,1 1 0 0 0,11 12 0 0 0,-4-4-230 0 0,119 147 257 0 0,-128-158-455 0 0,0 1 0 0 0,-1 0 0 0 0,1 0 0 0 0,-1 0 0 0 0,-1 1 0 0 0,0-1-1 0 0,0 1 1 0 0,0 0 0 0 0,-1 0 0 0 0,1 14 0 0 0,-2-11 42 0 0,-1 0-1 0 0,0-1 1 0 0,-1 1 0 0 0,-1 0 0 0 0,1 0 0 0 0,-2-1-1 0 0,-6 20 1 0 0,4-17-96 0 0,0-1 1 0 0,-2 1-1 0 0,0-1 0 0 0,0 0 1 0 0,-1-1-1 0 0,-1 0 0 0 0,0 0 1 0 0,0-1-1 0 0,-1 0 0 0 0,-1 0 1 0 0,0-1-1 0 0,0-1 0 0 0,-20 13 1 0 0,19-14-129 0 0,7-5-306 0 0,0 0 0 0 0,-1 0-1 0 0,-11 5 1 0 0,16-8-785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206 379 6911 0 0,'32'-4'7612'0'0,"-32"7"-7538"0"0,-1-1 0 0 0,1 0-1 0 0,-1 0 1 0 0,1 0-1 0 0,-1 0 1 0 0,0 1 0 0 0,0-1-1 0 0,0 0 1 0 0,0 0 0 0 0,0-1-1 0 0,0 1 1 0 0,-1 0-1 0 0,1 0 1 0 0,-1 0 0 0 0,1-1-1 0 0,-1 1 1 0 0,1-1 0 0 0,-1 1-1 0 0,0-1 1 0 0,0 0-1 0 0,0 0 1 0 0,0 0 0 0 0,0 0-1 0 0,0 0 1 0 0,0 0-1 0 0,0 0 1 0 0,0-1 0 0 0,-1 1-1 0 0,1-1 1 0 0,0 1 0 0 0,-3-1-1 0 0,-22 5 630 0 0,17-3-414 0 0,1-1-1 0 0,-15 1 0 0 0,13-2 35 0 0,1 0 0 0 0,-1-1 0 0 0,-15-4 0 0 0,22 4-199 0 0,0 0 0 0 0,0 0 0 0 0,0-1 1 0 0,0 1-1 0 0,0-1 0 0 0,0 0 0 0 0,0 0 1 0 0,1-1-1 0 0,0 1 0 0 0,-1-1 1 0 0,-4-5-1 0 0,7 7-96 0 0,0-1 0 0 0,0 1-1 0 0,0-1 1 0 0,0 1 0 0 0,0-1 0 0 0,0 0 0 0 0,1 1 0 0 0,-1-1-1 0 0,1 0 1 0 0,-1 0 0 0 0,1 1 0 0 0,0-1 0 0 0,0 0 0 0 0,-1 0-1 0 0,1 0 1 0 0,0 1 0 0 0,1-1 0 0 0,-1 0 0 0 0,0 0 0 0 0,1 0 0 0 0,-1 1-1 0 0,1-1 1 0 0,-1 0 0 0 0,1 0 0 0 0,0 1 0 0 0,-1-1 0 0 0,1 1-1 0 0,2-4 1 0 0,3-4-66 0 0,1 0-1 0 0,0 1 0 0 0,13-13 0 0 0,-13 13-48 0 0,82-92-1331 0 0,-44 48-191 0 0,52-47 0 0 0,-91 94 1565 0 0,0 0-1 0 0,0 0 1 0 0,0 1-1 0 0,1 0 1 0 0,-1 1 0 0 0,1-1-1 0 0,0 1 1 0 0,13-4-1 0 0,-17 7 87 0 0,-1 0 0 0 0,1 1 0 0 0,-1-1-1 0 0,1 0 1 0 0,-1 1 0 0 0,1 0 0 0 0,-1-1 0 0 0,1 1-1 0 0,-1 0 1 0 0,0 0 0 0 0,0 1 0 0 0,1-1 0 0 0,-1 0 0 0 0,3 3-1 0 0,-1-2 62 0 0,-1 0-89 0 0,0 1 1 0 0,0-1 0 0 0,0 1-1 0 0,0-1 1 0 0,0 1 0 0 0,0 0 0 0 0,-1 0-1 0 0,1 0 1 0 0,-1 0 0 0 0,0 0-1 0 0,0 1 1 0 0,0-1 0 0 0,-1 1 0 0 0,1-1-1 0 0,-1 1 1 0 0,0 0 0 0 0,0 0-1 0 0,0-1 1 0 0,0 7 0 0 0,0-2 43 0 0,0 0 0 0 0,-1 1 0 0 0,0-1 1 0 0,-1 0-1 0 0,0 1 0 0 0,0-1 0 0 0,-5 14 1 0 0,-5 14 196 0 0,-1 0 1 0 0,-2-1 0 0 0,-26 47-1 0 0,31-71-282 0 0,1 0 0 0 0,-1 0 0 0 0,-1-1 0 0 0,0 0 0 0 0,0-1 0 0 0,-1 0 0 0 0,0 0 0 0 0,-1-2 0 0 0,0 1 0 0 0,-16 7 0 0 0,21-11-126 0 0,0-1 0 0 0,0 0 0 0 0,-1 0 0 0 0,1 0 0 0 0,-1-1 0 0 0,1 0 0 0 0,-1-1 0 0 0,0 1 0 0 0,1-2 0 0 0,-1 1 0 0 0,0-1 0 0 0,-11-1 0 0 0,18 1 73 0 0,0 0 0 0 0,1 0 0 0 0,-1 0 1 0 0,0 0-1 0 0,1-1 0 0 0,-1 1 1 0 0,0 0-1 0 0,1 0 0 0 0,-1-1 1 0 0,0 1-1 0 0,1 0 0 0 0,-1-1 0 0 0,1 1 1 0 0,-1-1-1 0 0,1 1 0 0 0,-1-1 1 0 0,1 1-1 0 0,-1-1 0 0 0,0 0 1 0 0,0 0-414 0 0,-5-12-4942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12 4607 0 0,'0'0'208'0'0,"2"-2"-9"0"0,4-7 4262 0 0,-6 12-2015 0 0,0 12-1947 0 0,0-1 1 0 0,-1 0-1 0 0,0 0 0 0 0,-1 0 1 0 0,-1 0-1 0 0,0 0 1 0 0,-1 0-1 0 0,-10 23 1 0 0,-7 10-286 0 0,-32 49 0 0 0,4-8 272 0 0,-25 48-331 0 0,39-75-119 0 0,3 1 1 0 0,-30 81-1 0 0,57-126-7 0 0,1 0 1 0 0,0 0-1 0 0,2 1 0 0 0,0-1 1 0 0,1 1-1 0 0,1 0 0 0 0,0-1 1 0 0,1 1-1 0 0,1 0 0 0 0,5 18 1 0 0,-6-24-723 0 0,0-2-3521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 10591 0 0,'-1'-2'819'0'0,"-10"-16"-288"0"0,11 18-268 0 0,-1-1 1 0 0,0 1 0 0 0,0-1-1 0 0,0 1 1 0 0,0-1-1 0 0,1 1 1 0 0,-1-1 0 0 0,0 1-1 0 0,0 0 1 0 0,0 0-1 0 0,0-1 1 0 0,0 1 0 0 0,0 0-1 0 0,0 0 1 0 0,0 0 0 0 0,0 0-1 0 0,0 0 1 0 0,0 0-1 0 0,0 0 1 0 0,0 0 0 0 0,0 1-1 0 0,0-1 1 0 0,-1 1-1 0 0,1-1-196 0 0,1 0-1 0 0,-1 0 0 0 0,0 0 0 0 0,1 1 0 0 0,-1-1 0 0 0,0 0 0 0 0,1 1 1 0 0,-1-1-1 0 0,0 1 0 0 0,1-1 0 0 0,-1 1 0 0 0,1-1 0 0 0,-1 1 1 0 0,1-1-1 0 0,-1 1 0 0 0,1-1 0 0 0,-1 1 0 0 0,1 0 0 0 0,0-1 0 0 0,-1 2 1 0 0,0 3 2 0 0,0-1 0 0 0,0 1 0 0 0,0 0 0 0 0,1-1 0 0 0,0 1 0 0 0,0 0 0 0 0,0-1 1 0 0,1 1-1 0 0,-1-1 0 0 0,1 1 0 0 0,2 5 0 0 0,-1-4 12 0 0,1 1 0 0 0,0 0 0 0 0,0-1 1 0 0,1 0-1 0 0,-1 0 0 0 0,1 0 0 0 0,6 6 0 0 0,16 16 279 0 0,1-2-1 0 0,45 35 1 0 0,-37-32-148 0 0,-9-8-95 0 0,84 67 179 0 0,-83-69-280 0 0,0-1 0 0 0,38 18 0 0 0,35 15-1336 0 0,-98-50 788 0 0,3-4-3847 0 0,-1 2 3728 0 0,-1-1 1 0 0,0 0 0 0 0,0-1 0 0 0,3-2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4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13823 0 0,'0'0'1247'0'0,"-2"2"-1023"0"0,-2 5-164 0 0,0-1 1 0 0,1 1-1 0 0,0 0 1 0 0,0 0-1 0 0,0 0 1 0 0,1 0-1 0 0,-2 14 1 0 0,-5 59 1334 0 0,5-29-1099 0 0,2-39-269 0 0,0 0 1 0 0,-1 0 0 0 0,0-1-1 0 0,0 1 1 0 0,-1-1-1 0 0,-1 0 1 0 0,-11 19 0 0 0,8-17-68 0 0,-2 0 1 0 0,0-1-1 0 0,0 1 1 0 0,-1-2-1 0 0,-18 15 1 0 0,2-4-363 0 0,-47 27 1 0 0,29-21-4452 0 0,22-16-225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0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391 387 6447 0 0,'0'0'9735'0'0,"-1"-2"-9639"0"0,1-3-77 0 0,0 0 0 0 0,0 0 0 0 0,0 0 0 0 0,1 0 0 0 0,-1 0 0 0 0,1 1 0 0 0,0-1 1 0 0,1 0-1 0 0,2-6 0 0 0,4-8-29 0 0,11-17 0 0 0,-1 1 70 0 0,2-8-36 0 0,31-64 26 0 0,-47 99-61 0 0,0 1-1 0 0,10-12 0 0 0,24-35-35 0 0,-36 52-8 0 0,-5 3-76 0 0,-8 4 119 0 0,-2 2 12 0 0,1 0 0 0 0,1 0 0 0 0,-57 51-84 0 0,24-20-88 0 0,10-9 27 0 0,-43 48 0 0 0,46-45 14 0 0,-51 42 0 0 0,78-71 131 0 0,0 1 0 0 0,0-1 0 0 0,0 1 0 0 0,-3 5 0 0 0,-1 1 0 0 0,-18 16 0 0 0,-1 4 67 0 0,26-30-57 0 0,0 0 0 0 0,1 1-1 0 0,-1-1 1 0 0,0 0 0 0 0,0 0 0 0 0,0 1 0 0 0,1-1 0 0 0,-1 0 0 0 0,0 0-1 0 0,0 0 1 0 0,0 0 0 0 0,1 0 0 0 0,-1 0 0 0 0,0 0 0 0 0,0-1-1 0 0,0 1 1 0 0,1 0 0 0 0,-1 0 0 0 0,0-1 0 0 0,0 1 0 0 0,0 0-1 0 0,1-1 1 0 0,-1 1 0 0 0,0-1 0 0 0,0 0 0 0 0,1 1-2 0 0,-2-1 61 0 0,0 1-15 0 0,-54-13-1180 0 0,54 12 980 0 0,0 0 66 0 0,-11-16-91 0 0,6 3 158 0 0,7 9 14 0 0,1 1 0 0 0,-2-3-1 0 0,0-10-1 0 0,1-18 13 0 0,0 11 41 0 0,-1 17-30 0 0,1 4 8 0 0,0 1 0 0 0,0 0 0 0 0,0-1 0 0 0,0 1 0 0 0,1-1 0 0 0,-1 1 0 0 0,1-1 1 0 0,0 1-1 0 0,1-5 0 0 0,-1 0-13 0 0,0 4-1 0 0,0-1 0 0 0,0 1 0 0 0,0-1 0 0 0,0 1 0 0 0,1 0 0 0 0,-1-1-1 0 0,1 1 1 0 0,3-5 0 0 0,-2 3 61 0 0,0 1-1 0 0,1-1 1 0 0,0 0 0 0 0,7-6-1 0 0,-3 4-21 0 0,17-14 171 0 0,-19 16-226 0 0,-6 5-1 0 0,1-1 0 0 0,-1 1 0 0 0,0 0 0 0 0,1-1 0 0 0,-1 1 0 0 0,1-1 0 0 0,-1 1 0 0 0,1 0 0 0 0,-1-1 0 0 0,1 1 0 0 0,-1 0 0 0 0,1 0 0 0 0,-1-1 0 0 0,1 1 0 0 0,-1 0 0 0 0,1 0 0 0 0,0 0 0 0 0,0 0 1 0 0,-1 0 0 0 0,1 0-1 0 0,0 0 1 0 0,-1 0-1 0 0,1 1 1 0 0,-1-1 0 0 0,1 0-1 0 0,0 1 1 0 0,-1-1 0 0 0,1 0-1 0 0,-1 1 1 0 0,1-1-1 0 0,-1 1 1 0 0,1-1 0 0 0,-1 1-1 0 0,2 0 1 0 0,0 2 14 0 0,0 0 0 0 0,0 0 0 0 0,0 1 0 0 0,-1-1 1 0 0,1 1-1 0 0,-1-1 0 0 0,0 1 0 0 0,0 0 0 0 0,1 3 0 0 0,4 40 339 0 0,-3-17-128 0 0,0-14-66 0 0,1 0 1 0 0,1 0-1 0 0,0 0 1 0 0,9 19-1 0 0,-13-33-134 0 0,1 1 0 0 0,-1-1 0 0 0,1 1-1 0 0,0-1 1 0 0,0 0 0 0 0,0 0 0 0 0,0 1 0 0 0,0-2-1 0 0,0 1 1 0 0,1 0 0 0 0,-1 0 0 0 0,0-1 0 0 0,1 1-1 0 0,0-1 1 0 0,-1 0 0 0 0,1 0 0 0 0,0 0 0 0 0,0 0-1 0 0,-1 0 1 0 0,1 0 0 0 0,5 0 0 0 0,3-1 62 0 0,-1 0 0 0 0,1 0 0 0 0,0-1 0 0 0,13-2 0 0 0,-22 2-72 0 0,18-2 136 0 0,35-12 0 0 0,14-5-85 0 0,-67 19-263 0 0,11 8-10091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 8087 0 0,'0'0'734'0'0,"2"-1"-602"0"0,13-10 1059 0 0,-20 12 1721 0 0,-16 9-1321 0 0,2 3-1451 0 0,1 1 0 0 0,1 0-1 0 0,0 2 1 0 0,-25 30 0 0 0,38-43-131 0 0,-12 16 3 0 0,0 0 0 0 0,2 1 0 0 0,-13 22-1 0 0,20-30-7 0 0,1 1 0 0 0,0-1-1 0 0,1 1 1 0 0,0 0-1 0 0,1 0 1 0 0,1 0 0 0 0,-2 15-1 0 0,5-23-3 0 0,0 0 0 0 0,0-1 0 0 0,1 1 0 0 0,-1-1 0 0 0,1 1 0 0 0,0-1 0 0 0,1 1 0 0 0,-1-1 0 0 0,1 0 0 0 0,0 0 0 0 0,4 8 0 0 0,4 4 0 0 0,16 21 0 0 0,-25-37 0 0 0,105 122-958 0 0,-92-110-25 0 0,0-2-44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11975 0 0,'0'1'4818'0'0,"0"1"-4662"0"0,1-1 0 0 0,-1 0 0 0 0,1 0 0 0 0,-1 1 1 0 0,1-1-1 0 0,0 0 0 0 0,-1 0 0 0 0,1 0 1 0 0,0 0-1 0 0,0 0 0 0 0,0 0 0 0 0,0 0 1 0 0,0 0-1 0 0,0 0 0 0 0,0 0 0 0 0,0 0 0 0 0,0-1 1 0 0,0 1-1 0 0,0-1 0 0 0,1 1 0 0 0,-1 0 1 0 0,0-1-1 0 0,0 0 0 0 0,1 1 0 0 0,-1-1 0 0 0,0 0 1 0 0,1 0-1 0 0,-1 0 0 0 0,0 1 0 0 0,1-2 1 0 0,1 1-1 0 0,7 0-163 0 0,0-1 0 0 0,0 0 0 0 0,12-3 0 0 0,-17 3 212 0 0,195-48-188 0 0,-69 10-3098 0 0,-87 26-3817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0,'0'0'980'0'0,"2"2"167"0"0,27 27 2331 0 0,4 6-1457 0 0,46 35 0 0 0,-48-43-1154 0 0,38 40-1 0 0,-35-31-544 0 0,59 58-96 0 0,-88-89-220 0 0,0 1 0 0 0,0 0 0 0 0,0-1 0 0 0,-1 2 0 0 0,0-1 0 0 0,0 0 0 0 0,-1 1 0 0 0,1 0 0 0 0,-1 0 0 0 0,-1 0 0 0 0,3 10 0 0 0,-4-15-6 0 0,0 0 0 0 0,-1 1 1 0 0,0-1-1 0 0,1 0 0 0 0,-1 0 0 0 0,0 0 0 0 0,0 0 0 0 0,0 0 0 0 0,0 0 1 0 0,0 0-1 0 0,0 0 0 0 0,-1 1 0 0 0,1-1 0 0 0,-1 2 0 0 0,-1 1-63 0 0,-3 9-739 0 0,5-14 589 0 0,0 1 0 0 0,0 0 0 0 0,-1-1 1 0 0,1 1-1 0 0,0-1 0 0 0,-1 1 0 0 0,1-1 0 0 0,0 1 1 0 0,-1-1-1 0 0,1 1 0 0 0,-1-1 0 0 0,1 1 0 0 0,-1-1 0 0 0,1 0 1 0 0,-1 1-1 0 0,1-1 0 0 0,-1 0 0 0 0,1 1 0 0 0,-1-1 1 0 0,0 0-1 0 0,0 0 0 0 0,-9 0-1146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7367 0 0,'0'0'1968'0'0,"0"2"-648"0"0,-1 16-614 0 0,-1 1-1 0 0,-1-1 0 0 0,0 0 0 0 0,-1-1 0 0 0,-1 1 1 0 0,-1-1-1 0 0,-9 20 0 0 0,-4 3-350 0 0,-44 69 0 0 0,37-69-231 0 0,-43 49 0 0 0,55-73-158 0 0,0-1-1 0 0,-2 0 0 0 0,0-1 1 0 0,-1-1-1 0 0,-27 17 0 0 0,42-29-15 0 0,-1 0-1 0 0,1 1 1 0 0,-1-1-1 0 0,0 0 1 0 0,1 0-1 0 0,-1 0 1 0 0,0-1 0 0 0,0 1-1 0 0,0-1 1 0 0,1 1-1 0 0,-1-1 1 0 0,-5 0-1 0 0,6-1-182 0 0,2-1-358 0 0,3-27-577 0 0,3 14 96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5983 0 0,'0'0'464'0'0,"3"0"-305"0"0,21-1 3349 0 0,42 4 0 0 0,18-1 519 0 0,-76-3-3882 0 0,1 1-1 0 0,-1-2 1 0 0,1 1 0 0 0,-1-1 0 0 0,0 0 0 0 0,1-1-1 0 0,10-5 1 0 0,-8-1-324 0 0,-11 9 0 0 0,1-1 0 0 0,0 0 1 0 0,-1 1-1 0 0,1-1 0 0 0,0 0 0 0 0,0 1 1 0 0,-1-1-1 0 0,1 1 0 0 0,0-1 1 0 0,0 1-1 0 0,0-1 0 0 0,0 1 1 0 0,1-1-1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11 319 919 0 0,'0'0'5807'0'0,"0"2"-4974"0"0,0 14 3086 0 0,-1 19-1930 0 0,1-33-953 0 0,-2 0-728 0 0,0 1-666 0 0,-4 10 2290 0 0,8-10-651 0 0,7-7-948 0 0,0-2-228 0 0,0 0 0 0 0,0 0 0 0 0,0-1 0 0 0,-1-1 0 0 0,0 1 0 0 0,8-11 0 0 0,46-43 39 0 0,-43 44-140 0 0,32-38 1 0 0,44-58-590 0 0,-85 95-56 0 0,-10 15 250 0 0,-3 12 310 0 0,-6 9 79 0 0,0 0 0 0 0,-21 30 0 0 0,19-33 42 0 0,0 1-1 0 0,2 1 0 0 0,-12 26 1 0 0,18-32 9 0 0,-1 1 1 0 0,2-1 0 0 0,-1 1 0 0 0,1-1-1 0 0,0 16 1 0 0,3-25-40 0 0,-1-1 1 0 0,0 1-1 0 0,1-1 0 0 0,-1 1 0 0 0,1 0 1 0 0,-1-1-1 0 0,1 0 0 0 0,0 1 0 0 0,0-1 0 0 0,-1 1 1 0 0,1-1-1 0 0,0 0 0 0 0,0 0 0 0 0,0 1 1 0 0,1-1-1 0 0,-1 0 0 0 0,0 0 0 0 0,2 1 0 0 0,0 0 10 0 0,-1 0 0 0 0,1 0 0 0 0,0-1 0 0 0,0 1 0 0 0,0-1 0 0 0,6 3 0 0 0,-4-4 22 0 0,-1 1 0 0 0,0-1 1 0 0,1 0-1 0 0,-1 0 0 0 0,0 0 1 0 0,1 0-1 0 0,6-3 0 0 0,33-9 246 0 0,-20 5-93 0 0,-6 1-96 0 0,0-1 0 0 0,0 0 0 0 0,0-1 0 0 0,-1-1 0 0 0,0-1-1 0 0,-1 0 1 0 0,0-2 0 0 0,-1 1 0 0 0,16-16 0 0 0,-19 14-70 0 0,0 1 0 0 0,-1-2 0 0 0,-1 1 0 0 0,13-21 0 0 0,-19 26-22 0 0,0 0 1 0 0,0-1-1 0 0,-1 1 0 0 0,0-1 1 0 0,0 0-1 0 0,-1 0 1 0 0,-1 0-1 0 0,1 0 0 0 0,0-17 1 0 0,-1-17-25 0 0,-1 42-51 0 0,13-7-260 0 0,-6 4 302 0 0,-5 3-32 0 0,-8 13-239 0 0,4-8 283 0 0,0 0 9 0 0,0 0-9 0 0,-1 1 0 0 0,0-1 1 0 0,0 0-1 0 0,0 0 0 0 0,0 0 1 0 0,-1 0-1 0 0,0-1 1 0 0,-6 6-1 0 0,3-4 4 0 0,4-2 9 0 0,0-1-1 0 0,0 1 1 0 0,1 0 0 0 0,-1 0 0 0 0,1 0-1 0 0,-1 0 1 0 0,1 0 0 0 0,-1 4 0 0 0,-7 5-39 0 0,5-5 37 0 0,0 1-1 0 0,0-1 1 0 0,-4 11-1 0 0,6-14 3 0 0,-7 18-51 0 0,0 24 41 0 0,6-19 70 0 0,0-1-1 0 0,2 1 0 0 0,3 41 1 0 0,-1-31 99 0 0,0-27-78 0 0,0-10-81 0 0,0 0-1 0 0,0 0 0 0 0,0 1 1 0 0,-1-1-1 0 0,1 0 0 0 0,0 0 1 0 0,0 0-1 0 0,0 1 1 0 0,0-1-1 0 0,0 0 0 0 0,0 0 1 0 0,0 1-1 0 0,0-1 1 0 0,0 0-1 0 0,0 0 0 0 0,0 0 1 0 0,0 1-1 0 0,0-1 0 0 0,0 0 1 0 0,0 0-1 0 0,1 1 1 0 0,-1-1-1 0 0,0 0 0 0 0,0 0 1 0 0,0 0-1 0 0,0 1 0 0 0,0-1 1 0 0,0 0-1 0 0,1 0 1 0 0,-1 0-1 0 0,0 0 0 0 0,0 1 1 0 0,0-1-1 0 0,0 0 1 0 0,1 0-1 0 0,-1 0 0 0 0,0 0 1 0 0,0 0-1 0 0,0 0 0 0 0,1 0 1 0 0,-1 1-1 0 0,0-1 1 0 0,0 0-1 0 0,0 0 0 0 0,1 0 1 0 0,-1 0-1 0 0,0 0 0 0 0,0 0 1 0 0,1 0-1 0 0,-1 0 1 0 0,0 0-1 0 0,0 0 0 0 0,1 0 1 0 0,-1 0-1 0 0,0 0 1 0 0,0-1-1 0 0,0 1 0 0 0,1 0 1 0 0,-1 0-1 0 0,0 0 0 0 0,0 0 1 0 0,0 0-1 0 0,1 0 1 0 0,-1 0-1 0 0,0-1 0 0 0,16-14-1002 0 0,-10 9 646 0 0,10-11-661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0,'0'0'4187'0'0,"0"3"-2150"0"0,7 27 295 0 0,-2-2-1029 0 0,2-1 0 0 0,10 27-1 0 0,-13-45-1163 0 0,0 0 0 0 0,0 0 0 0 0,1-1 0 0 0,0 1 1 0 0,1-1-1 0 0,0-1 0 0 0,0 1 0 0 0,0-1 0 0 0,15 13 0 0 0,-9-12-46 0 0,0 1 1 0 0,0-2-1 0 0,1 1 0 0 0,0-2 1 0 0,18 7-1 0 0,-5-4 60 0 0,51 10-1 0 0,-71-18-151 0 0,1-1-1 0 0,-1 0 0 0 0,1 0 1 0 0,12-2-1 0 0,-18 2-3 0 0,1 0-274 0 0,0-1-126 0 0,0 0-5 0 0,3-3 386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5527 0 0,'0'0'498'0'0,"-2"2"-406"0"0,-12 15 2887 0 0,-31 30 1 0 0,29-31-1597 0 0,0 1 0 0 0,-15 20 0 0 0,20-22-1082 0 0,-35 46 620 0 0,39-51-905 0 0,6-9-190 0 0,0 0-1 0 0,-1 1 0 0 0,1-1 1 0 0,0 1-1 0 0,0-1 1 0 0,1 1-1 0 0,-1-1 1 0 0,0 1-1 0 0,0 0 0 0 0,1-1 1 0 0,-1 4-1 0 0,0-1-2536 0 0,-5 7-2731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3223 0 0,'-2'1'240'0'0,"-18"4"654"0"0,12-3 1884 0 0,8-2-2550 0 0,-1 0 0 0 0,1 0-1 0 0,-1 0 1 0 0,1 0 0 0 0,0 0-1 0 0,-1 0 1 0 0,1 0-1 0 0,0 1 1 0 0,-1-1 0 0 0,1 0-1 0 0,0 0 1 0 0,-1 1 0 0 0,1-1-1 0 0,0 0 1 0 0,-1 0-1 0 0,1 1 1 0 0,0-1 0 0 0,-1 0-1 0 0,1 1 1 0 0,0-1-1 0 0,0 0 1 0 0,0 1 0 0 0,-1-1-1 0 0,1 1 1 0 0,1 5 2573 0 0,2 0-3782 0 0,-1-4 1057 0 0,0 1 1 0 0,0-1-1 0 0,0 1 1 0 0,0-1-1 0 0,1 0 1 0 0,-1 0-1 0 0,1 0 1 0 0,0 0-1 0 0,-1 0 1 0 0,1-1-1 0 0,0 1 1 0 0,0-1-1 0 0,4 2 1 0 0,7 1 228 0 0,25 5 1 0 0,-10-2-13 0 0,14 4-185 0 0,-17-5-63 0 0,-1 1-1 0 0,0 1 1 0 0,38 19 0 0 0,-56-23-18 0 0,0 0-1 0 0,0 0 1 0 0,0 1-1 0 0,-1 0 1 0 0,0 0-1 0 0,0 1 1 0 0,0 0-1 0 0,-1 0 1 0 0,0 0 0 0 0,0 0-1 0 0,-1 1 1 0 0,1 0-1 0 0,-1 0 1 0 0,-1 0-1 0 0,1 0 1 0 0,2 10-1 0 0,2 15 11 0 0,-1 0 0 0 0,-1 1-1 0 0,-2 0 1 0 0,-1 0 0 0 0,-2 0-1 0 0,-1 0 1 0 0,-4 35 0 0 0,3-60-20 0 0,-1 1 0 0 0,1-1 0 0 0,-1 0 0 0 0,-4 11 0 0 0,4-15-4 0 0,0 0 1 0 0,1-1-1 0 0,-1 1 0 0 0,-1 0 0 0 0,1-1 0 0 0,0 0 0 0 0,-1 1 1 0 0,0-1-1 0 0,0 0 0 0 0,-5 4 0 0 0,-12 8 22 0 0,6-4 11 0 0,0-1-1 0 0,-1 0 1 0 0,-16 8 0 0 0,10-9-9 0 0,-126 66 16 0 0,145-74-143 0 0,5-3-1774 0 0,10-5 1122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56 1839 0 0,'0'0'11359'0'0,"-2"1"-10870"0"0,0 1-954 0 0,-11 6 3483 0 0,12-8-2988 0 0,1 0-1 0 0,0 0 1 0 0,0 0-1 0 0,0 0 0 0 0,0 0 1 0 0,0 0-1 0 0,0 0 1 0 0,0 0-1 0 0,0 0 1 0 0,0 0-1 0 0,0 0 1 0 0,0 0-1 0 0,0 1 1 0 0,0-1-1 0 0,0 0 1 0 0,0 0-1 0 0,0 0 1 0 0,0 0-1 0 0,0 0 1 0 0,0 0-1 0 0,0 0 1 0 0,0 0-1 0 0,0 0 1 0 0,0 0-1 0 0,0 0 1 0 0,0 0-1 0 0,0 0 1 0 0,0 0-1 0 0,0 0 1 0 0,0 0-1 0 0,0 0 1 0 0,0 0-1 0 0,0 0 1 0 0,0 0-1 0 0,0 0 1 0 0,0 1-1 0 0,0-1 1 0 0,0 0-1 0 0,0 0 1 0 0,0 0-1 0 0,0 0 1 0 0,0 0-1 0 0,0 0 1 0 0,0 0-1 0 0,0 0 1 0 0,0 0-1 0 0,0 0 1 0 0,0 0-1 0 0,0 0 1 0 0,0 0-1 0 0,0 0 1 0 0,0 0-1 0 0,0 0 1 0 0,0 0-1 0 0,0 0 1 0 0,0 0-1 0 0,0 0 1 0 0,0 0-1 0 0,0 0 1 0 0,0 0-1 0 0,0 0 1 0 0,0 0-1 0 0,1 0 1 0 0,-1 0-1 0 0,0 0 1 0 0,0 0-1 0 0,0 0 1 0 0,0 0-1 0 0,11-1 423 0 0,3-3-311 0 0,0 0 0 0 0,-1-2 1 0 0,21-9-1 0 0,-19 7-105 0 0,1 1-1 0 0,17-5 1 0 0,6 2-25 0 0,-25 8 20 0 0,-13 2-35 0 0,-1 1 1 0 0,1-1 0 0 0,0 0-1 0 0,-1 1 1 0 0,1-1 0 0 0,0 1-1 0 0,-1-1 1 0 0,1 1 0 0 0,-1-1-1 0 0,1 1 1 0 0,-1-1 0 0 0,1 1-1 0 0,-1 0 1 0 0,1-1 0 0 0,0 2-1 0 0,0 2-7 0 0,1-1 0 0 0,-1 0 0 0 0,0 1 0 0 0,-1-1-1 0 0,1 1 1 0 0,-1-1 0 0 0,1 1 0 0 0,-1-1 0 0 0,0 1 0 0 0,0 0-1 0 0,0-1 1 0 0,-1 1 0 0 0,1-1 0 0 0,-1 1 0 0 0,-2 6 0 0 0,-1-1-12 0 0,1 0 1 0 0,-1 0 0 0 0,0-1 0 0 0,-11 15 0 0 0,7-12 11 0 0,-4 6 9 0 0,9-15 11 0 0,-9 8 38 0 0,-1 0-59 0 0,-25 14 0 0 0,6-4 46 0 0,19-11-47 0 0,0 1 0 0 0,1 0-1 0 0,-16 17 1 0 0,27-26 70 0 0,15-1 43 0 0,67-9 280 0 0,-48 4-112 0 0,40 0 0 0 0,-45 4-200 0 0,-12 1-33 0 0,0 0-1 0 0,25 3 1 0 0,-18 2 265 0 0,-15-1-7142 0 0,4 1 896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495 440 919 0 0,'2'1'403'0'0,"11"9"6971"0"0,-1-5-2132 0 0,-11-7-5160 0 0,1 0 1 0 0,0 0-1 0 0,-1 0 1 0 0,1 0 0 0 0,-1 0-1 0 0,0 0 1 0 0,0 0-1 0 0,0 0 1 0 0,0 0-1 0 0,0-1 1 0 0,0 1-1 0 0,1-5 1 0 0,0 0-40 0 0,28-93 399 0 0,9-25-375 0 0,-5 29-886 0 0,-17 45-395 0 0,-13 42 725 0 0,3-12 5 0 0,-5 7-2751 0 0,-14 17 2280 0 0,11-3 863 0 0,-1 0-31 0 0,0 1-1 0 0,1-1 1 0 0,-1 0 0 0 0,0 1-1 0 0,0 0 1 0 0,1-1 0 0 0,-1 1 0 0 0,1 0-1 0 0,-1 0 1 0 0,-1 2 0 0 0,-14 8-374 0 0,3-2 650 0 0,1 1 0 0 0,1 0 0 0 0,-1 0 0 0 0,2 2 0 0 0,-1-1-1 0 0,2 2 1 0 0,0-1 0 0 0,-15 25 0 0 0,-75 155 2384 0 0,87-168-2302 0 0,-29 42-1 0 0,2-6-99 0 0,-67 114-6 0 0,-33 59 650 0 0,132-219-749 0 0,1 1 0 0 0,1-1 0 0 0,-6 19 0 0 0,7-13-29 0 0,6-14 2 0 0,0-2 4 0 0,1 10 36 0 0,4 7-123 0 0,-6-19 26 0 0,-1 2 1 0 0,0 0 44 0 0,-9 22-57 0 0,9-24 86 0 0,0 0 0 0 0,0 1 0 0 0,-1-1 0 0 0,1 0 0 0 0,0 0 0 0 0,-1 0 0 0 0,1 0 0 0 0,-1 0 0 0 0,-2 2 0 0 0,-1 3-4369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10799 0 0,'0'0'2662'0'0,"3"-2"-1836"0"0,10-3-164 0 0,1-1 1 0 0,0 1-1 0 0,0 1 0 0 0,0 1 0 0 0,1 0 0 0 0,16-1 0 0 0,94-1 597 0 0,-73 5-931 0 0,62 1-45 0 0,-33 1-1092 0 0,-78-2-767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0,'0'0'778'0'0,"0"2"-506"0"0,7 30 6 0 0,-5-16 413 0 0,2 0 1 0 0,-1-1-1 0 0,2 1 0 0 0,0-1 0 0 0,1-1 1 0 0,12 25-1 0 0,4-8-225 0 0,2 0 1 0 0,0-1-1 0 0,33 29 0 0 0,92 73 2143 0 0,-53-50-1227 0 0,-32-24-1113 0 0,249 214 1247 0 0,-312-271-1516 0 0,103 78-416 0 0,-89-69 281 0 0,0-1 0 0 0,1 0 1 0 0,0-1-1 0 0,0-1 0 0 0,22 7 0 0 0,-32-13-310 0 0,0 1 0 0 0,0-1 0 0 0,1-1 0 0 0,-1 1 0 0 0,12-1 1 0 0,4-3-1110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1375 0 0,'0'0'480'0'0,"0"3"1480"0"0,-4 7-159 0 0,0 0-1 0 0,-1 0 0 0 0,-6 9 1 0 0,-37 49 1413 0 0,35-53-2946 0 0,1 1 0 0 0,1 0 0 0 0,1 1 0 0 0,0 0 0 0 0,-8 21 0 0 0,17-34-211 0 0,0-1-1 0 0,0 1 0 0 0,1-1 1 0 0,-1 1-1 0 0,1-1 1 0 0,0 0-1 0 0,0 1 0 0 0,0-1 1 0 0,1 1-1 0 0,-1-1 1 0 0,1 1-1 0 0,0-1 1 0 0,0 0-1 0 0,0 1 0 0 0,0-1 1 0 0,1 0-1 0 0,1 4 1 0 0,0-2-127 0 0,1 1 0 0 0,-1-1 1 0 0,1 0-1 0 0,0-1 1 0 0,0 1-1 0 0,0-1 1 0 0,1 1-1 0 0,0-1 1 0 0,5 3-1 0 0,4 0-792 0 0,0-1-60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0,'0'0'83'0'0,"0"3"-6"0"0,0 9-202 0 0,1 25 1482 0 0,0-33-658 0 0,0 0 0 0 0,0 0-1 0 0,0-1 1 0 0,0 1 0 0 0,2 3-1 0 0,2 2 459 0 0,0-1-1 0 0,1 1 0 0 0,-1-1 1 0 0,2 0-1 0 0,9 9 1 0 0,-4-6-492 0 0,0 0 0 0 0,24 15 0 0 0,-5-7-390 0 0,2-2 0 0 0,37 15 0 0 0,25 8 1 0 0,-93-39-514 0 0,1 1-1 0 0,-1-1 1 0 0,0 1 0 0 0,1-1-1 0 0,-1 1 1 0 0,3 3 0 0 0,-1-2-194 0 0,-2-1-495 0 0,-2 0-438 0 0,3 8-190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0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1375 0 0,'-2'0'107'0'0,"-42"13"502"0"0,34-9 505 0 0,0 0-1 0 0,0 0 0 0 0,1 1 1 0 0,0 0-1 0 0,0 0 0 0 0,0 1 1 0 0,0 0-1 0 0,-10 11 0 0 0,-30 33 1252 0 0,-96 88-756 0 0,129-125-1644 0 0,0 2 1 0 0,-15 19 0 0 0,29-33-117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0,'0'0'894'0'0,"2"2"52"0"0,7 10 442 0 0,1-2-1 0 0,12 12 1 0 0,9 9-879 0 0,6 9 107 0 0,60 72 1322 0 0,-84-95-1591 0 0,0 1-1 0 0,-2 0 1 0 0,0 1-1 0 0,14 35 1 0 0,-19-39-240 0 0,-2 0 0 0 0,0 0 0 0 0,0 0 0 0 0,-1 1 0 0 0,-1-1 0 0 0,-1 1 0 0 0,0-1 0 0 0,-3 24 0 0 0,1-27-81 0 0,-1-1 0 0 0,0 0 1 0 0,-1 0-1 0 0,0 0 1 0 0,0-1-1 0 0,-1 1 0 0 0,-1-1 1 0 0,0 1-1 0 0,0-2 0 0 0,-1 1 1 0 0,0 0-1 0 0,-12 12 0 0 0,-1-2 12 0 0,-37 28-1 0 0,29-24-1218 0 0,14-14-193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93 336 2759 0 0,'1'1'4587'0'0,"0"1"-4045"0"0,-1-1 0 0 0,1 1-1 0 0,-1-1 1 0 0,0 1 0 0 0,0-1 0 0 0,0 1-1 0 0,1-1 1 0 0,-2 1 0 0 0,1-1 0 0 0,0 1-1 0 0,0-1 1 0 0,-1 4 0 0 0,-2 4-581 0 0,3-7 872 0 0,-9 10 879 0 0,8-11-1666 0 0,1 0 0 0 0,-1-1-1 0 0,0 1 1 0 0,0 0 0 0 0,0 0 0 0 0,0-1-1 0 0,1 1 1 0 0,-1-1 0 0 0,0 1-1 0 0,0-1 1 0 0,0 1 0 0 0,0-1 0 0 0,-1 0-1 0 0,1 1 1 0 0,0-1 0 0 0,0 0-1 0 0,0 0 1 0 0,0 0 0 0 0,0 0 0 0 0,0 0-1 0 0,0 0 1 0 0,0 0 0 0 0,0 0-1 0 0,0 0 1 0 0,-2-1 0 0 0,0 0-1 0 0,1 0 0 0 0,0 0-1 0 0,0-1 1 0 0,0 1 0 0 0,0-1 0 0 0,0 1 0 0 0,0-1 0 0 0,1 0 0 0 0,-1 0 0 0 0,0 0-1 0 0,-1-2 1 0 0,-1-3-19 0 0,0 1 0 0 0,0-1 0 0 0,1 1-1 0 0,0-1 1 0 0,0 0 0 0 0,1 0 0 0 0,-3-11 0 0 0,4 6-30 0 0,0 0 0 0 0,1 0 1 0 0,0 0-1 0 0,1 0 1 0 0,0 0-1 0 0,1 0 0 0 0,0 0 1 0 0,1 0-1 0 0,9-22 1 0 0,-9 25-52 0 0,1-1 0 0 0,1 1 0 0 0,0 1 0 0 0,0-1 0 0 0,1 1 0 0 0,0 0 1 0 0,0 0-1 0 0,1 1 0 0 0,0-1 0 0 0,0 2 0 0 0,1-1 0 0 0,10-7 0 0 0,-5 7-60 0 0,-1 0 1 0 0,1 1-1 0 0,0 0 0 0 0,0 1 0 0 0,1 0 1 0 0,-1 1-1 0 0,1 1 0 0 0,0 0 0 0 0,0 1 0 0 0,0 0 1 0 0,18 1-1 0 0,-9 1 108 0 0,0 1-1 0 0,0 1 1 0 0,35 8 0 0 0,-56-9 42 0 0,0-1 1 0 0,0 1 0 0 0,-1 0 0 0 0,1 0 0 0 0,0 0 0 0 0,-1 0-1 0 0,1 0 1 0 0,0 0 0 0 0,-1 0 0 0 0,1 0 0 0 0,-1 1 0 0 0,0-1-1 0 0,0 0 1 0 0,1 1 0 0 0,-1-1 0 0 0,0 1 0 0 0,0 0 0 0 0,0-1-1 0 0,0 1 1 0 0,-1 0 0 0 0,1-1 0 0 0,0 1 0 0 0,-1 0 0 0 0,1 0-1 0 0,-1 0 1 0 0,1 3 0 0 0,-1 1 60 0 0,1 1 0 0 0,-1-1 0 0 0,-1 1 0 0 0,1-1-1 0 0,-1 1 1 0 0,-2 7 0 0 0,0-3 19 0 0,-1 0 0 0 0,0 0 0 0 0,0-1-1 0 0,-2 0 1 0 0,1 0 0 0 0,-1 0 0 0 0,-12 15 0 0 0,-59 59 127 0 0,29-34-155 0 0,36-37-402 0 0,-1-1 0 0 0,0 0 1 0 0,-1-1-1 0 0,0 0 0 0 0,-1-1 0 0 0,-19 9 0 0 0,21-13-1393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12583 0 0,'0'0'1135'0'0,"-1"2"-932"0"0,-8 16 194 0 0,0 1 0 0 0,-2-2 0 0 0,-21 29 1 0 0,19-28-286 0 0,-18 28 203 0 0,2 1 1 0 0,2 1-1 0 0,3 2 1 0 0,-36 101-1 0 0,46-111-133 0 0,1 1 0 0 0,3 0-1 0 0,-8 61 1 0 0,14 5 11 0 0,4-105-288 0 0,-1 1-1 0 0,1-1 1 0 0,-1 1-1 0 0,1-1 1 0 0,-1 1-1 0 0,0-1 1 0 0,0 0-1 0 0,0 1 1 0 0,0-1-1 0 0,-3 3 1 0 0,3-2-276 0 0,-1-1 0 0 0,0 0 0 0 0,0 0 0 0 0,0 0 0 0 0,0 0 0 0 0,0-1 0 0 0,0 1 0 0 0,0-1 0 0 0,-1 1 0 0 0,1-1 0 0 0,0 0 0 0 0,-1 1 0 0 0,1-1 0 0 0,-1-1 0 0 0,0 1 0 0 0,-2 0 0 0 0,-4 1-3648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11519 0 0,'-1'3'887'0'0,"-2"11"-642"0"0,2 0-1 0 0,-1 1 1 0 0,2-1 0 0 0,0 1-1 0 0,1-1 1 0 0,3 19 0 0 0,-2-23-42 0 0,0 0 0 0 0,1-1-1 0 0,0 0 1 0 0,0 0 0 0 0,1 0 0 0 0,0 0 0 0 0,1-1 0 0 0,0 1 0 0 0,0-1 0 0 0,12 13 0 0 0,-6-10 46 0 0,0-1-1 0 0,0-1 1 0 0,1 0 0 0 0,0-1-1 0 0,1 0 1 0 0,-1-1 0 0 0,2 0-1 0 0,25 9 1 0 0,10 0 691 0 0,60 11 0 0 0,-87-22-691 0 0,149 37 1464 0 0,-158-38-1577 0 0,-11-4-208 0 0,-14 0-5120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2759 0 0,'0'3'3299'0'0,"-1"3"-1568"0"0,0 1 1 0 0,0-1-1 0 0,-1 0 0 0 0,-3 9 0 0 0,-15 22 1702 0 0,4-14-3494 0 0,-21 22 0 0 0,10-14 759 0 0,-18 23-560 0 0,-2-3-1 0 0,-87 72 0 0 0,66-73-134 0 0,39-30-119 0 0,27-18-800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2879 0 0,'0'0'132'0'0,"3"0"86"0"0,23-1 13768 0 0,-13 4-13328 0 0,-12-2-562 0 0,1 0 0 0 0,0 0 0 0 0,-1-1 0 0 0,1 1 0 0 0,-1-1 0 0 0,1 1 0 0 0,0-1 0 0 0,-1 0 0 0 0,4 0 0 0 0,23 2 326 0 0,15 4-488 0 0,-39-5 42 0 0,1 0-1 0 0,0 0 0 0 0,-1-1 1 0 0,1 0-1 0 0,0 0 0 0 0,-1 0 1 0 0,1 0-1 0 0,5-2 0 0 0,-1-1-162 0 0,-1 1-1 0 0,1-2 1 0 0,-1 1 0 0 0,0-1-1 0 0,-1 0 1 0 0,1-1 0 0 0,-1 0-1 0 0,10-8 1 0 0,5-3-5076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3223 0 0,'0'0'11838'0'0,"3"1"-11253"0"0,13-1 440 0 0,1 1 0 0 0,-1-2 0 0 0,18-3 0 0 0,-26 2-917 0 0,0 0 0 0 0,-1 0 1 0 0,1-1-1 0 0,-1 0 0 0 0,0 0 1 0 0,0-1-1 0 0,0 1 0 0 0,0-2 0 0 0,-1 1 1 0 0,8-7-1 0 0,-14 11-106 0 0,4-4 4 0 0,0 1-1 0 0,1 0 1 0 0,-1 1-1 0 0,1-1 1 0 0,-1 1 0 0 0,11-4-1 0 0,-7 3-81 0 0,-4 1-234 0 0,0 1-1 0 0,-1 0 1 0 0,1 1 0 0 0,0-1 0 0 0,4 0-1 0 0,-3 1-207 0 0,-3-1-685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14999 0 0,'0'0'687'0'0,"-2"0"-16"0"0,-1 1-647 0 0,1 1 0 0 0,-1-1 0 0 0,1 0 0 0 0,-1 1 0 0 0,1-1 0 0 0,0 1 0 0 0,0 0 0 0 0,-1 0 0 0 0,1 0 0 0 0,1 0 0 0 0,-3 3 0 0 0,-19 29 105 0 0,8-10 104 0 0,-16 19-50 0 0,-3-3-1 0 0,-64 61 1 0 0,-90 58 132 0 0,74-77 259 0 0,23-17-163 0 0,34-29-1985 0 0,48-30 612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8 1375 0 0,'12'-7'15254'0'0,"-28"14"-14926"0"0,-1-1-1 0 0,0-1 1 0 0,-29 6 0 0 0,-3 1-167 0 0,38-9-135 0 0,-101 26 113 0 0,92-26-138 0 0,1 0 0 0 0,0-1 1 0 0,-38 0-1 0 0,49-3-22 0 0,4 1 4 0 0,0 0-1 0 0,0 0 0 0 0,0-1 0 0 0,0 0 1 0 0,1 0-1 0 0,-1 0 0 0 0,0 0 0 0 0,1 0 0 0 0,-1-1 1 0 0,0 0-1 0 0,1 0 0 0 0,-6-4 0 0 0,8 6-154 0 0,-3-10-156 0 0,3 10 277 0 0,1-1 0 0 0,-1 0 0 0 0,1 0 0 0 0,-1 0 0 0 0,1 0 0 0 0,-1 0 1 0 0,1 1-1 0 0,0-1 0 0 0,-1 0 0 0 0,1 0 0 0 0,0 0 0 0 0,0 0 0 0 0,0-2 0 0 0,2-13-450 0 0,0 3-24 0 0,-3 14 428 0 0,-5 7 204 0 0,-12 27-84 0 0,1 2 1 0 0,-18 59-1 0 0,-13 80 52 0 0,31-104-43 0 0,-53 138 0 0 0,57-184-187 0 0,-1 0 0 0 0,-1-1 0 0 0,-1-1 0 0 0,-1 0 0 0 0,-1-1 0 0 0,-2-1 0 0 0,-38 35 0 0 0,-73 67-1027 0 0,125-119 1126 0 0,3-2 19 0 0,0 0-1 0 0,0-1 1 0 0,0 0-1 0 0,0 1 0 0 0,-1-1 1 0 0,-5 2-1 0 0,-2 1 4517 0 0,13-7-4360 0 0,0 0 1 0 0,0 0 0 0 0,0 1 0 0 0,0-1 0 0 0,0 1 0 0 0,0-1 0 0 0,0 1-1 0 0,3-1 1 0 0,-3 1-72 0 0,-1 1 0 0 0,1-1 0 0 0,-1 1 0 0 0,1-1 0 0 0,0 1 0 0 0,-1 0 1 0 0,1 0-1 0 0,0 0 0 0 0,-1 0 0 0 0,1 0 0 0 0,-1 0 0 0 0,3 1 0 0 0,5-1 110 0 0,7-2 47 0 0,106-14 898 0 0,-100 11-946 0 0,0 0 0 0 0,-1-1 1 0 0,31-14-1 0 0,-43 16-112 0 0,8-3 78 0 0,0-1-1 0 0,-1-1 1 0 0,18-13 0 0 0,-23 15-46 0 0,-6 5-33 0 0,-1-1 1 0 0,1 0-1 0 0,-1 0 1 0 0,0-1 0 0 0,5-4-1 0 0,-1 1-47 0 0,-7 5-98 0 0,-2 1-532 0 0,-17-5-1572 0 0,7 6 907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12871 0 0,'0'0'1164'0'0,"-2"-1"-958"0"0,-18-2 192 0 0,18 3 70 0 0,2 0-465 0 0,0 0 0 0 0,0 1 0 0 0,0-1 0 0 0,0 0 0 0 0,-1 0 0 0 0,1 0 0 0 0,0 1 0 0 0,0-1 0 0 0,0 0 0 0 0,0 0 0 0 0,0 0 0 0 0,0 1 0 0 0,0-1 0 0 0,0 0 0 0 0,0 0 0 0 0,-1 0 0 0 0,1 0 0 0 0,0 1 0 0 0,0-1-1 0 0,0 0 1 0 0,0 0 0 0 0,-1 0 0 0 0,1 0 0 0 0,0 0 0 0 0,0 0 0 0 0,0 0 0 0 0,-1 1 0 0 0,1-1 0 0 0,0 0 0 0 0,0 0 5 0 0,-1 0 0 0 0,1 0 0 0 0,0 0 0 0 0,-1 0 0 0 0,1 0 0 0 0,0 1 0 0 0,0-1 0 0 0,-1 0 0 0 0,1 0 0 0 0,0 0 0 0 0,0 1 0 0 0,0-1 0 0 0,-1 0 0 0 0,1 0 0 0 0,0 0 0 0 0,0 1 0 0 0,0-1 0 0 0,0 0 0 0 0,-1 1 0 0 0,1-1 0 0 0,0 0 0 0 0,0 0 0 0 0,0 1 0 0 0,0-1-1 0 0,0 0 1 0 0,0 1 0 0 0,0-1 0 0 0,0 0 0 0 0,0 0 0 0 0,0 1 0 0 0,0-1 0 0 0,0 0 0 0 0,0 1 0 0 0,0-1 0 0 0,1 4 28 0 0,0-1 1 0 0,-1 1-1 0 0,2-1 0 0 0,-1 0 0 0 0,0 1 0 0 0,1-1 0 0 0,-1 0 1 0 0,1 0-1 0 0,0 0 0 0 0,0 0 0 0 0,0 0 0 0 0,1 0 1 0 0,-1-1-1 0 0,1 1 0 0 0,-1-1 0 0 0,1 0 0 0 0,0 0 0 0 0,0 0 1 0 0,0 0-1 0 0,0 0 0 0 0,0 0 0 0 0,0-1 0 0 0,1 1 0 0 0,-1-1 1 0 0,1 0-1 0 0,-1 0 0 0 0,0-1 0 0 0,1 1 0 0 0,0-1 1 0 0,-1 1-1 0 0,1-1 0 0 0,-1 0 0 0 0,1 0 0 0 0,-1-1 0 0 0,1 1 1 0 0,-1-1-1 0 0,6-1 0 0 0,1-1-335 0 0,-1 0 1 0 0,1-1 0 0 0,-1 0-1 0 0,0 0 1 0 0,11-9-1 0 0,-4 1-5137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10591 0 0,'0'0'7336'0'0,"-2"1"-6720"0"0,-11 5-516 0 0,0 1-1 0 0,1 0 0 0 0,0 1 1 0 0,0 0-1 0 0,1 1 1 0 0,-15 14-1 0 0,7-2-83 0 0,2 1 0 0 0,0 0 0 0 0,1 1 0 0 0,-23 44 0 0 0,32-53-11 0 0,1 0-1 0 0,1 1 0 0 0,0 0 1 0 0,0 0-1 0 0,2 0 0 0 0,0 0 1 0 0,1 1-1 0 0,0-1 0 0 0,1 1 1 0 0,2 16-1 0 0,0-22-4 0 0,1-1 0 0 0,0 1 0 0 0,4 10 0 0 0,-4-14 0 0 0,4 9 0 0 0,-4-11-1 0 0,8 14-131 0 0,-5-11 27 0 0,-2-1 54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11487 0 0,'0'0'528'0'0,"2"2"-16"0"0,11 12-126 0 0,0 0-1 0 0,1-1 1 0 0,0-1-1 0 0,1 0 1 0 0,31 18-1 0 0,-22-14 1051 0 0,37 30-1 0 0,-32-20-590 0 0,34 33 561 0 0,-55-51-1313 0 0,-2 0 1 0 0,1 0-1 0 0,-1 1 0 0 0,0 0 1 0 0,8 18-1 0 0,-12-22-50 0 0,0 6-33 0 0,-2 3-50 0 0,-1-13-12 0 0,1 0-1 0 0,0 0 0 0 0,-1-1 0 0 0,1 1 1 0 0,-1 0-1 0 0,1 0 0 0 0,-1-1 1 0 0,1 1-1 0 0,-1 0 0 0 0,1-1 1 0 0,-1 1-1 0 0,0 0 0 0 0,1-1 1 0 0,-1 1-1 0 0,0-1 0 0 0,0 1 1 0 0,1-1-1 0 0,-1 0 0 0 0,0 1 1 0 0,0-1-1 0 0,0 0 0 0 0,1 1 1 0 0,-2-1-1 0 0,1 0 49 0 0,-1 1-1309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13359 0 0,'0'0'1027'0'0,"-2"2"-670"0"0,1-1-332 0 0,-10 9 550 0 0,1 1-1 0 0,0-1 1 0 0,1 2-1 0 0,0-1 1 0 0,-13 26-1 0 0,-45 88-490 0 0,53-103-301 0 0,-1 0 0 0 0,-1-1 0 0 0,-25 26 0 0 0,25-33-204 0 0,11-11 323 0 0,0 1 1 0 0,0 0 0 0 0,1 0 0 0 0,-1 1-1 0 0,1 0 1 0 0,-5 7 0 0 0,2-4 101 0 0,5-6 526 0 0,5-2-585 0 0,-1 1 1 0 0,0-1-1 0 0,1 0 0 0 0,-1 0 0 0 0,0 0 0 0 0,1 0 1 0 0,-1 0-1 0 0,1 0 0 0 0,-1 0 0 0 0,4-2 1 0 0,-6 2 42 0 0,3 0-188 0 0,-1-1 1 0 0,1 0-1 0 0,-1 0 1 0 0,0 0-1 0 0,0 0 1 0 0,1 0-1 0 0,-1 0 1 0 0,0-1-1 0 0,3-2 1 0 0,-2 2-840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10591 0 0,'0'0'8626'0'0,"3"1"-8398"0"0,9-1-28 0 0,0-1 0 0 0,0 1 0 0 0,0-2 0 0 0,0 0 0 0 0,-1 0 0 0 0,1-1 1 0 0,-1-1-1 0 0,14-5 0 0 0,-7 4 162 0 0,-18 5-345 0 0,1 0-1 0 0,-1-1 1 0 0,0 1-1 0 0,1 0 1 0 0,-1 0 0 0 0,1 0-1 0 0,-1 0 1 0 0,1 0 0 0 0,-1 0-1 0 0,0 1 1 0 0,1-1-1 0 0,-1 0 1 0 0,1 0 0 0 0,-1 0-1 0 0,0 0 1 0 0,1 0-1 0 0,-1 1 1 0 0,0-1 0 0 0,1 0-1 0 0,0 2-5 0 0,0 0-1 0 0,-1-1 1 0 0,0 1-1 0 0,1-1 1 0 0,-1 1-1 0 0,0-1 1 0 0,0 1-1 0 0,0 0 1 0 0,0-1-1 0 0,0 1 1 0 0,-1-1-1 0 0,1 1 1 0 0,0-1-1 0 0,-1 3 1 0 0,-1 3 4 0 0,0 0 0 0 0,0-1 1 0 0,0 1-1 0 0,-1-1 0 0 0,1 0 0 0 0,-2 0 0 0 0,-4 8 1 0 0,-32 38 160 0 0,17-23-133 0 0,15-18-32 0 0,1 1 31 0 0,1-1-31 0 0,4 0-11 0 0,2-9 2 0 0,1 0 0 0 0,-1 0 0 0 0,0-1-1 0 0,1 1 1 0 0,0 0 0 0 0,-1 0 0 0 0,1-1 0 0 0,0 1 0 0 0,0 0-1 0 0,0-1 1 0 0,0 1 0 0 0,0-1 0 0 0,0 1 0 0 0,0-1-1 0 0,2 2 1 0 0,1 0 8 0 0,-1 0-1 0 0,0-1 1 0 0,1 0-1 0 0,-1 0 1 0 0,1 0-1 0 0,6 3 0 0 0,2-2 20 0 0,0 1 0 0 0,1-1 0 0 0,19 2 0 0 0,-18-4 0 0 0,-1-1-1 0 0,0 1 1 0 0,1-2 0 0 0,-1 0 0 0 0,18-4-1 0 0,-25 4-400 0 0,0-1 0 0 0,1 0-1 0 0,-1 0 1 0 0,0 0 0 0 0,0-1-1 0 0,0 0 1 0 0,0 0 0 0 0,0 0-1 0 0,-1-1 1 0 0,0 0 0 0 0,1 0-1 0 0,6-8 1 0 0,-1 0-1195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0,'0'0'623'0'0,"2"3"-340"0"0,33 54 4070 0 0,-7-10-2491 0 0,55 71 0 0 0,-41-71-797 0 0,86 73-1 0 0,-98-94-429 0 0,52 57 0 0 0,-73-72-545 0 0,-1 0 0 0 0,0 0-1 0 0,0 1 1 0 0,-1 0 0 0 0,-1 0 0 0 0,0 1 0 0 0,0 0 0 0 0,-1 0-1 0 0,3 16 1 0 0,-7-22-65 0 0,0 0-1 0 0,-1 1 1 0 0,0-1 0 0 0,0 1-1 0 0,0-1 1 0 0,-1 0-1 0 0,-1 1 1 0 0,1-1-1 0 0,-1 0 1 0 0,0 0 0 0 0,-1 0-1 0 0,0 0 1 0 0,0 0-1 0 0,0-1 1 0 0,-8 12-1 0 0,-5 5 173 0 0,-2 0-1 0 0,-34 33 1 0 0,48-51-173 0 0,-103 115 82 0 0,65-65-6296 0 0,29-37-317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10735 0 0,'0'0'979'0'0,"2"1"-808"0"0,6 2 23 0 0,0 0 0 0 0,0 0 0 0 0,0-1 0 0 0,0 0 0 0 0,0-1 0 0 0,1 0 0 0 0,-1 0 0 0 0,1-1 0 0 0,9-1 0 0 0,0-1 429 0 0,0-1 1 0 0,0-1 0 0 0,27-10-1 0 0,50-24 756 0 0,-42 15-640 0 0,-12 2-1326 0 0,-39 20-176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15 2759 0 0,'0'0'126'0'0,"2"-1"-5"0"0,22-13 12287 0 0,-26 17-11864 0 0,-6 8-290 0 0,-1 0-1 0 0,0-1 1 0 0,-1 0 0 0 0,0 0 0 0 0,-1-1-1 0 0,-13 8 1 0 0,-32 30 41 0 0,-22 42-220 0 0,53-58-68 0 0,-4 6-7 0 0,-31 55 0 0 0,21-30 0 0 0,36-58 0 0 0,-81 128 0 0 0,64-96 0 0 0,-28 69 0 0 0,44-96 0 0 0,1 0-1 0 0,0 1 0 0 0,1 0 0 0 0,0-1 1 0 0,0 1-1 0 0,1 16 0 0 0,1-22 2 0 0,0 0 1 0 0,0 0-1 0 0,1 0 0 0 0,-1-1 0 0 0,1 1 1 0 0,0 0-1 0 0,1 0 0 0 0,-1 0 0 0 0,0-1 1 0 0,1 1-1 0 0,0 0 0 0 0,0-1 0 0 0,0 0 1 0 0,0 1-1 0 0,1-1 0 0 0,-1 0 0 0 0,1 0 1 0 0,0-1-1 0 0,3 4 0 0 0,3 0-8 0 0,1 0 0 0 0,0 0-1 0 0,0 0 1 0 0,0-2 0 0 0,1 1-1 0 0,0-1 1 0 0,-1-1 0 0 0,2 0 0 0 0,-1 0-1 0 0,0-1 1 0 0,0 0 0 0 0,1-1-1 0 0,-1-1 1 0 0,0 0 0 0 0,1 0 0 0 0,18-4-1 0 0,-25 3-315 0 0,-1 0 0 0 0,1-1 0 0 0,0 1 0 0 0,-1-1 0 0 0,7-4 0 0 0,9-7-3965 0 0,-3 1-806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11 16039 0 0,'0'0'731'0'0,"2"-2"-10"0"0,7-7 1842 0 0,-23 22-2485 0 0,0-1 1 0 0,-1-1-1 0 0,-25 15 0 0 0,34-22-70 0 0,-101 59-111 0 0,86-53-5 0 0,0 0-1 0 0,-1-2 0 0 0,-30 9 1 0 0,25-10-157 0 0,0-1 0 0 0,0-2 0 0 0,-1 0 0 0 0,1-2 0 0 0,-1-1 0 0 0,-45-4 0 0 0,71 3-91 0 0,9-8-1753 0 0,-5 5 2079 0 0,0 0 0 0 0,1 0 0 0 0,-1 0 0 0 0,1 1 0 0 0,-1-1-1 0 0,6-3 1 0 0,-7 5-63 0 0,0 1 91 0 0,-1 0 1 0 0,0 0-1 0 0,0 0 1 0 0,1 0 0 0 0,-1 0-1 0 0,0 0 1 0 0,1 0-1 0 0,-1 0 1 0 0,0 0-1 0 0,0-1 1 0 0,1 1-1 0 0,-1 0 1 0 0,0 0-1 0 0,0 0 1 0 0,1 0-1 0 0,-1-1 1 0 0,0 1-1 0 0,0 0 1 0 0,1 0-1 0 0,-1 0 1 0 0,0-1-1 0 0,0 1 1 0 0,0 0-1 0 0,1-1-21 0 0,-1 1 0 0 0,0 0 0 0 0,0 0 0 0 0,0-1 0 0 0,1 1 0 0 0,-1 0-1 0 0,0 0 1 0 0,0 0 0 0 0,0-1 0 0 0,1 1 0 0 0,-1 0 0 0 0,0 0 0 0 0,0 0 0 0 0,1 0-1 0 0,-1-1 1 0 0,0 1 0 0 0,1 0 0 0 0,-1 0 0 0 0,0 0 0 0 0,0 0 0 0 0,1 0 0 0 0,-1 0-1 0 0,1 0 1 0 0,0 2 151 0 0,2 4-97 0 0,-1-1 0 0 0,0 0 1 0 0,0 1-1 0 0,-1-1 0 0 0,1 1 0 0 0,-1-1 0 0 0,0 1 0 0 0,-1 0 0 0 0,0 0 0 0 0,0-1 0 0 0,0 1 0 0 0,0 0 1 0 0,-1-1-1 0 0,0 1 0 0 0,-2 6 0 0 0,-3 15-21 0 0,-20 48 1 0 0,19-59-10 0 0,-131 299 1077 0 0,126-291-1063 0 0,-1 0-1 0 0,-1-1 1 0 0,-1-1 0 0 0,-27 33 0 0 0,24-39-4 0 0,17-15 1156 0 0,2-3-826 0 0,1-3-217 0 0,0 1 1 0 0,0-1-1 0 0,0 1 0 0 0,1 0 0 0 0,0 0 1 0 0,0 0-1 0 0,0 0 0 0 0,0 0 1 0 0,1 1-1 0 0,-1-1 0 0 0,1 1 1 0 0,0 0-1 0 0,0 0 0 0 0,0 1 0 0 0,0-1 1 0 0,1 1-1 0 0,-1 0 0 0 0,0 0 1 0 0,1 0-1 0 0,0 1 0 0 0,8-2 1 0 0,10-2 299 0 0,0 1 1 0 0,0 2 0 0 0,33 0 0 0 0,-23 1 86 0 0,-6-1-203 0 0,41-10 1 0 0,-35 5-134 0 0,-25 5-121 0 0,-1 0 1 0 0,1-1-1 0 0,-1 1 0 0 0,8-6 1 0 0,21-7 72 0 0,-27 13-92 0 0,-5 1-23 0 0,-1 0-1 0 0,1 0 1 0 0,-1 0 0 0 0,1 0-1 0 0,-1-1 1 0 0,0 1 0 0 0,1-1-1 0 0,4-4 1 0 0,2-3 12 0 0,-9 8-105 0 0,0-1 1 0 0,0 1-1 0 0,0-1 1 0 0,0 1-1 0 0,0-1 1 0 0,-1 0-1 0 0,1 1 1 0 0,-1-1-1 0 0,1 0 1 0 0,-1 1-1 0 0,0-1 0 0 0,1 0 1 0 0,-1 0-1 0 0,0 1 1 0 0,0-1-1 0 0,0 0 1 0 0,-1 0-1 0 0,1 1 1 0 0,0-1-1 0 0,-1 0 1 0 0,1 0-1 0 0,-1 1 1 0 0,1-1-1 0 0,-1 0 1 0 0,0 1-1 0 0,0-1 1 0 0,0 1-1 0 0,0-1 0 0 0,0 1 1 0 0,0 0-1 0 0,0-1 1 0 0,0 1-1 0 0,-2-2 1 0 0,-3-3-985 0 0,-1 0 1 0 0,0 0-1 0 0,-1 1 0 0 0,-13-8 1 0 0,-3 1-902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11055 0 0,'0'0'1276'0'0,"-2"0"-565"0"0,-12 1-194 0 0,0 0 0 0 0,-1 0 0 0 0,-24 7 0 0 0,11 0-313 0 0,0 1 0 0 0,1 1 1 0 0,0 1-1 0 0,1 1 0 0 0,0 2 0 0 0,-38 27 1 0 0,50-31-48 0 0,-1 1 0 0 0,2 1 0 0 0,0 0 0 0 0,0 1 0 0 0,1 1 0 0 0,0 0 0 0 0,2 0 0 0 0,-1 1 0 0 0,2 0 0 0 0,0 1 0 0 0,-12 30 1 0 0,20-43-134 0 0,0 0 1 0 0,0 0 0 0 0,0 0 0 0 0,1 0 0 0 0,-1 0 0 0 0,1 0 0 0 0,0 0 0 0 0,-1 0 0 0 0,2 0 0 0 0,-1 0 0 0 0,0 0 0 0 0,1 0 0 0 0,-1 0-1 0 0,1 0 1 0 0,0 0 0 0 0,0 0 0 0 0,0 0 0 0 0,0-1 0 0 0,3 5 0 0 0,-2-3 16 0 0,1-1-1 0 0,-1 0 1 0 0,1 0 0 0 0,0-1 0 0 0,0 1-1 0 0,1-1 1 0 0,-1 1 0 0 0,0-1 0 0 0,1 0-1 0 0,-1 0 1 0 0,1 0 0 0 0,0-1-1 0 0,0 1 1 0 0,5 0 0 0 0,14 4 124 0 0,1-1 1 0 0,0-2-1 0 0,0 0 1 0 0,46-2 0 0 0,-17-4 102 0 0,60-11 1 0 0,-79 7-180 0 0,-1-1 0 0 0,1-1-1 0 0,-2-2 1 0 0,0-1 0 0 0,49-26-1 0 0,-70 31-32 0 0,0 0-1 0 0,-1-1 1 0 0,11-9 0 0 0,-2 0 89 0 0,-17 16 71 0 0,-17-5-144 0 0,8 7-74 0 0,0 0 0 0 0,0 1 0 0 0,0-1 0 0 0,0 2-1 0 0,1-1 1 0 0,-1 1 0 0 0,0 0 0 0 0,-9 7 0 0 0,-2-1-45 0 0,-79 32-352 0 0,62-27-57 0 0,-60 32 0 0 0,92-45 443 0 0,0 1 0 0 0,0-1 0 0 0,0 1 0 0 0,1 0 0 0 0,-1 0 0 0 0,0 1 0 0 0,1-1 0 0 0,0 0 0 0 0,0 1 0 0 0,-1 0 0 0 0,1-1 0 0 0,1 1 0 0 0,-1 0 0 0 0,0 0 0 0 0,1 0 0 0 0,-1 0 0 0 0,1 0 0 0 0,0 0 0 0 0,0 0 0 0 0,0 1 0 0 0,1-1 0 0 0,-1 0 0 0 0,1 1 0 0 0,0-1 0 0 0,0 0 0 0 0,0 1 0 0 0,0-1 1 0 0,0 0-1 0 0,1 1 0 0 0,0-1 0 0 0,-1 0 0 0 0,1 1 0 0 0,0-1 0 0 0,1 0 0 0 0,-1 0 0 0 0,0 0 0 0 0,1 0 0 0 0,0 0 0 0 0,0-1 0 0 0,3 5 0 0 0,0 0-720 0 0,1 1 0 0 0,0-2 0 0 0,1 1 1 0 0,11 9-1 0 0,-2-3-5366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7367 0 0,'0'0'10088'0'0,"2"1"-9513"0"0,4 3-343 0 0,1-1 0 0 0,0 0 0 0 0,0-1 0 0 0,0 0 0 0 0,0 0 0 0 0,0 0 0 0 0,0-1 0 0 0,11 1 0 0 0,-5-1 88 0 0,0-2 0 0 0,-1 1-1 0 0,1-2 1 0 0,16-3-1 0 0,7-4 114 0 0,0-2 0 0 0,45-21 0 0 0,-75 29-957 0 0,0 0-1 0 0,0 0 0 0 0,-1 0 1 0 0,1-1-1 0 0,-1 1 1 0 0,9-9-1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9671 0 0,'0'0'748'0'0,"-3"0"-262"0"0,-4 1 327 0 0,0 1 1 0 0,0-1 0 0 0,-1 1-1 0 0,1 1 1 0 0,0-1 0 0 0,-7 5-1 0 0,8-4-521 0 0,0 0-1 0 0,1 1 1 0 0,-1 0-1 0 0,1 0 1 0 0,0 1-1 0 0,-8 8 1 0 0,9-9-270 0 0,1 1 0 0 0,-1 0 0 0 0,1 0 0 0 0,0 0 0 0 0,0 0 0 0 0,1 1-1 0 0,0-1 1 0 0,0 1 0 0 0,0-1 0 0 0,0 1 0 0 0,1 0 0 0 0,0 0 0 0 0,0 0 0 0 0,0 0 0 0 0,1 0 0 0 0,0 0 0 0 0,0 0 0 0 0,2 7 0 0 0,-1-4 27 0 0,1-1 0 0 0,0 0 0 0 0,0 0 0 0 0,1 0 0 0 0,0 0 1 0 0,5 10-1 0 0,1-2 42 0 0,2-1 1 0 0,21 25 0 0 0,-5-6-222 0 0,-25-31 128 0 0,1 0 0 0 0,-1-1 0 0 0,0 1 0 0 0,1-1 0 0 0,-1 1 0 0 0,6 3 0 0 0,-3-3-20 0 0,-3-1-9 0 0,0-1 0 0 0,0 0-1 0 0,1 0 1 0 0,-1 0 0 0 0,0 0-1 0 0,0 0 1 0 0,1 0 0 0 0,-1-1 0 0 0,4 1-1 0 0,2 1-159 0 0,24 3-1902 0 0,-16-4 850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0,'0'0'319'0'0,"1"3"102"0"0,3 7 1058 0 0,1-1-1 0 0,0 0 1 0 0,1 0-1 0 0,0 0 0 0 0,0-1 1 0 0,11 11-1 0 0,12 9 53 0 0,-4-3 111 0 0,0 1 0 0 0,-2 2-1 0 0,23 33 1 0 0,-11-13-609 0 0,-17-20-695 0 0,-11-16-250 0 0,0-1-1 0 0,10 11 0 0 0,-16-20-27 0 0,0 0-16 0 0,3 5 96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20 919 0 0,'10'-7'12247'0'0,"-13"-5"-7478"0"0,0 13-4630 0 0,1-1 1 0 0,0 1-1 0 0,-1 0 0 0 0,1 0 0 0 0,0 0 1 0 0,0 1-1 0 0,0-1 0 0 0,0 1 0 0 0,0-1 1 0 0,0 1-1 0 0,0-1 0 0 0,0 1 0 0 0,1 0 1 0 0,-3 3-1 0 0,-22 34 335 0 0,21-30-306 0 0,-27 40 371 0 0,-75 89-1 0 0,66-90-394 0 0,-51 76 0 0 0,88-117-147 0 0,1 0-1 0 0,-1 0 1 0 0,1 1-1 0 0,-3 7 1 0 0,6-13-93 0 0,14-2-6201 0 0,2-3-421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9215 0 0,'0'0'831'0'0,"-2"0"-526"0"0,-2 0 218 0 0,0 0-1 0 0,0 0 0 0 0,0 0 1 0 0,0 1-1 0 0,0-1 0 0 0,0 1 1 0 0,-4 1-1 0 0,6-1 202 0 0,-2 19 690 0 0,3-18-1305 0 0,0 1-1 0 0,0-1 1 0 0,1 1 0 0 0,-1-1-1 0 0,1 1 1 0 0,0 0 0 0 0,-1-1-1 0 0,2 4 1 0 0,0-1-15 0 0,0 0 0 0 0,0-1 0 0 0,1 1 0 0 0,0 0 0 0 0,0-1 0 0 0,1 1 0 0 0,-1-1 0 0 0,1 0 0 0 0,0 0 0 0 0,0 0 0 0 0,0 0 0 0 0,6 5 0 0 0,5 4 14 0 0,1-1-1 0 0,16 10 1 0 0,-16-12 59 0 0,-9-6-136 0 0,5 3 69 0 0,-1 1 0 0 0,0 0 0 0 0,0 0 0 0 0,8 11 1 0 0,-15-16-58 0 0,-1 0 1 0 0,1 1-1 0 0,-1-1 1 0 0,0 0-1 0 0,0 1 1 0 0,-1 0-1 0 0,1-1 1 0 0,-1 1-1 0 0,0 0 1 0 0,0 0-1 0 0,0-1 1 0 0,0 1-1 0 0,-1 0 1 0 0,1 0-1 0 0,-1 0 1 0 0,0 0-1 0 0,-1 6 1 0 0,-5 18 205 0 0,0-1 0 0 0,-2 0 0 0 0,-13 30 0 0 0,16-42-175 0 0,-21 46 110 0 0,17-41-168 0 0,0 0 0 0 0,2 1 0 0 0,0-1 0 0 0,-5 29 0 0 0,12-45-226 0 0,0 1-1 0 0,0-1 1 0 0,0 0-1 0 0,1 1 1 0 0,2 7 0 0 0,-2-10-917 0 0,13 0-7548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0,'6'1'558'0'0,"10"1"2117"0"0,1 0-1 0 0,21 7 1 0 0,-33-8-2262 0 0,-1 1 0 0 0,1 1 0 0 0,-1-1 1 0 0,0 0-1 0 0,1 1 0 0 0,-1 0 0 0 0,-1 0 0 0 0,1 0 1 0 0,0 1-1 0 0,3 3 0 0 0,45 57 3109 0 0,-35-41-2354 0 0,33 33-1 0 0,7-5-114 0 0,76 51-1 0 0,-125-96-1005 0 0,1 0-22 0 0,-1 0 0 0 0,0 1 0 0 0,0 0 0 0 0,-1 0 0 0 0,0 0 0 0 0,10 15 0 0 0,-15-18-24 0 0,1 0 0 0 0,-1 0 0 0 0,0 1 0 0 0,-1-1 1 0 0,1 1-1 0 0,-1-1 0 0 0,0 1 0 0 0,0-1 0 0 0,0 1 0 0 0,-1-1 0 0 0,0 1 0 0 0,0 0 0 0 0,0 0 0 0 0,0-1 0 0 0,-1 1 0 0 0,-1 8 0 0 0,-1-4-51 0 0,0 0-1 0 0,0-1 0 0 0,-1 0 0 0 0,0 0 1 0 0,0 0-1 0 0,0 0 0 0 0,-1 0 0 0 0,-11 11 1 0 0,-4 3-143 0 0,-29 25 0 0 0,35-34 194 0 0,-38 33 191 0 0,-83 58 0 0 0,120-93-134 0 0,0 1-1 0 0,1 0 0 0 0,1 1 1 0 0,0 1-1 0 0,-18 23 0 0 0,20-22-93 0 0,10-11-6 0 0,1 3-394 0 0,0-5 175 0 0,-1 2 60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1:2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2759 0 0,'0'0'18119'0'0,"3"1"-17794"0"0,5 1-205 0 0,0 0 0 0 0,0 0 0 0 0,0-1 0 0 0,0 0 0 0 0,1 0 0 0 0,-1-1 0 0 0,0 0 0 0 0,0 0 0 0 0,1-1 0 0 0,-1 0 0 0 0,10-3 0 0 0,14-5 104 0 0,43-16 0 0 0,-72 24-209 0 0,1-1 43 0 0,5-2-35 0 0,-8 4-1 0 0,-2 3-11 0 0,-11 21-21 0 0,-1 0-1 0 0,-30 40 0 0 0,-45 40-18 0 0,49-68 40 0 0,37-35 450 0 0,2 0-453 0 0,1 0 0 0 0,-1 0 0 0 0,0-1 0 0 0,0 1 0 0 0,1 0 1 0 0,-1-1-1 0 0,0 1 0 0 0,1 0 0 0 0,-1-1 0 0 0,1 1 0 0 0,-1-1 0 0 0,1 1 0 0 0,-1 0 0 0 0,1-1 0 0 0,0 1 0 0 0,0 0 0 0 0,7 9 98 0 0,-2-5 13 0 0,2 0 31 0 0,-4-2-97 0 0,0-1 0 0 0,0 1-1 0 0,0-1 1 0 0,1 0 0 0 0,-1 0 0 0 0,1 0-1 0 0,-1 0 1 0 0,1-1 0 0 0,-1 0 0 0 0,1 0 0 0 0,0 0-1 0 0,0-1 1 0 0,0 1 0 0 0,-1-1 0 0 0,6-1-1 0 0,4 0 71 0 0,0-1-1 0 0,0 0 0 0 0,0-1 1 0 0,14-5-1 0 0,-13 3-33 0 0,41-14 125 0 0,-54 18-322 0 0,-6 16-4285 0 0,-4-4 2879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7:4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2 919 0 0,'0'0'4016'0'0,"9"-2"-4817"0"0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7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 1375 0 0,'0'0'10008'0'0,"1"-2"-9921"0"0,4-5 1899 0 0,-5 7-1955 0 0,0 0 0 0 0,0 0 1 0 0,0 0-1 0 0,0 0 0 0 0,0 0 1 0 0,1 0-1 0 0,-1 0 0 0 0,0 0 1 0 0,0 0-1 0 0,0 0 0 0 0,0 0 1 0 0,0 0-1 0 0,0 0 1 0 0,1 0-1 0 0,-1 0 0 0 0,0 0 1 0 0,0 0-1 0 0,0 0 0 0 0,0 0 1 0 0,0 0-1 0 0,0 0 0 0 0,1 0 1 0 0,-1 0-1 0 0,0 0 0 0 0,0 0 1 0 0,0 0-1 0 0,0 0 0 0 0,0 0 1 0 0,0 0-1 0 0,0 0 0 0 0,0 0 1 0 0,1 1-1 0 0,-1-1 1 0 0,0 0-1 0 0,0 0 0 0 0,0 0 1 0 0,0 0-1 0 0,0 0 0 0 0,0 0 1 0 0,0 0-1 0 0,0 0 0 0 0,0 1 1 0 0,3 15 579 0 0,-4-4-611 0 0,-3 9 16 0 0,3-19 264 0 0,0 0-220 0 0,-5 10-37 0 0,-1 0 20 0 0,0 0-33 0 0,-2-1-10 0 0,0-1 11 0 0,-10 11 306 0 0,17-19 11 0 0,1-1-261 0 0,-4 6-42 0 0,3-3 23 0 0,-3 3-25 0 0,4-5 365 0 0,-1-1-275 0 0,-4 5-7 0 0,5-4 36 0 0,0-1-78 0 0,-5 5 0 0 0,3-3 0 0 0,-3 6-10 0 0,-1 4-44 0 0,0-1-10 0 0,1-3 12 0 0,4-6 36 0 0,-3 4-25 0 0,3-2 20 0 0,1 6-33 0 0,0 1-10 0 0,-1 0 0 0 0,0 0 0 0 0,1 0 0 0 0,0 0 0 0 0,1-3 12 0 0,0-7 127 0 0,0 0-78 0 0,0 7-38 0 0,0-5 20 0 0,-2 4-21 0 0,1-4 26 0 0,-3 5-24 0 0,-1 2 36 0 0,1 0 16 0 0,4-9 16 0 0,0 1-12 0 0,4 7-64 0 0,3 0-16 0 0,4-3 0 0 0,2-1 11 0 0,4 2 44 0 0,-14-4-55 0 0,-3-2 9 0 0,3 2 34 0 0,2 6-33 0 0,-1 1-20 0 0,-3-7-33 0 0,4 6 32 0 0,0 1 11 0 0,-2 1 0 0 0,0-3-16 0 0,-2-7-60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7:5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0,'0'0'624'0'0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12439 0 0,'0'0'1126'0'0,"2"0"-929"0"0,156-34 5346 0 0,-47 11-3270 0 0,282-53-47 0 0,610-29 1742 0 0,-892 98-3832 0 0,133-5 137 0 0,-181 12-663 0 0,115 15 1 0 0,-176-15 286 0 0,19 3-563 0 0,25 8 0 0 0,-39-9-824 0 0,0 0 0 0 0,0 1 0 0 0,-1 0 0 0 0,8 4 0 0 0,3 7-6492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7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186 277 1839 0 0,'0'0'9080'0'0,"0"2"-9042"0"0,-5 38 5092 0 0,4-38-4970 0 0,-1 2-89 0 0,0-3-15 0 0,1 1 1 0 0,0 0 0 0 0,0 0-1 0 0,0 0 1 0 0,0 0 0 0 0,1 0-1 0 0,-1 0 1 0 0,1 0 0 0 0,-1 0 0 0 0,1 0-1 0 0,-1 5 1 0 0,1-5 787 0 0,-1-1-785 0 0,-8 3-49 0 0,-1 0-10 0 0,-1-1 0 0 0,-13 4 0 0 0,23-7 0 0 0,-10 2 0 0 0,3 1 11 0 0,7-2 121 0 0,-1-2-60 0 0,-5-2-17 0 0,-1-3-45 0 0,0 0-10 0 0,0-1 14 0 0,-4 0 147 0 0,7 0 58 0 0,2 1-205 0 0,-1-3-14 0 0,1-1 0 0 0,3-1 0 0 0,2-2 0 0 0,2 1 0 0 0,-1 0 0 0 0,0 0 0 0 0,-1 0 0 0 0,-2 2 18 0 0,0 6 21 0 0,0 1 1 0 0,0-1-1 0 0,0 0 1 0 0,1 0 0 0 0,-1 0-1 0 0,1 1 1 0 0,0-1-1 0 0,2-6 1 0 0,2 2 42 0 0,1-1 1 0 0,-1 1 0 0 0,12-12-1 0 0,-4 3-82 0 0,-3 6 0 0 0,5-4 0 0 0,-1 1-3 0 0,-13 10 5 0 0,0 2 14 0 0,0-1 697 0 0,-1-2-543 0 0,4-4 145 0 0,0 1 115 0 0,-2 1-376 0 0,4 1-28 0 0,3-1 81 0 0,-8 5-22 0 0,1 0-26 0 0,10-11-49 0 0,-9 10-7 0 0,14-4 58 0 0,-6 2-61 0 0,2 2 0 0 0,0-1 0 0 0,-1 2 0 0 0,0 1 0 0 0,1 0 0 0 0,0 2 0 0 0,-1 2 0 0 0,2 1 0 0 0,-1-1 11 0 0,-3 1 45 0 0,-8-3 21 0 0,-1 0-40 0 0,3 3 0 0 0,11 3 99 0 0,-12-4-66 0 0,6 5-13 0 0,-4-2-42 0 0,-2 1 38 0 0,3 4-42 0 0,0 3-11 0 0,-1 0 0 0 0,-2 2 0 0 0,1 0 0 0 0,-3 0 0 0 0,-1-1 0 0 0,1 6-28 0 0,-5 17-8 0 0,2-24 36 0 0,0 2 0 0 0,-1-2 0 0 0,-3 4 9 0 0,5-14 15 0 0,-4 1-3 0 0,-5 11-9 0 0,7-13-12 0 0,-11 8-2 0 0,3-4 2 0 0,-1 0 0 0 0,1 2 0 0 0,1 2 0 0 0,-1-1 0 0 0,2 1 0 0 0,0 0 0 0 0,1-1 0 0 0,-1-1 0 0 0,0-2 0 0 0,7-5 7 0 0,-1 0-1 0 0,1-1 0 0 0,0 1 1 0 0,0-1-1 0 0,-1 1 1 0 0,1-1-1 0 0,-1 0 1 0 0,1 0-1 0 0,-5 1 1 0 0,2 0 19 0 0,2-1 28 0 0,1 0 17 0 0,-3 1-51 0 0,-1 0-1 0 0,0 0 0 0 0,0-1 1 0 0,0 1-1 0 0,0-1 0 0 0,-10 0 1 0 0,-38-4 183 0 0,-16-1-94 0 0,61 4-109 0 0,1 2 0 0 0,0 1-11 0 0,7-3-47 0 0,-7-8-1754 0 0,6 5 1377 0 0,1-1 1 0 0,0 1-1 0 0,0 0 0 0 0,0-1 1 0 0,1 1-1 0 0,-1-1 0 0 0,1 1 1 0 0,0-1-1 0 0,0 1 0 0 0,0-1 1 0 0,0 1-1 0 0,1-1 0 0 0,-1 1 1 0 0,1-1-1 0 0,0 1 0 0 0,0 0 1 0 0,2-4-1 0 0,-2 4-1316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7:5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8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194 130 919 0 0,'1'-2'67'0'0,"7"-20"181"0"0,7-22 5864 0 0,-15 43-5327 0 0,7-22 1275 0 0,-6 21-1628 0 0,1-34 7608 0 0,-19 54-7944 0 0,12-13-94 0 0,3-2 7 0 0,0 0 0 0 0,0 0 1 0 0,0-1-1 0 0,0 1 0 0 0,0 1 1 0 0,0-1-1 0 0,-1 5 0 0 0,-5 6 41 0 0,6-8-41 0 0,-1 17 56 0 0,0-8-65 0 0,1-1 0 0 0,0 11 12 0 0,2-23 139 0 0,0 0-82 0 0,-2 8-1 0 0,1-1 28 0 0,-1 0 0 0 0,-5 13 0 0 0,5-16-29 0 0,0 0 1 0 0,1 1-1 0 0,-1-1 0 0 0,1 0 1 0 0,0 10-1 0 0,1-7-13 0 0,1-1-1 0 0,1 1 1 0 0,-1-1-1 0 0,2 0 1 0 0,-1 0-1 0 0,6 13 1 0 0,-3-9 15 0 0,-4-10-10 0 0,-1-1-47 0 0,1 4 39 0 0,7 10 26 0 0,-6-11-34 0 0,-1 2-39 0 0,-4 9 136 0 0,2-13 30 0 0,0 12 318 0 0,1-12-329 0 0,0 7-66 0 0,0-7-5 0 0,0 0-12 0 0,3 13-12 0 0,-3-13-21 0 0,-3 16-14 0 0,1-6-17 0 0,0-3 49 0 0,2-5-14 0 0,-1 0 0 0 0,0 0-1 0 0,-1-1 1 0 0,-2 8-1 0 0,1-4-7 0 0,0-1-1 0 0,1 1 0 0 0,-3 13 0 0 0,1-8 4 0 0,1 0-31 0 0,1 1-11 0 0,0-1 0 0 0,1-1 11 0 0,0-7 31 0 0,-2 6-31 0 0,0 0 0 0 0,2-6 31 0 0,-3 3-19 0 0,2-3 25 0 0,-2 5-25 0 0,-2 2 19 0 0,1 0-31 0 0,-2 0-11 0 0,3-2 12 0 0,3-7 656 0 0,1 0-601 0 0,1 8-43 0 0,0-6 18 0 0,1 7-31 0 0,1 3-11 0 0,-1 0 0 0 0,1 0 0 0 0,-1 0 0 0 0,-1 0 0 0 0,-1-1 0 0 0,-4 1 0 0 0,0 0 0 0 0,1 2 0 0 0,1-1 0 0 0,1 0 0 0 0,1-1 0 0 0,-2 1 0 0 0,-3-2 0 0 0,0 0 0 0 0,1-3-12 0 0,3-7-48 0 0,0-1-83 0 0,-1 6 78 0 0,1-6 1 0 0,-3 10-128 0 0,3-10 119 0 0,-5 8-433 0 0,-6 12-539 0 0,10-20 829 0 0,1-1 0 0 0,-15 13-938 0 0,14-13 652 0 0,1-1 273 0 0,-1 1-1 0 0,1 0 1 0 0,0-1-1 0 0,-1 1 1 0 0,1-1-1 0 0,-1 0 1 0 0,1 1-1 0 0,-1-1 1 0 0,1 0-1 0 0,-2 0 0 0 0,-3 1-1155 0 0,4-2 435 0 0,-8-2-30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8:0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6447 0 0,'0'0'6784'0'0,"0"-2"-6662"0"0,1-10-108 0 0,-1 0 28 0 0,0 10 163 0 0,0 1-45 0 0,0-6 2954 0 0,4 6-1432 0 0,5 6-949 0 0,14 12-669 0 0,-21-16 64 0 0,0 2-50 0 0,0 0-1 0 0,0-1 1 0 0,1 1-1 0 0,-1 0 1 0 0,1-1-1 0 0,3 3 1 0 0,-4-3-53 0 0,62 69 1057 0 0,-20-20-628 0 0,-13-18-199 0 0,70 56-1 0 0,-94-84-214 0 0,0 0 0 0 0,0-1 0 0 0,1 0 0 0 0,0-1 0 0 0,-1 0 0 0 0,1 0 0 0 0,0 0 0 0 0,14 2 0 0 0,-3-2 190 0 0,1-1 1 0 0,27-1-1 0 0,-43-1-158 0 0,6-3-3 0 0,-8 3 17 0 0,0-1-28 0 0,5-3-64 0 0,-5 3-76 0 0,-6 2-553 0 0,-1-1 304 0 0,1 1 1 0 0,0-1-1 0 0,0 1 1 0 0,0 1 0 0 0,0-1-1 0 0,1 0 1 0 0,-1 1-1 0 0,0 0 1 0 0,0 0-1 0 0,1 0 1 0 0,-1 0-1 0 0,1 0 1 0 0,0 1 0 0 0,0 0-1 0 0,0 0 1 0 0,-3 3-1 0 0,4-4-64 0 0,1-1 0 0 0,0 1-1 0 0,0 0 1 0 0,0 0 0 0 0,0-1 0 0 0,0 1-1 0 0,0 0 1 0 0,0 0 0 0 0,1 0 0 0 0,-1 2-1 0 0,0-2 231 0 0,0 1-1231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8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5151 0 0,'0'0'504'0'0,"13"-9"-504"0"0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7T22:08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9559 0 0,'0'0'12403'0'0,"0"2"-12199"0"0,0 6-164 0 0,0 0 0 0 0,0 0-1 0 0,-1 0 1 0 0,0 0 0 0 0,0-1 0 0 0,-1 1 0 0 0,0 0 0 0 0,-1-1-1 0 0,1 1 1 0 0,-1-1 0 0 0,-6 9 0 0 0,-7 12 176 0 0,-29 38-1 0 0,40-59-211 0 0,-47 67 9 0 0,-86 110 38 0 0,45-77-19 0 0,70-84-21 0 0,-1-1-1 0 0,-36 26 1 0 0,35-29-11 0 0,14-11 0 0 0,1-1 0 0 0,9-7-10 0 0,3 1-17 0 0,10-3-60 0 0,14-5-93 0 0,-6 0-768 0 0,0 0 0 0 0,-1-2 0 0 0,32-19 0 0 0,-27 11-6044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9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29 789 2759 0 0,'-1'-2'4332'0'0,"0"-1"-3390"0"0,-1 0 1 0 0,1 0-1 0 0,-1-1 0 0 0,1 1 0 0 0,-1-5 0 0 0,-6-38 1031 0 0,6 27-1007 0 0,1 17-675 0 0,1 0-10 0 0,-5-31 399 0 0,5 31-488 0 0,-1-12 1304 0 0,0 9-1471 0 0,4 17 1380 0 0,17 50-1331 0 0,-14-45-74 0 0,-5-13 0 0 0,4 18 0 0 0,51 191 211 0 0,-45-167-184 0 0,21 53-1 0 0,-24-78-15 0 0,2 1 0 0 0,0-1-1 0 0,2-1 1 0 0,20 28 0 0 0,-27-41-8 0 0,86 109 15 0 0,-77-99-6 0 0,-2 2 0 0 0,0-1 0 0 0,9 22 0 0 0,-12-22-7 0 0,8 18 7 0 0,-14-30 73 0 0,1 0 0 0 0,0 0 0 0 0,0 0 0 0 0,5 5 0 0 0,-9-10-72 0 0,2 1 521 0 0,-1-2-512 0 0,0 0 0 0 0,0 0 0 0 0,0-1 0 0 0,0 1 0 0 0,0 0 0 0 0,0 0 0 0 0,0 0 0 0 0,0-1 0 0 0,0 1 0 0 0,0-1-1 0 0,0 1 1 0 0,0 0 0 0 0,-1-1 0 0 0,1 0 0 0 0,0 1 0 0 0,0-1 0 0 0,0 1 0 0 0,-1-1 0 0 0,2-1 0 0 0,-1 0 12 0 0,1 0 0 0 0,-1 0 1 0 0,-1 0-1 0 0,1 0 0 0 0,0 0 1 0 0,0 0-1 0 0,-1 0 0 0 0,1 0 1 0 0,0-2-1 0 0,0-6 94 0 0,-1-1 0 0 0,0 1 0 0 0,-2-13 0 0 0,2 14-29 0 0,-2-96 529 0 0,14-143-1 0 0,-2 112-355 0 0,-7 90-272 0 0,7-94 0 0 0,-1 46 192 0 0,-9 92 187 0 0,2 5-782 0 0,6 7 329 0 0,0 0-1 0 0,-2 1 1 0 0,1 0 0 0 0,-1 0 0 0 0,8 21-1 0 0,18 66-76 0 0,-25-72 146 0 0,2-1 1 0 0,20 43-1 0 0,-24-59 6 0 0,0 0-1 0 0,1 0 0 0 0,0-1 0 0 0,1 0 1 0 0,-1 0-1 0 0,1 0 0 0 0,1-1 0 0 0,-1 0 1 0 0,1-1-1 0 0,12 8 0 0 0,16 6 0 0 0,61 26 0 0 0,-78-38 0 0 0,8 8 0 0 0,-13-8 0 0 0,-1 0 0 0 0,3 3-2 0 0,-14-8 3 0 0,0 2 1579 0 0,-1-17-1479 0 0,-2-15 35 0 0,-11-31 252 0 0,-6-87 0 0 0,17 97-271 0 0,8-94 1 0 0,21-46-123 0 0,-27 179 2 0 0,10-76-911 0 0,0-158 0 0 0,-11 234 670 0 0,0 0 1 0 0,1 0-1 0 0,0 1 0 0 0,1-1 1 0 0,-1 0-1 0 0,2 1 1 0 0,-1 0-1 0 0,1-1 1 0 0,1 1-1 0 0,-1 0 0 0 0,1 0 1 0 0,9-12-1 0 0,69-92-5094 0 0,-65 89 3788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0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2303 0 0,'0'0'3578'0'0,"1"-1"-2488"0"0,4-16 761 0 0,-2 1-1 0 0,4-31 1 0 0,4-19-87 0 0,-5 48-1433 0 0,1 0 0 0 0,1 0 1 0 0,0 1-1 0 0,15-22 0 0 0,-12 20-140 0 0,-8 12-106 0 0,5-1-46 0 0,2 0 20 0 0,1 0-49 0 0,-1 1-24 0 0,-10 7 3 0 0,1 0 0 0 0,-1 0 0 0 0,1 0 0 0 0,0 0 1 0 0,-1-1-1 0 0,1 1 0 0 0,-1 0 0 0 0,1 0 0 0 0,0 0 1 0 0,-1 0-1 0 0,1 1 0 0 0,0-1 0 0 0,-1 0 0 0 0,1 0 1 0 0,-1 0-1 0 0,1 0 0 0 0,0 1 0 0 0,-1-1 1 0 0,1 0-1 0 0,0 1 0 0 0,1 0-149 0 0,5 13-184 0 0,-2-2 129 0 0,-4-10-10 0 0,0 1-6 0 0,4 7 25 0 0,-4-7 100 0 0,1-1 40 0 0,6 8 52 0 0,4 6 42 0 0,-11-10-12 0 0,-2-3-6 0 0,0 8-18 0 0,0-1 0 0 0,0 0 1 0 0,-1 1-1 0 0,-1-1 0 0 0,-6 19 0 0 0,2-8-23 0 0,-20 58-105 0 0,-10 38 22 0 0,26-73 82 0 0,-17 82 2 0 0,25-109 42 0 0,2-1 0 0 0,0 1 0 0 0,0-1 0 0 0,1 1 0 0 0,5 27 0 0 0,-4-41-6 0 0,-2-2-3 0 0,2 1 0 0 0,-1 0 1 0 0,0-1-1 0 0,0 1 0 0 0,0-1 0 0 0,1 1 1 0 0,-1-1-1 0 0,1 1 0 0 0,-1-1 0 0 0,1 1 1 0 0,0-1-1 0 0,0 2 0 0 0,5 4 75 0 0,9 17-4 0 0,-7-13-88 0 0,-2-2-64 0 0,7 17-264 0 0,-12-24 788 0 0,2-3-304 0 0,2-1-77 0 0,1 0 1 0 0,-1-1 0 0 0,1 0 0 0 0,-1 0-1 0 0,0-1 1 0 0,0 0 0 0 0,0 1 0 0 0,0-1 0 0 0,-1-1-1 0 0,5-4 1 0 0,40-56 570 0 0,-30 39-538 0 0,114-141 121 0 0,-55 71-75 0 0,16-22-127 0 0,-94 117-184 0 0,1 0 0 0 0,-1 0 0 0 0,1 0 0 0 0,0 1 0 0 0,-1-1 0 0 0,1 0 0 0 0,0 0 0 0 0,0 1 0 0 0,0-1-1 0 0,0 0 1 0 0,-1 1 0 0 0,1-1 0 0 0,2 0 0 0 0,-2 1 5 0 0,-1 1 1 0 0,1-1-1 0 0,0 1 0 0 0,0-1 0 0 0,0 1 0 0 0,-1-1 1 0 0,1 1-1 0 0,0-1 0 0 0,-1 1 0 0 0,1 0 0 0 0,0-1 1 0 0,-1 1-1 0 0,1 0 0 0 0,-1-1 0 0 0,1 1 0 0 0,0 1 1 0 0,4 10-4037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0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2759 0 0,'0'0'248'0'0,"-11"-5"-248"0"0,3 1 512 0 0,-1 1 640 0 0,0-1-568 0 0,-4 4-712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0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11 919 0 0,'-3'1'303'0'0,"-2"0"-445"0"0,-16 0 8514 0 0,14-2-7558 0 0,5 1-275 0 0,-17-11 1919 0 0,17 10-1874 0 0,-2 1-509 0 0,0 2-70 0 0,-11 9-5 0 0,12-8 0 0 0,0 0 0 0 0,0 0 0 0 0,0 0 0 0 0,1 0 0 0 0,-1 1 0 0 0,1-1 0 0 0,0 1 0 0 0,0-1 0 0 0,-3 8 0 0 0,-11 41 3 0 0,11-32 5 0 0,-17 62 92 0 0,-13 110 0 0 0,12 113-102 0 0,23-1-370 0 0,0-280 318 0 0,28 383-2742 0 0,-13-240 1553 0 0,-12-141 1476 0 0,2-1-1 0 0,0 1 0 0 0,15 37 1 0 0,-10-31 471 0 0,-7-21-649 0 0,-1 0-1 0 0,-1-1 1 0 0,0 1 0 0 0,0 0 0 0 0,-1 0 0 0 0,-2 18 0 0 0,-7 7-1135 0 0,4-15-2738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4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12895 0 0,'0'0'4984'0'0,"8"-8"-3118"0"0,3 4-1756 0 0,-1 1 1 0 0,1 0 0 0 0,-1 1 0 0 0,1 0-1 0 0,0 0 1 0 0,19 1 0 0 0,11-3 112 0 0,219-52 341 0 0,-27 3-1984 0 0,-133 39-1157 0 0,-55 8 1242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55 9671 0 0,'87'-29'1132'0'0,"-52"12"2860"0"0,-15 8 4036 0 0,-22 11-7871 0 0,-1 3-115 0 0,-1-1 0 0 0,0 0-1 0 0,0 0 1 0 0,0-1-1 0 0,-1 1 1 0 0,1-1-1 0 0,-9 4 1 0 0,-40 19 94 0 0,33-17-82 0 0,-111 50 35 0 0,-160 82 102 0 0,244-109-170 0 0,1 1 1 0 0,-79 74-1 0 0,110-93-42 0 0,-21 28 1 0 0,31-36 13 0 0,0 1-1 0 0,0 0 1 0 0,1 0 0 0 0,0 0 0 0 0,1 1 0 0 0,0-1 0 0 0,-3 10-1 0 0,5-14 5 0 0,1-1-1 0 0,-1 1 1 0 0,1 0-1 0 0,0-1 1 0 0,0 1-1 0 0,0-1 1 0 0,0 1-1 0 0,0 0 0 0 0,1-1 1 0 0,-1 1-1 0 0,1-1 1 0 0,-1 1-1 0 0,1-1 1 0 0,0 1-1 0 0,0-1 0 0 0,2 4 1 0 0,0-2-3 0 0,0 0 1 0 0,0-1-1 0 0,0 1 1 0 0,0-1-1 0 0,0 0 1 0 0,1 0-1 0 0,-1 0 1 0 0,8 4-1 0 0,3 1 6 0 0,1-1 1 0 0,0-1-1 0 0,0 0 0 0 0,20 5 0 0 0,4-2 144 0 0,0-1-1 0 0,0-2 1 0 0,1-2-1 0 0,46 0 1 0 0,160-16 952 0 0,-228 11-1022 0 0,242-28 1220 0 0,-203 19-939 0 0,-1-2-1 0 0,85-30 0 0 0,-134 39-336 0 0,0 0-1 0 0,-1 0 0 0 0,1-1 0 0 0,-1 0 0 0 0,1 0 1 0 0,-1-1-1 0 0,0 0 0 0 0,-1 0 0 0 0,10-11 0 0 0,-13 14-15 0 0,0 0-1 0 0,-1 0 1 0 0,1 0-1 0 0,-1 0 1 0 0,0 0 0 0 0,0-1-1 0 0,1 1 1 0 0,-2 0-1 0 0,1-1 1 0 0,0 1-1 0 0,0-1 1 0 0,-1 1-1 0 0,1-1 1 0 0,-1 1-1 0 0,0-1 1 0 0,0 1-1 0 0,0-1 1 0 0,0 1 0 0 0,0-1-1 0 0,-1 1 1 0 0,1-1-1 0 0,-1 1 1 0 0,1-1-1 0 0,-1 1 1 0 0,0-1-1 0 0,0 1 1 0 0,0 0-1 0 0,-1-1 1 0 0,1 1-1 0 0,0 0 1 0 0,-1 0 0 0 0,-2-3-1 0 0,1 2-23 0 0,-1 0 0 0 0,1 0 1 0 0,-1 0-1 0 0,0 0 0 0 0,0 0 0 0 0,0 1 1 0 0,-1 0-1 0 0,1 0 0 0 0,0 0 0 0 0,-10-2 0 0 0,-4-1-71 0 0,-27-3-1 0 0,34 7 61 0 0,-9-2-130 0 0,1 1 0 0 0,-1 1 1 0 0,0 0-1 0 0,0 2 0 0 0,0 0 0 0 0,0 2 0 0 0,-27 6 1 0 0,36-6 78 0 0,1 0 0 0 0,0 1 0 0 0,0 0 1 0 0,1 0-1 0 0,-1 1 0 0 0,1 0 0 0 0,0 1 1 0 0,0 0-1 0 0,1 1 0 0 0,-1 0 0 0 0,2 0 0 0 0,-1 0 1 0 0,1 1-1 0 0,0 0 0 0 0,-8 14 0 0 0,8-9-164 0 0,0-1 0 0 0,1 1 0 0 0,1 0-1 0 0,0 1 1 0 0,1 0 0 0 0,1-1 0 0 0,0 1-1 0 0,0 0 1 0 0,0 27 0 0 0,2-2-1379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0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199 330 1375 0 0,'0'0'66'0'0,"-2"0"-8"0"0,-5 1 165 0 0,6-1 289 0 0,-1 1 1 0 0,0-1-1 0 0,1 0 0 0 0,-1 0 1 0 0,0 0-1 0 0,1-1 0 0 0,-1 1 0 0 0,0 0 1 0 0,1-1-1 0 0,-1 1 0 0 0,1-1 1 0 0,-3 0-1 0 0,3 0-869 0 0,-1 0 870 0 0,0-1-358 0 0,1 0-1 0 0,-1 0 1 0 0,1-1 0 0 0,-1 1 0 0 0,0 0-1 0 0,-3-3 1 0 0,3 4-14 0 0,-4-8 222 0 0,0 0 0 0 0,0 0 0 0 0,-8-17 0 0 0,12 22-266 0 0,1 1 12 0 0,0-1-1 0 0,1 0 0 0 0,-1 1 1 0 0,1-1-1 0 0,0 1 0 0 0,0-1 1 0 0,0 0-1 0 0,0 1 1 0 0,1-1-1 0 0,1-4 0 0 0,0-4-16 0 0,2-1 1 0 0,-1 1-1 0 0,2 0 0 0 0,0 1 0 0 0,0-1 0 0 0,1 1 0 0 0,8-12 0 0 0,0 3 212 0 0,0 1 0 0 0,31-31-1 0 0,-43 47-239 0 0,0-1-68 0 0,14 1 555 0 0,-14 2-615 0 0,7 12-108 0 0,-7-6 11 0 0,0 12 10 0 0,-1 0 1 0 0,-1-1 0 0 0,0 1 0 0 0,-2-1-1 0 0,1 1 1 0 0,-6 16 0 0 0,-30 102-515 0 0,24-91 520 0 0,-8 17-79 0 0,-6 19-32 0 0,-33 106 259 0 0,19-67-19 0 0,36-104-43 0 0,-1 0 1 0 0,0 0-1 0 0,-1-1 0 0 0,-12 19 1 0 0,16-25 2 0 0,-7 9 1742 0 0,10-19-1614 0 0,0 0-1 0 0,0 0 0 0 0,1 0 1 0 0,-1-1-1 0 0,1 1 0 0 0,0 0 1 0 0,0 0-1 0 0,0 0 0 0 0,0 0 1 0 0,2-3-1 0 0,-1 1 44 0 0,11-20 390 0 0,0 2 0 0 0,32-40 0 0 0,42-36 645 0 0,-74 83-975 0 0,17-15 45 0 0,1 1 0 0 0,0 1 0 0 0,67-44 0 0 0,-81 62-313 0 0,0 1 0 0 0,1 1 1 0 0,-1 1-1 0 0,24-7 0 0 0,75-13-2347 0 0,-87 25 558 0 0,-17 0 428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1839 0 0,'0'0'15894'0'0,"1"-2"-15736"0"0,7-11 395 0 0,-8 12-535 0 0,0 1 0 0 0,0 0 0 0 0,1 0 0 0 0,-1 0 0 0 0,0 0 0 0 0,0 0 0 0 0,0 0 0 0 0,0 0 0 0 0,0-1 0 0 0,1 1 0 0 0,-1 0 0 0 0,0 0 0 0 0,0 0 0 0 0,0 0 0 0 0,0 0 0 0 0,1 0 0 0 0,-1 0 0 0 0,0 0 0 0 0,0 0 0 0 0,0 0 0 0 0,0 0 0 0 0,1 0-1 0 0,-1 0 1 0 0,0 0 0 0 0,0 0 0 0 0,0 0 0 0 0,0 0 0 0 0,1 0 0 0 0,-1 0 0 0 0,0 0 0 0 0,0 0 0 0 0,0 0 0 0 0,0 1 0 0 0,0-1 0 0 0,1 0 0 0 0,-1 0 0 0 0,0 0 0 0 0,0 0 0 0 0,1 3 14 0 0,1-1 0 0 0,-1 0 1 0 0,0 1-1 0 0,-1-1 0 0 0,1 0 0 0 0,0 1 1 0 0,-1-1-1 0 0,1 6 0 0 0,0 10-21 0 0,-1 0 0 0 0,0 0 1 0 0,-1 1-1 0 0,-6 27 0 0 0,2-14-7 0 0,-2 46-4 0 0,8-61 0 0 0,-1-16-1 0 0,0 1 0 0 0,0 0 0 0 0,0 0-1 0 0,1-1 1 0 0,-1 1 0 0 0,0 0 0 0 0,1 0 0 0 0,0-1-1 0 0,-1 1 1 0 0,1-1 0 0 0,2 4 0 0 0,-2 5 207 0 0,-1-5-188 0 0,0-1 27 0 0,0 0 0 0 0,0 0 0 0 0,-1-1 0 0 0,1 1 0 0 0,-1 0-1 0 0,0 0 1 0 0,0-1 0 0 0,0 1 0 0 0,-1-1 0 0 0,-2 6 0 0 0,0 2-59 0 0,3-9-61 0 0,-4 10-117 0 0,4-9 89 0 0,4-3-389 0 0,-1 1 498 0 0,-1-1-1 0 0,1 1 0 0 0,0-1 1 0 0,0 1-1 0 0,0-1 1 0 0,0 0-1 0 0,0 0 0 0 0,0 0 1 0 0,0 0-1 0 0,0 0 1 0 0,0 0-1 0 0,-1-1 0 0 0,1 1 1 0 0,0 0-1 0 0,0-1 1 0 0,0 0-1 0 0,0 1 0 0 0,-1-1 1 0 0,1 0-1 0 0,0 0 1 0 0,-1 0-1 0 0,1 0 1 0 0,0 0-1 0 0,1-2 0 0 0,2-1 58 0 0,80-65 1495 0 0,-83 67-1340 0 0,0 1-62 0 0,5-2-99 0 0,0-1 0 0 0,0 0 1 0 0,-1-1-1 0 0,1 1 1 0 0,-1-1-1 0 0,11-12 1 0 0,32-41-303 0 0,-33 36 146 0 0,128-168-2490 0 0,-113 149-3510 0 0,-18 25 555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0:1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72 2303 0 0,'0'0'102'0'0,"-2"1"-1"0"0,-13 15 11206 0 0,31-20-11322 0 0,-12 0 17 0 0,-2 1-3 0 0,11-10 99 0 0,-11 10-28 0 0,-2 0 4 0 0,1 1 172 0 0,3-3 31 0 0,2-2 1326 0 0,-2 0-1145 0 0,-3 5 540 0 0,-2 0-711 0 0,-1-10 162 0 0,-1 4-342 0 0,-3 1-112 0 0,5 6-139 0 0,1 1 139 0 0,0 0 1 0 0,0 0-1 0 0,0 0 1 0 0,0 0 0 0 0,0 0-1 0 0,0 0 1 0 0,1-1 0 0 0,-1 1-1 0 0,0 0 1 0 0,0 0-1 0 0,0 0 1 0 0,0 0 0 0 0,0 0-1 0 0,0 0 1 0 0,0 0 0 0 0,0 0-1 0 0,0-1 1 0 0,0 1 0 0 0,0 0-1 0 0,0 0 1 0 0,0 0-1 0 0,-1 0 1 0 0,1 0 0 0 0,0 0-1 0 0,0 0 1 0 0,0 0 0 0 0,0 0-1 0 0,0 0 1 0 0,0-1-1 0 0,0 1 1 0 0,0 0 0 0 0,0 0-1 0 0,0 0 1 0 0,0 0 0 0 0,0 0-1 0 0,0 0 1 0 0,0 0 0 0 0,0 0-1 0 0,-1 0 1 0 0,1 0-1 0 0,0 0 1 0 0,0 0 0 0 0,0 0-1 0 0,0 0 1 0 0,0 0 0 0 0,0 0-1 0 0,0 0 1 0 0,0 0-1 0 0,0 0 1 0 0,-1 0 0 0 0,1 0-1 0 0,0 0 1 0 0,0 0 0 0 0,0 0-1 0 0,0 0 1 0 0,0 0 0 0 0,0 0-1 0 0,0 0 1 0 0,0 0-1 0 0,0 0 1 0 0,-1 0 0 0 0,1 0-1 0 0,0 0 1 0 0,0 0 0 0 0,0 0-1 0 0,0 0 1 0 0,0 0-1 0 0,0 0 1 0 0,0 0 4 0 0,0 0-1 0 0,0 0 1 0 0,0 0 0 0 0,0 0 0 0 0,0 0-1 0 0,0 0 1 0 0,0 0 0 0 0,0 0 0 0 0,0 0-1 0 0,0 0 1 0 0,0 0 0 0 0,0 0-1 0 0,0-1 1 0 0,0 1 0 0 0,0 0 0 0 0,1 0-1 0 0,-1 0 1 0 0,0 0 0 0 0,0 0 0 0 0,0 0-1 0 0,0 0 1 0 0,0 0 0 0 0,0 0-1 0 0,0 0 1 0 0,0 0 0 0 0,-1-1 0 0 0,1 1-1 0 0,0 0 1 0 0,0 0 0 0 0,0 0 0 0 0,0 0-1 0 0,0 0 1 0 0,0 0 0 0 0,0 0-1 0 0,0 0 1 0 0,0 0 0 0 0,0 0 0 0 0,0 0-1 0 0,0 0 1 0 0,0 0 0 0 0,0 0 0 0 0,0-1-1 0 0,0 1 1 0 0,0 0 0 0 0,0 0-1 0 0,0 0 1 0 0,-1 0 0 0 0,1 0 0 0 0,0 0-1 0 0,0 0 1 0 0,0 0 0 0 0,0 0 0 0 0,0 0-1 0 0,0 0 1 0 0,0 0 0 0 0,0 0-1 0 0,0 0 1 0 0,0 0 0 0 0,0 0 0 0 0,0 0-1 0 0,-1 0 1 0 0,1 0 0 0 0,-25 2-1524 0 0,17-2 1573 0 0,8 0-42 0 0,0 0-1 0 0,-1 0 0 0 0,1-1 0 0 0,0 1 0 0 0,-1 0 1 0 0,1 0-1 0 0,-1 0 0 0 0,1 0 0 0 0,0 0 0 0 0,-1 1 1 0 0,1-1-1 0 0,-1 0 0 0 0,1 0 0 0 0,0 0 0 0 0,-1 0 1 0 0,1 0-1 0 0,0 0 0 0 0,-1 1 0 0 0,1-1 0 0 0,0 0 1 0 0,-1 0-1 0 0,1 1 0 0 0,-2 0-11 0 0,0 0 0 0 0,-1 0-1 0 0,1 0 1 0 0,0 1 0 0 0,1-1 0 0 0,-1 1 0 0 0,0-1-1 0 0,0 1 1 0 0,1 0 0 0 0,-1 0 0 0 0,1-1 0 0 0,-1 1-1 0 0,1 0 1 0 0,0 0 0 0 0,-2 4 0 0 0,-1 2-48 0 0,-11 14 42 0 0,-7 9 95 0 0,21-29 18 0 0,-8 10 752 0 0,7-12-933 0 0,-1 1 106 0 0,-6 11-815 0 0,7-10 1004 0 0,2 1-162 0 0,-1 7-28 0 0,1-7 49 0 0,-1-1-16 0 0,0 10 4718 0 0,-1-10-4676 0 0,-6 6-81 0 0,-2 1-20 0 0,-1-1 0 0 0,3-1-13 0 0,6-5-51 0 0,0-15-315 0 0,1 10 385 0 0,1 1 0 0 0,-1-1 0 0 0,1 1 0 0 0,0-1 0 0 0,0 1 0 0 0,0-1 0 0 0,0 0 0 0 0,0 1 0 0 0,0-1 0 0 0,1 1 0 0 0,1-6 0 0 0,6-28 442 0 0,-8 34 64 0 0,5-10-156 0 0,-1-8 40 0 0,-4 18-473 0 0,1 6-387 0 0,16 39 458 0 0,30 54 1 0 0,-4-7 5 0 0,88 177 299 0 0,-117-240-272 0 0,-2 0 0 0 0,-1 0 0 0 0,-1 1 0 0 0,-1 1 0 0 0,-1 0 0 0 0,3 29 0 0 0,16 86 5 0 0,-21-119-24 0 0,1-1 0 0 0,1 0 0 0 0,20 39 0 0 0,-23-52-8 0 0,13 22 0 0 0,-8-17-13 0 0,-8-12-16 0 0,3 17 7 0 0,-1-9 10 0 0,-4-9-49 0 0,0-1-42 0 0,0 6-96 0 0,0-6-18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4:3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0,'0'0'1904'0'0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4:4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1375 0 0,'0'3'107'0'0,"-14"34"-24"0"0,4-11 2984 0 0,-19 34 0 0 0,9-23-359 0 0,19-35-1636 0 0,0 0-874 0 0,-35 30 4740 0 0,34-30-4571 0 0,-1 0-275 0 0,1 1 0 0 0,-1-1 1 0 0,1 1-1 0 0,0 0 0 0 0,-2 3 0 0 0,2-4 460 0 0,-1 0-353 0 0,1 1-178 0 0,-1 13 383 0 0,2-14-324 0 0,2 0 11 0 0,3 5-16 0 0,-3-4-18 0 0,1 0 0 0 0,0 0 0 0 0,0 0 0 0 0,0-1 0 0 0,0 1 0 0 0,1-1 0 0 0,-1 1 0 0 0,1-1 0 0 0,-1 0 0 0 0,1 0 0 0 0,0 0 0 0 0,0 0 0 0 0,0 0 0 0 0,0 0 0 0 0,0-1 0 0 0,0 0 0 0 0,7 2 0 0 0,-8-2 47 0 0,1 0-6 0 0,10 0-24 0 0,3 0-4 0 0,-2 0-56 0 0,2-1-14 0 0,0 0 0 0 0,2 0 0 0 0,-1 3 0 0 0,1-1 0 0 0,-2 2 0 0 0,31 5 54 0 0,-42-7-47 0 0,21 4-4 0 0,-21-5-3 0 0,0 0 0 0 0,0-1 0 0 0,-1 0 0 0 0,7 0 0 0 0,16 0 0 0 0,77 5 198 0 0,-95-5-176 0 0,22-1 750 0 0,47-8-1 0 0,-54 5-750 0 0,-19 4-2 0 0,20-5 45 0 0,2-4-67 0 0,47-18 3 0 0,-68 25 0 0 0,-1 0 0 0 0,0 0 0 0 0,1-1 0 0 0,8-6 0 0 0,0 1 0 0 0,20-10 0 0 0,-29 15 0 0 0,-1 1 0 0 0,0 0 0 0 0,0 0 0 0 0,0 0 0 0 0,1 1 0 0 0,-1-1 0 0 0,0 1 0 0 0,7-1 0 0 0,22-4 0 0 0,8-1 0 0 0,59-4 0 0 0,-74 9 0 0 0,13-1 0 0 0,38-2 0 0 0,-57 6 162 0 0,-1 0 0 0 0,1-2 0 0 0,34-5 0 0 0,-34 3-67 0 0,-14 3-68 0 0,0-1 0 0 0,0 0 0 0 0,9-3 0 0 0,-8 1-12 0 0,0 1 0 0 0,-1 0 0 0 0,1 1 0 0 0,0-1 0 0 0,13 0 0 0 0,2 0 12 0 0,-19 1-27 0 0,0 0 0 0 0,-1 1-1 0 0,1-1 1 0 0,0 1 0 0 0,0-1-1 0 0,0 1 1 0 0,0 0 0 0 0,3 1 0 0 0,24-1 13 0 0,-28 1-8 0 0,0-1 0 0 0,1 0 0 0 0,-1 0 0 0 0,0 0 0 0 0,0 0 0 0 0,0-1 0 0 0,0 1 0 0 0,0-1 0 0 0,0 1 0 0 0,3-2 0 0 0,18 0 4 0 0,-17 2 4 0 0,21 2 38 0 0,23 4 108 0 0,-28-4-46 0 0,-16-2-101 0 0,0 0-1 0 0,0 1 1 0 0,0 0 0 0 0,7 2 0 0 0,21 5-2 0 0,21 3-10 0 0,-7 0 0 0 0,-38-8 10 0 0,24 4 33 0 0,-25-5-21 0 0,-4-1-11 0 0,1 0-1 0 0,0-1 1 0 0,0 0 0 0 0,8 0-1 0 0,12-2 107 0 0,0-1 0 0 0,-1-1 0 0 0,40-11 0 0 0,-14 3-4 0 0,-42 9-97 0 0,-6 2-7 0 0,0 0 0 0 0,0 0-1 0 0,0 0 1 0 0,0 1 0 0 0,0-1 0 0 0,0 1 0 0 0,0 0-1 0 0,4 0 1 0 0,4-1 3 0 0,1 1 0 0 0,0 1 0 0 0,-1 0 0 0 0,14 3 0 0 0,2-1 68 0 0,38 8 0 0 0,-59-10-80 0 0,0 0 0 0 0,0 0 0 0 0,0-1 0 0 0,-1 1 0 0 0,1-1 0 0 0,0-1 0 0 0,0 1 0 0 0,0-1 0 0 0,5-1 0 0 0,-2 0 0 0 0,0 1 0 0 0,-1 0 0 0 0,1 0 0 0 0,16 1 0 0 0,30 1 0 0 0,96-9 0 0 0,-118 6 21 0 0,-1 1 0 0 0,47 5 0 0 0,-69-3-20 0 0,11 1-1 0 0,-3-1 0 0 0,0 0 0 0 0,21-2 0 0 0,62-8 128 0 0,-38 9-51 0 0,13-12 150 0 0,-39 12-74 0 0,-16 2-95 0 0,35 2 111 0 0,-11 1 11 0 0,82-7 105 0 0,-1 0-186 0 0,-110 2-99 0 0,32-5 0 0 0,-35 3 0 0 0,0 1 0 0 0,0 0 0 0 0,0 1 0 0 0,18 2 0 0 0,114 13 0 0 0,-99-13 0 0 0,-35-2 0 0 0,1 1 0 0 0,-1 0 0 0 0,0 0 0 0 0,1 1 0 0 0,15 6 0 0 0,-10-4 0 0 0,0-1 0 0 0,0-1 0 0 0,28 0 0 0 0,52-5 0 0 0,-83 2 0 0 0,101-3 64 0 0,-76 3-61 0 0,-14 0 7 0 0,1 1 0 0 0,-1 1 0 0 0,0 2 0 0 0,39 8 0 0 0,-47-8-1 0 0,25 3 0 0 0,-21-3 37 0 0,-1-1-18 0 0,1-1-1 0 0,-1-1 0 0 0,33-3 1 0 0,59-17 65 0 0,-83 13-38 0 0,33-15-1 0 0,-43 14-12 0 0,1 2 0 0 0,-1-1-1 0 0,1 2 1 0 0,37-5-1 0 0,36 13 77 0 0,-59-1-97 0 0,43-4-21 0 0,-64 1 0 0 0,2 2 0 0 0,-5 4 0 0 0,-7-4 0 0 0,1 1 0 0 0,-1-1 0 0 0,1 0 0 0 0,-1 0 0 0 0,1 0 0 0 0,0-1 0 0 0,-1 1 0 0 0,1-1 0 0 0,4 0 0 0 0,5 2 11 0 0,-8-1 0 0 0,-1-1 0 0 0,1 1-1 0 0,0-1 1 0 0,-1 0-1 0 0,1 0 1 0 0,-1 0 0 0 0,1-1-1 0 0,-1 0 1 0 0,9-2-1 0 0,-10 1-1 0 0,24-3 58 0 0,-12 2-24 0 0,-1 2-1 0 0,1-1 0 0 0,0 2 0 0 0,21 2 0 0 0,-21-1-30 0 0,29 7-12 0 0,-12-4 0 0 0,-18-1-1 0 0,15 7 13 0 0,-20-8 16 0 0,24 9-3 0 0,-23-7-25 0 0,-5-2 0 0 0,0 0 0 0 0,1 0 0 0 0,0 0 0 0 0,-1-1 0 0 0,1 0 0 0 0,0 0 0 0 0,0 0 0 0 0,6-1 0 0 0,-8 0 6 0 0,1 1 0 0 0,0 0 0 0 0,-1 0 0 0 0,1 0 0 0 0,-1 0 0 0 0,9 4 0 0 0,26 9 16 0 0,-13-5-22 0 0,-19-6-1 0 0,-5-2 2 0 0,1 0 0 0 0,0 0 0 0 0,0 0 0 0 0,0 0 1 0 0,0-1-1 0 0,0 1 0 0 0,0-1 0 0 0,0 0 1 0 0,4 0-1 0 0,52-2 169 0 0,-54 2-161 0 0,20 1 46 0 0,43 9 73 0 0,-33-6-64 0 0,-23-1-53 0 0,-7-2-9 0 0,1 1-1 0 0,-1-1 1 0 0,1-1 0 0 0,0 1 0 0 0,7-1 0 0 0,15 2 24 0 0,54-5 1 0 0,34-19-27 0 0,-42 5 0 0 0,-47 11 0 0 0,48-3 0 0 0,-62 9 0 0 0,1 0 0 0 0,-1 1 0 0 0,1 0 0 0 0,-1 1 0 0 0,21 5 0 0 0,-30-6 1 0 0,7 1-3 0 0,13-1 14 0 0,26 0 41 0 0,13 7 11 0 0,-27-5-53 0 0,-17-3 46 0 0,-1 0 28 0 0,-1 0 10 0 0,0 0 1 0 0,4 1-7 0 0,-13 0-82 0 0,0 3 53 0 0,10 4-21 0 0,-14-7-11 0 0,15 2-19 0 0,-11-1-9 0 0,30-1 0 0 0,-29-2 0 0 0,-6 1 0 0 0,0 0 0 0 0,1 0 0 0 0,-1 0 0 0 0,1 0 0 0 0,-1 0 0 0 0,0 1 0 0 0,1 0 0 0 0,2 0 0 0 0,9 3 0 0 0,30 6 0 0 0,-28-7 8 0 0,-13-4 10 0 0,4-1 9 0 0,-2 2-17 0 0,-3-1-10 0 0,0 1 0 0 0,1 0 0 0 0,-1 0 0 0 0,0 0 1 0 0,0 1-1 0 0,0-1 0 0 0,7 2 0 0 0,-3 0 16 0 0,25 4 32 0 0,-23-5-48 0 0,24 1 0 0 0,-29-2-1 0 0,1 1 1 0 0,12 3 12 0 0,10-2 41 0 0,-8 0-54 0 0,-13-1 2 0 0,0-1 0 0 0,-1 1 0 0 0,1-1 1 0 0,0 0-1 0 0,0 0 0 0 0,0-1 0 0 0,-1 0 0 0 0,1 0 1 0 0,6-2-1 0 0,25-8 52 0 0,-32 9-53 0 0,20-4 0 0 0,-20 5 0 0 0,19-4 0 0 0,-7 0 0 0 0,5 1 0 0 0,-17 3 0 0 0,20 1 0 0 0,-20-1 0 0 0,-3 1 0 0 0,1-1 0 0 0,-1 1 0 0 0,1 0 0 0 0,-1 0 0 0 0,0 1 0 0 0,1-1 0 0 0,-1 1 0 0 0,1-1 0 0 0,2 2 0 0 0,10 1 0 0 0,10 3 0 0 0,-25-6 0 0 0,44 6 0 0 0,-32-4 6 0 0,0-1 1 0 0,0 0-1 0 0,0-1 1 0 0,13-2-1 0 0,63-14 26 0 0,-46 4-32 0 0,-14 4 0 0 0,-20 5 12 0 0,-6 2-8 0 0,1 0 1 0 0,-1 0-1 0 0,1 0 0 0 0,-1 1 1 0 0,1-1-1 0 0,0 1 0 0 0,-1-1 1 0 0,1 1-1 0 0,0 0 0 0 0,-1 0 1 0 0,4 1-1 0 0,19-1-4 0 0,39 7 0 0 0,-37-4 0 0 0,-9-1 0 0 0,1 0 0 0 0,-1-2 0 0 0,1 0 0 0 0,32-6 0 0 0,-32 1 0 0 0,-12 5 0 0 0,10 1 0 0 0,85 8 0 0 0,-89-7 0 0 0,0-1 0 0 0,1-1 0 0 0,21-2 0 0 0,-4 0 0 0 0,-4 2 0 0 0,53-7 0 0 0,-50 3 0 0 0,-14 2 0 0 0,-1 0 0 0 0,18-6 0 0 0,69-16 0 0 0,-74 19 0 0 0,-1-1 0 0 0,0-2 0 0 0,42-16 0 0 0,-40 10 0 0 0,55-16 0 0 0,-81 29 0 0 0,0 0 0 0 0,-1 0 0 0 0,1 0 0 0 0,0 0 0 0 0,-1 1 0 0 0,1-1 0 0 0,0 1 0 0 0,0 0 0 0 0,2 0 0 0 0,2 0 0 0 0,16-2 0 0 0,0 2 0 0 0,-1 0 0 0 0,1 1 0 0 0,27 6 0 0 0,-4-2 0 0 0,4-4 0 0 0,-45-1 0 0 0,9-2 0 0 0,2-1 0 0 0,6-2 0 0 0,0 0 0 0 0,24-11 0 0 0,-12 5 0 0 0,3 2 0 0 0,-24 6 0 0 0,1 1 0 0 0,1 2 0 0 0,-1 1 0 0 0,-1 1 0 0 0,-1 0 0 0 0,1 1 0 0 0,-2 1 0 0 0,4 0 5 0 0,-9-3 19 0 0,1 0 0 0 0,-6-1-23 0 0,17 1 12 0 0,2-4-16 0 0,-6 2 3 0 0,12-3 0 0 0,-24 3 0 0 0,1 1 0 0 0,-1 0 0 0 0,0 0 0 0 0,1 0 0 0 0,-1 0 0 0 0,1 0 0 0 0,-1 0 0 0 0,5 2 0 0 0,1-1 0 0 0,7 1 0 0 0,1-1 11 0 0,-12-1 14 0 0,3 1 3 0 0,15 10 25 0 0,-2-3-39 0 0,-16-7-35 0 0,1-1-14 0 0,7 0 35 0 0,3 0 42 0 0,5 3-28 0 0,21 1-17 0 0,-11-4 3 0 0,-1 1 0 0 0,61 2-64 0 0,-75-3 64 0 0,0 0 0 0 0,1 2 0 0 0,8 2 0 0 0,-2-2 0 0 0,-21-1 0 0 0,1-1 0 0 0,-1 0 0 0 0,0 0 0 0 0,1 0 0 0 0,-1 0 0 0 0,1 0 0 0 0,-1 0 0 0 0,1 0 0 0 0,-1 0 0 0 0,1-1 0 0 0,1 0 0 0 0,17 5 0 0 0,18 8 64 0 0,-34-12-64 0 0,14 7 0 0 0,-7 0 0 0 0,-1 1 0 0 0,-1 1-11 0 0,-2 1-31 0 0,0 2 31 0 0,-1-1 11 0 0,-1-1-11 0 0,1-1-43 0 0,-4-5-5 0 0,3 6 47 0 0,3-1 12 0 0,0-2-23 0 0,-7-5-85 0 0,1-6-2662 0 0,5-15 1199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6:2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4751 0 0,'0'0'464'0'0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6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 1375 0 0,'6'-6'12119'0'0,"-15"12"-11566"0"0,8-4-338 0 0,-1 2 897 0 0,1-1 0 0 0,0 1 0 0 0,-1 0 0 0 0,0 8 0 0 0,0-4-1515 0 0,0 1 0 0 0,0-1 0 0 0,-1 0 0 0 0,0 0 0 0 0,-6 9 1 0 0,-2 8 388 0 0,-7 21 482 0 0,17-44-318 0 0,-1 1 76 0 0,-1-1-196 0 0,-6 14 246 0 0,4-4-266 0 0,0-1-10 0 0,1 4-1 0 0,2 6 13 0 0,0-8 31 0 0,0 2-33 0 0,-16 60-10 0 0,17-71 0 0 0,-23 78 0 0 0,8-45 11 0 0,4-8 54 0 0,-1 8 66 0 0,12-36-2 0 0,0 2-65 0 0,-8 17 11 0 0,8-18-22 0 0,0 1 17 0 0,-2 6 20 0 0,-9 39 166 0 0,-19 50-504 0 0,27-88 271 0 0,1 0 0 0 0,0 0 0 0 0,1 0 0 0 0,-2 17 0 0 0,2-11 110 0 0,2-13-66 0 0,-1 0-1 0 0,1 0 1 0 0,0 0-1 0 0,0 1 1 0 0,0-1-1 0 0,0 0 1 0 0,1 6-1 0 0,2 2 25 0 0,-2-7-23 0 0,3 7-55 0 0,0 1-13 0 0,2 12 1 0 0,-7-11-14 0 0,-4 10-67 0 0,-13 97-44 0 0,15-100 124 0 0,3-18 0 0 0,0 0 0 0 0,-1 0 0 0 0,1 0 0 0 0,-1 0 0 0 0,1 0 0 0 0,-1 0 0 0 0,-1 3 0 0 0,-15 35 0 0 0,9-21 11 0 0,8-17 44 0 0,-1 0 3 0 0,-5 24 34 0 0,5-11-92 0 0,5-1 0 0 0,-2 0 0 0 0,2 0-12 0 0,-1 0-36 0 0,-3 0 26 0 0,2 1-21 0 0,-2-1 32 0 0,-1-2 11 0 0,-1 2 0 0 0,1 1 0 0 0,-2-4 14 0 0,0 4 66 0 0,2-13-8 0 0,0 1 30 0 0,-7 12 188 0 0,-16 24 0 0 0,-8 14 206 0 0,23-36-321 0 0,2 1 0 0 0,0-1 0 0 0,-6 23 0 0 0,13-37-167 0 0,-8 12 9 0 0,7-14 263 0 0,-2 2-139 0 0,-7 9-83 0 0,-2 2 13 0 0,10-11 9 0 0,2-4 9 0 0,15-20 52 0 0,-10 15-105 0 0,-3 3-22 0 0,1 0 1 0 0,-1-1-1 0 0,0 1 1 0 0,0-1 0 0 0,-1 0-1 0 0,3-7 1 0 0,-2 6-6 0 0,-1 1-1 0 0,0 0 1 0 0,0-1 0 0 0,0 1 0 0 0,-1 0 0 0 0,1-1-1 0 0,-1 1 1 0 0,0-1 0 0 0,-1-6 0 0 0,-1 7 33 0 0,-11-6-29 0 0,7 10-14 0 0,3 0 0 0 0,-9-1 1 0 0,0 3-15 0 0,10-2-54 0 0,7-11 5 0 0,-3 8 60 0 0,7-13-1 0 0,-3 5-14 0 0,-1 0 0 0 0,8-21 0 0 0,-12 29 15 0 0,0 0 1 0 0,-1 0-1 0 0,1-1 1 0 0,-1 1 0 0 0,1 0-1 0 0,-1 0 1 0 0,0-1-1 0 0,0 1 1 0 0,-1 0-1 0 0,1-1 1 0 0,-1 1 0 0 0,0 0-1 0 0,1 0 1 0 0,-1 0-1 0 0,-2-5 1 0 0,-6-7-38 0 0,5 13 25 0 0,1 0 2 0 0,0-1-16 0 0,0 0-1 0 0,-1 1 1 0 0,1-1-1 0 0,-1 1 1 0 0,0 0-1 0 0,0 0 1 0 0,1 0-1 0 0,-1 0 0 0 0,-1 1 1 0 0,-3-2-1 0 0,-2 1-24 0 0,1 1 0 0 0,-1 1 0 0 0,1-1-1 0 0,-19 3 1 0 0,19-2 44 0 0,6-1-43 0 0,2 0 51 0 0,1 1 0 0 0,-1-1 0 0 0,0 0 0 0 0,1 1-1 0 0,-1-1 1 0 0,1 0 0 0 0,-1 1 0 0 0,1-1 0 0 0,-1 0 0 0 0,1 1 0 0 0,-1-1 0 0 0,1 0 0 0 0,0 0 0 0 0,-1 0 0 0 0,1 0 0 0 0,0 1 0 0 0,0-1 0 0 0,0 0-1 0 0,0 0 1 0 0,0 0 0 0 0,0-1 0 0 0,0-2 0 0 0,-2-7-9 0 0,1-1 0 0 0,1 0 0 0 0,0 0 0 0 0,2-18 0 0 0,0 22 2 0 0,-1-1 1 0 0,-1 0 0 0 0,0 0 0 0 0,0 1 0 0 0,-1-1 0 0 0,0 0 0 0 0,0 0-1 0 0,-1 1 1 0 0,-4-13 0 0 0,-26-44 57 0 0,29 62-112 0 0,-4-3 48 0 0,-2-1 16 0 0,-2 0 11 0 0,1 0 32 0 0,-8-5-42 0 0,13 5-71 0 0,4 3 56 0 0,-1 0-22 0 0,1-1 0 0 0,0 1-1 0 0,0-1 1 0 0,0 0 0 0 0,0 1 0 0 0,1-1 0 0 0,0-5 0 0 0,-1 1-18 0 0,0-3-6 0 0,0 4 36 0 0,1 1 0 0 0,0-1 0 0 0,0 0 1 0 0,0 1-1 0 0,1-1 0 0 0,0 1 0 0 0,1-1 0 0 0,2-8 1 0 0,-3 14 197 0 0,-1 3-171 0 0,0-1 1 0 0,0 0-1 0 0,0 0 0 0 0,0 0 0 0 0,0 0 0 0 0,0 0 0 0 0,1 1 1 0 0,-1-1-1 0 0,0 0 0 0 0,0 0 0 0 0,0 0 0 0 0,0 0 1 0 0,0 0-1 0 0,1 0 0 0 0,-1 0 0 0 0,0 1 0 0 0,0-1 1 0 0,0 0-1 0 0,0 0 0 0 0,0 0 0 0 0,1 0 0 0 0,-1 0 0 0 0,0 0 1 0 0,0 0-1 0 0,0 0 0 0 0,0 0 0 0 0,1 0 0 0 0,-1 0 1 0 0,0 0-1 0 0,0 0 0 0 0,0 0 0 0 0,1 0 0 0 0,-1 0 0 0 0,0 0 1 0 0,0 0-1 0 0,0 0 0 0 0,1-1 0 0 0,3 2 15 0 0,7 11 319 0 0,-9-11-333 0 0,-1 1 1 0 0,0 0-1 0 0,-1-1 0 0 0,1 1 0 0 0,0 0 1 0 0,0 0-1 0 0,-1 0 0 0 0,1 0 0 0 0,-1 0 1 0 0,0 0-1 0 0,0 0 0 0 0,1 4 1 0 0,-1-3-1 0 0,1 12-46 0 0,-1 0 1 0 0,0 0-1 0 0,-3 18 0 0 0,0-6 46 0 0,1 35-1 0 0,2-60 61 0 0,1 0 0 0 0,5 21 11 0 0,-3-11-33 0 0,-2 0-31 0 0,-1 0-11 0 0,1-3 2 0 0,1 14-78 0 0,3 3 70 0 0,-3-11 6 0 0,1-3 15 0 0,-2-9 57 0 0,0-1 9 0 0,5 6-1 0 0,-4-6-28 0 0,0-1-97 0 0,6 4 19 0 0,-6-4-28 0 0,-1 1-5 0 0,5 7 47 0 0,-1 5 12 0 0,-1 0 0 0 0,0 0 0 0 0,4-1 0 0 0,-1-1 0 0 0,1 1 0 0 0,0 0 0 0 0,2 0 0 0 0,0-2 0 0 0,-3-3 11 0 0,-4-4 42 0 0,2 5 11 0 0,-3-5-11 0 0,4 4-31 0 0,-3-4 20 0 0,4 14-32 0 0,-6-17-9 0 0,13 13 82 0 0,-12-10-65 0 0,1 0-20 0 0,13 5 296 0 0,-12-6-237 0 0,1-2-46 0 0,14-2 83 0 0,-17 1 294 0 0,-1 3-334 0 0,1 10-43 0 0,-3 3-11 0 0,-1-2 0 0 0,-1-4 11 0 0,3-8 242 0 0,1-2-200 0 0,8-6-42 0 0,3-4-11 0 0,0 3 0 0 0,7-2 0 0 0,-7 3-5 0 0,0-1-1 0 0,0 0 1 0 0,-1-1 0 0 0,1-1-1 0 0,16-16 1 0 0,44-56-27 0 0,-23 15 29 0 0,-30 38 12 0 0,32-34 0 0 0,27-30 128 0 0,-48 58-153 0 0,-28 33-60 0 0,1 6-580 0 0,3 2 548 0 0,-5-3 58 0 0,0-1 0 0 0,0 0 0 0 0,0 1 0 0 0,-1-1 0 0 0,1 1 0 0 0,-1 6 0 0 0,0 7-3053 0 0,-4-35-8084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2303 0 0,'0'0'3530'0'0,"-2"2"-2445"0"0,-27 31 1430 0 0,10-13-1684 0 0,-23 35 0 0 0,-116 214 873 0 0,121-205-1738 0 0,-15 29-372 0 0,23-30-4290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6 216 2303 0 0,'-6'-9'8530'0'0,"12"5"-8275"0"0,-1 0 0 0 0,1 0 0 0 0,-1 0 0 0 0,1 1 0 0 0,0-1 1 0 0,1 2-1 0 0,-1-1 0 0 0,10-2 0 0 0,59-13 74 0 0,-68 16-286 0 0,151-26 800 0 0,2 6 1 0 0,187-1-1 0 0,85-1-843 0 0,-131-28-2052 0 0,-279 47-3016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5063 0 0,'3'0'390'0'0,"18"1"99"0"0,0-2 0 0 0,36-4 0 0 0,-10 1 1214 0 0,46-4-2 0 0,-1-4 0 0 0,121-31 0 0 0,550-158 1132 0 0,-608 162-2662 0 0,220-28 0 0 0,-249 56-1739 0 0,-95 9 210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21 6911 0 0,'0'0'528'0'0,"-3"-7"-26"0"0,2 6-270 0 0,0 0 0 0 0,1 0 0 0 0,-1 0 0 0 0,0 0 0 0 0,0 0 0 0 0,1 1 0 0 0,-1-1 0 0 0,0 0 0 0 0,0 0 1 0 0,0 1-1 0 0,0-1 0 0 0,0 1 0 0 0,0-1 0 0 0,0 1 0 0 0,0-1 0 0 0,0 1 0 0 0,-1-1 0 0 0,1 1 0 0 0,0 0 0 0 0,0 0 0 0 0,0 0 1 0 0,0 0-1 0 0,0 0 0 0 0,-1 0 0 0 0,1 0 0 0 0,0 0 0 0 0,0 0 0 0 0,0 0 0 0 0,0 0 0 0 0,0 1 0 0 0,-3 0 0 0 0,-3 2 185 0 0,-1 0-1 0 0,1 1 1 0 0,-13 7-1 0 0,9-5-444 0 0,-35 22 184 0 0,2 2 0 0 0,-76 66 0 0 0,-71 89 132 0 0,81-76-122 0 0,90-89-103 0 0,1 0 0 0 0,0 2-1 0 0,1 0 1 0 0,2 1 0 0 0,-28 50-1 0 0,38-61-39 0 0,1 1 0 0 0,0 0 0 0 0,0 0 0 0 0,1 1 0 0 0,1-1 0 0 0,0 1 0 0 0,1-1 0 0 0,1 1 0 0 0,0 0 0 0 0,1 0-1 0 0,0 0 1 0 0,1 0 0 0 0,0 0 0 0 0,5 16 0 0 0,-2-16-68 0 0,1 0 1 0 0,0-1-1 0 0,1 0 0 0 0,1 0 1 0 0,0 0-1 0 0,1-1 0 0 0,0 0 0 0 0,1 0 1 0 0,0-1-1 0 0,18 18 0 0 0,5-1-159 0 0,0-2 0 0 0,52 33 0 0 0,35 17-273 0 0,144 102 452 0 0,-145-82 815 0 0,-91-72-561 0 0,-2 1 0 0 0,29 38 0 0 0,-42-48-139 0 0,-1 2 0 0 0,-1 0 0 0 0,0 0 1 0 0,-1 1-1 0 0,10 28 0 0 0,-14-32-50 0 0,-1 0-1 0 0,-1 1 1 0 0,-1 0-1 0 0,0-1 1 0 0,0 1-1 0 0,-2 0 1 0 0,0 0 0 0 0,-2 19-1 0 0,-1-19 11 0 0,0 0 0 0 0,-1-1 0 0 0,0 0 0 0 0,-2 1 0 0 0,1-1 0 0 0,-2-1-1 0 0,0 0 1 0 0,0 1 0 0 0,-1-2 0 0 0,-11 14 0 0 0,-9 7 95 0 0,-1-1-1 0 0,-40 35 1 0 0,27-32 130 0 0,-3-1 0 0 0,-85 51 0 0 0,57-50 221 0 0,60-36-763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761 896 6447 0 0,'0'0'7282'0'0,"0"-1"-6909"0"0,1-7-201 0 0,0 1 0 0 0,0-1 0 0 0,0 1-1 0 0,1 0 1 0 0,0 0 0 0 0,0 0 0 0 0,4-7 0 0 0,27-50 120 0 0,-19 39-327 0 0,59-105-402 0 0,28-53-172 0 0,-89 156 454 0 0,0-2-1 0 0,-1 1 0 0 0,-2-2 1 0 0,9-52-1 0 0,-16 68 5 0 0,-1 0-1 0 0,0-1 1 0 0,-1 0 0 0 0,0 1-1 0 0,-2-1 1 0 0,1 1 0 0 0,-6-18-1 0 0,6 27 71 0 0,-1-1 0 0 0,1 0 0 0 0,-1 1 0 0 0,-1 0 0 0 0,1 0 0 0 0,-1-1 0 0 0,0 1 0 0 0,0 1 0 0 0,0-1 0 0 0,-1 0 0 0 0,0 1 0 0 0,0 0 0 0 0,0 0 0 0 0,0 0 0 0 0,-1 0 0 0 0,1 1 0 0 0,-1-1 0 0 0,0 1 0 0 0,0 0 0 0 0,-10-3 0 0 0,12 5 61 0 0,0 0-1 0 0,-1 1 1 0 0,1-1 0 0 0,0 1-1 0 0,-1 0 1 0 0,1 0 0 0 0,-1 0-1 0 0,1 1 1 0 0,0-1 0 0 0,-1 1 0 0 0,1 0-1 0 0,0 0 1 0 0,0 0 0 0 0,0 0-1 0 0,0 0 1 0 0,0 1 0 0 0,0-1-1 0 0,0 1 1 0 0,-5 4 0 0 0,-3 2 76 0 0,1 1 1 0 0,0 0-1 0 0,-14 17 1 0 0,-3 7 246 0 0,2 1-1 0 0,2 1 1 0 0,-36 69-1 0 0,-37 123 324 0 0,76-168-523 0 0,2 1 0 0 0,-16 93 0 0 0,3 126 548 0 0,29-262-630 0 0,0-1 0 0 0,-1 1 1 0 0,-1-1-1 0 0,0 0 0 0 0,-1 0 0 0 0,-9 19 0 0 0,4-14-1 0 0,-2 1-1 0 0,-1-2 0 0 0,-25 32 0 0 0,-75 74 44 0 0,41-50-51 0 0,-4 5 44 0 0,-57 68-164 0 0,119-127-704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29 215 9671 0 0,'-5'-3'291'0'0,"-19"-15"7202"0"0,36 9-6605 0 0,11-5-594 0 0,0 1-1 0 0,1 1 1 0 0,1 2-1 0 0,40-13 1 0 0,107-19 190 0 0,-148 36-380 0 0,88-14 28 0 0,14-3-1480 0 0,-55 7-1093 0 0,-39 11 1178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 4143 0 0,'0'0'319'0'0,"-1"-1"-67"0"0,-4-4 821 0 0,1 0 0 0 0,-1 0 0 0 0,1 1 0 0 0,-11-8 6304 0 0,18 26-6986 0 0,2 3-205 0 0,2 0-1 0 0,0-1 1 0 0,0 0 0 0 0,18 25 0 0 0,-6-9 80 0 0,270 426 1216 0 0,-279-444-1481 0 0,85 119 102 0 0,-75-102 9 0 0,-2 1 1 0 0,21 47 0 0 0,-34-67-59 0 0,-1 0 0 0 0,5 23 0 0 0,-8-31-37 0 0,0-1 0 0 0,-1 1 0 0 0,0 0 0 0 0,1-1 0 0 0,-1 1 0 0 0,-1-1 0 0 0,1 1 0 0 0,0-1 0 0 0,-1 1 0 0 0,0-1 0 0 0,0 1 0 0 0,0-1 0 0 0,0 1 0 0 0,0-1 0 0 0,-2 4 0 0 0,-12 13-50 0 0,14-19-220 0 0,5-3-3217 0 0,-3 1 3292 0 0,1 0-1 0 0,-1 0 1 0 0,0-1-1 0 0,1 1 0 0 0,-1 0 1 0 0,2-3-1 0 0,0 1-609 0 0,7-8-2875 0 0,2-1-1024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4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130 7799 0 0,'-1'-12'404'0'0,"-6"-57"1526"0"0,5 36 1112 0 0,2 23-1119 0 0,0 10-1867 0 0,0 0 0 0 0,0 0 1 0 0,0-1-1 0 0,-1 1 0 0 0,1 0 0 0 0,0 0 0 0 0,0-1 1 0 0,0 1-1 0 0,0 0 0 0 0,0 0 0 0 0,0-1 0 0 0,-1 1 1 0 0,1 0-1 0 0,0 0 0 0 0,0 0 0 0 0,0-1 1 0 0,-1 1-1 0 0,1 0 0 0 0,0 0 0 0 0,0 0 0 0 0,-1 0 1 0 0,1 0-1 0 0,0-1 0 0 0,0 1 0 0 0,-1 0 0 0 0,1 0 1 0 0,0 0-1 0 0,0 0 0 0 0,-1 0 0 0 0,1 0 1 0 0,0 0-1 0 0,0 0 0 0 0,-1 0 0 0 0,1 0 0 0 0,0 0 1 0 0,-1 0-1 0 0,1 0 0 0 0,0 0 0 0 0,0 0 0 0 0,-1 0 1 0 0,1 0-1 0 0,0 1 0 0 0,0-1 0 0 0,-1 0 0 0 0,-12 5 53 0 0,12-5-46 0 0,-7 5-51 0 0,0 1 0 0 0,1-1 0 0 0,-1 1 0 0 0,1 1 0 0 0,0 0-1 0 0,1 0 1 0 0,-7 8 0 0 0,3-4-3 0 0,-72 98 30 0 0,22-27-14 0 0,-150 150 13 0 0,40-48-12 0 0,107-110-16 0 0,-91 105 63 0 0,-14-15-9 0 0,145-145-37 0 0,-37 22 1 0 0,15-11-19 0 0,63-32-50 0 0,-2-3-2503 0 0,25-8 0 0 0,-9-1-3090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11487 0 0,'0'0'3580'0'0,"-1"2"-3302"0"0,-9 25 137 0 0,-1 0 0 0 0,-16 28 1 0 0,16-32-192 0 0,7-16-151 0 0,-61 131 1194 0 0,10-20-2476 0 0,51-109 382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4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490 133 2303 0 0,'2'-8'52'0'0,"-1"1"-1"0"0,0 0 1 0 0,0 0-1 0 0,0-1 1 0 0,-1 1-1 0 0,0 0 0 0 0,-1-9 1 0 0,0 12 560 0 0,0-1 1 0 0,0 1-1 0 0,0 0 1 0 0,-1-1-1 0 0,-2-4 0 0 0,3 6 517 0 0,-1 0 0 0 0,0 0 0 0 0,1 1 0 0 0,-1-1 0 0 0,0 0 0 0 0,-1 1 0 0 0,1 0 0 0 0,-3-3 0 0 0,3 4-1032 0 0,0 0 0 0 0,0 0 0 0 0,0 0 0 0 0,0 0-1 0 0,0 0 1 0 0,0 0 0 0 0,0 1 0 0 0,-1-1 0 0 0,1 1 0 0 0,0 0 0 0 0,0-1 0 0 0,-1 1 0 0 0,1 0 0 0 0,0 0 0 0 0,0 1 0 0 0,-1-1-1 0 0,1 0 1 0 0,0 1 0 0 0,0-1 0 0 0,-4 2 0 0 0,-5 2-188 0 0,1 1-1 0 0,-19 10 1 0 0,20-10 167 0 0,-17 11-120 0 0,0 0 0 0 0,-28 23 0 0 0,51-36 43 0 0,1-1-1 0 0,-1 1 1 0 0,1-1-1 0 0,-1 1 1 0 0,1 0-1 0 0,0 0 1 0 0,-2 5-1 0 0,-1 5-60 0 0,7-8 61 0 0,-1-4-10 0 0,0 2 6 0 0,0 0 0 0 0,1 0 1 0 0,-1-1-1 0 0,1 1 0 0 0,0 0 1 0 0,-1-1-1 0 0,1 1 1 0 0,0-1-1 0 0,0 0 0 0 0,1 0 1 0 0,-1 0-1 0 0,5 4 0 0 0,3 0-23 0 0,-1-1-1 0 0,15 6 0 0 0,-16-7 18 0 0,1-1 0 0 0,-1 2 0 0 0,-1-1 0 0 0,10 8 0 0 0,5 8-14 0 0,32 40 0 0 0,-22-24 11 0 0,-19-23 56 0 0,-10-10-1 0 0,1 1 1 0 0,-1 0-1 0 0,1 0 0 0 0,-1 0 1 0 0,4 8-1 0 0,-6-10-24 0 0,0 0-1 0 0,0 0 1 0 0,-1 0-1 0 0,1 0 0 0 0,-1 0 1 0 0,0 1-1 0 0,1-1 1 0 0,-1 0-1 0 0,0 0 0 0 0,0 0 1 0 0,-1 0-1 0 0,1 1 1 0 0,0-1-1 0 0,-1 0 0 0 0,1 0 1 0 0,-1 0-1 0 0,-1 4 1 0 0,-2 1 0 0 0,1 0 1 0 0,-1-1 0 0 0,-1 1 0 0 0,1-1 0 0 0,-1 1 0 0 0,0-1 0 0 0,-1-1 0 0 0,1 1 0 0 0,-1-1-1 0 0,0 0 1 0 0,-1 0 0 0 0,1-1 0 0 0,-1 0 0 0 0,0 0 0 0 0,-14 6 0 0 0,-9 1 6 0 0,0-1 1 0 0,-51 10 0 0 0,49-12 3 0 0,-162 34 121 0 0,192-42-153 0 0,0 1-4 0 0,1-1 0 0 0,-1 1 1 0 0,1-1-1 0 0,-1 0 0 0 0,1 0 0 0 0,0 0 0 0 0,-1 0 0 0 0,1 0 1 0 0,-1 0-1 0 0,1 0 0 0 0,-1 0 0 0 0,1-1 0 0 0,-2 0 1 0 0,8-8-484 0 0,-2 5-62 0 0,1 0-1 0 0,-1 0 1 0 0,1 0 0 0 0,0 0 0 0 0,5-2 0 0 0,-8 5 503 0 0,21-16-1964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465 296 3223 0 0,'0'0'143'0'0,"1"0"285"0"0,11-6 1763 0 0,-1-1-1 0 0,-1 0 0 0 0,20-17 1 0 0,-29 24-2181 0 0,3-4 114 0 0,1-1 0 0 0,-1 1 0 0 0,-1-1 0 0 0,1 0 0 0 0,-1 1 0 0 0,1-2 0 0 0,-1 1 0 0 0,-1 0 0 0 0,1-1 0 0 0,-1 1 0 0 0,2-7 0 0 0,0-2 204 0 0,-1 0 0 0 0,0-1 1 0 0,1-20-1 0 0,-4 29-327 0 0,1 0 0 0 0,-2-1-1 0 0,1 1 1 0 0,-1 0-1 0 0,0 0 1 0 0,0-1 0 0 0,0 1-1 0 0,-1 0 1 0 0,-4-9 0 0 0,5 12-2 0 0,0 1 0 0 0,0 0 1 0 0,-1-1-1 0 0,1 1 1 0 0,-1 0-1 0 0,1 0 1 0 0,-1 0-1 0 0,0 1 0 0 0,0-1 1 0 0,0 0-1 0 0,0 0 1 0 0,0 1-1 0 0,0 0 0 0 0,0-1 1 0 0,0 1-1 0 0,0 0 1 0 0,-1 0-1 0 0,1 0 1 0 0,-1 0-1 0 0,1 0 0 0 0,-1 1 1 0 0,1-1-1 0 0,-1 1 1 0 0,1 0-1 0 0,-1 0 1 0 0,-3 0-1 0 0,-7 1-8 0 0,-1 1 0 0 0,1 1 0 0 0,0 0 0 0 0,0 0 0 0 0,0 2 0 0 0,0 0 0 0 0,-21 11 0 0 0,9-2-54 0 0,0 1 1 0 0,-37 32-1 0 0,23-12 73 0 0,1 2-1 0 0,2 2 1 0 0,-38 52 0 0 0,62-75 48 0 0,0 1 0 0 0,2 0 1 0 0,0 0-1 0 0,0 1 0 0 0,2 0 1 0 0,1 0-1 0 0,0 1 1 0 0,-6 27-1 0 0,13-45-46 0 0,1-1 1 0 0,-1 0-1 0 0,0 0 0 0 0,1 1 1 0 0,-1-1-1 0 0,1 0 0 0 0,-1 0 1 0 0,0 0-1 0 0,1 0 0 0 0,-1 0 1 0 0,1 0-1 0 0,-1 0 0 0 0,0 0 1 0 0,1 0-1 0 0,-1 0 0 0 0,1 0 1 0 0,-1 0-1 0 0,0 0 0 0 0,1 0 1 0 0,-1 0-1 0 0,1 0 0 0 0,0-1 1 0 0,-1 1-10 0 0,10-2 98 0 0,0-1 0 0 0,0-1 0 0 0,0 0 0 0 0,-1-1 0 0 0,13-7 0 0 0,46-34 131 0 0,-27 17-108 0 0,250-158 52 0 0,-275 176-176 0 0,-6 7 23 0 0,-8 6-7 0 0,-4 6 16 0 0,-2 4 10 0 0,-2 0 0 0 0,0 0-1 0 0,-13 20 1 0 0,5-9-16 0 0,-3 4 6 0 0,-35 43 0 0 0,27-40 10 0 0,-28 47-1 0 0,52-76 12 0 0,15 4-706 0 0,4-5-3414 0 0,1-3-1437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150 500 2759 0 0,'-28'23'112'0'0,"19"-16"524"0"0,1 0-1 0 0,-1 1 1 0 0,1-1-1 0 0,1 2 1 0 0,-1-1-1 0 0,-9 17 0 0 0,8-11 195 0 0,-1 0 0 0 0,-12 13-1 0 0,9-11-479 0 0,12-15 543 0 0,2-3-317 0 0,44-61 1678 0 0,22-35-684 0 0,-23 25-763 0 0,107-172 758 0 0,-145 236-1556 0 0,9-16 14 0 0,2 1 0 0 0,25-27-1 0 0,-35 44-27 0 0,-1 1 0 0 0,2-1-1 0 0,-1 1 1 0 0,1 1 0 0 0,0-1 0 0 0,0 2-1 0 0,0-1 1 0 0,1 1 0 0 0,0 0-1 0 0,18-5 1 0 0,-10 5-69 0 0,0 1-1 0 0,0 0 1 0 0,0 2 0 0 0,0 0 0 0 0,1 1 0 0 0,-1 1-1 0 0,0 0 1 0 0,1 1 0 0 0,-1 1 0 0 0,0 1-1 0 0,0 0 1 0 0,-1 1 0 0 0,0 1 0 0 0,20 10 0 0 0,-11-4-904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16 9671 0 0,'-5'-6'875'0'0,"4"5"-868"0"0,1 0 0 0 0,-1 1-1 0 0,1-1 1 0 0,-1 1 0 0 0,1-1 0 0 0,-1 0 0 0 0,0 1-1 0 0,1-1 1 0 0,-1 1 0 0 0,0-1 0 0 0,1 1 0 0 0,-1-1 0 0 0,0 1-1 0 0,0 0 1 0 0,1-1 0 0 0,-1 1 0 0 0,0 0 0 0 0,0 0-1 0 0,0 0 1 0 0,1-1 0 0 0,-1 1 0 0 0,0 0 0 0 0,0 0-1 0 0,0 0 1 0 0,1 0 0 0 0,-1 0 0 0 0,0 0 0 0 0,-1 1 0 0 0,-2-1 108 0 0,-5 1 187 0 0,0 0-1 0 0,0 0 1 0 0,0 1-1 0 0,0 0 1 0 0,-13 5-1 0 0,-44 20 1729 0 0,54-21-1945 0 0,-39 17 128 0 0,-74 47 0 0 0,108-59-142 0 0,1 0 0 0 0,0 2 0 0 0,1 0-1 0 0,0 0 1 0 0,1 1 0 0 0,1 1 0 0 0,-23 32-1 0 0,32-40 61 0 0,0 1 0 0 0,0-1 1 0 0,1 1-1 0 0,-4 10 0 0 0,6-15-93 0 0,0 1 1 0 0,0-1-1 0 0,1 1 1 0 0,0-1-1 0 0,-1 1 1 0 0,1 0-1 0 0,0-1 1 0 0,0 1-1 0 0,1-1 1 0 0,-1 1-1 0 0,3 6 1 0 0,-2-9-31 0 0,0 0 1 0 0,0 1 0 0 0,0-1 0 0 0,0 0 0 0 0,0 0 0 0 0,0-1 0 0 0,0 1-1 0 0,1 0 1 0 0,-1 0 0 0 0,0-1 0 0 0,1 1 0 0 0,-1 0 0 0 0,0-1-1 0 0,1 1 1 0 0,2-1 0 0 0,-2 1 16 0 0,4 0 4 0 0,0 1 0 0 0,0-2 0 0 0,1 1 0 0 0,-1-1 0 0 0,0 0 0 0 0,0 0 0 0 0,0 0 0 0 0,1-1 0 0 0,-1 0 0 0 0,0 0 0 0 0,8-4 0 0 0,9-3 68 0 0,34-16 0 0 0,-44 18-91 0 0,7-5 19 0 0,0 0 1 0 0,0-2-1 0 0,24-19 0 0 0,48-51 10 0 0,-76 67-35 0 0,-14 14-4 0 0,-2 1 4 0 0,1 1 1 0 0,-1 0-1 0 0,0 0 0 0 0,0 0 1 0 0,0 0-1 0 0,0 0 1 0 0,0-1-1 0 0,0 1 1 0 0,0 0-1 0 0,1 0 1 0 0,-1 0-1 0 0,0 0 1 0 0,0 0-1 0 0,0 0 1 0 0,0 0-1 0 0,0 0 1 0 0,1-1-1 0 0,-1 1 1 0 0,0 0-1 0 0,0 0 1 0 0,0 0-1 0 0,1 0 0 0 0,-1 0 1 0 0,0 0-1 0 0,0 0 1 0 0,0 0-1 0 0,0 0 1 0 0,1 0-1 0 0,-1 0 1 0 0,0 0-1 0 0,0 0 1 0 0,0 0-1 0 0,0 0 1 0 0,1 1-1 0 0,9 11-73 0 0,-8-8 44 0 0,1 0-333 0 0,1 0 1 0 0,-1 1-1 0 0,1-1 0 0 0,0-1 1 0 0,0 1-1 0 0,8 5 1 0 0,-2-3-946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18 328 14655 0 0,'0'0'1328'0'0,"-1"-1"-1028"0"0,-16-4 1940 0 0,18 4-2084 0 0,2-5-96 0 0,1 0 0 0 0,-1 0 0 0 0,1 1 1 0 0,0-1-1 0 0,1 1 0 0 0,-1 0 0 0 0,1 0 0 0 0,9-7 0 0 0,46-31 13 0 0,43-20-76 0 0,161-71 0 0 0,-253 129-22 0 0,-1 1 0 0 0,0 0 0 0 0,1 0 0 0 0,0 1 0 0 0,11-1 0 0 0,-20 4 20 0 0,1-1 0 0 0,-1 1 0 0 0,0 0 0 0 0,0 0 0 0 0,0 1 0 0 0,1-1 1 0 0,-1 0-1 0 0,0 1 0 0 0,0-1 0 0 0,0 1 0 0 0,1 0 0 0 0,-1 0 0 0 0,3 1 0 0 0,-4-1 1 0 0,1 1 1 0 0,-1-1-1 0 0,0 0 0 0 0,0 0 1 0 0,1 1-1 0 0,-1-1 0 0 0,0 1 1 0 0,-1-1-1 0 0,1 1 1 0 0,0-1-1 0 0,0 1 0 0 0,0 0 1 0 0,-1-1-1 0 0,1 1 0 0 0,-1 0 1 0 0,0 0-1 0 0,1-1 0 0 0,-1 1 1 0 0,0 3-1 0 0,0 3 3 0 0,0 0-1 0 0,-1 0 0 0 0,0-1 1 0 0,0 1-1 0 0,-1 0 0 0 0,0-1 1 0 0,-4 10-1 0 0,-25 54 4 0 0,11-31-3 0 0,12-22-81 0 0,2-4-311 0 0,0 0 1 0 0,0 1 0 0 0,-6 28-1 0 0,12-41-499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31 3679 0 0,'10'-1'580'0'0,"1"0"-1"0"0,-1-1 1 0 0,0-1-1 0 0,0 1 1 0 0,11-6-1 0 0,26-5 4523 0 0,-30 14-2709 0 0,-16-1-2201 0 0,0 0-1 0 0,-1 0 1 0 0,1 0-1 0 0,0 0 1 0 0,-1 0 0 0 0,1 0-1 0 0,-1 0 1 0 0,1 0-1 0 0,-1 1 1 0 0,1-1-1 0 0,0 0 1 0 0,-1 0 0 0 0,1 1-1 0 0,-1-1 1 0 0,1 0-1 0 0,-1 1 1 0 0,1-1 0 0 0,-1 1-1 0 0,1-1 1 0 0,-1 0-1 0 0,1 2 1 0 0,-1 0-110 0 0,-1-1 1 0 0,1 1 0 0 0,-1 0-1 0 0,1 0 1 0 0,-1-1-1 0 0,0 1 1 0 0,1 0 0 0 0,-1-1-1 0 0,0 1 1 0 0,0 0-1 0 0,0-1 1 0 0,0 1 0 0 0,-1-1-1 0 0,1 0 1 0 0,-3 3-1 0 0,-23 16 394 0 0,-93 53-39 0 0,47-29-427 0 0,-75 58-1 0 0,73-44-9 0 0,-94 80 0 0 0,148-118 0 0 0,2 0 0 0 0,0 1 0 0 0,1 1 0 0 0,2 1 0 0 0,-24 42 0 0 0,36-58 0 0 0,1 0 0 0 0,-1 1 0 0 0,2-1 0 0 0,-1 1-1 0 0,1 0 1 0 0,0-1 0 0 0,1 1 0 0 0,-1 12 0 0 0,2-17 13 0 0,0 1 1 0 0,0-1-1 0 0,0 0 0 0 0,1 0 1 0 0,-1 0-1 0 0,1 0 1 0 0,0 1-1 0 0,0-1 0 0 0,0 0 1 0 0,0-1-1 0 0,1 1 1 0 0,-1 0-1 0 0,1 0 0 0 0,0 0 1 0 0,0-1-1 0 0,0 1 0 0 0,0-1 1 0 0,0 0-1 0 0,0 1 1 0 0,1-1-1 0 0,-1 0 0 0 0,1 0 1 0 0,5 3-1 0 0,1-1 121 0 0,1 0 0 0 0,0 0 0 0 0,0 0 1 0 0,0-2-1 0 0,1 1 0 0 0,-1-1 0 0 0,12 1 0 0 0,75 0 546 0 0,-95-3-670 0 0,296-15 1068 0 0,-145 5-719 0 0,-119 9-374 0 0,-32 1-57 0 0,-17 15-3895 0 0,5-8 2501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262 535 7831 0 0,'0'0'603'0'0,"-2"1"-396"0"0,-22 6 2905 0 0,-24 4 0 0 0,27-7-2429 0 0,1-1 1 0 0,-1-2 0 0 0,-31 0-1 0 0,48-1-610 0 0,1 0 0 0 0,0-1 0 0 0,-1 1 1 0 0,1-1-1 0 0,0 0 0 0 0,-1 0 0 0 0,1 0 0 0 0,0-1 0 0 0,0 1 0 0 0,0-1 0 0 0,0 1 0 0 0,0-1 0 0 0,0 0 0 0 0,1 0 0 0 0,-1 0 0 0 0,1-1 1 0 0,-1 1-1 0 0,1-1 0 0 0,0 1 0 0 0,-4-6 0 0 0,5 5-45 0 0,0 1-1 0 0,-1-1 1 0 0,1 0 0 0 0,0 0 0 0 0,1 0 0 0 0,-1 0 0 0 0,0 0 0 0 0,1 0-1 0 0,0 0 1 0 0,0 0 0 0 0,0 0 0 0 0,0 0 0 0 0,0 0 0 0 0,0 0-1 0 0,1 0 1 0 0,-1 0 0 0 0,1 0 0 0 0,0 1 0 0 0,0-1 0 0 0,0 0-1 0 0,0 0 1 0 0,1 0 0 0 0,2-3 0 0 0,9-13-73 0 0,1 0 1 0 0,1 1-1 0 0,0 1 1 0 0,2 1-1 0 0,0 0 1 0 0,21-16 0 0 0,120-73-832 0 0,22-1 1441 0 0,-127 78-1200 0 0,82-31 0 0 0,-134 59 629 0 0,47-15 71 0 0,-44 14-24 0 0,-1 0 0 0 0,1 1 0 0 0,0-1 0 0 0,-1 1 0 0 0,1 0 0 0 0,0 0 0 0 0,0 0 0 0 0,-1 1 1 0 0,1-1-1 0 0,0 1 0 0 0,4 1 0 0 0,-7-1-30 0 0,0-1 0 0 0,0 1 0 0 0,0-1 0 0 0,0 1 0 0 0,0 0 0 0 0,-1-1 0 0 0,1 1 0 0 0,0 0 0 0 0,0 0 0 0 0,-1 0 0 0 0,1-1 0 0 0,0 1-1 0 0,-1 0 1 0 0,1 0 0 0 0,-1 0 0 0 0,1 0 0 0 0,-1 0 0 0 0,1 0 0 0 0,-1 0 0 0 0,0 0 0 0 0,1 0 0 0 0,-1 1 0 0 0,0-1 0 0 0,0 0 0 0 0,0 0 0 0 0,0 0 0 0 0,0 0 0 0 0,0 0 0 0 0,0 0 0 0 0,0 0 0 0 0,-1 0 0 0 0,1 0 0 0 0,0 1 0 0 0,-1 0 0 0 0,-1 5 7 0 0,-1-1 1 0 0,1-1-1 0 0,-1 1 0 0 0,-6 9 1 0 0,-21 26 27 0 0,-40 44-1 0 0,36-45 1 0 0,-116 128 105 0 0,100-118-1062 0 0,-68 52-1 0 0,91-83-522 0 0,0-4-64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85 10591 0 0,'26'-16'543'0'0,"-2"0"-59"0"0,39-18 0 0 0,-56 31-88 0 0,0 0 0 0 0,0 0 0 0 0,0 1 0 0 0,0 0 0 0 0,0 0 0 0 0,0 1 0 0 0,1 0 0 0 0,-1 0 0 0 0,0 1 0 0 0,14 1 0 0 0,-20-1-391 0 0,-1 0 0 0 0,1 0 0 0 0,-1 1 0 0 0,0-1-1 0 0,1 0 1 0 0,-1 1 0 0 0,0-1 0 0 0,0 0 0 0 0,1 1 0 0 0,-1-1 0 0 0,0 1 0 0 0,0-1 0 0 0,0 0 0 0 0,1 1 0 0 0,-1-1 0 0 0,0 1-1 0 0,0-1 1 0 0,0 1 0 0 0,0-1 0 0 0,0 0 0 0 0,0 1 0 0 0,0-1 0 0 0,0 1 0 0 0,0-1 0 0 0,0 2 0 0 0,0-2 8 0 0,0 3-15 0 0,0 0 0 0 0,0 0 0 0 0,-1-1 0 0 0,1 1 0 0 0,-1 0 0 0 0,0 0 1 0 0,1-1-1 0 0,-1 1 0 0 0,-1-1 0 0 0,1 1 0 0 0,0-1 0 0 0,-3 4 0 0 0,-23 28-185 0 0,22-28 167 0 0,-165 168-507 0 0,16-18 502 0 0,-103 163 585 0 0,146-175-506 0 0,67-94-286 0 0,27-32 499 0 0,-27 37 1 0 0,40-47-791 0 0,-1-1 0 0 0,1 1 1 0 0,1-1-1 0 0,-1 1 0 0 0,1 0 0 0 0,1 1 0 0 0,-1-1 0 0 0,1 0 0 0 0,-1 12 0 0 0,3-4-4429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31 11975 0 0,'0'0'923'0'0,"-2"0"-410"0"0,-1 1-76 0 0,-37 8 3756 0 0,34-6-4059 0 0,1-1 0 0 0,-1 0-1 0 0,0 1 1 0 0,1 0 0 0 0,-6 4-1 0 0,-89 68-121 0 0,93-70-12 0 0,1 1 0 0 0,0 0 0 0 0,0 0 0 0 0,0 1 0 0 0,1 0 0 0 0,0 0 0 0 0,0 0 0 0 0,0 1 0 0 0,1 0-1 0 0,1-1 1 0 0,-4 11 0 0 0,6-15 1 0 0,-1 1-1 0 0,2 0 1 0 0,-1 0-1 0 0,0-1 0 0 0,1 1 1 0 0,0 0-1 0 0,0 0 1 0 0,0 0-1 0 0,0-1 0 0 0,1 1 1 0 0,-1 0-1 0 0,1 0 1 0 0,0 0-1 0 0,0-1 0 0 0,0 1 1 0 0,1-1-1 0 0,-1 1 1 0 0,1-1-1 0 0,0 1 1 0 0,0-1-1 0 0,0 0 0 0 0,0 0 1 0 0,1 0-1 0 0,-1 0 1 0 0,1 0-1 0 0,0-1 0 0 0,4 4 1 0 0,2 0 56 0 0,-1 0 0 0 0,1-1 0 0 0,0 0 1 0 0,1 0-1 0 0,-1-1 0 0 0,1 0 0 0 0,0-1 0 0 0,0 0 1 0 0,0 0-1 0 0,1-1 0 0 0,14 1 0 0 0,-18-3-17 0 0,0 0-1 0 0,1 0 1 0 0,-1 0-1 0 0,0-1 1 0 0,0 0-1 0 0,0 0 1 0 0,0-1-1 0 0,0 0 1 0 0,0 0-1 0 0,-1 0 1 0 0,1-1-1 0 0,-1 0 1 0 0,1 0-1 0 0,-1-1 1 0 0,0 0-1 0 0,0 0 1 0 0,7-8-1 0 0,-8 6 54 0 0,0 0-1 0 0,-1 0 1 0 0,0-1-1 0 0,0 0 0 0 0,-1 0 1 0 0,0 0-1 0 0,0 0 1 0 0,2-9-1 0 0,6-16 152 0 0,55-104-585 0 0,-41 92-2435 0 0,2 2-3828 0 0,-19 33 1561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99 372 15031 0 0,'-7'0'204'0'0,"-1"1"0"0"0,1 0 0 0 0,0 1 0 0 0,0 0 0 0 0,-1 0 0 0 0,1 0 0 0 0,-11 6 0 0 0,-10 3 324 0 0,26-10 451 0 0,13-11-856 0 0,92-70-17 0 0,-74 59-81 0 0,44-25 0 0 0,-30 20 1 0 0,116-65 47 0 0,-124 73 24 0 0,1 2 0 0 0,62-19 0 0 0,-92 34-47 0 0,0 0 0 0 0,-1 0 0 0 0,1 0 0 0 0,0 0 0 0 0,0 1 0 0 0,8 1 0 0 0,-12-1-31 0 0,-1 0-1 0 0,0 0 1 0 0,0 0 0 0 0,1 0 0 0 0,-1 0-1 0 0,0 1 1 0 0,0-1 0 0 0,0 0-1 0 0,1 1 1 0 0,-1-1 0 0 0,0 1-1 0 0,0 0 1 0 0,0-1 0 0 0,0 1-1 0 0,0 0 1 0 0,0 0 0 0 0,0-1-1 0 0,0 1 1 0 0,0 0 0 0 0,-1 0 0 0 0,1 0-1 0 0,0 0 1 0 0,0 0 0 0 0,-1 0-1 0 0,1 0 1 0 0,-1 1 0 0 0,1-1-1 0 0,-1 0 1 0 0,1 0 0 0 0,-1 0-1 0 0,0 1 1 0 0,0-1 0 0 0,1 0 0 0 0,-1 3-1 0 0,-1 4 21 0 0,0 1 0 0 0,0-1 0 0 0,-1 1 0 0 0,0-1-1 0 0,-1 0 1 0 0,0 0 0 0 0,0 0 0 0 0,-1 0 0 0 0,1 0 0 0 0,-2-1-1 0 0,1 1 1 0 0,-1-1 0 0 0,-10 11 0 0 0,-7 6 59 0 0,-1 0 1 0 0,-29 23-1 0 0,48-44-85 0 0,-15 12 67 0 0,18-14 72 0 0,15-7 24 0 0,4-3-148 0 0,-2-2 0 0 0,0 0-1 0 0,0 0 1 0 0,23-23 0 0 0,-18 15-27 0 0,0 1-76 0 0,89-75-454 0 0,-80 70 294 0 0,60-33 0 0 0,-46 35 188 0 0,-40 20 41 0 0,0-1 1 0 0,0 1-1 0 0,1 0 0 0 0,-1 0 1 0 0,0 0-1 0 0,1 1 1 0 0,-1-1-1 0 0,8 1 0 0 0,-1 4 6 0 0,-10-2 7 0 0,0-1-1 0 0,0 0 1 0 0,0 1 0 0 0,0-1-1 0 0,0 1 1 0 0,-1-1 0 0 0,1 1-1 0 0,0-1 1 0 0,-1 1 0 0 0,1-1-1 0 0,-1 1 1 0 0,1 0-1 0 0,-1-1 1 0 0,0 1 0 0 0,0 0-1 0 0,0-1 1 0 0,0 1 0 0 0,0 0-1 0 0,0-1 1 0 0,-1 3 0 0 0,-7 35 168 0 0,7-36-164 0 0,-12 40 214 0 0,-12 47 264 0 0,23-84-472 0 0,2 1 1 0 0,-1-1-1 0 0,1 1 0 0 0,0-1 0 0 0,0 0 0 0 0,1 1 0 0 0,0-1 1 0 0,0 1-1 0 0,0-1 0 0 0,1 0 0 0 0,0 0 0 0 0,0 0 0 0 0,1 0 1 0 0,-1 0-1 0 0,1 0 0 0 0,5 6 0 0 0,-5-7-41 0 0,0 0 0 0 0,1 0 0 0 0,0 0 0 0 0,0 0-1 0 0,0 0 1 0 0,0-1 0 0 0,6 4 0 0 0,-9-7 9 0 0,0 0-953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59 271 1375 0 0,'-8'2'11558'0'0,"52"-61"-5337"0"0,-45 75-6156 0 0,-1-1 1 0 0,-1 1-1 0 0,0-1 1 0 0,-7 20-1 0 0,-4 19 47 0 0,-7 47 106 0 0,-17 111-34 0 0,36-165-89 0 0,2-37-58 0 0,1-9-25 0 0,-1-1-1 0 0,1 0 0 0 0,0 0 1 0 0,0 1-1 0 0,-1-1 1 0 0,1 0-1 0 0,0 0 0 0 0,0 0 1 0 0,-1 0-1 0 0,1 0 1 0 0,0 0-1 0 0,0 0 1 0 0,-1 0-1 0 0,2-1 0 0 0,-2 1-4 0 0,4-1 22 0 0,0 0 0 0 0,-1 0 0 0 0,1 0 0 0 0,-1 0 0 0 0,0-1 0 0 0,1 0 0 0 0,-1 0 1 0 0,0 0-1 0 0,0 0 0 0 0,5-5 0 0 0,26-28 173 0 0,-32 32-182 0 0,27-34 55 0 0,-2-2 1 0 0,35-63-1 0 0,2-4 78 0 0,-49 83-130 0 0,1 2 0 0 0,31-32 0 0 0,-21 29-41 0 0,1 2 1 0 0,43-27-1 0 0,-44 34 14 0 0,0 1 1 0 0,45-17-1 0 0,-11 6 4 0 0,14-7 1 0 0,53-26-66 0 0,-88 34-1795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29 4607 0 0,'0'0'354'0'0,"0"-9"-220"0"0,0 8-26 0 0,0 0 0 0 0,-1 0 0 0 0,1 0 1 0 0,0 1-1 0 0,0-1 0 0 0,0 0 0 0 0,0 0 0 0 0,-1 0 0 0 0,1 1 0 0 0,0-1 0 0 0,-1 0 0 0 0,1 0 0 0 0,-1 1 0 0 0,1-1 0 0 0,-1 0 0 0 0,1 1 0 0 0,-1-1 0 0 0,1 1 0 0 0,-1-1 0 0 0,0 0 0 0 0,1 1 0 0 0,-1-1 0 0 0,0 1 0 0 0,-1-1 0 0 0,1 1 123 0 0,-1-1 0 0 0,1 1 0 0 0,-1 0 0 0 0,0-1 0 0 0,1 1 0 0 0,-1 0 0 0 0,0 0 0 0 0,1 1 0 0 0,-1-1 0 0 0,1 0-1 0 0,-4 1 1 0 0,-2 1 163 0 0,-1 1 0 0 0,1 0 0 0 0,0 0 0 0 0,-8 6 0 0 0,-13 9-52 0 0,0 1 1 0 0,2 1 0 0 0,1 1 0 0 0,0 1 0 0 0,2 2 0 0 0,0 0-1 0 0,-33 47 1 0 0,45-55-139 0 0,-2 2 114 0 0,-19 35-1 0 0,29-48-258 0 0,1 0-1 0 0,0-1 1 0 0,0 1-1 0 0,0 0 1 0 0,1 1-1 0 0,0-1 1 0 0,0 0 0 0 0,0 0-1 0 0,0 0 1 0 0,1 1-1 0 0,0-1 1 0 0,1 11-1 0 0,-1-16-39 0 0,1 1 1 0 0,-1 0-1 0 0,0-1 0 0 0,1 1 0 0 0,-1 0 0 0 0,1-1 1 0 0,-1 1-1 0 0,1-1 0 0 0,-1 1 0 0 0,1-1 0 0 0,0 1 1 0 0,-1-1-1 0 0,1 1 0 0 0,-1-1 0 0 0,1 0 0 0 0,0 1 1 0 0,-1-1-1 0 0,1 0 0 0 0,0 1 0 0 0,0-1 0 0 0,-1 0 1 0 0,1 0-1 0 0,0 0 0 0 0,1 0 0 0 0,18 1 269 0 0,-11-2-146 0 0,-1 0-1 0 0,0-1 0 0 0,1 0 1 0 0,-1-1-1 0 0,0 0 1 0 0,15-7-1 0 0,45-29 350 0 0,-63 35-484 0 0,2 0 9 0 0,-1-1 0 0 0,1 0 0 0 0,-1 0 1 0 0,8-9-1 0 0,0-1 39 0 0,-12 13 75 0 0,-19 13-60 0 0,15-10-128 0 0,0 0 0 0 0,0 0 0 0 0,0 1-1 0 0,0-1 1 0 0,0 0 0 0 0,0 1 0 0 0,0-1-1 0 0,0 1 1 0 0,0 0 0 0 0,1 0 0 0 0,-1 0 0 0 0,1 0-1 0 0,-1 0 1 0 0,-1 3 0 0 0,3-4-807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13215 0 0,'0'0'5784'0'0,"0"-1"-4921"0"0,1-19-160 0 0,1 0 0 0 0,0 0 0 0 0,2 0 1 0 0,10-33-1 0 0,-3 18-437 0 0,30-58 1 0 0,-33 76-300 0 0,2 1 0 0 0,1 0 0 0 0,0 0 0 0 0,0 1 1 0 0,2 1-1 0 0,0 0 0 0 0,0 1 0 0 0,21-16 0 0 0,-10 12-1205 0 0,0 1 0 0 0,0 1 0 0 0,2 2 0 0 0,49-20 0 0 0,-41 20-628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220 235 12095 0 0,'-1'1'554'0'0,"-17"29"514"0"0,-20 48 0 0 0,-6 9 2030 0 0,-62 117-526 0 0,104-199-2606 0 0,-1 1 1 0 0,1-1-1 0 0,-2 10 0 0 0,2-1-5912 0 0</inkml:trace>
  <inkml:trace contextRef="#ctx0" brushRef="#br0" timeOffset="1">507 43 14743 0 0,'2'-17'1440'0'0,"1"6"-1280"0"0,5 4-160 0 0,4 5 0 0 0,2-2 192 0 0,2 3 16 0 0,0 1 0 0 0,2 1-4704 0 0,1 1-944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244 158 9215 0 0,'1'-2'707'0'0,"4"-9"586"0"0,1-1 0 0 0,6-23 0 0 0,3-6 1445 0 0,-6 22-2131 0 0,-5 12-490 0 0,-1 0 0 0 0,5-14 0 0 0,-8 20-199 0 0,-11 0-491 0 0,5 1 544 0 0,0 1 0 0 0,1 0 0 0 0,-1 0 0 0 0,0 1 0 0 0,1-1 1 0 0,-1 1-1 0 0,-6 4 0 0 0,-39 21-45 0 0,43-22 79 0 0,-14 8 71 0 0,1 0 0 0 0,1 2 0 0 0,-25 23 0 0 0,37-31-35 0 0,0 1 1 0 0,1 0 0 0 0,0 0-1 0 0,1 1 1 0 0,0 0-1 0 0,0 0 1 0 0,1 0-1 0 0,0 1 1 0 0,0-1 0 0 0,-4 17-1 0 0,8-22-23 0 0,0 0-1 0 0,0 0 1 0 0,1 0-1 0 0,-1 0 1 0 0,1 1-1 0 0,0-1 0 0 0,0 0 1 0 0,0 0-1 0 0,1 0 1 0 0,0 1-1 0 0,1 6 1 0 0,-1-9-9 0 0,0 1 0 0 0,1-1 0 0 0,-1 1 0 0 0,1-1 1 0 0,-1 0-1 0 0,1 1 0 0 0,0-1 0 0 0,-1 0 0 0 0,1 0 1 0 0,0 0-1 0 0,0 0 0 0 0,1-1 0 0 0,-1 1 0 0 0,0-1 0 0 0,1 1 1 0 0,-1-1-1 0 0,1 0 0 0 0,4 2 0 0 0,4 0 24 0 0,0 0 1 0 0,0-1-1 0 0,0 0 0 0 0,1 0 0 0 0,-1-1 0 0 0,1-1 0 0 0,-1 0 1 0 0,1-1-1 0 0,-1 0 0 0 0,1-1 0 0 0,13-3 0 0 0,15-6 475 0 0,67-29-1 0 0,-79 29-62 0 0,-19 6-136 0 0,13-4 512 0 0,-19 9-493 0 0,-10 7-196 0 0,-50 39-155 0 0,-22 19-137 0 0,69-55 94 0 0,0 0 0 0 0,0 1 0 0 0,1 0 1 0 0,1 0-1 0 0,-9 15 0 0 0,7 1-2836 0 0,9-25 1166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 12895 0 0,'0'0'1172'0'0,"-1"2"-966"0"0,-6 15 198 0 0,0 0 1 0 0,-1 0-1 0 0,-20 29 0 0 0,-39 46 1320 0 0,35-51-1741 0 0,-150 201 247 0 0,-27 20-173 0 0,126-161-38 0 0,-127 156 45 0 0,200-245-64 0 0,0 0 0 0 0,0-1 0 0 0,-1 0 0 0 0,-1 0 0 0 0,-17 12 0 0 0,29-23 3 0 0,-1 1 0 0 0,0-1 0 0 0,1 1 0 0 0,-1-1 0 0 0,1 1 0 0 0,-1-1-1 0 0,0 0 1 0 0,1 1 0 0 0,-1-1 0 0 0,0 0 0 0 0,1 0 0 0 0,-1 0 0 0 0,0 1 0 0 0,0-1 0 0 0,1 0 0 0 0,-1 0-1 0 0,0 0 1 0 0,1 0 0 0 0,-1 0 0 0 0,-1-1 0 0 0,2 1 3 0 0,0 0 0 0 0,-1-1-1 0 0,1 1 1 0 0,0 0 0 0 0,0-1 0 0 0,-1 1 0 0 0,1 0-1 0 0,0-1 1 0 0,0 1 0 0 0,0-1 0 0 0,0 1 0 0 0,0 0-1 0 0,0-1 1 0 0,0 1 0 0 0,0-1 0 0 0,0 1 0 0 0,0-1-1 0 0,0 1 1 0 0,0 0 0 0 0,0-1 0 0 0,0 1 0 0 0,0-1-1 0 0,0 0 1 0 0,10-26 250 0 0,-10 27-248 0 0,5-10 1 0 0,1 1 0 0 0,-1-1 0 0 0,2 1-1 0 0,-1 1 1 0 0,16-16 0 0 0,43-34 10 0 0,-60 54-19 0 0,29-23 4 0 0,1 1 0 0 0,1 1 0 0 0,2 2 0 0 0,0 2 0 0 0,63-26 0 0 0,-90 43 73 0 0,0 1 0 0 0,0 0 0 0 0,0 1 0 0 0,1 0 0 0 0,-1 1 0 0 0,1 0 0 0 0,-1 1 0 0 0,1 0-1 0 0,-1 0 1 0 0,19 4 0 0 0,-25-3-47 0 0,0 0 0 0 0,0 1 0 0 0,-1-1-1 0 0,1 1 1 0 0,-1 0 0 0 0,0 0 0 0 0,1 0 0 0 0,-1 1-1 0 0,0 0 1 0 0,0-1 0 0 0,-1 1 0 0 0,1 1-1 0 0,-1-1 1 0 0,1 0 0 0 0,-1 1 0 0 0,0 0 0 0 0,0 0-1 0 0,-1 0 1 0 0,1 0 0 0 0,-1 0 0 0 0,0 0-1 0 0,0 1 1 0 0,0-1 0 0 0,0 1 0 0 0,-1-1 0 0 0,0 1-1 0 0,1 7 1 0 0,-1-3 42 0 0,0 1-1 0 0,-1 0 0 0 0,0-1 1 0 0,0 1-1 0 0,-1 0 0 0 0,-1-1 1 0 0,0 1-1 0 0,0-1 0 0 0,-5 13 1 0 0,2-9 20 0 0,0-1 1 0 0,-1 0-1 0 0,-1 0 1 0 0,0-1-1 0 0,-1 0 0 0 0,-10 12 1 0 0,3-6 11 0 0,-1-2-1 0 0,-1 0 1 0 0,0 0 0 0 0,0-2 0 0 0,-2 0-1 0 0,0-1 1 0 0,-39 18 0 0 0,-244 84 114 0 0,261-100-211 0 0,27-9-31 0 0,6-2-108 0 0,-1 0 0 0 0,0 0 0 0 0,0-1 0 0 0,0 0 0 0 0,-12 1 0 0 0,21-3 16 0 0,0 0 0 0 0,0-1 0 0 0,0 1 0 0 0,-1 0 0 0 0,1-1 0 0 0,0 1 0 0 0,0 0 0 0 0,0-1 1 0 0,0 1-1 0 0,0-1 0 0 0,0 1 0 0 0,0 0 0 0 0,0-1 0 0 0,0 1 0 0 0,0-1 0 0 0,0 1 0 0 0,0 0 0 0 0,0-1 0 0 0,0 1 0 0 0,0 0 0 0 0,0-1 0 0 0,0 1 0 0 0,0-1 0 0 0,1 1 0 0 0,-1-1 0 0 0,0 0-126 0 0,9-24-1694 0 0,9-1-15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3191 0 0,'0'0'312'0'0,"11"-2"-312"0"0,-6-6 0 0 0,4 1-1384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11055 0 0,'0'0'2284'0'0,"-2"3"-1057"0"0,-46 79 3024 0 0,5-6-3743 0 0,-65 114-770 0 0,-26 49 1769 0 0,5-9-727 0 0,87-163-628 0 0,-67 82 1 0 0,14-34-57 0 0,75-86-159 0 0,19-27-157 0 0,0 0 0 0 0,1 0 0 0 0,-1 0 0 0 0,0 0 0 0 0,0 0-1 0 0,1 0 1 0 0,0 0 0 0 0,-1 0 0 0 0,1 0 0 0 0,0 0 0 0 0,0 0 0 0 0,0 0 0 0 0,0 3 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89 233 14599 0 0,'0'0'1619'0'0,"2"-1"-1278"0"0,17-4 186 0 0,1 1 0 0 0,0 0-1 0 0,27 0 1 0 0,-21 2-376 0 0,39-9-1 0 0,-15-1-46 0 0,51-22 0 0 0,-79 26-27 0 0,0-2 0 0 0,-1-1 0 0 0,0-1 1 0 0,31-23-1 0 0,-47 31-16 0 0,1 0 1 0 0,-1-1 0 0 0,7-9 0 0 0,-10 12-33 0 0,-1 0 1 0 0,1 0 0 0 0,-1 0 0 0 0,0 0 0 0 0,0 0 0 0 0,0 0-1 0 0,0 0 1 0 0,0 0 0 0 0,-1 0 0 0 0,1-1 0 0 0,-1 1 0 0 0,1 0 0 0 0,-1 0-1 0 0,0-5 1 0 0,-3 0 92 0 0,2 6-115 0 0,-1 0 1 0 0,0-1-1 0 0,0 1 1 0 0,1 1 0 0 0,-1-1-1 0 0,0 0 1 0 0,0 0 0 0 0,0 1-1 0 0,0-1 1 0 0,0 1-1 0 0,0-1 1 0 0,0 1 0 0 0,0 0-1 0 0,-4 0 1 0 0,-30 3 52 0 0,5 4-90 0 0,0 2-1 0 0,1 0 1 0 0,0 2-1 0 0,1 2 1 0 0,0 0-1 0 0,1 2 1 0 0,1 1-1 0 0,-44 33 1 0 0,42-26 11 0 0,0 2 1 0 0,2 0-1 0 0,-30 36 1 0 0,44-45 87 0 0,1 0 1 0 0,0 1 0 0 0,2 1 0 0 0,0-1-1 0 0,1 2 1 0 0,0-1 0 0 0,-9 32 0 0 0,16-43-13 0 0,1 0 1 0 0,0 0 0 0 0,0 0-1 0 0,0 0 1 0 0,1 0 0 0 0,0 0-1 0 0,1 0 1 0 0,-1 0 0 0 0,1 0-1 0 0,1 0 1 0 0,-1-1 0 0 0,5 12-1 0 0,-4-13-10 0 0,0 0-1 0 0,0-1 0 0 0,1 1 1 0 0,0-1-1 0 0,-1 1 0 0 0,2-1 1 0 0,-1 0-1 0 0,0 0 0 0 0,1-1 1 0 0,0 1-1 0 0,0-1 0 0 0,0 1 1 0 0,0-1-1 0 0,1 0 0 0 0,-1-1 1 0 0,1 1-1 0 0,6 2 0 0 0,-1-2-27 0 0,-1-1-1 0 0,1 1 0 0 0,-1-2 0 0 0,1 1 0 0 0,0-1 0 0 0,0-1 0 0 0,0 0 0 0 0,10-1 0 0 0,81-16-505 0 0,-56 8-110 0 0,24-7-2044 0 0,-37 6-4214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37 7423 0 0,'10'-5'304'0'0,"-4"1"-82"0"0,0 1-1 0 0,-1-1 0 0 0,1 0 0 0 0,-1 0 0 0 0,9-9 4553 0 0,-16 14-4569 0 0,1 1-1 0 0,0-1 1 0 0,-1 0-1 0 0,1 0 1 0 0,-1 0-1 0 0,0 0 1 0 0,1 0-1 0 0,-3 1 0 0 0,0 0-12 0 0,-17 14 257 0 0,-21 19-1 0 0,-5 4-273 0 0,-26 24-42 0 0,12-9 38 0 0,-72 68 279 0 0,43-35-114 0 0,29-31-36 0 0,-87 104 1 0 0,138-148-285 0 0,1 0 0 0 0,0 1 0 0 0,1 0 0 0 0,-9 18 0 0 0,15-28 8 0 0,1 1 0 0 0,-1-1 0 0 0,1 0-1 0 0,0 0 1 0 0,0 1 0 0 0,1-1 0 0 0,-1 1 0 0 0,1-1 0 0 0,-1 1-1 0 0,1-1 1 0 0,0 0 0 0 0,0 1 0 0 0,1-1 0 0 0,-1 1 0 0 0,1-1-1 0 0,0 1 1 0 0,0-1 0 0 0,0 0 0 0 0,0 1 0 0 0,0-1 0 0 0,1 0 0 0 0,-1 0-1 0 0,1 0 1 0 0,0 0 0 0 0,3 3 0 0 0,3 2 134 0 0,-1-1 0 0 0,1 0 0 0 0,1-1 0 0 0,0 1 0 0 0,0-2 0 0 0,9 6 0 0 0,62 25 675 0 0,-71-33-748 0 0,83 31 554 0 0,-83-30-575 0 0,-7-3-40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70 439 7831 0 0,'0'0'603'0'0,"-1"2"-166"0"0,-24 40 4704 0 0,15-26-3895 0 0,-10 19-1 0 0,18-30-1170 0 0,0 1 0 0 0,0-1 0 0 0,0 1 0 0 0,1-1 0 0 0,-1 1 0 0 0,1-1 0 0 0,1 1 0 0 0,-1 5 0 0 0,1-8 584 0 0,2-3-230 0 0,0 0-318 0 0,0 0 1 0 0,1 0-1 0 0,-1 0 1 0 0,0-1 0 0 0,1 1-1 0 0,-1 0 1 0 0,0-1-1 0 0,0 0 1 0 0,1 0-1 0 0,-1 1 1 0 0,0-1-1 0 0,0 0 1 0 0,0-1-1 0 0,0 1 1 0 0,0 0-1 0 0,0-1 1 0 0,0 1-1 0 0,-1-1 1 0 0,1 1 0 0 0,0-1-1 0 0,1-2 1 0 0,5-6 301 0 0,0-1 0 0 0,11-19-1 0 0,-11 17-190 0 0,103-178 216 0 0,-75 126-377 0 0,-30 53-66 0 0,61-97-330 0 0,-58 96 286 0 0,1 0 1 0 0,0 0-1 0 0,1 1 0 0 0,1 1 1 0 0,22-18-1 0 0,-26 23-10 0 0,1 0 0 0 0,0 1-1 0 0,0 0 1 0 0,10-3 0 0 0,-14 6 19 0 0,-1 1 0 0 0,0 0 0 0 0,0 0 0 0 0,1 0 1 0 0,-1 0-1 0 0,0 1 0 0 0,1 0 0 0 0,-1 0 0 0 0,1 0 0 0 0,-1 0 0 0 0,8 2 1 0 0,-6 0-339 0 0,1 0 0 0 0,-1 0 0 0 0,8 5 0 0 0,5 5-5392 0 0,-9-5-262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11519 0 0,'0'0'887'0'0,"9"0"-400"0"0,64-3 8755 0 0,-91 13-9435 0 0,2 1-2492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4607 0 0,'0'0'619'0'0,"0"2"516"0"0,-3 97 7471 0 0,3 73-3824 0 0,3-29-3648 0 0,-3-114-50 0 0,8-44-441 0 0,-4 8-511 0 0,6-11-28 0 0,0 0 0 0 0,2 0 0 0 0,0 1 0 0 0,0 0 1 0 0,24-22-1 0 0,-3 7-104 0 0,54-40 0 0 0,-39 38 0 0 0,2 3 0 0 0,1 2 0 0 0,107-44 0 0 0,-104 47-96 0 0,-52 25-123 0 0,-6 2-955 0 0,1-1 728 0 0,0 1 0 0 0,0 0-1 0 0,0 0 1 0 0,-1 0 0 0 0,-4 3-1 0 0,-7 2-919 0 0,-4-1-357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0,'0'0'7856'0'0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2:5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10423 0 0,'0'0'942'0'0,"2"2"-774"0"0,42 39 421 0 0,22 23 210 0 0,-55-52-673 0 0,133 152 983 0 0,-113-124-819 0 0,-1 1-1 0 0,31 60 1 0 0,-52-84-105 0 0,-1 0 0 0 0,0 1 0 0 0,-2 0 0 0 0,0 0 0 0 0,-1 1 0 0 0,-1 0 1 0 0,-1 0-1 0 0,1 34 0 0 0,-4-37 35 0 0,0-1 0 0 0,-2 1 1 0 0,0-1-1 0 0,0 1 0 0 0,-2-1 0 0 0,0 0 1 0 0,0 0-1 0 0,-2-1 0 0 0,0 1 0 0 0,0-1 1 0 0,-12 18-1 0 0,2-9 43 0 0,0-1 0 0 0,-2-1 0 0 0,0 0 0 0 0,-1-1-1 0 0,-39 30 1 0 0,21-23 8 0 0,-1-1 0 0 0,-70 35 1 0 0,87-52-559 0 0,-31 10-1 0 0,-9 3-1227 0 0,47-14-179 0 0,6-3-2596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496 303 9271 0 0,'0'0'423'0'0,"0"2"-8"0"0,-1 5-349 0 0,0 1 1 0 0,-1-1-1 0 0,0 1 1 0 0,0-1-1 0 0,-4 10 1 0 0,-5 16 714 0 0,8-24-549 0 0,0 1 0 0 0,0-1 0 0 0,-1 0 1 0 0,-8 14 3316 0 0,17-40-3108 0 0,1 1-1 0 0,0 0 1 0 0,1 0-1 0 0,10-17 1 0 0,42-59-561 0 0,-8 13 229 0 0,-36 53-109 0 0,-2-1 0 0 0,0 0 0 0 0,14-48 0 0 0,-25 63 0 0 0,-2 12 2 0 0,0-1 0 0 0,0 0 1 0 0,0 1-1 0 0,0-1 0 0 0,0 0 0 0 0,0 1 0 0 0,0-1 0 0 0,0 0 0 0 0,0 1 0 0 0,-1-1 1 0 0,1 0-1 0 0,0 1 0 0 0,0-1 0 0 0,-1 0 0 0 0,1 1 0 0 0,-1-1 0 0 0,0 0 0 0 0,-4-1 21 0 0,5 2-17 0 0,-3 0-12 0 0,1-1 1 0 0,-1 1-1 0 0,1 0 1 0 0,-1-1-1 0 0,0 1 0 0 0,1 0 1 0 0,-1 1-1 0 0,0-1 1 0 0,1 0-1 0 0,-1 1 1 0 0,1-1-1 0 0,-6 3 0 0 0,-30 14-207 0 0,37-16 210 0 0,-50 26-167 0 0,2 4 1 0 0,0 1 0 0 0,-84 75 0 0 0,81-58 136 0 0,2 3-1 0 0,-77 105 0 0 0,117-144 34 0 0,1 0 0 0 0,1 1 0 0 0,0 1 0 0 0,1-1 0 0 0,1 1 0 0 0,0 1 0 0 0,-7 27 0 0 0,13-40-1 0 0,-1 0 0 0 0,1 0 0 0 0,0 0 0 0 0,0 0 0 0 0,0-1 0 0 0,0 1-1 0 0,2 6 1 0 0,-2-8 6 0 0,0 0 0 0 0,1 0 0 0 0,-1 1 0 0 0,1-1 0 0 0,-1 0 0 0 0,1 1 0 0 0,0-1 0 0 0,0 0 0 0 0,-1 0 0 0 0,1 0 0 0 0,0 0 0 0 0,0 0 0 0 0,0 0 0 0 0,0 0 0 0 0,0 0 1 0 0,0 0-1 0 0,0 0 0 0 0,1-1 0 0 0,-1 1 0 0 0,0 0 0 0 0,2 0 0 0 0,5 1 50 0 0,1 0 0 0 0,0 0 0 0 0,0-1 0 0 0,0 0 0 0 0,0 0 0 0 0,0-1 0 0 0,0 0 0 0 0,0-1 0 0 0,0 0 0 0 0,0-1 0 0 0,16-4 0 0 0,10-5 388 0 0,55-25 0 0 0,-46 17-331 0 0,-9 5-197 0 0,-1-2 0 0 0,37-25-1 0 0,-53 30 44 0 0,-1-1-1 0 0,-1-1 0 0 0,0-1 1 0 0,-1 0-1 0 0,21-25 0 0 0,-28 29 41 0 0,-1 0 0 0 0,10-19 1 0 0,-16 25 6 0 0,1 1 0 0 0,0-1 1 0 0,-1 1-1 0 0,1-1 0 0 0,-1 0 1 0 0,0 0-1 0 0,0 0 0 0 0,-1 0 1 0 0,1 0-1 0 0,-1 0 1 0 0,0 0-1 0 0,0-4 0 0 0,-1 7 150 0 0,0 1-96 0 0,-2 1-56 0 0,1 0 0 0 0,-1 0 1 0 0,1 0-1 0 0,0 1 1 0 0,-1-1-1 0 0,1 1 0 0 0,0-1 1 0 0,0 1-1 0 0,0 0 1 0 0,0 0-1 0 0,0 0 0 0 0,0 0 1 0 0,0 0-1 0 0,1 0 0 0 0,-2 3 1 0 0,-4 7 18 0 0,-10 20 0 0 0,15-29-22 0 0,-4 11-98 0 0,0 0-1 0 0,0 0 0 0 0,-3 18 1 0 0,8-28 39 0 0,0 1-1 0 0,0-1 1 0 0,0 0 0 0 0,1 1 0 0 0,0-1-1 0 0,0 1 1 0 0,0-1 0 0 0,1 1-1 0 0,-1-1 1 0 0,1 0 0 0 0,0 1 0 0 0,0-1-1 0 0,1 0 1 0 0,-1 0 0 0 0,4 7 0 0 0,4 0-1117 0 0,1-4-58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70 374 9215 0 0,'0'0'831'0'0,"-1"1"-686"0"0,-14 9 118 0 0,8-7 1504 0 0,0 0-1 0 0,0-1 1 0 0,-14 3 0 0 0,19-5-977 0 0,-8-16 234 0 0,10 12-965 0 0,0 1 0 0 0,0 0 0 0 0,1-1 0 0 0,-1 1 0 0 0,1-1 0 0 0,0 1 0 0 0,0 0 0 0 0,0 0 0 0 0,0-1 0 0 0,0 1 0 0 0,1 0 0 0 0,-1 0 0 0 0,3-3 0 0 0,26-37 111 0 0,-29 43-167 0 0,15-19 16 0 0,2 0 1 0 0,0 1-1 0 0,1 1 1 0 0,22-14-1 0 0,88-52-27 0 0,-89 60 9 0 0,48-18-1 0 0,-66 33-3 0 0,1 0 0 0 0,0 1 0 0 0,45-7 1 0 0,-63 13-8 0 0,1 1 0 0 0,-1 0 1 0 0,1 0-1 0 0,0 0 0 0 0,-1 0 1 0 0,1 1-1 0 0,-1 0 0 0 0,1 0 1 0 0,-1 1-1 0 0,1 0 0 0 0,-1 0 1 0 0,7 3-1 0 0,-10-4 9 0 0,-1-1 1 0 0,0 1-1 0 0,1 0 0 0 0,-1-1 1 0 0,0 1-1 0 0,0 0 0 0 0,1 0 0 0 0,-1 0 1 0 0,0 0-1 0 0,0 0 0 0 0,0 0 1 0 0,0 0-1 0 0,0 0 0 0 0,0 0 0 0 0,-1 0 1 0 0,1 0-1 0 0,0 1 0 0 0,0-1 1 0 0,-1 0-1 0 0,1 1 0 0 0,-1-1 1 0 0,1 0-1 0 0,-1 1 0 0 0,0-1 0 0 0,0 1 1 0 0,1-1-1 0 0,-1 1 0 0 0,0-1 1 0 0,0 1-1 0 0,0-1 0 0 0,0 0 0 0 0,-1 1 1 0 0,0 2-1 0 0,0 2-28 0 0,-1 7-13 0 0,-1 0-1 0 0,-1 0 1 0 0,-1-1 0 0 0,1 1-1 0 0,-2-1 1 0 0,-12 21 0 0 0,18-33 42 0 0,-51 82-256 0 0,-3 5-1520 0 0,52-83 1225 0 0,0 0 0 0 0,0 0 0 0 0,1 0-1 0 0,0 1 1 0 0,-2 6 0 0 0,2 0-4913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19 297 919 0 0,'11'-19'578'0'0,"-1"-1"-1"0"0,-1 0 1 0 0,-1 0-1 0 0,8-28 0 0 0,-14 37-298 0 0,1 0 0 0 0,-2 0 0 0 0,1-1 0 0 0,-2 1 0 0 0,1 0 0 0 0,-2-1 0 0 0,1 1 0 0 0,-2 0 0 0 0,1 0 0 0 0,-4-12 0 0 0,4 21-116 0 0,0 0-1 0 0,1 0 0 0 0,-1 1 0 0 0,0-1 1 0 0,0 0-1 0 0,0 0 0 0 0,0 1 1 0 0,0-1-1 0 0,0 1 0 0 0,0-1 0 0 0,-1 1 1 0 0,1-1-1 0 0,0 1 0 0 0,-1 0 0 0 0,1-1 1 0 0,-1 1-1 0 0,0 0 0 0 0,1 0 0 0 0,-1 0 1 0 0,0 1-1 0 0,0-1 0 0 0,1 0 0 0 0,-1 1 1 0 0,0-1-1 0 0,0 1 0 0 0,0-1 1 0 0,0 1-1 0 0,0 0 0 0 0,-2 0 0 0 0,3 0-28 0 0,-1 0 0 0 0,1 0 0 0 0,0 1 0 0 0,0-1 0 0 0,0 1 0 0 0,0-1 0 0 0,0 1 0 0 0,0-1-1 0 0,-1 1 1 0 0,1-1 0 0 0,1 1 0 0 0,-1 0 0 0 0,0 0 0 0 0,0-1 0 0 0,0 1 0 0 0,0 0 0 0 0,0 0 0 0 0,1 0-1 0 0,-1 0 1 0 0,0 0 0 0 0,1 0 0 0 0,-1 0 0 0 0,1 0 0 0 0,-1 0 0 0 0,1 1 0 0 0,0-1 0 0 0,-1 0 0 0 0,1 2-1 0 0,-1 2 87 0 0,0-1-1 0 0,0 1 0 0 0,1-1 0 0 0,-1 1 1 0 0,2 8-1 0 0,0 0 161 0 0,2 0 1 0 0,0-1-1 0 0,1 1 1 0 0,6 15-1 0 0,26 48 742 0 0,-29-62-921 0 0,25 47 239 0 0,2-2 0 0 0,3-1 0 0 0,3-1 0 0 0,55 60 0 0 0,-30-45-362 0 0,98 86 0 0 0,-36-60 41 0 0,-110-87-93 0 0,1 0 1 0 0,0-1 0 0 0,0-1-1 0 0,1 0 1 0 0,33 9 0 0 0,-46-17-28 0 0,-1 0 0 0 0,0 0 0 0 0,0-1 1 0 0,1 0-1 0 0,-1 0 0 0 0,0 0 0 0 0,1 0 0 0 0,4-2 1 0 0,-8 2-158 0 0,1-1-1 0 0,-1 1 1 0 0,0-1 0 0 0,0 0 0 0 0,1 1 0 0 0,-1-1 0 0 0,0 0 0 0 0,0 0-1 0 0,0-1 1 0 0,0 1 0 0 0,0 0 0 0 0,-1-1 0 0 0,1 1 0 0 0,0-1 0 0 0,-1 1 0 0 0,1-1-1 0 0,-1 0 1 0 0,1 0 0 0 0,-1 0 0 0 0,2-3 0 0 0,-1-4-1213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199 495 6911 0 0,'0'0'528'0'0,"1"2"-168"0"0,-1-1-73 0 0,1 1 0 0 0,0-1-1 0 0,0 1 1 0 0,-1 0 0 0 0,1-1-1 0 0,0 1 1 0 0,-1-1 0 0 0,0 1-1 0 0,1 0 1 0 0,-1 0 0 0 0,0-1-1 0 0,0 1 1 0 0,0 0 0 0 0,0-1-1 0 0,0 1 1 0 0,-1 0 0 0 0,1 0-1 0 0,0-1 1 0 0,-1 1 0 0 0,1 0-1 0 0,-1-1 1 0 0,0 3 0 0 0,-1-3-255 0 0,1 1-1 0 0,0 0 1 0 0,-1-1 0 0 0,1 1-1 0 0,-1-1 1 0 0,1 0 0 0 0,-1 1-1 0 0,-2 1 1 0 0,-3 0 111 0 0,0 1-1 0 0,0-1 1 0 0,0 0 0 0 0,-1 0-1 0 0,1-1 1 0 0,-1 0 0 0 0,0 0-1 0 0,0-1 1 0 0,1 0 0 0 0,-1-1-1 0 0,-11 0 1 0 0,14 0-106 0 0,1 0 0 0 0,-1-1 0 0 0,1 0 0 0 0,-1 0 0 0 0,1 0 1 0 0,-1 0-1 0 0,1-1 0 0 0,0 0 0 0 0,0 1 0 0 0,0-2 0 0 0,-8-4 0 0 0,10 5-21 0 0,0 0-1 0 0,0 0 1 0 0,0 0-1 0 0,0 0 0 0 0,0-1 1 0 0,1 1-1 0 0,-1 0 1 0 0,1-1-1 0 0,-1 1 1 0 0,1-1-1 0 0,0 0 0 0 0,0 1 1 0 0,0-1-1 0 0,0 0 1 0 0,1 0-1 0 0,-1 0 1 0 0,1 0-1 0 0,0 1 0 0 0,0-1 1 0 0,0-5-1 0 0,1 0-26 0 0,0 0 0 0 0,1-1 0 0 0,0 1 0 0 0,0 0 0 0 0,1 0 0 0 0,5-11 0 0 0,2-1-259 0 0,16-23 0 0 0,-2 8-114 0 0,2 0 0 0 0,1 2 0 0 0,2 1-1 0 0,59-52 1 0 0,-66 66 486 0 0,2 0-1 0 0,0 1 1 0 0,1 2 0 0 0,0 0-1 0 0,1 2 1 0 0,1 1-1 0 0,0 1 1 0 0,30-8-1 0 0,-47 17 123 0 0,0-1 0 0 0,0 2 0 0 0,0-1 0 0 0,1 1 0 0 0,-1 1 0 0 0,1 0 0 0 0,17 2 0 0 0,-24-1-149 0 0,0 0-1 0 0,1 0 0 0 0,-1 0 0 0 0,0 1 0 0 0,0 0 0 0 0,0-1 1 0 0,0 2-1 0 0,0-1 0 0 0,0 0 0 0 0,0 1 0 0 0,-1-1 0 0 0,1 1 0 0 0,-1 0 1 0 0,0 0-1 0 0,0 1 0 0 0,0-1 0 0 0,0 1 0 0 0,-1-1 0 0 0,1 1 0 0 0,1 5 1 0 0,1 2-15 0 0,-1 0 0 0 0,0 0 0 0 0,-1 0 1 0 0,0 0-1 0 0,-1 1 0 0 0,-1-1 0 0 0,1 1 0 0 0,-2 0 1 0 0,0-1-1 0 0,0 1 0 0 0,-4 19 0 0 0,1-9-22 0 0,-2-1-1 0 0,-1 0 0 0 0,0 0 1 0 0,-1 0-1 0 0,-14 26 0 0 0,10-27-47 0 0,-2 0-1 0 0,0-1 1 0 0,0-1-1 0 0,-2 0 0 0 0,0 0 1 0 0,-2-2-1 0 0,1 0 1 0 0,-2-1-1 0 0,0 0 1 0 0,-21 11-1 0 0,22-16-860 0 0,-30 12 1 0 0,24-12-857 0 0,-2 1-4257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8287 0 0,'0'0'1131'0'0,"-2"2"284"0"0,-80 78 4779 0 0,-32 55-7311 0 0,92-109 1405 0 0,-36 50-569 0 0,2 2-1 0 0,-73 141 1 0 0,109-181 295 0 0,-22 63-1 0 0,37-86-111 0 0,1 0 0 0 0,0 1 0 0 0,1-1 0 0 0,1 1 0 0 0,0 0 0 0 0,1 0 0 0 0,2 23 0 0 0,3-15-3448 0 0,2-5-1210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520 454 1375 0 0,'-1'1'107'0'0,"0"0"289"0"0,1-1 1 0 0,-1 1-1 0 0,0 0 0 0 0,0 0 1 0 0,0-1-1 0 0,0 1 0 0 0,0-1 1 0 0,0 1-1 0 0,0-1 0 0 0,0 1 0 0 0,0-1 1 0 0,-1 0-1 0 0,1 1 0 0 0,0-1 1 0 0,0 0-1 0 0,0 0 0 0 0,0 0 0 0 0,0 0 1 0 0,-3 0-1 0 0,3 0-291 0 0,1-1-1 0 0,-1 1 1 0 0,1-1-1 0 0,-1 1 1 0 0,1-1 0 0 0,-1 1-1 0 0,1-1 1 0 0,-1 1-1 0 0,1-1 1 0 0,0 1-1 0 0,-1-1 1 0 0,1 0 0 0 0,0 1-1 0 0,-1-1 1 0 0,1 0-1 0 0,0 1 1 0 0,0-1 0 0 0,0 0-1 0 0,0 1 1 0 0,0-1-1 0 0,-1 0 1 0 0,2-1-1 0 0,-1-5-65 0 0,0 0 0 0 0,1 0-1 0 0,-1 0 1 0 0,4-8-1 0 0,-4 14 171 0 0,13-46 287 0 0,2 1 0 0 0,2 1-1 0 0,26-48 1 0 0,0-1-431 0 0,-42 90-65 0 0,4-8-3 0 0,0 0 0 0 0,-1 0 0 0 0,3-14 0 0 0,-8 18-55 0 0,0 7 54 0 0,1 1 1 0 0,-1-1-1 0 0,0 1 1 0 0,0-1-1 0 0,1 1 1 0 0,-1 0-1 0 0,0-1 1 0 0,0 1-1 0 0,0 0 0 0 0,0 0 1 0 0,0-1-1 0 0,0 1 1 0 0,1 0-1 0 0,-1 0 1 0 0,0 0-1 0 0,0 0 1 0 0,0 0-1 0 0,0 1 1 0 0,0-1-1 0 0,0 0 1 0 0,0 0-1 0 0,0 1 1 0 0,-22 7-79 0 0,1 4 43 0 0,1 1-1 0 0,1 1 1 0 0,0 1 0 0 0,-22 21-1 0 0,15-13 4 0 0,-155 153 20 0 0,113-106 18 0 0,32-32 248 0 0,-36 48 1 0 0,59-67-140 0 0,1 0 0 0 0,1 1 0 0 0,0 0 0 0 0,2 0 0 0 0,-10 27 0 0 0,18-42 0 0 0,0 1-1 0 0,1 0 1 0 0,0 0-1 0 0,0 0 1 0 0,0 0-1 0 0,0 0 1 0 0,1 0 0 0 0,0 1-1 0 0,1-1 1 0 0,-1 0-1 0 0,1 0 1 0 0,2 8 0 0 0,-1-10-47 0 0,-1 0 0 0 0,0-1 0 0 0,1 1 0 0 0,0-1 0 0 0,0 0 0 0 0,0 0 0 0 0,0 1 0 0 0,1-1 1 0 0,-1-1-1 0 0,1 1 0 0 0,0 0 0 0 0,0-1 0 0 0,0 1 0 0 0,0-1 0 0 0,0 0 0 0 0,0 0 0 0 0,0 0 1 0 0,1 0-1 0 0,-1-1 0 0 0,7 3 0 0 0,-3-3 7 0 0,1 1 1 0 0,-1-1-1 0 0,0-1 1 0 0,1 1-1 0 0,-1-1 1 0 0,0 0-1 0 0,0-1 0 0 0,1 0 1 0 0,-1 0-1 0 0,0-1 1 0 0,0 1-1 0 0,9-5 1 0 0,0 0 32 0 0,-1 0 0 0 0,1-2 0 0 0,-2 0 0 0 0,18-12 0 0 0,0-4-35 0 0,-2-1 0 0 0,-1-1-1 0 0,-1-2 1 0 0,-2-1 0 0 0,40-54-1 0 0,-54 64-5 0 0,-1-1 0 0 0,-1 0 0 0 0,15-39 0 0 0,-15 33-31 0 0,-7 20-46 0 0,-11 25-41 0 0,1 1 0 0 0,1 0 0 0 0,1 1 0 0 0,1-1 0 0 0,-3 36 0 0 0,5-24 55 0 0,3 55 0 0 0,-1-84 0 0 0,0 0 0 0 0,1 1 0 0 0,0-1 0 0 0,-1 0 0 0 0,3 5 0 0 0,5 5-28 0 0,-3-12 11 0 0,-4-1 9 0 0,2 1-666 0 0,-1 0-1 0 0,0-1 1 0 0,1 1 0 0 0,-1-1-1 0 0,1 0 1 0 0,-1 0 0 0 0,4 0-1 0 0,8-2-5381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394 220 7111 0 0,'0'0'644'0'0,"1"1"-532"0"0,7 5 1614 0 0,-8-5-1632 0 0,0-1 0 0 0,0 0 1 0 0,0 1-1 0 0,0-1 1 0 0,0 0-1 0 0,0 1 0 0 0,0-1 1 0 0,0 0-1 0 0,0 1 0 0 0,0-1 1 0 0,0 0-1 0 0,1 1 0 0 0,-1-1 1 0 0,0 0-1 0 0,0 0 1 0 0,0 1-1 0 0,0-1 0 0 0,1 0 1 0 0,-1 0-1 0 0,0 1 0 0 0,0-1 1 0 0,1 0-1 0 0,-1 0 1 0 0,0 1-1 0 0,0-1 0 0 0,1 0 1 0 0,-1 0-1 0 0,0 0 0 0 0,1 0 1 0 0,-1 0-1 0 0,0 1 0 0 0,0-1 1 0 0,1 0-1 0 0,-1 0 1 0 0,0 0-1 0 0,1 0 0 0 0,-1 0 1 0 0,0 0-1 0 0,1 0 0 0 0,-1 0 1 0 0,0 0-1 0 0,1 0 1 0 0,-1 0-1 0 0,0 0 0 0 0,1 0 1 0 0,-1-1-1 0 0,0 1 0 0 0,1 0 1 0 0,-1 0-1 0 0,0 0 0 0 0,1 0 1 0 0,-1-1-1 0 0,0 1 1 0 0,0 0-1 0 0,1 0 0 0 0,16-12 1966 0 0,-13 8-1985 0 0,0-1 0 0 0,-1 1 0 0 0,1-1 0 0 0,-1 0 0 0 0,0 0 0 0 0,-1 0 0 0 0,1 0 0 0 0,-1-1 0 0 0,0 1 0 0 0,0-1 0 0 0,-1 1 0 0 0,1-1 0 0 0,0-9 0 0 0,-1 6-139 0 0,-1 0 0 0 0,0 1 0 0 0,-1-1 0 0 0,0 1 0 0 0,0-1 0 0 0,0 1 0 0 0,-1-1 0 0 0,-6-13 0 0 0,8 20 36 0 0,-2-1-1 0 0,1 0 1 0 0,0 0-1 0 0,-1 0 1 0 0,1 1-1 0 0,-1-1 0 0 0,0 1 1 0 0,0-1-1 0 0,0 1 1 0 0,0 0-1 0 0,0 0 1 0 0,0 0-1 0 0,-1 0 1 0 0,1 0-1 0 0,-1 0 1 0 0,1 0-1 0 0,-1 1 1 0 0,0 0-1 0 0,1-1 0 0 0,-1 1 1 0 0,0 0-1 0 0,0 0 1 0 0,0 1-1 0 0,0-1 1 0 0,0 0-1 0 0,0 1 1 0 0,0 0-1 0 0,0 0 1 0 0,0 0-1 0 0,0 0 0 0 0,0 0 1 0 0,0 1-1 0 0,-6 1 1 0 0,-1 0-24 0 0,0 2 1 0 0,0-1 0 0 0,1 1-1 0 0,0 1 1 0 0,-1-1-1 0 0,1 2 1 0 0,1-1-1 0 0,-15 13 1 0 0,-7 9 200 0 0,1 2 0 0 0,2 1 0 0 0,1 1-1 0 0,1 2 1 0 0,-34 60 0 0 0,43-64 124 0 0,-18 44-1 0 0,28-58-219 0 0,2-1 1 0 0,-1 1-1 0 0,2 0 1 0 0,0-1-1 0 0,-1 23 1 0 0,4-36-44 0 0,0 0 0 0 0,-1 1 0 0 0,1-1 0 0 0,0 1 1 0 0,1-1-1 0 0,-1 1 0 0 0,0-1 0 0 0,0 0 0 0 0,1 1 1 0 0,-1-1-1 0 0,0 1 0 0 0,1-1 0 0 0,-1 0 1 0 0,1 1-1 0 0,0-1 0 0 0,-1 0 0 0 0,1 0 0 0 0,0 0 1 0 0,1 2-1 0 0,-1-2 4 0 0,1-1 0 0 0,-1 1-1 0 0,0-1 1 0 0,0 1 0 0 0,1-1 0 0 0,-1 0 0 0 0,0 0-1 0 0,1 1 1 0 0,-1-1 0 0 0,0 0 0 0 0,1 0 0 0 0,-1 0 0 0 0,0 0-1 0 0,1 0 1 0 0,-1-1 0 0 0,0 1 0 0 0,1 0 0 0 0,-1-1 0 0 0,0 1-1 0 0,2-1 1 0 0,13-6 134 0 0,-1 0-1 0 0,-1-1 1 0 0,0 0 0 0 0,0-2-1 0 0,24-19 1 0 0,-4 2-76 0 0,28-15 8 0 0,-27 19-213 0 0,43-37-1 0 0,-82 63 46 0 0,-15 13 66 0 0,1 0 0 0 0,-23 27-1 0 0,39-41 19 0 0,-9 13-125 0 0,-14 25 0 0 0,22-36-45 0 0,1 0 1 0 0,0 1-1 0 0,1-1 1 0 0,-1 0-1 0 0,1 1 0 0 0,-1-1 1 0 0,1 1-1 0 0,1 0 1 0 0,-1-1-1 0 0,1 1 1 0 0,0 9-1 0 0,0-13 51 0 0,0 1 0 0 0,1-1 1 0 0,-1 0-1 0 0,1 0 0 0 0,-1 0 0 0 0,1 1 1 0 0,-1-1-1 0 0,1 0 0 0 0,0 0 0 0 0,0 0 1 0 0,-1 0-1 0 0,1 0 0 0 0,0 0 0 0 0,0 0 1 0 0,0 0-1 0 0,0-1 0 0 0,0 1 0 0 0,0 0 1 0 0,0-1-1 0 0,0 1 0 0 0,1 0 0 0 0,-1-1 1 0 0,0 1-1 0 0,0-1 0 0 0,1 0 0 0 0,-1 1 1 0 0,0-1-1 0 0,0 0 0 0 0,1 0 1 0 0,-1 0-1 0 0,0 0 0 0 0,1 0 0 0 0,0 0 1 0 0,7 0-712 0 0,0-1 0 0 0,0 0 0 0 0,14-4 0 0 0,-18 4 414 0 0,23-6-1410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3 306 1375 0 0,'2'0'107'0'0,"5"-3"5340"0"0,-6-5 192 0 0,0-2-3161 0 0,-8-17-264 0 0,6 23-2011 0 0,0 0 0 0 0,-1 0 0 0 0,1 0 0 0 0,1 0 0 0 0,-1 0 0 0 0,1 0 0 0 0,-1 0 0 0 0,1 0 0 0 0,0 0 0 0 0,1 0 0 0 0,-1 0 0 0 0,1 0 0 0 0,0 0 0 0 0,0 0 0 0 0,2-7 1 0 0,4-1-101 0 0,-1 1 1 0 0,2 0 0 0 0,0 0 0 0 0,0 0-1 0 0,1 1 1 0 0,0 0 0 0 0,18-14 0 0 0,-8 9-133 0 0,0 1 1 0 0,2 0 0 0 0,29-14 0 0 0,-45 25 16 0 0,1 1 0 0 0,0 0 0 0 0,0 0 0 0 0,0 0 0 0 0,0 1 0 0 0,0 0 1 0 0,0 0-1 0 0,0 0 0 0 0,0 1 0 0 0,0 0 0 0 0,0 0 0 0 0,12 2 0 0 0,-15-1 5 0 0,1-1 0 0 0,0 1 0 0 0,-1 1 0 0 0,1-1 0 0 0,-1 1 0 0 0,1-1 0 0 0,-1 1 1 0 0,0 0-1 0 0,0 0 0 0 0,0 0 0 0 0,0 1 0 0 0,0-1 0 0 0,0 1 0 0 0,0 0 0 0 0,-1-1 0 0 0,0 1 0 0 0,1 0 0 0 0,-1 1 0 0 0,0-1 0 0 0,0 0 0 0 0,-1 0 0 0 0,2 4 0 0 0,-1-1 7 0 0,0-1-1 0 0,-1 1 1 0 0,1-1-1 0 0,-2 1 1 0 0,1-1 0 0 0,0 1-1 0 0,-1 0 1 0 0,0-1-1 0 0,0 1 1 0 0,-1 0-1 0 0,0-1 1 0 0,-2 12 0 0 0,-3-2 22 0 0,1 0 0 0 0,-2 0 0 0 0,-9 15 1 0 0,8-14-272 0 0,0-1-1 0 0,-10 31 1 0 0,17-44-334 0 0,-1 10 523 0 0,3-3-6205 0 0,4-2 501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36 444 7367 0 0,'0'0'568'0'0,"10"4"2591"0"0,3 2 3421 0 0,-18-3-4511 0 0,3-2-1927 0 0,-1-1-1 0 0,1 0 1 0 0,-1 1-1 0 0,1-1 1 0 0,0 0 0 0 0,-1 0-1 0 0,1 0 1 0 0,-1-1-1 0 0,1 1 1 0 0,-1 0-1 0 0,1-1 1 0 0,0 0-1 0 0,-5-1 1 0 0,6 1-121 0 0,0 1-1 0 0,0-1 1 0 0,0 0 0 0 0,0 0 0 0 0,0 0 0 0 0,0 0-1 0 0,0 0 1 0 0,0 0 0 0 0,0 0 0 0 0,1 0-1 0 0,-1 0 1 0 0,0 0 0 0 0,1 0 0 0 0,-1 0 0 0 0,1-1-1 0 0,-1 1 1 0 0,1 0 0 0 0,-1 0 0 0 0,1-1-1 0 0,0 1 1 0 0,0 0 0 0 0,0-1 0 0 0,0 1 0 0 0,0 0-1 0 0,0 0 1 0 0,0-2 0 0 0,1-4-13 0 0,0 1 0 0 0,1 0 1 0 0,-1-1-1 0 0,1 1 0 0 0,1 0 1 0 0,-1 0-1 0 0,1 0 0 0 0,0 1 1 0 0,6-9-1 0 0,5-6 27 0 0,19-20-1 0 0,-29 36-33 0 0,28-33-42 0 0,2 1 0 0 0,2 3 0 0 0,1 0 0 0 0,81-53 0 0 0,-97 74 39 0 0,1 0 0 0 0,30-10 0 0 0,-41 18-10 0 0,0 0 0 0 0,0 1 0 0 0,1 1-1 0 0,-1-1 1 0 0,1 2 0 0 0,22-1 0 0 0,-32 2 8 0 0,0 0 0 0 0,0 0 0 0 0,0 0 0 0 0,-1 1 1 0 0,1-1-1 0 0,0 0 0 0 0,0 1 0 0 0,0-1 0 0 0,-1 1 0 0 0,1 0 0 0 0,0 0 0 0 0,0-1 0 0 0,-1 1 0 0 0,1 0 0 0 0,-1 1 0 0 0,1-1 0 0 0,-1 0 0 0 0,1 0 0 0 0,-1 0 0 0 0,0 1 1 0 0,0-1-1 0 0,0 1 0 0 0,2 2 0 0 0,-2-1 1 0 0,0-1 0 0 0,0 0 1 0 0,-1 1-1 0 0,0-1 0 0 0,1 0 0 0 0,-1 1 0 0 0,0-1 1 0 0,0 1-1 0 0,0-1 0 0 0,0 1 0 0 0,-1-1 1 0 0,1 0-1 0 0,-1 1 0 0 0,1-1 0 0 0,-1 0 1 0 0,0 1-1 0 0,-2 3 0 0 0,-5 9 3 0 0,-1-1 0 0 0,0 0 0 0 0,-1-1 0 0 0,-13 14 0 0 0,3-3 0 0 0,-175 184-170 0 0,148-161-148 0 0,30-31 222 0 0,-23 15 1 0 0,18-14-1697 0 0,0 1-3591 0 0,15-11-715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56 10591 0 0,'5'-9'350'0'0,"-1"1"0"0"0,13-15 0 0 0,-4 8 5146 0 0,-8 24-4794 0 0,-5-5-680 0 0,0-1 0 0 0,1 0 1 0 0,-1 1-1 0 0,-1-1 0 0 0,1 0 0 0 0,0 1 0 0 0,-1-1 0 0 0,1 0 0 0 0,-3 6 0 0 0,-14 31 35 0 0,13-30-48 0 0,-26 52 208 0 0,-50 76 1 0 0,-49 52 360 0 0,84-126-414 0 0,16-21-115 0 0,2 0 0 0 0,2 2-1 0 0,2 0 1 0 0,1 2 0 0 0,-17 59-1 0 0,12-12-4704 0 0,24-81-948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9215 0 0,'0'0'7167'0'0,"0"2"-7074"0"0,-30 106 570 0 0,-6 20-382 0 0,14-66-180 0 0,-3-1-1 0 0,-2-1 0 0 0,-59 94 1 0 0,-8-18-599 0 0,-176 194 1 0 0,267-326 482 0 0,-10 8-17 0 0,11-11 130 0 0,4-3 8 0 0,23-37 78 0 0,2 1 0 0 0,49-53 0 0 0,11 2-457 0 0,162-129 0 0 0,-242 212 270 0 0,5-4-13 0 0,0 1-1 0 0,1 0 1 0 0,23-12 0 0 0,-32 19 11 0 0,0 0 0 0 0,-1 1 0 0 0,1 0 0 0 0,0-1 0 0 0,0 1 0 0 0,0 1 0 0 0,0-1 0 0 0,0 1 0 0 0,0-1 0 0 0,0 1 0 0 0,0 0 0 0 0,0 0 0 0 0,0 1 0 0 0,0 0 0 0 0,0-1 0 0 0,0 1 0 0 0,0 0 0 0 0,-1 1 0 0 0,6 1 0 0 0,-4 0 0 0 0,-1-1 0 0 0,1 1 0 0 0,-1 0 1 0 0,0 0-1 0 0,0 1 0 0 0,-1-1 0 0 0,1 1 0 0 0,-1 0 1 0 0,1 0-1 0 0,-1 0 0 0 0,0 0 0 0 0,-1 0 1 0 0,4 6-1 0 0,0 5-12 0 0,-1-1 0 0 0,8 32 0 0 0,-9-29 260 0 0,0 1 0 0 0,-2-1 0 0 0,0 1-1 0 0,0 0 1 0 0,-2 0 0 0 0,-1 0 0 0 0,-4 33 0 0 0,3-40-99 0 0,-1 0 0 0 0,0 0 0 0 0,0-1 0 0 0,-2 1 0 0 0,1-1 0 0 0,-1 0 0 0 0,0-1 0 0 0,-1 1 0 0 0,0-1 0 0 0,-1 0 0 0 0,0 0 0 0 0,0-1 0 0 0,-16 14 0 0 0,5-8-22 0 0,-2 0 0 0 0,1-2 0 0 0,-1-1 0 0 0,-1 0 0 0 0,0-1 0 0 0,-1-2 0 0 0,-27 8 0 0 0,-161 30 799 0 0,207-46-921 0 0,-35 7-66 0 0,-9 2-315 0 0,0-2-1 0 0,-51 1 1 0 0,95-8-240 0 0,-13 0 825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446 233 8719 0 0,'0'0'794'0'0,"1"2"-652"0"0,-1-2 23 0 0,0 0-1 0 0,0 1 0 0 0,0-1 0 0 0,0 0 0 0 0,1 0 0 0 0,-1 1 1 0 0,0-1-1 0 0,0 0 0 0 0,0 0 0 0 0,1 1 0 0 0,-1-1 0 0 0,0 0 0 0 0,0 0 1 0 0,1 0-1 0 0,-1 0 0 0 0,0 1 0 0 0,0-1 0 0 0,1 0 0 0 0,-1 0 1 0 0,0 0-1 0 0,0 0 0 0 0,1 0 0 0 0,-1 0 0 0 0,0 0 0 0 0,1 1 1 0 0,-1-1-1 0 0,0 0 0 0 0,1 0 0 0 0,-1 0 0 0 0,0 0 0 0 0,0 0 1 0 0,1-1-1 0 0,-1 1 0 0 0,0 0 0 0 0,1 0 0 0 0,-1 0 0 0 0,0 0 1 0 0,1 0-1 0 0,-1 0 0 0 0,18-12 1224 0 0,13-20-1388 0 0,-22 22 85 0 0,-1-1-1 0 0,-1-1 1 0 0,0 0 0 0 0,7-16-1 0 0,-11 22-86 0 0,-1 0-1 0 0,0 0 0 0 0,0 0 0 0 0,-1 0 0 0 0,1-1 0 0 0,-2 1 0 0 0,1-1 1 0 0,-1 1-1 0 0,1 0 0 0 0,-2-1 0 0 0,0-7 0 0 0,1 12-16 0 0,-1 0 1 0 0,1 0-1 0 0,0 1 0 0 0,-1-1 0 0 0,1 0 0 0 0,-1 0 0 0 0,0 1 1 0 0,1-1-1 0 0,-1 1 0 0 0,0-1 0 0 0,0 0 0 0 0,0 1 0 0 0,0 0 1 0 0,0-1-1 0 0,0 1 0 0 0,-1 0 0 0 0,1-1 0 0 0,0 1 0 0 0,-1 0 1 0 0,1 0-1 0 0,-1 0 0 0 0,1 0 0 0 0,-1 0 0 0 0,0 1 0 0 0,1-1 1 0 0,-1 0-1 0 0,0 1 0 0 0,1-1 0 0 0,-1 1 0 0 0,0 0 0 0 0,0-1 1 0 0,1 1-1 0 0,-1 0 0 0 0,0 0 0 0 0,0 0 0 0 0,-2 1 0 0 0,-4 0-28 0 0,0 1-1 0 0,0 0 0 0 0,1 0 0 0 0,-1 1 0 0 0,1 0 0 0 0,-13 7 0 0 0,-9 7 68 0 0,1 1 0 0 0,0 2 0 0 0,-31 29 0 0 0,-69 75 471 0 0,29-12 175 0 0,87-97-557 0 0,1 1-1 0 0,0 0 1 0 0,2 1-1 0 0,0 1 1 0 0,-11 28-1 0 0,19-42-73 0 0,0 0 0 0 0,0-1 0 0 0,0 1 0 0 0,0 0 0 0 0,1-1 0 0 0,-1 1-1 0 0,1 0 1 0 0,0 0 0 0 0,0-1 0 0 0,2 8 0 0 0,-2-10-12 0 0,0 1 0 0 0,1-1 0 0 0,0 0 0 0 0,-1 1 0 0 0,1-1 0 0 0,0 0 0 0 0,0 0 0 0 0,0 1 1 0 0,-1-1-1 0 0,1 0 0 0 0,0 0 0 0 0,1 0 0 0 0,-1 0 0 0 0,0 0 0 0 0,0-1 0 0 0,0 1 0 0 0,0 0 0 0 0,1 0 0 0 0,-1-1 0 0 0,0 1 0 0 0,1-1 0 0 0,-1 1 0 0 0,0-1 0 0 0,1 0 0 0 0,-1 1 1 0 0,1-1-1 0 0,-1 0 0 0 0,1 0 0 0 0,-1 0 0 0 0,3 0 0 0 0,7-1 100 0 0,1 0 1 0 0,-1-1-1 0 0,0 0 0 0 0,0-1 1 0 0,0 0-1 0 0,0 0 1 0 0,11-6-1 0 0,9-6 26 0 0,30-19 0 0 0,-14 3-481 0 0,-1-3 0 0 0,-1-2-1 0 0,60-61 1 0 0,-103 95 255 0 0,-4 3 14 0 0,-3 0 73 0 0,0 1 1 0 0,0 0-1 0 0,1 0 0 0 0,-1 0 1 0 0,0 1-1 0 0,1 0 0 0 0,0-1 1 0 0,-1 2-1 0 0,-4 4 0 0 0,-36 38 119 0 0,38-39-124 0 0,-8 10-5 0 0,7-10 0 0 0,1 0 0 0 0,0 1 0 0 0,1 0 0 0 0,0 0 0 0 0,0 0 0 0 0,1 1 0 0 0,-7 15 0 0 0,10-16-50 0 0,2-8 19 0 0,1 1 1 0 0,0-1-1 0 0,-1 1 1 0 0,1-1-1 0 0,-1 1 1 0 0,1-1 0 0 0,0 1-1 0 0,-1-1 1 0 0,1 0-1 0 0,0 1 1 0 0,-1-1-1 0 0,1 0 1 0 0,0 0 0 0 0,0 0-1 0 0,-1 1 1 0 0,3-1-1 0 0,-3 0-9 0 0,7 1-174 0 0,0 0-1 0 0,0 0 1 0 0,1-1-1 0 0,-1 0 1 0 0,0 0-1 0 0,10-2 1 0 0,44-11-2801 0 0,-48 10 2135 0 0,24-6-4404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200 399 10679 0 0,'-2'4'87'0'0,"0"1"0"0"0,-1-1 0 0 0,1 0 0 0 0,-1 0 0 0 0,0 0 0 0 0,0-1 0 0 0,0 1 0 0 0,0-1 0 0 0,0 1-1 0 0,-1-1 1 0 0,-7 4 0 0 0,-5 5 41 0 0,-26 11-1 0 0,38-21-106 0 0,-2 2 504 0 0,0-2 0 0 0,0 1-1 0 0,0-1 1 0 0,0 0 0 0 0,0 0 0 0 0,-12 2-1 0 0,17-4-384 0 0,-1 0-1 0 0,1 0 1 0 0,-1 0-1 0 0,1 0 1 0 0,-1 0-1 0 0,1 0 1 0 0,-1 0-1 0 0,1-1 1 0 0,-1 1-1 0 0,1 0 1 0 0,-1-1-1 0 0,1 1 1 0 0,0-1-1 0 0,-1 1 1 0 0,1-1-1 0 0,0 0 1 0 0,-1 0-1 0 0,1 0 1 0 0,0 0-1 0 0,0 0 1 0 0,0 0-1 0 0,0 0 1 0 0,0 0-1 0 0,0 0 1 0 0,0 0-1 0 0,0 0 1 0 0,0-1-1 0 0,0 1 1 0 0,1 0-1 0 0,-1-1 1 0 0,1 1-1 0 0,-1 0 1 0 0,1-1-1 0 0,-1-2 1 0 0,0-2 98 0 0,0 1 1 0 0,1-1-1 0 0,0 1 0 0 0,0-1 1 0 0,1 1-1 0 0,-1-1 0 0 0,1 1 1 0 0,0-1-1 0 0,1 1 1 0 0,2-7-1 0 0,3-7 190 0 0,13-24-1 0 0,-11 27-363 0 0,0 1 1 0 0,1 1-1 0 0,0 0 0 0 0,1 0 0 0 0,1 1 0 0 0,15-13 1 0 0,84-64-355 0 0,7 13-1228 0 0,-91 62-330 0 0,1 2-1 0 0,45-16 0 0 0,-44 22-284 0 0,-3 4-46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9215 0 0,'0'0'4458'0'0,"-8"9"-2481"0"0,-24 69 220 0 0,-7 13-341 0 0,14-47-1218 0 0,-2-1-1 0 0,-2-2 1 0 0,-62 70-1 0 0,-120 96 307 0 0,188-185-878 0 0,-24 23 56 0 0,-74 64-65 0 0,30-41-543 0 0,85-63 114 0 0,7-2-573 0 0,16-1 248 0 0,-17-1 754 0 0,7-1-195 0 0,0 0-1 0 0,-1-1 0 0 0,1 0 1 0 0,-1 0-1 0 0,1 0 0 0 0,10-4 1 0 0,19-10-5358 0 0,-10 0-758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135 194 6447 0 0,'0'0'499'0'0,"2"0"-328"0"0,15-2 3588 0 0,-1 1-1 0 0,31-9 1 0 0,-3 1-1794 0 0,-22 5-1333 0 0,0-2 0 0 0,31-12 0 0 0,-3 0-222 0 0,-32 12-344 0 0,-1-1-1 0 0,0 0 1 0 0,18-11-1 0 0,-28 14-60 0 0,0 0 0 0 0,0-1 0 0 0,0 0 0 0 0,-1-1 0 0 0,1 1 0 0 0,-1-1-1 0 0,-1 0 1 0 0,1-1 0 0 0,4-6 0 0 0,-9 11-90 0 0,-1 2 73 0 0,1 0 0 0 0,-1-1 0 0 0,0 1 1 0 0,0 0-1 0 0,1 0 0 0 0,-1-1 0 0 0,0 1 0 0 0,0 0 1 0 0,0-1-1 0 0,1 1 0 0 0,-1-1 0 0 0,0 1 0 0 0,0 0 0 0 0,0-1 1 0 0,0 1-1 0 0,0 0 0 0 0,0-1 0 0 0,0 1 0 0 0,0-1 1 0 0,0 1-1 0 0,0 0 0 0 0,0-1 0 0 0,0 1 0 0 0,0-1 1 0 0,0 1-1 0 0,0 0 0 0 0,0-1 0 0 0,0 1 0 0 0,-1 0 1 0 0,1-1-1 0 0,0 1 0 0 0,0-1 0 0 0,-8-9-470 0 0,6 9 424 0 0,0 1 1 0 0,0-1-1 0 0,0 1 1 0 0,0 0-1 0 0,0 0 1 0 0,0 0-1 0 0,0 0 0 0 0,0 0 1 0 0,0 0-1 0 0,0 0 1 0 0,0 1-1 0 0,0-1 1 0 0,-2 2-1 0 0,-27 11-432 0 0,23-10 359 0 0,-87 48-956 0 0,57-29 1006 0 0,5-2 237 0 0,0 1 0 0 0,2 2 1 0 0,0 1-1 0 0,1 2 0 0 0,2 0 0 0 0,1 2 0 0 0,1 1 0 0 0,1 1 0 0 0,-39 64 1 0 0,59-86-149 0 0,1 0 0 0 0,0 0 1 0 0,0 1-1 0 0,1-1 0 0 0,-3 13 1 0 0,6-20-8 0 0,-1 1 0 0 0,1 0-1 0 0,0 0 1 0 0,-1 0 0 0 0,1 0 0 0 0,0-1 0 0 0,0 1 0 0 0,0 0 0 0 0,1 0-1 0 0,-1 0 1 0 0,0 0 0 0 0,1-1 0 0 0,-1 1 0 0 0,1 0 0 0 0,0 0 0 0 0,-1-1-1 0 0,1 1 1 0 0,0 0 0 0 0,0-1 0 0 0,0 1 0 0 0,0-1 0 0 0,0 1 0 0 0,1-1-1 0 0,-1 0 1 0 0,0 1 0 0 0,1-1 0 0 0,-1 0 0 0 0,1 0 0 0 0,-1 0 0 0 0,1 0-1 0 0,-1 0 1 0 0,4 1 0 0 0,1 0-1 0 0,0 0 0 0 0,1 0 0 0 0,-1-1 0 0 0,0 0 0 0 0,1 0 0 0 0,-1-1 0 0 0,1 0 0 0 0,6 0 0 0 0,55-9 0 0 0,-41 4 0 0 0,48-7-3202 0 0,115-34 0 0 0,-158 35-3106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7 5063 0 0,'0'0'390'0'0,"2"-1"-252"0"0,7-4 7813 0 0,-22 6-6555 0 0,-15 6-818 0 0,0 2 1 0 0,-31 15-1 0 0,32-13-309 0 0,8-2-177 0 0,0 1-1 0 0,0 0 1 0 0,-24 19 0 0 0,-49 44-43 0 0,50-38-45 0 0,-145 128 98 0 0,53-45 31 0 0,120-106-124 0 0,3-4-11 0 0,0 1 0 0 0,1 0-1 0 0,-13 17 1 0 0,21-24-1 0 0,0 0 0 0 0,1 1-1 0 0,-1-1 1 0 0,1 0 0 0 0,-1 0-1 0 0,1 1 1 0 0,0-1 0 0 0,0 1 0 0 0,0-1-1 0 0,0 1 1 0 0,1 0 0 0 0,-1-1 0 0 0,1 1-1 0 0,-1 0 1 0 0,1-1 0 0 0,0 1-1 0 0,0 0 1 0 0,0-1 0 0 0,1 1 0 0 0,-1 0-1 0 0,1-1 1 0 0,-1 1 0 0 0,1 0 0 0 0,1 2-1 0 0,0-2-9 0 0,0 0 0 0 0,0-1 0 0 0,0 1 0 0 0,0-1 0 0 0,1 1 0 0 0,-1-1-1 0 0,1 0 1 0 0,-1 0 0 0 0,1 0 0 0 0,0 0 0 0 0,0 0 0 0 0,0-1 0 0 0,0 1 0 0 0,4 1-1 0 0,8 2-64 0 0,26 6 0 0 0,-35-9 65 0 0,20 3-62 0 0,28 4 1 0 0,0-6-4577 0 0,-20-3-659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79 13415 0 0,'0'0'1216'0'0,"-8"-3"-740"0"0,5 3-414 0 0,-1 0-1 0 0,1 0 0 0 0,0 0 1 0 0,0 0-1 0 0,-1 0 1 0 0,1 1-1 0 0,0 0 0 0 0,0 0 1 0 0,0 0-1 0 0,-5 2 1 0 0,-31 17 117 0 0,27-14-176 0 0,-20 11 58 0 0,-129 77 506 0 0,143-82-505 0 0,1 1 1 0 0,0 1-1 0 0,1 0 0 0 0,0 1 0 0 0,1 1 0 0 0,-18 26 1 0 0,30-37-56 0 0,0-1 0 0 0,1 0 0 0 0,-1 0 1 0 0,1 1-1 0 0,0 0 0 0 0,1-1 0 0 0,-1 1 0 0 0,1 0 1 0 0,0 0-1 0 0,-1 5 0 0 0,2-8 9 0 0,0-1-1 0 0,0 1 0 0 0,0-1 1 0 0,0 1-1 0 0,1 0 1 0 0,-1-1-1 0 0,0 1 0 0 0,1-1 1 0 0,-1 0-1 0 0,1 1 1 0 0,0-1-1 0 0,-1 1 1 0 0,1-1-1 0 0,0 0 0 0 0,0 0 1 0 0,0 1-1 0 0,0-1 1 0 0,0 0-1 0 0,0 0 1 0 0,0 0-1 0 0,0 0 0 0 0,0 0 1 0 0,1 0-1 0 0,-1 0 1 0 0,0 0-1 0 0,1-1 0 0 0,-1 1 1 0 0,0 0-1 0 0,1-1 1 0 0,-1 1-1 0 0,1-1 1 0 0,-1 0-1 0 0,1 1 0 0 0,-1-1 1 0 0,3 0-1 0 0,10 1 122 0 0,0 0-1 0 0,1-1 0 0 0,-1 0 1 0 0,0-2-1 0 0,0 1 0 0 0,-1-2 1 0 0,1 0-1 0 0,20-7 0 0 0,-8 1 79 0 0,0-2 0 0 0,-1 0 0 0 0,32-21 0 0 0,-49 27-190 0 0,1-1 0 0 0,-1 0 0 0 0,0 0 0 0 0,0-1 0 0 0,-1 0 0 0 0,0 0 0 0 0,0 0 0 0 0,-1-1 0 0 0,0 0 0 0 0,0-1 0 0 0,-1 0 0 0 0,0 1 0 0 0,0-2 0 0 0,-1 1 0 0 0,-1 0 0 0 0,1-1 0 0 0,-1 0 0 0 0,-1 0 0 0 0,0 1 0 0 0,0-2 0 0 0,-1 1 0 0 0,0 0 0 0 0,-2-15 0 0 0,0 9-367 0 0,-6-25 0 0 0,4 29-242 0 0,1 0-1 0 0,0 0 1 0 0,1-1 0 0 0,0-17 0 0 0,2 23-956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74 387 10567 0 0,'0'0'482'0'0,"-1"1"-8"0"0,-10 14-147 0 0,9-13-59 0 0,1-1 1 0 0,-1 1-1 0 0,1-1 1 0 0,-1 1-1 0 0,0-1 1 0 0,0 0-1 0 0,0 0 1 0 0,0 1-1 0 0,0-1 1 0 0,0-1-1 0 0,0 1 1 0 0,0 0-1 0 0,0 0 1 0 0,-1-1-1 0 0,1 1 1 0 0,0-1-1 0 0,0 0 1 0 0,-1 0-1 0 0,1 0 1 0 0,0 0-1 0 0,-4 0 1 0 0,5 0-235 0 0,0-1 0 0 0,1 1 0 0 0,-1 0 1 0 0,1 0-1 0 0,-1 0 0 0 0,1 0 0 0 0,-1-1 1 0 0,1 1-1 0 0,-1 0 0 0 0,1 0 0 0 0,-1-1 1 0 0,1 1-1 0 0,-1 0 0 0 0,1-1 0 0 0,0 1 0 0 0,-1 0 1 0 0,1-1-1 0 0,-1 1 0 0 0,1-1 0 0 0,0 1 1 0 0,-1-1-1 0 0,1 1 0 0 0,0-1 0 0 0,0 1 1 0 0,0-1-1 0 0,-1 1 0 0 0,1-2 0 0 0,-2-12 392 0 0,4 8-321 0 0,-1 1 1 0 0,1 0 0 0 0,0 0 0 0 0,1 1 0 0 0,-1-1 0 0 0,1 0 0 0 0,0 1 0 0 0,5-7-1 0 0,5-7 145 0 0,-8 9-188 0 0,1 1 0 0 0,1 0 0 0 0,0 0 0 0 0,0 1 0 0 0,16-13 0 0 0,45-27 127 0 0,-28 22-120 0 0,-39 24-68 0 0,165-106 77 0 0,-136 91-64 0 0,0 0 0 0 0,2 2 0 0 0,55-18 1 0 0,-75 29-12 0 0,0 1 1 0 0,14-2 0 0 0,-21 4-4 0 0,-1-1 0 0 0,1 1 0 0 0,-1 0 0 0 0,1 1 0 0 0,-1-1 0 0 0,0 1-1 0 0,1 0 1 0 0,-1 0 0 0 0,5 2 0 0 0,-8-2 0 0 0,1 0 0 0 0,-1 0 0 0 0,1 0 0 0 0,-1 0 0 0 0,0 0 0 0 0,0 0 0 0 0,0 1 0 0 0,0-1 0 0 0,0 1 0 0 0,0-1 0 0 0,0 0 0 0 0,0 1 0 0 0,0-1 0 0 0,0 1 1 0 0,-1 0-1 0 0,1-1 0 0 0,-1 1 0 0 0,1 0 0 0 0,-1-1 0 0 0,0 1 0 0 0,0 0 0 0 0,1-1 0 0 0,-1 1 0 0 0,0 0 0 0 0,-1 2 0 0 0,1 4 10 0 0,-1 0 1 0 0,0 0-1 0 0,-1 0 1 0 0,-2 8 0 0 0,-4 7 33 0 0,-1 0 0 0 0,-23 43 0 0 0,-34 39 119 0 0,40-64-184 0 0,8-13-16 0 0,5-9-362 0 0,-16 31 1 0 0,24-37-1068 0 0,4-4-458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76 15575 0 0,'0'-1'712'0'0,"1"-4"-561"0"0,0 1 0 0 0,-1-1 0 0 0,0 1 0 0 0,0-1 0 0 0,0 1 0 0 0,-1-1 0 0 0,1 1-1 0 0,-3-8 1 0 0,3 10-79 0 0,-1 1 0 0 0,1 0 0 0 0,-1-1 0 0 0,1 1 0 0 0,-1 0 0 0 0,1-1 0 0 0,-1 1 0 0 0,0 0 0 0 0,0 0 0 0 0,0 0 0 0 0,0-1 0 0 0,0 1 0 0 0,0 0 0 0 0,0 0 0 0 0,0 0 0 0 0,0 1 0 0 0,0-1 0 0 0,0 0 0 0 0,-1 0 0 0 0,1 0 0 0 0,0 1 0 0 0,-1-1 0 0 0,1 1 0 0 0,0-1 0 0 0,-1 1 0 0 0,1 0 0 0 0,-1-1 0 0 0,1 1 0 0 0,0 0 0 0 0,-1 0 0 0 0,-2 0 0 0 0,-4 1 11 0 0,0 0 1 0 0,1 1-1 0 0,-1 0 1 0 0,0 0-1 0 0,0 1 1 0 0,1 0-1 0 0,0 0 1 0 0,-1 1-1 0 0,1 0 1 0 0,-12 9-1 0 0,11-7-59 0 0,0 1 1 0 0,1 0-1 0 0,-1 0 1 0 0,1 1-1 0 0,1 0 0 0 0,0 0 1 0 0,0 1-1 0 0,-6 12 1 0 0,8-14-45 0 0,1 0 0 0 0,0 1 0 0 0,0-1 0 0 0,1 1 0 0 0,0 0 0 0 0,0 0 0 0 0,1-1 1 0 0,0 1-1 0 0,0 0 0 0 0,1 15 0 0 0,1-17-5 0 0,0 0 0 0 0,0 0 1 0 0,1 0-1 0 0,-1 0 0 0 0,1 0 0 0 0,1-1 0 0 0,-1 1 1 0 0,1 0-1 0 0,0-1 0 0 0,0 0 0 0 0,0 0 0 0 0,1 0 1 0 0,0 0-1 0 0,0 0 0 0 0,5 4 0 0 0,21 17-275 0 0,-21-19 243 0 0,1 1 0 0 0,-2 0 0 0 0,1 1 0 0 0,-1 0 0 0 0,0 0 0 0 0,-1 1 0 0 0,0 0 0 0 0,8 14 0 0 0,-12-17 67 0 0,0 0 0 0 0,-1-1 1 0 0,0 1-1 0 0,0 0 0 0 0,0 0 1 0 0,-1 0-1 0 0,0 1 0 0 0,-1-1 1 0 0,1 0-1 0 0,-1 0 0 0 0,-1 0 0 0 0,-1 14 1 0 0,0-15 55 0 0,0-1 0 0 0,0 1 0 0 0,0 0 0 0 0,0-1 0 0 0,-1 0 0 0 0,0 1 0 0 0,0-1 0 0 0,-1 0 0 0 0,1 0 0 0 0,-1-1 0 0 0,0 1 0 0 0,0-1 0 0 0,-1 0 0 0 0,1 0 0 0 0,-9 6 1 0 0,-3 0 28 0 0,0 0 0 0 0,-1-1 1 0 0,0-1-1 0 0,0 0 0 0 0,-1-1 1 0 0,0-1-1 0 0,0-1 1 0 0,-1 0-1 0 0,1-1 0 0 0,-1-2 1 0 0,0 0-1 0 0,0 0 0 0 0,0-2 1 0 0,-22-2-1 0 0,38 2-194 0 0,1 0 0 0 0,0 0-1 0 0,-1-1 1 0 0,1 1 0 0 0,0-1-1 0 0,-1 1 1 0 0,1-1 0 0 0,0 0-1 0 0,0 0 1 0 0,0 0 0 0 0,0 0 0 0 0,0 0-1 0 0,0-1 1 0 0,0 1 0 0 0,0 0-1 0 0,0-1 1 0 0,0 0 0 0 0,1 1-1 0 0,-1-1 1 0 0,-1-2 0 0 0,-3-7-1008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58 10567 0 0,'76'-52'1244'0'0,"-74"51"-728"0"0,1-4 2723 0 0,-15 19-2715 0 0,-1-1 1 0 0,-28 22 0 0 0,-13 14-11 0 0,17-7-78 0 0,1 1 0 0 0,3 3 0 0 0,-55 97-1 0 0,-56 163 747 0 0,119-250-1059 0 0,-72 169 182 0 0,-17 41-103 0 0,108-252-735 0 0,-1 0 0 0 0,0 0 0 0 0,-1-1 0 0 0,-19 25 1 0 0,18-28-838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13 176 13359 0 0,'-12'-23'2707'0'0,"38"28"1411"0"0,-4-1-3588 0 0,23-2-464 0 0,1-2 0 0 0,-1-2 0 0 0,0-2-1 0 0,0-2 1 0 0,0-2 0 0 0,77-24 0 0 0,190-47 622 0 0,-177 54-3176 0 0,-86 18-4536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 7831 0 0,'3'-15'8995'0'0,"-9"16"-5553"0"0,-3 6-3393 0 0,4-4 169 0 0,-24 13-176 0 0,-46 19-1 0 0,10-5-117 0 0,28-12 69 0 0,-66 35-16 0 0,86-43 108 0 0,0 1 1 0 0,1 1-1 0 0,-26 24 1 0 0,36-30 39 0 0,0 1 1 0 0,0 0 0 0 0,1 1-1 0 0,0-1 1 0 0,0 1 0 0 0,-6 13-1 0 0,10-17-88 0 0,0-1-1 0 0,0 0 1 0 0,0 0-1 0 0,0 1 1 0 0,0-1-1 0 0,1 0 1 0 0,0 1-1 0 0,-1-1 1 0 0,2 5 0 0 0,-1-6-30 0 0,0 0 0 0 0,1 0 0 0 0,-1 0 0 0 0,1 0 0 0 0,0 0 0 0 0,-1-1 0 0 0,1 1 0 0 0,0 0 0 0 0,0 0 0 0 0,0-1 0 0 0,0 1 0 0 0,1 0 0 0 0,-1-1 1 0 0,0 1-1 0 0,1-1 0 0 0,-1 0 0 0 0,2 2 0 0 0,1-1 1 0 0,0 0 1 0 0,0 0 0 0 0,-1 0-1 0 0,1-1 1 0 0,0 0-1 0 0,0 1 1 0 0,1-2 0 0 0,-1 1-1 0 0,0 0 1 0 0,0-1-1 0 0,0 1 1 0 0,9-2 0 0 0,3 0-30 0 0,-1-1 1 0 0,17-4-1 0 0,-4 0-48 0 0,0-2-1 0 0,52-22 0 0 0,-64 23-35 0 0,0-1 1 0 0,-1-1-1 0 0,0-1 1 0 0,0 0-1 0 0,-1-1 1 0 0,14-13-1 0 0,-20 13-217 0 0,3-1-3585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0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11519 0 0,'2'-2'8330'0'0,"4"-7"-7843"0"0,1 0 1 0 0,1 1 0 0 0,0 0 0 0 0,0 0 0 0 0,10-7-1 0 0,50-33-149 0 0,-47 34-205 0 0,167-94-205 0 0,7 17-97 0 0,-140 66 155 0 0,-49 22 8 0 0,15-5-55 0 0,-20 9 58 0 0,-1-1 0 0 0,1 0-1 0 0,-1 0 1 0 0,0 1 0 0 0,1-1-1 0 0,-1 0 1 0 0,0 1-1 0 0,1-1 1 0 0,-1 0 0 0 0,0 1-1 0 0,1-1 1 0 0,-1 1-1 0 0,0-1 1 0 0,0 0 0 0 0,1 1-1 0 0,-1-1 1 0 0,0 1-1 0 0,0-1 1 0 0,0 1 0 0 0,0-1-1 0 0,1 1 1 0 0,-1-1-1 0 0,0 1 1 0 0,0 0 0 0 0,0-1-3 0 0,0 2 2 0 0,0 0 1 0 0,0 0 0 0 0,0 0-1 0 0,0 1 1 0 0,-1-1 0 0 0,1 0-1 0 0,0 0 1 0 0,-1 0-1 0 0,0 0 1 0 0,1 0 0 0 0,-1 0-1 0 0,0-1 1 0 0,0 1 0 0 0,0 0-1 0 0,0 0 1 0 0,0 0-1 0 0,-3 2 1 0 0,-3 4 29 0 0,-1 1 0 0 0,-9 7 0 0 0,7-8-19 0 0,-24 24 37 0 0,16-16-53 0 0,0 0-1 0 0,1 2 1 0 0,1 0 0 0 0,-22 31-1 0 0,28-28-427 0 0,9-20 306 0 0,1 0 0 0 0,-1 1-1 0 0,1-1 1 0 0,0 0 0 0 0,-1 0 0 0 0,1 0-1 0 0,0 0 1 0 0,0 0 0 0 0,0 0 0 0 0,0 0-1 0 0,0 0 1 0 0,0 1 0 0 0,0-1 0 0 0,0 0-1 0 0,1 0 1 0 0,-1 0 0 0 0,0 0 0 0 0,1 0-1 0 0,-1 0 1 0 0,2 2 0 0 0,3 4-1716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7 14511 0 0,'8'-6'1550'0'0,"-7"6"-1552"0"0,-1 0 1 0 0,0 0-1 0 0,1 0 1 0 0,-1 0-1 0 0,1-1 0 0 0,-1 1 1 0 0,1 0-1 0 0,-1 0 1 0 0,0 0-1 0 0,1 0 1 0 0,-1 0-1 0 0,1 0 1 0 0,-1 0-1 0 0,1 0 1 0 0,-1 0-1 0 0,0 0 1 0 0,1 1-1 0 0,-1-1 1 0 0,1 0-1 0 0,-1 0 1 0 0,0 0-1 0 0,1 0 1 0 0,-1 1-1 0 0,1-1 1 0 0,-1 0-1 0 0,0 0 1 0 0,1 1-1 0 0,-1-1 1 0 0,0 0-1 0 0,1 1 1 0 0,-1-1-1 0 0,0 0 1 0 0,0 1-1 0 0,1-1 1 0 0,-1 0-1 0 0,0 1 1 0 0,0-1-1 0 0,1 1 0 0 0,-1 0-6 0 0,1 0 4 0 0,0 0 0 0 0,0 1 1 0 0,-1-1-1 0 0,1 1 0 0 0,0 0 0 0 0,-1-1 1 0 0,1 1-1 0 0,-1 0 0 0 0,1-1 1 0 0,-1 1-1 0 0,0 0 0 0 0,0-1 1 0 0,0 1-1 0 0,0 0 0 0 0,0-1 1 0 0,0 1-1 0 0,0 0 0 0 0,0 0 0 0 0,-1-1 1 0 0,1 1-1 0 0,-1 0 0 0 0,1-1 1 0 0,-2 3-1 0 0,-2 4 58 0 0,0 0 1 0 0,0-1-1 0 0,-8 11 0 0 0,7-11-40 0 0,-80 98 428 0 0,38-49-228 0 0,-213 295 2255 0 0,20 13-511 0 0,222-336-1899 0 0,-10 14 15 0 0,-53 88 109 0 0,68-106-271 0 0,1 0-1 0 0,1 1 1 0 0,-12 40 0 0 0,21-60-117 0 0,1 0 1 0 0,0 0 0 0 0,0 0 0 0 0,0 1 0 0 0,1-1-1 0 0,-1 0 1 0 0,1 0 0 0 0,1 1 0 0 0,-1-1 0 0 0,1 0-1 0 0,0 0 1 0 0,0 0 0 0 0,3 9 0 0 0,3-3-1535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184 238 13935 0 0,'0'0'638'0'0,"0"2"-14"0"0,0 5-453 0 0,-1 0 0 0 0,0-1 0 0 0,-1 1 0 0 0,1-1 0 0 0,-1 1 0 0 0,-1-1 0 0 0,1 0 1 0 0,-1 1-1 0 0,0-1 0 0 0,-1-1 0 0 0,1 1 0 0 0,-1 0 0 0 0,0-1 0 0 0,-1 0 0 0 0,-7 8 1 0 0,-8 5 774 0 0,0-1 1 0 0,-35 24 0 0 0,30-28-179 0 0,24-12-576 0 0,-5-5 73 0 0,6 4-262 0 0,-1 0 0 0 0,1 0 0 0 0,0-1 1 0 0,-1 1-1 0 0,1 0 0 0 0,-1-1 0 0 0,1 1 1 0 0,0 0-1 0 0,-1 0 0 0 0,1-1 0 0 0,0 1 1 0 0,-1-1-1 0 0,1 1 0 0 0,0 0 0 0 0,0-1 1 0 0,0 1-1 0 0,-1-1 0 0 0,1 1 0 0 0,0-1 0 0 0,0 1 1 0 0,0-1-1 0 0,0 1 0 0 0,0 0 0 0 0,0-1 1 0 0,0 1-1 0 0,0-1 0 0 0,-1-3 10 0 0,1 1 1 0 0,1 0-1 0 0,-1 0 0 0 0,0 0 0 0 0,1 0 0 0 0,0 0 1 0 0,0 0-1 0 0,0 0 0 0 0,0 0 0 0 0,0 0 0 0 0,0 1 1 0 0,3-5-1 0 0,24-31 204 0 0,-18 25-190 0 0,116-135-107 0 0,-98 117 72 0 0,-4 6-9 0 0,33-29 1 0 0,-46 45 11 0 0,0 0 1 0 0,0 1 0 0 0,1 1-1 0 0,0 0 1 0 0,0 0-1 0 0,15-5 1 0 0,-20 10 4 0 0,1 0 0 0 0,-1 0 0 0 0,1 1 0 0 0,0 0 0 0 0,0 0 0 0 0,0 0 0 0 0,-1 1 0 0 0,1 1 0 0 0,0-1 0 0 0,0 1 0 0 0,0 0 0 0 0,10 4 0 0 0,-14-4 0 0 0,0 1 0 0 0,0-1 0 0 0,0 1 0 0 0,0 0 0 0 0,-1 0 0 0 0,1 0 0 0 0,-1 0 0 0 0,1 1 0 0 0,-1 0 0 0 0,0-1 0 0 0,0 1 0 0 0,0 0 0 0 0,0 0 0 0 0,-1 1 0 0 0,1-1 0 0 0,-1 1 0 0 0,0-1 0 0 0,0 1 0 0 0,0 0 0 0 0,0 0 0 0 0,-1 0 0 0 0,0 0 0 0 0,1 0 0 0 0,0 5 0 0 0,-2-2 19 0 0,1 1 1 0 0,-1-1-1 0 0,-1 0 0 0 0,1 0 0 0 0,-1 0 0 0 0,0 0 1 0 0,-1 0-1 0 0,-3 11 0 0 0,-26 56 398 0 0,18-44-214 0 0,2-7-308 0 0,2 2-1 0 0,0-1 0 0 0,-8 44 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12895 0 0,'0'0'1532'0'0,"2"0"-497"0"0,28 16 2323 0 0,-11-6-2826 0 0,1 0 0 0 0,0-1 0 0 0,0-1 0 0 0,24 6 1 0 0,-28-11-329 0 0,1-1 0 0 0,0-1 0 0 0,-1 0 0 0 0,1-1 1 0 0,0 0-1 0 0,21-5 0 0 0,101-25 418 0 0,-79 15-532 0 0,203-55-2202 0 0,-230 61 892 0 0,23-7-6183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24 16959 0 0,'1'-5'261'0'0,"-1"4"-151"0"0,1-1 0 0 0,-1 1 1 0 0,1 0-1 0 0,-1 0 0 0 0,1-1 0 0 0,-1 1 0 0 0,1 0 0 0 0,0 0 1 0 0,-1 0-1 0 0,1 0 0 0 0,0 0 0 0 0,0 0 0 0 0,0 0 0 0 0,2-1 1 0 0,-15 12 2337 0 0,-51 45-2490 0 0,-26 20 42 0 0,33-30 0 0 0,52-41 0 0 0,0-1 0 0 0,1 1 0 0 0,-1 0 0 0 0,0 0 0 0 0,-3 6 0 0 0,3 2 0 0 0,4-10-3 0 0,1-1 1 0 0,-1 0-1 0 0,1 0 0 0 0,-1 1 1 0 0,1-1-1 0 0,0 0 0 0 0,-1 0 0 0 0,1 0 1 0 0,0 0-1 0 0,0 0 0 0 0,0 0 0 0 0,0 0 1 0 0,0 0-1 0 0,0 0 0 0 0,0-1 1 0 0,0 1-1 0 0,0 0 0 0 0,0-1 0 0 0,0 1 1 0 0,1 0-1 0 0,-1-1 0 0 0,3 1 0 0 0,32 9-85 0 0,-31-9 59 0 0,52 6-582 0 0,-43-6 473 0 0,-1 0-1 0 0,0 1 1 0 0,-1 0-1 0 0,1 1 1 0 0,0 1 0 0 0,19 8-1 0 0,-28-10 146 0 0,-1 0 0 0 0,0 0 0 0 0,0 1 0 0 0,0 0 0 0 0,0-1 1 0 0,0 1-1 0 0,0 0 0 0 0,-1 0 0 0 0,0 1 0 0 0,1-1 0 0 0,-1 0 0 0 0,0 1 0 0 0,-1-1 0 0 0,1 1 0 0 0,-1 0 0 0 0,1-1 0 0 0,-1 1 0 0 0,0 0 0 0 0,0 8 0 0 0,1 5 215 0 0,-1 0-1 0 0,-1-1 1 0 0,-3 25 0 0 0,3-33-155 0 0,-2 9 82 0 0,-1 1 1 0 0,0 0 0 0 0,-1-1-1 0 0,-1 1 1 0 0,-8 16-1 0 0,13-32-85 0 0,-1-2-50 0 0,1 0 0 0 0,0 1-1 0 0,-1-1 1 0 0,1 1 0 0 0,0-1-1 0 0,-1 1 1 0 0,1-1 0 0 0,0 0-1 0 0,-1 1 1 0 0,1-1 0 0 0,-1 0-1 0 0,1 0 1 0 0,-1 1 0 0 0,1-1-1 0 0,-1 0 1 0 0,1 0 0 0 0,-1 0-1 0 0,1 1 1 0 0,-1-1 0 0 0,0 0-1 0 0,1 0 1 0 0,-1 0 0 0 0,1 0-1 0 0,-1 0 1 0 0,0 0 0 0 0,-16 1 281 0 0,16-1-290 0 0,-9-1 144 0 0,0 0-1 0 0,0 0 1 0 0,0-1-1 0 0,0 0 1 0 0,-16-6-1 0 0,5-1-88 0 0,-30-15 0 0 0,50 24-97 0 0,-1-1-169 0 0,0 0 1 0 0,1 0 0 0 0,-1 0 0 0 0,0-1 0 0 0,1 1 0 0 0,-1 0 0 0 0,0-1 0 0 0,-1-1 0 0 0,-2-5-963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10591 0 0,'0'0'3648'0'0,"1"1"-2262"0"0,23 10 315 0 0,-16-8-1635 0 0,-1 0-1 0 0,1 1 1 0 0,-1 0 0 0 0,0 0 0 0 0,0 1-1 0 0,9 7 1 0 0,-9-5 85 0 0,1 1 1 0 0,-1 0-1 0 0,0 1 1 0 0,-1-1-1 0 0,0 1 1 0 0,0 0-1 0 0,-1 1 1 0 0,0 0-1 0 0,0 0 1 0 0,4 14-1 0 0,-8-16 7 0 0,1-1 0 0 0,-1 1-1 0 0,0-1 1 0 0,0 1 0 0 0,-1 0 0 0 0,0-1-1 0 0,0 1 1 0 0,-1-1 0 0 0,0 1 0 0 0,-1-1 0 0 0,1 1-1 0 0,-1-1 1 0 0,-1 0 0 0 0,1 1 0 0 0,-8 11-1 0 0,0-2-1 0 0,0 0-1 0 0,-2-1 0 0 0,-23 26 0 0 0,9-16 78 0 0,-32 26 0 0 0,41-38-343 0 0,0-1-1 0 0,-1 0 1 0 0,0-1 0 0 0,-35 17-1 0 0,52-29-152 0 0,2-1-1222 0 0,8-9-573 0 0,4-5-4800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39 1375 0 0,'7'-5'45'0'0,"-1"0"0"0"0,1 0 0 0 0,0 0 0 0 0,14-6-1 0 0,-10 7 3643 0 0,-1 1 3814 0 0,-4 5-3087 0 0,-1 4-3349 0 0,1 5-888 0 0,-5-8-98 0 0,0 0 0 0 0,0 0-1 0 0,-1 0 1 0 0,0 1-1 0 0,1-1 1 0 0,-1 0 0 0 0,0 0-1 0 0,-1 0 1 0 0,1 0 0 0 0,-1 0-1 0 0,1 0 1 0 0,-1 0 0 0 0,0 0-1 0 0,-2 5 1 0 0,-2 5 277 0 0,-15 24 1 0 0,13-24-166 0 0,-296 520 1137 0 0,35-81-780 0 0,256-434-1031 0 0,-22 38 806 0 0,16-16-7120 0 0,16-33 150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15719 0 0,'0'0'1424'0'0,"2"0"-1172"0"0,18 2 173 0 0,-1-1 0 0 0,0-1-1 0 0,1-1 1 0 0,30-5 0 0 0,80-21 1875 0 0,-123 25-2296 0 0,298-91 1581 0 0,-273 82-1466 0 0,84-32 17 0 0,30-10-324 0 0,-113 43-1211 0 0,0 2 0 0 0,53-7 0 0 0,-78 14 753 0 0,0 1 0 0 0,0 0 0 0 0,9 1 0 0 0,-2 1-673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12295 0 0,'0'0'1112'0'0,"-1"2"-917"0"0,-15 26 543 0 0,-2-1-1 0 0,0-1 1 0 0,-25 26-1 0 0,-2 4 325 0 0,-76 109 1109 0 0,-110 198 1 0 0,152-230-1621 0 0,-41 76-28 0 0,116-204-505 0 0,-3 18 27 0 0,8-23-60 0 0,-1 0 1 0 0,1 0-1 0 0,0 0 1 0 0,0 0-1 0 0,-1 0 1 0 0,1 0-1 0 0,0 0 1 0 0,0 0-1 0 0,-1 0 1 0 0,1 0-1 0 0,0-1 1 0 0,-1 1-1 0 0,1 0 1 0 0,0 0-1 0 0,0-1 1 0 0,15-9-120 0 0,-1-1-1 0 0,0 0 1 0 0,-1 0 0 0 0,-1-2-1 0 0,13-13 1 0 0,-13 13 29 0 0,50-53-376 0 0,39-37-277 0 0,-79 82 522 0 0,1 1 0 0 0,41-26 1 0 0,-60 42 262 0 0,1 1 0 0 0,-1 0 0 0 0,1 1 1 0 0,0-1-1 0 0,0 1 0 0 0,0 0 1 0 0,9-1-1 0 0,-13 3-9 0 0,-1-1 1 0 0,1 1-1 0 0,-1 0 1 0 0,0 0-1 0 0,1 1 1 0 0,-1-1-1 0 0,0 0 0 0 0,1 0 1 0 0,-1 1-1 0 0,0-1 1 0 0,1 0-1 0 0,-1 1 1 0 0,0 0-1 0 0,0-1 0 0 0,1 1 1 0 0,0 1-1 0 0,0-1 2 0 0,-1 0-1 0 0,0 0 0 0 0,0 1 1 0 0,0-1-1 0 0,-1 1 0 0 0,1-1 0 0 0,0 1 1 0 0,0-1-1 0 0,-1 1 0 0 0,1-1 1 0 0,-1 1-1 0 0,1-1 0 0 0,-1 1 1 0 0,0 0-1 0 0,0-1 0 0 0,1 4 1 0 0,-1 5 77 0 0,0 0 0 0 0,-1 0 0 0 0,0 0 1 0 0,-1-1-1 0 0,0 1 0 0 0,0 0 1 0 0,-1-1-1 0 0,-5 13 0 0 0,-4 5 131 0 0,-23 35-1 0 0,21-39-205 0 0,2-1-1 0 0,-14 35 0 0 0,20-37-317 0 0,6-18-620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64 7367 0 0,'0'0'1043'0'0,"10"4"4413"0"0,-7-2-5025 0 0,0-1 0 0 0,0 0 0 0 0,-1 1 0 0 0,1-1 1 0 0,0 0-1 0 0,0-1 0 0 0,0 1 0 0 0,6 0 0 0 0,28 2 570 0 0,-27-3-510 0 0,8 0-211 0 0,0 0 0 0 0,0-2 0 0 0,0 0 0 0 0,0-1 1 0 0,-1-1-1 0 0,0 0 0 0 0,1-2 0 0 0,-1 0 0 0 0,26-13 0 0 0,-39 16-268 0 0,1 0-1 0 0,-1 0 0 0 0,0 0 1 0 0,0 0-1 0 0,0-1 1 0 0,4-5-1 0 0,-5 4-11 0 0,-6 3-1 0 0,-4 3-8 0 0,7-1 7 0 0,-12 3-42 0 0,0 1-1 0 0,1 0 1 0 0,0 1-1 0 0,-20 11 1 0 0,-6 3-21 0 0,-37 17 23 0 0,0 4-1 0 0,-76 56 1 0 0,51-22 143 0 0,83-60-52 0 0,0 0 1 0 0,1 1-1 0 0,-24 31 0 0 0,37-42-41 0 0,-1-1 1 0 0,1 1-1 0 0,0 0 0 0 0,0 0 0 0 0,0 0 1 0 0,1 0-1 0 0,-1 0 0 0 0,1 0 0 0 0,0 1 1 0 0,-1 7-1 0 0,2-10-19 0 0,0-1-1 0 0,0 1 1 0 0,0 0 0 0 0,1 0 0 0 0,-1 0 0 0 0,1 0-1 0 0,-1 0 1 0 0,1-1 0 0 0,-1 1 0 0 0,1 0-1 0 0,0-1 1 0 0,0 1 0 0 0,0 0 0 0 0,0-1-1 0 0,0 1 1 0 0,0-1 0 0 0,1 1 0 0 0,-1-1-1 0 0,0 0 1 0 0,1 1 0 0 0,-1-1 0 0 0,1 0-1 0 0,-1 0 1 0 0,1 0 0 0 0,0 0 0 0 0,-1-1-1 0 0,3 2 1 0 0,21 5-1475 0 0,5-4-476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1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152 223 5983 0 0,'-6'1'62'0'0,"0"0"0"0"0,0 0-1 0 0,0 1 1 0 0,0-1 0 0 0,-6 4-1 0 0,-4 2 2883 0 0,-27 18 0 0 0,-7 4 7032 0 0,55-30-7694 0 0,17-4-992 0 0,30-10-1280 0 0,-12 0 222 0 0,51-27 0 0 0,-27 11-188 0 0,50-19 12 0 0,61-29 20 0 0,-153 68-76 0 0,50-21 0 0 0,-64 29 0 0 0,0 0 0 0 0,-1 1 0 0 0,1 0 0 0 0,0 1 0 0 0,0 0 0 0 0,0 0 0 0 0,11 0 0 0 0,-18 1-3 0 0,0 1 0 0 0,0-1 0 0 0,0 0 0 0 0,0 0 0 0 0,0 0 0 0 0,0 1 0 0 0,-1-1 0 0 0,1 1 0 0 0,0-1 0 0 0,0 1 0 0 0,0-1 0 0 0,-1 1 0 0 0,1-1 0 0 0,0 1 0 0 0,0-1-1 0 0,-1 1 1 0 0,1 0 0 0 0,-1 0 0 0 0,1-1 0 0 0,-1 1 0 0 0,1 0 0 0 0,-1 0 0 0 0,1-1 0 0 0,-1 1 0 0 0,0 0 0 0 0,1 0 0 0 0,-1 0 0 0 0,0 0 0 0 0,0 0 0 0 0,1 0 0 0 0,-1 0 0 0 0,0-1 0 0 0,0 1 0 0 0,0 0 0 0 0,0 0 0 0 0,0 0 0 0 0,-1 0 0 0 0,1 0 0 0 0,0 1 0 0 0,-2 6-29 0 0,1-1 0 0 0,-1 0 1 0 0,-4 12-1 0 0,5-18 32 0 0,-37 88 71 0 0,23-59-23 0 0,2 2 1 0 0,-11 35-1 0 0,19-50-32 0 0,1-1 1 0 0,1 1-1 0 0,1 0 0 0 0,0 0 0 0 0,1 23 0 0 0,2-33-6 0 0,-1-1-1 0 0,1 1 0 0 0,0-1 0 0 0,1 0 0 0 0,0 1 1 0 0,0-1-1 0 0,0 0 0 0 0,1 0 0 0 0,0 0 0 0 0,0 0 0 0 0,0 0 1 0 0,1-1-1 0 0,0 0 0 0 0,0 0 0 0 0,0 0 0 0 0,9 9 0 0 0,-1-5 13 0 0,-1-1 0 0 0,1 0-1 0 0,1 0 1 0 0,14 6-1 0 0,54 19-130 0 0,-11-5-334 0 0,-54-20-7 0 0,0 1 0 0 0,15 11-1 0 0,-6-2-6135 0 0,-8-6-1278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3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22111 0 0,'0'0'3928'0'0,"2"-14"-5096"0"0,3-4-312 0 0,2 0-64 0 0,9 1-4488 0 0,7-3-896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203 762 919 0 0,'0'0'244'0'0,"0"2"690"0"0,-2 1-463 0 0,0 1-1 0 0,0-1 1 0 0,0 0 0 0 0,0 1 0 0 0,0-1-1 0 0,-1 0 1 0 0,0 0 0 0 0,1-1 0 0 0,-1 1-1 0 0,-5 3 1 0 0,-37 22 1282 0 0,33-22-556 0 0,-20 15 0 0 0,18-9-916 0 0,0 1 0 0 0,1 0 0 0 0,-18 24 0 0 0,28-33-700 0 0,-4 6 2653 0 0,7-9-2156 0 0,0-1 0 0 0,-1 1-1 0 0,1-1 1 0 0,0 0 0 0 0,0 1-1 0 0,0-1 1 0 0,0 1 0 0 0,0-1-1 0 0,1 0 1 0 0,-1 1 0 0 0,0-1-1 0 0,0 1 1 0 0,0-1 0 0 0,0 0 0 0 0,0 1-1 0 0,1-1 1 0 0,-1 0 0 0 0,0 1-1 0 0,0-1 1 0 0,0 0 0 0 0,1 1-1 0 0,-1-1 1 0 0,0 0 0 0 0,1 1-1 0 0,-1-1 1 0 0,0 0 0 0 0,0 0-1 0 0,1 0 1 0 0,-1 1 0 0 0,0-1 0 0 0,2 0-1 0 0,1 2 21 0 0,0-1 0 0 0,0 0 0 0 0,0 0 1 0 0,0 0-1 0 0,0-1 0 0 0,1 1 0 0 0,-1-1 0 0 0,0 0 0 0 0,0 0 0 0 0,1 0 0 0 0,-1 0 0 0 0,0 0 0 0 0,0-1 0 0 0,1 1 1 0 0,-1-1-1 0 0,0 0 0 0 0,0 0 0 0 0,0 0 0 0 0,0-1 0 0 0,4-1 0 0 0,8-5 13 0 0,-1 0 1 0 0,22-17-1 0 0,-34 24-90 0 0,155-120 451 0 0,-35 25-273 0 0,303-279 43 0 0,-393 344-240 0 0,122-111-284 0 0,-135 125 184 0 0,-12 10 10 0 0,1 0-1 0 0,12-7 0 0 0,-19 13-3 0 0,-10 10-676 0 0,-372 391 70 0 0,214-249 599 0 0,-31 34 40 0 0,182-163 73 0 0,16-22-8 0 0,0 1 1 0 0,0 0-1 0 0,0-1 1 0 0,0 1-1 0 0,1-1 1 0 0,-1 1-1 0 0,0 0 1 0 0,0-1-1 0 0,1 1 1 0 0,-1-1 0 0 0,0 1-1 0 0,1-1 1 0 0,-1 1-1 0 0,1-1 1 0 0,-1 1-1 0 0,1-1 1 0 0,-1 0-1 0 0,0 1 1 0 0,1-1-1 0 0,0 0 1 0 0,0 1 0 0 0,0 0 11 0 0,1 0 25 0 0,1 1 1 0 0,-1-1-1 0 0,1 0 0 0 0,0 0 0 0 0,-1 0 1 0 0,1 0-1 0 0,0-1 0 0 0,0 1 0 0 0,0-1 1 0 0,0 1-1 0 0,-1-1 0 0 0,1 0 0 0 0,3 0 1 0 0,41-6 401 0 0,-39 5-388 0 0,29-7 68 0 0,-1-1 0 0 0,1-2-1 0 0,-1-1 1 0 0,-1-2 0 0 0,66-36-1 0 0,366-235 228 0 0,-405 243-274 0 0,-3-3-1 0 0,-1-2 0 0 0,-3-3 1 0 0,-2-2-1 0 0,65-82 0 0 0,-113 128-72 0 0,33-44-38 0 0,-35 45 27 0 0,1-1 1 0 0,-1 0-1 0 0,0 0 1 0 0,-1 0 0 0 0,0 0-1 0 0,0 0 1 0 0,2-9-1 0 0,-4 15 6 0 0,0 0 0 0 0,0-1 0 0 0,1 1 0 0 0,-1-1 0 0 0,0 1 0 0 0,0-1 0 0 0,0 1 0 0 0,0 0 0 0 0,0-1 0 0 0,0 1 0 0 0,-1-1 0 0 0,1 1 0 0 0,0-1 0 0 0,0 1 0 0 0,0 0 0 0 0,0-1 0 0 0,0 1 0 0 0,-1-1 0 0 0,1 0 0 0 0,-1 1-1 0 0,0-1 0 0 0,0 1 0 0 0,0 0 0 0 0,-1 0 1 0 0,1-1-1 0 0,0 1 0 0 0,0 0 0 0 0,0 0 0 0 0,0 0 0 0 0,0 0 0 0 0,0 0 0 0 0,0 0 0 0 0,0 1 0 0 0,0-1 0 0 0,0 0 0 0 0,-1 0 0 0 0,1 1 1 0 0,0-1-1 0 0,0 1 0 0 0,0-1 0 0 0,-1 2 0 0 0,-23 13-57 0 0,10-2-13 0 0,1 1 0 0 0,0 1 0 0 0,-20 26 0 0 0,-29 54-337 0 0,38-55 41 0 0,-33 40 0 0 0,-117 145-161 0 0,148-183 528 0 0,1 0 0 0 0,3 2 0 0 0,1 1 0 0 0,-29 88 0 0 0,12-6 83 0 0,39-126-60 0 0,0-1 1 0 0,-1 1-1 0 0,1 0 0 0 0,0-1 0 0 0,0 1 1 0 0,0-1-1 0 0,0 1 0 0 0,0 0 1 0 0,0-1-1 0 0,0 1 0 0 0,0-1 1 0 0,0 1-1 0 0,0 0 0 0 0,0-1 1 0 0,0 1-1 0 0,0-1 0 0 0,1 1 0 0 0,-1 0 1 0 0,0-1-1 0 0,0 1 0 0 0,1-1 1 0 0,-1 1-1 0 0,0-1 0 0 0,1 1 1 0 0,-1-1-1 0 0,0 1 0 0 0,1-1 1 0 0,0 1-1 0 0,0 0 16 0 0,1 0 0 0 0,-1-1 1 0 0,0 1-1 0 0,1-1 0 0 0,-1 1 0 0 0,1-1 1 0 0,0 1-1 0 0,-1-1 0 0 0,1 0 0 0 0,2 1 1 0 0,4-1 62 0 0,-1-1 1 0 0,0 1 0 0 0,0-1-1 0 0,9-2 1 0 0,93-30 288 0 0,-39 4-3252 0 0,-55 22 1499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259 555 2759 0 0,'0'0'8016'0'0,"-1"3"-7573"0"0,-18 31 3412 0 0,18-32-3373 0 0,-1 0-30 0 0,-3 3-215 0 0,0 0 0 0 0,-1-1 0 0 0,1 1 0 0 0,-1-1 0 0 0,0 0 0 0 0,0-1 0 0 0,-1 0 0 0 0,1 0 0 0 0,-1 0 0 0 0,0 0 0 0 0,-12 2 1 0 0,8-3-130 0 0,0 0 0 0 0,0 0 1 0 0,0-1-1 0 0,0 0 1 0 0,0-1-1 0 0,0 0 1 0 0,-12-2-1 0 0,20 1-93 0 0,1 1-1 0 0,0 0 0 0 0,-1-1 1 0 0,1 0-1 0 0,0 0 0 0 0,-1 1 1 0 0,1-1-1 0 0,0-1 1 0 0,0 1-1 0 0,0 0 0 0 0,0 0 1 0 0,0-1-1 0 0,0 1 1 0 0,1-1-1 0 0,-1 0 0 0 0,0 1 1 0 0,1-1-1 0 0,-3-3 0 0 0,3 2-1 0 0,-1 0-1 0 0,1 0 1 0 0,0 0-1 0 0,0 0 1 0 0,0 0 0 0 0,0-1-1 0 0,1 1 1 0 0,-1 0-1 0 0,1-1 1 0 0,0 1-1 0 0,0-6 1 0 0,2-2 2 0 0,0-1-1 0 0,0 1 1 0 0,1 0 0 0 0,0 0 0 0 0,1 1 0 0 0,8-18 0 0 0,9-10-177 0 0,1 0-1 0 0,30-36 1 0 0,62-63-520 0 0,-86 106 430 0 0,1 1 1 0 0,45-35 0 0 0,-62 56 236 0 0,0 0 1 0 0,0 1 0 0 0,1 1 0 0 0,0 0 0 0 0,0 1-1 0 0,1 0 1 0 0,0 1 0 0 0,0 0 0 0 0,0 1-1 0 0,20-2 1 0 0,-25 5 32 0 0,1 1-1 0 0,-1 0 0 0 0,1 1 0 0 0,-1 0 1 0 0,0 1-1 0 0,1 0 0 0 0,-1 0 0 0 0,11 5 1 0 0,72 34 252 0 0,-66-29-172 0 0,18 9 6 0 0,-1 3-1 0 0,64 44 1 0 0,-97-59-61 0 0,-4-1-17 0 0,-6-6-17 0 0,0-1 1 0 0,0 1-1 0 0,0-1 0 0 0,0 1 0 0 0,0-1 0 0 0,0 0 0 0 0,-1 1 1 0 0,1-1-1 0 0,-1 1 0 0 0,1-1 0 0 0,-1 0 0 0 0,0 1 0 0 0,1-1 1 0 0,-1 0-1 0 0,0 1 0 0 0,0-1 0 0 0,0 0 0 0 0,0 0 0 0 0,0 0 1 0 0,0 0-1 0 0,-2 1 0 0 0,-27 22 101 0 0,29-23-107 0 0,-159 103 187 0 0,-37 26-165 0 0,10 15-141 0 0,144-108-404 0 0,41-36-447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354 210 455 0 0,'39'-10'92'0'0,"-20"3"3370"0"0,0-1 1 0 0,28-18-1 0 0,-45 25-3312 0 0,0 0 0 0 0,-1 0-1 0 0,1 0 1 0 0,0-1 0 0 0,-1 1 0 0 0,0-1-1 0 0,1 1 1 0 0,-1-1 0 0 0,0 0 0 0 0,0 1-1 0 0,0-1 1 0 0,0 0 0 0 0,0 0 0 0 0,0 0 0 0 0,0 1-1 0 0,-1-1 1 0 0,1 0 0 0 0,-1 0 0 0 0,1 0-1 0 0,-1-4 1 0 0,0 3-43 0 0,0 1-1 0 0,0-1 1 0 0,0 0-1 0 0,0 0 1 0 0,-1 0-1 0 0,0 0 0 0 0,1 0 1 0 0,-1 0-1 0 0,0 1 1 0 0,0-1-1 0 0,-1 0 1 0 0,-2-4-1 0 0,-9-15 133 0 0,10 16-289 0 0,-1-1 0 0 0,0 1 0 0 0,-1 0 0 0 0,-8-10 1 0 0,11 14-6 0 0,0 1 0 0 0,0-1 0 0 0,0 1 0 0 0,-1-1 0 0 0,1 1 0 0 0,0 0 0 0 0,-1 0 0 0 0,1 0 0 0 0,0 0 0 0 0,-1 0 0 0 0,1 0 0 0 0,-1 1 0 0 0,0-1 0 0 0,1 1 0 0 0,-1 0 0 0 0,1 0 0 0 0,-6 0 0 0 0,0 1 4 0 0,-1 1-1 0 0,1 0 0 0 0,0 0 0 0 0,0 1 0 0 0,0-1 1 0 0,0 2-1 0 0,0-1 0 0 0,1 1 0 0 0,-1 1 1 0 0,1-1-1 0 0,-9 9 0 0 0,-8 7 166 0 0,-36 40-1 0 0,54-53-81 0 0,-38 44 614 0 0,-74 113 1 0 0,117-164-644 0 0,-28 50 204 0 0,27-45-177 0 0,-1 0 1 0 0,1 0 0 0 0,0 0 0 0 0,1 1 0 0 0,0-1-1 0 0,-1 1 1 0 0,1-1 0 0 0,0 7 0 0 0,1-11-20 0 0,0 0 0 0 0,0 0 1 0 0,0 0-1 0 0,0 0 0 0 0,0 0 0 0 0,0 0 1 0 0,1 0-1 0 0,-1 0 0 0 0,0 0 1 0 0,0 0-1 0 0,1 0 0 0 0,-1 0 1 0 0,1 0-1 0 0,-1 0 0 0 0,1 0 0 0 0,-1-1 1 0 0,1 1-1 0 0,-1 0 0 0 0,1 0 1 0 0,0-1-1 0 0,-1 1 0 0 0,1 0 1 0 0,0 0-1 0 0,0-1 0 0 0,1 1 1 0 0,0 0 21 0 0,-1-1 0 0 0,1 1 0 0 0,0-1 0 0 0,0 1 0 0 0,-1-1 0 0 0,1 0 0 0 0,0 0 0 0 0,0 0 1 0 0,0 0-1 0 0,-1-1 0 0 0,1 1 0 0 0,0 0 0 0 0,2-1 0 0 0,5-2 130 0 0,-1 0-1 0 0,1-1 1 0 0,-1 0 0 0 0,11-6-1 0 0,65-46 102 0 0,87-78-1 0 0,-159 125-283 0 0,-7 4 4 0 0,8-5-56 0 0,0-1 0 0 0,0 0 1 0 0,-1-1-1 0 0,19-26 0 0 0,-51 58-311 0 0,-16 22 484 0 0,19-22 81 0 0,-20 35 0 0 0,33-48-164 0 0,-1 1-1 0 0,1 0 1 0 0,1 1-1 0 0,0-1 1 0 0,0 1-1 0 0,1 0 1 0 0,0-1 0 0 0,-1 12-1 0 0,2-16-14 0 0,3 13 68 0 0,-2-13-5 0 0,4 2-49 0 0,5 4 45 0 0,-3-4-401 0 0,0-1 0 0 0,1 1 0 0 0,0-1 0 0 0,9 5 0 0 0,-14-9-593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0,'1'2'5730'0'0,"3"8"-4788"0"0,2-1-1 0 0,-1 1 1 0 0,1-1 0 0 0,0 0 0 0 0,1-1 0 0 0,0 1-1 0 0,0-1 1 0 0,10 8 0 0 0,8 4 444 0 0,38 24 1 0 0,17 13-63 0 0,-64-43-1246 0 0,-1 1 1 0 0,0 0 0 0 0,-1 1-1 0 0,-1 1 1 0 0,0 0-1 0 0,-2 1 1 0 0,13 24-1 0 0,-12-17-189 0 0,-1 1 0 0 0,-1 0-1 0 0,-1 0 1 0 0,-2 1-1 0 0,5 29 1 0 0,-12-55-165 0 0,2 2-169 0 0,-2-3 396 0 0,0 0-1 0 0,0 1 0 0 0,0-1 1 0 0,0 0-1 0 0,0 0 0 0 0,0 0 1 0 0,0 1-1 0 0,0-1 1 0 0,1 0-1 0 0,-1 0 0 0 0,0 0 1 0 0,0 1-1 0 0,0-1 1 0 0,0 0-1 0 0,0 0 0 0 0,0 0 1 0 0,1 0-1 0 0,-1 1 0 0 0,0-1 1 0 0,0 0-1 0 0,0 0 1 0 0,0 0-1 0 0,1 0 0 0 0,-1 0 1 0 0,0 0-1 0 0,0 0 1 0 0,0 0-1 0 0,1 1 0 0 0,-1-1 1 0 0,0 0-1 0 0,0 0 0 0 0,0 0 1 0 0,1 0-1 0 0,-1 0 1 0 0,7-8-1609 0 0,1-4-4018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34 4143 0 0,'17'-34'9136'0'0,"-18"36"-8245"0"0,-87 71 1525 0 0,53-45-2153 0 0,-186 169 269 0 0,143-125-468 0 0,-55 61 44 0 0,-6 6-88 0 0,128-130-245 0 0,1 0 1 0 0,-16 8-1 0 0,24-16-36 0 0,3-2-56 0 0,-1 0 271 0 0,0 0 0 0 0,1 0-1 0 0,-1 0 1 0 0,1 0 0 0 0,-1 0 0 0 0,1 0-1 0 0,0 0 1 0 0,-1 0 0 0 0,1 0 0 0 0,0 0-1 0 0,1-1 1 0 0,0-1-78 0 0,27-27-1739 0 0,-8 10-3157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18 111 2759 0 0,'-1'1'207'0'0,"-1"1"429"0"0,1 1-1 0 0,-1-1 1 0 0,0 0 0 0 0,1 1-1 0 0,0-1 1 0 0,-1 1 0 0 0,1 0-1 0 0,0-1 1 0 0,0 1-1 0 0,1 0 1 0 0,-1-1 0 0 0,0 1-1 0 0,1 0 1 0 0,0 4 0 0 0,0-6-566 0 0,0 0 1 0 0,0 0-1 0 0,1 0 1 0 0,-1 0 0 0 0,0 0-1 0 0,1-1 1 0 0,-1 1-1 0 0,1 0 1 0 0,-1 0 0 0 0,1-1-1 0 0,-1 1 1 0 0,1 0-1 0 0,0-1 1 0 0,-1 1-1 0 0,1-1 1 0 0,0 1 0 0 0,0-1-1 0 0,1 2 1 0 0,14 6 710 0 0,-11-7-564 0 0,0 0-1 0 0,1-1 1 0 0,-1 1 0 0 0,0-1-1 0 0,0 0 1 0 0,1 0-1 0 0,8-2 1 0 0,38-10 886 0 0,-40 8-861 0 0,331-96 2508 0 0,-169 39-3731 0 0,-173 60 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 8287 0 0,'2'-1'382'0'0,"0"-1"-216"0"0,-1 2-148 0 0,0-1 0 0 0,0 0 0 0 0,0 0-1 0 0,0 1 1 0 0,0-1 0 0 0,1 0 0 0 0,-1 1 0 0 0,0-1-1 0 0,0 1 1 0 0,1 0 0 0 0,-1-1 0 0 0,0 1 0 0 0,1 0 0 0 0,-1 0-1 0 0,0 0 1 0 0,1 0 0 0 0,-1 0 0 0 0,0 0 0 0 0,2 0-1 0 0,-1 0 31 0 0,-1 0 0 0 0,0 0-1 0 0,0 0 1 0 0,1 1 0 0 0,-1-1-1 0 0,0 0 1 0 0,0 0 0 0 0,1 1-1 0 0,-1-1 1 0 0,0 1 0 0 0,0-1 0 0 0,0 1-1 0 0,1-1 1 0 0,-1 1 0 0 0,0 0-1 0 0,0 0 1 0 0,0-1 0 0 0,0 1-1 0 0,0 0 1 0 0,1 2 0 0 0,-1-2 136 0 0,0 1 1 0 0,0 0 0 0 0,0 0 0 0 0,-1 0 0 0 0,1 0 0 0 0,0 0 0 0 0,-1 0 0 0 0,1 0 0 0 0,-1 0 0 0 0,0 0-1 0 0,0 4 1 0 0,0 1 379 0 0,-1 1-1 0 0,0 0 0 0 0,0-1 1 0 0,-1 1-1 0 0,-5 13 0 0 0,-6 10-161 0 0,-21 34 0 0 0,2-2-184 0 0,-10 18-125 0 0,-15 34 32 0 0,53-106-429 0 0,1 0 1 0 0,0 0-1 0 0,1 0 0 0 0,0 0 0 0 0,0 0 0 0 0,0 12 1 0 0,2-20-883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9215 0 0,'0'0'1127'0'0,"-2"1"-183"0"0,-12 18 377 0 0,1 1-1 0 0,0 1 1 0 0,-15 33 0 0 0,-23 73-485 0 0,5-10-194 0 0,-214 388-216 0 0,250-490-619 0 0,-17 22 1 0 0,11-17-127 0 0,15-19 232 0 0,9-35-68 0 0,-3 23 124 0 0,15-37-777 0 0,38-64 1 0 0,-48 95 728 0 0,1 1 0 0 0,21-23 1 0 0,-27 34 62 0 0,0 0 0 0 0,0 0 1 0 0,0 1-1 0 0,1-1 0 0 0,0 1 0 0 0,0 0 0 0 0,0 1 1 0 0,1-1-1 0 0,-1 1 0 0 0,10-2 0 0 0,-12 4 42 0 0,0 1 0 0 0,0-1 0 0 0,0 1 0 0 0,0 1-1 0 0,0-1 1 0 0,0 0 0 0 0,-1 1 0 0 0,1 0 0 0 0,0 0 0 0 0,0 0 0 0 0,0 0-1 0 0,0 1 1 0 0,-1-1 0 0 0,1 1 0 0 0,-1 0 0 0 0,1 0 0 0 0,-1 0-1 0 0,6 5 1 0 0,1 2 104 0 0,0-1 0 0 0,-1 2 0 0 0,0-1-1 0 0,12 16 1 0 0,-9-8 435 0 0,0 1 1 0 0,15 32-1 0 0,-22-39-331 0 0,-1-1-1 0 0,0 1 1 0 0,-1 0 0 0 0,0 0 0 0 0,-1 0-1 0 0,2 19 1 0 0,-4-18-160 0 0,-1-1 0 0 0,1 1 0 0 0,-2-1 1 0 0,0 1-1 0 0,0-1 0 0 0,-1 0 0 0 0,-1 0 0 0 0,0 0 0 0 0,0 0 0 0 0,-1-1 0 0 0,0 1 0 0 0,-1-1 0 0 0,0-1 1 0 0,-1 1-1 0 0,0-1 0 0 0,0 0 0 0 0,-1 0 0 0 0,0-1 0 0 0,-14 11 0 0 0,8-9 29 0 0,1 0-1 0 0,-2 0 1 0 0,0-2 0 0 0,0 0-1 0 0,0 0 1 0 0,-1-1-1 0 0,0-1 1 0 0,0-1 0 0 0,-1-1-1 0 0,1 0 1 0 0,-1-1 0 0 0,-28 2-1 0 0,40-5-288 0 0,-1 0-1 0 0,1 0 0 0 0,0-1 1 0 0,-1 1-1 0 0,1-1 0 0 0,0-1 1 0 0,0 1-1 0 0,-9-4 1 0 0,11 4-50 0 0,1-1 0 0 0,0 1 0 0 0,-1 0 0 0 0,1-1 0 0 0,0 1 0 0 0,0-1 0 0 0,0 0 0 0 0,0 0 1 0 0,1 1-1 0 0,-1-1 0 0 0,0 0 0 0 0,1-1 0 0 0,-1 1 0 0 0,1 0 0 0 0,0 0 0 0 0,0-1 0 0 0,0 1 1 0 0,0-1-1 0 0,0 1 0 0 0,0-3 0 0 0,-2-14-6699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90 9615 0 0,'0'0'439'0'0,"-1"1"-10"0"0,0 0-377 0 0,-1-1 1 0 0,1 1-1 0 0,0 0 0 0 0,-1-1 0 0 0,1 1 0 0 0,-1-1 0 0 0,0 1 0 0 0,1-1 0 0 0,-1 0 1 0 0,-6 1 6024 0 0,19-5-5161 0 0,51-14 285 0 0,86-15 1 0 0,-76 18-868 0 0,-60 12-378 0 0,99-17 550 0 0,-95 18-838 0 0,-1 1 1 0 0,0 0-1 0 0,1 1 0 0 0,-1 1 1 0 0,19 3-1 0 0,-18 0-1781 0 0,-3 1-4206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4 171 17879 0 0,'0'0'407'0'0,"-1"0"-337"0"0,1-1 1 0 0,0 1-1 0 0,0 0 1 0 0,-1 0-1 0 0,1-1 1 0 0,0 1 0 0 0,0 0-1 0 0,0-1 1 0 0,-1 1-1 0 0,1 0 1 0 0,0 0-1 0 0,0-1 1 0 0,0 1-1 0 0,0 0 1 0 0,0-1-1 0 0,0 1 1 0 0,0 0-1 0 0,0-1 1 0 0,0 1-1 0 0,0 0 1 0 0,0-1-1 0 0,0 1 1 0 0,0 0-1 0 0,0-1 1 0 0,0 1-1 0 0,0-1 1 0 0,2-1 49 0 0,0 0 1 0 0,1 0-1 0 0,-1 0 1 0 0,0 1-1 0 0,1-1 1 0 0,0 1-1 0 0,-1-1 1 0 0,6-1-1 0 0,27-7 295 0 0,-25 7-330 0 0,422-109 481 0 0,-358 98-2368 0 0,-42 9-5577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925 172 5063 0 0,'117'-58'1063'0'0,"-71"34"716"0"0,0 1-1 0 0,2 3 0 0 0,53-16 0 0 0,-87 33-1280 0 0,1 0 0 0 0,-1 1 0 0 0,25-1 3286 0 0,-60 23-3171 0 0,1-6-515 0 0,-1-1 0 0 0,0 0 0 0 0,-35 14 0 0 0,-73 21-365 0 0,102-39 194 0 0,-169 56-760 0 0,131-47 358 0 0,-72 10 0 0 0,-20-7-65 0 0,122-19 317 0 0,-1-1 1 0 0,-51-5-1 0 0,-32-9-902 0 0,117 13 986 0 0,17 4-677 0 0,8 1 697 0 0,0-1 151 0 0,-1 2-1 0 0,41 15 1 0 0,-55-18 16 0 0,-1 1 0 0 0,0 0 0 0 0,0 0 0 0 0,-1 1 0 0 0,1-1 0 0 0,-1 2 0 0 0,0-1 0 0 0,0 1 0 0 0,-1-1 0 0 0,0 2 0 0 0,0-1 0 0 0,6 9 0 0 0,-9-10-17 0 0,1 1 0 0 0,-1-1-1 0 0,0 1 1 0 0,0 0 0 0 0,0 0-1 0 0,-1 0 1 0 0,0 0 0 0 0,0 0-1 0 0,-1 0 1 0 0,0 0 0 0 0,0 6-1 0 0,-1 5 56 0 0,-1 1-1 0 0,-6 25 0 0 0,0-16-30 0 0,-1 1 0 0 0,-1-1 0 0 0,-1-1 0 0 0,-1 0 0 0 0,-31 47 0 0 0,-94 111-201 0 0,125-170 112 0 0,-136 170-272 0 0,99-120 273 0 0,16-19 60 0 0,32-44 207 0 0,41-3 476 0 0,-1-2 0 0 0,0-2 0 0 0,45-13-1 0 0,-7 3 134 0 0,184-35 1159 0 0,-87 20-1831 0 0,-167 31-45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8751 0 0,'0'0'674'0'0,"2"0"-245"0"0,96-21 6101 0 0,-58 12-5904 0 0,-19 4-424 0 0,116-20 1933 0 0,-122 23-2259 0 0,1 1 0 0 0,0 1 0 0 0,0 0 0 0 0,0 1 0 0 0,-1 1 0 0 0,29 7 0 0 0,-32-6-889 0 0,0-1-46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6447 0 0,'0'0'586'0'0,"-1"2"-148"0"0,-31 92 8233 0 0,-2 1-6723 0 0,-47 138-1381 0 0,-30 79-1637 0 0,110-310 1070 0 0,-84 241 12 0 0,67-200 17 0 0,-2 0-1 0 0,-2-1 1 0 0,-39 55 0 0 0,0-19 44 0 0,34-44-45 0 0,1 0 0 0 0,-36 65 0 0 0,61-97-156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17 10479 0 0,'0'0'480'0'0,"14"-7"176"0"0,-2-2-171 0 0,-20 14 585 0 0,-21 15 525 0 0,-38 31-1408 0 0,-80 65-102 0 0,81-64-76 0 0,-48 42-1 0 0,87-70 21 0 0,2 1 0 0 0,-26 33 0 0 0,18-14 61 0 0,2 1 0 0 0,-39 76 0 0 0,53-85-58 0 0,1 1-1 0 0,2 0 0 0 0,1 1 0 0 0,-9 48 0 0 0,20-77-31 0 0,1-1 0 0 0,0 0 0 0 0,1 1 0 0 0,-1-1 0 0 0,2 0 0 0 0,-1 1-1 0 0,2 9 1 0 0,-1-15 1 0 0,0 0-1 0 0,0 0 1 0 0,0 0-1 0 0,0 0 1 0 0,0 0-1 0 0,0-1 1 0 0,1 1-1 0 0,-1 0 1 0 0,1-1-1 0 0,0 1 1 0 0,0-1-1 0 0,0 0 1 0 0,0 0-1 0 0,0 1 1 0 0,0-1-1 0 0,1-1 1 0 0,-1 1-1 0 0,1 0 1 0 0,-1-1-1 0 0,1 1 1 0 0,0-1-1 0 0,5 2 1 0 0,3 1 24 0 0,0-2 0 0 0,0 0 0 0 0,0 0 0 0 0,22 0 0 0 0,47-5 148 0 0,-39 0-138 0 0,101-12-2172 0 0,-134 14 2005 0 0,25-2-1079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4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552 198 1375 0 0,'-1'2'2258'0'0,"-23"19"4827"0"0,17-16-6642 0 0,1-1 0 0 0,-1 0 0 0 0,0 0 0 0 0,-8 4 0 0 0,13-8 319 0 0,-8 1 1073 0 0,9-2-1747 0 0,1-1 0 0 0,-1 1 1 0 0,0-1-1 0 0,1 1 0 0 0,-1-1 1 0 0,1 1-1 0 0,-1-1 0 0 0,1 1 0 0 0,0-1 1 0 0,-1 1-1 0 0,1-1 0 0 0,0 0 0 0 0,0 1 1 0 0,0-1-1 0 0,0 0 0 0 0,1 1 1 0 0,-1-1-1 0 0,0 1 0 0 0,1-3 0 0 0,13-37 524 0 0,-10 31-453 0 0,1-6-107 0 0,0-1 0 0 0,5-24 1 0 0,-9 37-60 0 0,-1 0 0 0 0,1 0 1 0 0,-1-1-1 0 0,0 1 0 0 0,0 0 1 0 0,0 0-1 0 0,-1 0 1 0 0,1 0-1 0 0,-1 0 0 0 0,0 0 1 0 0,0 0-1 0 0,-1 0 0 0 0,1 0 1 0 0,-1 0-1 0 0,0 1 1 0 0,-3-6-1 0 0,4 8-15 0 0,-1-1 0 0 0,1 1 0 0 0,-1-1 0 0 0,0 1 0 0 0,0 0 0 0 0,0 0-1 0 0,0 0 1 0 0,0 0 0 0 0,0 0 0 0 0,0 0 0 0 0,0 0 0 0 0,0 1 0 0 0,0-1 0 0 0,0 1 0 0 0,0 0 0 0 0,-1-1 0 0 0,1 1 0 0 0,0 0 0 0 0,0 0 0 0 0,0 0 0 0 0,-1 1 0 0 0,-1 0-1 0 0,-7 1-93 0 0,0 0-1 0 0,-21 8 1 0 0,31-9 110 0 0,-18 7-29 0 0,-1 0-1 0 0,1 2 1 0 0,1 1 0 0 0,0 0-1 0 0,0 1 1 0 0,-18 17-1 0 0,-88 94-148 0 0,107-104 201 0 0,0 1 1 0 0,2 1-1 0 0,-17 26 0 0 0,27-37-8 0 0,0 0 0 0 0,0 1-1 0 0,0-1 1 0 0,2 1 0 0 0,-1 0-1 0 0,1 0 1 0 0,1 0 0 0 0,0 1 0 0 0,-1 19-1 0 0,3-27 14 0 0,0-1 0 0 0,1 1-1 0 0,-1 0 1 0 0,1-1 0 0 0,0 1-1 0 0,0 0 1 0 0,0-1 0 0 0,1 0-1 0 0,-1 1 1 0 0,1-1 0 0 0,-1 1 0 0 0,1-1-1 0 0,4 5 1 0 0,-4-6 13 0 0,0 0 0 0 0,0 0 0 0 0,0 0 0 0 0,0-1 0 0 0,0 1 0 0 0,0 0 1 0 0,1-1-1 0 0,-1 1 0 0 0,0-1 0 0 0,1 0 0 0 0,-1 0 0 0 0,1 0 0 0 0,0 0 0 0 0,-1-1 0 0 0,1 1 0 0 0,0 0 0 0 0,-1-1 0 0 0,1 0 0 0 0,4 0 1 0 0,5-1 137 0 0,1-1 0 0 0,-1 0 0 0 0,1-1 0 0 0,22-8 0 0 0,46-26 318 0 0,-50 20-547 0 0,0-1 0 0 0,-1-1 1 0 0,-1-2-1 0 0,-1-1 0 0 0,-1-1 1 0 0,46-51-1 0 0,-55 49 116 0 0,-27 38-58 0 0,-38 66 296 0 0,37-60-251 0 0,1-4-30 0 0,1 1 0 0 0,1 1 1 0 0,0-1-1 0 0,1 1 0 0 0,1 0 1 0 0,-3 19-1 0 0,9-12-43 0 0,-1-22-113 0 0,2-1-50 0 0,-1 0 96 0 0,0 1 0 0 0,1-1 0 0 0,-1 0 1 0 0,1-1-1 0 0,-1 1 0 0 0,1 0 0 0 0,-1 0 0 0 0,1 0 1 0 0,0-1-1 0 0,-1 1 0 0 0,1-1 0 0 0,0 0 1 0 0,0 1-1 0 0,-1-1 0 0 0,1 0 0 0 0,0 0 1 0 0,0 0-1 0 0,-1 0 0 0 0,1 0 0 0 0,0-1 1 0 0,0 1-1 0 0,-1 0 0 0 0,3-2 0 0 0,4 0-523 0 0,0-1 0 0 0,-1-1-1 0 0,13-6 1 0 0,-20 9 613 0 0,33-18-1532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40 117 9215 0 0,'-1'-11'569'0'0,"0"0"0"0"0,-1 0 0 0 0,0 0-1 0 0,-1 0 1 0 0,0 1 0 0 0,-1-1-1 0 0,0 1 1 0 0,-11-20 2108 0 0,12 50-2058 0 0,1 6-321 0 0,4-15-160 0 0,0-1 0 0 0,0 1 0 0 0,1-1 0 0 0,0 1 0 0 0,1-1 0 0 0,0 0 0 0 0,1-1 0 0 0,0 1 0 0 0,0-1 0 0 0,13 16 1 0 0,7 5 633 0 0,47 45 1 0 0,-41-46-445 0 0,47 46 462 0 0,41 42 123 0 0,-100-96-783 0 0,-1 1 1 0 0,0 1-1 0 0,23 43 0 0 0,34 94 166 0 0,-69-146-333 0 0,-5-12-157 0 0,1-2-335 0 0,0 0 286 0 0,1 1 0 0 0,-1-1 1 0 0,1 0-1 0 0,-1 0 0 0 0,0-1 0 0 0,1 1 0 0 0,-1 0 0 0 0,0-1 1 0 0,1 1-1 0 0,-1-1 0 0 0,0 0 0 0 0,4-2 0 0 0,16-11-6136 0 0,-9 4 755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13 15119 0 0,'-2'-2'-359'0'0,"-2"-6"2381"0"0,4 8-1971 0 0,0 0 0 0 0,0 0 0 0 0,0 0 1 0 0,0-1-1 0 0,1 1 0 0 0,-1 0 0 0 0,0 0 0 0 0,0 0 1 0 0,0 0-1 0 0,0 0 0 0 0,0 0 0 0 0,0 0 0 0 0,1-1 1 0 0,-1 1-1 0 0,0 0 0 0 0,0 0 0 0 0,0 0 0 0 0,0 0 1 0 0,1 0-1 0 0,-1 0 0 0 0,0 0 0 0 0,0 0 0 0 0,0 0 1 0 0,0 0-1 0 0,1 0 0 0 0,-1 0 0 0 0,0 0 0 0 0,0 0 1 0 0,0 0-1 0 0,0 0 0 0 0,1 0 0 0 0,-1 0 0 0 0,0 0 1 0 0,0 0-1 0 0,0 0 0 0 0,0 0 0 0 0,0 1 0 0 0,1-1 1 0 0,-1 0-1 0 0,2 0 198 0 0,6 21-118 0 0,-8-19-122 0 0,0 1 0 0 0,0-1 0 0 0,0 0 0 0 0,0 1 0 0 0,-1-1 0 0 0,1 0 0 0 0,-1 0 0 0 0,1 0 0 0 0,-1 1 0 0 0,0-1 0 0 0,0 0 0 0 0,-2 4 0 0 0,-18 24 131 0 0,13-19-96 0 0,-383 462 1239 0 0,321-385-1161 0 0,35-44-3529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5983 0 0,'1'2'5427'0'0,"20"16"-1714"0"0,-16-13-3136 0 0,0 0 1 0 0,1 0-1 0 0,-1-1 1 0 0,1 1-1 0 0,0-1 1 0 0,0-1 0 0 0,0 1-1 0 0,13 3 1 0 0,-4-2-220 0 0,1-2 0 0 0,0 0 1 0 0,0-1-1 0 0,0 0 1 0 0,0-2-1 0 0,0 0 0 0 0,0 0 1 0 0,30-6-1 0 0,-15-1-283 0 0,-1 0 0 0 0,1-2 0 0 0,45-21 0 0 0,-10 3-399 0 0,55-27-1152 0 0,-81 40 336 0 0,-39 13 111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9383 0 0,'0'0'4488'0'0,"2"1"-3682"0"0,1 1-592 0 0,0 0 0 0 0,0 0 0 0 0,0 1 0 0 0,0-1 1 0 0,-1 1-1 0 0,1-1 0 0 0,-1 1 0 0 0,0 0 0 0 0,1 0 1 0 0,-1 0-1 0 0,-1 0 0 0 0,1 1 0 0 0,0-1 0 0 0,1 4 1 0 0,-1-1-41 0 0,-1 1 1 0 0,1-1-1 0 0,-1 1 1 0 0,-1-1-1 0 0,1 1 1 0 0,-1-1 0 0 0,-1 10-1 0 0,-1 3 11 0 0,-1-1 0 0 0,-1 1-1 0 0,-1-1 1 0 0,-12 30 0 0 0,-33 64 325 0 0,27-64-620 0 0,-25 77 1 0 0,46-119-235 0 0,0 1 1 0 0,0 0 0 0 0,1 0 0 0 0,-1 0-1 0 0,2 0 1 0 0,-1 0 0 0 0,1 0-1 0 0,1 10 1 0 0,2-4-1629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67 11055 0 0,'1'-4'75'0'0,"1"0"0"0"0,1 0 0 0 0,-1-1 0 0 0,1 1 0 0 0,0 1 0 0 0,-1-1 0 0 0,2 0 0 0 0,-1 1 0 0 0,0-1 0 0 0,1 1 0 0 0,0 0 0 0 0,-1 0 0 0 0,1 1 0 0 0,0-1 0 0 0,5-2 0 0 0,-6 4 102 0 0,0 0 0 0 0,0-1 0 0 0,0 1 0 0 0,0 0 1 0 0,0 1-1 0 0,1-1 0 0 0,-1 0 0 0 0,0 1 0 0 0,0 0 0 0 0,0 0 0 0 0,6 0 0 0 0,-8 1-92 0 0,1-1 0 0 0,-1 1 1 0 0,0-1-1 0 0,1 1 0 0 0,-1 0 0 0 0,1 0 1 0 0,-1-1-1 0 0,0 1 0 0 0,0 0 0 0 0,0 0 1 0 0,1 0-1 0 0,-1 1 0 0 0,0-1 0 0 0,0 0 1 0 0,0 0-1 0 0,-1 0 0 0 0,1 1 1 0 0,0-1-1 0 0,0 1 0 0 0,-1-1 0 0 0,1 0 1 0 0,-1 1-1 0 0,1-1 0 0 0,-1 1 0 0 0,1 2 1 0 0,0 4 24 0 0,-1 0 0 0 0,0-1 1 0 0,0 1-1 0 0,-1-1 0 0 0,0 1 1 0 0,0 0-1 0 0,-1-1 0 0 0,0 0 1 0 0,-4 11-1 0 0,2-4 13 0 0,-16 41 268 0 0,-2 0-1 0 0,-32 58 0 0 0,28-62-214 0 0,-214 418 453 0 0,220-432-532 0 0,-13 24-204 0 0,-40 101 0 0 0,65-144-322 0 0,6-13-163 0 0,5-12 448 0 0,6-11 289 0 0,1 0 0 0 0,0 1 1 0 0,19-23-1 0 0,-4 6 2 0 0,23-34-78 0 0,93-101 0 0 0,-129 157-54 0 0,0 1 0 0 0,1 0 0 0 0,0 0 0 0 0,1 1-1 0 0,0 1 1 0 0,0 1 0 0 0,1 0 0 0 0,0 0 0 0 0,0 2 0 0 0,1 0 0 0 0,0 0-1 0 0,0 2 1 0 0,28-5 0 0 0,-17 5 46 0 0,32-2 9 0 0,-53 6-66 0 0,0 0 1 0 0,0 0 0 0 0,0 1-1 0 0,0 0 1 0 0,0 0 0 0 0,0 0 0 0 0,8 4-1 0 0,-11-5-4 0 0,-1 1-1 0 0,0 0 0 0 0,0 0 1 0 0,0 1-1 0 0,0-1 1 0 0,-1 0-1 0 0,1 1 1 0 0,0-1-1 0 0,-1 1 0 0 0,1 0 1 0 0,0-1-1 0 0,-1 1 1 0 0,0 0-1 0 0,1 0 0 0 0,-1 0 1 0 0,1 3-1 0 0,0-1 8 0 0,-1 0 0 0 0,0-1 0 0 0,-1 1 0 0 0,1 0 0 0 0,-1-1 0 0 0,1 1 0 0 0,-1 0 0 0 0,0 0 0 0 0,-1 4 1 0 0,-1 6 125 0 0,-1-1 1 0 0,-1 0-1 0 0,0 0 1 0 0,-8 18-1 0 0,1-7-62 0 0,-1 0 0 0 0,-1-1 0 0 0,-2 0 0 0 0,0-1 0 0 0,-1-1 0 0 0,-1 0 0 0 0,-1-1 0 0 0,-1-1 0 0 0,0-1 0 0 0,-1 0 0 0 0,-2-2 0 0 0,1 0 0 0 0,-2-2 0 0 0,0 0 0 0 0,0-2 0 0 0,-2 0 0 0 0,1-2 1 0 0,-51 15-1 0 0,-94 8 3 0 0,129-32-612 0 0,41-4-696 0 0,5-9-394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 10103 0 0,'0'0'11'0'0,"-6"-2"160"0"0,1 1 1 0 0,-1 0-1 0 0,0 0 1 0 0,1 1-1 0 0,-1-1 1 0 0,-11 2 2960 0 0,17 1-2694 0 0,2 5-280 0 0,-1-1 1 0 0,1 1 0 0 0,1-1-1 0 0,-1 0 1 0 0,7 11 0 0 0,21 32 487 0 0,-18-30-422 0 0,44 69 833 0 0,61 100 918 0 0,-25-12-471 0 0,-83-154-1387 0 0,-1 0 1 0 0,-1 1-1 0 0,-1 0 0 0 0,0 0 1 0 0,-2 1-1 0 0,1 31 1 0 0,-4-28-29 0 0,-2 0 0 0 0,-1 0 0 0 0,-1-1 0 0 0,-2 1 0 0 0,0-1 0 0 0,-2 0 0 0 0,-1 0 0 0 0,-1-1 0 0 0,-1 0 0 0 0,-26 47 1 0 0,15-39-63 0 0,0-1 1 0 0,-3-2 0 0 0,0 0 0 0 0,-2-1 0 0 0,-1-2-1 0 0,-1 0 1 0 0,-34 23 0 0 0,-191 155-971 0 0,205-159 346 0 0,43-41 16 0 0,0 1-1 0 0,0 0 1 0 0,1 1 0 0 0,0-1 0 0 0,0 1-1 0 0,-4 8 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0,'0'0'1046'0'0,"1"1"-76"0"0,43 21 3220 0 0,-33-18-4150 0 0,0 0 1 0 0,0-1-1 0 0,0 0 1 0 0,18 1-1 0 0,-3-3-73 0 0,0-1-1 0 0,0-2 1 0 0,-1 0-1 0 0,27-7 1 0 0,-28 5-18 0 0,-3 1-155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9215 0 0,'0'0'816'0'0,"14"0"-656"0"0,2-3-160 0 0,4-1 0 0 0,3-1 1568 0 0,3 1 272 0 0,5 1 56 0 0,0 1 16 0 0,3-2-1192 0 0,2 3-240 0 0,-1-1-40 0 0,-1 0-16 0 0,-3 0-296 0 0,-2 1-56 0 0,-4 1-8 0 0,-2 0-64 0 0,-2 0-1184 0 0,-2 0-288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5527 0 0,'0'0'423'0'0,"-1"1"72"0"0,-3 2 403 0 0,1 1 0 0 0,0 0 0 0 0,0-1 1 0 0,0 1-1 0 0,0 0 0 0 0,1 0 0 0 0,-1 1 1 0 0,1-1-1 0 0,-2 7 0 0 0,-1 1-555 0 0,1 0 0 0 0,-3 20-1 0 0,5-23-290 0 0,1-1-1 0 0,1 0 1 0 0,0 1-1 0 0,0-1 1 0 0,0 1-1 0 0,1-1 1 0 0,1 0-1 0 0,-1 1 1 0 0,1-1-1 0 0,4 10 1 0 0,-2-8 100 0 0,1 0 0 0 0,0 0 0 0 0,0 0 1 0 0,1-1-1 0 0,1 0 0 0 0,-1 0 0 0 0,10 9 1 0 0,-1-4 93 0 0,1 0 1 0 0,0-1 0 0 0,1-1 0 0 0,0 0-1 0 0,1-2 1 0 0,0 1 0 0 0,37 13 0 0 0,135 39 1371 0 0,-18-6-1005 0 0,-127-40-609 0 0,75 41-1 0 0,-109-52-254 0 0,-2 1-1 0 0,1 0 1 0 0,12 11-1 0 0,-20-17-251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3:5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573 374 1375 0 0,'1'-1'107'0'0,"25"-4"-156"0"0,2 0 8146 0 0,-28 5-7965 0 0,1 0 0 0 0,0 1 0 0 0,0-1 0 0 0,0 0 0 0 0,-1 0 0 0 0,1 1 0 0 0,0-1 0 0 0,0 0 0 0 0,-1 1 0 0 0,1-1 0 0 0,0 1 0 0 0,-1-1 0 0 0,7 8 6773 0 0,-7-8-6883 0 0,1 0-1 0 0,0 0 1 0 0,0 0 0 0 0,0-1-1 0 0,0 1 1 0 0,0 0-1 0 0,0-1 1 0 0,-1 1 0 0 0,1-1-1 0 0,0 1 1 0 0,0-1-1 0 0,0 1 1 0 0,-1-1 0 0 0,1 1-1 0 0,0-1 1 0 0,-1 0-1 0 0,1 1 1 0 0,0-2 0 0 0,11-17 18 0 0,-9 14-5 0 0,129-245-546 0 0,-131 248 487 0 0,15-39-193 0 0,-15 39 215 0 0,-1 0 0 0 0,1 0 0 0 0,-1 1 0 0 0,1-1 0 0 0,-1 0 0 0 0,0 0 0 0 0,0 0 0 0 0,0 0 0 0 0,0 0 0 0 0,0 0 0 0 0,0 0 0 0 0,0 0 0 0 0,-1 0 0 0 0,1 0 0 0 0,-1 0 0 0 0,1 0 0 0 0,-1 0 0 0 0,0 1 0 0 0,-1-3 0 0 0,1 3-4 0 0,0 0 1 0 0,0 0-1 0 0,0 1 1 0 0,0-1-1 0 0,-1 0 1 0 0,1 1-1 0 0,0-1 1 0 0,0 1-1 0 0,-1-1 1 0 0,1 1-1 0 0,0-1 1 0 0,-1 1-1 0 0,1 0 1 0 0,0 0-1 0 0,-1 0 1 0 0,1 0-1 0 0,0 0 1 0 0,-1 0-1 0 0,1 0 1 0 0,0 0 0 0 0,-3 1-1 0 0,-30 9-130 0 0,27-7 89 0 0,-26 10-195 0 0,-52 31 1 0 0,39-18 118 0 0,-46 20-91 0 0,-79 44-258 0 0,135-68 401 0 0,0 1 0 0 0,-52 47 1 0 0,66-51 137 0 0,1 1 1 0 0,2 1-1 0 0,0 0 1 0 0,-30 45 0 0 0,45-58-6 0 0,-1 0 0 0 0,1 1 1 0 0,0-1-1 0 0,1 1 0 0 0,0 0 1 0 0,1 0-1 0 0,0 0 0 0 0,-2 12 1 0 0,4-14 13 0 0,0 0 1 0 0,0-1 0 0 0,1 1 0 0 0,-1-1-1 0 0,1 1 1 0 0,1 0 0 0 0,-1-1 0 0 0,1 0-1 0 0,1 1 1 0 0,-1-1 0 0 0,1 0-1 0 0,0 0 1 0 0,4 6 0 0 0,-5-9-40 0 0,1 1 0 0 0,0-1 0 0 0,-1 1 0 0 0,1-1 0 0 0,1 0 0 0 0,-1 0-1 0 0,0-1 1 0 0,1 1 0 0 0,-1 0 0 0 0,1-1 0 0 0,0 0 0 0 0,8 3 0 0 0,-5-2-99 0 0,0-1 1 0 0,0-1-1 0 0,1 1 0 0 0,-1-1 0 0 0,0 0 1 0 0,16-1-1 0 0,1-2 49 0 0,1-2 0 0 0,-1 0 0 0 0,36-11 0 0 0,-58 14 62 0 0,16-5-16 0 0,0-1 0 0 0,-1 0 0 0 0,1-2 1 0 0,-2 0-1 0 0,1-1 0 0 0,-1 0 0 0 0,-1-1 0 0 0,28-26 0 0 0,-15 8-32 0 0,-1-1 1 0 0,-1 0 0 0 0,27-43-1 0 0,26-60 325 0 0,-56 95-241 0 0,-23 37 184 0 0,-1 1-209 0 0,-3 2-64 0 0,0 1-1 0 0,0 0 1 0 0,0-1 0 0 0,0 1-1 0 0,1 0 1 0 0,-1 1 0 0 0,1-1-1 0 0,0 1 1 0 0,0-1 0 0 0,-3 6-1 0 0,-25 42-87 0 0,22-34 92 0 0,0 0 0 0 0,2 1 0 0 0,0 0 0 0 0,1 1 0 0 0,1-1 0 0 0,0 1 0 0 0,-2 25 0 0 0,3-12-21 0 0,-1 0 0 0 0,-12 40-1 0 0,13-57 34 0 0,23-12 48 0 0,-14-4-86 0 0,-1 0 0 0 0,0 0 0 0 0,1 0 0 0 0,-1 0-1 0 0,0-1 1 0 0,0 1 0 0 0,0-1 0 0 0,6-4 0 0 0,7-2-1395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45 804 5527 0 0,'-1'1'423'0'0,"-42"31"7934"0"0,45-33-7805 0 0,23-13 383 0 0,31-23 0 0 0,-18 11-738 0 0,14-13-10 0 0,64-59 1 0 0,-44 35-40 0 0,-17 17 83 0 0,-3-4 1 0 0,-2-1 0 0 0,-2-2 0 0 0,-2-3-1 0 0,43-69 1 0 0,-68 93-221 0 0,-20 31 42 0 0,-7 14 23 0 0,-100 174 197 0 0,25-49-238 0 0,80-137-35 0 0,-20 37 16 0 0,1 1 0 0 0,3 1 0 0 0,-18 54 0 0 0,34-89-1 0 0,0-1-1 0 0,0 1 1 0 0,1-1 0 0 0,-1 1-1 0 0,1 0 1 0 0,0-1-1 0 0,0 1 1 0 0,0-1-1 0 0,1 1 1 0 0,1 5 0 0 0,-1-8-9 0 0,-1-1 1 0 0,1 1 0 0 0,-1-1 0 0 0,1 0 0 0 0,0 0-1 0 0,-1 1 1 0 0,1-1 0 0 0,0 0 0 0 0,0 0 0 0 0,0 0-1 0 0,0 0 1 0 0,0 0 0 0 0,0 0 0 0 0,1 0 0 0 0,-1 0-1 0 0,0 0 1 0 0,0 0 0 0 0,1-1 0 0 0,-1 1 0 0 0,0 0 0 0 0,1-1-1 0 0,-1 1 1 0 0,1-1 0 0 0,-1 0 0 0 0,1 0 0 0 0,-1 1-1 0 0,0-1 1 0 0,1 0 0 0 0,-1 0 0 0 0,1 0 0 0 0,-1 0-1 0 0,1 0 1 0 0,-1-1 0 0 0,3 0 0 0 0,8-1 86 0 0,-1-2-1 0 0,0 1 1 0 0,0-1 0 0 0,18-9 0 0 0,40-27 293 0 0,-62 36-347 0 0,79-51 71 0 0,-2-4 0 0 0,-3-3 0 0 0,95-95 0 0 0,-118 94-67 0 0,-3-2 0 0 0,69-107-1 0 0,-117 162-42 0 0,-1 0 0 0 0,7-14 0 0 0,-10 14 0 0 0,-3 2 0 0 0,-6 1 0 0 0,5 7-2 0 0,0 0 0 0 0,-1-1 1 0 0,1 1-1 0 0,-1 0 0 0 0,1 0 0 0 0,0 0 0 0 0,-1 0 0 0 0,1 0 0 0 0,-1 0 0 0 0,1 1 1 0 0,-1-1-1 0 0,1 0 0 0 0,0 1 0 0 0,-1-1 0 0 0,1 1 0 0 0,0-1 0 0 0,-1 1 1 0 0,1 0-1 0 0,0-1 0 0 0,0 1 0 0 0,-1 0 0 0 0,1 0 0 0 0,-2 2 0 0 0,-1 1-19 0 0,0-1-1 0 0,1 1 0 0 0,-1 0 1 0 0,0 1-1 0 0,-2 4 1 0 0,-19 38-31 0 0,2 1 1 0 0,-31 94 0 0 0,9-20 51 0 0,-63 127 15 0 0,106-245 1 0 0,-44 111 457 0 0,47-114-468 0 0,0-1-1 0 0,0 0 1 0 0,0 0-1 0 0,-1 1 1 0 0,1-1 0 0 0,0 0-1 0 0,0 0 1 0 0,-1 0-1 0 0,1 0 1 0 0,0 0-1 0 0,0 0 1 0 0,0 0 0 0 0,1-1-1 0 0,4 0-369 0 0,1-1 0 0 0,0-1 0 0 0,-1 0 0 0 0,1 0 0 0 0,-1 0 0 0 0,0 0 0 0 0,0-1-1 0 0,0 0 1 0 0,0-1 0 0 0,6-6 0 0 0,6-4-6067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0,'0'0'1106'0'0,"0"2"-66"0"0,-3 10-334 0 0,1 0-1 0 0,0 0 1 0 0,1 1 0 0 0,0-1 0 0 0,1 0 0 0 0,1 1 0 0 0,0-1-1 0 0,1 0 1 0 0,5 21 0 0 0,-1-11-494 0 0,1 0 0 0 0,1 0 0 0 0,1-1 0 0 0,16 29 0 0 0,-9-24 61 0 0,2-1 1 0 0,0 0-1 0 0,2-1 0 0 0,0-1 0 0 0,2-1 0 0 0,0-1 0 0 0,1-1 1 0 0,32 21-1 0 0,-49-37-253 0 0,1 1-16 0 0,-1-1 1 0 0,1 0 0 0 0,0-1 0 0 0,0 1 0 0 0,1-1-1 0 0,10 3 1 0 0,-16-6-49 0 0,-1 1 0 0 0,1-1 0 0 0,0 0-1 0 0,0 1 1 0 0,0-1 0 0 0,0 0 0 0 0,-1 0 0 0 0,1 0 0 0 0,0 0-1 0 0,0-1 1 0 0,0 1 0 0 0,-1 0 0 0 0,1-1 0 0 0,0 1 0 0 0,0-1-1 0 0,-1 0 1 0 0,1 0 0 0 0,0 1 0 0 0,-1-1 0 0 0,3-2 0 0 0,-1 0-434 0 0,1 0 0 0 0,0-1 1 0 0,-1 0-1 0 0,1 0 1 0 0,-1 0-1 0 0,2-5 1 0 0,4-4-1117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13215 0 0,'0'0'604'0'0,"-8"2"200"0"0,5 0-762 0 0,-1 0 0 0 0,0 0 0 0 0,1 0 0 0 0,0 0 0 0 0,-1 0 0 0 0,1 0 0 0 0,0 1 0 0 0,-5 5 0 0 0,-22 28 1165 0 0,15-17-726 0 0,-30 33 206 0 0,-89 77 0 0 0,-65 30-441 0 0,125-98 53 0 0,62-50-144 0 0,1 1 0 0 0,0 0 0 0 0,-17 26 1 0 0,23-29-140 0 0,4-7-914 0 0,13 0-9530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6447 0 0,'12'-2'10898'0'0,"3"-4"-7545"0"0,10-2-3380 0 0,185-45 1212 0 0,-12 2-362 0 0,-128 35-868 0 0,278-60-647 0 0,-331 73 211 0 0,-1 2 0 0 0,28-1-1 0 0,-40 2 306 0 0,-2 11-1627 0 0,-5 0-2786 0 0,-5-1-1414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32 9215 0 0,'1'-1'707'0'0,"4"-14"-199"0"0,-4 14-298 0 0,-1 0 0 0 0,1 0 0 0 0,-1 0 0 0 0,1 0 0 0 0,-1 1 0 0 0,1-1 0 0 0,-1 0 0 0 0,1 0 0 0 0,0 0 0 0 0,0 1 0 0 0,-1-1 1 0 0,1 0-1 0 0,0 1 0 0 0,0-1 0 0 0,0 1 0 0 0,0-1 0 0 0,0 1 0 0 0,-1-1 0 0 0,1 1 0 0 0,0 0 0 0 0,0-1 0 0 0,0 1 0 0 0,0 0 0 0 0,0 0 0 0 0,0 0 0 0 0,0 0 0 0 0,0 0 0 0 0,0 0 0 0 0,0 0 0 0 0,2 0 0 0 0,-2 0-141 0 0,1 0 0 0 0,-1 1-1 0 0,1-1 1 0 0,-1 1-1 0 0,1-1 1 0 0,-1 1 0 0 0,1 0-1 0 0,-1-1 1 0 0,0 1 0 0 0,1 0-1 0 0,-1 0 1 0 0,0 0-1 0 0,0 0 1 0 0,1 0 0 0 0,-1 0-1 0 0,0 0 1 0 0,1 3 0 0 0,1 1-28 0 0,0 1 1 0 0,-1 0-1 0 0,0 0 1 0 0,-1 0-1 0 0,1 0 1 0 0,-1 0-1 0 0,0 0 1 0 0,0 0-1 0 0,-1 10 1 0 0,-1 7 171 0 0,-4 27 1 0 0,4-40-120 0 0,-5 28 42 0 0,-2 0 1 0 0,-1 0 0 0 0,-2-1-1 0 0,-1 0 1 0 0,-2-1 0 0 0,-2 0 0 0 0,-1-1-1 0 0,-24 36 1 0 0,-95 129-777 0 0,115-166 434 0 0,20-32 134 0 0,3-2-82 0 0,1 0 0 0 0,-1-1 0 0 0,0 1 0 0 0,0 0 0 0 0,1-1 0 0 0,-1 0 0 0 0,0 1 0 0 0,0-1 0 0 0,0 0 0 0 0,3-2 0 0 0,16-9-738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1839 0 0,'-1'2'3519'0'0,"-8"33"5476"0"0,-5 0-5504 0 0,-23 32-3511 0 0,26-47 446 0 0,-82 129-187 0 0,11-21-26 0 0,-112 230-137 0 0,73-130 69 0 0,105-199-37 0 0,1-3 124 0 0,-21 50 0 0 0,35-67-168 0 0,1-1 0 0 0,2-6-10 0 0,4 2-54 0 0,-4-3-59 0 0,-1-2-33 0 0,3-1 82 0 0,-1 0 1 0 0,0 0-1 0 0,0 0 1 0 0,0-1-1 0 0,-1 1 0 0 0,1-1 1 0 0,0 1-1 0 0,-1-1 1 0 0,0 0-1 0 0,0 0 0 0 0,3-5 1 0 0,1-3-33 0 0,0-1 0 0 0,3-12 0 0 0,5-11 4 0 0,-3 12 68 0 0,2-1-1 0 0,0 1 0 0 0,32-39 1 0 0,-31 46-21 0 0,1 1 0 0 0,0 0 0 0 0,1 2 0 0 0,1-1 0 0 0,0 2 0 0 0,1 0 1 0 0,0 1-1 0 0,31-13 0 0 0,-33 17 33 0 0,1 1-1 0 0,0 0 1 0 0,0 1 0 0 0,1 1 0 0 0,0 1-1 0 0,-1 0 1 0 0,1 1 0 0 0,0 1-1 0 0,0 1 1 0 0,26 3 0 0 0,-34-2-18 0 0,-1 1 0 0 0,0 1 1 0 0,0 0-1 0 0,1 0 0 0 0,-2 0 0 0 0,1 1 1 0 0,0 1-1 0 0,-1 0 0 0 0,0 0 0 0 0,0 0 0 0 0,-1 1 1 0 0,1 0-1 0 0,-1 0 0 0 0,0 1 0 0 0,-1 0 1 0 0,0 1-1 0 0,0-1 0 0 0,0 1 0 0 0,8 17 1 0 0,-9-15 3 0 0,0 1 0 0 0,-1 0 0 0 0,0 0 1 0 0,0 0-1 0 0,-2 0 0 0 0,1 1 1 0 0,-1 0-1 0 0,-1-1 0 0 0,0 1 0 0 0,-1 0 1 0 0,0-1-1 0 0,-1 1 0 0 0,0 0 0 0 0,-1-1 1 0 0,0 1-1 0 0,-4 11 0 0 0,-4 3 144 0 0,-1 0 0 0 0,-1-1-1 0 0,-1 0 1 0 0,-1 0-1 0 0,-1-1 1 0 0,-2-1 0 0 0,-21 24-1 0 0,24-33-124 0 0,-1 0 0 0 0,0-1-1 0 0,-1-1 1 0 0,0 0-1 0 0,-1-2 1 0 0,0 1-1 0 0,-1-2 1 0 0,0 0-1 0 0,0-2 1 0 0,-1 0-1 0 0,0-1 1 0 0,0 0-1 0 0,-1-2 1 0 0,0 0-1 0 0,0-1 1 0 0,0-1 0 0 0,0-1-1 0 0,0-1 1 0 0,-37-5-1 0 0,41 2-139 0 0,0-1 0 0 0,0 0 0 0 0,1-1-1 0 0,-19-9 1 0 0,26 10 1 0 0,0 0-1 0 0,0-1 0 0 0,1 0 1 0 0,-1 0-1 0 0,1 0 1 0 0,0-1-1 0 0,0 0 0 0 0,1-1 1 0 0,-7-8-1 0 0,11 13-169 0 0,1-1-1 0 0,-1 0 0 0 0,1 1 1 0 0,0-1-1 0 0,0 0 0 0 0,0 0 1 0 0,0 0-1 0 0,0 0 0 0 0,0 0 1 0 0,1 0-1 0 0,-1-5 0 0 0,2-16-6593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1273 47 4143 0 0,'8'-2'27'0'0,"90"-27"1481"0"0,-32 14 10084 0 0,-77 17-10969 0 0,-19 6-447 0 0,-48 20 1 0 0,17-6-176 0 0,25-10 17 0 0,-195 68 28 0 0,127-46-20 0 0,-1-4-1 0 0,-2-5 0 0 0,-1-4 1 0 0,0-5-1 0 0,-214 3 0 0 0,250-22-13 0 0,65 2 5 0 0,-1 0 0 0 0,1-1 0 0 0,0 0 0 0 0,0 0-1 0 0,0 0 1 0 0,0-1 0 0 0,-9-5 0 0 0,16 8-15 0 0,-1-1 0 0 0,1 1 1 0 0,-1-1-1 0 0,1 0 0 0 0,-1 1 0 0 0,1-1 0 0 0,-1 1 1 0 0,1-1-1 0 0,0 0 0 0 0,-1 0 0 0 0,1 1 1 0 0,0-1-1 0 0,0 0 0 0 0,0 0 0 0 0,-1 1 0 0 0,1-1 1 0 0,0 0-1 0 0,0 0 0 0 0,0 1 0 0 0,0-1 1 0 0,0 0-1 0 0,0 0 0 0 0,0 0 0 0 0,1 1 0 0 0,-1-1 1 0 0,0 0-1 0 0,0 0 0 0 0,1 1 0 0 0,-1-2 1 0 0,11-19 47 0 0,-4 10-103 0 0,0 1 0 0 0,1 0 0 0 0,0 0 0 0 0,1 1 0 0 0,0 0 0 0 0,14-10 0 0 0,-4 5-80 0 0,1 1 0 0 0,31-16 1 0 0,-47 27 108 0 0,-1 0 0 0 0,0 1 0 0 0,1-1 0 0 0,-1 1 1 0 0,1 0-1 0 0,-1 0 0 0 0,1 1 0 0 0,4-1 0 0 0,-7 1 14 0 0,0 0 0 0 0,0 0 0 0 0,0 0 0 0 0,-1 1 0 0 0,1-1 0 0 0,0 0 0 0 0,0 1 0 0 0,-1-1 0 0 0,1 0 0 0 0,0 1 0 0 0,-1-1 0 0 0,1 1 0 0 0,-1-1 0 0 0,1 1 0 0 0,0 0 0 0 0,-1-1 1 0 0,1 1-1 0 0,-1-1 0 0 0,1 1 0 0 0,-1 0 0 0 0,0-1 0 0 0,1 1 0 0 0,-1 0 0 0 0,1 1 0 0 0,4 17-390 0 0,-5 0 271 0 0,0-1-1 0 0,-1 1 1 0 0,-2 0 0 0 0,0-1-1 0 0,-6 22 1 0 0,4-17 64 0 0,-5 26 63 0 0,2-1 0 0 0,2 2 0 0 0,1 59 0 0 0,5-89 51 0 0,1 1 1 0 0,1 0-1 0 0,2-1 0 0 0,0 1 1 0 0,0-1-1 0 0,2 0 0 0 0,1-1 0 0 0,0 1 1 0 0,1-1-1 0 0,15 24 0 0 0,11 5 382 0 0,3 4 94 0 0,-31-41-421 0 0,0 4-29 0 0,-6-10-68 0 0,-2-3 37 0 0,2-1-42 0 0,0 1 1 0 0,-1-1-1 0 0,1 0 0 0 0,0 0 1 0 0,-1 0-1 0 0,0 0 1 0 0,1 0-1 0 0,-1 0 1 0 0,0 0-1 0 0,1 0 1 0 0,-1 0-1 0 0,0-1 1 0 0,0 1-1 0 0,0 0 1 0 0,1 0-1 0 0,-1-1 1 0 0,0 1-1 0 0,0 0 1 0 0,0-1-1 0 0,0 1 1 0 0,-1-1-1 0 0,1 0 1 0 0,0 1-1 0 0,0-1 1 0 0,0 0-1 0 0,0 1 1 0 0,0-1-1 0 0,0 0 1 0 0,-1 0-1 0 0,1 0 1 0 0,0 0-1 0 0,0 0 0 0 0,0 0 1 0 0,-2-1-1 0 0,0 0 3 0 0,1 1 0 0 0,0-1-1 0 0,0 0 1 0 0,0 0-1 0 0,0 0 1 0 0,0-1-1 0 0,0 1 1 0 0,0 0-1 0 0,0-1 1 0 0,1 1 0 0 0,-1-1-1 0 0,0 0 1 0 0,-1-2-1 0 0,1 1 25 0 0,-1-1-1 0 0,1 0 0 0 0,0 0 1 0 0,1-1-1 0 0,-1 1 1 0 0,1 0-1 0 0,0 0 0 0 0,0-1 1 0 0,0 1-1 0 0,0-1 1 0 0,1 1-1 0 0,0-5 0 0 0,0 1 40 0 0,1 1 0 0 0,0-1 0 0 0,0 1 0 0 0,1-1 0 0 0,0 1 0 0 0,5-11 0 0 0,3-4 104 0 0,2 1-1 0 0,0 0 1 0 0,21-26 0 0 0,122-154 248 0 0,-128 166-424 0 0,110-135 131 0 0,-136 168-266 0 0,-2 4-687 0 0,-26 27-3170 0 0,17-17-1674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0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406 152 2303 0 0,'-56'18'3070'0'0,"45"-13"4268"0"0,11-8-7188 0 0,0 0 0 0 0,1 1 0 0 0,-1-1 0 0 0,1 0 0 0 0,0 1 0 0 0,0-1 0 0 0,0 1 0 0 0,0-1 0 0 0,1 1 0 0 0,-1 0 0 0 0,1-1 0 0 0,-1 1 0 0 0,1 0 0 0 0,0 0 0 0 0,0 0 0 0 0,3-3 0 0 0,2 0 55 0 0,0 0 0 0 0,0 0 0 0 0,0 0 0 0 0,9-4 0 0 0,43-17 749 0 0,93-28 0 0 0,-136 49-787 0 0,-7 2-46 0 0,1 0 1 0 0,0 0 0 0 0,0 1 0 0 0,1 0 0 0 0,-1 0 0 0 0,0 1-1 0 0,21 1 1 0 0,-31 1-118 0 0,0-1-1 0 0,0 1 1 0 0,0 0 0 0 0,1 0-1 0 0,-1 0 1 0 0,0 0 0 0 0,0-1-1 0 0,0 1 1 0 0,0 0-1 0 0,0 0 1 0 0,-1 0 0 0 0,1-1-1 0 0,0 1 1 0 0,0 0-1 0 0,0 0 1 0 0,-1 1 0 0 0,1-2-2 0 0,-2 6-2 0 0,-1-1 0 0 0,1 1 0 0 0,-1-1 0 0 0,0 1 0 0 0,-1-1 0 0 0,-6 9 0 0 0,-30 28 0 0 0,20-24-144 0 0,-2-1-1 0 0,-36 23 1 0 0,-54 23-625 0 0,27-16 113 0 0,4 0 128 0 0,-141 86-1182 0 0,210-124 1713 0 0,1 0 0 0 0,-1 0-1 0 0,-18 20 1 0 0,29-28 172 0 0,3-1-49 0 0,73-18 1316 0 0,-53 12-920 0 0,0 1 0 0 0,33-4 0 0 0,-13 7 54 0 0,0 2 0 0 0,75 9 0 0 0,81 27 936 0 0,-173-32-1489 0 0,-13-2-21 0 0,1 1 0 0 0,19 6 0 0 0,-30-9-184 0 0,1 1-378 0 0,2 0 12 0 0,16-6-5527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351 274 4863 0 0,'0'0'223'0'0,"-1"2"-16"0"0,0 1-167 0 0,0-2-31 0 0,0 1 0 0 0,0-1 1 0 0,0 1-1 0 0,0-1 0 0 0,-1 0 0 0 0,1 1 0 0 0,0-1 1 0 0,0 0-1 0 0,-1 0 0 0 0,-7 7 7655 0 0,17-9-6203 0 0,14-8-1806 0 0,-13 3 471 0 0,0-1 0 0 0,0-1 0 0 0,-1 0 0 0 0,1 0-1 0 0,-2 0 1 0 0,1-1 0 0 0,9-16 0 0 0,37-74 354 0 0,-41 72-473 0 0,-13 27-6 0 0,3-6 2 0 0,0 1 1 0 0,0-1-1 0 0,-1 0 1 0 0,0 0-1 0 0,0 0 1 0 0,-1 0-1 0 0,1 0 0 0 0,-1-1 1 0 0,-1 1-1 0 0,1-11 1 0 0,-1 16-108 0 0,0 0 90 0 0,-1 1 1 0 0,1-1-1 0 0,-1 1 0 0 0,1-1 1 0 0,-1 1-1 0 0,0-1 0 0 0,1 1 1 0 0,-1 0-1 0 0,1-1 0 0 0,-1 1 1 0 0,0-1-1 0 0,1 1 1 0 0,-1 0-1 0 0,0 0 0 0 0,1 0 1 0 0,-1-1-1 0 0,0 1 0 0 0,0 0 1 0 0,1 0-1 0 0,-1 0 0 0 0,0 0 1 0 0,0 0-1 0 0,1 0 0 0 0,-1 0 1 0 0,0 0-1 0 0,-1 1 0 0 0,-20 5-148 0 0,20-5 138 0 0,-13 5-28 0 0,0 1-1 0 0,0 0 0 0 0,1 2 0 0 0,0-1 1 0 0,-21 18-1 0 0,-60 61-272 0 0,77-69 246 0 0,-96 98-326 0 0,89-88 414 0 0,1 2 0 0 0,-26 42 1 0 0,43-63 36 0 0,2 1 1 0 0,-1 0 0 0 0,2 1-1 0 0,-1-1 1 0 0,1 1-1 0 0,1 0 1 0 0,0 0-1 0 0,0 0 1 0 0,0 14-1 0 0,3-23-38 0 0,0-1 0 0 0,0 0-1 0 0,0 1 1 0 0,0-1 0 0 0,0 0 0 0 0,0 0-1 0 0,0 1 1 0 0,1-1 0 0 0,-1 0 0 0 0,1 0-1 0 0,-1 0 1 0 0,1 1 0 0 0,-1-1-1 0 0,1 0 1 0 0,-1 0 0 0 0,1 0 0 0 0,0 0-1 0 0,0 0 1 0 0,0 0 0 0 0,0 0 0 0 0,1 1-1 0 0,-1-1 13 0 0,1-1 0 0 0,0 1 0 0 0,-1 0-1 0 0,1-1 1 0 0,-1 1 0 0 0,1-1 0 0 0,0 0 0 0 0,-1 1 0 0 0,1-1-1 0 0,0 0 1 0 0,0 0 0 0 0,-1 0 0 0 0,1 0 0 0 0,1-1-1 0 0,5 0 123 0 0,-1-1 1 0 0,1 0-1 0 0,-1-1 0 0 0,0 1 0 0 0,12-8 0 0 0,26-17 964 0 0,50-39 0 0 0,32-20-1143 0 0,-115 78-407 0 0,-9 6-219 0 0,-8 9 334 0 0,3-3 366 0 0,-1 0-15 0 0,0 1-1 0 0,1-1 1 0 0,0 1-1 0 0,0 0 1 0 0,0 0-1 0 0,0 0 1 0 0,1 0-1 0 0,0 0 1 0 0,0 0-1 0 0,0 0 1 0 0,1 0-1 0 0,0 1 1 0 0,0-1-1 0 0,0 0 1 0 0,2 9-1 0 0,1 7-173 0 0,2 0-1 0 0,10 30 0 0 0,-10-35-129 0 0,-3-12-196 0 0,-1 1 1 0 0,1 0-1 0 0,0-1 0 0 0,4 7 0 0 0,1-2-4593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258 111 8751 0 0,'-1'1'399'0'0,"-4"3"-6"0"0,-5 4 153 0 0,0 1-1 0 0,-13 13 6196 0 0,25-21-6678 0 0,-1-1 0 0 0,1 0 0 0 0,0 0 0 0 0,0 0 0 0 0,0 0-1 0 0,-1-1 1 0 0,1 1 0 0 0,0 0 0 0 0,0-1 0 0 0,-1 1 0 0 0,1-1 0 0 0,0 1-1 0 0,1-2 1 0 0,-1 1 21 0 0,71-28 758 0 0,8-4-345 0 0,-54 24-385 0 0,-1 0 0 0 0,42-24 0 0 0,-68 33-131 0 0,1 0 1 0 0,-1 0-1 0 0,1 0 1 0 0,-1 0-1 0 0,0 0 0 0 0,1-1 1 0 0,-1 1-1 0 0,0 0 1 0 0,1 0-1 0 0,-1-1 0 0 0,0 1 1 0 0,0 0-1 0 0,1-1 1 0 0,-1 1-1 0 0,0 0 0 0 0,0-1 1 0 0,0 1-1 0 0,1 0 1 0 0,-1-1-1 0 0,0 1 0 0 0,0 0 1 0 0,0-1-1 0 0,0 1 1 0 0,0 0-1 0 0,0-1 1 0 0,1 1-1 0 0,-1-1 0 0 0,0 1 1 0 0,0 0-1 0 0,0-1 1 0 0,0 1-1 0 0,-1-1 0 0 0,1 0 1 0 0,0 0-3 0 0,-1 0-1 0 0,0 0 1 0 0,1 1 0 0 0,-1-1-1 0 0,0 0 1 0 0,0 0 0 0 0,0 1-1 0 0,1-1 1 0 0,-1 0 0 0 0,0 1-1 0 0,0-1 1 0 0,-1 0 0 0 0,-3-1-29 0 0,0 0 0 0 0,1 0 0 0 0,-1 0 0 0 0,-9-1 0 0 0,-4 1 19 0 0,0 0 0 0 0,0 2 0 0 0,0 0-1 0 0,0 1 1 0 0,0 1 0 0 0,1 1 0 0 0,-1 0 0 0 0,-27 10 0 0 0,32-8 66 0 0,-1 0 1 0 0,1 2 0 0 0,-1 0 0 0 0,2 0 0 0 0,-1 1 0 0 0,1 1 0 0 0,1 0 0 0 0,-1 0 0 0 0,1 2 0 0 0,-17 20 0 0 0,3 0 222 0 0,-27 46 1 0 0,42-59-175 0 0,0 1 1 0 0,2 0 0 0 0,0 0 0 0 0,-8 27 0 0 0,15-42-99 0 0,1-1 1 0 0,-1 0-1 0 0,0 0 0 0 0,1 0 0 0 0,0 1 0 0 0,0-1 1 0 0,0 0-1 0 0,0 0 0 0 0,0 0 0 0 0,1 1 1 0 0,0-1-1 0 0,-1 0 0 0 0,1 0 0 0 0,0 0 0 0 0,1 0 1 0 0,1 4-1 0 0,-2-5-83 0 0,1 0 1 0 0,0 0-1 0 0,-1 0 1 0 0,1 0-1 0 0,0 0 1 0 0,0-1-1 0 0,0 1 1 0 0,0-1-1 0 0,0 0 1 0 0,0 1-1 0 0,0-1 0 0 0,0 0 1 0 0,1 0-1 0 0,-1 0 1 0 0,0-1-1 0 0,1 1 1 0 0,-1 0-1 0 0,1-1 1 0 0,-1 0-1 0 0,1 0 1 0 0,-1 1-1 0 0,3-2 1 0 0,24 0-6226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16127 0 0,'0'0'1460'0'0,"-1"2"-1204"0"0,-7 10-40 0 0,1 0-1 0 0,-17 19 1 0 0,3-4 181 0 0,-153 178 234 0 0,102-135-187 0 0,-111 84 0 0 0,46-42-307 0 0,123-100-447 0 0,0 1 0 0 0,1 0 0 0 0,-15 19 0 0 0,18-16-1090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6911 0 0,'-1'1'315'0'0,"-4"2"-214"0"0,1 0 0 0 0,0 0 0 0 0,0 0 0 0 0,1 1 0 0 0,-1-1 0 0 0,1 1 0 0 0,-1 0 0 0 0,1 0 0 0 0,0 0 0 0 0,1 0 0 0 0,-4 7 0 0 0,2-3 479 0 0,2-1 1 0 0,-1 1 0 0 0,1-1 0 0 0,0 1 0 0 0,0 0 0 0 0,0 14 0 0 0,2-8 284 0 0,0 0-1 0 0,0 0 0 0 0,2 0 1 0 0,3 18-1 0 0,-1-17-821 0 0,8 22-1 0 0,-4-17 227 0 0,1-1-1 0 0,1 0 0 0 0,1 0 1 0 0,0-1-1 0 0,1 0 0 0 0,1-1 1 0 0,1-1-1 0 0,0 0 0 0 0,2-1 1 0 0,16 14-1 0 0,40 27 541 0 0,22 19-52 0 0,-74-58-676 0 0,-1 2 0 0 0,25 31-1 0 0,-42-48-92 0 0,-1 0 0 0 0,0-1 0 0 0,0 1 0 0 0,0 0 0 0 0,0 0 0 0 0,0 0 0 0 0,0 0 0 0 0,-1 0 0 0 0,1 0 0 0 0,0 0 0 0 0,-1 0 0 0 0,0 0-1 0 0,1 0 1 0 0,-1 0 0 0 0,0 0 0 0 0,0 3 0 0 0,-1-4-98 0 0,1 1-1 0 0,0-1 1 0 0,-1 0-1 0 0,1 1 0 0 0,-1-1 1 0 0,0 0-1 0 0,1 0 1 0 0,-1 1-1 0 0,0-1 0 0 0,0 0 1 0 0,0 0-1 0 0,1 0 1 0 0,-1 0-1 0 0,0 0 1 0 0,-1 0-1 0 0,1 0 0 0 0,0 0 1 0 0,0 0-1 0 0,0-1 1 0 0,0 1-1 0 0,-1 0 1 0 0,1-1-1 0 0,0 1 0 0 0,-1-1 1 0 0,-1 1-1 0 0,-9 1-1305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13271 0 0,'0'0'606'0'0,"-2"0"-10"0"0,-4 1-567 0 0,0-1 0 0 0,1 1 1 0 0,-1 1-1 0 0,0-1 1 0 0,1 1-1 0 0,-1 0 1 0 0,0 0-1 0 0,1 1 0 0 0,0 0 1 0 0,-6 3-1 0 0,-9 8 131 0 0,-20 16 0 0 0,40-29-157 0 0,-28 23 310 0 0,1 1 0 0 0,1 1 0 0 0,-27 37 0 0 0,-54 96 870 0 0,-69 106-666 0 0,171-257-535 0 0,-1-1-1 0 0,0-1 1 0 0,0 1 0 0 0,-8 6-1 0 0,12-12-103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16671 0 0,'0'0'1512'0'0,"1"1"-1245"0"0,10 8-331 0 0,-2-1 290 0 0,0-1 1 0 0,0 0-1 0 0,15 8 0 0 0,-20-13-128 0 0,-1 0 0 0 0,1-1 0 0 0,0 0 0 0 0,-1 1 0 0 0,1-1 0 0 0,0-1 0 0 0,0 1 0 0 0,0 0 0 0 0,0-1 0 0 0,0 0 0 0 0,0 0 0 0 0,0 0 0 0 0,0-1 0 0 0,5 0 0 0 0,36-12 622 0 0,85-36 0 0 0,-121 45-690 0 0,52-22-192 0 0,38-16-3532 0 0,-84 36 1894 0 0</inkml:trace>
  <inkml:trace contextRef="#ctx0" brushRef="#br0" timeOffset="1">305 0 8751 0 0,'0'0'1815'0'0,"-1"2"-840"0"0,-9 20-284 0 0,0 0 0 0 0,2 1 1 0 0,0 0-1 0 0,-4 27 0 0 0,8-37-311 0 0,-36 182 1039 0 0,18-79-872 0 0,18-96-637 0 0,-2 10-848 0 0,-5 47 0 0 0,11-60-176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11519 0 0,'0'0'887'0'0,"0"2"-583"0"0,1 10 607 0 0,0 0 0 0 0,-1 1 0 0 0,-1-1 0 0 0,0 0 0 0 0,-5 21 0 0 0,3-16-762 0 0,-61 264 618 0 0,1-8-480 0 0,62-272-290 0 0,-33 168 100 0 0,27-142-540 0 0,-1 0 1 0 0,-2 0 0 0 0,-1-1 0 0 0,-14 25 0 0 0,23-47 230 0 0,1-1 0 0 0,-1 0 0 0 0,-1 0 1 0 0,1 0-1 0 0,0 0 0 0 0,-6 5 0 0 0,7-7-216 0 0,1-1 404 0 0,0 0 0 0 0,-1 0 0 0 0,1 0 0 0 0,0 0 0 0 0,0 0 0 0 0,0 0 1 0 0,0 0-1 0 0,-1 1 0 0 0,1-1 0 0 0,0 0 0 0 0,0 0 0 0 0,0 0 0 0 0,0 0 0 0 0,-1 0 0 0 0,1 0 0 0 0,0 0 0 0 0,0 0 0 0 0,0 0 0 0 0,0 0 0 0 0,-1 0 0 0 0,1 0 0 0 0,0 0 0 0 0,0 0 0 0 0,0 0 0 0 0,-1 0 0 0 0,1-1 0 0 0,0 1 0 0 0,0 0 0 0 0,0 0 0 0 0,0 0 0 0 0,0 0 0 0 0,-1 0 1 0 0,1 0-1 0 0,0 0 0 0 0,0 0 0 0 0,0-1 0 0 0,0 1 0 0 0,0 0 0 0 0,0 0 0 0 0,-1 0 0 0 0,1 0 0 0 0,-8-6-288 0 0,7 5 288 0 0,-1-2-18 0 0,0-1 0 0 0,1 1 0 0 0,-1-1-1 0 0,1 1 1 0 0,-1-1 0 0 0,1 0 0 0 0,1 1 0 0 0,-1-1 0 0 0,0 0 0 0 0,1 0 0 0 0,0 0 0 0 0,0 0 0 0 0,0 0 0 0 0,0 0 0 0 0,1-4 0 0 0,2-8 191 0 0,0 1 0 0 0,7-21 0 0 0,-1 11 120 0 0,1 0 0 0 0,22-40-1 0 0,35-43 446 0 0,-61 100-674 0 0,-1 1-1 0 0,1-1 0 0 0,0 1 1 0 0,0 0-1 0 0,1 1 0 0 0,0-1 1 0 0,1 1-1 0 0,12-8 0 0 0,-17 12-19 0 0,1 0 0 0 0,-1 1 0 0 0,1-1 0 0 0,-1 1 0 0 0,1 0 0 0 0,0 0 0 0 0,0 0 0 0 0,-1 0 0 0 0,1 0-1 0 0,0 1 1 0 0,0 0 0 0 0,0 0 0 0 0,0 0 0 0 0,0 0 0 0 0,-1 1 0 0 0,1-1 0 0 0,0 1 0 0 0,0 0 0 0 0,0 0 0 0 0,-1 0 0 0 0,1 1-1 0 0,-1-1 1 0 0,6 4 0 0 0,0 1 90 0 0,-1 0-1 0 0,1 1 0 0 0,-1 0 0 0 0,-1 0 1 0 0,1 0-1 0 0,-1 1 0 0 0,-1 1 0 0 0,1-1 1 0 0,-1 1-1 0 0,-1 0 0 0 0,0 0 1 0 0,0 1-1 0 0,-1-1 0 0 0,0 1 0 0 0,0 0 1 0 0,-1 0-1 0 0,-1 1 0 0 0,0-1 1 0 0,2 17-1 0 0,-3-14 57 0 0,-1-1 0 0 0,0 1 0 0 0,-1 0-1 0 0,0 0 1 0 0,0-1 0 0 0,-2 1 0 0 0,0-1 0 0 0,0 1 0 0 0,-1-1 0 0 0,0 0 0 0 0,-1 0 0 0 0,-1-1-1 0 0,1 0 1 0 0,-2 0 0 0 0,-15 20 0 0 0,14-21-92 0 0,-1 0-1 0 0,-1 0 0 0 0,0-1 1 0 0,0 0-1 0 0,-1-1 0 0 0,0 0 1 0 0,-1 0-1 0 0,0-2 0 0 0,0 1 1 0 0,0-1-1 0 0,-1-1 0 0 0,1-1 0 0 0,-16 4 1 0 0,5-2-28 0 0,0-1-1 0 0,-32 1 1 0 0,42-5-33 0 0,-1-1 0 0 0,1-1-1 0 0,0 0 1 0 0,0-1 0 0 0,-23-5-1 0 0,32 6-93 0 0,0 0-1 0 0,0-1 0 0 0,0 0 1 0 0,0 1-1 0 0,1-1 0 0 0,-1 0 1 0 0,0-1-1 0 0,1 1 1 0 0,0-1-1 0 0,-1 1 0 0 0,1-1 1 0 0,0 0-1 0 0,-4-6 1 0 0,-1-8-1185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4143 0 0,'0'0'714'0'0,"3"-1"779"0"0,71-12 6281 0 0,11-2-4767 0 0,-2 6-1071 0 0,145 3 0 0 0,-206 7-1957 0 0,1 0-953 0 0,-7 0-4101 0 0,-4-1-1347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15631 0 0,'0'0'1739'0'0,"1"-1"-1348"0"0,41-21 454 0 0,0 2 0 0 0,57-18 1 0 0,-40 16-576 0 0,-43 16-612 0 0,10-5 761 0 0,1 2-1 0 0,38-9 0 0 0,-55 17-654 0 0,-1-1 0 0 0,1 2-1 0 0,0-1 1 0 0,12 2 0 0 0,-16 0-481 0 0,1 0 0 0 0,-1 0 0 0 0,1 0 1 0 0,-1 1-1 0 0,0 0 0 0 0,0 1 0 0 0,8 3 1 0 0,-2 1-5554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 5527 0 0,'0'0'423'0'0,"-2"1"-278"0"0,-2 0 318 0 0,-1 0-1 0 0,1 1 0 0 0,0-1 0 0 0,-1 1 0 0 0,1 0 1 0 0,0 1-1 0 0,0-1 0 0 0,0 1 0 0 0,1 0 0 0 0,-1 0 1 0 0,1 0-1 0 0,-1 0 0 0 0,1 0 0 0 0,0 1 0 0 0,0 0 1 0 0,1-1-1 0 0,-4 6 0 0 0,-2 6-237 0 0,-1 1 0 0 0,2 0-1 0 0,-8 22 1 0 0,6-7-64 0 0,0 0 0 0 0,2 1 0 0 0,2 0 0 0 0,1 1 0 0 0,0 33 0 0 0,11 166 154 0 0,-1-110-249 0 0,-2-46-46 0 0,-1-26 1 0 0,-1-1 0 0 0,-11 97-1 0 0,6-132-16 0 0,0 1-1 0 0,-2-1 1 0 0,1 0 0 0 0,-2 0-1 0 0,0 0 1 0 0,-8 13 0 0 0,14-26 28 0 0,-1-1 1 0 0,1 0 0 0 0,0 1 0 0 0,0-1 0 0 0,0 1 0 0 0,-1-1 0 0 0,1 0 0 0 0,0 0 0 0 0,0 1-1 0 0,-1-1 1 0 0,1 0 0 0 0,0 1 0 0 0,0-1 0 0 0,-1 0 0 0 0,1 0 0 0 0,0 1 0 0 0,-1-1 0 0 0,1 0-1 0 0,0 0 1 0 0,-1 0 0 0 0,1 0 0 0 0,-1 1 0 0 0,1-1 0 0 0,0 0 0 0 0,-1 0 0 0 0,1 0-1 0 0,-1 0 1 0 0,1 0 0 0 0,0 0 0 0 0,-1 0 0 0 0,1 0 0 0 0,-1 0 0 0 0,1 0 0 0 0,0 0 0 0 0,-1-1-1 0 0,1 1 1 0 0,-1 0 0 0 0,1 0 0 0 0,0 0 0 0 0,-1 0 0 0 0,1 0 0 0 0,0-1 0 0 0,-1 1 0 0 0,1 0-1 0 0,0 0 1 0 0,-1-1 0 0 0,1 1 0 0 0,0-1 0 0 0,-2 0 47 0 0,1 0 0 0 0,0-1 1 0 0,0 1-1 0 0,0 0 0 0 0,1-1 0 0 0,-1 1 0 0 0,0-1 0 0 0,1 1 1 0 0,-2-3-1 0 0,1-3 105 0 0,1 1 1 0 0,-1-1-1 0 0,1 1 0 0 0,1-1 1 0 0,-1 0-1 0 0,1 1 0 0 0,0-1 1 0 0,0 1-1 0 0,1-1 0 0 0,0 1 1 0 0,4-10-1 0 0,5-8 279 0 0,22-35-1 0 0,-20 37-213 0 0,35-55 298 0 0,84-106-1 0 0,74-55-187 0 0,-113 140-237 0 0,28-32-204 0 0,-90 92-275 0 0,44-66-1 0 0,-59 77 137 0 0,23-33-1064 0 0,-38 59 900 0 0,6 10-7228 0 0,0 1 1624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 7367 0 0,'0'-2'568'0'0,"1"-4"-76"0"0,-14 5 3139 0 0,6 2-3070 0 0,0 0 0 0 0,0 1 1 0 0,1 0-1 0 0,-1 0 0 0 0,0 0 0 0 0,1 1 0 0 0,-1 0 1 0 0,-6 4-1 0 0,-50 35-800 0 0,43-27 526 0 0,-44 30-288 0 0,-127 96 372 0 0,160-115-294 0 0,0 2-1 0 0,3 1 0 0 0,-46 58 1 0 0,44-45-73 0 0,2 1 0 0 0,2 1 0 0 0,-33 77 0 0 0,48-96-5 0 0,3 1 1 0 0,0 1 0 0 0,1-1 0 0 0,2 1 0 0 0,0 1 0 0 0,2-1 0 0 0,1 0-1 0 0,3 41 1 0 0,1-45 20 0 0,1 0-1 0 0,2-1 1 0 0,0 0 0 0 0,1 0-1 0 0,1 0 1 0 0,2-1-1 0 0,0 0 1 0 0,1 0 0 0 0,13 20-1 0 0,21 32-1443 0 0,-37-63 60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396 233 1839 0 0,'0'0'83'0'0,"0"2"316"0"0,-5 7 2412 0 0,1 1 0 0 0,-10 14 0 0 0,8-16-1960 0 0,0 1-1 0 0,-14 13 2078 0 0,21-25-2585 0 0,6-15-11 0 0,0 0 0 0 0,2 0 0 0 0,18-30 1 0 0,4-7-165 0 0,-8 13-64 0 0,-15 29-68 0 0,-1 0 0 0 0,0-1 0 0 0,0 1 0 0 0,-2-2 0 0 0,5-15 0 0 0,-10 30-46 0 0,0-1 1 0 0,0 1-1 0 0,0-1 0 0 0,0 0 0 0 0,0 1 0 0 0,0-1 1 0 0,0 1-1 0 0,0-1 0 0 0,0 0 0 0 0,-1 1 0 0 0,1-1 1 0 0,0 1-1 0 0,0-1 0 0 0,-1 0 0 0 0,1 1 0 0 0,0-1 1 0 0,-1 1-1 0 0,1-1 0 0 0,0 1 0 0 0,-1-1 0 0 0,1 1 1 0 0,-1 0-1 0 0,1-1 0 0 0,-1 1 0 0 0,1-1 0 0 0,-1 1 1 0 0,1 0-1 0 0,-1-1 0 0 0,1 1 0 0 0,-1 0 0 0 0,1 0 1 0 0,-1 0-1 0 0,0-1 0 0 0,1 1 0 0 0,-1 0 0 0 0,1 0 1 0 0,-1 0-1 0 0,0 0 0 0 0,1 0 0 0 0,-1 0 0 0 0,0 0 1 0 0,1 0-1 0 0,-1 0 0 0 0,1 0 0 0 0,-2 1 0 0 0,1-1-19 0 0,-4 0-56 0 0,1 1 0 0 0,-1-1 0 0 0,0 1-1 0 0,0 1 1 0 0,1-1 0 0 0,-1 1 0 0 0,-8 3-1 0 0,-30 20-445 0 0,32-18 392 0 0,-23 13-110 0 0,-57 46 0 0 0,77-54 282 0 0,1 1-1 0 0,0 1 1 0 0,0 0-1 0 0,2 0 1 0 0,0 1-1 0 0,-11 19 1 0 0,-104 243 1693 0 0,116-252-1572 0 0,8-21-106 0 0,0 1 1 0 0,0-1 0 0 0,1 1-1 0 0,0 0 1 0 0,0-1 0 0 0,0 1-1 0 0,0 0 1 0 0,1 0 0 0 0,0 8-1 0 0,0-12-28 0 0,0 0 0 0 0,0-1-1 0 0,1 1 1 0 0,-1-1 0 0 0,0 1 0 0 0,0-1 0 0 0,1 1-1 0 0,-1-1 1 0 0,0 1 0 0 0,1-1 0 0 0,-1 1-1 0 0,1-1 1 0 0,-1 1 0 0 0,1-1 0 0 0,-1 0-1 0 0,1 1 1 0 0,-1-1 0 0 0,1 0 0 0 0,-1 1-1 0 0,1-1 1 0 0,-1 0 0 0 0,1 0 0 0 0,-1 1-1 0 0,1-1 1 0 0,0 0 0 0 0,-1 0 0 0 0,1 0-1 0 0,0 0 1 0 0,17-1 313 0 0,-8-2-125 0 0,0 0 1 0 0,0-1 0 0 0,0-1 0 0 0,-1 0 0 0 0,1 0-1 0 0,9-8 1 0 0,51-43 189 0 0,-54 43-387 0 0,25-22-229 0 0,-2-2-1 0 0,43-50 0 0 0,-73 75 73 0 0,0 0-1 0 0,12-25 0 0 0,-20 35 69 0 0,-2 5-150 0 0,1 0 217 0 0,-1 0 1 0 0,0 0-1 0 0,0 0 1 0 0,0-1 0 0 0,-2 4-1 0 0,-3 7 12 0 0,3-2 75 0 0,0 0 0 0 0,0 0 0 0 0,1 1 0 0 0,1-1 1 0 0,0 0-1 0 0,0 1 0 0 0,2 21 0 0 0,0-28-134 0 0,-1-1 0 0 0,1 1-1 0 0,0 0 1 0 0,1 0 0 0 0,-1 0 0 0 0,1 0 0 0 0,0-1 0 0 0,0 1 0 0 0,0-1 0 0 0,1 1-1 0 0,-1-1 1 0 0,1 0 0 0 0,0 0 0 0 0,1 0 0 0 0,-1-1 0 0 0,0 1 0 0 0,1-1 0 0 0,0 0-1 0 0,0 1 1 0 0,6 2 0 0 0,3-1-1767 0 0,2-2-4282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0,'0'0'2231'0'0,"1"1"-1008"0"0,41 163 4069 0 0,2 7-3436 0 0,-21-110-1417 0 0,3-2 1 0 0,48 85 0 0 0,83 102-195 0 0,-146-230-222 0 0,-5-6-9 0 0,2 1 6 0 0,-2 0 1 0 0,6 12-1 0 0,-11-21 19 0 0,0-3-229 0 0,2-3-409 0 0,0 0-1 0 0,0 0 0 0 0,0 0 1 0 0,3-8-1 0 0,4-7-4765 0 0,2 1-833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8287 0 0,'0'0'11666'0'0,"2"0"-11314"0"0,3 2-228 0 0,1-1 0 0 0,0 0 0 0 0,1 0 0 0 0,-1-1 0 0 0,0 0 0 0 0,0 0 0 0 0,0 0 0 0 0,10-2 0 0 0,52-15 225 0 0,-46 11-290 0 0,172-50-14 0 0,11-2-5452 0 0,-176 50-733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11055 0 0,'0'0'1359'0'0,"-1"2"-218"0"0,-5 11 716 0 0,-1 5-1110 0 0,0-2 1 0 0,-1 1-1 0 0,-1-1 0 0 0,-16 21 1 0 0,-19 14-405 0 0,-64 56 0 0 0,51-54-296 0 0,0 2-30 0 0,-113 118 19 0 0,140-137-19 0 0,-33 52 0 0 0,48-63-27 0 0,1 2 0 0 0,0-1 1 0 0,-13 45-1 0 0,39-77-690 0 0,12-17-4949 0 0,-11 8-197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10591 0 0,'0'0'964'0'0,"1"2"-794"0"0,3 6 579 0 0,0 0 0 0 0,0 0 0 0 0,1-1 0 0 0,10 13 0 0 0,-12-17-421 0 0,0 0 0 0 0,0-1-1 0 0,1 1 1 0 0,-1-1 0 0 0,1 1-1 0 0,0-1 1 0 0,-1 0 0 0 0,1 0-1 0 0,0-1 1 0 0,0 1 0 0 0,0-1-1 0 0,7 2 1 0 0,7 0 189 0 0,-1-1 0 0 0,1-1 0 0 0,0-1 0 0 0,0 0 0 0 0,29-4 0 0 0,89-23 495 0 0,-112 22-937 0 0,205-51-948 0 0,-226 55 370 0 0,5 1-723 0 0,-18 3-6076 0 0,-4 1 5862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 15175 0 0,'0'0'695'0'0,"0"-1"-18"0"0,0-7-435 0 0,0 0 2630 0 0,1 9-2576 0 0,3 8-107 0 0,0 1 0 0 0,-1-1 0 0 0,-1 0 0 0 0,0 1 0 0 0,2 15 1 0 0,1 54 348 0 0,-4-58-445 0 0,0 20 12 0 0,-2 0-1 0 0,-2-1 1 0 0,-11 51-1 0 0,-39 115-852 0 0,37-149-4111 0 0,14-46-1332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14191 0 0,'0'0'1291'0'0,"0"3"-991"0"0,-12 68 1632 0 0,-26 80 0 0 0,3-14-819 0 0,13-33-515 0 0,-99 381 276 0 0,111-458-843 0 0,-1 0 1 0 0,-1-1-1 0 0,-1-1 0 0 0,-2 0 0 0 0,0-1 1 0 0,-21 25-1 0 0,28-38 3 0 0,3-4-24 0 0,-1 0-1 0 0,0 0 1 0 0,0 0 0 0 0,0-1 0 0 0,0 0 0 0 0,-11 7-1 0 0,15-12-78 0 0,5-12-631 0 0,1 2 529 0 0,1 0 1 0 0,0 1-1 0 0,9-13 0 0 0,1-1-82 0 0,15-26-166 0 0,-4 4 112 0 0,46-57 0 0 0,-62 89 306 0 0,1 0-1 0 0,0 1 1 0 0,0 0 0 0 0,1 1 0 0 0,1 0 0 0 0,-1 1-1 0 0,1 0 1 0 0,1 2 0 0 0,15-8 0 0 0,-25 13 56 0 0,0 1 1 0 0,0-1 0 0 0,1 1-1 0 0,-1 0 1 0 0,0 0-1 0 0,1 1 1 0 0,-1-1-1 0 0,1 1 1 0 0,-1 0-1 0 0,0 0 1 0 0,1 1-1 0 0,-1-1 1 0 0,1 1-1 0 0,-1 0 1 0 0,0 0 0 0 0,0 0-1 0 0,1 1 1 0 0,-1-1-1 0 0,0 1 1 0 0,0 0-1 0 0,0 1 1 0 0,-1-1-1 0 0,1 0 1 0 0,0 1-1 0 0,-1 0 1 0 0,0 0 0 0 0,0 0-1 0 0,0 0 1 0 0,4 5-1 0 0,0 1 50 0 0,-1 0 0 0 0,0 1 0 0 0,0 0 0 0 0,-1 0 0 0 0,0 0 0 0 0,-1 1 0 0 0,0 0 0 0 0,0 0 0 0 0,-1 0 0 0 0,2 15 0 0 0,-4-15-36 0 0,0 0 1 0 0,0 1-1 0 0,-1-1 0 0 0,-1 0 0 0 0,0 0 1 0 0,0 0-1 0 0,-1 0 0 0 0,0 0 0 0 0,-6 16 1 0 0,5-19-13 0 0,-1-1 0 0 0,0 1 0 0 0,0-1 0 0 0,-1 0 1 0 0,1 0-1 0 0,-1 0 0 0 0,-1 0 0 0 0,0-1 0 0 0,0 0 1 0 0,0 0-1 0 0,0 0 0 0 0,-1-1 0 0 0,-7 4 0 0 0,-6 3-35 0 0,-1-1-1 0 0,0-1 0 0 0,-1-1 1 0 0,1-1-1 0 0,-1-1 0 0 0,-1-1 1 0 0,0-1-1 0 0,1-1 0 0 0,-43 2 1 0 0,62-6-94 0 0,-2 1 31 0 0,-1-1 1 0 0,1 0 0 0 0,-1-1-1 0 0,-6 0 1 0 0,11 0-22 0 0,0 1 1 0 0,0 0-1 0 0,0 0 1 0 0,1 0-1 0 0,-1-1 1 0 0,0 1-1 0 0,0 0 1 0 0,0-1-1 0 0,0 1 1 0 0,1-1-1 0 0,-1 1 1 0 0,0-1-1 0 0,0 1 1 0 0,1-1-1 0 0,-1 1 1 0 0,0-1-1 0 0,1 0 1 0 0,-1 1-1 0 0,1-1 1 0 0,-1 0-1 0 0,1 0 1 0 0,-1 1-1 0 0,1-1 1 0 0,-1 0-1 0 0,1 0 1 0 0,0 0-1 0 0,-1 0 1 0 0,1 1-1 0 0,0-1 1 0 0,0 0-1 0 0,0 0 0 0 0,0 0 1 0 0,0-2-1 0 0,2-12-1623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5983 0 0,'-4'-1'180'0'0,"-1"1"0"0"0,1 0 0 0 0,0 0-1 0 0,0 0 1 0 0,-9 2 0 0 0,12-2-14 0 0,-1 0 0 0 0,1 1 0 0 0,0-1 0 0 0,0 1 0 0 0,0 0-1 0 0,-1-1 1 0 0,1 1 0 0 0,0 0 0 0 0,0 0 0 0 0,0 0 0 0 0,0-1 0 0 0,0 1 0 0 0,0 0 0 0 0,1 0 0 0 0,-1 1 0 0 0,0-1 0 0 0,0 0 0 0 0,1 0-1 0 0,-1 0 1 0 0,1 0 0 0 0,-1 1 0 0 0,1-1 0 0 0,-1 0 0 0 0,1 2 0 0 0,-2 6 278 0 0,1 0 0 0 0,0-1 0 0 0,0 1 0 0 0,1 0 0 0 0,1 12 0 0 0,9 47-254 0 0,-6-45 115 0 0,11 54 603 0 0,4-1 0 0 0,3-1 0 0 0,51 118 0 0 0,-48-135-201 0 0,42 104 1328 0 0,-51-120-1155 0 0,17 82-1 0 0,-29-98-737 0 0,0-1 0 0 0,-2 1 0 0 0,-1-1 0 0 0,-2 1 0 0 0,0-1 0 0 0,-1 1 0 0 0,-2-1 0 0 0,0 1 0 0 0,-2-1 0 0 0,-1-1 0 0 0,-1 1 0 0 0,-1-1 0 0 0,-1-1 0 0 0,-1 1 0 0 0,-1-2 0 0 0,-1 0 0 0 0,-18 23 0 0 0,10-17-217 0 0,-2-1 0 0 0,-2-1 0 0 0,0-1 0 0 0,-1-1 0 0 0,-1-2 0 0 0,-2 0 0 0 0,0-2 1 0 0,-1-2-1 0 0,-1 0 0 0 0,-53 21 0 0 0,82-38-828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10135 0 0,'-7'-1'11106'0'0,"85"-17"-9619"0"0,145-14 1 0 0,-105 18-1460 0 0,-84 12-705 0 0,-20 2-2581 0 0,-7 0-682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1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20791 0 0,'0'0'952'0'0,"8"-5"315"0"0,0 2-1039 0 0,1 0 1 0 0,0 0-1 0 0,0 1 1 0 0,1 0-1 0 0,-1 1 1 0 0,13-1-1 0 0,-18 2-62 0 0,86-7 368 0 0,117-14 532 0 0,-197 19-1392 0 0,1 0 0 0 0,12-5-1 0 0,-3 0-790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2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508 490 7919 0 0,'0'0'714'0'0,"2"-1"-586"0"0,15-18 1017 0 0,1 1-1 0 0,1 1 1 0 0,0 1 0 0 0,1 0 0 0 0,23-12 0 0 0,-39 25-968 0 0,0 0 0 0 0,-1 0 0 0 0,0 0 0 0 0,1-1 1 0 0,-1 1-1 0 0,-1-1 0 0 0,1 0 0 0 0,0 0 0 0 0,3-8 0 0 0,1-5 215 0 0,7-21-1 0 0,-6 14-65 0 0,0 3-221 0 0,-1 1 0 0 0,-1-1 0 0 0,-1 0 1 0 0,-1-1-1 0 0,0 1 0 0 0,-2-1 0 0 0,-1-34 0 0 0,-1 53-136 0 0,0 0 0 0 0,-1 0 0 0 0,1 0 0 0 0,-1 0 1 0 0,0 0-1 0 0,0 0 0 0 0,0 0 0 0 0,0 0 0 0 0,-1 1 0 0 0,-1-4 0 0 0,2 5 11 0 0,0-1 0 0 0,0 1 0 0 0,0 1 0 0 0,0-1 0 0 0,0 0 0 0 0,0 0 0 0 0,0 0 0 0 0,0 0 0 0 0,0 1 0 0 0,0-1 0 0 0,0 0 0 0 0,0 1 0 0 0,-1-1 0 0 0,1 1 0 0 0,0 0 0 0 0,0-1 0 0 0,-1 1 0 0 0,1 0 0 0 0,0 0 0 0 0,-1-1 0 0 0,1 1 0 0 0,0 0 0 0 0,-1 0 0 0 0,1 1 0 0 0,0-1 0 0 0,-2 0 0 0 0,-12 4-43 0 0,1 1-1 0 0,-1 0 1 0 0,1 1-1 0 0,1 0 1 0 0,-17 10 0 0 0,-62 46 81 0 0,71-47-32 0 0,-195 148 343 0 0,172-125-44 0 0,2 1-1 0 0,-63 75 1 0 0,93-99-554 0 0,1 0 1 0 0,0 1-1 0 0,1 0 1 0 0,1 0-1 0 0,-11 28 1 0 0,18-38 252 0 0,0 0 1 0 0,1-1-1 0 0,0 1 0 0 0,0 0 1 0 0,0 0-1 0 0,1 0 1 0 0,-1 0-1 0 0,1 0 1 0 0,2 8-1 0 0,-1-9 46 0 0,0-1-1 0 0,0 0 0 0 0,0 0 1 0 0,1 0-1 0 0,0 0 0 0 0,0 0 1 0 0,0 0-1 0 0,0 0 0 0 0,1 0 1 0 0,-1-1-1 0 0,1 0 0 0 0,0 1 1 0 0,0-1-1 0 0,5 4 0 0 0,-3-3 12 0 0,1 0 1 0 0,0 0-1 0 0,0-1 0 0 0,1 0 0 0 0,-1 0 1 0 0,1 0-1 0 0,-1-1 0 0 0,1 0 0 0 0,0 0 0 0 0,0-1 1 0 0,0 1-1 0 0,0-2 0 0 0,0 1 0 0 0,11-1 0 0 0,6-1 103 0 0,1-2-1 0 0,43-10 0 0 0,-5-3 104 0 0,91-37 0 0 0,-127 42-192 0 0,0-1 1 0 0,-2-1 0 0 0,1-1-1 0 0,38-30 1 0 0,-54 37-40 0 0,0-1 0 0 0,-1-1 0 0 0,0 0 0 0 0,-1 0 0 0 0,0 0 0 0 0,-1-1 0 0 0,0-1 0 0 0,0 1 0 0 0,-1-1 0 0 0,0 0 0 0 0,-1 0 0 0 0,0-1 0 0 0,4-16 0 0 0,-7 21 0 0 0,-1 0 0 0 0,-1 0 0 0 0,1 0 0 0 0,-1 0 0 0 0,0 0 1 0 0,0 0-1 0 0,-1 0 0 0 0,-3-11 0 0 0,4 14-17 0 0,-1 1 1 0 0,0 0 0 0 0,0 0 0 0 0,0 0 0 0 0,-1 0-1 0 0,1 0 1 0 0,-1 1 0 0 0,1-1 0 0 0,-1 0 0 0 0,0 1-1 0 0,0-1 1 0 0,0 1 0 0 0,-1 0 0 0 0,1-1 0 0 0,0 1-1 0 0,-1 0 1 0 0,1 0 0 0 0,-1 1 0 0 0,0-1 0 0 0,0 1-1 0 0,-3-2 1 0 0,5 2-24 0 0,0 1 20 0 0,0-1 0 0 0,0 1-1 0 0,1 0 1 0 0,-1 0 0 0 0,0-1 0 0 0,0 1-1 0 0,1 0 1 0 0,-1 0 0 0 0,0 0 0 0 0,0 0 0 0 0,0 0-1 0 0,1 0 1 0 0,-1 0 0 0 0,0 0 0 0 0,0 0 0 0 0,0 0-1 0 0,1 1 1 0 0,-1-1 0 0 0,0 0 0 0 0,0 1-1 0 0,1-1 1 0 0,-1 0 0 0 0,0 1 0 0 0,1-1 0 0 0,-1 1-1 0 0,0-1 1 0 0,1 1 0 0 0,-1-1 0 0 0,0 2 0 0 0,-2 0-1 0 0,1 1 0 0 0,0-1 0 0 0,0 1 0 0 0,0 0 0 0 0,0 0 0 0 0,1 0 0 0 0,-1 0 0 0 0,1 0 0 0 0,0 0 0 0 0,-1 0 1 0 0,1 0-1 0 0,1 0 0 0 0,-2 7 0 0 0,0 4-2 0 0,2 0 0 0 0,0 14 0 0 0,0-13-35 0 0,9 115 27 0 0,1 2 16 0 0,-12-51-1 0 0,1-73 11 0 0,1-7 18 0 0,2 0-91 0 0,-1-1-6 0 0,1 1 1 0 0,-1-1 0 0 0,1 0 0 0 0,0 0-1 0 0,0 0 1 0 0,-1 0 0 0 0,1 0 0 0 0,0 0 0 0 0,-1 0-1 0 0,1-1 1 0 0,0 1 0 0 0,-1-1 0 0 0,1 1 0 0 0,-1-1-1 0 0,1 0 1 0 0,-1 1 0 0 0,1-1 0 0 0,-1 0 0 0 0,1 0-1 0 0,-1 0 1 0 0,0 0 0 0 0,1 0 0 0 0,1-3-1 0 0,3-2-683 0 0,-1 0 0 0 0,0 0 0 0 0,6-11-1 0 0,-9 14 656 0 0,13-19-1471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15 182 2303 0 0,'0'0'12620'0'0,"1"-1"-12070"0"0,32-23 182 0 0,1 1 1 0 0,72-35 0 0 0,-82 47-699 0 0,87-36 0 0 0,-98 43-34 0 0,0 0-1 0 0,0 1 1 0 0,0 1-1 0 0,0 0 0 0 0,1 0 1 0 0,23 1-1 0 0,-24 3 1 0 0,-2 3 0 0 0,-11-4-1 0 0,1 0 0 0 0,0 0 0 0 0,0 0 0 0 0,-1 0 1 0 0,1 0-1 0 0,-1 0 0 0 0,1 0 0 0 0,-1 1 0 0 0,1-1 0 0 0,-1 0 0 0 0,0 0 0 0 0,0 1 0 0 0,1-1 0 0 0,-1 0 0 0 0,0 0 0 0 0,0 1 0 0 0,0-1 0 0 0,-1 0 0 0 0,1 0 1 0 0,0 1-1 0 0,0-1 0 0 0,-1 0 0 0 0,1 0 0 0 0,0 1 0 0 0,-1-1 0 0 0,1 0 0 0 0,-2 1 0 0 0,-1 5-49 0 0,-1-1 1 0 0,0 0-1 0 0,-7 9 1 0 0,9-12 17 0 0,-5 4-4 0 0,0 1 0 0 0,0-1 1 0 0,0 0-1 0 0,-1-1 0 0 0,-11 8 0 0 0,-46 23-112 0 0,47-28 137 0 0,0 1 0 0 0,1 0-1 0 0,-25 20 1 0 0,-76 81-6 0 0,92-83 2 0 0,0 1-1 0 0,-25 39 0 0 0,47-61 44 0 0,3-5 975 0 0,12-4-218 0 0,41-9-197 0 0,74-25 0 0 0,-78 21-565 0 0,93-17 0 0 0,-130 31-13 0 0,-2 6-10 0 0,-4 2-26 0 0,-5-6-191 0 0,2 12 325 0 0,2-7-2947 0 0,3-3-3347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91 2303 0 0,'27'-11'92'0'0,"44"-17"1028"0"0,-26 13 3159 0 0,-26 11-2971 0 0,-1-1 1 0 0,27-12 4191 0 0,-69 7-3758 0 0,16 10-1638 0 0,0 0 1 0 0,0 0-1 0 0,1 1 1 0 0,-1 0-1 0 0,0 0 1 0 0,0 1-1 0 0,-9 4 1 0 0,-55 23-65 0 0,39-14 26 0 0,-60 23-189 0 0,-150 39 0 0 0,-102-3-64 0 0,109-47-231 0 0,177-25 473 0 0,0-2 1 0 0,-60-8-1 0 0,115 8-67 0 0,-9-2 214 0 0,12-1-111 0 0,7 0-119 0 0,2 0-67 0 0,1 1-1 0 0,-1 0 1 0 0,1 1 0 0 0,0 0-1 0 0,0 0 1 0 0,0 1-1 0 0,11 0 1 0 0,-3 1-1610 0 0,-14 1 1590 0 0,-1 1-1 0 0,0 0 1 0 0,0 0-1 0 0,0 0 1 0 0,0 0-1 0 0,2 5 1 0 0,-1-3 27 0 0,19 31 196 0 0,76 135 1206 0 0,-76-124-1062 0 0,-1 0 1 0 0,17 63 0 0 0,-33-90-193 0 0,-1 0 0 0 0,0-1-1 0 0,-1 1 1 0 0,-1 0 0 0 0,-1 1 0 0 0,-1-1 0 0 0,-1 0 0 0 0,-6 37 0 0 0,6-50 43 0 0,-1 0 1 0 0,0-1-1 0 0,0 1 0 0 0,0-1 1 0 0,-1 1-1 0 0,0-1 1 0 0,0 0-1 0 0,0 0 0 0 0,-1 0 1 0 0,-5 6-1 0 0,8-11 809 0 0,-8-12 74 0 0,9 8-886 0 0,-1 0 1 0 0,1-1-1 0 0,-1 1 1 0 0,1 0-1 0 0,0 0 1 0 0,0 0-1 0 0,1-1 1 0 0,-1 1-1 0 0,0 0 1 0 0,1 0-1 0 0,0 0 1 0 0,1-4-1 0 0,18-39 497 0 0,-11 27-419 0 0,83-194 118 0 0,-67 154-198 0 0,32-118 1 0 0,-52 155-212 0 0,1 1 0 0 0,14-29 0 0 0,-20 49 52 0 0,1 0-1 0 0,-1 0 0 0 0,1 0 1 0 0,-1 0-1 0 0,1 1 0 0 0,0-1 1 0 0,-1 0-1 0 0,1 1 0 0 0,0-1 0 0 0,0 0 1 0 0,-1 1-1 0 0,1-1 0 0 0,0 1 1 0 0,0-1-1 0 0,0 1 0 0 0,0-1 1 0 0,0 1-1 0 0,0 0 0 0 0,0 0 0 0 0,0-1 1 0 0,1 1-1 0 0,0 0-14 0 0,1 0 0 0 0,-1 0 0 0 0,1 0 1 0 0,-1 0-1 0 0,0 1 0 0 0,1-1 0 0 0,-1 1 0 0 0,5 1 0 0 0,-3-1-78 0 0,-1 1 0 0 0,1 0 0 0 0,0 0 0 0 0,-1 0-1 0 0,0 0 1 0 0,1 1 0 0 0,-1-1 0 0 0,0 1 0 0 0,0 0 0 0 0,4 4 0 0 0,-3 3-1590 0 0,1-1-4558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88 16127 0 0,'0'0'738'0'0,"-9"2"240"0"0,0 2 1122 0 0,20-1-958 0 0,-5-2-1006 0 0,0-1 0 0 0,0 1 0 0 0,0-1 1 0 0,0 0-1 0 0,1-1 0 0 0,8-1 0 0 0,39-11 504 0 0,-34 7-383 0 0,251-54 1659 0 0,-133 45-2488 0 0,-97 14-1442 0 0,57 5 0 0 0,-62 0-5430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102 143 6911 0 0,'0'0'4859'0'0,"1"-9"-2522"0"0,0 6-2160 0 0,0 1-1 0 0,0-1 1 0 0,0 0-1 0 0,0 1 1 0 0,1-1-1 0 0,-1 1 1 0 0,1-1-1 0 0,-1 1 1 0 0,1 0-1 0 0,0 0 0 0 0,0-1 1 0 0,0 1-1 0 0,1 1 1 0 0,1-3-1 0 0,7-4 228 0 0,21-10 0 0 0,-22 12-172 0 0,14-7 72 0 0,47-18 0 0 0,-59 26-222 0 0,1 1-1 0 0,0 1 1 0 0,0 0-1 0 0,0 1 1 0 0,24-2-1 0 0,-28 5-22 0 0,-8 0-56 0 0,-1-1 0 0 0,1 0 0 0 0,-1 1-1 0 0,0-1 1 0 0,1 1 0 0 0,-1-1 0 0 0,0 1 0 0 0,1-1 0 0 0,-1 1 0 0 0,0-1 0 0 0,0 1 0 0 0,1 0 0 0 0,-1-1-1 0 0,0 1 1 0 0,0-1 0 0 0,0 1 0 0 0,0 0 0 0 0,0-1 0 0 0,0 1 0 0 0,0 0 0 0 0,0 0 1 0 0,0 2-4 0 0,0 0 0 0 0,0 0 0 0 0,0 0 0 0 0,-1 0 0 0 0,1 0 0 0 0,-1 0-1 0 0,0 0 1 0 0,0 0 0 0 0,0 0 0 0 0,0 0 0 0 0,-1-1 0 0 0,1 1 0 0 0,-1 0 0 0 0,-2 3 0 0 0,-5 6 13 0 0,-18 18 1 0 0,18-20 14 0 0,-187 170-19 0 0,170-158-8 0 0,-72 70-1 0 0,91-83 0 0 0,2 4 4 0 0,7-10 19 0 0,-1-3-10 0 0,-1 1 13 0 0,0 0 0 0 0,1-1-1 0 0,-1 1 1 0 0,0-1 0 0 0,1 1 0 0 0,-1 0-1 0 0,1-1 1 0 0,-1 1 0 0 0,0-1-1 0 0,1 1 1 0 0,0-1 0 0 0,-1 1 0 0 0,1-1-1 0 0,-1 1 1 0 0,1-1 0 0 0,0 0-1 0 0,-1 1 1 0 0,1-1 0 0 0,0 0 0 0 0,-1 1-1 0 0,1-1 1 0 0,0 0 0 0 0,0 0-1 0 0,17 3 304 0 0,11-3 60 0 0,1-2 1 0 0,0-1-1 0 0,55-12 1 0 0,-21 3-129 0 0,63-4 85 0 0,-71 14-3018 0 0,-55 4 1565 0 0,4 4-622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9935 0 0,'0'0'1764'0'0,"2"0"-989"0"0,10 0-230 0 0,1 1 0 0 0,0 1 0 0 0,-1 0 0 0 0,1 1 0 0 0,-1 1 0 0 0,0-1 0 0 0,16 9 0 0 0,-12-4-174 0 0,0 0-1 0 0,0 1 1 0 0,-1 1 0 0 0,25 20-1 0 0,-26-17-76 0 0,-1 1 0 0 0,0 1-1 0 0,0 0 1 0 0,-2 1 0 0 0,16 27 0 0 0,39 94 1060 0 0,-6-12-859 0 0,-50-107-465 0 0,0-2 0 0 0,1 0 0 0 0,0 0 1 0 0,18 18-1 0 0,-25-30-43 0 0,0 0 1 0 0,0 0-1 0 0,1 0 1 0 0,-1-1-1 0 0,1 1 1 0 0,0-1-1 0 0,0 0 1 0 0,1-1-1 0 0,-1 1 1 0 0,0-1-1 0 0,1 0 1 0 0,-1-1-1 0 0,1 1 1 0 0,0-1-1 0 0,0 0 1 0 0,-1 0-1 0 0,1-1 1 0 0,10 0-1 0 0,-13 0-155 0 0,-1-1 0 0 0,1 0-1 0 0,-1 1 1 0 0,0-1-1 0 0,1 0 1 0 0,-1 0-1 0 0,0 0 1 0 0,1-1 0 0 0,-1 1-1 0 0,0-1 1 0 0,3-1-1 0 0,5-6-1695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34 3223 0 0,'24'-34'12474'0'0,"-43"50"-12031"0"0,0 2 0 0 0,2 0 1 0 0,-26 32-1 0 0,23-25-244 0 0,-209 255 1279 0 0,196-236-1400 0 0,-3-3-1 0 0,-1-1 1 0 0,-2-1 0 0 0,-47 35-1 0 0,74-67-491 0 0,9-7-794 0 0,8-7-480 0 0,4-3-4250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1587 0 9007 0 0,'0'0'6302'0'0,"-1"2"-6014"0"0,-1 1-231 0 0,-1 0 0 0 0,1 0 1 0 0,0 0-1 0 0,-1 0 1 0 0,0 0-1 0 0,1-1 0 0 0,-1 1 1 0 0,0-1-1 0 0,0 0 1 0 0,-1 0-1 0 0,-5 3 1 0 0,-8 3 110 0 0,-19 7 1 0 0,21-10-77 0 0,-197 66 302 0 0,54-19-328 0 0,-113 22-66 0 0,-4-25 0 0 0,220-40 0 0 0,-170 22 0 0 0,193-29 0 0 0,0-1 0 0 0,1-2 0 0 0,-1-1 0 0 0,0-2 0 0 0,-32-7 0 0 0,59 10 9 0 0,-1 0 0 0 0,1-1 0 0 0,-1 0 0 0 0,1 0 0 0 0,-1 0 0 0 0,1 0-1 0 0,0-1 1 0 0,-5-3 0 0 0,3-3-9 0 0,8-3 0 0 0,6 1 0 0 0,5 3 0 0 0,-10 7 4 0 0,1 1 0 0 0,0-1 0 0 0,-1 0-1 0 0,1 1 1 0 0,0 0 0 0 0,0 0 0 0 0,0 0 0 0 0,-1 0-1 0 0,1 0 1 0 0,0 0 0 0 0,0 1 0 0 0,-1 0 0 0 0,1-1-1 0 0,0 1 1 0 0,-1 0 0 0 0,1 0 0 0 0,0 0 0 0 0,-1 1-1 0 0,0-1 1 0 0,1 0 0 0 0,2 4 0 0 0,3 0 8 0 0,0 1 1 0 0,-1 1-1 0 0,0-1 0 0 0,12 16 1 0 0,-8-7-20 0 0,0 0 0 0 0,-2 1 0 0 0,0 1 0 0 0,8 21 0 0 0,21 71-22 0 0,-9-22 19 0 0,-25-79 10 0 0,-1-1 0 0 0,1 0 0 0 0,0 0 0 0 0,1 0 0 0 0,0-1 0 0 0,0 0 0 0 0,0 0 0 0 0,9 8 0 0 0,55 40 0 0 0,-41-33 0 0 0,8 5 9 0 0,-15-11 18 0 0,0 1-1 0 0,-1 1 1 0 0,26 27 0 0 0,-41-37-20 0 0,0 0-1 0 0,0 0 1 0 0,0 0 0 0 0,-1 0-1 0 0,0 1 1 0 0,0-1 0 0 0,-1 1-1 0 0,0 0 1 0 0,0 0 0 0 0,-1 0-1 0 0,0 1 1 0 0,-1-1 0 0 0,0 0 0 0 0,1 16-1 0 0,-2-11 29 0 0,1-9-7 0 0,-1-1 0 0 0,0 0 0 0 0,0 1 0 0 0,0-1 0 0 0,0 1 0 0 0,-1-1 0 0 0,1 0 0 0 0,-1 1-1 0 0,0-1 1 0 0,0 0 0 0 0,0 0 0 0 0,-1 1 0 0 0,1-1 0 0 0,-1 0 0 0 0,1 0 0 0 0,-4 4 0 0 0,4-6-19 0 0,1-1 0 0 0,-1 1 0 0 0,0 0 0 0 0,1-1 0 0 0,-1 1 0 0 0,0-1 0 0 0,1 1 0 0 0,-1-1 0 0 0,0 1 0 0 0,0-1 0 0 0,0 1 0 0 0,1-1 0 0 0,-1 0 0 0 0,0 0 0 0 0,0 1 0 0 0,0-1 0 0 0,0 0 0 0 0,0 0 0 0 0,1 0 0 0 0,-1 0 0 0 0,0 0 0 0 0,0 0 0 0 0,0 0 0 0 0,0 0 0 0 0,0 0 0 0 0,0 0 0 0 0,0-1 0 0 0,1 1 0 0 0,-1 0 0 0 0,0-1 0 0 0,0 1 0 0 0,0 0 0 0 0,1-1 0 0 0,-2 0 0 0 0,0 0 3 0 0,0-1-1 0 0,0 1 1 0 0,0-1 0 0 0,0 1-1 0 0,0-1 1 0 0,0 0 0 0 0,0 0-1 0 0,0 0 1 0 0,-2-4 0 0 0,2 0 10 0 0,0 1-1 0 0,0-1 1 0 0,0-1 0 0 0,0 1 0 0 0,1 0 0 0 0,0 0 0 0 0,1 0 0 0 0,-1-1 0 0 0,1 1 0 0 0,1-8 0 0 0,1-11 111 0 0,7-29 0 0 0,-8 45-104 0 0,11-43 216 0 0,1 0 0 0 0,27-65 1 0 0,53-93 540 0 0,-83 194-657 0 0,-8 13-104 0 0,0 0-1 0 0,0 0 1 0 0,0 0 0 0 0,0 0-1 0 0,-1-1 1 0 0,1 1 0 0 0,-1-1-1 0 0,1-3 1 0 0,-2 6-194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308 293 1839 0 0,'-7'11'15737'0'0,"10"-14"-17942"0"0,10-6 2455 0 0,-1-1 0 0 0,-1-1 0 0 0,0 0 0 0 0,0 0 0 0 0,-1-1 0 0 0,-1 0 0 0 0,0-1 0 0 0,-1 0 0 0 0,10-21 0 0 0,-17 33-246 0 0,5-13 18 0 0,0 0 0 0 0,-1 0 0 0 0,5-23 0 0 0,-9 34-26 0 0,0 0 1 0 0,-1-1 0 0 0,0 1 0 0 0,1 0 0 0 0,-1-1 0 0 0,0 1 0 0 0,-1-1 0 0 0,1 1 0 0 0,0 0 0 0 0,-1 0-1 0 0,0-1 1 0 0,0 1 0 0 0,0 0 0 0 0,0 0 0 0 0,0 0 0 0 0,-1 0 0 0 0,1 0 0 0 0,-1 0 0 0 0,0 0 0 0 0,0 0-1 0 0,0 1 1 0 0,-4-4 0 0 0,5 5-20 0 0,0 0 0 0 0,-1 0-1 0 0,1 0 1 0 0,-1 0 0 0 0,1 0-1 0 0,-1 1 1 0 0,1-1 0 0 0,-1 0 0 0 0,1 1-1 0 0,-1-1 1 0 0,0 1 0 0 0,1 0-1 0 0,-1 0 1 0 0,0-1 0 0 0,1 1-1 0 0,-3 1 1 0 0,0-1-22 0 0,0 1 0 0 0,1-1 1 0 0,-1 1-1 0 0,0 0 0 0 0,0 1 0 0 0,-5 2 0 0 0,-3 2-79 0 0,0 1 0 0 0,-20 17 0 0 0,31-24 122 0 0,-33 29-33 0 0,1 2-1 0 0,1 1 1 0 0,2 1 0 0 0,1 1-1 0 0,1 2 1 0 0,-31 56-1 0 0,47-71 34 0 0,1 0 0 0 0,-10 27 0 0 0,17-37 11 0 0,1-1 1 0 0,0 1-1 0 0,1 0 0 0 0,0-1 0 0 0,1 1 0 0 0,0 0 0 0 0,1 12 0 0 0,0-20-4 0 0,0-1 0 0 0,0 0 0 0 0,0 0 0 0 0,1 0 0 0 0,-1 0-1 0 0,1 1 1 0 0,-1-1 0 0 0,1 0 0 0 0,0 0 0 0 0,0 0 0 0 0,0 0 0 0 0,0 0 0 0 0,0 0 0 0 0,1-1 0 0 0,-1 1 0 0 0,0 0-1 0 0,1-1 1 0 0,-1 1 0 0 0,3 1 0 0 0,-1-1 7 0 0,-1-1 0 0 0,1 0 0 0 0,0 1 0 0 0,-1-1 0 0 0,1 0 1 0 0,0 0-1 0 0,0-1 0 0 0,0 1 0 0 0,0 0 0 0 0,0-1 0 0 0,0 0 0 0 0,4 0 0 0 0,3 0 34 0 0,0-2 1 0 0,-1 1 0 0 0,1-1-1 0 0,-1 0 1 0 0,1-1 0 0 0,-1 0-1 0 0,14-7 1 0 0,27-19 255 0 0,88-66-1 0 0,-95 64-384 0 0,95-83-817 0 0,-137 113 881 0 0,1-1 1 0 0,-1 0-1 0 0,1 1 0 0 0,-1-1 1 0 0,0 0-1 0 0,0 0 0 0 0,0 0 1 0 0,0 0-1 0 0,0 0 0 0 0,0 0 1 0 0,-1 0-1 0 0,1 0 0 0 0,0-2 1 0 0,-1 2-118 0 0,-13-8-326 0 0,10 9 458 0 0,0 1-1 0 0,0 0 1 0 0,0-1 0 0 0,1 1-1 0 0,-1 1 1 0 0,0-1-1 0 0,0 0 1 0 0,0 1-1 0 0,0-1 1 0 0,1 1 0 0 0,-1 0-1 0 0,0 0 1 0 0,0 0-1 0 0,1 0 1 0 0,-1 0-1 0 0,1 1 1 0 0,-1-1 0 0 0,1 1-1 0 0,0 0 1 0 0,-1-1-1 0 0,1 1 1 0 0,0 0 0 0 0,-2 3-1 0 0,-3 3 89 0 0,1-1 1 0 0,-1 1-1 0 0,2 1 1 0 0,-1-1-1 0 0,-5 14 0 0 0,7-14-26 0 0,1 0-1 0 0,0 1 1 0 0,1-1-1 0 0,0 1 1 0 0,0 0 0 0 0,1-1-1 0 0,0 1 1 0 0,0 16-1 0 0,1-20-195 0 0,1-1 0 0 0,-1 0 0 0 0,1 1 0 0 0,-1-1 0 0 0,1 0 0 0 0,0 0-1 0 0,1 0 1 0 0,-1 0 0 0 0,1 0 0 0 0,0 0 0 0 0,0 0 0 0 0,0-1 0 0 0,0 1 0 0 0,1-1-1 0 0,-1 1 1 0 0,1-1 0 0 0,0 0 0 0 0,0 0 0 0 0,0 0 0 0 0,4 3 0 0 0,2-1-1160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8751 0 0,'0'0'3062'0'0,"-1"2"-1890"0"0,0 3-999 0 0,0 1 1 0 0,0-1 0 0 0,1 1 0 0 0,-1 0-1 0 0,1-1 1 0 0,1 1 0 0 0,-1-1 0 0 0,1 1 0 0 0,0-1-1 0 0,0 1 1 0 0,0-1 0 0 0,1 1 0 0 0,0-1-1 0 0,0 0 1 0 0,0 0 0 0 0,5 9 0 0 0,7 7 263 0 0,0 0 1 0 0,23 27 0 0 0,-26-35-155 0 0,129 139 1459 0 0,-60-70-1372 0 0,22 17-194 0 0,-85-84-150 0 0,1-1-1 0 0,1-1 1 0 0,0 0 0 0 0,26 11-1 0 0,-36-21-14 0 0,-7-2 6 0 0,0-1-139 0 0,0-1-1 0 0,0 1 1 0 0,0-1 0 0 0,0 1 0 0 0,0-1 0 0 0,0 0-1 0 0,0 0 1 0 0,0 0 0 0 0,0 0 0 0 0,0 0 0 0 0,-1 0 0 0 0,1-1-1 0 0,0 1 1 0 0,-1-1 0 0 0,1 1 0 0 0,-1-1 0 0 0,0 1 0 0 0,1-1-1 0 0,1-3 1 0 0,4-11-1814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9671 0 0,'-2'1'748'0'0,"-19"11"-86"0"0,0 1 0 0 0,1 0 0 0 0,1 2 0 0 0,0 0 0 0 0,-18 19 0 0 0,-80 95 1289 0 0,111-121-1954 0 0,-195 238 728 0 0,163-197-752 0 0,17-25-475 0 0,-1 0 1 0 0,-40 34 0 0 0,39-42-741 0 0,21-15 488 0 0,5-15-1550 0 0,3-2-1874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57 6447 0 0,'-6'7'670'0'0,"4"-4"-438"0"0,0 0-1 0 0,0 0 1 0 0,0-1 0 0 0,0 1 0 0 0,0 1 0 0 0,-2 3 0 0 0,4-6 482 0 0,0 1-1 0 0,-1-1 1 0 0,1 1 0 0 0,0-1 0 0 0,-1 1 0 0 0,1-1 0 0 0,0 1-1 0 0,0-1 1 0 0,1 4 0 0 0,-1-4-602 0 0,1 0 1 0 0,0 1-1 0 0,0-1 0 0 0,0 0 1 0 0,0 0-1 0 0,0 0 0 0 0,0 0 1 0 0,0 0-1 0 0,1-1 0 0 0,-1 1 1 0 0,0 0-1 0 0,0 0 1 0 0,1-1-1 0 0,1 2 0 0 0,3-2 90 0 0,0 1 0 0 0,0-1 0 0 0,0 0 0 0 0,0 0 0 0 0,-1 0 0 0 0,1-1 0 0 0,0 0 0 0 0,0 0 0 0 0,8-4 0 0 0,-6 3-51 0 0,104-27 1054 0 0,113-26-235 0 0,-66 32-1172 0 0,-89 18-5310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55 431 5983 0 0,'-13'30'593'0'0,"7"-17"472"0"0,0 1-1 0 0,-6 25 1 0 0,5-4 654 0 0,2 1 0 0 0,-1 44-1 0 0,8 74-678 0 0,0-52-175 0 0,-2-92-1144 0 0,0 47 1047 0 0,3-19-5750 0 0,-1-24-317 0 0</inkml:trace>
  <inkml:trace contextRef="#ctx0" brushRef="#br0" timeOffset="1">1136 1 15407 0 0,'-2'1'704'0'0,"-7"3"-554"0"0,1 1 0 0 0,0 0-1 0 0,0 0 1 0 0,0 1 0 0 0,1 0 0 0 0,-10 10-1 0 0,-39 47-254 0 0,46-50 217 0 0,-17 19 13 0 0,3 0 1 0 0,0 2 0 0 0,2 1-1 0 0,2 1 1 0 0,-22 52-1 0 0,23-35 78 0 0,2 1-1 0 0,-14 84 1 0 0,-3 113-126 0 0,30-216-90 0 0,-3 8-286 0 0,-19 63 1 0 0,20-82-201 0 0,5-20 281 0 0,1-2-14 0 0,-1-1-1 0 0,1 1 1 0 0,-1-1-1 0 0,1 1 1 0 0,-1-1-1 0 0,1 0 1 0 0,-1 1 0 0 0,0-1-1 0 0,1 0 1 0 0,-1 1-1 0 0,0-1 1 0 0,-1 1-1 0 0,-4 4-1375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4 282 5983 0 0,'0'-2'274'0'0,"-2"-34"-506"0"0,1 24 1890 0 0,0 0-1 0 0,2-23 1 0 0,0 31-1322 0 0,0-1 0 0 0,0 1 0 0 0,0 0-1 0 0,0-1 1 0 0,1 1 0 0 0,-1 0 0 0 0,1 0 0 0 0,0 0 0 0 0,1 0 0 0 0,-1 1 0 0 0,6-7 0 0 0,3-2-313 0 0,1 1-1 0 0,0 0 1 0 0,1 1 0 0 0,0 1 0 0 0,0 0 0 0 0,1 1 0 0 0,0 0 0 0 0,1 1 0 0 0,29-10 0 0 0,-22 10-11 0 0,0 1 0 0 0,1 1 1 0 0,0 1-1 0 0,0 1 0 0 0,0 1 0 0 0,31 2 0 0 0,-40 0 59 0 0,-1 1 0 0 0,0 1 0 0 0,0 1 0 0 0,0-1 0 0 0,0 2 0 0 0,0 0 0 0 0,-1 0 0 0 0,19 10 0 0 0,-26-11-37 0 0,1 0 0 0 0,-1 1 1 0 0,0 0-1 0 0,-1-1 0 0 0,1 1 0 0 0,-1 1 0 0 0,1-1 1 0 0,-1 1-1 0 0,-1 0 0 0 0,1 0 0 0 0,0 0 1 0 0,-1 0-1 0 0,0 1 0 0 0,-1-1 0 0 0,1 1 0 0 0,-1-1 1 0 0,0 1-1 0 0,0 0 0 0 0,-1 0 0 0 0,1 9 1 0 0,0-1 79 0 0,-2-1 0 0 0,0 0 0 0 0,0 0 1 0 0,-1 1-1 0 0,-1-1 0 0 0,0 0 0 0 0,-8 22 1 0 0,4-17 181 0 0,-1 0-1 0 0,-1-1 1 0 0,-1 1 0 0 0,-18 26 0 0 0,19-33-218 0 0,-1-1 0 0 0,1-1 1 0 0,-2 1-1 0 0,1-1 0 0 0,-1-1 1 0 0,-1 0-1 0 0,1 0 0 0 0,-1-1 0 0 0,-1-1 1 0 0,-12 6-1 0 0,4-3-8 0 0,0-1 1 0 0,-1-1-1 0 0,0-1 1 0 0,0-1-1 0 0,-29 3 1 0 0,33-6 101 0 0,-1-1 1 0 0,0 0 0 0 0,-34-5-1 0 0,43 3-333 0 0,1-1-1 0 0,-1 0 1 0 0,1-1-1 0 0,-10-3 0 0 0,14 4-514 0 0,-1-1 0 0 0,1 1 0 0 0,-1-1 0 0 0,1 0 0 0 0,0 0 0 0 0,0 0-1 0 0,-7-7 1 0 0,0-5-5704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10 11887 0 0,'18'-4'731'0'0,"1"1"0"0"0,-1 1 0 0 0,1 1 0 0 0,0 1 1 0 0,-1 1-1 0 0,32 4 0 0 0,-49-5-616 0 0,-1 0 1 0 0,1 0 0 0 0,-1 0 0 0 0,1 0-1 0 0,0 0 1 0 0,-1 0 0 0 0,1 0 0 0 0,0 0 0 0 0,-1 1-1 0 0,1-1 1 0 0,0 0 0 0 0,-1 0 0 0 0,1 1-1 0 0,-1-1 1 0 0,1 0 0 0 0,-1 1 0 0 0,1-1-1 0 0,-1 0 1 0 0,1 1 0 0 0,-1-1 0 0 0,1 1 0 0 0,-1-1-1 0 0,1 1 1 0 0,-1-1 0 0 0,0 1 0 0 0,1-1-1 0 0,-1 1 1 0 0,0 0 0 0 0,1-1 0 0 0,-1 1-1 0 0,0 0 1 0 0,0 1-34 0 0,-1-1 0 0 0,0 1 0 0 0,1-1 0 0 0,-1 1 0 0 0,0-1 0 0 0,0 0-1 0 0,0 1 1 0 0,0-1 0 0 0,0 0 0 0 0,0 0 0 0 0,0 1 0 0 0,-3 0 0 0 0,-12 12 99 0 0,0-1 1 0 0,-1 0-1 0 0,-23 11 0 0 0,-59 28 51 0 0,89-47-200 0 0,7-4-30 0 0,-292 157 80 0 0,235-120-82 0 0,-101 81 0 0 0,159-116-2 0 0,-35 29 7 0 0,-42 47 0 0 0,70-69-25 0 0,1 1 0 0 0,-1 0 1 0 0,2 0-1 0 0,-1 1 0 0 0,2-1 0 0 0,-1 2 1 0 0,2-1-1 0 0,0 1 0 0 0,0-1 1 0 0,-3 17-1 0 0,7-25 5 0 0,1 1 0 0 0,-1-1 0 0 0,1 0 0 0 0,0 1 0 0 0,0-1 0 0 0,0 1 0 0 0,1-1 0 0 0,-1 1 0 0 0,1-1 0 0 0,0 0 0 0 0,1 1 0 0 0,-1-1 0 0 0,1 0 0 0 0,-1 0 0 0 0,5 7 0 0 0,-3-7 12 0 0,0 0 0 0 0,1-1 0 0 0,-1 1-1 0 0,1-1 1 0 0,0 0 0 0 0,-1 0 0 0 0,1 0 0 0 0,1-1 0 0 0,-1 1 0 0 0,0-1 0 0 0,0 0 0 0 0,1 0-1 0 0,0 0 1 0 0,5 0 0 0 0,20 5 69 0 0,1-3 0 0 0,-1 0 0 0 0,1-2 0 0 0,39-2 0 0 0,-48 0-36 0 0,275 11 312 0 0,-132-3-220 0 0,-148-8-984 0 0,0-2 1 0 0,1 0-1 0 0,-1 0 0 0 0,0-2 1 0 0,-1 0-1 0 0,1-1 0 0 0,-1-1 0 0 0,0 0 1 0 0,29-17-1 0 0,-14 7-1089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2759 0 0,'0'0'126'0'0,"-2"0"-5"0"0,-5 1-96 0 0,-9-2 13725 0 0,18 1-13149 0 0,148-12 2195 0 0,-89 10-2496 0 0,144-17-383 0 0,-128 11-2729 0 0,-60 7 1331 0 0,-3 2-14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10591 0 0,'0'0'4992'0'0,"3"1"-3754"0"0,10 0-859 0 0,1-1 1 0 0,-1 0 0 0 0,1 0-1 0 0,18-5 1 0 0,57-14 376 0 0,-42 8-313 0 0,28-7-84 0 0,-33 7-293 0 0,1 2 0 0 0,64-6 0 0 0,-100 15-758 0 0,1 0 0 0 0,-1 0 0 0 0,0 1 0 0 0,11 2 0 0 0,-8 0-5564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57 1375 0 0,'2'-5'369'0'0,"-1"-1"-1"0"0,1 1 0 0 0,-1-1 0 0 0,0 1 0 0 0,1-10 0 0 0,1 0 6870 0 0,-9 28-5655 0 0,-16 48 512 0 0,-16 74 1 0 0,-10 30-999 0 0,-152 337-422 0 0,160-405-588 0 0,19-46-5 0 0,-52 115-6 0 0,67-156-214 0 0,1 0 1 0 0,-1 0 0 0 0,-15 16-1 0 0,20-25-14 0 0,-5 0-583 0 0,6-1 692 0 0,0 0 0 0 0,-1 0 1 0 0,1 0-1 0 0,0 0 0 0 0,0 0 1 0 0,-1 0-1 0 0,1 0 1 0 0,0 0-1 0 0,0 0 0 0 0,-1 0 1 0 0,1 0-1 0 0,0 0 0 0 0,-1 0 1 0 0,1 0-1 0 0,0 0 0 0 0,0 0 1 0 0,-1 0-1 0 0,1 0 0 0 0,0-1 1 0 0,0 1-1 0 0,0 0 1 0 0,-1 0-1 0 0,1 0 0 0 0,0 0 1 0 0,0-1-1 0 0,0 1 0 0 0,-1 0 1 0 0,1 0-1 0 0,0 0 0 0 0,0-1 1 0 0,0 1-1 0 0,0 0 0 0 0,0 0 1 0 0,-1-1-1 0 0,1 1 1 0 0,0 0-1 0 0,0-1-296 0 0,-1-1 1 0 0,0 1-1 0 0,1 0 0 0 0,-1 0 1 0 0,1 0-1 0 0,-1 0 0 0 0,1 0 1 0 0,0-1-1 0 0,0 1 0 0 0,-1 0 1 0 0,1 0-1 0 0,0-1 0 0 0,0-1 1 0 0,3-10-4344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323 279 4431 0 0,'0'0'200'0'0,"1"1"-8"0"0,3 3 259 0 0,1 1 0 0 0,-1-1 0 0 0,1 0-1 0 0,0-1 1 0 0,0 1 0 0 0,1-1-1 0 0,-1 0 1 0 0,1 0 0 0 0,11 4-1 0 0,-13-7-127 0 0,0 1 0 0 0,0 0-1 0 0,0-1 1 0 0,1 0 0 0 0,-1 1-1 0 0,0-2 1 0 0,0 1-1 0 0,1 0 1 0 0,-1-1 0 0 0,0 0-1 0 0,0 0 1 0 0,0 0 0 0 0,6-3-1 0 0,-6 2-86 0 0,0 1-1 0 0,-1-1 1 0 0,1 0 0 0 0,-1 0-1 0 0,0 0 1 0 0,1 0-1 0 0,-1-1 1 0 0,0 1-1 0 0,0-1 1 0 0,-1 0 0 0 0,1 0-1 0 0,0 0 1 0 0,3-7-1 0 0,-4 5-111 0 0,0 0 0 0 0,0 0 0 0 0,0 0-1 0 0,-1 0 1 0 0,0-1 0 0 0,0 1 0 0 0,0-1 0 0 0,-1 1-1 0 0,0-9 1 0 0,0-6-7 0 0,-1-1-1 0 0,-7-32 1 0 0,6 42-134 0 0,-1 0 0 0 0,0 0 1 0 0,-1 0-1 0 0,0 0 1 0 0,-1 1-1 0 0,-7-13 1 0 0,10 21-42 0 0,0-1 1 0 0,0 1 0 0 0,-1-1 0 0 0,1 1-1 0 0,0 0 1 0 0,-1 0 0 0 0,0 0 0 0 0,1 0-1 0 0,-1 1 1 0 0,0-1 0 0 0,0 1 0 0 0,0-1-1 0 0,0 1 1 0 0,0 0 0 0 0,0 0 0 0 0,0 1-1 0 0,0-1 1 0 0,0 1 0 0 0,0-1 0 0 0,-1 1-1 0 0,1 0 1 0 0,0 0 0 0 0,0 0-1 0 0,0 1 1 0 0,-5 0 0 0 0,-2 1-28 0 0,1 0 0 0 0,-1 1 1 0 0,1 0-1 0 0,0 1 0 0 0,0 0 0 0 0,0 0 1 0 0,-9 7-1 0 0,3-1 134 0 0,1 1 0 0 0,0 1 0 0 0,1 0 0 0 0,1 1 0 0 0,0 0 0 0 0,-19 27 0 0 0,-50 97 441 0 0,75-126-452 0 0,-59 122 132 0 0,55-108-130 0 0,1 1-1 0 0,1 1 1 0 0,-6 34 0 0 0,13-55-31 0 0,0-1-1 0 0,1 0 1 0 0,0 1-1 0 0,0-1 1 0 0,0 0 0 0 0,2 7-1 0 0,-2-11-2 0 0,0 1 1 0 0,0-1-1 0 0,1 0 0 0 0,-1 0 1 0 0,0 0-1 0 0,1 1 0 0 0,-1-1 0 0 0,1 0 1 0 0,-1 0-1 0 0,1 0 0 0 0,0 0 1 0 0,0 0-1 0 0,-1 0 0 0 0,1 0 0 0 0,0 0 1 0 0,0 0-1 0 0,0-1 0 0 0,0 1 1 0 0,0 0-1 0 0,0 0 0 0 0,0-1 0 0 0,0 1 1 0 0,0-1-1 0 0,0 1 0 0 0,0-1 1 0 0,1 1-1 0 0,-1-1 0 0 0,0 0 0 0 0,0 0 1 0 0,0 1-1 0 0,3-1 0 0 0,5-1 35 0 0,0 0 1 0 0,0 0-1 0 0,0-1 0 0 0,-1-1 0 0 0,1 1 0 0 0,0-1 0 0 0,-1 0 1 0 0,0-1-1 0 0,0 0 0 0 0,10-7 0 0 0,7-5-21 0 0,40-36-1 0 0,-27 19-116 0 0,-10 11 17 0 0,-1-2 1 0 0,-2 0 0 0 0,37-47 0 0 0,-61 70 24 0 0,-15 20-16 0 0,7-7 119 0 0,1 0 0 0 0,0 1 0 0 0,1 0 0 0 0,1 0 0 0 0,0 1 0 0 0,1-1 0 0 0,-2 16 0 0 0,4-22-24 0 0,0 0 0 0 0,1 1 0 0 0,0-1 0 0 0,0 0 0 0 0,1 1 0 0 0,0-1 0 0 0,0 0 0 0 0,1 0 0 0 0,0 0 0 0 0,0 0 0 0 0,0 0 0 0 0,1 0 0 0 0,0 0 0 0 0,0-1 0 0 0,6 9 0 0 0,-8-14-79 0 0,-1 0 0 0 0,1-1-1 0 0,-1 1 1 0 0,1 0 0 0 0,-1 0 0 0 0,1-1-1 0 0,0 1 1 0 0,-1 0 0 0 0,1-1 0 0 0,0 1-1 0 0,0 0 1 0 0,-1-1 0 0 0,1 1 0 0 0,0-1-1 0 0,0 0 1 0 0,0 1 0 0 0,0-1 0 0 0,0 1-1 0 0,0-1 1 0 0,-1 0 0 0 0,1 0 0 0 0,0 0-1 0 0,0 0 1 0 0,0 1 0 0 0,0-1 0 0 0,0 0-1 0 0,0-1 1 0 0,0 1 0 0 0,0 0 0 0 0,0 0-1 0 0,1-1 1 0 0,9-3-6009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26 7831 0 0,'21'-25'8563'0'0,"-21"25"-8442"0"0,2 18 1238 0 0,-4 25-1738 0 0,-4 1 734 0 0,-17 63 0 0 0,-22 41 122 0 0,39-130-424 0 0,-79 206 645 0 0,-17-7-37 0 0,14-30-380 0 0,71-149-123 0 0,3 1-1 0 0,0 0 0 0 0,3 1 1 0 0,-9 57-1 0 0,19-93-114 0 0,1 2-93 0 0,0-5-262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45 8287 0 0,'1'-1'35'0'0,"24"-9"1237"0"0,0 0-1 0 0,0 2 1 0 0,36-7 2764 0 0,-63 16-3987 0 0,1 1 0 0 0,-1-1 0 0 0,0 0 0 0 0,0 0 1 0 0,1 1-1 0 0,-1-1 0 0 0,0 0 0 0 0,-2 1 0 0 0,-17 6 238 0 0,0-1-1 0 0,-30 6 1 0 0,-1 0-83 0 0,-38 18-106 0 0,-91 46 0 0 0,93-37-203 0 0,-94 28 0 0 0,116-50-13 0 0,-1-2 0 0 0,-107 12 0 0 0,152-26 107 0 0,0 1-6 0 0,-1-2 0 0 0,-24-1 1 0 0,40 0 13 0 0,0-1 1 0 0,1 0 0 0 0,-1-1 0 0 0,0 1 0 0 0,1-1-1 0 0,-1 0 1 0 0,1-1 0 0 0,-1 0 0 0 0,1 0 0 0 0,0 0-1 0 0,-7-5 1 0 0,12 7-5 0 0,0 0 0 0 0,-1 0 0 0 0,1 0 0 0 0,0 0-1 0 0,0 0 1 0 0,0 0 0 0 0,0-1 0 0 0,0 1 0 0 0,0 0 0 0 0,1 0-1 0 0,-1-1 1 0 0,0 1 0 0 0,1 0 0 0 0,-1-1 0 0 0,1 1-1 0 0,-1-1 1 0 0,1 1 0 0 0,-1-1 0 0 0,1 1 0 0 0,0-3 0 0 0,0 2-19 0 0,0 0 0 0 0,1 0 0 0 0,-1 0 0 0 0,1 0 0 0 0,-1 0 1 0 0,1 0-1 0 0,0 0 0 0 0,0 0 0 0 0,0 0 0 0 0,0 0 1 0 0,0 1-1 0 0,3-4 0 0 0,0 0-27 0 0,0 0 0 0 0,1 1 0 0 0,0 0 1 0 0,-1 0-1 0 0,1 1 0 0 0,0-1 0 0 0,1 1 0 0 0,-1 0 0 0 0,7-2 1 0 0,-4 2 67 0 0,0 1 0 0 0,-1 0 1 0 0,1 0-1 0 0,0 1 1 0 0,0 0-1 0 0,0 1 0 0 0,0 0 1 0 0,1 0-1 0 0,-1 0 1 0 0,11 3-1 0 0,-16-2 5 0 0,1-1 0 0 0,0 1 0 0 0,-1 0 0 0 0,1 1-1 0 0,-1-1 1 0 0,0 1 0 0 0,0-1 0 0 0,1 1 0 0 0,-1 0 0 0 0,0 0 0 0 0,0 0 0 0 0,-1 1 0 0 0,1-1-1 0 0,0 1 1 0 0,-1-1 0 0 0,1 1 0 0 0,-1 0 0 0 0,0 0 0 0 0,0 0 0 0 0,0 0 0 0 0,0 0 0 0 0,-1 1 0 0 0,1-1-1 0 0,-1 0 1 0 0,1 5 0 0 0,1 7-20 0 0,-1 1 0 0 0,0-1 0 0 0,-1 1 0 0 0,-1 16 0 0 0,-8 64 0 0 0,0-1 0 0 0,7-56 16 0 0,2 0-1 0 0,10 67 0 0 0,-6-83-10 0 0,1 1 0 0 0,0-1 0 0 0,2 0-1 0 0,0-1 1 0 0,20 36 0 0 0,47 74 575 0 0,-74-132-554 0 0,-1 0 1 0 0,0 1-1 0 0,1-1 0 0 0,-1 1 1 0 0,0-1-1 0 0,0 0 0 0 0,1 1 1 0 0,-1-1-1 0 0,0 1 0 0 0,0-1 1 0 0,1 1-1 0 0,-1-1 0 0 0,0 1 1 0 0,0-1-1 0 0,0 1 0 0 0,0-1 1 0 0,0 1-1 0 0,0-1 0 0 0,0 1 1 0 0,0-1-1 0 0,0 1 0 0 0,0-1 1 0 0,0 1-1 0 0,-1-1-8 0 0,1 1 0 0 0,-1-1 0 0 0,1 0 0 0 0,-1 0 0 0 0,1 0 0 0 0,-1 0 0 0 0,1 0 0 0 0,-1 0 0 0 0,1 0 0 0 0,-1-1 0 0 0,1 1 0 0 0,0 0 0 0 0,-1 0 0 0 0,1 0 0 0 0,-1 0 0 0 0,1-1 0 0 0,-1 1 0 0 0,0-1 0 0 0,-22-14 384 0 0,17 8-332 0 0,1 0 1 0 0,0-1-1 0 0,0 1 1 0 0,1-1 0 0 0,0 0-1 0 0,0 0 1 0 0,1-1-1 0 0,0 1 1 0 0,-3-16-1 0 0,4 11-9 0 0,1 0-1 0 0,1 0 1 0 0,1 0-1 0 0,0 0 1 0 0,0-1-1 0 0,1 2 1 0 0,1-1-1 0 0,0 0 1 0 0,1 0-1 0 0,0 1 1 0 0,9-18-1 0 0,9-12 26 0 0,49-71 0 0 0,-59 95-96 0 0,186-242 226 0 0,-143 198-470 0 0,-63 72-661 0 0,1 0 0 0 0,0 0 1 0 0,-8 18-1 0 0,8-9-5268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11975 0 0,'-7'-4'1244'0'0,"6"4"-1145"0"0,1-1-1 0 0,-1 1 1 0 0,1-1 0 0 0,-1 1-1 0 0,0 0 1 0 0,1-1-1 0 0,-1 1 1 0 0,0 0 0 0 0,1 0-1 0 0,-1-1 1 0 0,0 1-1 0 0,0 0 1 0 0,1 0-1 0 0,-1 0 1 0 0,0 0 0 0 0,0 0-1 0 0,1 0 1 0 0,-1 0-1 0 0,0 0 1 0 0,0 0 0 0 0,1 0-1 0 0,-1 0 1 0 0,0 1-1 0 0,1-1 1 0 0,-1 0-1 0 0,-1 1 1 0 0,1 0 64 0 0,1-1 0 0 0,-1 1 0 0 0,1 0 0 0 0,-1 0 0 0 0,1 0 0 0 0,-1 0 0 0 0,1-1 0 0 0,0 1 0 0 0,-1 0 1 0 0,1 0-1 0 0,0 0 0 0 0,0 1 0 0 0,-1 1-537 0 0,1 0 388 0 0,-1 0-1 0 0,1 1 1 0 0,0-1-1 0 0,0 0 1 0 0,1 0-1 0 0,-1 0 1 0 0,0 0-1 0 0,1 0 1 0 0,0 0-1 0 0,0 0 1 0 0,0 0-1 0 0,0 0 1 0 0,0 0-1 0 0,1 0 1 0 0,-1-1-1 0 0,1 1 1 0 0,3 4-1 0 0,5 5 143 0 0,0 1 0 0 0,14 11 0 0 0,-18-18-115 0 0,26 23 288 0 0,46 32 0 0 0,-49-39-116 0 0,13 7 396 0 0,87 47 0 0 0,53 10 294 0 0,-106-52-711 0 0,-59-28-224 0 0,0 1 0 0 0,0-2 0 0 0,19 3 0 0 0,-35-7-660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4:5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5063 0 0,'0'0'232'0'0,"-1"1"-13"0"0,-127 94 7032 0 0,36-27-1388 0 0,32-21-6402 0 0,32-23 1194 0 0,-41 46 0 0 0,35-20-356 0 0,25-36-263 0 0,6-2-315 0 0,2-10-775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1415 112 2759 0 0,'7'-24'-822'0'0,"-6"20"1306"0"0,0 0 1 0 0,0-1-1 0 0,-1 1 0 0 0,1 0 1 0 0,-1-1-1 0 0,-1-4 1 0 0,1 6-170 0 0,-1 1 1 0 0,1 0-1 0 0,-1 0 1 0 0,1-1-1 0 0,-1 1 1 0 0,0 0-1 0 0,0 0 1 0 0,0 0-1 0 0,0 0 1 0 0,-1 0-1 0 0,1 0 1 0 0,0 0-1 0 0,-1 0 1 0 0,1 1-1 0 0,-1-1 1 0 0,0 1-1 0 0,0-1 1 0 0,1 1-1 0 0,-1-1 1 0 0,0 1-1 0 0,0 0 1 0 0,0 0-1 0 0,0 0 1 0 0,-4-1-1 0 0,-1 0-186 0 0,0 0 0 0 0,-1 1 0 0 0,1 0 1 0 0,-1 0-1 0 0,1 0 0 0 0,-1 1 0 0 0,1 1 0 0 0,-1-1 0 0 0,1 1 0 0 0,-1 0 0 0 0,1 1 0 0 0,0 0 0 0 0,-1 0 0 0 0,-10 5 0 0 0,-2 1 243 0 0,1 2 0 0 0,0 0 0 0 0,-33 23 0 0 0,-9 13-372 0 0,19-15 0 0 0,-86 51 0 0 0,-187 61-826 0 0,203-95 511 0 0,29-16-527 0 0,55-23 548 0 0,0 2 0 0 0,1 1 0 0 0,0 1 0 0 0,-28 19 0 0 0,50-30 278 0 0,4-1 9 0 0,-1 0 1 0 0,1 0-1 0 0,-1 0 1 0 0,1 1-1 0 0,-1-1 1 0 0,1 0-1 0 0,0 1 1 0 0,0-1-1 0 0,0 1 0 0 0,0-1 1 0 0,-2 4-1 0 0,3-5-12 0 0,0 1-1 0 0,-1-1 1 0 0,1 0-1 0 0,0 1 1 0 0,-1-1-1 0 0,1 1 1 0 0,0-1-1 0 0,-1 0 1 0 0,1 1-1 0 0,0-1 1 0 0,0 1-1 0 0,0-1 1 0 0,0 1-1 0 0,-1-1 1 0 0,1 1-1 0 0,0-1 1 0 0,0 1-1 0 0,0-1 1 0 0,0 1-1 0 0,0-1 1 0 0,0 1-1 0 0,0-1 1 0 0,0 1-1 0 0,1 0 1 0 0,10 7-259 0 0,-7-6 231 0 0,0-1-1 0 0,1 1 1 0 0,-1-1-1 0 0,1 0 1 0 0,-1 0-1 0 0,1-1 1 0 0,0 1-1 0 0,-1-1 1 0 0,9-1-1 0 0,44-7-107 0 0,-42 5 137 0 0,153-38-340 0 0,-14 3-231 0 0,63 5-416 0 0,-209 32 984 0 0,1 0-1 0 0,-1 1 1 0 0,1 1 0 0 0,-1-1-1 0 0,0 1 1 0 0,1 1 0 0 0,13 3-1 0 0,-19-3 23 0 0,1-1 0 0 0,-1 1 0 0 0,1-1 0 0 0,-1 1 0 0 0,0 0-1 0 0,0 0 1 0 0,0 0 0 0 0,0 1 0 0 0,0-1 0 0 0,-1 1 0 0 0,1 0 0 0 0,-1-1 0 0 0,1 1-1 0 0,-1 0 1 0 0,0 1 0 0 0,0-1 0 0 0,0 0 0 0 0,-1 0 0 0 0,3 6 0 0 0,0 6 157 0 0,0 0 1 0 0,0 0 0 0 0,-2 0-1 0 0,0 1 1 0 0,0-1 0 0 0,-2 1-1 0 0,0-1 1 0 0,0 1 0 0 0,-2-1-1 0 0,0 1 1 0 0,0-1 0 0 0,-2 0-1 0 0,0 0 1 0 0,-10 24 0 0 0,6-19 19 0 0,-2-1 0 0 0,0 0 0 0 0,-1-1 0 0 0,-1 0 0 0 0,-1-1 0 0 0,-1 0 0 0 0,0-1 0 0 0,-1-1 0 0 0,0 0 0 0 0,-20 14 0 0 0,2-5-44 0 0,-1-2-1 0 0,-1-1 1 0 0,-69 29-1 0 0,55-31-208 0 0,-1-2 0 0 0,-78 16-1 0 0,88-26-115 0 0,0-2 0 0 0,-57 1 0 0 0,68-6 151 0 0,0-2 0 0 0,1 0-1 0 0,-1-2 1 0 0,-31-9 0 0 0,15-2 5 0 0,42 13 34 0 0,0 1-1 0 0,0 0 1 0 0,0-1-1 0 0,1 0 1 0 0,-1 0-1 0 0,0 1 1 0 0,1-1-1 0 0,-1-1 1 0 0,1 1 0 0 0,0 0-1 0 0,0-1 1 0 0,-2-2-1 0 0,3 3-14 0 0,0 0 0 0 0,1 1 0 0 0,0-1 0 0 0,-1 0 0 0 0,1 0 0 0 0,0 0 0 0 0,0 1 1 0 0,0-1-1 0 0,0 0 0 0 0,0 0 0 0 0,0 0 0 0 0,1 1 0 0 0,-1-1 0 0 0,1 0 0 0 0,-1 0 0 0 0,1 1 0 0 0,0-1 0 0 0,-1 0 0 0 0,1 1 0 0 0,0-1 0 0 0,0 1 0 0 0,0-1 0 0 0,2-1 0 0 0,3-5-196 0 0,0 1 0 0 0,14-13 1 0 0,-14 15-31 0 0,0 0 0 0 0,0 0 0 0 0,0 0 1 0 0,1 1-1 0 0,0 0 0 0 0,0 1 1 0 0,0-1-1 0 0,0 1 0 0 0,12-3 0 0 0,-3 2-3362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 6447 0 0,'0'0'499'0'0,"-3"-1"-328"0"0,-9 0 236 0 0,0 1 0 0 0,0 0 0 0 0,-1 1 1 0 0,1 0-1 0 0,0 1 0 0 0,0 0 0 0 0,0 1 0 0 0,0 1 1 0 0,1-1-1 0 0,-1 2 0 0 0,-12 6 0 0 0,-2 3-29 0 0,0 1 0 0 0,2 1 0 0 0,-37 31 0 0 0,50-38-354 0 0,0 2 0 0 0,1-1-1 0 0,0 1 1 0 0,1 0 0 0 0,0 1 0 0 0,0 0-1 0 0,2 1 1 0 0,-1 0 0 0 0,2 0-1 0 0,0 0 1 0 0,0 1 0 0 0,1 0 0 0 0,-4 21-1 0 0,8-30 15 0 0,0 0 0 0 0,0 0 0 0 0,1 0 0 0 0,0 0 0 0 0,0 0 0 0 0,0 0-1 0 0,1 0 1 0 0,-1 0 0 0 0,1 0 0 0 0,1 0 0 0 0,-1 0 0 0 0,1 0 0 0 0,-1-1-1 0 0,1 1 1 0 0,1-1 0 0 0,-1 1 0 0 0,5 5 0 0 0,-3-5 14 0 0,0-1 1 0 0,0 1-1 0 0,0-1 0 0 0,1 0 1 0 0,0 0-1 0 0,0-1 0 0 0,0 0 1 0 0,0 1-1 0 0,1-2 0 0 0,-1 1 1 0 0,1-1-1 0 0,0 1 0 0 0,-1-2 1 0 0,7 2-1 0 0,4 1 27 0 0,-1-2 1 0 0,1 1-1 0 0,0-2 1 0 0,-1-1-1 0 0,1 0 1 0 0,0 0-1 0 0,0-2 1 0 0,-1 0-1 0 0,1-1 1 0 0,-1 0-1 0 0,1-1 1 0 0,-1-1-1 0 0,0 0 0 0 0,25-15 1 0 0,-33 16-68 0 0,0-1 1 0 0,-1 0-1 0 0,0 0 1 0 0,0-1-1 0 0,-1 0 1 0 0,1 0-1 0 0,-1 0 0 0 0,-1-1 1 0 0,1 1-1 0 0,-1-1 1 0 0,0-1-1 0 0,-1 1 1 0 0,1 0-1 0 0,3-16 0 0 0,-2 7 14 0 0,-2 1-1 0 0,0-1 0 0 0,0 0 0 0 0,-2 0 0 0 0,0 0 0 0 0,-1-26 1 0 0,-1 33-31 0 0,-1-1 1 0 0,1 0 0 0 0,-1 1 0 0 0,-1-1 0 0 0,-6-14-1 0 0,8 20-76 0 0,0 1-1 0 0,-1-1 0 0 0,0 1 1 0 0,0 0-1 0 0,0 0 0 0 0,0 0 0 0 0,-1 0 1 0 0,1 0-1 0 0,-1 1 0 0 0,1-1 1 0 0,-1 1-1 0 0,0-1 0 0 0,0 1 0 0 0,0 0 1 0 0,0 0-1 0 0,-1 1 0 0 0,-3-3 1 0 0,5 4-129 0 0,0-1 1 0 0,0 1 0 0 0,0 0-1 0 0,-1-1 1 0 0,1 1 0 0 0,0 0-1 0 0,0 1 1 0 0,0-1 0 0 0,0 0-1 0 0,0 0 1 0 0,-1 1 0 0 0,1 0-1 0 0,0-1 1 0 0,0 1 0 0 0,0 0-1 0 0,-3 1 1 0 0,3 0-678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15407 0 0,'0'0'1394'0'0,"-1"1"-1150"0"0,-1 3-160 0 0,1 0 1 0 0,-1 0 0 0 0,1 0 0 0 0,0 0 0 0 0,0 0 0 0 0,0 0 0 0 0,0 0 0 0 0,1 1 0 0 0,0-1 0 0 0,0 0-1 0 0,0 0 1 0 0,0 0 0 0 0,1 1 0 0 0,1 4 0 0 0,2 10 818 0 0,13 33-1 0 0,-12-38-932 0 0,15 37 576 0 0,3-1 1 0 0,2 0-1 0 0,1-2 1 0 0,4-1-1 0 0,58 73 1 0 0,203 191 536 0 0,-268-288-1072 0 0,100 93 71 0 0,-94-92-65 0 0,1 0 0 0 0,47 26 0 0 0,-67-44-475 0 0,2 0 0 0 0,-1-1-1 0 0,0 0 1 0 0,1-1 0 0 0,18 3 0 0 0,-24-5 29 0 0,0-1 1 0 0,0-1 0 0 0,0 1-1 0 0,0-1 1 0 0,0 0 0 0 0,0-1-1 0 0,0 1 1 0 0,0-1-1 0 0,0 0 1 0 0,0-1 0 0 0,0 1-1 0 0,0-1 1 0 0,6-4 0 0 0,5-4-6410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 7831 0 0,'0'0'356'0'0,"-2"-1"-6"0"0,-4 1-217 0 0,0-1 0 0 0,0 1 0 0 0,0 1 0 0 0,0-1 0 0 0,1 1 0 0 0,-1 0 0 0 0,0 0 0 0 0,0 0 0 0 0,1 1 0 0 0,-1 0 0 0 0,1 0 0 0 0,-1 0 0 0 0,1 1 0 0 0,0 0 0 0 0,-8 6 0 0 0,0 0 393 0 0,0 0 0 0 0,1 1 0 0 0,0 1 0 0 0,-18 22 0 0 0,19-18-283 0 0,0 0-1 0 0,1 1 0 0 0,1 0 1 0 0,-13 30-1 0 0,11-19-96 0 0,2 1 1 0 0,-7 36-1 0 0,14-58-141 0 0,1-1 1 0 0,0 0-1 0 0,0 1 1 0 0,0-1-1 0 0,1 0 1 0 0,0 1-1 0 0,0-1 0 0 0,0 1 1 0 0,1-1-1 0 0,0 1 1 0 0,3 9-1 0 0,4-2 55 0 0,-6-11-44 0 0,1 1-1 0 0,-1-1 0 0 0,1 0 0 0 0,0 0 1 0 0,-1 0-1 0 0,1 0 0 0 0,0 0 0 0 0,0 0 1 0 0,1-1-1 0 0,-1 0 0 0 0,0 1 1 0 0,0-1-1 0 0,1 0 0 0 0,-1-1 0 0 0,7 2 1 0 0,-5-2 55 0 0,0 0 1 0 0,1-1-1 0 0,-1 1 1 0 0,0-1-1 0 0,0 0 1 0 0,0-1-1 0 0,0 1 1 0 0,0-1-1 0 0,8-4 1 0 0,-1-1 188 0 0,-1 0 1 0 0,0 0 0 0 0,-1-1 0 0 0,0 0-1 0 0,0-1 1 0 0,0-1 0 0 0,13-16 0 0 0,12-18 381 0 0,31-41-2 0 0,-4 1-425 0 0,-38 53-152 0 0,-13 16-239 0 0,17-16 0 0 0,-24 28-582 0 0,0-1 0 0 0,0 1 0 0 0,0-1 0 0 0,8-3 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98 224 5527 0 0,'-1'2'250'0'0,"-3"7"259"0"0,0 0 1 0 0,-1 0-1 0 0,0 0 1 0 0,-1-1 0 0 0,0 1-1 0 0,0-1 1 0 0,-13 11-1 0 0,2 1 2392 0 0,1-8-1430 0 0,9-8 749 0 0,7-5-2202 0 0,-1-1 1 0 0,1 0-1 0 0,0 0 1 0 0,0 1-1 0 0,0-1 1 0 0,0 0-1 0 0,0 0 1 0 0,0 1-1 0 0,0-1 1 0 0,1 0-1 0 0,-1 0 1 0 0,1 1-1 0 0,-1-1 1 0 0,1 0 0 0 0,1-1-1 0 0,-2 2-9 0 0,6-12 16 0 0,0 0-1 0 0,1 0 1 0 0,0 0 0 0 0,1 1 0 0 0,1 1 0 0 0,12-15-1 0 0,66-59-12 0 0,-66 67-49 0 0,2 1 0 0 0,0 1 0 0 0,1 0 0 0 0,0 2 0 0 0,1 1 1 0 0,45-16-1 0 0,-69 28 54 0 0,0 1 1 0 0,0 0-1 0 0,1-1 1 0 0,-1 1-1 0 0,0 0 1 0 0,1 0-1 0 0,-1 0 1 0 0,1-1-1 0 0,-1 1 1 0 0,0 1-1 0 0,1-1 1 0 0,-1 0 0 0 0,0 0-1 0 0,1 0 1 0 0,-1 1-1 0 0,0-1 1 0 0,1 1-1 0 0,-1-1 1 0 0,1 2-1 0 0,1-1 10 0 0,-1 1-1 0 0,0-1 1 0 0,0 1-1 0 0,-1 0 1 0 0,1-1-1 0 0,0 1 1 0 0,-1 0-1 0 0,1 0 1 0 0,1 4-1 0 0,2 3 6 0 0,-1 0-1 0 0,0 1 0 0 0,5 18 1 0 0,-7-16-6 0 0,0 1 1 0 0,0 0-1 0 0,-2 0 1 0 0,1-1-1 0 0,-2 1 1 0 0,-2 17-1 0 0,0 19-42 0 0,5-22-1005 0 0,-2-26 932 0 0,0-1 0 0 0,0 1 1 0 0,0 0-1 0 0,0-1 0 0 0,1 1 0 0 0,-1-1 0 0 0,0 1 1 0 0,0 0-1 0 0,1-1 0 0 0,-1 1 0 0 0,0-1 0 0 0,1 1 1 0 0,-1-1-1 0 0,0 1 0 0 0,1-1 0 0 0,-1 1 0 0 0,1-1 1 0 0,-1 1-1 0 0,2 0 0 0 0,-2-1-175 0 0,2 2-791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325 344 7367 0 0,'0'0'870'0'0,"-1"3"-300"0"0,-7 5-85 0 0,1 0-1 0 0,-1 0 0 0 0,-1-1 0 0 0,1 0 0 0 0,-1 0 0 0 0,0-1 1 0 0,-1 0-1 0 0,0-1 0 0 0,0 0 0 0 0,-12 4 0 0 0,-4 1 260 0 0,1-2-1 0 0,-2-1 1 0 0,-30 4-1 0 0,52-10-702 0 0,0 0 0 0 0,0-1 0 0 0,0 1 0 0 0,0-1-1 0 0,0 0 1 0 0,-1-1 0 0 0,1 1 0 0 0,0-1 0 0 0,0 0 0 0 0,-8-3 0 0 0,13 4-37 0 0,-1-1 0 0 0,0 1 0 0 0,1 0 1 0 0,-1-1-1 0 0,1 1 0 0 0,-1-1 1 0 0,1 1-1 0 0,-1-1 0 0 0,1 1 1 0 0,-1-1-1 0 0,1 1 0 0 0,-1-1 1 0 0,1 1-1 0 0,0-1 0 0 0,-1-1 1 0 0,-1 0 6 0 0,-2-8 58 0 0,3 6-57 0 0,1 1 1 0 0,0 0-1 0 0,1 0 0 0 0,-1 0 1 0 0,1-1-1 0 0,-1 1 0 0 0,1 0 1 0 0,0 0-1 0 0,0 0 0 0 0,0 0 1 0 0,1 0-1 0 0,1-3 0 0 0,24-35-27 0 0,-25 37-1 0 0,23-27-309 0 0,1 1 0 0 0,1 0 0 0 0,2 2-1 0 0,1 2 1 0 0,1 0 0 0 0,1 2 0 0 0,1 2 0 0 0,1 1-1 0 0,62-29 1 0 0,35-4 375 0 0,-115 52 1663 0 0,-14 13-1381 0 0,-1-7-267 0 0,-1-1-36 0 0,0 1 1 0 0,-1-1-1 0 0,1 0 0 0 0,-1 0 0 0 0,1 0 0 0 0,-1 1 1 0 0,0-1-1 0 0,-1 0 0 0 0,1 0 0 0 0,0 0 0 0 0,-1-1 1 0 0,-2 5-1 0 0,-4 4 45 0 0,-16 17 1 0 0,10-12 2 0 0,-113 130 524 0 0,27-39-406 0 0,29-32-165 0 0,37-43 48 0 0,9-10-2010 0 0,9-5-3079 0 0,9-8 124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47 13903 0 0,'6'-46'1906'0'0,"-9"48"-1474"0"0,-25 27-84 0 0,1 1 0 0 0,-41 60 0 0 0,36-46-198 0 0,-98 157 186 0 0,88-131-297 0 0,-19 22-21 0 0,-9 14-254 0 0,57-84 28 0 0,1 0-1 0 0,-17 47 1 0 0,24-53-55 0 0,1 0 0 0 0,1 1 1 0 0,0-1-1 0 0,1 1 0 0 0,0 18 0 0 0,2-31-240 0 0,-3 8-9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686 919 6911 0 0,'-6'10'300'0'0,"1"1"0"0"0,1-1 0 0 0,0 1 0 0 0,0 0 0 0 0,1 0 0 0 0,1 1 0 0 0,-1-1 0 0 0,2 1 0 0 0,-1 17 0 0 0,5-29 84 0 0,1 1-238 0 0,0-1-1 0 0,0 0 0 0 0,0 0 0 0 0,0-1 0 0 0,0 1 1 0 0,0-1-1 0 0,0 0 0 0 0,-1 0 0 0 0,1 0 0 0 0,0-1 1 0 0,0 1-1 0 0,-1-1 0 0 0,1 0 0 0 0,5-3 0 0 0,6-5 648 0 0,27-23 0 0 0,1-6-421 0 0,-1-1 1 0 0,-2-3-1 0 0,-2-1 0 0 0,60-90 0 0 0,-70 88-123 0 0,-3-1 1 0 0,-1-1-1 0 0,-2 0 0 0 0,-3-2 0 0 0,21-79 0 0 0,-33 98-883 0 0,-1-1 0 0 0,2-50 0 0 0,-8 67 349 0 0,0 0 0 0 0,0-1 0 0 0,-2 1-1 0 0,0 0 1 0 0,-1-1 0 0 0,0 1 0 0 0,-8-20-1 0 0,10 33 199 0 0,1-1-1 0 0,-1 1 1 0 0,0 0-1 0 0,0 0 1 0 0,-1 0-1 0 0,1 0 1 0 0,0 0-1 0 0,-1 1 1 0 0,1-1 0 0 0,-1 0-1 0 0,1 1 1 0 0,-1-1-1 0 0,0 1 1 0 0,-2-3-1 0 0,2 4 70 0 0,1-1 1 0 0,-1 1-1 0 0,1 0 0 0 0,0-1 0 0 0,-1 1 0 0 0,1 0 1 0 0,-1 0-1 0 0,1 0 0 0 0,-1 0 0 0 0,1 0 1 0 0,-1 0-1 0 0,1 1 0 0 0,-1-1 0 0 0,1 0 1 0 0,0 1-1 0 0,-1-1 0 0 0,1 1 0 0 0,0-1 0 0 0,-1 1 1 0 0,1 0-1 0 0,0 0 0 0 0,-1-1 0 0 0,0 2 1 0 0,-9 6 21 0 0,1 1 0 0 0,0 0 0 0 0,0 0 0 0 0,1 1 0 0 0,-14 18 0 0 0,-33 60 297 0 0,-13 51 216 0 0,3-7 27 0 0,-147 295 515 0 0,191-381-1014 0 0,-219 404 163 0 0,203-392-180 0 0,-53 66-1 0 0,50-72-18 0 0,1 0-295 0 0,-3-3 0 0 0,-1-1 0 0 0,-54 44 0 0 0,96-91 102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11975 0 0,'0'0'6996'0'0,"3"0"-6577"0"0,14 2-51 0 0,1 0 1 0 0,0-2-1 0 0,33-3 1 0 0,-8 0-39 0 0,269-23 640 0 0,-192 12-842 0 0,65-10-2031 0 0,-87-2-1969 0 0,-49 12 1866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 2303 0 0,'1'-2'7775'0'0,"-1"2"-7618"0"0,0 0 0 0 0,1 0-1 0 0,-1-1 1 0 0,0 1 0 0 0,0 0 0 0 0,0 0 0 0 0,0-1 0 0 0,1 1-1 0 0,-1 0 1 0 0,0 0 0 0 0,0-1 0 0 0,0 1 0 0 0,0 0 0 0 0,0-1-1 0 0,0 1 1 0 0,0 0 0 0 0,0-1 0 0 0,0 1 0 0 0,0 0-1 0 0,0-1 1 0 0,0 1 0 0 0,0 0 0 0 0,0 0 0 0 0,0-1 0 0 0,0 1-1 0 0,0 0 1 0 0,0-1 0 0 0,0 1 0 0 0,0 0 0 0 0,-1-1 0 0 0,0 1-11 0 0,0-1 0 0 0,0 1 0 0 0,0 0 0 0 0,0 0 0 0 0,0 0 0 0 0,0 0 0 0 0,0 0 1 0 0,0 0-1 0 0,0 0 0 0 0,0 0 0 0 0,0 1 0 0 0,-1-1 0 0 0,-6 2-93 0 0,0 0-1 0 0,0 1 0 0 0,0 0 0 0 0,0 0 1 0 0,0 1-1 0 0,-9 6 0 0 0,-45 34 167 0 0,39-27-196 0 0,-139 112 41 0 0,154-122-44 0 0,1 0 0 0 0,0 1-1 0 0,0 0 1 0 0,0 0 0 0 0,1 0 0 0 0,0 1-1 0 0,1 0 1 0 0,0 1 0 0 0,-6 15 0 0 0,11-24-9 0 0,0-1 0 0 0,0 1 0 0 0,0 0 0 0 0,0 0 0 0 0,0-1 0 0 0,0 1 0 0 0,0 0 0 0 0,1 0 0 0 0,-1-1 0 0 0,0 1 0 0 0,1 0 0 0 0,-1 0 0 0 0,0-1 0 0 0,1 1 0 0 0,-1 0 0 0 0,1-1 0 0 0,-1 1 0 0 0,1-1 0 0 0,-1 1 0 0 0,1 0 0 0 0,-1-1 0 0 0,1 1 0 0 0,-1-1 0 0 0,1 1 0 0 0,0-1 0 0 0,-1 0 0 0 0,1 1 0 0 0,0-1 0 0 0,0 0 0 0 0,-1 1 0 0 0,1-1 0 0 0,0 0 0 0 0,0 0 0 0 0,27 7 247 0 0,-19-6-175 0 0,0-1 0 0 0,1 0 1 0 0,-1 0-1 0 0,0-1 1 0 0,1 0-1 0 0,-1 0 0 0 0,10-4 1 0 0,62-23 202 0 0,-67 23-262 0 0,10-5 38 0 0,0 0 0 0 0,-2-1-1 0 0,32-21 1 0 0,-43 24-41 0 0,-1 0-1 0 0,1 0 0 0 0,-2-1 0 0 0,1 0 0 0 0,-1-1 1 0 0,-1 0-1 0 0,0-1 0 0 0,10-16 0 0 0,-11 14 3 0 0,-1 1 20 0 0,-3 3-49 0 0,-3 7-68 0 0,-2 4-9 0 0,0-1 70 0 0,0 0 0 0 0,0 1 0 0 0,0-1 0 0 0,0 1 0 0 0,0-1 0 0 0,0 1-1 0 0,1 0 1 0 0,-1 0 0 0 0,-1 2 0 0 0,0 0 35 0 0,0 1 0 0 0,0-1 0 0 0,1 1 0 0 0,-1-1 0 0 0,1 1 0 0 0,0 0 0 0 0,0 0 0 0 0,-1 6 0 0 0,3-8-130 0 0,-1-1 1 0 0,1 0-1 0 0,0 1 1 0 0,0-1-1 0 0,0 1 1 0 0,0-1 0 0 0,0 1-1 0 0,1 2 1 0 0,0-3-278 0 0,0 0 0 0 0,-1 0 0 0 0,1-1 0 0 0,0 1 0 0 0,0 0 0 0 0,0-1 0 0 0,0 1 0 0 0,0-1 1 0 0,0 1-1 0 0,0-1 0 0 0,0 0 0 0 0,2 2 0 0 0,11 6-5522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38 351 13647 0 0,'0'0'628'0'0,"-1"-1"-17"0"0,0-1-300 0 0,0 0 0 0 0,-1 0 1 0 0,1 0-1 0 0,-1 0 0 0 0,0 0 0 0 0,0 0 0 0 0,1 1 1 0 0,-1-1-1 0 0,0 1 0 0 0,0-1 0 0 0,-1 1 1 0 0,1 0-1 0 0,-2-1 0 0 0,-2-1 1976 0 0,4-10-1602 0 0,2 12-660 0 0,-1 0-1 0 0,1 0 0 0 0,0 0 0 0 0,0 0 0 0 0,-1-1 0 0 0,1 1 0 0 0,0 0 0 0 0,0 0 1 0 0,0 0-1 0 0,0 0 0 0 0,0 0 0 0 0,1-1 0 0 0,-1 1 0 0 0,0 0 0 0 0,0 0 0 0 0,1 0 1 0 0,-1 0-1 0 0,1-1 0 0 0,2-3-1 0 0,0 0-1 0 0,0 1 1 0 0,0-1 0 0 0,1 1 0 0 0,0 0 0 0 0,-1 0 0 0 0,2 1-1 0 0,7-7 1 0 0,5-2 90 0 0,20-9 0 0 0,-6 4-59 0 0,3-4-121 0 0,0 2-1 0 0,2 1 0 0 0,0 2 1 0 0,0 2-1 0 0,41-11 1 0 0,-74 24-21 0 0,-2 4 4 0 0,5 9-4 0 0,-5-10 77 0 0,-1 0 1 0 0,1 0-1 0 0,-1 1 1 0 0,0-1-1 0 0,0 0 1 0 0,0 0-1 0 0,0 1 1 0 0,0-1-1 0 0,0 0 1 0 0,0 0-1 0 0,-1 1 1 0 0,1-1-1 0 0,-2 4 1 0 0,-3 3-21 0 0,0 0 1 0 0,-11 17-1 0 0,9-15 31 0 0,-1-1 11 0 0,4-1 1 0 0,4-8-28 0 0,0-1 1 0 0,0 1 0 0 0,0-1 0 0 0,0 1-1 0 0,1-1 1 0 0,-1 1 0 0 0,0-1-1 0 0,0 0 1 0 0,0 1 0 0 0,0-1-1 0 0,1 1 1 0 0,-1-1 0 0 0,0 0-1 0 0,0 1 1 0 0,1-1 0 0 0,-1 1-1 0 0,0-1 1 0 0,1 0 0 0 0,-1 1-1 0 0,0-1 1 0 0,1 0 0 0 0,-1 0-1 0 0,1 1 1 0 0,-1-1 0 0 0,0 0-1 0 0,1 0 1 0 0,-1 0 0 0 0,1 1-1 0 0,-1-1 1 0 0,1 0 0 0 0,-1 0-1 0 0,1 0 1 0 0,-1 0 0 0 0,1 0-1 0 0,14 3-247 0 0,-8-3 96 0 0,-1-1 0 0 0,0 1 1 0 0,0-1-1 0 0,1 0 0 0 0,-1 0 0 0 0,0-1 1 0 0,0 0-1 0 0,7-3 0 0 0,6-4-494 0 0,21-13 1 0 0,-4 1-125 0 0,75-49-343 0 0,-21 11 488 0 0,-82 55 816 0 0,0 1 1 0 0,1 0-1 0 0,-1 0 0 0 0,1 0 0 0 0,-1 1 0 0 0,1 0 0 0 0,0 1 0 0 0,15-1 1 0 0,-21 2 465 0 0,-2 1-375 0 0,1 1-219 0 0,-1-1-1 0 0,1 1 1 0 0,-1 0 0 0 0,0 0-1 0 0,0-1 1 0 0,1 1-1 0 0,-1 0 1 0 0,-1 0 0 0 0,1 0-1 0 0,0 0 1 0 0,0 1 0 0 0,-1-1-1 0 0,1 0 1 0 0,-1 0 0 0 0,0 0-1 0 0,0 0 1 0 0,0 1 0 0 0,0-1-1 0 0,0 0 1 0 0,0 0 0 0 0,0 0-1 0 0,-1 0 1 0 0,1 1 0 0 0,-2 2-1 0 0,-2 8 175 0 0,-1 0 0 0 0,-12 24-1 0 0,8-21 4 0 0,0 5-126 0 0,-26 58 210 0 0,27-55-1895 0 0,7-22-181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 13935 0 0,'1'-2'638'0'0,"15"-21"3763"0"0,-16 26-4349 0 0,-1-1 0 0 0,0 0 0 0 0,0 1-1 0 0,0-1 1 0 0,-1 0 0 0 0,1 0 0 0 0,0 0 0 0 0,-4 4 0 0 0,0 1 42 0 0,-9 13 199 0 0,-26 29 1 0 0,18-23-118 0 0,-32 29-30 0 0,0 0-343 0 0,41-40-343 0 0,-5 7-1131 0 0,8-8-3884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1 702 9215 0 0,'12'-39'816'0'0,"-3"16"-656"0"0,0-2-160 0 0,0 4 0 0 0,-2 3 1048 0 0,-2 6 2688 0 0,4 3-4856 0 0</inkml:trace>
  <inkml:trace contextRef="#ctx0" brushRef="#br0" timeOffset="1">1062 0 5063 0 0,'0'0'4476'0'0,"-1"3"-2286"0"0,-7 12-1405 0 0,0 1 0 0 0,-1-2 0 0 0,-17 22 0 0 0,-39 39-201 0 0,37-43-212 0 0,-29 40 0 0 0,-145 256 1438 0 0,61-83-551 0 0,58-115-1101 0 0,-20 34 17 0 0,76-119-155 0 0,17-31-325 0 0,1 0 0 0 0,1 1 0 0 0,0 0 1 0 0,1 1-1 0 0,-7 22 0 0 0,13-35-1478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14743 0 0,'0'0'6544'0'0,"0"1"-6432"0"0,1 2-99 0 0,-4 14 70 0 0,2-12-65 0 0,-1 0 0 0 0,0 0 0 0 0,0-1 0 0 0,0 1 0 0 0,0-1 0 0 0,-1 0 0 0 0,-5 8 0 0 0,-27 26 338 0 0,25-28-272 0 0,-61 55 369 0 0,23-23-226 0 0,-226 195 680 0 0,129-114-645 0 0,-92 69-119 0 0,220-181-298 0 0,13-10-174 0 0,10-9 29 0 0,44-31-1368 0 0,-11 7 136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7831 0 0,'0'0'2420'0'0,"0"3"-1550"0"0,-8 15 355 0 0,0-1 1 0 0,-1 0 0 0 0,-1-1 0 0 0,0 0 0 0 0,-18 21 0 0 0,-20 32 1099 0 0,42-59-2207 0 0,0 0 0 0 0,1 0 0 0 0,1 1 0 0 0,0 0 0 0 0,-4 13 0 0 0,6-16-390 0 0,0-1 1 0 0,-1 1-1 0 0,0-1 1 0 0,0 0-1 0 0,0 0 1 0 0,-1-1 0 0 0,0 1-1 0 0,-6 6 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506 106 10567 0 0,'0'0'482'0'0,"0"-1"-8"0"0,0-4-324 0 0,0 1-1 0 0,0-1 0 0 0,1 1 0 0 0,0-1 1 0 0,-1 1-1 0 0,2 0 0 0 0,-1-1 0 0 0,0 1 0 0 0,1 0 1 0 0,2-4-1 0 0,1-3 1039 0 0,7-20 1068 0 0,-11 29-1818 0 0,-39-6-166 0 0,26 8-271 0 0,0 1-1 0 0,0 0 1 0 0,0 1 0 0 0,0 0-1 0 0,-18 6 1 0 0,3 1-10 0 0,-31 16 0 0 0,10-2-26 0 0,1 2 1 0 0,1 2 0 0 0,-66 51-1 0 0,103-71 34 0 0,2 0 0 0 0,-1 1 0 0 0,1-1 0 0 0,0 2 0 0 0,0-1 0 0 0,-7 13 0 0 0,13-18 9 0 0,-1 0-1 0 0,1 0 0 0 0,0 0 0 0 0,-1 0 1 0 0,1 1-1 0 0,1-1 0 0 0,-1 0 0 0 0,0 1 1 0 0,1-1-1 0 0,0 6 0 0 0,0-7 8 0 0,0 0 1 0 0,1 0-1 0 0,-1 1 1 0 0,1-1-1 0 0,-1 0 1 0 0,1 0-1 0 0,0 0 1 0 0,0 0-1 0 0,0 0 0 0 0,0 0 1 0 0,1 0-1 0 0,-1 0 1 0 0,0 0-1 0 0,1-1 1 0 0,-1 1-1 0 0,1 0 0 0 0,2 1 1 0 0,-1-1 19 0 0,0 0 0 0 0,0 0 0 0 0,0 0 1 0 0,1 0-1 0 0,-1-1 0 0 0,1 1 0 0 0,-1-1 0 0 0,1 0 0 0 0,-1 0 1 0 0,1 0-1 0 0,0-1 0 0 0,-1 1 0 0 0,1-1 0 0 0,7 0 0 0 0,3-1 175 0 0,1-1-1 0 0,21-5 0 0 0,-20 3-60 0 0,14-4 60 0 0,0-2 0 0 0,0-1 0 0 0,39-21 0 0 0,6-3 16 0 0,-64 30-194 0 0,-6 3-19 0 0,0-1 0 0 0,0 1 1 0 0,0 0-1 0 0,7-1 0 0 0,-10 2-102 0 0,-12 11-449 0 0,8-7 430 0 0,-32 22-2761 0 0,26-19-202 0 0,-5 4-2656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1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7831 0 0,'0'0'4986'0'0,"1"3"-3589"0"0,3 1-629 0 0,1 1 0 0 0,0-1 0 0 0,-1 0 0 0 0,10 6 0 0 0,-11-8-679 0 0,0-1 1 0 0,-1 0-1 0 0,1 0 1 0 0,0 0-1 0 0,0 0 0 0 0,0 0 1 0 0,0-1-1 0 0,0 1 1 0 0,0-1-1 0 0,0 0 0 0 0,0 0 1 0 0,0 0-1 0 0,0 0 1 0 0,0 0-1 0 0,0-1 0 0 0,0 1 1 0 0,0-1-1 0 0,0 0 1 0 0,0 0-1 0 0,0 0 1 0 0,0 0-1 0 0,-1-1 0 0 0,4-1 1 0 0,5-4-18 0 0,1-1-1 0 0,-1 0 1 0 0,18-19 0 0 0,-21 19 64 0 0,90-92 556 0 0,-19 18-144 0 0,-66 70-465 0 0,19-21 142 0 0,2 2 0 0 0,56-39-1 0 0,-60 51-215 0 0,1 2 0 0 0,1 1 0 0 0,0 1 0 0 0,41-13 0 0 0,-28 15-255 0 0,0 2-1 0 0,80-9 1 0 0,30 9-1714 0 0,-122 9 559 0 0,0 0-533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154 222 7343 0 0,'0'0'660'0'0,"-2"-1"-541"0"0,-5-4 2 0 0,4 3 508 0 0,0 0 0 0 0,0 0-1 0 0,-1 1 1 0 0,1-1-1 0 0,-7-1 1 0 0,8 3-541 0 0,0-1 1 0 0,0 0-1 0 0,0 0 1 0 0,0 1-1 0 0,0-1 1 0 0,1 0-1 0 0,-1 0 1 0 0,-2-2-1 0 0,3 2 260 0 0,-2-4-38 0 0,3 5-293 0 0,0 0-1 0 0,0 0 0 0 0,-1-1 1 0 0,1 1-1 0 0,0 0 0 0 0,0 0 1 0 0,0 0-1 0 0,-1-1 0 0 0,1 1 1 0 0,0 0-1 0 0,0 0 1 0 0,0-1-1 0 0,0 1 0 0 0,0 0 1 0 0,0 0-1 0 0,0-1 0 0 0,0 1 1 0 0,0 0-1 0 0,-1 0 0 0 0,1-1 1 0 0,0 1-1 0 0,0 0 0 0 0,0-1 1 0 0,0 1-1 0 0,1 0 1 0 0,-1 0-1 0 0,0-1 0 0 0,0 1 1 0 0,0 0-1 0 0,0 0 0 0 0,0-1 1 0 0,2-4 92 0 0,0 1-1 0 0,0 0 1 0 0,1 0 0 0 0,-1-1 0 0 0,1 2 0 0 0,0-1 0 0 0,0 0 0 0 0,1 0 0 0 0,-1 1 0 0 0,1 0-1 0 0,-1 0 1 0 0,1 0 0 0 0,0 0 0 0 0,0 0 0 0 0,7-3 0 0 0,9-3 66 0 0,0 0 0 0 0,23-7 1 0 0,23-6-119 0 0,2 4 1 0 0,0 2-1 0 0,1 4 1 0 0,76-5 0 0 0,-124 16-66 0 0,0 1 1 0 0,0 1 0 0 0,0 1 0 0 0,0 1 0 0 0,0 0 0 0 0,0 2 0 0 0,-1 0-1 0 0,1 2 1 0 0,-1 0 0 0 0,-1 1 0 0 0,0 1 0 0 0,0 1 0 0 0,0 0-1 0 0,-1 2 1 0 0,-1 0 0 0 0,0 1 0 0 0,-1 0 0 0 0,0 2 0 0 0,-1 0 0 0 0,-1 0-1 0 0,19 27 1 0 0,-17-19-5 0 0,0 2-1 0 0,14 29 0 0 0,-24-42 8 0 0,-1 1 1 0 0,0 0-1 0 0,-1 0 0 0 0,0 0 0 0 0,-1 1 0 0 0,3 23 0 0 0,-6-32 5 0 0,0 0-1 0 0,0 0 1 0 0,0 0 0 0 0,-1 0-1 0 0,0-1 1 0 0,0 1 0 0 0,0 0-1 0 0,0 0 1 0 0,-1-1-1 0 0,0 1 1 0 0,0-1 0 0 0,0 1-1 0 0,0-1 1 0 0,-1 0-1 0 0,1 0 1 0 0,-1 0 0 0 0,0 0-1 0 0,-1 0 1 0 0,-3 3 0 0 0,1-2 9 0 0,-1 0-1 0 0,1 0 1 0 0,-1-1 0 0 0,-1 0 0 0 0,1 0 0 0 0,0-1 0 0 0,-1 0 0 0 0,0 0 0 0 0,0-1 0 0 0,-14 3 0 0 0,-28 2 68 0 0,0-3 0 0 0,-70-2 0 0 0,8-1 12 0 0,-261-2-4 0 0,328-1-81 0 0,-91-1 31 0 0,105 3-26 0 0,-1 2-1 0 0,-37 8 0 0 0,54-6-8 0 0,14-4-1 0 0,1 1 0 0 0,-1-1 1 0 0,1 0-1 0 0,-1 1 0 0 0,0-1 0 0 0,1 1 0 0 0,-1-1 0 0 0,1 0 0 0 0,-1 1 0 0 0,1-1 0 0 0,-1 1 1 0 0,1 0-1 0 0,0-1 0 0 0,-1 2 0 0 0,0-1-5 0 0,1 0 1 0 0,-1 0-1 0 0,1 0 1 0 0,0 1-1 0 0,0-1 1 0 0,0 0-1 0 0,0 0 0 0 0,0 0 1 0 0,0 0-1 0 0,0 0 1 0 0,0 2-1 0 0,1 0 0 0 0,0 1 0 0 0,0 0-1 0 0,0-1 1 0 0,1 1 0 0 0,0-1-1 0 0,-1 1 1 0 0,1-1 0 0 0,0 0-1 0 0,1 0 1 0 0,-1 0 0 0 0,0 0-1 0 0,1 0 1 0 0,3 2 0 0 0,6 5 20 0 0,25 17-1 0 0,-10-8 43 0 0,-5-1 73 0 0,-1 0 0 0 0,0 2-1 0 0,25 31 1 0 0,-35-37-95 0 0,0 1-1 0 0,-1 1 0 0 0,-1-1 1 0 0,-1 2-1 0 0,0-1 1 0 0,7 25-1 0 0,-7-16 0 0 0,10 53-1 0 0,-17-69-32 0 0,0 0 0 0 0,0 0 0 0 0,-1 0 0 0 0,0 0 0 0 0,-1 1 0 0 0,0-1-1 0 0,0 0 1 0 0,-1 0 0 0 0,-4 13 0 0 0,0-11 12 0 0,1 1-161 0 0,4-10-866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15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2503 0 0,'22'25'128'0'0,"1"-1"0"0"0,53 42 15167 0 0,-74-65-14854 0 0,3-1-701 0 0,-1 1 0 0 0,0 1 0 0 0,0-1 0 0 0,7 4 0 0 0,3 3-5904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8:3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71 617 10735 0 0,'0'0'979'0'0,"0"-2"-808"0"0,4-14-60 0 0,-3 11 73 0 0,1-1 0 0 0,-1 0 0 0 0,0-10-1 0 0,-1 14-243 0 0,-5-10-1412 0 0,2 9 1187 0 0,2 1 191 0 0,0 1-1 0 0,-1 0 1 0 0,1-1 0 0 0,-1 1-1 0 0,0 0 1 0 0,1 0 0 0 0,-1 0-1 0 0,0 0 1 0 0,1 0-1 0 0,-1 0 1 0 0,0 1 0 0 0,-3-2-1 0 0,1 1 464 0 0,1 0 0 0 0,-1 0 0 0 0,0 0 0 0 0,0 1 0 0 0,0-1 0 0 0,0 1 0 0 0,0 0 0 0 0,0 0 0 0 0,-9 2 5141 0 0,16-2-5365 0 0,21 6-11 0 0,0-1 1 0 0,0-1-1 0 0,0-1 0 0 0,32 0 0 0 0,103-10 265 0 0,-116 5-397 0 0,130-16-104 0 0,-98 9-122 0 0,31-6-228 0 0,137-37 1 0 0,99-53 200 0 0,-142 43 715 0 0,403-68 0 0 0,-536 120-778 0 0,106-20-2154 0 0,-143 23 1946 0 0,-1-1 1 0 0,-1-1 0 0 0,49-24-1 0 0,-66 27-98 0 0,-1 0 0 0 0,-1-1-1 0 0,10-8 1 0 0,3-5-3783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58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40 992 6447 0 0,'0'0'2446'0'0,"-11"-4"3450"0"0,9 4-5820 0 0,1-1 1 0 0,-1 0-1 0 0,0 0 1 0 0,1 1-1 0 0,-1-1 1 0 0,1 0-1 0 0,-1 0 1 0 0,1-1-1 0 0,0 1 1 0 0,-1 0-1 0 0,1 0 1 0 0,0-1-1 0 0,0 1 1 0 0,0 0-1 0 0,0-1 1 0 0,0 1-1 0 0,0-1 1 0 0,0 0-1 0 0,1 1 1 0 0,-1-1-1 0 0,0 0 1 0 0,1 1 0 0 0,0-1-1 0 0,-1 0 1 0 0,1 1-1 0 0,0-1 1 0 0,0 0-1 0 0,0 0 1 0 0,0 0-1 0 0,0 1 1 0 0,0-1-1 0 0,0 0 1 0 0,1 0-1 0 0,-1 1 1 0 0,1-3-1 0 0,3-8-137 0 0,0 1 1 0 0,1 0-1 0 0,0 0 0 0 0,10-14 1 0 0,30-41-463 0 0,-28 43 325 0 0,28-42-182 0 0,41-54-6 0 0,-54 78 338 0 0,89-106-86 0 0,-67 85 291 0 0,74-72 602 0 0,80-39-31 0 0,-202 169-718 0 0,0 1 0 0 0,1 0-1 0 0,-1 0 1 0 0,1 0-1 0 0,9-1 1 0 0,11-5 8 0 0,-12 4 30 0 0,-13 5-39 0 0,-1 0-6 0 0,0 0 0 0 0,0 0 0 0 0,-1 0 0 0 0,1 0-1 0 0,0 0 1 0 0,0 0 0 0 0,0 0 0 0 0,-1 0 0 0 0,1 0-1 0 0,0 0 1 0 0,0 1 0 0 0,-1-1 0 0 0,1 0 0 0 0,0 0-1 0 0,-1 1 1 0 0,1-1 0 0 0,0 1 0 0 0,-1-1 0 0 0,2 1 0 0 0,9 10-6 0 0,-9-8-17 0 0,1 1 1 0 0,-1 0-1 0 0,0 1 1 0 0,-1-1-1 0 0,1 0 1 0 0,-1 0-1 0 0,1 1 1 0 0,-1-1-1 0 0,-1 1 1 0 0,1-1-1 0 0,-1 1 1 0 0,1-1-1 0 0,-1 1 1 0 0,-1 5-1 0 0,0 3-110 0 0,-1 1-1 0 0,-1-1 1 0 0,-6 21-1 0 0,-1-7-46 0 0,0 0-1 0 0,-2-1 0 0 0,-21 33 1 0 0,-53 71-476 0 0,71-109 558 0 0,-5 7 61 0 0,-1-1 0 0 0,-1-1 0 0 0,-1-2 0 0 0,-1 0 0 0 0,-1-1 1 0 0,-2-1-1 0 0,-29 18 0 0 0,28-21 296 0 0,3-2 38 0 0,-2-1 0 0 0,0 0-1 0 0,-33 12 1 0 0,4-7 69 0 0,-2-2-1 0 0,-107 20 1 0 0,163-38 165 0 0,-8-4 610 0 0,32 0-1104 0 0,-1 1 0 0 0,0 0 0 0 0,1 2 0 0 0,-1 0 0 0 0,0 1 0 0 0,1 2 0 0 0,-1 0 0 0 0,38 11 0 0 0,-20-3-40 0 0,-1 1 0 0 0,0 3 0 0 0,-1 1 0 0 0,42 24 0 0 0,129 89 263 0 0,-192-119-239 0 0,252 135 457 0 0,-219-122-407 0 0,2-2 0 0 0,0-2 0 0 0,86 19 0 0 0,76-10 6 0 0,-137-22-80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0:2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14743 0 0,'0'0'5314'0'0,"-1"2"-4154"0"0,-4 3-860 0 0,-32 37-18 0 0,35-41-368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 7975 0 0,'0'0'1216'0'0,"-3"-7"4568"0"0,-7 18-5411 0 0,1 1 0 0 0,0 1 0 0 0,1 0 0 0 0,-11 21-1 0 0,-5 9 172 0 0,-142 217-549 0 0,125-187-2671 0 0,37-64 1133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41 189 12351 0 0,'-2'-1'564'0'0,"-1"1"-365"0"0,-18-8 460 0 0,17 6-490 0 0,-6-2 2970 0 0,22 4-2975 0 0,1 0 0 0 0,-1-1 0 0 0,1 0 0 0 0,14-4 0 0 0,-2 1 65 0 0,324-71 2111 0 0,-98 15-832 0 0,-194 49-1262 0 0,1 3 0 0 0,83 0 0 0 0,-54 10-344 0 0,-72-1-75 0 0,0 1 0 0 0,0 0 1 0 0,23 8-1 0 0,-36-10-133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65 11055 0 0,'-1'2'506'0'0,"-70"110"1366"0"0,-20 35 1510 0 0,74-113-2847 0 0,-25 45 2001 0 0,41-77-2159 0 0,-2 3 1279 0 0,12-25-1325 0 0,12-31-292 0 0,2 1 0 0 0,45-72 0 0 0,-42 83-55 0 0,-13 18-27 0 0,1 0 0 0 0,1 1 0 0 0,0 1 0 0 0,22-21 0 0 0,-32 36 73 0 0,1-1 1 0 0,-1 1-1 0 0,1 0 1 0 0,-1 1-1 0 0,1-1 1 0 0,0 1-1 0 0,1 0 0 0 0,-1 1 1 0 0,0-1-1 0 0,1 1 1 0 0,-1 1-1 0 0,1-1 1 0 0,0 1-1 0 0,-1 0 1 0 0,1 0-1 0 0,0 1 0 0 0,0 0 1 0 0,0 0-1 0 0,0 1 1 0 0,6 1-1 0 0,-9-1 8 0 0,10 1 121 0 0,0 1-1 0 0,25 10 0 0 0,-36-12-127 0 0,1 1 0 0 0,-1-1 0 0 0,1 1 0 0 0,-1 0 0 0 0,0 0 0 0 0,0 0 0 0 0,0 1 0 0 0,0-1 0 0 0,0 1 0 0 0,-1 0 0 0 0,1-1 0 0 0,-1 1 0 0 0,0 0 0 0 0,0 0 0 0 0,0 1 0 0 0,2 3 0 0 0,-1 1 30 0 0,0-1 1 0 0,-1 1-1 0 0,0 0 0 0 0,0-1 0 0 0,-1 1 0 0 0,0 0 1 0 0,-1 0-1 0 0,1 0 0 0 0,-1 0 0 0 0,-1 0 1 0 0,-1 10-1 0 0,-2-3-2 0 0,0 1 0 0 0,-1-1 0 0 0,0-1 1 0 0,-13 26-1 0 0,6-16-18 0 0,5-9 7 0 0,-17 27 0 0 0,0 1-2799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9215 0 0,'0'0'707'0'0,"1"-1"-284"0"0,5-2 241 0 0,0 0 1 0 0,0 1-1 0 0,0-1 0 0 0,0 1 1 0 0,0 1-1 0 0,11-3 1 0 0,43-1 1037 0 0,-20 3-1086 0 0,17-5 145 0 0,-1-2 1 0 0,-1-3-1 0 0,59-19 0 0 0,-11-5-155 0 0,80-25 284 0 0,-137 48-997 0 0,0 2 1 0 0,50-4-1 0 0,-90 14-414 0 0,0 0 0 0 0,1 1 0 0 0,-1-1-1 0 0,1 1 1 0 0,-1 1 0 0 0,0-1 0 0 0,1 1 0 0 0,11 3 0 0 0,-9 1-5741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433 794 6303 0 0,'0'2'290'0'0,"-6"9"-28"0"0,0-1 0 0 0,-17 22 5127 0 0,24-33-5146 0 0,-1-1 0 0 0,1 0 0 0 0,0 1 1 0 0,0 0-1 0 0,0-1 0 0 0,0 1 0 0 0,1 0 0 0 0,1-3 0 0 0,2-1 270 0 0,186-255 3715 0 0,-87 115-3560 0 0,-74 103-776 0 0,-2-2 0 0 0,-2-1-1 0 0,39-91 1 0 0,-60 122-34 0 0,0 0-1 0 0,-1 0 1 0 0,4-21 0 0 0,-8 32 104 0 0,1-1 0 0 0,-1 1 0 0 0,1 0 0 0 0,-1 0 0 0 0,0-1-1 0 0,0 1 1 0 0,-1 0 0 0 0,1-1 0 0 0,-1 1 0 0 0,1 0 0 0 0,-1 0 0 0 0,0 0 0 0 0,0-1 0 0 0,-1 1 0 0 0,1 0 0 0 0,0 0 0 0 0,-1 1 0 0 0,0-1-1 0 0,0 0 1 0 0,0 0 0 0 0,-3-3 0 0 0,3 5 17 0 0,1 0 0 0 0,-1 1-1 0 0,0-1 1 0 0,1 0 0 0 0,-1 0-1 0 0,0 1 1 0 0,1-1 0 0 0,-1 1 0 0 0,0-1-1 0 0,0 1 1 0 0,0 0 0 0 0,0 0-1 0 0,1 0 1 0 0,-1 0 0 0 0,0 0-1 0 0,0 0 1 0 0,0 0 0 0 0,0 1 0 0 0,1-1-1 0 0,-1 0 1 0 0,-2 2 0 0 0,-5 1-38 0 0,1 1-1 0 0,1-1 1 0 0,-10 7 0 0 0,14-8 36 0 0,-12 8-26 0 0,1 0 0 0 0,0 1 0 0 0,0 1 0 0 0,1 0 0 0 0,1 1 0 0 0,-15 19 0 0 0,1 3 21 0 0,-30 55-1 0 0,14-11-35 0 0,-48 128 0 0 0,83-188 64 0 0,-93 261 0 0 0,33-86-2 0 0,46-141 143 0 0,-45 78 0 0 0,48-101-123 0 0,-153 239-161 0 0,170-267-764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64 157 14711 0 0,'-47'13'1574'0'0,"44"-13"-1553"0"0,-10 8 2679 0 0,28-9-1771 0 0,5-2-475 0 0,0-2 0 0 0,-1 0 0 0 0,38-16 0 0 0,-23 8-6 0 0,91-36 711 0 0,70-24-565 0 0,-189 71-635 0 0,1 0-1 0 0,0 1 0 0 0,0 0 0 0 0,7-1 0 0 0,-12 2-95 0 0,1 0 0 0 0,-1 0-1 0 0,1 0 1 0 0,-1 1-1 0 0,1-1 1 0 0,-1 1-1 0 0,0-1 1 0 0,1 1-1 0 0,-1 0 1 0 0,1 0 0 0 0,-1 0-1 0 0,0 0 1 0 0,0 0-1 0 0,3 3 1 0 0,5 4-946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11 919 0 0,'-4'-10'11501'0'0,"8"24"-9465"0"0,7 25-2579 0 0,190 531 4781 0 0,-177-506-4199 0 0,-8-19 19 0 0,3 0-1 0 0,38 70 1 0 0,-56-113-303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1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42 6911 0 0,'34'-39'6507'0'0,"-36"38"-6435"0"0,-1 1 0 0 0,1-1 0 0 0,0 1 0 0 0,0 0 0 0 0,0 0 0 0 0,-1 0 0 0 0,-2 1 0 0 0,4-1-32 0 0,-12 2-1 0 0,0 1 0 0 0,1 0 0 0 0,0 1 0 0 0,-1 1 0 0 0,1 0 0 0 0,-17 10-1 0 0,20-10-2 0 0,-15 8 143 0 0,0 2 1 0 0,0 1-1 0 0,2 0 1 0 0,0 2-1 0 0,1 1 1 0 0,-27 30-1 0 0,-99 140 701 0 0,100-125-743 0 0,3-4 39 0 0,-65 85 129 0 0,-12-10-116 0 0,107-121-164 0 0,-10 10 68 0 0,-1-1 0 0 0,-1-1 1 0 0,-56 35-1 0 0,81-56-215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6911 0 0,'2'1'6643'0'0,"0"1"-6455"0"0,1 0 1 0 0,0 0-1 0 0,-1 0 0 0 0,1 1 1 0 0,-1-1-1 0 0,0 1 0 0 0,0 0 1 0 0,0-1-1 0 0,0 1 0 0 0,0 0 1 0 0,-1 0-1 0 0,1 0 0 0 0,-1 0 1 0 0,0 0-1 0 0,0 0 0 0 0,0 1 1 0 0,0-1-1 0 0,-1 0 0 0 0,1 1 1 0 0,-1-1-1 0 0,0 0 1 0 0,0 1-1 0 0,0-1 0 0 0,-1 5 1 0 0,-1 7-88 0 0,-1 0 0 0 0,-1 0 0 0 0,-1 0 0 0 0,-7 17 1 0 0,-1 1 299 0 0,2-9-341 0 0,9-19-130 0 0,0 0-1 0 0,-1 0 1 0 0,-1 10 0 0 0,3-13-925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5063 0 0,'-21'-3'-44'0'0,"3"2"1464"0"0,12 4 2591 0 0,6-2-3904 0 0,-1 1 1 0 0,1 0-1 0 0,0-1 0 0 0,0 1 0 0 0,-1-1 1 0 0,1 1-1 0 0,0-1 0 0 0,1 1 0 0 0,-1-1 1 0 0,0 1-1 0 0,0-1 0 0 0,1 1 0 0 0,-1-1 1 0 0,1 1-1 0 0,-1-1 0 0 0,1 1 0 0 0,0-1 1 0 0,-1 0-1 0 0,1 1 0 0 0,0-1 0 0 0,0 0 1 0 0,0 0-1 0 0,0 0 0 0 0,2 2 0 0 0,2 3-112 0 0,1-1 0 0 0,0 1 0 0 0,10 6 0 0 0,83 45 409 0 0,-15-9 85 0 0,-70-39-344 0 0,-1 0-1 0 0,0 1 1 0 0,21 22 0 0 0,-29-27-122 0 0,-1 0 0 0 0,0 0 0 0 0,-1 0 0 0 0,1 1 0 0 0,-1-1 0 0 0,0 1 1 0 0,0 0-1 0 0,-1 0 0 0 0,1 0 0 0 0,-2 0 0 0 0,1 0 0 0 0,0 0 0 0 0,-1 1 0 0 0,-1-1 0 0 0,1 0 0 0 0,-1 1 0 0 0,0-1 0 0 0,-1 13 0 0 0,-1-11-18 0 0,0 0 1 0 0,0 0-1 0 0,-1 0 1 0 0,0 0-1 0 0,0-1 1 0 0,0 1-1 0 0,-1-1 1 0 0,-1 0-1 0 0,1 0 1 0 0,-1 0-1 0 0,0 0 1 0 0,-1-1-1 0 0,0 0 1 0 0,-7 7-1 0 0,0-3-84 0 0,1-1 0 0 0,-1 0 0 0 0,0-1-1 0 0,-1 0 1 0 0,0-1 0 0 0,0-1 0 0 0,-1 0 0 0 0,0-1-1 0 0,-28 6 1 0 0,24-12-4185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10511 0 0,'0'0'3498'0'0,"1"1"-2744"0"0,6 25-138 0 0,5 38 0 0 0,-5-22-284 0 0,30 123 975 0 0,-17-91-728 0 0,38 93-1 0 0,-37-124-453 0 0,2-1 0 0 0,1-1-1 0 0,33 40 1 0 0,-44-62-61 0 0,-5-7-132 0 0,1 0 1 0 0,1-1-1 0 0,-1 0 0 0 0,2 0 1 0 0,0-1-1 0 0,16 12 1 0 0,-25-21-685 0 0,-2 0 595 0 0,1-1 1 0 0,-1 1-1 0 0,1-1 0 0 0,-1 0 0 0 0,1 0 1 0 0,-1 1-1 0 0,1-1 0 0 0,-1 0 0 0 0,1 0 1 0 0,0 1-1 0 0,-1-1 0 0 0,1 0 0 0 0,-1 0 1 0 0,1 0-1 0 0,0 0 0 0 0,-1 0 0 0 0,1 0 1 0 0,-1 0-1 0 0,1 0 0 0 0,0 0 0 0 0,0 0 1 0 0,9-2-5334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1 9215 0 0,'0'0'1798'0'0,"1"1"-886"0"0,0 1-815 0 0,-1 0 0 0 0,1 0 1 0 0,-1 0-1 0 0,1 0 1 0 0,-1 0-1 0 0,1 0 0 0 0,-1 0 1 0 0,0 0-1 0 0,0 0 1 0 0,0 0-1 0 0,0 0 0 0 0,-1 0 1 0 0,1 0-1 0 0,0 0 1 0 0,-1 0-1 0 0,1 0 0 0 0,-1 0 1 0 0,0 0-1 0 0,0 0 1 0 0,0 0-1 0 0,0-1 0 0 0,0 1 1 0 0,-1 2-1 0 0,-5 6-186 0 0,-1 0-1 0 0,-14 15 0 0 0,14-15 268 0 0,-187 177 505 0 0,55-57 454 0 0,30-14-119 0 0,-66 63 443 0 0,-100 55-483 0 0,260-220-992 0 0,4-4-127 0 0,5-4-250 0 0,0 0 0 0 0,-1 0 0 0 0,-11 6 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198 113 3223 0 0,'-20'4'303'0'0,"17"-2"-220"0"0,1 1 139 0 0,-17 8 14279 0 0,23-19-15352 0 0,3-3 1365 0 0,1 0 0 0 0,0 1 0 0 0,0 0 0 0 0,1 0 0 0 0,18-15 0 0 0,-19 19-360 0 0,0 0 0 0 0,0 0 0 0 0,0 1 0 0 0,1 1 0 0 0,0-1 0 0 0,0 1 0 0 0,0 0 0 0 0,13-2 0 0 0,-11 4-62 0 0,-3 6-17 0 0,-6-2-72 0 0,-1 0 1 0 0,0 0-1 0 0,0 0 1 0 0,0 0-1 0 0,0 0 0 0 0,0 0 1 0 0,0 1-1 0 0,-1-1 1 0 0,1 0-1 0 0,-1 0 1 0 0,1 1-1 0 0,-1-1 1 0 0,0 0-1 0 0,0 0 0 0 0,0 1 1 0 0,0-1-1 0 0,0 0 1 0 0,-1 1-1 0 0,0 2 1 0 0,-1 5 8 0 0,-1 0 1 0 0,0-1-1 0 0,-5 12 0 0 0,-7 6 10 0 0,-1 0-1 0 0,-1 0 0 0 0,-40 45 0 0 0,37-47-31 0 0,-76 83-162 0 0,1-1 0 0 0,93-105 173 0 0,1 0-2 0 0,0-1 0 0 0,0 1 0 0 0,0-1 0 0 0,0 1 0 0 0,1-1 0 0 0,-1 1 1 0 0,0 0-1 0 0,1-1 0 0 0,-1 1 0 0 0,1 0 0 0 0,0-1 0 0 0,-1 5 0 0 0,1-6 0 0 0,1 1 0 0 0,-1-1-1 0 0,0 1 1 0 0,0-1-1 0 0,0 1 1 0 0,1-1-1 0 0,-1 0 1 0 0,0 1 0 0 0,1-1-1 0 0,-1 1 1 0 0,0-1-1 0 0,1 0 1 0 0,-1 1-1 0 0,1-1 1 0 0,-1 0-1 0 0,0 1 1 0 0,1-1 0 0 0,-1 0-1 0 0,1 1 1 0 0,-1-1-1 0 0,1 0 1 0 0,-1 0-1 0 0,2 0 1 0 0,10 5-18 0 0,-7-4 21 0 0,1-1-1 0 0,0 0 0 0 0,0 1 1 0 0,0-2-1 0 0,0 1 0 0 0,0-1 1 0 0,11-2-1 0 0,42-17 23 0 0,-18 6-5 0 0,13-1-28 0 0,1 2 1 0 0,105-11-1 0 0,-144 23-889 0 0,24 2-1 0 0,-17 2-4772 0 0,-9 0-569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86 6911 0 0,'0'0'315'0'0,"-7"-2"102"0"0,4 2-258 0 0,0-1-1 0 0,1 1 0 0 0,-1 0 1 0 0,0 0-1 0 0,0 0 0 0 0,0 0 1 0 0,0 0-1 0 0,1 1 0 0 0,-4 0 1 0 0,4 0 595 0 0,0-1 1 0 0,0 1-1 0 0,0 0 1 0 0,1-1-1 0 0,-1 1 1 0 0,0 0-1 0 0,0 0 1 0 0,1 1-1 0 0,-1-1 1 0 0,1 0-1 0 0,-1 0 1 0 0,-2 4-1 0 0,4-4 249 0 0,9 6-304 0 0,-4-5-602 0 0,-1-1 1 0 0,0 1 0 0 0,1-1 0 0 0,-1 1 0 0 0,1-1 0 0 0,0-1 0 0 0,-1 1-1 0 0,1-1 1 0 0,0 0 0 0 0,0 0 0 0 0,5-1 0 0 0,9-1 284 0 0,28-8 1 0 0,-22 4-104 0 0,442-75 848 0 0,-429 74-1356 0 0,20-2-1004 0 0,-21 7-6265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12959 0 0,'0'0'1632'0'0,"1"2"-1572"0"0,15 15 160 0 0,0-1-1 0 0,20 14 1 0 0,-21-18 255 0 0,0 1 1 0 0,-1 0-1 0 0,-1 1 0 0 0,15 19 0 0 0,-24-28-373 0 0,-1 0-1 0 0,0 0 1 0 0,0 0-1 0 0,-1 1 1 0 0,0-1-1 0 0,0 1 1 0 0,0 0-1 0 0,0 0 1 0 0,-1-1-1 0 0,0 1 1 0 0,0 0 0 0 0,-1 0-1 0 0,0 0 1 0 0,0 0-1 0 0,0 0 1 0 0,-1 0-1 0 0,1 0 1 0 0,-3 6-1 0 0,-4 12 2 0 0,-2-1 0 0 0,0 0-1 0 0,-2-1 1 0 0,0 0 0 0 0,-28 39-1 0 0,23-39-214 0 0,-1-1-1 0 0,-1-1 1 0 0,-1 0-1 0 0,-1-2 1 0 0,-37 28 0 0 0,48-40-354 0 0,-1 0 1 0 0,-16 8 0 0 0,6-6-4721 0 0,13-6-406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 12895 0 0,'0'0'1152'0'0,"-2"-11"-928"0"0,-2 1-224 0 0,-6-6 6912 0 0,13 28-7296 0 0,-1 1-96 0 0,-2-3-16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0,'0'0'11304'0'0,"11"0"-11304"0"0,-1 0 0 0 0,1 0-5120 0 0,0 1-992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2759 0 0,'-6'-5'19252'0'0,"19"5"-19256"0"0,3-1-982 0 0,-1 2 0 0 0,1 0 0 0 0,27 5 0 0 0,-29-3-5638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2759 0 0,'-2'0'207'0'0,"-1"0"447"0"0,-1 1 0 0 0,1-1-1 0 0,-1 1 1 0 0,1-1 0 0 0,0 1 0 0 0,-1 0-1 0 0,1 1 1 0 0,0-1 0 0 0,-6 4 0 0 0,7-5-421 0 0,0 1 1 0 0,1 0-1 0 0,0 0 0 0 0,-1 1 1 0 0,1-1-1 0 0,-1 0 1 0 0,1 0-1 0 0,0 1 1 0 0,0-1-1 0 0,0 0 0 0 0,0 1 1 0 0,0-1-1 0 0,0 1 1 0 0,0 0-1 0 0,1-1 1 0 0,-1 1-1 0 0,0 0 0 0 0,1-1 1 0 0,-1 1-1 0 0,1 0 1 0 0,0 0-1 0 0,-1 1 1 0 0,2-1-168 0 0,-1-1 0 0 0,1 1 1 0 0,-1-1-1 0 0,1 0 1 0 0,-1 1-1 0 0,1-1 0 0 0,0 0 1 0 0,0 1-1 0 0,0-1 1 0 0,-1 0-1 0 0,1 0 0 0 0,0 1 1 0 0,1-1-1 0 0,-1 0 0 0 0,0 0 1 0 0,2 1-1 0 0,21 14 524 0 0,6-3 118 0 0,42 15-1 0 0,1-1 104 0 0,-60-22-656 0 0,4 2 152 0 0,-1 1 0 0 0,16 9 0 0 0,-28-15-262 0 0,-1 0 0 0 0,1 1 0 0 0,-1-1 1 0 0,0 0-1 0 0,0 1 0 0 0,-1 0 0 0 0,1 0 0 0 0,0 0 0 0 0,-1 0 0 0 0,0 0 1 0 0,0 0-1 0 0,0 1 0 0 0,0-1 0 0 0,0 1 0 0 0,1 4 0 0 0,-2-5-29 0 0,-1 0-1 0 0,0 1 0 0 0,0-1 1 0 0,0 0-1 0 0,0 0 0 0 0,0 1 1 0 0,-1-1-1 0 0,1 0 0 0 0,-1 0 1 0 0,0 0-1 0 0,0 0 0 0 0,0 0 1 0 0,0 0-1 0 0,-1 0 0 0 0,1 0 1 0 0,-1 0-1 0 0,-3 5 0 0 0,-3 2-1 0 0,-1-1 0 0 0,1 1-1 0 0,-12 8 1 0 0,-2 1-387 0 0,-1-2 0 0 0,0 0 0 0 0,-1-2 0 0 0,-1-1 0 0 0,0 0 0 0 0,-1-2 0 0 0,-44 14 0 0 0,41-18-838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 11055 0 0,'-6'-2'299'0'0,"0"0"0"0"0,-1 0 0 0 0,1 1 0 0 0,0 0 0 0 0,-1 0 0 0 0,1 1 0 0 0,-1-1 0 0 0,1 1 0 0 0,0 1-1 0 0,-13 1 1 0 0,15-1-156 0 0,1 0 0 0 0,-1 0-1 0 0,1 0 1 0 0,-1 0 0 0 0,1 0-1 0 0,-1 1 1 0 0,1 0 0 0 0,0-1-1 0 0,0 1 1 0 0,0 0 0 0 0,0 1-1 0 0,0-1 1 0 0,0 1 0 0 0,0-1-1 0 0,1 1 1 0 0,0 0 0 0 0,-1 0-1 0 0,1 0 1 0 0,0 0 0 0 0,-2 3-1 0 0,1 4-57 0 0,-1-1 0 0 0,1 0 0 0 0,1 1 0 0 0,0-1 0 0 0,0 1 0 0 0,0 0 0 0 0,2 0 0 0 0,-1-1 0 0 0,2 15 0 0 0,0-10 23 0 0,2 0 1 0 0,-1 0 0 0 0,2-1-1 0 0,0 1 1 0 0,11 25-1 0 0,-2-13 33 0 0,1-1-1 0 0,2 0 1 0 0,1-1-1 0 0,0-1 1 0 0,38 38-1 0 0,143 126 421 0 0,-16-18-156 0 0,-32-3-47 0 0,-122-138-195 0 0,-27-27-162 0 0,9-4-510 0 0,-7 1-171 0 0,-1 0 0 0 0,0 0 0 0 0,1 0 1 0 0,-1 0-1 0 0,0 0 0 0 0,0 0 0 0 0,1-4 0 0 0,-2 5 158 0 0,10-14-5804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7 13991 0 0,'-3'-6'3814'0'0,"4"6"-3785"0"0,0 1 0 0 0,0 0 0 0 0,0-1 1 0 0,1 1-1 0 0,-1 0 0 0 0,0 0 0 0 0,0 0 1 0 0,0 0-1 0 0,0 0 0 0 0,-1 0 0 0 0,1 0 1 0 0,0 0-1 0 0,0 0 0 0 0,0 0 0 0 0,-1 0 1 0 0,1 0-1 0 0,0 3 0 0 0,0-1 12 0 0,0 0 1 0 0,0 0-1 0 0,-1 0 0 0 0,1 0 0 0 0,-1 0 0 0 0,0 0 1 0 0,0 5-1 0 0,-1-1 30 0 0,0 1 0 0 0,0-1 0 0 0,-1 1 1 0 0,0-1-1 0 0,0 0 0 0 0,-4 7 0 0 0,-3 5 80 0 0,-2-1 0 0 0,0-1 0 0 0,-1 1 0 0 0,-27 28-1 0 0,-66 56 322 0 0,98-95-443 0 0,-48 43 154 0 0,-313 281 1187 0 0,179-174-686 0 0,167-136-640 0 0,20-19-145 0 0,14 1-230 0 0,-7-2 99 0 0,-1-1-1 0 0,1 0 1 0 0,-1 0 0 0 0,1 0-1 0 0,0 0 1 0 0,7-3 0 0 0,16-3-1390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12 114 14799 0 0,'0'0'1343'0'0,"0"2"-1104"0"0,-8 83 1081 0 0,6-72-1140 0 0,2-10-114 0 0,-1 1-1 0 0,1-1 1 0 0,-1 0 0 0 0,1 1 0 0 0,0-1-1 0 0,0 1 1 0 0,1-1 0 0 0,1 8 3096 0 0,0-11-2380 0 0,2-2-546 0 0,0 0-1 0 0,0 0 0 0 0,1 0 1 0 0,-1-1-1 0 0,-1 0 1 0 0,1 1-1 0 0,0-1 0 0 0,-1-1 1 0 0,5-4-1 0 0,28-38 467 0 0,-9 10-505 0 0,-8 14-167 0 0,2 0 0 0 0,27-23-1 0 0,-41 40-38 0 0,0-1-1 0 0,0 1 1 0 0,1 0-1 0 0,0 1 1 0 0,-1 0-1 0 0,2 0 1 0 0,-1 1-1 0 0,0 0 1 0 0,1 0-1 0 0,-1 1 1 0 0,18-3-1 0 0,-24 5 3 0 0,0 0 0 0 0,0 0 0 0 0,0 0 0 0 0,0 0 0 0 0,0 0 0 0 0,0 0 0 0 0,0 1 0 0 0,0-1 0 0 0,0 1 0 0 0,0-1 0 0 0,0 1 0 0 0,0 0 0 0 0,0 0 0 0 0,0 0 0 0 0,0 0-1 0 0,0 0 1 0 0,-1 0 0 0 0,1 0 0 0 0,0 1 0 0 0,2 2 0 0 0,-2-1-13 0 0,0 0 0 0 0,0 0 0 0 0,-1 0 0 0 0,1 1 0 0 0,-1-1-1 0 0,0 1 1 0 0,1-1 0 0 0,-2 1 0 0 0,1-1 0 0 0,0 8 0 0 0,1 3 4 0 0,0 0 1 0 0,1 0-1 0 0,0-1 1 0 0,9 24-1 0 0,-10-32 13 0 0,0 0-1 0 0,1-1 0 0 0,0 1 0 0 0,0 0 0 0 0,0-1 0 0 0,1 0 1 0 0,-1 0-1 0 0,1 0 0 0 0,0 0 0 0 0,0 0 0 0 0,0-1 0 0 0,1 0 1 0 0,-1 0-1 0 0,1 0 0 0 0,6 3 0 0 0,97 44 68 0 0,-96-44-1553 0 0,1 1 0 0 0,-1 1 1 0 0,17 14-1 0 0,-12-9-1246 0 0,-3-2-4351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664 221 2303 0 0,'0'0'8376'0'0,"1"-1"-8050"0"0,25-55 2107 0 0,6-12-408 0 0,-31 65-2001 0 0,0 1-1 0 0,0 0 1 0 0,-1-1-1 0 0,1 1 1 0 0,-1-1-1 0 0,1 0 1 0 0,-1 1-1 0 0,0-1 1 0 0,0 1-1 0 0,0-1 1 0 0,0 0-1 0 0,0 1 1 0 0,-1-1-1 0 0,1 1 1 0 0,-1-1-1 0 0,0 1 1 0 0,0-1-1 0 0,0 1 1 0 0,0-1-1 0 0,0 1 1 0 0,0 0-1 0 0,-1 0 1 0 0,1-1-1 0 0,-1 1 1 0 0,1 0-1 0 0,-1 0 1 0 0,-2-2-1 0 0,0 1 15 0 0,-1 0 1 0 0,1 0-1 0 0,-1 1 0 0 0,1-1 0 0 0,-1 1 0 0 0,0 0 0 0 0,0 0 0 0 0,1 1 1 0 0,-1 0-1 0 0,-1-1 0 0 0,1 2 0 0 0,0-1 0 0 0,-5 0 0 0 0,-3 1-43 0 0,0 1 1 0 0,1 0-1 0 0,-1 1 0 0 0,1 0 0 0 0,0 1 1 0 0,-1 0-1 0 0,1 1 0 0 0,1 0 0 0 0,-1 1 0 0 0,1 0 1 0 0,-1 1-1 0 0,-18 14 0 0 0,-6 6-21 0 0,2 2 0 0 0,-41 43 0 0 0,49-45 22 0 0,-127 137 108 0 0,130-134-78 0 0,0 1 0 0 0,2 1 0 0 0,-32 65 0 0 0,39-61 28 0 0,12-21-33 0 0,2-13-17 0 0,1-1-1 0 0,-1 1 1 0 0,0-1 0 0 0,0 1-1 0 0,1-1 1 0 0,-1 1 0 0 0,0-1-1 0 0,1 1 1 0 0,-1-1 0 0 0,1 1-1 0 0,-1-1 1 0 0,0 1 0 0 0,1-1-1 0 0,-1 1 1 0 0,1-1 0 0 0,-1 0-1 0 0,1 1 1 0 0,-1-1-1 0 0,1 0 1 0 0,0 0 0 0 0,-1 1-1 0 0,2-1 1 0 0,17 2 73 0 0,19-8 47 0 0,-1-5 45 0 0,-1-1 1 0 0,40-19-1 0 0,67-41 217 0 0,-110 55-328 0 0,-20 10-39 0 0,86-48 70 0 0,-79 43-149 0 0,-1-1-1 0 0,32-28 1 0 0,-48 38 30 0 0,-1 1 7 0 0,1 0 0 0 0,-1 0 0 0 0,1 0 0 0 0,-1-1 0 0 0,0 1 0 0 0,0-1 0 0 0,0 0 0 0 0,0 0 0 0 0,0 0 0 0 0,-1 0 0 0 0,1 0 0 0 0,-1 0 0 0 0,0 0 0 0 0,0 0 0 0 0,0 0 0 0 0,0-1 0 0 0,-1 1 0 0 0,1 0 0 0 0,-1-1 0 0 0,0-3 0 0 0,0 5-31 0 0,0 4-522 0 0,3 17 242 0 0,4 23-355 0 0,3-17-4184 0 0,-4-14 161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125 443 6911 0 0,'0'0'528'0'0,"-1"1"-341"0"0,-4 2 386 0 0,-1 0 0 0 0,1 0 0 0 0,0 0 0 0 0,-1-1 0 0 0,0 1 0 0 0,1-2 1 0 0,-1 1-1 0 0,-9 1 0 0 0,12-2-397 0 0,1-1 1 0 0,-1 1 0 0 0,1-1-1 0 0,0 0 1 0 0,-1 0-1 0 0,1 0 1 0 0,-1 0 0 0 0,1 0-1 0 0,-1-1 1 0 0,1 1 0 0 0,0-1-1 0 0,-1 0 1 0 0,1 1-1 0 0,0-1 1 0 0,-1 0 0 0 0,1 0-1 0 0,0-1 1 0 0,0 1 0 0 0,0 0-1 0 0,0-1 1 0 0,0 1-1 0 0,0-1 1 0 0,1 0 0 0 0,-3-2-1 0 0,3 2-77 0 0,0 0 0 0 0,0 0-1 0 0,0 0 1 0 0,0-1 0 0 0,1 1 0 0 0,-1 0-1 0 0,1 0 1 0 0,-1 0 0 0 0,1-1 0 0 0,0 1-1 0 0,0 0 1 0 0,0-1 0 0 0,0 1 0 0 0,1 0-1 0 0,-1 0 1 0 0,1-1 0 0 0,-1 1 0 0 0,1 0-1 0 0,1-3 1 0 0,1-2 58 0 0,0 1 1 0 0,0-1-1 0 0,1 1 0 0 0,8-11 1 0 0,16-17 96 0 0,2 1 0 0 0,41-34 0 0 0,73-51-1419 0 0,-113 94 702 0 0,-7 7-619 0 0,1 0 1 0 0,32-15-1 0 0,-27 16-369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17047 0 0,'0'0'1543'0'0,"-1"1"-1268"0"0,-10 25 111 0 0,-12 40 0 0 0,13-37 112 0 0,-12 29 0 0 0,-11 10-227 0 0,6-16-146 0 0,3 1 0 0 0,-27 89 0 0 0,42-97-32 0 0,9-42-193 0 0,0 0 1 0 0,-1 1-1 0 0,1-1 0 0 0,0 0 1 0 0,1 0-1 0 0,-1 1 1 0 0,1-1-1 0 0,-1 0 0 0 0,1 0 1 0 0,0 0-1 0 0,2 6 1 0 0,5 0-1127 0 0</inkml:trace>
  <inkml:trace contextRef="#ctx0" brushRef="#br0" timeOffset="1">917 52 20879 0 0,'0'0'1892'0'0,"-2"1"-1557"0"0,-3 3-305 0 0,1-1 1 0 0,-1 2 0 0 0,0-1 0 0 0,1 0-1 0 0,0 1 1 0 0,0 0 0 0 0,0 0-1 0 0,-3 6 1 0 0,-25 47 591 0 0,28-50-560 0 0,-10 23-204 0 0,1 1 0 0 0,1 0 1 0 0,1 0-1 0 0,2 1 0 0 0,2 1 0 0 0,1-1 1 0 0,1 1-1 0 0,2 0 0 0 0,2 50 0 0 0,3-55-1539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253 112 3679 0 0,'2'1'167'0'0,"28"14"-491"0"0,-17-11 2415 0 0,0 0 0 0 0,-1-1 0 0 0,1 0 0 0 0,0-1 1 0 0,21 1-1 0 0,9-5-425 0 0,-32 1-1472 0 0,-1-1 0 0 0,0-1-1 0 0,0 0 1 0 0,0 0 0 0 0,0-1-1 0 0,0 0 1 0 0,14-9 0 0 0,-18 9-211 0 0,0 0 0 0 0,0 0-1 0 0,0 0 1 0 0,-1-1 0 0 0,0 1 0 0 0,0-2 0 0 0,0 1 0 0 0,0 0-1 0 0,-1-1 1 0 0,0 0 0 0 0,0 0 0 0 0,3-7 0 0 0,-6 11-15 0 0,-1 1 0 0 0,1 0 0 0 0,-1 0-1 0 0,0 0 1 0 0,1 0 0 0 0,-1-1 0 0 0,0 1 0 0 0,1 0 0 0 0,-1 0 0 0 0,0-1 0 0 0,0 1-1 0 0,0 0 1 0 0,0-1 0 0 0,-1 1 0 0 0,1 0 0 0 0,0 0 0 0 0,0-1 0 0 0,-1 1 0 0 0,1 0-1 0 0,-1-2 1 0 0,0 2 2 0 0,0 0-1 0 0,0 0 1 0 0,0 0-1 0 0,0 0 0 0 0,0 1 1 0 0,0-1-1 0 0,-1 0 0 0 0,1 0 1 0 0,0 1-1 0 0,0-1 1 0 0,0 1-1 0 0,-1-1 0 0 0,1 1 1 0 0,0 0-1 0 0,-1-1 1 0 0,1 1-1 0 0,0 0 0 0 0,-1 0 1 0 0,-1 0-1 0 0,-9 0-100 0 0,0 0 0 0 0,0 1-1 0 0,1 1 1 0 0,-1 0 0 0 0,0 0-1 0 0,1 1 1 0 0,-20 8 0 0 0,-75 40-476 0 0,79-37 436 0 0,-2 2 123 0 0,0 1 0 0 0,1 2 0 0 0,1 0 0 0 0,-32 31 0 0 0,41-33 226 0 0,1 2 0 0 0,0 0 0 0 0,2 0 0 0 0,0 2 0 0 0,1 0 0 0 0,-15 31 0 0 0,26-44-97 0 0,-1 0 0 0 0,1 0 1 0 0,1 0-1 0 0,-1 0 1 0 0,1 1-1 0 0,1-1 1 0 0,0 0-1 0 0,0 1 1 0 0,0 0-1 0 0,2 9 0 0 0,-1-13-66 0 0,1-1-1 0 0,-1 0 1 0 0,1 0 0 0 0,0 0-1 0 0,0 0 1 0 0,1 0-1 0 0,-1 0 1 0 0,1 0-1 0 0,0 0 1 0 0,0 0 0 0 0,0-1-1 0 0,1 1 1 0 0,-1-1-1 0 0,1 1 1 0 0,0-1-1 0 0,0 0 1 0 0,0 0-1 0 0,0 0 1 0 0,1-1 0 0 0,-1 1-1 0 0,1-1 1 0 0,4 3-1 0 0,0-2 8 0 0,-1 0 0 0 0,1-1 1 0 0,0 0-1 0 0,0 0 0 0 0,0 0 0 0 0,1-1 0 0 0,-1 0 0 0 0,0-1 0 0 0,15-1 0 0 0,2-1-442 0 0,46-11-1 0 0,-14-2-3808 0 0,3-3-1490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60 444 2303 0 0,'-1'2'167'0'0,"-10"15"-249"0"0,-32 50 4984 0 0,42-64-4552 0 0,0 0-1 0 0,0 0 1 0 0,1 0-1 0 0,-1 0 1 0 0,1 0-1 0 0,-1 0 1 0 0,1 0-1 0 0,0 0 1 0 0,0 0-1 0 0,0 0 1 0 0,2 6-1 0 0,0 12 1869 0 0,-3-21-2087 0 0,1 0 1 0 0,0 1-1 0 0,0-1 1 0 0,0 0-1 0 0,0 0 1 0 0,0 0-1 0 0,0 1 1 0 0,0-1-1 0 0,0 0 1 0 0,0 0-1 0 0,0 0 1 0 0,0 1-1 0 0,0-1 1 0 0,0 0-1 0 0,0 0 1 0 0,0 0-1 0 0,0 1 1 0 0,0-1-1 0 0,0 0 1 0 0,0 0-1 0 0,0 0 1 0 0,0 1-1 0 0,1-1 1 0 0,-1 0-1 0 0,0 0 1 0 0,0 0-1 0 0,0 0 1 0 0,0 1-1 0 0,0-1 1 0 0,0 0-1 0 0,1 0 1 0 0,-1 0-1 0 0,0 0 1 0 0,0 0-1 0 0,0 1 1 0 0,0-1-1 0 0,1 0 1 0 0,-1 0-1 0 0,0 0 1 0 0,0 0-1 0 0,1 0 1 0 0,6-8 1035 0 0,7-19-1072 0 0,-8 5-15 0 0,-2 0 0 0 0,0 0 0 0 0,-1-1-1 0 0,-2 1 1 0 0,-1-27 0 0 0,0 26-25 0 0,0 1 0 0 0,2 0 0 0 0,0-1-1 0 0,2 1 1 0 0,8-30 0 0 0,-8 40-73 0 0,0 0 0 0 0,1 1 0 0 0,0-1 0 0 0,1 1 0 0 0,1 0 0 0 0,0 1 0 0 0,0 0 0 0 0,1 0 0 0 0,0 0 0 0 0,0 1 0 0 0,1 0 0 0 0,1 1 0 0 0,-1 0 0 0 0,1 0 0 0 0,1 1 0 0 0,16-9 0 0 0,1 4-5 0 0,-1 1 0 0 0,2 1 0 0 0,-1 2 0 0 0,1 0 0 0 0,0 2 1 0 0,1 1-1 0 0,-1 2 0 0 0,39 0 0 0 0,-54 3-177 0 0,1 1-1 0 0,-1 0 1 0 0,0 2-1 0 0,15 3 1 0 0,7 6-2918 0 0,-25-8 1462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0,'0'0'17272'0'0,"0"2"-17205"0"0,3 17 10 0 0,-3-15-286 0 0,0 11 656 0 0,0-14-586 0 0,0-1 0 0 0,0 0-1 0 0,0 1 1 0 0,1-1 0 0 0,-1 1-1 0 0,0-1 1 0 0,0 0 0 0 0,0 1-1 0 0,0-1 1 0 0,0 1 0 0 0,0-1-1 0 0,1 0 1 0 0,-1 1 0 0 0,0-1-1 0 0,0 0 1 0 0,1 1 0 0 0,-1-1-1 0 0,0 0 1 0 0,0 1 0 0 0,1-1-1 0 0,-1 0 1 0 0,0 0 0 0 0,1 1-1 0 0,-1-1 1 0 0,0 0 0 0 0,1 0-1 0 0,-1 0 1 0 0,1 1 0 0 0,12 0-1805 0 0,-9-1-22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103 128 919 0 0,'0'2'623'0'0,"-13"36"11406"0"0,-4 22-7699 0 0,-4 17-4688 0 0,8-35 756 0 0,2 0-1 0 0,2 1 0 0 0,1 0 1 0 0,3 1-1 0 0,0 56 0 0 0,5-89-92 0 0,1 0 0 0 0,4 15 0 0 0,-1 2 1195 0 0,-4-27-1477 0 0,1-1 0 0 0,-1 0 1 0 0,0 1-1 0 0,0-1 0 0 0,0 1 1 0 0,1-1-1 0 0,-1 0 0 0 0,0 1 1 0 0,1-1-1 0 0,-1 0 0 0 0,0 1 0 0 0,1-1 1 0 0,-1 0-1 0 0,0 1 0 0 0,1-1 1 0 0,-1 0-1 0 0,0 0 0 0 0,1 0 1 0 0,-1 1-1 0 0,1-1 0 0 0,-1 0 1 0 0,1 0-1 0 0,-1 0 0 0 0,1 0 0 0 0,-1 0 1 0 0,0 0-1 0 0,1 0 0 0 0,-1 0 1 0 0,1 0-1 0 0,-1 0 0 0 0,1 0 1 0 0,-1 0-1 0 0,1 0 0 0 0,17-4 378 0 0,-11 1-308 0 0,1-1-1 0 0,-1 0 1 0 0,0 0-1 0 0,0-1 0 0 0,-1 0 1 0 0,9-7-1 0 0,34-40 215 0 0,-32 34-197 0 0,111-137 95 0 0,-73 86-218 0 0,-38 48 13 0 0,13-18 0 0 0,3 1 0 0 0,1 1 0 0 0,48-40 0 0 0,-54 55-157 0 0,11-9-586 0 0,1 2 1 0 0,48-27-1 0 0,-82 54-213 0 0,0-1 0 0 0,-1 1 0 0 0,12-3 0 0 0,-6 3-1693 0 0,-1 0-3373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13359 0 0,'0'0'2780'0'0,"1"2"-2048"0"0,5 5 5229 0 0,-4-16-7855 0 0,0 0 163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2759 0 0,'-1'2'14156'0'0,"-51"61"-12153"0"0,-3 5-1906 0 0,42-50-98 0 0,-43 65-33 0 0,46-67-448 0 0,1 0 0 0 0,0 1-1 0 0,-7 23 1 0 0,14-30-43 0 0,2-3-10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2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9671 0 0,'0'0'7240'0'0,"-2"1"-6584"0"0,-32 22 97 0 0,18-13-537 0 0,-15 13-1 0 0,16-11-102 0 0,-4 4-55 0 0,0 0 1 0 0,-31 37-1 0 0,50-53-58 0 0,-1 1 0 0 0,1-1 0 0 0,0 0 0 0 0,0 0 0 0 0,0 1 0 0 0,-1-1 0 0 0,1 0 0 0 0,0 0 0 0 0,0 1 0 0 0,0-1 0 0 0,0 0 0 0 0,-1 1 0 0 0,1-1 0 0 0,0 0 0 0 0,0 1 0 0 0,0-1 0 0 0,0 0 0 0 0,0 1 0 0 0,0-1 0 0 0,0 0 0 0 0,0 0 0 0 0,0 1 0 0 0,0-1 0 0 0,0 0 0 0 0,0 1 0 0 0,0-1 0 0 0,0 0 0 0 0,0 1 0 0 0,1-1 0 0 0,-1 0 0 0 0,0 1 0 0 0,0-1 0 0 0,0 0 0 0 0,0 0 0 0 0,1 1 0 0 0,-1-1 0 0 0,0 0 0 0 0,0 0 0 0 0,0 1 0 0 0,1-1 0 0 0,-1 0 0 0 0,1 1 0 0 0,10 3 0 0 0,-11-4 0 0 0,11 3 20 0 0,1 0 0 0 0,-1-1 0 0 0,1 0 0 0 0,-1-1 0 0 0,14 0 0 0 0,6 1-4 0 0,-11 0-15 0 0,-1 0-1 0 0,36 11 1 0 0,-47-10 18 0 0,0-1-1 0 0,-1 1 1 0 0,1 1-1 0 0,-1-1 1 0 0,0 1 0 0 0,0 1-1 0 0,-1-1 1 0 0,1 1 0 0 0,9 10-1 0 0,-14-13 10 0 0,0 0-1 0 0,0 1 1 0 0,-1-1-1 0 0,1 0 1 0 0,-1 1-1 0 0,1-1 1 0 0,-1 1-1 0 0,0-1 1 0 0,0 1-1 0 0,0-1 1 0 0,-1 1-1 0 0,1 0 1 0 0,0 0-1 0 0,-1-1 1 0 0,0 5-1 0 0,0-3 10 0 0,0 1-1 0 0,-1-1 1 0 0,0 0-1 0 0,0 0 0 0 0,0 1 1 0 0,0-1-1 0 0,-1 0 1 0 0,1 0-1 0 0,-4 4 0 0 0,0 1 6 0 0,0-1-1 0 0,-1-1 1 0 0,0 1-1 0 0,0-1 1 0 0,0 0-1 0 0,-1 0 1 0 0,-1-1-1 0 0,-9 8 1 0 0,8-8-56 0 0,0-1 1 0 0,0 1 0 0 0,0-2 0 0 0,-1 1 0 0 0,1-1-1 0 0,-1-1 1 0 0,0 0 0 0 0,-1 0 0 0 0,-17 2 0 0 0,15-4-1970 0 0,1-1 0 0 0,-17-1 1 0 0,7 0-4240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491 380 2303 0 0,'0'0'9194'0'0,"1"-1"-8397"0"0,1-3-589 0 0,1 0-1 0 0,0 1 1 0 0,-1-1-1 0 0,1 1 1 0 0,0-1-1 0 0,1 1 1 0 0,-1 0 0 0 0,0 1-1 0 0,1-1 1 0 0,4-2-1 0 0,12-11 231 0 0,-6 3-257 0 0,-2-1 0 0 0,0-1 0 0 0,0 0-1 0 0,-2-1 1 0 0,0 0 0 0 0,0 0 0 0 0,-2-1 0 0 0,0-1-1 0 0,7-23 1 0 0,-12 31-183 0 0,0-1 1 0 0,-1 0-1 0 0,0 0 0 0 0,-1-1 0 0 0,0 1 1 0 0,0 0-1 0 0,-2 0 0 0 0,-2-21 0 0 0,3 31-10 0 0,-1 0 0 0 0,1 0 0 0 0,-1-1 0 0 0,1 1 0 0 0,-1 0 0 0 0,1 0 0 0 0,-1-1 0 0 0,0 1 0 0 0,0 0 0 0 0,0 0 0 0 0,1 0-1 0 0,-1 0 1 0 0,0 0 0 0 0,0 0 0 0 0,-1 1 0 0 0,1-1 0 0 0,0 0 0 0 0,0 0 0 0 0,0 1 0 0 0,0-1 0 0 0,-1 1 0 0 0,1-1 0 0 0,0 1 0 0 0,0-1 0 0 0,-1 1 0 0 0,1 0-1 0 0,-1 0 1 0 0,1 0 0 0 0,0-1 0 0 0,-1 1 0 0 0,1 0 0 0 0,0 1 0 0 0,-1-1 0 0 0,1 0 0 0 0,-3 1 0 0 0,-3 0-40 0 0,0 1 0 0 0,0 0 0 0 0,0 0 0 0 0,0 1 0 0 0,-9 5 0 0 0,-9 6-61 0 0,0 2 0 0 0,-42 33 1 0 0,-40 48 50 0 0,55-49 72 0 0,-19 15-10 0 0,-36 33 14 0 0,80-68 56 0 0,-41 50 0 0 0,64-73-31 0 0,0 1 0 0 0,0 0 0 0 0,1-1 1 0 0,0 1-1 0 0,0 1 0 0 0,-3 7 1 0 0,5-12-15 0 0,1-1 0 0 0,0 1 0 0 0,-1-1 0 0 0,1 1 0 0 0,0-1 0 0 0,0 1 0 0 0,0-1 0 0 0,0 1 0 0 0,0-1 1 0 0,0 1-1 0 0,0 0 0 0 0,1-1 0 0 0,-1 1 0 0 0,0-1 0 0 0,1 0 0 0 0,-1 1 0 0 0,1-1 0 0 0,0 1 0 0 0,-1-1 0 0 0,1 0 0 0 0,0 1 1 0 0,0-1-1 0 0,0 0 0 0 0,0 0 0 0 0,0 0 0 0 0,0 0 0 0 0,0 0 0 0 0,0 0 0 0 0,1 0 0 0 0,-1 0 0 0 0,0 0 0 0 0,1 0 1 0 0,1 0-1 0 0,2 1 68 0 0,1 1 1 0 0,0-2 0 0 0,0 1-1 0 0,0-1 1 0 0,0 0 0 0 0,0 0-1 0 0,0 0 1 0 0,0-1 0 0 0,7 0-1 0 0,10-2 156 0 0,23-4 0 0 0,-42 5-213 0 0,20-4 79 0 0,0-1 0 0 0,-1-1 0 0 0,0-1 0 0 0,41-20-1 0 0,80-57-584 0 0,-129 76 371 0 0,-2-1 0 0 0,1-1 0 0 0,-2 0 0 0 0,1 0 0 0 0,-1-2 0 0 0,-1 1 0 0 0,0-1 1 0 0,16-27-1 0 0,-25 34 49 0 0,-7 7 42 0 0,-5 5 12 0 0,3 1 2 0 0,1-1 0 0 0,0 1 0 0 0,1 0 0 0 0,0 1-1 0 0,0-1 1 0 0,0 1 0 0 0,1 0 0 0 0,0 0 0 0 0,-5 17-1 0 0,5-10-158 0 0,0 0-1 0 0,1 0 0 0 0,1 0 0 0 0,1 0 0 0 0,-1 16 0 0 0,5-23-680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66 306 10679 0 0,'0'0'971'0'0,"-2"1"-800"0"0,1 1-8 0 0,-1-1 0 0 0,0 1-1 0 0,0 0 1 0 0,0-1 0 0 0,0 1 0 0 0,-1-1 0 0 0,1 1 0 0 0,0-1 0 0 0,0 0 0 0 0,-1 0 0 0 0,1 0 0 0 0,-1 0 0 0 0,1-1 0 0 0,-1 1 0 0 0,1-1 0 0 0,-1 1 0 0 0,0-1 0 0 0,-3 0 0 0 0,6 0-90 0 0,-1-1 0 0 0,1 1 0 0 0,-1 0 0 0 0,0 0 0 0 0,1-1-1 0 0,-1 1 1 0 0,1 0 0 0 0,-1-1 0 0 0,1 1 0 0 0,-1 0 0 0 0,1-1 0 0 0,-1 1 0 0 0,1-1 0 0 0,-1 1 0 0 0,1-1 0 0 0,0 1 0 0 0,-1-1 0 0 0,1 1 0 0 0,0-1 0 0 0,-1 1 0 0 0,1-2 0 0 0,-5-11 563 0 0,5 8-503 0 0,-1 1 0 0 0,1 0 0 0 0,0-1-1 0 0,0 1 1 0 0,0 0 0 0 0,1-1 0 0 0,-1 1 0 0 0,1 0 0 0 0,0 0 0 0 0,1-1 0 0 0,-1 1-1 0 0,1 0 1 0 0,3-6 0 0 0,2-3 59 0 0,0 1 0 0 0,17-21 0 0 0,-4 10-88 0 0,2 1 1 0 0,46-36-1 0 0,-58 50-100 0 0,1-2-50 0 0,1 1-1 0 0,0 1 0 0 0,1 0 1 0 0,0 0-1 0 0,24-9 0 0 0,-32 15 33 0 0,0 1-1 0 0,0-1 1 0 0,0 1-1 0 0,0 0 1 0 0,0 0-1 0 0,0 1 1 0 0,0 0-1 0 0,0 0 1 0 0,0 0-1 0 0,0 0 1 0 0,0 1-1 0 0,0-1 1 0 0,0 1 0 0 0,0 1-1 0 0,0-1 1 0 0,-1 1-1 0 0,1 0 1 0 0,0 0-1 0 0,-1 0 1 0 0,7 5-1 0 0,-5-3 1 0 0,-1 0-1 0 0,0 0 1 0 0,-1 0-1 0 0,1 1 0 0 0,-1 0 1 0 0,0 0-1 0 0,0 1 1 0 0,0-1-1 0 0,-1 1 1 0 0,1-1-1 0 0,-1 1 1 0 0,-1 0-1 0 0,1 0 0 0 0,-1 1 1 0 0,0-1-1 0 0,-1 0 1 0 0,1 1-1 0 0,-1-1 1 0 0,-1 1-1 0 0,1-1 1 0 0,-1 1-1 0 0,-1 8 1 0 0,0-12-68 0 0,-1 4 2 0 0,1-2-22 0 0,-1-2 78 0 0,-6 9-22 0 0,-21 27-2032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229 433 8751 0 0,'-1'1'3472'0'0,"0"1"-3255"0"0,0 0-1 0 0,0 0 1 0 0,0 0-1 0 0,-1 0 1 0 0,1 0-1 0 0,-1 0 1 0 0,1 0-1 0 0,-1-1 1 0 0,1 1-1 0 0,-1-1 1 0 0,0 1-1 0 0,0-1 1 0 0,-4 3-1 0 0,2-2-109 0 0,-1 0 0 0 0,0 0 0 0 0,0 0 0 0 0,0-1 0 0 0,-10 2 0 0 0,5-2-102 0 0,1 0-1 0 0,-1-1 1 0 0,1 0-1 0 0,0 0 0 0 0,-1-1 1 0 0,-15-3-1 0 0,19 2 47 0 0,1 1-1 0 0,-1-1 0 0 0,1 0 0 0 0,-1-1 0 0 0,1 1 1 0 0,0-1-1 0 0,0 0 0 0 0,0 0 0 0 0,-8-7 1 0 0,11 7 7 0 0,0 1 0 0 0,0 0 1 0 0,0 0-1 0 0,1-1 0 0 0,-1 1 1 0 0,1-1-1 0 0,-1 0 1 0 0,1 0-1 0 0,0 1 0 0 0,0-1 1 0 0,0 0-1 0 0,0 0 0 0 0,1 0 1 0 0,-1 0-1 0 0,1 0 0 0 0,0 0 1 0 0,0 0-1 0 0,0 0 1 0 0,0 0-1 0 0,1-5 0 0 0,1 0 6 0 0,0 0 1 0 0,1 0-1 0 0,0 1 0 0 0,0-1 0 0 0,1 1 1 0 0,-1 0-1 0 0,2 0 0 0 0,-1 0 0 0 0,1 1 1 0 0,8-10-1 0 0,5-3-71 0 0,40-33-1 0 0,14-7-262 0 0,113-70 0 0 0,-178 125 263 0 0,-1 0 0 0 0,1 1 0 0 0,0 0 0 0 0,0 0 1 0 0,0 1-1 0 0,0-1 0 0 0,1 2 0 0 0,-1-1 0 0 0,11 0 0 0 0,-15 2 18 0 0,0 0 0 0 0,1 0-1 0 0,-1 1 1 0 0,0-1 0 0 0,1 1 0 0 0,-1-1 0 0 0,0 1 0 0 0,0 0-1 0 0,0 1 1 0 0,0-1 0 0 0,0 0 0 0 0,0 1 0 0 0,0 0 0 0 0,0-1-1 0 0,-1 1 1 0 0,1 0 0 0 0,0 1 0 0 0,-1-1 0 0 0,0 0 0 0 0,1 1-1 0 0,-1-1 1 0 0,0 1 0 0 0,2 4 0 0 0,-1-1 37 0 0,-1 0 0 0 0,1-1 0 0 0,-1 1 0 0 0,0 1 0 0 0,-1-1 0 0 0,0 0 1 0 0,0 0-1 0 0,0 1 0 0 0,-1-1 0 0 0,1 0 0 0 0,-2 1 0 0 0,1-1 0 0 0,-1 0 0 0 0,0 1 0 0 0,0-1 0 0 0,0 0 1 0 0,-5 10-1 0 0,0 1 92 0 0,-1 0 1 0 0,-1 0 0 0 0,0 0 0 0 0,-20 27-1 0 0,13-24-282 0 0,-1-1 0 0 0,0-1 1 0 0,-1-1-1 0 0,-1 0 0 0 0,0-1 0 0 0,-2-1 0 0 0,1-1 0 0 0,-2 0 0 0 0,0-2 0 0 0,0 0 1 0 0,-1-2-1 0 0,-1 0 0 0 0,0-1 0 0 0,0-2 0 0 0,-1 0 0 0 0,-33 4 0 0 0,51-10-712 0 0,0 0 0 0 0,-1-1 0 0 0,-12 0 0 0 0,4-3-4326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25 323 8751 0 0,'-3'-3'254'0'0,"0"0"0"0"0,1 0-1 0 0,-1 0 1 0 0,1-1 0 0 0,0 1-1 0 0,-3-8 1 0 0,4 9 653 0 0,0-1 1 0 0,0 1 0 0 0,1-1 0 0 0,-1 1-1 0 0,1-1 1 0 0,-1-4 0 0 0,1 6-726 0 0,0 0 1 0 0,0 0-1 0 0,0 0 1 0 0,1 0-1 0 0,-1 0 1 0 0,0 1-1 0 0,0-1 1 0 0,1 0-1 0 0,-1 0 1 0 0,0 0-1 0 0,1 0 1 0 0,-1 1-1 0 0,1-1 1 0 0,-1 0-1 0 0,1 0 1 0 0,0 1-1 0 0,-1-1 1 0 0,1 0-1 0 0,-1 1 1 0 0,1-1-1 0 0,0 1 1 0 0,0-1-1 0 0,-1 1 1 0 0,1-1-1 0 0,0 1 1 0 0,1-1-1 0 0,1 0-68 0 0,0 0 0 0 0,0 0 0 0 0,0 1-1 0 0,0-1 1 0 0,-1 1 0 0 0,6 0-1 0 0,23 1 591 0 0,33 6 0 0 0,3 1-24 0 0,76-3-324 0 0,0-6 0 0 0,173-23-1 0 0,383-77-291 0 0,-604 84-58 0 0,296-50 89 0 0,2 17-7 0 0,-328 45-68 0 0,1 3 0 0 0,87 7-1 0 0,-136-3-36 0 0,34 9 1 0 0,-45-10-174 0 0,1 1 0 0 0,-1 1 0 0 0,0-1 0 0 0,0 1 0 0 0,0 0 0 0 0,0 1 0 0 0,10 7 0 0 0,-5 2-1297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58 10591 0 0,'6'-10'115'0'0,"-1"2"129"0"0,0 1-1 0 0,1-1 0 0 0,0 1 1 0 0,10-10 3483 0 0,-17 19-2579 0 0,-4 7-997 0 0,-1-1 0 0 0,-1 0 0 0 0,1 0 0 0 0,-14 13 0 0 0,-37 26-106 0 0,43-36 15 0 0,-7 6-28 0 0,-222 190 128 0 0,68-20-96 0 0,155-162-64 0 0,1 1 0 0 0,0 2 0 0 0,2-1 0 0 0,2 2 0 0 0,-23 55 0 0 0,34-70 17 0 0,0 0 0 0 0,0 0-1 0 0,1 1 1 0 0,-1 20-1 0 0,4-26-131 0 0,0 0 0 0 0,0 1-1 0 0,1-1 1 0 0,0 0 0 0 0,0 0 0 0 0,1 0-1 0 0,1 0 1 0 0,3 9 0 0 0,4 3-947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10 5983 0 0,'7'-3'94'0'0,"18"-3"7664"0"0,-31 7-7493 0 0,0-1-1 0 0,0 1 1 0 0,1 1-1 0 0,-1-1 0 0 0,-6 3 1 0 0,-9 3 104 0 0,3-3-187 0 0,-208 57 691 0 0,187-48-819 0 0,0 2 1 0 0,1 1-1 0 0,-59 36 0 0 0,-131 120 146 0 0,67-32-200 0 0,152-133 23 0 0,1 0 0 0 0,0 1 1 0 0,0 0-1 0 0,0 1 0 0 0,1 0 0 0 0,1 0 0 0 0,-1 0 0 0 0,-8 19 0 0 0,14-27-3 0 0,1 1-1 0 0,-1-1 1 0 0,1 1-1 0 0,-1-1 1 0 0,1 1-1 0 0,0 0 1 0 0,-1-1-1 0 0,1 1 1 0 0,0-1-1 0 0,0 1 1 0 0,0 0-1 0 0,1-1 1 0 0,-1 1-1 0 0,0-1 1 0 0,1 1-1 0 0,-1-1 1 0 0,0 1-1 0 0,1-1 1 0 0,0 1-1 0 0,-1-1 1 0 0,2 3-1 0 0,0-2 28 0 0,0 0 0 0 0,0 0 0 0 0,0-1 0 0 0,0 1 0 0 0,0 0 0 0 0,0-1 0 0 0,0 1 0 0 0,1-1 0 0 0,-1 0 0 0 0,1 0 0 0 0,4 2 0 0 0,2-1 75 0 0,0 1 0 0 0,1-2 1 0 0,-1 1-1 0 0,0-1 0 0 0,1-1 0 0 0,13-1 0 0 0,50-8 445 0 0,140-38-1 0 0,-104 20-547 0 0,-85 21-2680 0 0,-15 4 834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 3223 0 0,'0'0'143'0'0,"2"-1"-3"0"0,17-5 307 0 0,-17 6 279 0 0,0-1 0 0 0,-1 1 0 0 0,1 0 0 0 0,0-1 1 0 0,0 1-1 0 0,0 0 0 0 0,-1 0 0 0 0,1 0 0 0 0,0 0 0 0 0,0 1 0 0 0,0-1 1 0 0,1 1-1 0 0,-2 0-448 0 0,1-1 0 0 0,-1 1 1 0 0,0-1-1 0 0,0 1 0 0 0,0 0 0 0 0,0 0 1 0 0,1-1-1 0 0,-1 1 0 0 0,-1 0 1 0 0,1 0-1 0 0,0 0 0 0 0,0 0 1 0 0,1 2-1 0 0,-1 0-185 0 0,1-1 0 0 0,-1 1-1 0 0,0 0 1 0 0,0 0 0 0 0,-1-1 0 0 0,1 1 0 0 0,-1 0 0 0 0,1 0-1 0 0,-1 0 1 0 0,0 0 0 0 0,0 0 0 0 0,0 0 0 0 0,-1 6 0 0 0,-2 6 67 0 0,0 0 0 0 0,-2 0 0 0 0,0 0 0 0 0,0 0-1 0 0,-1 0 1 0 0,-15 24 0 0 0,8-19-45 0 0,-1 0 0 0 0,-1-1 0 0 0,-29 29-1 0 0,15-14-2215 0 0,24-27 922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8839 0 0,'0'0'800'0'0,"-1"1"-656"0"0,-4 2 112 0 0,0 0-1 0 0,1 0 0 0 0,-1 1 0 0 0,1-1 1 0 0,0 1-1 0 0,0 0 0 0 0,0 1 0 0 0,1-1 0 0 0,0 1 1 0 0,-1-1-1 0 0,1 1 0 0 0,-4 10 0 0 0,4-7 36 0 0,1 0-1 0 0,0 0 1 0 0,0 0-1 0 0,0 0 1 0 0,1 1-1 0 0,0-1 1 0 0,1 16-1 0 0,3 5 540 0 0,1-1-1 0 0,2 1 1 0 0,17 52-1 0 0,-17-61-482 0 0,-1 0 0 0 0,-1 0 0 0 0,4 38 0 0 0,-8-47-304 0 0,0 0 1 0 0,-1 0 0 0 0,0 0 0 0 0,0 1-1 0 0,-2-1 1 0 0,1-1 0 0 0,-1 1 0 0 0,-8 18 0 0 0,4-14-28 0 0,-1 1 1 0 0,0-1 0 0 0,-1-1 0 0 0,-1 1 0 0 0,0-2 0 0 0,-13 14 0 0 0,18-22-220 0 0,0 0 0 0 0,0 0 0 0 0,0-1 1 0 0,0 1-1 0 0,-1-1 0 0 0,0-1 0 0 0,0 1 0 0 0,0-1 0 0 0,0 0 0 0 0,0-1 0 0 0,-1 1 0 0 0,1-1 0 0 0,-1 0 0 0 0,0-1 0 0 0,1 0 0 0 0,-1 0 0 0 0,0 0 0 0 0,-8-1 0 0 0,3-2-1766 0 0,3-1-3546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31 3679 0 0,'82'-26'14096'0'0,"-84"25"-14008"0"0,0 0 0 0 0,1 1-1 0 0,-1-1 1 0 0,1 1 0 0 0,-1-1 0 0 0,0 1 0 0 0,0 0-1 0 0,1 0 1 0 0,-1 0 0 0 0,-3 0 0 0 0,-11 2 7 0 0,0 1 1 0 0,0 0-1 0 0,0 1 1 0 0,1 0 0 0 0,0 2-1 0 0,-18 8 1 0 0,-87 51 107 0 0,73-38-150 0 0,-5 3 8 0 0,2 2 1 0 0,-70 57-1 0 0,96-68-4 0 0,1 1-1 0 0,1 1 1 0 0,1 1 0 0 0,1 1 0 0 0,1 0-1 0 0,-22 41 1 0 0,37-59-10 0 0,0 0 1 0 0,1 0-1 0 0,0 1 0 0 0,0-1 1 0 0,1 1-1 0 0,0 0 0 0 0,-2 14 0 0 0,4-19-5 0 0,0 0-1 0 0,0 0 1 0 0,0 0-1 0 0,1 0 1 0 0,-1-1-1 0 0,1 1 1 0 0,-1 0-1 0 0,1 0 1 0 0,0 0-1 0 0,0 0 1 0 0,0-1-1 0 0,0 1 1 0 0,1 0 0 0 0,-1-1-1 0 0,1 0 1 0 0,0 1-1 0 0,-1-1 1 0 0,1 0-1 0 0,0 1 1 0 0,1-1-1 0 0,-1 0 1 0 0,0-1-1 0 0,0 1 1 0 0,3 2-1 0 0,7 2 102 0 0,-1-1 0 0 0,1 0 0 0 0,0 0-1 0 0,0-1 1 0 0,0-1 0 0 0,0 0 0 0 0,15 2 0 0 0,89 4 245 0 0,-86-10-587 0 0,0 0 1 0 0,40-8 0 0 0,-15-1-6958 0 0,-36 7 504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30 11687 0 0,'0'0'1060'0'0,"-1"2"-869"0"0,-1 1-129 0 0,1 0 0 0 0,-1 0 0 0 0,1 0 0 0 0,-1 0 0 0 0,0-1 0 0 0,0 1 0 0 0,-3 2 0 0 0,-1 2 547 0 0,5-5 550 0 0,0-1-1015 0 0,1 0 0 0 0,-1 0-1 0 0,1 0 1 0 0,-1 0 0 0 0,1 0 0 0 0,0 1 0 0 0,0-1-1 0 0,-1 0 1 0 0,1 0 0 0 0,0 0 0 0 0,0 0 0 0 0,0 1-1 0 0,0 1 1 0 0,6-3-33 0 0,-1 1 0 0 0,1-1 0 0 0,0 0 0 0 0,-1-1 0 0 0,1 1 0 0 0,-1-1 0 0 0,6-2-1 0 0,41-13 466 0 0,-26 7-367 0 0,117-40 1046 0 0,-116 44-748 0 0,-25 4 282 0 0,-3 4-759 0 0,0 0 1 0 0,0 0 0 0 0,0 0-1 0 0,-1 0 1 0 0,1 0-1 0 0,-1 0 1 0 0,0-1 0 0 0,0 1-1 0 0,1-1 1 0 0,-2 1-1 0 0,1-1 1 0 0,0 0 0 0 0,-4 4-1 0 0,5-6-25 0 0,-59 52 259 0 0,-12 11-112 0 0,-74 85-8 0 0,135-136-144 0 0,1 0 0 0 0,-8 14 0 0 0,10-13 0 0 0,8-9 0 0 0,1-1 0 0 0,-1 7 0 0 0,5 0 0 0 0,-3-7 8 0 0,0 0-1 0 0,1 0 1 0 0,-1 0-1 0 0,1-1 1 0 0,0 1-1 0 0,0-1 1 0 0,0 1-1 0 0,0-1 1 0 0,0 0-1 0 0,1 0 1 0 0,-1 0-1 0 0,1 0 1 0 0,5 1-1 0 0,-2-1 22 0 0,1-1 1 0 0,-1 1-1 0 0,1-2 0 0 0,12 1 0 0 0,-6 0-16 0 0,12-1-67 0 0,-1-2 1 0 0,0 0-1 0 0,29-7 0 0 0,44-17-4317 0 0,-76 19-2323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13015 0 0,'0'0'596'0'0,"-1"1"-13"0"0,-4 0-522 0 0,0-1 114 0 0,1 1-1 0 0,-1 0 1 0 0,0 0 0 0 0,1 0-1 0 0,-1 1 1 0 0,1 0 0 0 0,0 0-1 0 0,-1 0 1 0 0,1 0 0 0 0,-7 6 0 0 0,10-7-83 0 0,0 1 1 0 0,0-1 0 0 0,0 0 0 0 0,0 1 0 0 0,1-1-1 0 0,-1 1 1 0 0,1-1 0 0 0,-1 1 0 0 0,1-1-1 0 0,0 1 1 0 0,-1-1 0 0 0,1 1 0 0 0,0 0 0 0 0,0-1-1 0 0,0 1 1 0 0,0 2 0 0 0,5 22 351 0 0,1-11-220 0 0,0 0-1 0 0,1-1 1 0 0,12 20 0 0 0,4 7-30 0 0,-16-27-82 0 0,-1-1 1 0 0,-1 1-1 0 0,0 0 0 0 0,-1 1 1 0 0,0-1-1 0 0,-1 1 0 0 0,2 29 1 0 0,-5-34-12 0 0,-1 0 1 0 0,1 1-1 0 0,-1-1 1 0 0,-1 0-1 0 0,0 1 1 0 0,-1-1-1 0 0,0 0 1 0 0,0-1 0 0 0,-1 1-1 0 0,0-1 1 0 0,-1 1-1 0 0,-7 11 1 0 0,3-8-137 0 0,-1 0 1 0 0,0 0 0 0 0,0-1-1 0 0,-2 0 1 0 0,-23 19-1 0 0,34-30-418 0 0,0-11-4979 0 0,4-1 3780 0 0,2-1-183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3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1 919 0 0,'0'0'16776'0'0,"-1"1"-15908"0"0,-21 30 1440 0 0,15-21-1829 0 0,-1 0 0 0 0,2 1 0 0 0,-7 11 0 0 0,11-15-386 0 0,0 3-377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9671 0 0,'0'0'1252'0'0,"0"1"60"0"0,-11 24 4770 0 0,10-23-5413 0 0,1 0-590 0 0,0 0-88 0 0,1 0 1 0 0,-1 0-1 0 0,0 0 1 0 0,1 0-1 0 0,0 0 1 0 0,-1-1-1 0 0,1 1 1 0 0,0 0-1 0 0,0 0 1 0 0,0 0-1 0 0,0-1 1 0 0,0 1 0 0 0,1 0-1 0 0,1 1 1 0 0,0 0-140 0 0,-2-2-639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0,'0'0'498'0'0,"4"11"8882"0"0,0-3-4499 0 0,-2-4-4613 0 0,0-1 1 0 0,1 0 0 0 0,-1 0 0 0 0,0-1 0 0 0,1 1 0 0 0,0 0 0 0 0,-1-1 0 0 0,1 0-1 0 0,0 1 1 0 0,3 1 0 0 0,-2-2-201 0 0,1 3-55 0 0,-1 3 26 0 0,-3-7-106 0 0,17 6-2614 0 0,-7-6 1289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55 4607 0 0,'9'-10'234'0'0,"14"-17"5975"0"0,-23 19-729 0 0,-2 7-5398 0 0,-1-1-1 0 0,0 1 1 0 0,1 0 0 0 0,-1 0-1 0 0,0 0 1 0 0,0 0-1 0 0,1 1 1 0 0,-1-1 0 0 0,0 1-1 0 0,0 0 1 0 0,0 0 0 0 0,-5 0-1 0 0,-40 6-62 0 0,33-4 48 0 0,-17 4 75 0 0,1 2 1 0 0,-1 1 0 0 0,-41 18-1 0 0,48-16 64 0 0,0 0 1 0 0,1 1-1 0 0,0 2 0 0 0,1 1 0 0 0,-27 21 1 0 0,48-34-199 0 0,-1 1 1 0 0,1-1 0 0 0,-1 0 0 0 0,1 1-1 0 0,0 0 1 0 0,0 0 0 0 0,0 0 0 0 0,1 0 0 0 0,-1 0-1 0 0,1 0 1 0 0,-1 0 0 0 0,1 0 0 0 0,0 0 0 0 0,0 1-1 0 0,0-1 1 0 0,0 6 0 0 0,1-8-4 0 0,1-1 1 0 0,-1 1 0 0 0,0-1-1 0 0,1 1 1 0 0,-1-1-1 0 0,0 1 1 0 0,1-1 0 0 0,-1 1-1 0 0,0-1 1 0 0,1 0-1 0 0,-1 1 1 0 0,1-1 0 0 0,-1 0-1 0 0,1 1 1 0 0,-1-1-1 0 0,1 0 1 0 0,-1 1 0 0 0,1-1-1 0 0,-1 0 1 0 0,1 0-1 0 0,1 0 1 0 0,11 4 18 0 0,-5-3-8 0 0,0 0 1 0 0,0-1 0 0 0,1 0 0 0 0,-1-1 0 0 0,0 1 0 0 0,0-2-1 0 0,1 1 1 0 0,-1-1 0 0 0,14-5 0 0 0,-1-1-71 0 0,1-2-1 0 0,24-14 1 0 0,-39 20 137 0 0,3-3-570 0 0,-8 9 209 0 0,-5 4 145 0 0,-30 36-108 0 0,4-6 94 0 0,14-12 118 0 0,0 1 0 0 0,2 0-1 0 0,1 1 1 0 0,-11 34 0 0 0,-25 113-175 0 0,-125 474 221 0 0,159-602 432 0 0,-1-2 0 0 0,-2 0 0 0 0,-36 65 0 0 0,50-104-372 0 0,1 0 1 0 0,-1 0-1 0 0,0 0 0 0 0,0 0 1 0 0,0-1-1 0 0,-1 0 0 0 0,1 1 1 0 0,-1-1-1 0 0,1-1 0 0 0,-1 1 1 0 0,-4 2-1 0 0,6-4-38 0 0,0 0 1 0 0,0-1-1 0 0,1 1 1 0 0,-1-1-1 0 0,0 0 1 0 0,0 1-1 0 0,0-1 1 0 0,1 0-1 0 0,-1 0 1 0 0,0 0-1 0 0,0 0 1 0 0,0 0-1 0 0,1-1 1 0 0,-1 1-1 0 0,0 0 1 0 0,0-1-1 0 0,1 0 1 0 0,-1 1-1 0 0,0-1 1 0 0,0 0-1 0 0,1 0 0 0 0,-1 0 1 0 0,1 0-1 0 0,-1 0 1 0 0,1 0-1 0 0,0 0 1 0 0,-1 0-1 0 0,1-1 1 0 0,0 1-1 0 0,-2-2 1 0 0,-2-4 23 0 0,0 0 1 0 0,1-1 0 0 0,-1 1-1 0 0,1-1 1 0 0,1 0 0 0 0,0 0-1 0 0,0 0 1 0 0,0-1-1 0 0,1 1 1 0 0,-1-9 0 0 0,-1-16-69 0 0,-1-40 0 0 0,4 65 9 0 0,2-154-1030 0 0,7 53-3502 0 0,-4 74-1923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152 143 15263 0 0,'0'0'2890'0'0,"1"1"-2218"0"0,-1 4-560 0 0,0-1 1 0 0,0 1 0 0 0,0-1 0 0 0,0 1-1 0 0,-1-1 1 0 0,0 1 0 0 0,0-1 0 0 0,0 0 0 0 0,-2 6-1 0 0,-19 40 233 0 0,10-24 101 0 0,-2 1 176 0 0,-30 46 0 0 0,11-21-154 0 0,13-23-263 0 0,19-27-138 0 0,8-12-3 0 0,64-97-17 0 0,2-3-196 0 0,-61 94 122 0 0,1 0 0 0 0,1 1 1 0 0,1 1-1 0 0,23-19 0 0 0,-15 16 80 0 0,2 1 0 0 0,-1 2 0 0 0,2 0 0 0 0,0 2 0 0 0,1 0 0 0 0,0 2 0 0 0,0 1 0 0 0,1 2 0 0 0,0 0 0 0 0,1 2 0 0 0,40-3 0 0 0,-64 8 1 0 0,0 0 0 0 0,1 0 1 0 0,-1 0-1 0 0,0 1 0 0 0,0 0 0 0 0,0 0 0 0 0,0 0 0 0 0,0 1 0 0 0,8 3 0 0 0,-11-4-37 0 0,-1 0-1 0 0,1 0 1 0 0,-1 0 0 0 0,0 0-1 0 0,1 0 1 0 0,-1 0-1 0 0,0 0 1 0 0,0 0-1 0 0,0 1 1 0 0,0-1-1 0 0,0 0 1 0 0,0 1-1 0 0,0-1 1 0 0,-1 1-1 0 0,1-1 1 0 0,0 1-1 0 0,-1-1 1 0 0,1 1 0 0 0,-1-1-1 0 0,0 1 1 0 0,1 0-1 0 0,-1-1 1 0 0,0 1-1 0 0,0 0 1 0 0,0-1-1 0 0,0 1 1 0 0,0-1-1 0 0,0 1 1 0 0,-1 0-1 0 0,1-1 1 0 0,0 1 0 0 0,-1-1-1 0 0,0 1 1 0 0,0 1-1 0 0,-4 9 22 0 0,0-1 0 0 0,0 0 0 0 0,-1-1 0 0 0,-12 17-1 0 0,-35 38 40 0 0,17-22-60 0 0,16-19-42 0 0,-30 42-1420 0 0,48-64 146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5063 0 0,'-10'1'10590'0'0,"15"8"-10239"0"0,1 0 1 0 0,0-1-1 0 0,0 0 0 0 0,1 0 1 0 0,8 7-1 0 0,-8-9-206 0 0,-1 1 0 0 0,0 0 0 0 0,0 0 0 0 0,0 0 0 0 0,-1 1 0 0 0,0 0 0 0 0,7 15 0 0 0,-10-17-99 0 0,0 0 0 0 0,-1-1 0 0 0,0 1 0 0 0,0 0 1 0 0,0 0-1 0 0,-1 0 0 0 0,1 0 0 0 0,-2 0 0 0 0,1 0 0 0 0,-1 0 1 0 0,0 0-1 0 0,0 0 0 0 0,0 0 0 0 0,-1 0 0 0 0,0 0 1 0 0,0-1-1 0 0,0 1 0 0 0,-6 8 0 0 0,-4 4 318 0 0,0 0-1 0 0,-2-1 1 0 0,-27 28 0 0 0,28-31-290 0 0,2-4-118 0 0,0 1 0 0 0,-1-2-1 0 0,0 0 1 0 0,0 0 0 0 0,-1-1 0 0 0,0 0 0 0 0,-1-1-1 0 0,0-1 1 0 0,0 0 0 0 0,0-1 0 0 0,-1 0-1 0 0,1-2 1 0 0,-1 1 0 0 0,0-2 0 0 0,0 0-1 0 0,-19 0 1 0 0,32-2-60 0 0,2-1-104 0 0,0-1 137 0 0,1 0 1 0 0,-1 0-1 0 0,1 0 0 0 0,0 0 0 0 0,-1 0 1 0 0,1 0-1 0 0,0 0 0 0 0,0 0 0 0 0,0 1 0 0 0,0-1 1 0 0,0 0-1 0 0,1 1 0 0 0,-1-1 0 0 0,0 1 0 0 0,1-1 1 0 0,-1 1-1 0 0,1-1 0 0 0,-1 1 0 0 0,3-1 1 0 0,7-5-1047 0 0,0 0 0 0 0,12-5 0 0 0,-4 3-2025 0 0,13-10-2206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11 12351 0 0,'0'0'1119'0'0,"4"-9"3184"0"0,-11 8-4166 0 0,0 1 1 0 0,0-1-1 0 0,0 1 1 0 0,0 1-1 0 0,1-1 1 0 0,-1 1-1 0 0,0 1 1 0 0,0-1-1 0 0,1 1 1 0 0,-8 3 0 0 0,-11 5-38 0 0,-28 15 1 0 0,47-22-61 0 0,-63 36-1 0 0,1 3-1 0 0,3 3 0 0 0,1 3 1 0 0,-68 65-1 0 0,105-86 26 0 0,2 1 1 0 0,0 1-1 0 0,2 1 0 0 0,1 1 0 0 0,2 1 0 0 0,-32 69 1 0 0,46-90 5 0 0,1 1 1 0 0,1 1 0 0 0,0-1 0 0 0,1 0-1 0 0,-3 21 1 0 0,6-31-36 0 0,0 1-1 0 0,-1 0 1 0 0,1 0 0 0 0,0-1-1 0 0,1 1 1 0 0,-1 0 0 0 0,0-1-1 0 0,1 1 1 0 0,-1 0 0 0 0,1-1-1 0 0,0 1 1 0 0,0 0 0 0 0,0-1-1 0 0,0 1 1 0 0,1-1-1 0 0,-1 0 1 0 0,1 1 0 0 0,-1-1-1 0 0,1 0 1 0 0,0 0 0 0 0,0 0-1 0 0,0 0 1 0 0,0 0 0 0 0,0 0-1 0 0,0-1 1 0 0,0 1 0 0 0,1-1-1 0 0,-1 0 1 0 0,0 1 0 0 0,1-1-1 0 0,-1 0 1 0 0,5 1 0 0 0,3 0 67 0 0,0 0 1 0 0,0-1-1 0 0,0 0 1 0 0,0 0-1 0 0,0-1 1 0 0,0-1-1 0 0,0 1 1 0 0,0-2-1 0 0,0 1 1 0 0,0-2-1 0 0,14-3 1 0 0,-1-2-38 0 0,-1-1 0 0 0,-1-1 0 0 0,37-23 0 0 0,3-6-3305 0 0,-40 25-4052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4607 0 0,'0'0'354'0'0,"-1"2"-233"0"0,-11 17 3444 0 0,-17 35-1 0 0,25-46-2876 0 0,0 1 1 0 0,1-1 0 0 0,1 1-1 0 0,-1-1 1 0 0,1 1-1 0 0,1 0 1 0 0,-1 12-1 0 0,2-19-206 0 0,5 10 860 0 0,-3-10-1281 0 0,0 0-1 0 0,1 0 1 0 0,-1-1-1 0 0,1 1 0 0 0,-1 0 1 0 0,1-1-1 0 0,0 0 1 0 0,-1 0-1 0 0,1 0 1 0 0,0 0-1 0 0,0 0 1 0 0,0 0-1 0 0,0-1 1 0 0,0 1-1 0 0,0-1 1 0 0,0 0-1 0 0,0 0 0 0 0,0 0 1 0 0,0 0-1 0 0,0-1 1 0 0,4 0-1 0 0,-2 0-42 0 0,-1-1 0 0 0,1 1 1 0 0,0-1-1 0 0,0 0 0 0 0,-1 0 0 0 0,1-1 0 0 0,-1 1 0 0 0,0-1 0 0 0,0 0 0 0 0,0 0 0 0 0,0-1 0 0 0,5-5 1 0 0,20-23 54 0 0,56-50 0 0 0,-79 77-73 0 0,0 0 0 0 0,0 1 0 0 0,1 0 0 0 0,0 0 0 0 0,0 1 0 0 0,0-1 0 0 0,11-2 0 0 0,-13 5 0 0 0,-1 0 0 0 0,0 0 0 0 0,0 0 0 0 0,1 1 0 0 0,-1 0 0 0 0,0 0 0 0 0,1 0 0 0 0,-1 1 0 0 0,0-1 0 0 0,0 1 0 0 0,1 0 0 0 0,-1 0 0 0 0,0 0 0 0 0,0 1 0 0 0,4 2 0 0 0,-6-4 3 0 0,0 1-1 0 0,0 0 1 0 0,0 0-1 0 0,0 1 1 0 0,0-1-1 0 0,0 0 1 0 0,-1 1-1 0 0,1-1 1 0 0,0 1-1 0 0,-1 0 1 0 0,1-1-1 0 0,-1 1 1 0 0,0 0-1 0 0,1 0 1 0 0,-1 0-1 0 0,1 2 1 0 0,1 2 48 0 0,-1-1 3 0 0,0-1 1 0 0,0 1 0 0 0,0 0 0 0 0,0 0-1 0 0,-1 0 1 0 0,0 0 0 0 0,0 1 0 0 0,0 8-1 0 0,0 5 346 0 0,-3 21-1 0 0,0 12 405 0 0,2-44-729 0 0,1 0 0 0 0,0 0 0 0 0,1 1-1 0 0,-1-1 1 0 0,2 0 0 0 0,-1 0 0 0 0,8 14-1 0 0,-8-18-57 0 0,0 0-1 0 0,1 0 1 0 0,0 0 0 0 0,-1-1-1 0 0,1 1 1 0 0,1-1-1 0 0,-1 0 1 0 0,0 0-1 0 0,1 0 1 0 0,0 0-1 0 0,0 0 1 0 0,0-1-1 0 0,0 0 1 0 0,0 0 0 0 0,8 3-1 0 0,0-2-533 0 0,0 0-1 0 0,0 0 1 0 0,0-2-1 0 0,0 1 1 0 0,0-1-1 0 0,0-1 1 0 0,14-1-1 0 0,-6-2-1130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478 191 3223 0 0,'0'0'406'0'0,"1"2"491"0"0,0 3-419 0 0,0 0 0 0 0,0 0 0 0 0,-1 0 1 0 0,0 0-1 0 0,0 0 0 0 0,0 0 0 0 0,0 0 0 0 0,-1 0 0 0 0,0 0 0 0 0,0 0 0 0 0,-2 5 1 0 0,-4 9 801 0 0,-13 28 1 0 0,1-7-155 0 0,12-24-645 0 0,5-11-259 0 0,0-1 0 0 0,0 1-1 0 0,0 0 1 0 0,1 0 0 0 0,-1 0 0 0 0,1 0-1 0 0,-1 8 1 0 0,15-17 341 0 0,-5 0-385 0 0,0 0-1 0 0,0-1 1 0 0,0 0 0 0 0,-1 0 0 0 0,1-1 0 0 0,-1 0 0 0 0,-1 0 0 0 0,11-12 0 0 0,2-1 243 0 0,-4 3-201 0 0,0-1 1 0 0,0 0-1 0 0,-2-1 0 0 0,0-1 0 0 0,18-35 1 0 0,-22 37-203 0 0,29-63 97 0 0,-35 72-152 0 0,0-1 0 0 0,-1 1 1 0 0,0-1-1 0 0,0 0 0 0 0,-1 1 0 0 0,0-1 0 0 0,0-15 0 0 0,-1 24 20 0 0,0-1 0 0 0,0 0 0 0 0,0 0-1 0 0,0 0 1 0 0,0 0 0 0 0,0 1 0 0 0,0-1 0 0 0,0 0 0 0 0,0 0-1 0 0,-1 0 1 0 0,1 1 0 0 0,0-1 0 0 0,0 0 0 0 0,-1 0 0 0 0,1 1-1 0 0,-1-1 1 0 0,1 0 0 0 0,-1 1 0 0 0,1-1 0 0 0,-1 0-1 0 0,1 1 1 0 0,-1-1 0 0 0,1 1 0 0 0,-1-1 0 0 0,0 1 0 0 0,1-1-1 0 0,-1 1 1 0 0,0-1 0 0 0,1 1 0 0 0,-1 0 0 0 0,0-1-1 0 0,0 1 1 0 0,0 0 0 0 0,1-1 0 0 0,-1 1 0 0 0,0 0 0 0 0,0 0-1 0 0,0 0 1 0 0,1 0 0 0 0,-1 0 0 0 0,0 0 0 0 0,-1 0 0 0 0,-3 2-81 0 0,0-1 0 0 0,0 0 0 0 0,1 1 0 0 0,-1 0 1 0 0,-7 5-1 0 0,11-7 94 0 0,-41 25-301 0 0,1 1 0 0 0,1 2-1 0 0,-43 41 1 0 0,-100 109 167 0 0,169-165 112 0 0,-24 27 4 0 0,1 2 1 0 0,2 1 0 0 0,-45 73-1 0 0,75-107 30 0 0,0 0 0 0 0,0 0-1 0 0,1 0 1 0 0,1 0 0 0 0,-3 10 0 0 0,5-16 10 0 0,1-1 1 0 0,0 0 0 0 0,-1 1 0 0 0,1-1-1 0 0,0 0 1 0 0,0 1 0 0 0,0-1-1 0 0,1 1 1 0 0,-1-1 0 0 0,1 0 0 0 0,0 4-1 0 0,0-4 4 0 0,0-1-1 0 0,0 1 0 0 0,0-1 1 0 0,-1 0-1 0 0,1 0 0 0 0,0 1 1 0 0,1-1-1 0 0,-1 0 0 0 0,0 0 0 0 0,0 0 1 0 0,0 0-1 0 0,1 0 0 0 0,-1 0 1 0 0,0-1-1 0 0,1 1 0 0 0,-1 0 1 0 0,1-1-1 0 0,-1 1 0 0 0,3 0 1 0 0,2 0 47 0 0,0 0 0 0 0,-1-1 0 0 0,1 1 0 0 0,0-1 0 0 0,0-1 1 0 0,0 1-1 0 0,-1-1 0 0 0,1 0 0 0 0,0 0 0 0 0,-1 0 1 0 0,10-4-1 0 0,6-4 167 0 0,31-16 0 0 0,107-67 250 0 0,-131 74-573 0 0,-2-1-1 0 0,0-1 1 0 0,36-39-1 0 0,-53 49-15 0 0,-1 0-1 0 0,0 0 1 0 0,9-16-1 0 0,-15 21 80 0 0,1 1 1 0 0,-1-1 0 0 0,0 0-1 0 0,0 0 1 0 0,-1 0-1 0 0,1 0 1 0 0,-1 0-1 0 0,0 0 1 0 0,-1 0-1 0 0,1 0 1 0 0,-1-7-1 0 0,0 12 24 0 0,0-1 0 0 0,0 1 0 0 0,0-1 0 0 0,0 1 0 0 0,0-1 0 0 0,0 1 0 0 0,0-1 0 0 0,0 1 0 0 0,0 0 0 0 0,0-1 0 0 0,0 1 0 0 0,-1-1-1 0 0,1 1 1 0 0,0-1 0 0 0,0 1 0 0 0,-1 0 0 0 0,1-1 0 0 0,0 1 0 0 0,0-1 0 0 0,-1 1 0 0 0,1 0 0 0 0,0-1 0 0 0,-1 1 0 0 0,1 0 0 0 0,0 0 0 0 0,-2-1 0 0 0,-2 2-11 0 0,0-1 1 0 0,1 1 0 0 0,-1-1 0 0 0,1 1 0 0 0,-1 0 0 0 0,1 0 0 0 0,0 0 0 0 0,0 1 0 0 0,0-1 0 0 0,0 1 0 0 0,0 0 0 0 0,0 0 0 0 0,0 0 0 0 0,-4 4 0 0 0,-5 5-22 0 0,-16 19-1 0 0,21-23 32 0 0,-2 4 17 0 0,1 0 0 0 0,-1 0 0 0 0,-11 23 0 0 0,17-27-194 0 0,-1 0 0 0 0,1 0 0 0 0,1 0 0 0 0,0 1 1 0 0,0-1-1 0 0,0 0 0 0 0,1 1 0 0 0,-1 12 1 0 0,2-19 76 0 0,0 0 0 0 0,0 0 0 0 0,0 0 0 0 0,0 0 0 0 0,0 0 0 0 0,0 0 0 0 0,0 0 0 0 0,1 0 0 0 0,-1 0 0 0 0,0 0 0 0 0,1 0 0 0 0,-1 0 0 0 0,1 0 0 0 0,-1 0 0 0 0,1 0 0 0 0,-1 0 0 0 0,1 0 0 0 0,0 0 0 0 0,-1-1 0 0 0,1 1 0 0 0,0 0 0 0 0,0 0 0 0 0,-1-1 0 0 0,1 1 0 0 0,0-1 0 0 0,0 1 0 0 0,0-1 0 0 0,0 1 0 0 0,0-1 0 0 0,0 1 0 0 0,1-1 0 0 0,12 4-1665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49 603 13559 0 0,'0'0'1231'0'0,"-16"-8"54"0"0,14 6-1012 0 0,0 1 0 0 0,0-1 0 0 0,-1 0-1 0 0,1 1 1 0 0,0-1 0 0 0,1 0 0 0 0,-1 0 0 0 0,0-1-1 0 0,1 1 1 0 0,-1 0 0 0 0,1-1 0 0 0,-1 1 0 0 0,1 0-1 0 0,-1-5 1 0 0,0 3-73 0 0,1-1 0 0 0,0 1 1 0 0,1-1-1 0 0,-1 0 0 0 0,1 1 0 0 0,0-1 0 0 0,1-9 0 0 0,0 3-121 0 0,2 0-1 0 0,-1 0 0 0 0,1 1 1 0 0,1-1-1 0 0,0 1 0 0 0,9-17 1 0 0,7-5-94 0 0,2 0 1 0 0,2 1 0 0 0,0 1 0 0 0,44-39 0 0 0,-34 38-347 0 0,0 2-1 0 0,3 1 1 0 0,0 1 0 0 0,2 3-1 0 0,0 1 1 0 0,65-27 0 0 0,-96 46 96 0 0,0 1 0 0 0,0 1 0 0 0,1 0 1 0 0,-1 0-1 0 0,0 0 0 0 0,1 1 0 0 0,-1 1 1 0 0,1-1-1 0 0,11 2 0 0 0,-14 0-198 0 0,-1-1-1 0 0,0 1 1 0 0,0 1-1 0 0,0-1 1 0 0,-1 1-1 0 0,1 0 1 0 0,0 0-1 0 0,-1 0 1 0 0,1 1-1 0 0,-1-1 1 0 0,1 1-1 0 0,-1 0 1 0 0,0 0-1 0 0,0 1 1 0 0,-1-1 0 0 0,7 9-1 0 0,-1 0-1391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268 163 8031 0 0,'0'0'366'0'0,"0"1"-5"0"0,1 1-252 0 0,7 13-73 0 0,-6-13 71 0 0,0 1-1 0 0,-1-1 0 0 0,2 0 0 0 0,-1 0 0 0 0,0 0 0 0 0,0 0 0 0 0,1 0 1 0 0,-1 0-1 0 0,1 0 0 0 0,-1-1 0 0 0,1 0 0 0 0,0 1 0 0 0,0-1 1 0 0,4 1-1 0 0,-2-1 288 0 0,-1 0 0 0 0,1 0-1 0 0,0-1 1 0 0,-1 0 0 0 0,1 0 0 0 0,-1 0 0 0 0,1-1 0 0 0,8-1 0 0 0,3-3 718 0 0,1-1-1 0 0,-1 0 1 0 0,-1-1 0 0 0,17-10 0 0 0,-29 15-1090 0 0,35-18 261 0 0,-2-2 0 0 0,56-42 0 0 0,-71 43-354 0 0,-19 20 51 0 0,-1 0-1 0 0,0-1 0 0 0,0 1 0 0 0,-1-1 1 0 0,1 1-1 0 0,0 0 0 0 0,0-1 0 0 0,-1 0 1 0 0,1 1-1 0 0,-1-1 0 0 0,1 1 0 0 0,-1-1 1 0 0,0 1-1 0 0,1-1 0 0 0,-1-2 1 0 0,0 3-15 0 0,-1 0 1 0 0,1 1-1 0 0,0-1 1 0 0,0 0-1 0 0,-1 1 1 0 0,1-1-1 0 0,-1 1 1 0 0,1-1-1 0 0,0 0 1 0 0,-1 1-1 0 0,1-1 1 0 0,-1 1-1 0 0,1-1 1 0 0,-1 1 0 0 0,1 0-1 0 0,-1-1 1 0 0,0 1-1 0 0,1-1 1 0 0,-1 1-1 0 0,0 0 1 0 0,1 0-1 0 0,-1-1 1 0 0,0 1-1 0 0,1 0 1 0 0,-1 0-1 0 0,0 0 1 0 0,1 0-1 0 0,-1 0 1 0 0,0 0-1 0 0,-1 0 1 0 0,-23 1-755 0 0,12 2 363 0 0,0 1-1 0 0,0 0 1 0 0,0 1 0 0 0,0 0-1 0 0,-21 13 1 0 0,-58 43-1212 0 0,85-56 1578 0 0,-62 47 178 0 0,2 4 0 0 0,-79 85 0 0 0,73-59 681 0 0,60-67-553 0 0,2 1 1 0 0,0 0-1 0 0,-14 27 1 0 0,24-40-204 0 0,0 0 1 0 0,0 0-1 0 0,0 0 0 0 0,0-1 1 0 0,0 1-1 0 0,0 0 0 0 0,1 0 0 0 0,0 0 1 0 0,-1 0-1 0 0,1 0 0 0 0,0 0 1 0 0,0 0-1 0 0,1 0 0 0 0,-1 0 1 0 0,1 0-1 0 0,-1 0 0 0 0,1 0 1 0 0,1 3-1 0 0,0-4-14 0 0,-1 1 0 0 0,0-1 0 0 0,1 0 0 0 0,0 0 0 0 0,-1 0-1 0 0,1 0 1 0 0,0 0 0 0 0,0 0 0 0 0,0 0 0 0 0,0-1 0 0 0,1 1 0 0 0,-1-1 0 0 0,0 1 0 0 0,1-1 0 0 0,-1 0 0 0 0,1 0-1 0 0,-1 0 1 0 0,1 0 0 0 0,3 0 0 0 0,1 1 34 0 0,1-2 0 0 0,-1 1 0 0 0,0-1 0 0 0,1 0 0 0 0,-1 0 0 0 0,0-1 0 0 0,0 0 0 0 0,9-2 0 0 0,57-21 340 0 0,-54 18-301 0 0,171-67 36 0 0,-123 43-268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33 9215 0 0,'5'-7'300'0'0,"-3"5"-228"0"0,-1 0 1 0 0,1 0-1 0 0,-1 1 0 0 0,1-1 0 0 0,-1 1 0 0 0,1-1 0 0 0,0 1 1 0 0,3-2-1 0 0,-3 2 87 0 0,0-1 1 0 0,0 1-1 0 0,0 0 1 0 0,1 0-1 0 0,-1 1 1 0 0,0-1-1 0 0,0 0 1 0 0,1 1-1 0 0,-1-1 1 0 0,0 1-1 0 0,1 0 1 0 0,-1 0-1 0 0,3 0 0 0 0,3 0 2453 0 0,-10 8-2182 0 0,0-6-383 0 0,1 0-1 0 0,-1 1 0 0 0,0-2 1 0 0,0 1-1 0 0,0 0 0 0 0,0 0 1 0 0,0-1-1 0 0,-1 1 1 0 0,1-1-1 0 0,0 1 0 0 0,-1-1 1 0 0,1 0-1 0 0,-1 0 0 0 0,1 0 1 0 0,-4 0-1 0 0,-9 6 100 0 0,-103 45 299 0 0,74-33-326 0 0,1 0 0 0 0,0 3 0 0 0,-56 39-1 0 0,-28 45 532 0 0,103-83-472 0 0,2 0 1 0 0,0 2-1 0 0,-18 29 0 0 0,36-49-137 0 0,0 1 0 0 0,1 0-1 0 0,0 1 1 0 0,0-1 0 0 0,0 0 0 0 0,-2 12 0 0 0,4-16-33 0 0,1 0 0 0 0,0 0 1 0 0,-1 0-1 0 0,1 0 0 0 0,0-1 1 0 0,0 1-1 0 0,0 0 0 0 0,1 0 1 0 0,-1 0-1 0 0,0 0 0 0 0,1 0 1 0 0,-1 0-1 0 0,1-1 1 0 0,0 1-1 0 0,-1 0 0 0 0,1 0 1 0 0,0-1-1 0 0,0 1 0 0 0,0 0 1 0 0,0-1-1 0 0,1 1 0 0 0,-1-1 1 0 0,0 0-1 0 0,1 1 0 0 0,-1-1 1 0 0,1 0-1 0 0,-1 0 1 0 0,4 2-1 0 0,-1-1 4 0 0,0 0-1 0 0,1 0 1 0 0,-1-1 0 0 0,0 1-1 0 0,1-1 1 0 0,-1 0 0 0 0,1 0-1 0 0,0-1 1 0 0,-1 0 0 0 0,6 0-1 0 0,8 0 14 0 0,23-5-1 0 0,-20 2-80 0 0,66-10-1465 0 0,-36 3 582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 15807 0 0,'-2'0'727'0'0,"-6"-2"-600"0"0,-1 0 1 0 0,0 1-1 0 0,0 0 0 0 0,0 1 1 0 0,0-1-1 0 0,1 2 0 0 0,-1-1 1 0 0,0 1-1 0 0,-17 5 0 0 0,7-1-117 0 0,1 2 0 0 0,0 1 0 0 0,0 0-1 0 0,0 1 1 0 0,1 1 0 0 0,1 0 0 0 0,-1 1-1 0 0,-22 22 1 0 0,7-5-10 0 0,18-17 0 0 0,1 1 0 0 0,-15 18 0 0 0,12-10 32 0 0,1 0-1 0 0,-16 30 1 0 0,27-42-20 0 0,0 0 0 0 0,0 0 1 0 0,1 0-1 0 0,0 1 0 0 0,1-1 0 0 0,-1 1 1 0 0,2 0-1 0 0,-1-1 0 0 0,1 1 0 0 0,0 11 1 0 0,1-19 5 0 0,1 1 0 0 0,-1-1 1 0 0,0 1-1 0 0,0-1 1 0 0,1 1-1 0 0,-1-1 0 0 0,1 1 1 0 0,-1-1-1 0 0,1 1 1 0 0,-1-1-1 0 0,1 1 1 0 0,0-1-1 0 0,0 0 0 0 0,0 0 1 0 0,0 1-1 0 0,0-1 1 0 0,0 0-1 0 0,0 0 0 0 0,2 2 1 0 0,-1-2 42 0 0,1 0 1 0 0,-1 0-1 0 0,0 1 1 0 0,1-1-1 0 0,-1 0 0 0 0,1-1 1 0 0,0 1-1 0 0,-1 0 1 0 0,1-1-1 0 0,4 1 1 0 0,2-1 155 0 0,1-1 0 0 0,0 1 0 0 0,-1-1 0 0 0,1-1 0 0 0,10-2 0 0 0,1-2 24 0 0,-1 0-1 0 0,0-2 1 0 0,0 0-1 0 0,-1-1 1 0 0,0 0 0 0 0,30-21-1 0 0,-43 24-266 0 0,0 1 0 0 0,0-1 0 0 0,0 0 0 0 0,-1 0 0 0 0,0 0-1 0 0,0-1 1 0 0,-1 0 0 0 0,0 0 0 0 0,0 0 0 0 0,5-14 0 0 0,-5 9-260 0 0,0 0 1 0 0,-1 0 0 0 0,-1-1-1 0 0,0 1 1 0 0,0 0-1 0 0,-1-17 1 0 0,-1-4-5639 0 0,-2 16-87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154 335 10591 0 0,'-16'6'1123'0'0,"1"0"0"0"0,-1-1 0 0 0,0-1 0 0 0,-1-1 0 0 0,1 0 0 0 0,-1-1 0 0 0,-19 0 0 0 0,36-2-1097 0 0,-1 0 0 0 0,1 0 1 0 0,0 0-1 0 0,0 0 0 0 0,-1-1 0 0 0,1 1 0 0 0,0 0 0 0 0,0 0 0 0 0,-1 0 0 0 0,1-1 0 0 0,0 1 1 0 0,0 0-1 0 0,0 0 0 0 0,-1-1 0 0 0,1 1 0 0 0,0 0 0 0 0,0-1 0 0 0,0 1 0 0 0,0 0 1 0 0,0 0-1 0 0,0-1 0 0 0,0 1 0 0 0,0 0 0 0 0,0-1 0 0 0,0 1 0 0 0,0 0 0 0 0,0-1 0 0 0,0 1 1 0 0,0 0-1 0 0,0-1 0 0 0,2-10 283 0 0,1 5-238 0 0,2 0 1 0 0,-1 0 0 0 0,1 0-1 0 0,0 1 1 0 0,0 0-1 0 0,10-8 1 0 0,0-1 15 0 0,25-23-96 0 0,1 2 1 0 0,1 1 0 0 0,2 3-1 0 0,2 1 1 0 0,95-46-1 0 0,-118 66 32 0 0,1 1 1 0 0,38-8-1 0 0,-54 15 18 0 0,0 0 1 0 0,0 1-1 0 0,0 0 1 0 0,0 1-1 0 0,1 0 1 0 0,-1 0 0 0 0,0 1-1 0 0,0 0 1 0 0,0 0-1 0 0,0 1 1 0 0,15 4-1 0 0,-21-5-35 0 0,-1 0-1 0 0,1 0 0 0 0,0 0 1 0 0,-1 0-1 0 0,1 1 0 0 0,-1-1 1 0 0,1 0-1 0 0,-1 1 0 0 0,0-1 1 0 0,1 0-1 0 0,-1 1 0 0 0,0 0 1 0 0,0-1-1 0 0,0 1 0 0 0,0 0 1 0 0,-1-1-1 0 0,1 1 0 0 0,0 0 1 0 0,-1 0-1 0 0,1 0 0 0 0,-1 0 1 0 0,1 0-1 0 0,-1 0 1 0 0,0-1-1 0 0,0 1 0 0 0,0 0 1 0 0,0 0-1 0 0,0 0 0 0 0,-1 0 1 0 0,1 0-1 0 0,0 0 0 0 0,-2 2 1 0 0,0 5 29 0 0,-1-1 0 0 0,0-1 1 0 0,0 1-1 0 0,-1 0 0 0 0,0-1 1 0 0,-6 9-1 0 0,-80 105 212 0 0,29-42-198 0 0,57-73-235 0 0,0 0-1 0 0,1 0 0 0 0,-6 12 1 0 0,4-3-5860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95 11055 0 0,'39'-85'2792'0'0,"-51"76"2552"0"0,9 9-5259 0 0,0-1 1 0 0,0 1-1 0 0,0 0 0 0 0,0 0 0 0 0,0 0 1 0 0,0 1-1 0 0,0-1 0 0 0,0 1 0 0 0,0 0 1 0 0,0-1-1 0 0,0 1 0 0 0,0 1 0 0 0,-3 1 1 0 0,-37 22 14 0 0,42-24-90 0 0,-37 24-10 0 0,-60 56 0 0 0,83-67 0 0 0,1 0 0 0 0,0 2 0 0 0,1-1 0 0 0,1 2 0 0 0,0 0 0 0 0,-12 26 0 0 0,12-11 0 0 0,12-31 0 0 0,-1 1 0 0 0,1 0 0 0 0,0-1 0 0 0,-1 1 0 0 0,1 0 0 0 0,0-1 0 0 0,0 1 0 0 0,0 0 0 0 0,0-1 0 0 0,0 1 0 0 0,1 3 0 0 0,7 3 0 0 0,-5-5 0 0 0,4 2 0 0 0,0 1-1 0 0,0-2 0 0 0,0 1 1 0 0,0-1-1 0 0,1 0 0 0 0,10 4 1 0 0,11 5-86 0 0,0 1 36 0 0,-17-8 22 0 0,1 1-1 0 0,-1-1 0 0 0,15 13 1 0 0,-23-16 24 0 0,0 1 1 0 0,0 0-1 0 0,0 0 1 0 0,0 0 0 0 0,-1 0-1 0 0,0 1 1 0 0,0 0-1 0 0,0-1 1 0 0,-1 1 0 0 0,1 0-1 0 0,-1 0 1 0 0,2 7 0 0 0,-3-6 3 0 0,1 1 0 0 0,-1-1 0 0 0,0 1 1 0 0,0-1-1 0 0,-1 1 0 0 0,0-1 1 0 0,0 1-1 0 0,-1 0 0 0 0,0-1 1 0 0,0 1-1 0 0,0-1 0 0 0,-1 1 0 0 0,0-1 1 0 0,0 0-1 0 0,-1 0 0 0 0,1 0 1 0 0,-1 0-1 0 0,-1 0 0 0 0,1 0 1 0 0,-1-1-1 0 0,0 0 0 0 0,-5 5 0 0 0,0 0 105 0 0,-1 0 1 0 0,-1 0-1 0 0,0-2 0 0 0,0 1 0 0 0,-1-1 0 0 0,1-1 0 0 0,-2 0 0 0 0,1-1 0 0 0,-20 7 0 0 0,11-5 104 0 0,-1-1 0 0 0,1-1 1 0 0,-1-1-1 0 0,-1-1 0 0 0,1-1 1 0 0,-43 1-1 0 0,57-4-156 0 0,-3 0-381 0 0,-1-1-1 0 0,1 0 1 0 0,-1 0 0 0 0,1-1-1 0 0,-14-4 1 0 0,2-4-787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9671 0 0,'0'0'748'0'0,"-1"0"-492"0"0,-23 14 7326 0 0,30-2-6265 0 0,-4-11-1219 0 0,-1 1 0 0 0,1-1 0 0 0,-1 1 0 0 0,1-1 0 0 0,0 1 1 0 0,0-1-1 0 0,0 0 0 0 0,0 0 0 0 0,0 0 0 0 0,0 0 0 0 0,0-1 0 0 0,0 1 0 0 0,0 0 1 0 0,0-1-1 0 0,0 1 0 0 0,5-1 0 0 0,38 1 814 0 0,-38-1-743 0 0,132-7 1757 0 0,61-1-1108 0 0,-147 8-813 0 0,92 13 1 0 0,-130-10-247 0 0,35 4-32 0 0,-45-7-326 0 0,0 0 0 0 0,1 0-1 0 0,-1 0 1 0 0,0 0-1 0 0,0-1 1 0 0,10-2 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433 164 8751 0 0,'10'-13'267'0'0,"1"0"0"0"0,1 2 0 0 0,0-1 0 0 0,0 1-1 0 0,1 1 1 0 0,0 0 0 0 0,1 1 0 0 0,25-12 0 0 0,-9 5 377 0 0,-20 10-359 0 0,1 0 0 0 0,0 1-1 0 0,0 0 1 0 0,1 1 0 0 0,-1 0-1 0 0,19-3 1 0 0,-29 7-249 0 0,0 0 0 0 0,0 0-1 0 0,0-1 1 0 0,0 1 0 0 0,1 0 0 0 0,-1 0-1 0 0,0 0 1 0 0,0 0 0 0 0,0 1 0 0 0,0-1-1 0 0,1 0 1 0 0,-1 0 0 0 0,0 1 0 0 0,0-1 0 0 0,0 1-1 0 0,0-1 1 0 0,0 1 0 0 0,0-1 0 0 0,0 1-1 0 0,0 0 1 0 0,0-1 0 0 0,0 1 0 0 0,0 0-1 0 0,0 0 1 0 0,0 0 0 0 0,-1 0 0 0 0,1 0 0 0 0,0 0-1 0 0,-1 0 1 0 0,1 0 0 0 0,0 0 0 0 0,-1 0-1 0 0,0 0 1 0 0,1 0 0 0 0,-1 0 0 0 0,1 0 0 0 0,-1 0-1 0 0,0 1 1 0 0,0-1 0 0 0,0 0 0 0 0,0 2-1 0 0,0 3 74 0 0,0 1 0 0 0,-1-1 0 0 0,0 1 0 0 0,0-1 0 0 0,0 1 0 0 0,-3 6 0 0 0,-3 7 282 0 0,-1 0-1 0 0,-18 33 1 0 0,-28 36 656 0 0,27-47-627 0 0,-511 950 3253 0 0,530-975-4159 0 0,-27 65 1491 0 0,22-39-2682 0 0,12-35-437 0 0,-1 1-1 0 0,1 15 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34 307 17279 0 0,'-7'-2'266'0'0,"-18"1"1364"0"0,24 1-1320 0 0,16 1 412 0 0,10-1-557 0 0,0 0 1 0 0,0-2-1 0 0,0-1 0 0 0,0-2 1 0 0,25-6-1 0 0,121-46 665 0 0,-68 21-184 0 0,399-113 1662 0 0,-449 135-2962 0 0,0 3 1 0 0,57-5-1 0 0,-106 16 414 0 0,-1 0 1 0 0,1 0-1 0 0,-1 0 0 0 0,0 0 1 0 0,1 1-1 0 0,-1-1 1 0 0,0 1-1 0 0,1 0 0 0 0,3 1 1 0 0,7 5-1540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50 17103 0 0,'0'0'1551'0'0,"3"-11"-691"0"0,-3 10-770 0 0,0-1 0 0 0,0 1-1 0 0,0-1 1 0 0,0 1 0 0 0,0-1 0 0 0,-1 1 0 0 0,1-1 0 0 0,0 1-1 0 0,-1-1 1 0 0,1 1 0 0 0,-1 0 0 0 0,0-1 0 0 0,1 1 0 0 0,-1 0-1 0 0,0-1 1 0 0,0 1 0 0 0,0 0 0 0 0,0 0 0 0 0,0 0 0 0 0,0 0-1 0 0,0 0 1 0 0,0 0 0 0 0,0 0 0 0 0,-2-1 0 0 0,0 1-76 0 0,1 0 0 0 0,-1 0-1 0 0,0 1 1 0 0,0-1 0 0 0,1 0 0 0 0,-1 1 0 0 0,0 0 0 0 0,0 0 0 0 0,0 0-1 0 0,1 0 1 0 0,-1 0 0 0 0,0 0 0 0 0,-3 1 0 0 0,-5 2-54 0 0,0 0 0 0 0,1 1 0 0 0,-1 0 0 0 0,0 1 0 0 0,1 0 0 0 0,0 0 0 0 0,0 1 0 0 0,1 0 0 0 0,0 1 0 0 0,0 0 0 0 0,-12 13 0 0 0,-6 8 178 0 0,-45 62 0 0 0,59-73-71 0 0,0 2 1 0 0,-12 25-1 0 0,22-38-50 0 0,0 0-1 0 0,1 0 1 0 0,-1 0-1 0 0,2 0 1 0 0,-1 0-1 0 0,1 0 1 0 0,0 1-1 0 0,0-1 1 0 0,0 0 0 0 0,1 1-1 0 0,0-1 1 0 0,2 12-1 0 0,-2-16 10 0 0,0 0-1 0 0,1 0 0 0 0,-1 0 1 0 0,1 0-1 0 0,-1 0 1 0 0,1 0-1 0 0,0-1 1 0 0,0 1-1 0 0,0 0 1 0 0,0 0-1 0 0,0-1 0 0 0,1 1 1 0 0,-1 0-1 0 0,0-1 1 0 0,1 1-1 0 0,-1-1 1 0 0,1 0-1 0 0,-1 1 0 0 0,1-1 1 0 0,0 0-1 0 0,-1 0 1 0 0,1 0-1 0 0,0 0 1 0 0,0-1-1 0 0,0 1 1 0 0,0 0-1 0 0,0-1 0 0 0,0 1 1 0 0,0-1-1 0 0,0 0 1 0 0,0 1-1 0 0,0-1 1 0 0,0 0-1 0 0,0 0 0 0 0,0-1 1 0 0,0 1-1 0 0,3-1 1 0 0,8-1 183 0 0,-1-2-1 0 0,0 1 1 0 0,1-2 0 0 0,19-9 0 0 0,-18 8-159 0 0,73-37-836 0 0,-66 30-2090 0 0,38-29 0 0 0,-44 29 881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3223 0 0,'1'1'13651'0'0,"-1"1"-13362"0"0,1-1 0 0 0,0 0 0 0 0,-1 1-1 0 0,1-1 1 0 0,0 0 0 0 0,0 0 0 0 0,0 0 0 0 0,0 0 0 0 0,0 1 0 0 0,1-2 0 0 0,-1 1 0 0 0,0 0-1 0 0,0 0 1 0 0,1 0 0 0 0,-1 0 0 0 0,0-1 0 0 0,1 1 0 0 0,2 0 0 0 0,-2 0-181 0 0,1-1 1 0 0,-1 0 0 0 0,1 0-1 0 0,-1 0 1 0 0,1 0 0 0 0,-1-1-1 0 0,1 1 1 0 0,-1 0 0 0 0,1-1-1 0 0,-1 0 1 0 0,0 0 0 0 0,3-1-1 0 0,26-12 71 0 0,-2-2 0 0 0,0-2 0 0 0,26-20 0 0 0,-28 19-99 0 0,24-18-12 0 0,48-31-132 0 0,-81 56-20 0 0,2 1 0 0 0,-1 2 0 0 0,29-11 0 0 0,-33 16 20 0 0,-4 3 0 0 0,-10 2 61 0 0,0 0 0 0 0,0-1 0 0 0,0 1 0 0 0,0 0 0 0 0,0-1 0 0 0,0 1 0 0 0,0 0 0 0 0,0 0-1 0 0,0 0 1 0 0,0 0 0 0 0,-1 0 0 0 0,1 0 0 0 0,0 0 0 0 0,-1 0 0 0 0,1 0 0 0 0,0 0 0 0 0,-1 0 0 0 0,1 0 0 0 0,-1 1 0 0 0,0-1 0 0 0,1 0-1 0 0,-1 0 1 0 0,0 1 0 0 0,0-1 0 0 0,0 2 0 0 0,1 4-9 0 0,-1 0 0 0 0,0 0 0 0 0,-1 7 0 0 0,-3 9 24 0 0,0 0 0 0 0,-2 0 0 0 0,-14 37 0 0 0,0 2 4 0 0,19-58-19 0 0,0 1 0 0 0,0-1-1 0 0,0 1 1 0 0,0-1 0 0 0,1 1-1 0 0,0 0 1 0 0,0-1 0 0 0,0 1 0 0 0,0 0-1 0 0,1-1 1 0 0,0 1 0 0 0,1 4-1 0 0,-1-8-74 0 0,-1 0-1 0 0,1 0 0 0 0,-1-1 1 0 0,1 1-1 0 0,0 0 0 0 0,-1-1 0 0 0,1 1 1 0 0,0 0-1 0 0,0-1 0 0 0,0 1 1 0 0,-1-1-1 0 0,1 1 0 0 0,0-1 0 0 0,0 1 1 0 0,0-1-1 0 0,0 0 0 0 0,0 0 0 0 0,0 1 1 0 0,0-1-1 0 0,2 0 0 0 0,18 1-1109 0 0,-3-3-566 0 0,1-1-352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14 9671 0 0,'7'-2'150'0'0,"-5"2"-50"0"0,0-1-1 0 0,0 0 1 0 0,0 0-1 0 0,-1 0 1 0 0,1 0-1 0 0,0 0 0 0 0,0 0 1 0 0,6-3 6862 0 0,-16 17-5604 0 0,-12 18-1236 0 0,-11 17 1200 0 0,-49 100-1 0 0,-9 61-258 0 0,63-143-821 0 0,-81 237 122 0 0,82-224-293 0 0,23-73-72 0 0,-108 291-224 0 0,91-259 246 0 0,9-19-1398 0 0,1 0-4541 0 0,3-8-937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52 152 20671 0 0,'-11'-11'640'0'0,"9"8"-488"0"0,-1 0 0 0 0,0 0-1 0 0,0 0 1 0 0,0 0 0 0 0,0 1 0 0 0,0 0-1 0 0,-1-1 1 0 0,1 1 0 0 0,-1 0 0 0 0,-4-1-1 0 0,6 2 964 0 0,3 3-763 0 0,1 1-342 0 0,0 0 0 0 0,0-1-1 0 0,0 1 1 0 0,1 0 0 0 0,-1-1 0 0 0,1 0-1 0 0,0 1 1 0 0,-1-1 0 0 0,1 0-1 0 0,0 0 1 0 0,0-1 0 0 0,1 1 0 0 0,-1 0-1 0 0,0-1 1 0 0,0 0 0 0 0,1 0 0 0 0,-1 0-1 0 0,0 0 1 0 0,1-1 0 0 0,4 1-1 0 0,10 1 69 0 0,-1-2 0 0 0,31-1 0 0 0,-44 0-60 0 0,95-9 116 0 0,117-30 0 0 0,-86 14-459 0 0,-53 12-203 0 0,130-22-5406 0 0,2 15-2124 0 0,-89 17 16914 0 0,-192 49-4455 0 0,45-30-3985 0 0,-23 19 0 0 0,26-17-397 0 0,-33 28 32 0 0,50-39-47 0 0,1 0 1 0 0,-1 1-1 0 0,2 0 0 0 0,-1 0 1 0 0,-8 14-1 0 0,13-20-9 0 0,0 1 0 0 0,0-1 0 0 0,1 1-1 0 0,-1-1 1 0 0,0 1 0 0 0,1-1 0 0 0,-1 1 0 0 0,1 0 0 0 0,0-1 0 0 0,0 1-1 0 0,-1 0 1 0 0,1-1 0 0 0,0 1 0 0 0,0 0 0 0 0,0-1 0 0 0,1 1-1 0 0,-1 0 1 0 0,0-1 0 0 0,1 1 0 0 0,-1-1 0 0 0,1 1 0 0 0,-1-1 0 0 0,2 3-1 0 0,1 0-18 0 0,0 0-1 0 0,0 0 0 0 0,1-1 1 0 0,0 1-1 0 0,-1-1 0 0 0,7 4 0 0 0,-8-5 19 0 0,54 37-166 0 0,-39-29 103 0 0,-1 1 0 0 0,-1 1-1 0 0,24 22 1 0 0,-34-28 69 0 0,-2-4 0 0 0,-1 0 0 0 0,0 1 0 0 0,0-1 0 0 0,0 1 0 0 0,-1-1 0 0 0,1 1 0 0 0,2 5 0 0 0,-3-6 19 0 0,0 0 0 0 0,0 1 0 0 0,-1-1 1 0 0,1 0-1 0 0,0 1 0 0 0,-1-1 0 0 0,0 0 0 0 0,1 1 0 0 0,-1-1 0 0 0,0 1 0 0 0,0-1 0 0 0,0 1 1 0 0,-1-1-1 0 0,1 0 0 0 0,-1 1 0 0 0,1-1 0 0 0,-1 0 0 0 0,0 1 0 0 0,0-1 0 0 0,0 0 0 0 0,0 0 0 0 0,0 1 1 0 0,0-1-1 0 0,0 0 0 0 0,-4 3 0 0 0,-3 4 154 0 0,0 0 0 0 0,-1 0-1 0 0,-18 14 1 0 0,15-14-112 0 0,-13 10-15 0 0,-2 0-1 0 0,0-2 0 0 0,-1-1 0 0 0,-38 15 0 0 0,54-27-194 0 0,-1 0 1 0 0,0-1-1 0 0,0 0 1 0 0,0-1-1 0 0,0 0 1 0 0,0-1-1 0 0,-1 0 1 0 0,1-2 0 0 0,0 1-1 0 0,0-1 1 0 0,0-1-1 0 0,0-1 1 0 0,-25-7-1 0 0,19 1-5532 0 0,2-4-1842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10135 0 0,'0'0'919'0'0,"2"2"-543"0"0,37 46 4469 0 0,-26-34-4501 0 0,-1 1-1 0 0,0 0 1 0 0,11 19 0 0 0,-16-21 35 0 0,-1 1 1 0 0,0 0-1 0 0,-1 0 0 0 0,0 0 1 0 0,-2 1-1 0 0,1-1 1 0 0,-2 1-1 0 0,0 0 0 0 0,0 0 1 0 0,-2 17-1 0 0,0-25-261 0 0,-1 0 0 0 0,0 0 0 0 0,-1 0 0 0 0,1 0 0 0 0,-1 0 0 0 0,-1 0 0 0 0,1-1 0 0 0,-1 1 0 0 0,-1-1 0 0 0,1 1 0 0 0,-1-1 0 0 0,0 0 0 0 0,0-1 0 0 0,-1 1 0 0 0,-8 8 0 0 0,4-6-124 0 0,0-1 0 0 0,-1 0 0 0 0,1-1 0 0 0,-1 0 0 0 0,-1 0 1 0 0,1-1-1 0 0,-1 0 0 0 0,-20 5 0 0 0,8-3-391 0 0,2 0-284 0 0,-25 4 0 0 0,39-10-47 0 0,1 0-1 0 0,-1-1 1 0 0,1 0-1 0 0,-12-1 1 0 0,7-1-3943 0 0,3-3-1204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46 15951 0 0,'12'-41'1700'0'0,"-12"40"-1698"0"0,0 1-1 0 0,0 0 0 0 0,1 0 1 0 0,-1 0-1 0 0,0 0 0 0 0,0 0 1 0 0,0 0-1 0 0,0 0 1 0 0,0 0-1 0 0,0-1 0 0 0,0 1 1 0 0,0 0-1 0 0,0 0 0 0 0,0 0 1 0 0,0 0-1 0 0,0 0 0 0 0,0 0 1 0 0,0 0-1 0 0,0 0 1 0 0,0-1-1 0 0,0 1 0 0 0,0 0 1 0 0,0 0-1 0 0,0 0 0 0 0,0 0 1 0 0,-1 0-1 0 0,1 0 1 0 0,0 0-1 0 0,0 0 0 0 0,0 0 1 0 0,0-1-1 0 0,0 1 0 0 0,0 0 1 0 0,0 0-1 0 0,0 0 0 0 0,0 0 1 0 0,0 0-1 0 0,0 0 1 0 0,-1 0-1 0 0,1 0 0 0 0,0 0 1 0 0,0 0-1 0 0,0 0 0 0 0,0 0 1 0 0,0 0-1 0 0,-6 2 23 0 0,-5 7-19 0 0,-35 36 113 0 0,2 3-1 0 0,2 1 0 0 0,-51 78 1 0 0,-80 180 1419 0 0,-52 164-426 0 0,198-414-1079 0 0,-64 125-36 0 0,48-107-2438 0 0,36-62-4222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7 170 14743 0 0,'0'0'672'0'0,"-1"-1"-9"0"0,-4-2-251 0 0,4 2 511 0 0,68-5 3103 0 0,-2 1-3535 0 0,0-3 0 0 0,86-23-1 0 0,-51 10 102 0 0,-69 15-426 0 0,177-29 781 0 0,-26 11-798 0 0,-61 2-3436 0 0,-85 15-4528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17535 0 0,'0'0'1588'0'0,"-1"3"-1284"0"0,-10 35 48 0 0,-1-1 0 0 0,-27 54 0 0 0,-45 70 738 0 0,32-65-632 0 0,-369 662 907 0 0,385-703-1344 0 0,21-33 56 0 0,-13 26 0 0 0,27-46 207 0 0,2-3-211 0 0,71-57-191 0 0,79-81-1385 0 0,-133 124 1489 0 0,-3 3 3 0 0,24-15 1 0 0,-35 24 16 0 0,1 1 1 0 0,-1-1-1 0 0,1 1 1 0 0,0 0-1 0 0,0 1 1 0 0,0-1-1 0 0,0 1 1 0 0,0 0-1 0 0,0 0 1 0 0,7 0-1 0 0,-11 1 8 0 0,0 0-1 0 0,0 1 0 0 0,0-1 1 0 0,0 0-1 0 0,0 0 0 0 0,0 1 1 0 0,0-1-1 0 0,0 1 0 0 0,0-1 1 0 0,0 1-1 0 0,-1-1 1 0 0,1 1-1 0 0,0-1 0 0 0,0 1 1 0 0,0 0-1 0 0,-1 0 0 0 0,1-1 1 0 0,0 1-1 0 0,-1 0 0 0 0,1 0 1 0 0,-1 0-1 0 0,1 0 1 0 0,-1 0-1 0 0,1-1 0 0 0,-1 1 1 0 0,1 0-1 0 0,-1 0 0 0 0,0 0 1 0 0,0 0-1 0 0,1 2 1 0 0,0 3 80 0 0,0 0 1 0 0,-1 0 0 0 0,1 9 0 0 0,-1-13-80 0 0,-1 16 72 0 0,-1-1 0 0 0,-1 0-1 0 0,0 1 1 0 0,-9 23-1 0 0,5-18-295 0 0,-4 32 0 0 0,10-51-242 0 0,1 1-1 0 0,-1-1 0 0 0,1 1 1 0 0,0-1-1 0 0,1 7 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7367 0 0,'0'0'667'0'0,"0"3"-547"0"0,5 21 5364 0 0,0 9 36 0 0,-4-28-5182 0 0,-1 1 0 0 0,0-1 0 0 0,0 0 0 0 0,-1 9 1 0 0,-2-1-50 0 0,-1 1 0 0 0,0-1 0 0 0,0 0 0 0 0,-2 0 0 0 0,-7 14 1 0 0,-41 61 900 0 0,1-1-450 0 0,44-69-612 0 0,1 0 1 0 0,-10 33-1 0 0,16-45-157 0 0,0 1 0 0 0,1 0 0 0 0,0-1 0 0 0,0 1 0 0 0,0 0 0 0 0,1 0 0 0 0,0 0 0 0 0,1 0 0 0 0,-1 0 0 0 0,1 0 0 0 0,3 9 0 0 0,-3-13-436 0 0,0 0 0 0 0,1 0 0 0 0,-1 1 1 0 0,1-1-1 0 0,0 0 0 0 0,0 0 0 0 0,0-1 0 0 0,4 5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311 118 15031 0 0,'0'0'1358'0'0,"-1"1"-1118"0"0,-3 5-567 0 0,-3 7 2646 0 0,7-12-2269 0 0,1-1 0 0 0,-1 1-1 0 0,0-1 1 0 0,0 0-1 0 0,0 1 1 0 0,0-1 0 0 0,0 0-1 0 0,0 1 1 0 0,0-1 0 0 0,1 0-1 0 0,-1 0 1 0 0,0 1 0 0 0,0-1-1 0 0,0 0 1 0 0,1 1 0 0 0,-1-1-1 0 0,0 0 1 0 0,0 0 0 0 0,1 0-1 0 0,-1 1 1 0 0,0-1 0 0 0,1 0-1 0 0,-1 0 1 0 0,0 0-1 0 0,1 0 1 0 0,-1 1 0 0 0,0-1-1 0 0,1 0 1 0 0,-1 0 0 0 0,0 0-1 0 0,1 0 1 0 0,-1 0 0 0 0,0 0-1 0 0,1 0 1 0 0,-1 0 0 0 0,0 0-1 0 0,1 0 1 0 0,-1 0 0 0 0,1 0-1 0 0,11 0 293 0 0,0-1 0 0 0,-1 0 0 0 0,1-1 0 0 0,0 0 0 0 0,-1 0 0 0 0,1-1 1 0 0,14-6-1 0 0,5-4-35 0 0,38-21 1 0 0,-50 23-262 0 0,1 1-81 0 0,-1 0 0 0 0,-1-2 1 0 0,26-21-1 0 0,-42 31-519 0 0,-4 2 172 0 0,-11 4-21 0 0,-19 11-5 0 0,-36 19-133 0 0,8-4 224 0 0,-85 55-1 0 0,95-47 406 0 0,2 1 0 0 0,1 2 0 0 0,-69 79 0 0 0,106-108-47 0 0,0 1 0 0 0,-8 13 0 0 0,15-21-31 0 0,0 1 0 0 0,0-1 0 0 0,1 1 0 0 0,0-1 0 0 0,0 1 0 0 0,0 0 0 0 0,1 0 0 0 0,-1 6 1 0 0,2-10-9 0 0,-1-1 1 0 0,2 1 0 0 0,-1-1 0 0 0,0 1-1 0 0,0-1 1 0 0,0 1 0 0 0,1-1 0 0 0,-1 1-1 0 0,1-1 1 0 0,-1 1 0 0 0,1-1 0 0 0,0 0-1 0 0,-1 1 1 0 0,1-1 0 0 0,0 0 0 0 0,0 0-1 0 0,0 1 1 0 0,0-1 0 0 0,0 0 0 0 0,0 0-1 0 0,0 0 1 0 0,0 0 0 0 0,1 0 0 0 0,-1 0-1 0 0,0-1 1 0 0,0 1 0 0 0,1 0 0 0 0,-1-1-1 0 0,1 1 1 0 0,-1-1 0 0 0,1 1 0 0 0,2 0-1 0 0,4 0-49 0 0,0 1-1 0 0,0-1 1 0 0,0 0-1 0 0,14-1 1 0 0,2-2-1238 0 0,29-5 1 0 0,-10-1-246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1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224 123 6911 0 0,'-1'2'315'0'0,"-13"12"112"0"0,0 0 0 0 0,0-1 0 0 0,-2-1-1 0 0,-17 11 1 0 0,6-3 2802 0 0,-78 53 7149 0 0,108-74-10192 0 0,0 0 0 0 0,0 1 0 0 0,-1-1 1 0 0,1 0-1 0 0,-1 0 0 0 0,1-1 0 0 0,-1 1 0 0 0,4-3 0 0 0,6-2 108 0 0,146-79 1480 0 0,-95 49-1591 0 0,84-35-1 0 0,-115 58-173 0 0,92-33 25 0 0,-103 40-30 0 0,0 0-1 0 0,0 2 0 0 0,0 0 1 0 0,23-1-1 0 0,-40 5-10 0 0,0 0-1 0 0,0 0 1 0 0,-1 1 0 0 0,1-1-1 0 0,0 1 1 0 0,0-1-1 0 0,0 1 1 0 0,0 1 0 0 0,-1-1-1 0 0,1 0 1 0 0,0 1 0 0 0,-1 0-1 0 0,5 3 1 0 0,-6-4 2 0 0,-1 0 0 0 0,1 1 1 0 0,-1-1-1 0 0,1 1 0 0 0,-1 0 0 0 0,0-1 1 0 0,1 1-1 0 0,-1 0 0 0 0,0 0 0 0 0,0 0 1 0 0,-1 0-1 0 0,1 0 0 0 0,0 0 0 0 0,0 0 1 0 0,-1 0-1 0 0,0 0 0 0 0,1 0 0 0 0,-1 0 1 0 0,0 0-1 0 0,0 0 0 0 0,0 0 0 0 0,0 0 1 0 0,0 1-1 0 0,-1-1 0 0 0,0 4 0 0 0,-5 11 12 0 0,0 1 0 0 0,-1 0 0 0 0,-15 26 0 0 0,12-26 16 0 0,1 1 1 0 0,-11 35 0 0 0,18-47-21 0 0,1-1 0 0 0,-1 0 0 0 0,1 1-1 0 0,1-1 1 0 0,-1 0 0 0 0,1 1 0 0 0,1-1 0 0 0,-1 1 0 0 0,1-1 0 0 0,0 0-1 0 0,0 1 1 0 0,1-1 0 0 0,2 8 0 0 0,-1-9-15 0 0,0-1 1 0 0,-1 1-1 0 0,2-1 0 0 0,-1 1 1 0 0,0-1-1 0 0,1 0 0 0 0,0 0 1 0 0,0 0-1 0 0,0-1 0 0 0,0 0 1 0 0,0 1-1 0 0,1-1 0 0 0,0-1 0 0 0,6 4 1 0 0,0-1-79 0 0,0 0 0 0 0,1-1 0 0 0,-1-1 0 0 0,1 1 0 0 0,18 1 0 0 0,24-2-2046 0 0,-17-4-4209 0 0,-4 0-1347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15 778 5959 0 0,'0'0'534'0'0,"-1"1"-438"0"0,-6 5-12 0 0,6-5 5 0 0,0-1 0 0 0,1 0 0 0 0,0 1 0 0 0,-1-1 0 0 0,1 1 0 0 0,-1-1 0 0 0,1 1 0 0 0,-1-1 0 0 0,1 1 0 0 0,0-1 0 0 0,-1 1 0 0 0,1-1 0 0 0,0 1 1 0 0,0-1-1 0 0,0 1 0 0 0,-1 1 0 0 0,1-2 76 0 0,0 0 0 0 0,0 1 0 0 0,0-1 0 0 0,0 0 0 0 0,0 1 0 0 0,1-1 1 0 0,-1 0-1 0 0,0 1 0 0 0,0-1 0 0 0,0 0 0 0 0,0 1 0 0 0,1-1 0 0 0,-1 0 0 0 0,0 0 0 0 0,0 1 1 0 0,0-1-1 0 0,1 0 0 0 0,-1 0 0 0 0,0 0 0 0 0,0 1 0 0 0,1-1 0 0 0,17 6 3717 0 0,-17-6-4620 0 0,2 1 1162 0 0,9-3 364 0 0,5 0-312 0 0,0-1 0 0 0,0-1 0 0 0,0-1 0 0 0,-1 0 0 0 0,29-14 0 0 0,-24 6-214 0 0,0-1 0 0 0,-2-1 0 0 0,33-30 0 0 0,-43 36-190 0 0,440-361 1088 0 0,-267 228-1390 0 0,-203 154-384 0 0,-27 18 1 0 0,12-2 574 0 0,-18 13-9 0 0,-87 85 0 0 0,115-97 36 0 0,1 1 0 0 0,1 1 0 0 0,2 1 0 0 0,1 1 0 0 0,-27 60 0 0 0,44-86 12 0 0,1 0 0 0 0,1 0 0 0 0,-1 1 0 0 0,1 0 0 0 0,1-1 0 0 0,-1 1 0 0 0,2 0 0 0 0,-1 0 0 0 0,1 12 0 0 0,3-9 11 0 0,-1-10-5 0 0,-1 0 0 0 0,0 1 0 0 0,0-1 0 0 0,1 0 0 0 0,-1 0 0 0 0,1 0 0 0 0,-1 0 0 0 0,1 0 0 0 0,-1 0 0 0 0,1 0 0 0 0,-1 0 0 0 0,1-1 0 0 0,0 1 0 0 0,0 0 0 0 0,-1-1 0 0 0,1 0 0 0 0,0 1 1 0 0,0-1-1 0 0,0 0 0 0 0,-1 0 0 0 0,1 0 0 0 0,0 0 0 0 0,0 0 0 0 0,0-1 0 0 0,2 0 0 0 0,5 0 44 0 0,0-2 0 0 0,0 1 0 0 0,14-7 0 0 0,30-15 70 0 0,0-3 1 0 0,54-38-1 0 0,92-76 229 0 0,-186 131-347 0 0,390-322-602 0 0,-391 320 542 0 0,8-5-27 0 0,-1-2 1 0 0,22-27-1 0 0,-40 45 76 0 0,-1 1-1 0 0,0-1 0 0 0,1 1 1 0 0,-1-1-1 0 0,0 0 1 0 0,1 1-1 0 0,-1-1 1 0 0,0 0-1 0 0,0 0 0 0 0,1 1 1 0 0,-1-1-1 0 0,0 0 1 0 0,0 0-1 0 0,0 1 1 0 0,0-1-1 0 0,0 0 0 0 0,0 1 1 0 0,0-1-1 0 0,0 0 1 0 0,-1-1-1 0 0,0 1 2 0 0,0-1 0 0 0,1 0 0 0 0,-1 1 1 0 0,0-1-1 0 0,-1 0 0 0 0,1 1 0 0 0,0 0 0 0 0,0-1 0 0 0,-1 1 0 0 0,-1-2 0 0 0,2 2 8 0 0,0 0 0 0 0,0 0 0 0 0,0 0 0 0 0,0 0 0 0 0,-1 0 0 0 0,1 0 0 0 0,0 1 0 0 0,0-1 0 0 0,-1 0 0 0 0,1 1 0 0 0,0-1 0 0 0,-1 1 0 0 0,-1-1 0 0 0,-2 0 0 0 0,3 0-6 0 0,0 0 1 0 0,-1 1-1 0 0,1-1 0 0 0,0 1 1 0 0,0 0-1 0 0,0 0 0 0 0,0 0 0 0 0,-1 0 1 0 0,1 0-1 0 0,0 0 0 0 0,0 0 0 0 0,0 1 1 0 0,0-1-1 0 0,0 1 0 0 0,-1 0 0 0 0,1-1 1 0 0,0 1-1 0 0,0 0 0 0 0,1 0 1 0 0,-1 0-1 0 0,0 1 0 0 0,0-1 0 0 0,0 0 1 0 0,1 1-1 0 0,-1-1 0 0 0,-2 4 0 0 0,2-3 3 0 0,-25 25-35 0 0,1 1 0 0 0,1 2 1 0 0,2 0-1 0 0,1 2 0 0 0,1 0 1 0 0,-22 49-1 0 0,-78 218-204 0 0,108-265 241 0 0,-13 42 0 0 0,23-65 3 0 0,0 1 1 0 0,1 0 0 0 0,0 1-1 0 0,0 15 1 0 0,2-26 31 0 0,0 1 0 0 0,0-1-1 0 0,0 1 1 0 0,1-1 0 0 0,-1 0 0 0 0,1 1 0 0 0,0-1 0 0 0,-1 0-1 0 0,1 1 1 0 0,0-1 0 0 0,0 0 0 0 0,1 0 0 0 0,-1 0-1 0 0,0 0 1 0 0,1 0 0 0 0,-1 0 0 0 0,1 0 0 0 0,0 0 0 0 0,-1-1-1 0 0,1 1 1 0 0,0 0 0 0 0,0-1 0 0 0,0 0 0 0 0,0 1 0 0 0,0-1-1 0 0,1 0 1 0 0,-1 0 0 0 0,3 1 0 0 0,6 1 181 0 0,1 0-1 0 0,-1-1 1 0 0,1 0-1 0 0,20 0 1 0 0,-11-1 19 0 0,8 2-60 0 0,11 1-68 0 0,40-2-1 0 0,-78-2-187 0 0,10-1-1976 0 0,-5-3 250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3679 0 0,'0'0'579'0'0,"-2"0"456"0"0,-26 13 2872 0 0,-20 3-2568 0 0,46-15-1320 0 0,-35 10 814 0 0,-41 18 1 0 0,23-5 36 0 0,-31 15-354 0 0,71-32-447 0 0,1 2 0 0 0,0 0 0 0 0,-22 19 0 0 0,15-9 144 0 0,1 2 0 0 0,-27 33-1 0 0,37-41-58 0 0,1 1-1 0 0,1 0 0 0 0,0 0 0 0 0,1 0 1 0 0,0 1-1 0 0,-4 16 0 0 0,9-24-64 0 0,0 0 1 0 0,1 0-1 0 0,-1 0 0 0 0,2 0 1 0 0,-1 13-1 0 0,1-18-54 0 0,0 0-1 0 0,0 1 1 0 0,0-1 0 0 0,1 0-1 0 0,-1 0 1 0 0,1 1 0 0 0,0-1 0 0 0,-1 0-1 0 0,1 0 1 0 0,0 0 0 0 0,0 0 0 0 0,0 0-1 0 0,1 0 1 0 0,-1 0 0 0 0,0-1-1 0 0,1 1 1 0 0,-1 0 0 0 0,1-1 0 0 0,0 1-1 0 0,-1-1 1 0 0,1 1 0 0 0,2 0 0 0 0,2 1 132 0 0,0 0 0 0 0,0-1 1 0 0,0 0-1 0 0,0 0 0 0 0,1-1 0 0 0,-1 1 1 0 0,0-1-1 0 0,1-1 0 0 0,-1 1 1 0 0,10-2-1 0 0,5 0 412 0 0,39-10 0 0 0,-14 2-423 0 0,-19 4-56 0 0,0-1-811 0 0,-9 5-5130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9671 0 0,'0'1'4475'0'0,"-3"11"-4038"0"0,-1 0 1 0 0,0 0-1 0 0,-1-1 0 0 0,0 0 0 0 0,-1 0 1 0 0,0 0-1 0 0,-1 0 0 0 0,-9 10 1 0 0,-20 35 639 0 0,27-39-1063 0 0,1-1-1 0 0,1 1 0 0 0,-7 22 1 0 0,11-24-10 0 0,3-14-14 0 0,0 1-83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12495 0 0,'0'0'1407'0'0,"0"3"-995"0"0,0 9 30 0 0,2 0 0 0 0,-1 0 0 0 0,2 0 1 0 0,0 0-1 0 0,0 0 0 0 0,6 14 0 0 0,4 3 381 0 0,20 36 0 0 0,-17-39-498 0 0,1-2 0 0 0,1 0-1 0 0,1 0 1 0 0,0-2-1 0 0,2 0 1 0 0,31 24 0 0 0,151 97 502 0 0,-191-135-813 0 0,-1 1 0 0 0,0 0 0 0 0,0 0 0 0 0,10 12-1 0 0,-20-20-301 0 0,-2-22-6339 0 0,1 3 4717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8287 0 0,'0'0'7184'0'0,"0"2"-6790"0"0,-1 4-201 0 0,-1 1 1 0 0,0-1 0 0 0,0 0 0 0 0,-1 0 0 0 0,0 0-1 0 0,0 0 1 0 0,-7 9 0 0 0,-31 39 585 0 0,37-49-756 0 0,-26 27 152 0 0,-2-1 0 0 0,-1-1 0 0 0,-50 34 0 0 0,-14 12 267 0 0,66-50-253 0 0,-50 45 187 0 0,66-56-307 0 0,0 1 0 0 0,-24 34 0 0 0,34-40-57 0 0,4-10-30 0 0,1 1 0 0 0,0-1 0 0 0,-1 1 0 0 0,1-1 0 0 0,0 0 0 0 0,0 1 0 0 0,0-1 0 0 0,0 1 0 0 0,0-1 0 0 0,-1 1 0 0 0,1-1 0 0 0,0 1-1 0 0,0-1 1 0 0,0 1 0 0 0,0-1 0 0 0,0 1 0 0 0,0-1 0 0 0,1 1 0 0 0,-1-1 0 0 0,0 1 0 0 0,0-1 0 0 0,0 1 0 0 0,0-1 0 0 0,0 1 0 0 0,1-1 0 0 0,-1 1 0 0 0,6 1-412 0 0,-6-1 374 0 0,10 3-1067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10135 0 0,'0'0'778'0'0,"-1"2"-194"0"0,-1 3 911 0 0,-1 1 1 0 0,1 0-1 0 0,-2 9 1 0 0,-1 22 1086 0 0,3 38-2205 0 0,2-67-368 0 0,0 16-315 0 0,-2 1-1 0 0,-7 43 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8 114 8207 0 0,'0'0'742'0'0,"-8"1"4808"0"0,15 0-5223 0 0,-1-1 0 0 0,0 0 0 0 0,1 0 0 0 0,-1 0 0 0 0,1-1 0 0 0,-1 0 0 0 0,12-3 0 0 0,-2 0 133 0 0,305-71 1956 0 0,-229 52-2452 0 0,-52 15-629 0 0,-38 8-414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2303 0 0,'0'0'102'0'0,"1"-1"-1"0"0,6-2 911 0 0,-1-1 0 0 0,1 1 0 0 0,0 1 0 0 0,0-1 0 0 0,0 1-1 0 0,0 0 1 0 0,0 1 0 0 0,13-2 0 0 0,-18 3-894 0 0,0 0 0 0 0,0 0 0 0 0,0 0 1 0 0,0 0-1 0 0,0 0 0 0 0,0 0 0 0 0,0 1 0 0 0,0-1 0 0 0,0 0 0 0 0,0 1 0 0 0,-1 0 0 0 0,1-1 1 0 0,0 1-1 0 0,0 0 0 0 0,0 0 0 0 0,-1 0 0 0 0,1 0 0 0 0,0 1 0 0 0,-1-1 0 0 0,1 0 0 0 0,-1 1 1 0 0,0-1-1 0 0,1 1 0 0 0,-1-1 0 0 0,0 1 0 0 0,0 0 0 0 0,0-1 0 0 0,0 1 0 0 0,0 0 0 0 0,0 0 1 0 0,-1 0-1 0 0,1 0 0 0 0,-1-1 0 0 0,1 1 0 0 0,-1 0 0 0 0,1 4 0 0 0,-1 2 28 0 0,0 1-1 0 0,0-1 0 0 0,-1 1 1 0 0,0-1-1 0 0,-1 0 0 0 0,0 0 1 0 0,-4 13-1 0 0,-26 55 171 0 0,20-49-180 0 0,-30 58 130 0 0,22-48-89 0 0,-23 64 0 0 0,42-98-179 0 0,0 0-1 0 0,0 0 1 0 0,0 0 0 0 0,0 0 0 0 0,1 1-1 0 0,-1-1 1 0 0,1 0 0 0 0,0 0 0 0 0,0 1-1 0 0,0-1 1 0 0,1 0 0 0 0,0 5 0 0 0,1-5-1292 0 0,5 0-4762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2:4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29 16583 0 0,'0'0'762'0'0,"1"-1"-18"0"0,14-9-450 0 0,-10 7 3 0 0,-1 1 1 0 0,1 0-1 0 0,-1 0 0 0 0,1 0 0 0 0,0 0 1 0 0,0 1-1 0 0,0 0 0 0 0,0 0 0 0 0,0 0 1 0 0,0 1-1 0 0,0 0 0 0 0,0-1 0 0 0,0 2 1 0 0,0-1-1 0 0,0 1 0 0 0,7 1 0 0 0,-11-1-236 0 0,-1-1-1 0 0,1 1 1 0 0,0 0-1 0 0,-1 0 0 0 0,1 0 1 0 0,-1-1-1 0 0,1 1 1 0 0,-1 0-1 0 0,0 0 0 0 0,1 0 1 0 0,-1 1-1 0 0,1 0 42 0 0,0 4 11 0 0,1 0 1 0 0,-1 0-1 0 0,0 1 0 0 0,0-1 0 0 0,-1 0 1 0 0,1 1-1 0 0,-2-1 0 0 0,1 0 0 0 0,-2 10 1 0 0,-3 8 65 0 0,-8 26-1 0 0,11-43-125 0 0,-17 46 236 0 0,-29 61 0 0 0,26-66-281 0 0,-26 84-1 0 0,45-120-239 0 0,0-1-1 0 0,1 0 1 0 0,0 1-1 0 0,1-1 0 0 0,0 1 1 0 0,1-1-1 0 0,0 1 1 0 0,1-1-1 0 0,3 17 1 0 0,2-8-835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1375 0 0,'-2'0'560'0'0,"-2"0"488"0"0,1 0 0 0 0,-1 0-1 0 0,0 0 1 0 0,1 0 0 0 0,-1 0-1 0 0,1 1 1 0 0,-1 0-1 0 0,-5 2 1 0 0,-31 13 2993 0 0,13-4-4188 0 0,-82 40 1181 0 0,87-41-773 0 0,-6 5 5 0 0,-1 1 0 0 0,2 1 0 0 0,0 1 1 0 0,-30 29-1 0 0,43-35-195 0 0,1 1-1 0 0,0 0 1 0 0,1 1-1 0 0,1 0 1 0 0,0 1 0 0 0,1 0-1 0 0,1 1 1 0 0,-13 32-1 0 0,20-42 2 0 0,-1 1 0 0 0,2-1 0 0 0,-1 1 0 0 0,1 0 0 0 0,0 0 0 0 0,1-1 0 0 0,0 1-1 0 0,0 0 1 0 0,1 0 0 0 0,0-1 0 0 0,0 1 0 0 0,3 11 0 0 0,-2-15-51 0 0,-1 0 0 0 0,0-1 0 0 0,1 1 0 0 0,0-1 0 0 0,0 0 0 0 0,0 1 1 0 0,0-1-1 0 0,0 0 0 0 0,1 0 0 0 0,-1 0 0 0 0,1-1 0 0 0,0 1 0 0 0,0 0 0 0 0,0-1 0 0 0,0 0 0 0 0,0 0 0 0 0,0 0 0 0 0,1 0 1 0 0,-1 0-1 0 0,1-1 0 0 0,-1 0 0 0 0,1 1 0 0 0,0-1 0 0 0,0-1 0 0 0,-1 1 0 0 0,9 0 0 0 0,-1-1-160 0 0,-1 0 0 0 0,1 0-1 0 0,0-1 1 0 0,0-1 0 0 0,-1 0 0 0 0,1 0-1 0 0,-1-1 1 0 0,14-6 0 0 0,-10 4-776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31 5063 0 0,'0'0'390'0'0,"-2"1"-252"0"0,-45 11 3728 0 0,27-8 1027 0 0,16-4-2483 0 0,8-1-323 0 0,43-17-1986 0 0,-27 10 66 0 0,0 1 0 0 0,24-6 0 0 0,-43 13 153 0 0,2 0 141 0 0,-3 0-434 0 0,1 0 0 0 0,-1 0 0 0 0,0 0 0 0 0,1 0 0 0 0,-1 0 0 0 0,1 0 1 0 0,-1 0-1 0 0,0 0 0 0 0,1 0 0 0 0,-1 0 0 0 0,1 0 0 0 0,-1 0 0 0 0,0 0 1 0 0,1 0-1 0 0,-1 0 0 0 0,1 0 0 0 0,-1 0 0 0 0,0 1 0 0 0,1-1 0 0 0,-1 0 1 0 0,0 0-1 0 0,1 1 0 0 0,1 2 2 0 0,-1-1 0 0 0,1 1-1 0 0,-1 0 1 0 0,1 0 0 0 0,-1 0 0 0 0,0 0 0 0 0,-1 0 0 0 0,1 1 0 0 0,0-1-1 0 0,-1 0 1 0 0,0 0 0 0 0,1 0 0 0 0,-1 1 0 0 0,-1-1 0 0 0,1 4 0 0 0,-1-1-9 0 0,-1 0 1 0 0,0 0 0 0 0,0 0 0 0 0,0 0-1 0 0,0 0 1 0 0,-1-1 0 0 0,-5 8-1 0 0,-2 2 1 0 0,0-1 0 0 0,-2-1 0 0 0,1 0 0 0 0,-26 21 0 0 0,9-10 22 0 0,-1-2-1 0 0,-39 23 1 0 0,48-31 10 0 0,14-6-53 0 0,6 2 0 0 0,5 0 0 0 0,-2-7 11 0 0,0-1 1 0 0,0 0-1 0 0,0 0 0 0 0,1 0 0 0 0,-1 0 0 0 0,0 0 1 0 0,1-1-1 0 0,-1 0 0 0 0,1 1 0 0 0,-1-1 0 0 0,1 0 1 0 0,6 0-1 0 0,1 1 27 0 0,1-1 0 0 0,21-1 0 0 0,-6-2-35 0 0,0-2 1 0 0,1-1-1 0 0,47-15 0 0 0,-11-2-6546 0 0,-44 13-123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10591 0 0,'0'0'488'0'0,"-1"0"-12"0"0,-5-1-306 0 0,-1 0 1184 0 0,7 1-1197 0 0,-1 0 0 0 0,1 0 0 0 0,0 0 0 0 0,-1 0 0 0 0,1 1 0 0 0,0-1 0 0 0,-1 0 0 0 0,1 0 0 0 0,0 0 0 0 0,-1 1 0 0 0,1-1 0 0 0,0 0 0 0 0,0 1 0 0 0,-1-1 0 0 0,1 0 0 0 0,0 0 0 0 0,0 1 0 0 0,0-1 0 0 0,-1 0 0 0 0,1 1 0 0 0,0-1 0 0 0,0 0 0 0 0,0 1 0 0 0,0-1 0 0 0,0 1 0 0 0,0-1 0 0 0,-1 0 0 0 0,1 1 0 0 0,0 0 0 0 0,1 10 619 0 0,-1-10-830 0 0,1 7 237 0 0,1 0-1 0 0,0 0 1 0 0,0-1 0 0 0,1 1-1 0 0,0-1 1 0 0,1 1-1 0 0,-1-1 1 0 0,1 0 0 0 0,8 9-1 0 0,5 7 579 0 0,27 26-1 0 0,-28-33-612 0 0,71 70 510 0 0,20 22 721 0 0,-92-91-1228 0 0,-1 0 1 0 0,-1 1-1 0 0,-1 1 0 0 0,17 34 0 0 0,-25-45-203 0 0,-4-6-213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6447 0 0,'0'2'5078'0'0,"-4"8"-3975"0"0,-1 0 0 0 0,0 0 1 0 0,0 0-1 0 0,-1 0 0 0 0,-13 16 0 0 0,-44 43-1203 0 0,29-33 767 0 0,-14 17-277 0 0,-1-3-1 0 0,-97 77 0 0 0,70-74-286 0 0,-63 50 69 0 0,130-97-154 0 0,1 1 1 0 0,0 0-1 0 0,-12 15 0 0 0,20-21-17 0 0,0-1-1 0 0,-1 1 1 0 0,1-1 0 0 0,0 0-1 0 0,-1 1 1 0 0,1-1 0 0 0,0 1-1 0 0,0-1 1 0 0,0 1 0 0 0,-1-1-1 0 0,1 1 1 0 0,0-1-1 0 0,0 1 1 0 0,0-1 0 0 0,0 1-1 0 0,0-1 1 0 0,0 1 0 0 0,0 0-1 0 0,0 0-7 0 0,1-1 1 0 0,-1 1-1 0 0,1 0 0 0 0,0-1 0 0 0,-1 1 0 0 0,1-1 0 0 0,0 1 0 0 0,-1-1 1 0 0,1 1-1 0 0,0-1 0 0 0,-1 0 0 0 0,1 1 0 0 0,0-1 0 0 0,0 0 1 0 0,-1 0-1 0 0,1 1 0 0 0,0-1 0 0 0,0 0 0 0 0,0 0 0 0 0,-1 0 1 0 0,1 0-1 0 0,0 0 0 0 0,1 0 0 0 0,22-2-949 0 0,-1-3-196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183 101 8751 0 0,'0'0'6975'0'0,"1"-2"-6451"0"0,4-4-174 0 0,-1 0 0 0 0,1 0 0 0 0,1 1 0 0 0,-1-1 0 0 0,1 1 0 0 0,0 0 0 0 0,6-4 0 0 0,6-3 542 0 0,26-12 0 0 0,-39 21-798 0 0,1 1 1 0 0,-1 0 0 0 0,1 0-1 0 0,0 1 1 0 0,-1-1-1 0 0,1 1 1 0 0,0 0-1 0 0,0 1 1 0 0,0 0-1 0 0,0 0 1 0 0,5 0 0 0 0,-10 1-67 0 0,0-1 0 0 0,0 0 0 0 0,0 1 0 0 0,0-1 0 0 0,0 0 0 0 0,0 1 0 0 0,-1-1 0 0 0,1 1 0 0 0,0-1 0 0 0,0 1 0 0 0,-1 0 0 0 0,1-1 0 0 0,0 1 0 0 0,-1 0 0 0 0,1-1 0 0 0,-1 1 0 0 0,1 0 0 0 0,-1 0 1 0 0,1 0-1 0 0,-1-1 0 0 0,1 1 0 0 0,-1 0 0 0 0,0 0 0 0 0,1 0 0 0 0,-1 0 0 0 0,0 0 0 0 0,0 1 0 0 0,1 25 110 0 0,-3-19-124 0 0,1-1 0 0 0,-2 1-1 0 0,1-1 1 0 0,-1 1 0 0 0,0-1-1 0 0,0 0 1 0 0,0 0-1 0 0,-1-1 1 0 0,-9 12 0 0 0,-2 2 0 0 0,-31 29 1 0 0,18-23 6 0 0,-2-2 0 0 0,-35 23 1 0 0,36-28-5 0 0,1 2 1 0 0,-46 44 0 0 0,67-57-35 0 0,1 0 1 0 0,0 1-1 0 0,-5 9 0 0 0,8-13 7 0 0,2-2-54 0 0,1-2 60 0 0,0 0 1 0 0,0-1-1 0 0,-1 1 1 0 0,1-1-1 0 0,0 1 1 0 0,0 0-1 0 0,0-1 1 0 0,0 1-1 0 0,0-1 0 0 0,1 1 1 0 0,-1 0-1 0 0,0-1 1 0 0,0 1-1 0 0,0-1 1 0 0,0 1-1 0 0,1-1 1 0 0,-1 1-1 0 0,0-1 1 0 0,1 1-1 0 0,-1-1 1 0 0,0 1-1 0 0,1-1 1 0 0,-1 1-1 0 0,0-1 0 0 0,1 1 1 0 0,-1-1-1 0 0,1 0 1 0 0,-1 1-1 0 0,1-1 1 0 0,-1 0-1 0 0,2 1 1 0 0,-1 0-11 0 0,2 1 14 0 0,1 0 0 0 0,-1 0 0 0 0,0 0 0 0 0,1-1 0 0 0,-1 1 0 0 0,1-1 0 0 0,0 0 1 0 0,-1 0-1 0 0,1 0 0 0 0,0 0 0 0 0,0-1 0 0 0,0 1 0 0 0,4-1 0 0 0,8-1 39 0 0,29-4-1 0 0,-28 3-11 0 0,44-7-370 0 0,0-2 0 0 0,77-25 0 0 0,-136 35-189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2303 0 0,'0'0'12138'0'0,"2"0"-11132"0"0,19 1 7 0 0,0 0 0 0 0,0-1 0 0 0,-1-1-1 0 0,1-1 1 0 0,22-5 0 0 0,2 0-242 0 0,194-37 1320 0 0,-49 7-1031 0 0,-115 26-2930 0 0,-25 4-3457 0 0,-36 5-1483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8751 0 0,'0'0'794'0'0,"-1"2"-652"0"0,-4 9 1571 0 0,0 0-1 0 0,0 0 1 0 0,2 1-1 0 0,-5 21 1 0 0,-3 8-734 0 0,-12 33-217 0 0,-55 123 1 0 0,-1-35-592 0 0,78-159-168 0 0,-4 6 21 0 0,1-1 0 0 0,0 1 0 0 0,1-1 0 0 0,0 1-1 0 0,0 0 1 0 0,-2 13 0 0 0,5-21-21 0 0,0 0-1 0 0,0-1 0 0 0,0 1 1 0 0,0 0-1 0 0,0 0 1 0 0,0 0-1 0 0,1 0 0 0 0,-1 0 1 0 0,0 0-1 0 0,0-1 1 0 0,1 1-1 0 0,-1 0 1 0 0,0 0-1 0 0,1 0 0 0 0,-1-1 1 0 0,1 1-1 0 0,-1 0 1 0 0,1-1-1 0 0,-1 1 0 0 0,1 0 1 0 0,0-1-1 0 0,-1 1 1 0 0,1-1-1 0 0,0 1 0 0 0,-1-1 1 0 0,1 1-1 0 0,0-1 1 0 0,0 1-1 0 0,0-1 1 0 0,-1 0-1 0 0,1 1 0 0 0,0-1 1 0 0,0 0-1 0 0,0 0 1 0 0,1 1-1 0 0,2-1-731 0 0,0 0 0 0 0,-1 1 0 0 0,1-2 1 0 0,0 1-1 0 0,0 0 0 0 0,0-1 0 0 0,3 0 0 0 0,17-6-5863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11975 0 0,'0'1'9166'0'0,"-1"4"-8999"0"0,-8 49 1595 0 0,8-48-1618 0 0,1 1 1 0 0,0-1-1 0 0,0 1 0 0 0,0 0 0 0 0,1-1 0 0 0,1 8 0 0 0,-1-11-351 0 0,0 0 0 0 0,0 0 0 0 0,0-1 0 0 0,1 1 0 0 0,-1 0 0 0 0,1-1 0 0 0,-1 1 0 0 0,3 2 0 0 0,5 2-1778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 10591 0 0,'0'0'819'0'0,"-2"0"-534"0"0,-10 0 8643 0 0,53 7-9157 0 0,-29-7-510 0 0</inkml:trace>
  <inkml:trace contextRef="#ctx0" brushRef="#br0" timeOffset="1">463 7 17967 0 0,'0'0'1984'0'0,"1"-7"2736"0"0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 3135 0 0,'0'0'142'0'0,"-1"1"-8"0"0,-4 4-36 0 0,3-3 397 0 0,0 0 0 0 0,-1-1 0 0 0,1 1-1 0 0,-1-1 1 0 0,1 0 0 0 0,-1 0 0 0 0,1 0 0 0 0,-5 2 0 0 0,3-2 100 0 0,3-1 248 0 0,0 1 11 0 0,-7 1-472 0 0,-7 5 10448 0 0,22-3-10891 0 0,-1-3 205 0 0,-1 1 0 0 0,1-1 0 0 0,0 0 1 0 0,-1-1-1 0 0,1 0 0 0 0,0 0 0 0 0,6 0 0 0 0,42-9 483 0 0,-28 5-367 0 0,142-26 568 0 0,33-4-484 0 0,-139 26-333 0 0,77 0 0 0 0,-135 8-172 0 0,1 0-1 0 0,0 0 0 0 0,0 0 0 0 0,-1 1 0 0 0,1 0 0 0 0,7 2 0 0 0,-11-3-945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6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0,'0'0'576'0'0,"1"18"-464"0"0,-1-2-112 0 0,0-2 784 0 0,2 2 136 0 0,2 2 24 0 0,1-2 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 5527 0 0,'0'0'423'0'0,"6"-7"1554"0"0,-4 5-1470 0 0,0-1-1 0 0,1 1 0 0 0,-1 0 0 0 0,1 0 0 0 0,0 0 0 0 0,0 0 1 0 0,0 0-1 0 0,0 1 0 0 0,0-1 0 0 0,0 1 0 0 0,0 0 0 0 0,0 0 1 0 0,1 0-1 0 0,-1 0 0 0 0,0 1 0 0 0,4-1 0 0 0,-5 1-420 0 0,0 0 0 0 0,0 0-1 0 0,-1 0 1 0 0,1 0 0 0 0,0 1 0 0 0,0-1-1 0 0,-1 1 1 0 0,1-1 0 0 0,0 1-1 0 0,0-1 1 0 0,-1 1 0 0 0,1 0 0 0 0,-1 0-1 0 0,1 0 1 0 0,-1 0 0 0 0,1 0-1 0 0,-1 0 1 0 0,1 1 0 0 0,-1-1 0 0 0,0 0-1 0 0,0 1 1 0 0,0-1 0 0 0,0 1-1 0 0,0-1 1 0 0,0 1 0 0 0,0-1 0 0 0,0 1-1 0 0,-1 0 1 0 0,1-1 0 0 0,0 1 0 0 0,0 2-1 0 0,0 3 58 0 0,0 1 0 0 0,0-1 1 0 0,0 0-1 0 0,-1 1 0 0 0,0-1 0 0 0,-1 9 0 0 0,-10 46 319 0 0,6-41-355 0 0,-3 16 61 0 0,-2-1-1 0 0,-19 46 1 0 0,-38 67-119 0 0,48-103-745 0 0,13-26-5063 0 0,4-9-673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41 9671 0 0,'2'-1'440'0'0,"28"-17"-243"0"0,-11 4 1306 0 0,-5 7 6781 0 0,-15 8-8267 0 0,0 0-1 0 0,0 0 1 0 0,0 0-1 0 0,0 0 1 0 0,0 0-1 0 0,0 0 1 0 0,-1 0-1 0 0,1 0 1 0 0,0 0-1 0 0,-1-1 1 0 0,1 1-1 0 0,-3 1 1 0 0,1-1-8 0 0,-59 36 22 0 0,-111 88 0 0 0,78-53-29 0 0,56-42 3 0 0,2 1-1 0 0,-38 40 0 0 0,53-47 42 0 0,1 1-1 0 0,1 1 0 0 0,1 0 1 0 0,-18 35-1 0 0,32-52-25 0 0,1 1 0 0 0,-1-1-1 0 0,2 1 1 0 0,-1 1 0 0 0,1-1 0 0 0,1 0-1 0 0,0 1 1 0 0,-1 16 0 0 0,3-22-11 0 0,0-1-1 0 0,0 0 1 0 0,0 1 0 0 0,1-1 0 0 0,0 0-1 0 0,0 0 1 0 0,0 1 0 0 0,0-1-1 0 0,1 0 1 0 0,-1 0 0 0 0,1 0-1 0 0,0 0 1 0 0,1-1 0 0 0,-1 1 0 0 0,1 0-1 0 0,-1-1 1 0 0,1 0 0 0 0,0 1-1 0 0,0-1 1 0 0,0 0 0 0 0,1-1-1 0 0,-1 1 1 0 0,6 3 0 0 0,6 2 31 0 0,0-1 0 0 0,1-1 0 0 0,0 0 1 0 0,0 0-1 0 0,16 2 0 0 0,84 11 60 0 0,-115-19-100 0 0,7 1-186 0 0,1-1 0 0 0,0 1 0 0 0,0-1 0 0 0,0-1 0 0 0,0 0 0 0 0,0 0 0 0 0,0-1 0 0 0,14-4 0 0 0,-11 1-6876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40 112 11055 0 0,'0'0'852'0'0,"-2"1"-274"0"0,1-1-1 0 0,-1 1 0 0 0,0 0 0 0 0,0 0 1 0 0,0 0-1 0 0,1 0 0 0 0,-1 0 0 0 0,0 0 1 0 0,1 1-1 0 0,-1-1 0 0 0,1 1 1 0 0,0-1-1 0 0,-2 2 0 0 0,-6 14 201 0 0,7-13-609 0 0,1-3-143 0 0,1 0 0 0 0,-1 0 0 0 0,1-1 1 0 0,0 1-1 0 0,-1 0 0 0 0,1 0 0 0 0,0-1 0 0 0,-1 1 0 0 0,1 0 0 0 0,0 0 0 0 0,0 0 0 0 0,0 0 0 0 0,0-1 0 0 0,0 1 0 0 0,0 0 0 0 0,0 0 1 0 0,0 0-1 0 0,0 0 0 0 0,0 0 0 0 0,1-1 0 0 0,-1 1 0 0 0,0 0 0 0 0,0 0 0 0 0,1 0 0 0 0,-1-1 0 0 0,1 1 0 0 0,-1 0 0 0 0,1 1 1 0 0,0-2-24 0 0,-1 0 1 0 0,1 0 0 0 0,-1 1 0 0 0,0-1-1 0 0,1 0 1 0 0,-1 0 0 0 0,1 0 0 0 0,-1 1-1 0 0,1-1 1 0 0,-1 0 0 0 0,0 0 0 0 0,1 0-1 0 0,-1 0 1 0 0,1 0 0 0 0,-1 0 0 0 0,1 0-1 0 0,-1 0 1 0 0,1 0 0 0 0,-1 0 0 0 0,1 0-1 0 0,-1 0 1 0 0,1-1 0 0 0,-1 1 0 0 0,0 0-1 0 0,1 0 1 0 0,0-1 0 0 0,10-4 57 0 0,-2-1-50 0 0,0 0 0 0 0,-1-1 0 0 0,0 0 0 0 0,-1-1 0 0 0,0 0 0 0 0,12-16 0 0 0,-9 12 10 0 0,0 0-1 0 0,13-12 1 0 0,-16 17-3 0 0,1 1 0 0 0,0 0 0 0 0,1 0 0 0 0,-1 1 0 0 0,1 0 0 0 0,0 0-1 0 0,12-4 1 0 0,-15 8 25 0 0,0-1-1 0 0,0 1 0 0 0,0 0 0 0 0,0 0 0 0 0,0 0 0 0 0,0 1 0 0 0,0 0 0 0 0,1 0 1 0 0,-1 1-1 0 0,0 0 0 0 0,0 0 0 0 0,0 0 0 0 0,6 3 0 0 0,-7-3 99 0 0,-1 1-1 0 0,1-1 0 0 0,-1 1 1 0 0,0 0-1 0 0,8 5 0 0 0,-11-5-113 0 0,1-1-1 0 0,-1 0 1 0 0,0 1-1 0 0,0-1 1 0 0,0 1-1 0 0,1-1 1 0 0,-2 1-1 0 0,1-1 1 0 0,0 1-1 0 0,0 0 0 0 0,0-1 1 0 0,-1 1-1 0 0,1 0 1 0 0,-1 0-1 0 0,1 0 1 0 0,-1 0-1 0 0,1 3 1 0 0,-1 5 59 0 0,-1 1 1 0 0,0 0-1 0 0,0-1 1 0 0,-5 19-1 0 0,3-19-31 0 0,1 1 0 0 0,1-1 0 0 0,-1 0 0 0 0,2 0-1 0 0,-1 13 1 0 0,1-22-67 0 0,1 0 0 0 0,-1 1-1 0 0,0-1 1 0 0,0 1 0 0 0,1-1 0 0 0,-1 0-1 0 0,1 1 1 0 0,-1-1 0 0 0,1 0 0 0 0,0 1-1 0 0,-1-1 1 0 0,1 0 0 0 0,0 0-1 0 0,0 0 1 0 0,0 0 0 0 0,0 1 0 0 0,0-1-1 0 0,0-1 1 0 0,0 1 0 0 0,0 0 0 0 0,0 0-1 0 0,0 0 1 0 0,1 0 0 0 0,-1-1 0 0 0,0 1-1 0 0,1-1 1 0 0,-1 1 0 0 0,0-1 0 0 0,1 1-1 0 0,-1-1 1 0 0,1 0 0 0 0,-1 0 0 0 0,0 0-1 0 0,1 1 1 0 0,1-2 0 0 0,4 1-543 0 0,0-1 0 0 0,0 0 1 0 0,0 0-1 0 0,0 0 0 0 0,0-1 1 0 0,0 0-1 0 0,0-1 0 0 0,10-5 1 0 0,-15 8 281 0 0,24-12-6829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18255 0 0,'-1'1'836'0'0,"-4"4"-717"0"0,0 0 1 0 0,0 0-1 0 0,1 1 0 0 0,0-1 0 0 0,0 1 0 0 0,1 0 0 0 0,-1 0 1 0 0,1 0-1 0 0,1 0 0 0 0,-4 12 0 0 0,1-3 38 0 0,1 0 1 0 0,1 1-1 0 0,-2 26 0 0 0,4-27 21 0 0,1-1 0 0 0,0 0 0 0 0,1 0 1 0 0,1 0-1 0 0,0 0 0 0 0,1 0 0 0 0,1 0 0 0 0,0 0 0 0 0,1-1 0 0 0,0 0 0 0 0,1 0 0 0 0,0 0 1 0 0,1-1-1 0 0,1 0 0 0 0,0 0 0 0 0,0 0 0 0 0,1-1 0 0 0,11 9 0 0 0,9 6 338 0 0,2-2 0 0 0,0-2 0 0 0,66 35 0 0 0,-72-44-274 0 0,1-1-1 0 0,37 10 1 0 0,-39-15-59 0 0,-1 2-1 0 0,0 0 1 0 0,35 21 0 0 0,-49-24-183 0 0,-2-1-13 0 0,-6-4-83 0 0,-1-1 1 0 0,1 1 0 0 0,-1-1-1 0 0,1 1 1 0 0,0-1 0 0 0,-1 0-1 0 0,1 1 1 0 0,-1-1-1 0 0,1 0 1 0 0,0 0 0 0 0,-1 1-1 0 0,1-1 1 0 0,0 0 0 0 0,-1 0-1 0 0,1 0 1 0 0,0 0 0 0 0,-1 0-1 0 0,1 0 1 0 0,0 0-1 0 0,-1 0 1 0 0,1 0 0 0 0,0 0-1 0 0,-1 0 1 0 0,1 0 0 0 0,0 0-1 0 0,-1 0 1 0 0,1-1-1 0 0,0 1 1 0 0,-1 0 0 0 0,1-1-1 0 0,0 0 1 0 0,1 0-810 0 0,0-1 0 0 0,0 0 0 0 0,-1 0 0 0 0,1 0 0 0 0,-1 0 0 0 0,3-4 0 0 0,-3 4-437 0 0,6-11-6084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11 16127 0 0,'0'0'1792'0'0,"-8"-5"1222"0"0,4 4-2891 0 0,1 0 1 0 0,0 0 0 0 0,-1 0 0 0 0,1 0 0 0 0,0 1-1 0 0,-1 0 1 0 0,1-1 0 0 0,-1 1 0 0 0,1 0 0 0 0,-1 0-1 0 0,1 1 1 0 0,-1-1 0 0 0,-5 2 0 0 0,5 0-56 0 0,-1 0 0 0 0,0 0 1 0 0,0 0-1 0 0,1 1 0 0 0,-1 0 1 0 0,1-1-1 0 0,0 2 0 0 0,-5 3 1 0 0,-5 7-28 0 0,2 1 1 0 0,0 0-1 0 0,-20 32 1 0 0,23-33 89 0 0,-200 320 1586 0 0,183-286-1567 0 0,8-15 8 0 0,-2 0 0 0 0,-25 32 0 0 0,41-61-169 0 0,0 1 1 0 0,0-1-1 0 0,-1-1 0 0 0,1 1 1 0 0,-1 0-1 0 0,0-1 0 0 0,0 0 1 0 0,-10 4-1 0 0,14-6-204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1375 0 0,'0'1'66'0'0,"-13"30"-1327"0"0,-10 17 9458 0 0,1-1 1966 0 0,8-16-7952 0 0,14-30-1689 0 0,0 0-463 0 0,0-1 1 0 0,0 0 0 0 0,-1 0 0 0 0,1 0 0 0 0,0 1 0 0 0,0-1 0 0 0,0 0 0 0 0,0 0 0 0 0,0 0 0 0 0,0 1 0 0 0,0-1 0 0 0,0 0 0 0 0,0 0 0 0 0,0 0 0 0 0,0 1 0 0 0,0-1 0 0 0,0 0 0 0 0,0 0 0 0 0,0 1 0 0 0,1-1 0 0 0,-1 0 0 0 0,0 0 0 0 0,0 0 0 0 0,0 0 0 0 0,0 1 0 0 0,0-1 0 0 0,0 0-1 0 0,0 0 1 0 0,1 0 0 0 0,-1 0 0 0 0,0 1 0 0 0,0-1 0 0 0,0 0 0 0 0,0 0 0 0 0,1 0 0 0 0,10-2 219 0 0,0-1-1 0 0,0 0 1 0 0,-1 0 0 0 0,1-1 0 0 0,16-9-1 0 0,51-34 499 0 0,-39 22-362 0 0,16-6 21 0 0,-48 28-392 0 0,0 0 0 0 0,0 0 0 0 0,1 1 0 0 0,-1 0 0 0 0,1 0 0 0 0,8 0 0 0 0,-1 4-44 0 0,-11 2 0 0 0,-4-3 0 0 0,3 2-2 0 0,-1 1 0 0 0,0-1 0 0 0,0 0 0 0 0,0 1 0 0 0,-1-1 0 0 0,1 1-1 0 0,-1 0 1 0 0,0-1 0 0 0,0 1 0 0 0,1 5 0 0 0,3 42-33 0 0,-4-29 29 0 0,2 10 11 0 0,-3-15-2 0 0,2 1 0 0 0,0-1 0 0 0,1 1-1 0 0,7 24 1 0 0,-9-38-12 0 0,1 1-1 0 0,0-1 0 0 0,0 0 1 0 0,0 0-1 0 0,1 0 0 0 0,-1 0 1 0 0,1-1-1 0 0,0 1 0 0 0,0 0 1 0 0,0-1-1 0 0,0 0 1 0 0,1 0-1 0 0,-1 0 0 0 0,1 0 1 0 0,0-1-1 0 0,0 1 0 0 0,0-1 1 0 0,0 0-1 0 0,0 0 0 0 0,0 0 1 0 0,1-1-1 0 0,4 2 0 0 0,-1-2-675 0 0,-1 0-1 0 0,1 0 0 0 0,10-1 1 0 0,5 0-8018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10591 0 0,'0'0'819'0'0,"2"-1"-534"0"0,12-4 270 0 0,73-20 6113 0 0,-48 18-6395 0 0,-34 7-270 0 0,25-3-94 0 0,0 1 0 0 0,38 2 0 0 0,23 0-1299 0 0,-37-2-214 0 0,-35 2 900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7831 0 0,'0'0'2358'0'0,"0"2"-644"0"0,0-1-1508 0 0,0 0 0 0 0,0 0-1 0 0,0-1 1 0 0,0 1-1 0 0,1 0 1 0 0,-1 0 0 0 0,0 0-1 0 0,0-1 1 0 0,0 1 0 0 0,1 0-1 0 0,-1 0 1 0 0,1-1-1 0 0,-1 1 1 0 0,0 0 0 0 0,1-1-1 0 0,-1 1 1 0 0,1-1 0 0 0,-1 1-1 0 0,1 0 1 0 0,0-1-1 0 0,-1 1 1 0 0,1-1 0 0 0,0 1-1 0 0,1 0-38 0 0,0 0 0 0 0,0 0 0 0 0,0-1 0 0 0,0 1 0 0 0,0-1 0 0 0,0 1 0 0 0,0-1 0 0 0,0 0 0 0 0,3 0 0 0 0,4 0 132 0 0,1-1 0 0 0,-1 0 0 0 0,12-4 1 0 0,81-19 400 0 0,82-17 1521 0 0,-131 32-1571 0 0,81-4 1 0 0,-124 12-1147 0 0,-1 1-1 0 0,1 1 1 0 0,14 2 0 0 0,-18-2-174 0 0,-1 1 0 0 0,0-1 0 0 0,0 1 0 0 0,0 0 0 0 0,0 0 0 0 0,-1 1 0 0 0,9 5 0 0 0,-3-1-6465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34 5527 0 0,'15'-3'650'0'0,"24"-8"0"0"0,8-1 2210 0 0,-17 4 2934 0 0,-32 9-5212 0 0,-55 17-164 0 0,2 2-1 0 0,1 3 0 0 0,0 2 1 0 0,2 3-1 0 0,-71 49 0 0 0,-10 9-403 0 0,-20 14 18 0 0,115-72-23 0 0,-64 61 0 0 0,93-80 4 0 0,0 0-1 0 0,1 1 1 0 0,1 1-1 0 0,0-1 1 0 0,0 1 0 0 0,1 0-1 0 0,1 1 1 0 0,-1-1-1 0 0,2 1 1 0 0,0 0-1 0 0,-4 17 1 0 0,7-23-4 0 0,0 1 1 0 0,0-1-1 0 0,1 0 1 0 0,-1 0-1 0 0,1 0 1 0 0,1 0-1 0 0,-1 0 1 0 0,1 0-1 0 0,0 0 1 0 0,1 0-1 0 0,-1 0 1 0 0,1 0-1 0 0,0 0 1 0 0,1 0-1 0 0,-1-1 1 0 0,1 1-1 0 0,0-1 1 0 0,1 0-1 0 0,-1 0 1 0 0,1 0-1 0 0,0 0 1 0 0,0-1-1 0 0,1 0 1 0 0,-1 0-1 0 0,7 5 1 0 0,-2-4 82 0 0,-1 0 1 0 0,1-1 0 0 0,0 0 0 0 0,0 0 0 0 0,0-1 0 0 0,1 0 0 0 0,-1-1 0 0 0,0 0 0 0 0,1-1 0 0 0,14 1 0 0 0,13-1 251 0 0,51-6 0 0 0,-71 4-268 0 0,74-10 190 0 0,103-26-1 0 0,-152 28-220 0 0,-33 7-55 0 0,-7 1-61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 1375 0 0,'0'0'4240'0'0,"0"-11"-2520"0"0,0 7 1480 0 0,-3 30-843 0 0,-1 0 0 0 0,-2 0 0 0 0,-12 37 0 0 0,-5 21 1351 0 0,16-45-3875 0 0,6-28 29 0 0,-1 0-1 0 0,0 0 0 0 0,-6 14 1 0 0,7-23-370 0 0,0 0 0 0 0,0 0 0 0 0,0 0 1 0 0,-1 0-1 0 0,1 0 0 0 0,-1 0 0 0 0,1-1 0 0 0,-1 1 1 0 0,1-1-1 0 0,-1 1 0 0 0,0-1 0 0 0,0 1 0 0 0,-3 1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14599 0 0,'0'0'1320'0'0,"2"0"-1004"0"0,35-2 1167 0 0,69-13 0 0 0,-63 7-869 0 0,376-67 368 0 0,-279 55-6122 0 0,-114 18 3418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121 631 6447 0 0,'0'0'499'0'0,"0"2"-328"0"0,-18 59 3071 0 0,16-55-3098 0 0,0-1 0 0 0,0 1 0 0 0,-1-1 0 0 0,0 0 0 0 0,0 0 0 0 0,0 0 0 0 0,0 0 0 0 0,-1 0 0 0 0,-8 7 0 0 0,-2 2 123 0 0,-25 16 0 0 0,27-21 8047 0 0,22-15-7995 0 0,76-68 713 0 0,87-96 1 0 0,-7-8-889 0 0,-131 139-177 0 0,35-51-1 0 0,-48 60 8 0 0,-21 29-121 0 0,-3 2-246 0 0,1 0 353 0 0,-1-1-1 0 0,1 1 0 0 0,-1 0 0 0 0,1 0 0 0 0,-1 0 1 0 0,1 0-1 0 0,-1 1 0 0 0,1-1 0 0 0,-2 2 1 0 0,1-1-8 0 0,-16 18-20 0 0,0 1 0 0 0,1 1-1 0 0,1 1 1 0 0,1 0 0 0 0,-12 27 0 0 0,6-7 74 0 0,3 1-1 0 0,-15 51 1 0 0,28-82-6 0 0,2 1 1 0 0,0-1-1 0 0,0 1 0 0 0,2 0 0 0 0,-1 17 0 0 0,2-28 24 0 0,0 1 0 0 0,0-1 0 0 0,0 0 0 0 0,0 0 0 0 0,1 0 0 0 0,0 0 0 0 0,0 0 0 0 0,-1 0 0 0 0,2 0 0 0 0,-1 0 0 0 0,0 0 0 0 0,1 0 0 0 0,-1 0 0 0 0,1-1 0 0 0,0 1 0 0 0,0-1 0 0 0,0 1 0 0 0,0-1 0 0 0,0 0 0 0 0,0 1 0 0 0,1-1 0 0 0,-1-1 0 0 0,1 1 0 0 0,0 0 0 0 0,-1 0 0 0 0,1-1 0 0 0,0 0 0 0 0,0 1 1 0 0,3 0-2 0 0,3 0 37 0 0,0-1 0 0 0,0 0 0 0 0,0 0-1 0 0,0-1 1 0 0,0 0 0 0 0,0 0 0 0 0,0-1-1 0 0,0 0 1 0 0,0 0 0 0 0,0-1 0 0 0,-1-1-1 0 0,1 1 1 0 0,9-6 0 0 0,8-3 178 0 0,-1-1 0 0 0,45-32 0 0 0,-11 3-274 0 0,-2-3 0 0 0,-3-2 0 0 0,79-85 0 0 0,-35 23 9 0 0,124-143-85 0 0,-187 205 48 0 0,-34 45 11 0 0,-3 2-64 0 0,-4 2 107 0 0,1 0 0 0 0,0 0 0 0 0,0 0 1 0 0,0 1-1 0 0,1 0 0 0 0,-6 5 0 0 0,-27 32-75 0 0,20-21 68 0 0,-22 27-17 0 0,-50 76 0 0 0,-20 61-34 0 0,99-166 69 0 0,0 1-1 0 0,1 0 1 0 0,1 1 0 0 0,-10 39-1 0 0,16-49-1 0 0,0 0 0 0 0,1 1-1 0 0,0 0 1 0 0,1-1 0 0 0,0 1 0 0 0,1 0-1 0 0,0-1 1 0 0,0 1 0 0 0,1-1 0 0 0,1 1-1 0 0,6 16 1 0 0,-4-15-66 0 0,1 1-1 0 0,1-2 1 0 0,0 1-1 0 0,14 18 1 0 0,-20-28-189 0 0,7 2-1828 0 0,1 0-3757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5063 0 0,'0'0'390'0'0,"0"-9"-236"0"0,0-23 10742 0 0,1 34-10825 0 0,0 0 0 0 0,0-1-1 0 0,-1 1 1 0 0,1 0 0 0 0,0-1-1 0 0,1 1 1 0 0,-1-1-1 0 0,3 3 1 0 0,2 4 159 0 0,0 4 216 0 0,0 0 0 0 0,6 19-1 0 0,6 14 640 0 0,-7-23-885 0 0,1 0 0 0 0,1-1 0 0 0,1-1 0 0 0,0 0 0 0 0,2 0 0 0 0,0-2 0 0 0,2 0 0 0 0,0-1 0 0 0,0 0 0 0 0,31 19 0 0 0,155 81 186 0 0,-157-91-276 0 0,-44-24-101 0 0,103 50 167 0 0,-95-48-179 0 0,0 0 0 0 0,0 0-1 0 0,0-1 1 0 0,1-1 0 0 0,-1 0 0 0 0,1 0 0 0 0,22-1 0 0 0,-31-1-101 0 0,0 0 0 0 0,0 0-1 0 0,0-1 1 0 0,-1 0 0 0 0,1 1 0 0 0,0-1 0 0 0,0 0-1 0 0,0-1 1 0 0,-1 1 0 0 0,1 0 0 0 0,0-1-1 0 0,-1 0 1 0 0,1 1 0 0 0,2-4 0 0 0,-3 3-126 0 0,-1 0 1 0 0,1 1 0 0 0,-1-1 0 0 0,0 0-1 0 0,1 0 1 0 0,-1 0 0 0 0,0 0-1 0 0,0 0 1 0 0,-1 0 0 0 0,1 0 0 0 0,0 0-1 0 0,-1-1 1 0 0,1 1 0 0 0,-1 0-1 0 0,0 0 1 0 0,0 0 0 0 0,0-1-1 0 0,0 1 1 0 0,0 0 0 0 0,-1-3 0 0 0,0-8-1545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5 14999 0 0,'0'0'687'0'0,"-1"-1"-16"0"0,-1 1-621 0 0,0-1 1 0 0,0 0-1 0 0,0 1 1 0 0,1-1-1 0 0,-1 1 1 0 0,0 0 0 0 0,0 0-1 0 0,0 0 1 0 0,0 0-1 0 0,0 0 1 0 0,0 0 0 0 0,0 0-1 0 0,0 1 1 0 0,0-1-1 0 0,0 1 1 0 0,1-1-1 0 0,-1 1 1 0 0,-3 1 0 0 0,1 1 162 0 0,-1 0 0 0 0,1 0 0 0 0,0 0 1 0 0,-7 7-1 0 0,3-2-94 0 0,-89 72 408 0 0,-23 20 869 0 0,90-71-944 0 0,-48 56 0 0 0,51-50-84 0 0,-24 39 1 0 0,41-56-518 0 0,1-1 0 0 0,1 1 1 0 0,0 0-1 0 0,-9 33 0 0 0,17-48-89 0 0,-1 1-357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21887 0 0,'0'0'1672'0'0,"-7"2"-964"0"0,-3 3-876 0 0,0 1-1 0 0,1 0 1 0 0,0 0 0 0 0,0 1-1 0 0,1 0 1 0 0,-1 1 0 0 0,2-1-1 0 0,-1 2 1 0 0,1-1 0 0 0,-9 15-1 0 0,7-6 156 0 0,2 0 0 0 0,0 0 0 0 0,-9 35 0 0 0,3-9 408 0 0,2-2-122 0 0,6-23-316 0 0,-12 30-1 0 0,13-38-272 0 0,3-10 32 0 0,1 1-1 0 0,0 0 1 0 0,0-1 0 0 0,-1 1-1 0 0,1 0 1 0 0,0-1-1 0 0,0 1 1 0 0,0 0-1 0 0,0-1 1 0 0,0 1-1 0 0,0 0 1 0 0,0-1-1 0 0,0 1 1 0 0,1 0-1 0 0,-1 0 1 0 0,0 0 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11631 0 0,'0'0'3056'0'0,"2"0"-2406"0"0,37-9 726 0 0,0 1 1 0 0,0 3 0 0 0,49-1-1 0 0,36 1-220 0 0,269-24-759 0 0,-298 10-1414 0 0,-77 13-1214 0 0,24-10 0 0 0,-28 9-2183 0 0,-4-2-1010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 5063 0 0,'0'0'390'0'0,"1"-1"-252"0"0,6-2 4480 0 0,-7 6-3100 0 0,-8 22-607 0 0,-1 0 0 0 0,0 0-1 0 0,-19 32 1 0 0,-5 11 366 0 0,27-53-1052 0 0,-44 107 1127 0 0,39-91-1109 0 0,2 1 0 0 0,-6 34 0 0 0,2 35 298 0 0,13-88-979 0 0,2 25 0 0 0,-1-31-587 0 0,0 0 0 0 0,1 0 1 0 0,0 0-1 0 0,4 11 0 0 0,0-5-4774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10591 0 0,'0'0'819'0'0,"-2"1"-534"0"0,-59 11 246 0 0,-6 3 866 0 0,42-7-1214 0 0,-223 78 785 0 0,220-74-652 0 0,0 2 0 0 0,1 1 0 0 0,1 1 1 0 0,1 1-1 0 0,0 2 0 0 0,-34 32 0 0 0,33-24 6 0 0,1 0 0 0 0,-22 33 1 0 0,37-45-214 0 0,0 1-1 0 0,0 1 1 0 0,2 0 0 0 0,0 0 0 0 0,-11 34 0 0 0,18-44-68 0 0,-1-1 1 0 0,1 1-1 0 0,0-1 0 0 0,1 1 0 0 0,-1 0 0 0 0,2-1 1 0 0,-1 1-1 0 0,0 0 0 0 0,1-1 0 0 0,0 1 0 0 0,1-1 1 0 0,0 1-1 0 0,0-1 0 0 0,0 0 0 0 0,1 0 0 0 0,-1 0 1 0 0,1 0-1 0 0,8 11 0 0 0,-5-10 52 0 0,0 0-1 0 0,0 0 1 0 0,1-1-1 0 0,0 0 1 0 0,0 0-1 0 0,0-1 1 0 0,1 1-1 0 0,0-2 1 0 0,0 1 0 0 0,0-1-1 0 0,0 0 1 0 0,1-1-1 0 0,10 3 1 0 0,9 1 128 0 0,0-1 1 0 0,0-2 0 0 0,41 1-1 0 0,85-9 170 0 0,-147 4-395 0 0,57-6 95 0 0,-59 5-218 0 0,1 0 1 0 0,0-1 0 0 0,-1 1-1 0 0,1-1 1 0 0,-1 0 0 0 0,0 0-1 0 0,1-1 1 0 0,7-5 0 0 0,-2-3-2561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87 106 3679 0 0,'-5'5'12848'0'0,"25"-14"-11875"0"0,15-8 22 0 0,-5-1-48 0 0,34-16 0 0 0,-47 27-628 0 0,0 1 0 0 0,1 0 0 0 0,-1 1-1 0 0,29-4 1 0 0,-46 9-312 0 0,1 0 0 0 0,-1 1-1 0 0,0-1 1 0 0,1 0 0 0 0,-1 0 0 0 0,0 0-1 0 0,1 0 1 0 0,-1 1 0 0 0,0-1 0 0 0,1 0-1 0 0,-1 0 1 0 0,0 0 0 0 0,0 1 0 0 0,1-1-1 0 0,-1 0 1 0 0,0 1 0 0 0,0-1-1 0 0,1 0 1 0 0,-1 1 0 0 0,0-1 0 0 0,0 0-1 0 0,0 1 1 0 0,0-1 0 0 0,0 0 0 0 0,1 1-1 0 0,-1-1 1 0 0,0 0 0 0 0,0 1 0 0 0,0 0-1 0 0,1 10 112 0 0,-1-5-101 0 0,-1 0 0 0 0,0 0 0 0 0,0 0 0 0 0,0-1 0 0 0,-1 1 0 0 0,0 0 0 0 0,0-1 0 0 0,0 1 0 0 0,-1-1 0 0 0,-4 7 0 0 0,-6 7 80 0 0,-20 24 0 0 0,13-19-70 0 0,-1 5-97 0 0,-2-2 1 0 0,-1 0-1 0 0,0-1 0 0 0,-3-2 1 0 0,0-1-1 0 0,-30 20 0 0 0,51-39 70 0 0,0 1 0 0 0,1 0 0 0 0,-1 0 0 0 0,1 0 0 0 0,0 1 0 0 0,1-1 0 0 0,-1 1 0 0 0,1 0 0 0 0,0 0 0 0 0,-4 11 0 0 0,4-7 0 0 0,4 0 0 0 0,1-1 12 0 0,-1-8 17 0 0,1 0 0 0 0,-1 0 0 0 0,1 0 0 0 0,-1 1-1 0 0,1-1 1 0 0,-1 0 0 0 0,1 0 0 0 0,0 0 0 0 0,-1-1 0 0 0,1 1 0 0 0,0 0-1 0 0,0 0 1 0 0,0 0 0 0 0,-1 0 0 0 0,1-1 0 0 0,0 1 0 0 0,0 0 0 0 0,0-1-1 0 0,0 1 1 0 0,0-1 0 0 0,1 1 0 0 0,-1-1 0 0 0,0 0 0 0 0,0 1 0 0 0,2-1-1 0 0,3 1 73 0 0,0 0-1 0 0,0 0 0 0 0,9-1 0 0 0,-12 0-68 0 0,184-15 697 0 0,-79 3-544 0 0,-12 9-218 0 0,-94 3-468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51 629 3223 0 0,'0'0'143'0'0,"0"2"-3"0"0,-4 7 125 0 0,1-1-1 0 0,-10 17 0 0 0,8-18 1170 0 0,0 0 0 0 0,0 0 0 0 0,-9 10 1483 0 0,13-10 3420 0 0,9-6-6198 0 0,0-2 107 0 0,0 0-1 0 0,-1 0 1 0 0,1 0-1 0 0,0-1 1 0 0,-1 0 0 0 0,1-1-1 0 0,-1 0 1 0 0,9-4-1 0 0,56-36 626 0 0,-57 33-724 0 0,39-27-46 0 0,-2-2-1 0 0,-2-2 1 0 0,-2-2 0 0 0,79-92 0 0 0,-115 120 11 0 0,13-23-1 0 0,23-31-453 0 0,-47 68 261 0 0,-7 12-75 0 0,-61 137-21 0 0,45-94 194 0 0,15-39 46 0 0,1 1 0 0 0,1 0-1 0 0,1 0 1 0 0,0 1 0 0 0,1 0 0 0 0,-1 31 0 0 0,4-48-56 0 0,0 1 1 0 0,0 0 0 0 0,1-1-1 0 0,-1 1 1 0 0,0-1-1 0 0,0 1 1 0 0,0 0-1 0 0,1-1 1 0 0,-1 1-1 0 0,0-1 1 0 0,1 1 0 0 0,-1-1-1 0 0,0 1 1 0 0,1-1-1 0 0,-1 1 1 0 0,1-1-1 0 0,-1 1 1 0 0,1-1 0 0 0,-1 0-1 0 0,1 1 1 0 0,-1-1-1 0 0,1 0 1 0 0,-1 1-1 0 0,1-1 1 0 0,-1 0 0 0 0,1 0-1 0 0,0 0 1 0 0,0 1-1 0 0,18 1 260 0 0,-13-3-172 0 0,1 0 0 0 0,0 0-1 0 0,0-1 1 0 0,0 0 0 0 0,-1 0-1 0 0,13-7 1 0 0,36-23 379 0 0,-33 19-315 0 0,268-185 160 0 0,-269 181-357 0 0,-1 0-1 0 0,-1-1 1 0 0,0-1-1 0 0,31-42 0 0 0,-39 45 12 0 0,-1 0-1 0 0,-1-1 1 0 0,0 0-1 0 0,-1 0 1 0 0,-1-1-1 0 0,-1 0 0 0 0,7-31 1 0 0,-11 10-244 0 0,-15 103 257 0 0,-3-1 0 0 0,-28 72 1 0 0,35-110 31 0 0,-59 131 17 0 0,14-36-7 0 0,44-96-25 0 0,2 0 0 0 0,1 1 0 0 0,-5 28 0 0 0,11-46-103 0 0,1-1-1 0 0,0 1 0 0 0,0-1 1 0 0,0 1-1 0 0,2 8 1 0 0,-2-13 0 0 0,0 1-1 0 0,1 0 1 0 0,0 0 0 0 0,0-1 0 0 0,0 1-1 0 0,0 0 1 0 0,0-1 0 0 0,0 1 0 0 0,1-1 0 0 0,-1 1-1 0 0,1-1 1 0 0,0 0 0 0 0,0 0 0 0 0,3 4 0 0 0,3-1-1802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9215 0 0,'0'0'831'0'0,"-1"3"-520"0"0,0 23 845 0 0,0 0 1 0 0,1 1-1 0 0,2-1 0 0 0,1 0 1 0 0,10 43-1 0 0,-5-37-598 0 0,1-2-1 0 0,2 1 1 0 0,1-1 0 0 0,21 39-1 0 0,-21-51-305 0 0,0 0 0 0 0,0 0-1 0 0,2-1 1 0 0,0 0 0 0 0,29 24 0 0 0,-33-32-233 0 0,1 0 0 0 0,1-1 0 0 0,-1 0 1 0 0,2-1-1 0 0,-1 0 0 0 0,1-1 0 0 0,0 0 0 0 0,0-1 1 0 0,25 6-1 0 0,-33-10-277 0 0,0 0 1 0 0,0-1 0 0 0,-1 0-1 0 0,1 1 1 0 0,0-2 0 0 0,0 1-1 0 0,-1-1 1 0 0,1 1-1 0 0,0-1 1 0 0,0 0 0 0 0,5-3-1 0 0,-7 3-451 0 0,0-1-1 0 0,0 1 1 0 0,0-1-1 0 0,0 0 1 0 0,-1 0-1 0 0,1 0 1 0 0,-1 0-1 0 0,1 0 1 0 0,-1-1-1 0 0,4-4 1 0 0,0-2-4009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 17479 0 0,'-16'-7'796'0'0,"13"6"1584"0"0,5 1-1950 0 0,29 3 225 0 0,1-2 1 0 0,58-5-1 0 0,66-17 231 0 0,-5 1-619 0 0,-105 17-1038 0 0,0 1 0 0 0,1 3 1 0 0,62 8-1 0 0,-72-4-727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10 5063 0 0,'-2'-1'390'0'0,"-3"-1"290"0"0,0 1 0 0 0,-1-1 0 0 0,1 1 0 0 0,-1 0 1 0 0,0 0-1 0 0,1 1 0 0 0,-1-1 0 0 0,0 1 0 0 0,1 1 0 0 0,-7 0 1 0 0,3 0 106 0 0,-1 2 1 0 0,1-1 0 0 0,0 1-1 0 0,1 0 1 0 0,-14 7 0 0 0,1 2-298 0 0,1 1-1 0 0,1 1 1 0 0,0 0 0 0 0,-18 18 0 0 0,-109 111 985 0 0,1 4-377 0 0,119-120-1054 0 0,-40 38-2054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69 3679 0 0,'1'-2'5851'0'0,"0"-1"-5482"0"0,0-1 0 0 0,0 1 0 0 0,1 0 0 0 0,0 0 0 0 0,-1 0 1 0 0,1 0-1 0 0,0 0 0 0 0,1 0 0 0 0,-1 1 0 0 0,0-1 0 0 0,1 1 0 0 0,-1-1 0 0 0,1 1 0 0 0,6-4 0 0 0,-4 4-89 0 0,1-1-1 0 0,-1 1 1 0 0,1 0-1 0 0,0 0 1 0 0,0 0-1 0 0,0 1 1 0 0,0 0-1 0 0,7 0 1 0 0,7-1 214 0 0,-1 0 0 0 0,1 2-1 0 0,-1 0 1 0 0,1 2 0 0 0,-1 0 0 0 0,1 1 0 0 0,20 6 0 0 0,-39-9-465 0 0,0 0 0 0 0,1 1 1 0 0,-1-1-1 0 0,0 0 1 0 0,0 1-1 0 0,0 0 1 0 0,0-1-1 0 0,0 1 1 0 0,0 0-1 0 0,0-1 0 0 0,0 1 1 0 0,0 0-1 0 0,0 0 1 0 0,0 0-1 0 0,0 0 1 0 0,0 0-1 0 0,-1 0 1 0 0,1 0-1 0 0,0 0 0 0 0,0 2 1 0 0,-1-1-22 0 0,1-1 0 0 0,-1 0 0 0 0,0 0 0 0 0,0 1 0 0 0,0-1 0 0 0,-1 0 0 0 0,1 1 0 0 0,0-1 0 0 0,0 0 0 0 0,-1 0 0 0 0,1 1 0 0 0,-1-1 0 0 0,1 0 0 0 0,-1 0 0 0 0,1 0 0 0 0,-2 2-1 0 0,-2 2-54 0 0,1-1 0 0 0,-1 1 0 0 0,0-1 0 0 0,0 0 0 0 0,0 0 0 0 0,-1 0 0 0 0,-7 4 0 0 0,-37 20-204 0 0,-30 20 871 0 0,63-36-620 0 0,1-1 0 0 0,1 2 0 0 0,0 0 0 0 0,0 1 0 0 0,-11 15 0 0 0,19-21 0 0 0,0 0 0 0 0,1 0 0 0 0,0 1 0 0 0,1-1 0 0 0,-1 1 0 0 0,2 0 0 0 0,-1 0 0 0 0,1 1 0 0 0,1-1 0 0 0,-1 1 0 0 0,0 15 0 0 0,3-22 17 0 0,-1 0 0 0 0,1 0 0 0 0,0 1 0 0 0,1-1 0 0 0,-1 0 0 0 0,0 0 0 0 0,1 0 0 0 0,0 0 0 0 0,0 0 0 0 0,0 0 0 0 0,0 0 0 0 0,0 0 0 0 0,1 0 0 0 0,-1-1 0 0 0,1 1 0 0 0,-1 0 0 0 0,1-1 0 0 0,0 1 0 0 0,4 2 0 0 0,-2-2 61 0 0,0 0 0 0 0,0 0 0 0 0,0-1 0 0 0,1 0 0 0 0,-1 0 0 0 0,1 0-1 0 0,-1 0 1 0 0,1-1 0 0 0,0 1 0 0 0,0-1 0 0 0,7 0 0 0 0,43 4 455 0 0,-1-3 0 0 0,76-7 0 0 0,-51 2-458 0 0,44-12-625 0 0,-121 14 495 0 0,-1 1-234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2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1839 0 0,'-5'5'10458'0'0,"32"-13"-8748"0"0,54-13 2809 0 0,-77 20-4431 0 0,1 1 0 0 0,-1 0 1 0 0,1 1-1 0 0,-1-1 0 0 0,1 1 0 0 0,-1 0 0 0 0,1 0 1 0 0,-1 0-1 0 0,0 1 0 0 0,0-1 0 0 0,1 1 0 0 0,3 2 1 0 0,-3-1-74 0 0,0-1 0 0 0,0 0 1 0 0,1 0-1 0 0,-1 0 1 0 0,1-1-1 0 0,8 1 1 0 0,16-2 80 0 0,1-2 0 0 0,-1-1 1 0 0,60-13-1 0 0,-13 1-12 0 0,21-4-66 0 0,47-6 41 0 0,-130 23-130 0 0,-9 1-291 0 0,1 0 0 0 0,0 0 0 0 0,12 2 1 0 0,-26 4-1731 0 0,-3-1-3978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6447 0 0,'0'0'586'0'0,"-3"10"655"0"0,-6 4 1499 0 0,-16 18-1 0 0,17-23-2256 0 0,0 1-1 0 0,1 0 0 0 0,0 0 1 0 0,1 0-1 0 0,-6 14 0 0 0,7-13-225 0 0,1 0-1 0 0,0 1 0 0 0,1-1 1 0 0,0 1-1 0 0,1 0 0 0 0,1 0 1 0 0,0 0-1 0 0,0 0 0 0 0,1 0 1 0 0,3 20-1 0 0,-2-19-223 0 0,4 22 306 0 0,0 54 0 0 0,-5-77-284 0 0,-1 0 0 0 0,0-1-1 0 0,-1 1 1 0 0,-1-1 0 0 0,1 1 0 0 0,-2-1 0 0 0,0 0-1 0 0,-8 18 1 0 0,5-18-51 0 0,-12 18-1 0 0,-11 15-36 0 0,29-43-95 0 0,11-1-1138 0 0,5-5 150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0,'0'0'15408'0'0,"11"2"-13432"0"0,-10-1-1895 0 0,0-1 0 0 0,0 1 0 0 0,0-1 0 0 0,0 1 0 0 0,0 0 0 0 0,0-1-1 0 0,0 1 1 0 0,0 0 0 0 0,0 0 0 0 0,0 0 0 0 0,0 0 0 0 0,0 0 0 0 0,-1 0 0 0 0,1 0 0 0 0,0 0-1 0 0,-1 0 1 0 0,1 0 0 0 0,-1 0 0 0 0,1 0 0 0 0,-1 0 0 0 0,1 1 0 0 0,-1-1 0 0 0,0 0 0 0 0,0 0 0 0 0,0 1-1 0 0,0-1 1 0 0,1 0 0 0 0,-2 3 0 0 0,1 0-45 0 0,-1 1 0 0 0,1-1 0 0 0,-1 0 0 0 0,-1 1 0 0 0,1-1 1 0 0,0 0-1 0 0,-1 0 0 0 0,0 0 0 0 0,-4 7 0 0 0,5-10-103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1375 0 0,'0'0'14946'0'0,"-2"11"-11477"0"0,2-9-3396 0 0,0-1 1 0 0,0 1-1 0 0,0 0 0 0 0,0-1 1 0 0,0 1-1 0 0,0 0 0 0 0,0-1 1 0 0,0 1-1 0 0,1 0 1 0 0,-1-1-1 0 0,1 1 0 0 0,-1-1 1 0 0,1 1-1 0 0,0-1 0 0 0,0 1 1 0 0,0-1-1 0 0,-1 1 1 0 0,1-1-1 0 0,1 0 0 0 0,-1 0 1 0 0,0 1-1 0 0,0-1 0 0 0,0 0 1 0 0,1 0-1 0 0,-1 0 1 0 0,0 0-1 0 0,1 0 0 0 0,-1 0 1 0 0,1-1-1 0 0,-1 1 0 0 0,1 0 1 0 0,2 0-1 0 0,-3-1-197 0 0,0 0-1 0 0,1 0 1 0 0,-1 0 0 0 0,0 0-1 0 0,0 0 1 0 0,1 0 0 0 0,-1 0-1 0 0,0 0 1 0 0,0 0 0 0 0,0-1-1 0 0,1 1 1 0 0,-1 0 0 0 0,0-1-1 0 0,1 0 1 0 0,4-1-1423 0 0,4 0-5341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15087 0 0,'0'0'6208'0'0,"1"2"-6008"0"0,1-1-133 0 0,0 2-34 0 0,2 13 361 0 0,-3-13-384 0 0,-1-2-7 0 0,1 1 0 0 0,-1-1-1 0 0,0 1 1 0 0,0 0 0 0 0,0-1 0 0 0,0 1 0 0 0,0-1-1 0 0,0 1 1 0 0,0-1 0 0 0,-1 1 0 0 0,1 0-1 0 0,-1 1 1 0 0,3 5-197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7367 0 0,'0'0'15799'0'0,"2"0"-15630"0"0,29 8 133 0 0,1-2 0 0 0,0-1 0 0 0,0-2 0 0 0,52-1 0 0 0,131-18-180 0 0,-99 0-1190 0 0,164-46 0 0 0,-269 57 811 0 0,4 0-1062 0 0,-31 1-922 0 0,4 1 1212 0 0,-8 1-533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5527 0 0,'0'0'8383'0'0,"1"2"-7715"0"0,18 31 1410 0 0,-15-28-1821 0 0,0 1-1 0 0,0 0 1 0 0,-1 0-1 0 0,0 0 1 0 0,0 0-1 0 0,-1 0 1 0 0,1 1-1 0 0,-2-1 1 0 0,1 1-1 0 0,0 0 1 0 0,-1-1-1 0 0,-1 1 1 0 0,1 7-1 0 0,-4 15 245 0 0,-1 1-1 0 0,-1-1 1 0 0,-2-1-1 0 0,-16 47 1 0 0,12-41-730 0 0,7-18 431 0 0,-1 0 0 0 0,-9 18 1 0 0,12-29-709 0 0,-1 0 1 0 0,0 0 0 0 0,0-1 0 0 0,-4 5 0 0 0,5-6-435 0 0,-1 0 0 0 0,0-1 0 0 0,0 1 0 0 0,0-1 0 0 0,0 0 0 0 0,-6 3 0 0 0,-4 1-5123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1 2759 0 0,'2'0'207'0'0,"1"1"-2038"0"0,4 0 2440 0 0,5 5 9861 0 0,-17 0-8469 0 0,-8 1-1110 0 0,0-1-1 0 0,0 0 1 0 0,-22 6-1 0 0,19-7-448 0 0,0 1 1 0 0,-16 9 0 0 0,-38 29-234 0 0,2 2 1 0 0,-68 61 0 0 0,130-102-201 0 0,-263 179-9 0 0,215-149 0 0 0,1 2 0 0 0,2 2 0 0 0,-72 73 0 0 0,107-96 27 0 0,1 1 0 0 0,1 0 1 0 0,-17 28-1 0 0,28-40 36 0 0,0 0 0 0 0,0 1 1 0 0,0-1-1 0 0,1 1 1 0 0,-1-1-1 0 0,2 1 0 0 0,-1 0 1 0 0,1 0-1 0 0,-1 0 0 0 0,1 0 1 0 0,1 0-1 0 0,0 0 1 0 0,-1 0-1 0 0,2 0 0 0 0,-1 0 1 0 0,1 1-1 0 0,2 8 1 0 0,-1-10 29 0 0,0-1 0 0 0,0 1 0 0 0,1-1 0 0 0,0 0 1 0 0,0 1-1 0 0,0-1 0 0 0,0-1 0 0 0,1 1 0 0 0,-1 0 1 0 0,1-1-1 0 0,0 0 0 0 0,0 1 0 0 0,0-2 0 0 0,1 1 1 0 0,-1 0-1 0 0,0-1 0 0 0,1 0 0 0 0,9 3 0 0 0,6 1 246 0 0,1 0 0 0 0,0-2 0 0 0,22 3 0 0 0,-40-7-300 0 0,115 11 624 0 0,-100-10-557 0 0,0-2 0 0 0,0 0 0 0 0,0-2 0 0 0,27-5 0 0 0,-41 7-351 0 0,2-1-2063 0 0,-9 5 356 0 0,2-2 1233 0 0,-4 8-3631 0 0,7-4 1775 0 0,2 3-2524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66 3047 0 0,'0'0'135'0'0,"-1"-1"-2"0"0,1 0-132 0 0,-1 1 0 0 0,1 0 0 0 0,-1 0 0 0 0,1-1 0 0 0,0 1 0 0 0,-1-1 0 0 0,1 1-1 0 0,0 0 1 0 0,-1-1 0 0 0,1 1 0 0 0,0-1 0 0 0,-1 1 0 0 0,1-1 0 0 0,0 1 0 0 0,0-1-1 0 0,-1 1 1 0 0,1-1 0 0 0,0 1 0 0 0,0-1 0 0 0,0 0 0 0 0,0 1 0 0 0,0-1 0 0 0,0 1-1 0 0,0-1 1 0 0,0 1 0 0 0,0-1 0 0 0,0 1 0 0 0,0-2 0 0 0,0 2 2 0 0,1 0 0 0 0,-1-1 1 0 0,0 1-1 0 0,0 0 0 0 0,0 0 1 0 0,0-1-1 0 0,0 1 0 0 0,0 0 1 0 0,0 0-1 0 0,0-1 0 0 0,0 1 0 0 0,0 0 1 0 0,0-1-1 0 0,0 1 0 0 0,0 0 1 0 0,0 0-1 0 0,0-1 0 0 0,0 1 1 0 0,-1 0-1 0 0,1 0 0 0 0,0 0 1 0 0,0-1-1 0 0,0 1 0 0 0,0 0 0 0 0,0 0 1 0 0,-1-1-1 0 0,-3-2 317 0 0,0 0 1 0 0,-1 0-1 0 0,1 0 0 0 0,-1 0 0 0 0,0 1 0 0 0,0-1 1 0 0,1 1-1 0 0,-2 1 0 0 0,1-1 0 0 0,-6 0 1 0 0,-18-8 2025 0 0,16 5-335 0 0,8 6 1211 0 0,5 1-2903 0 0,0-1-1 0 0,0 0 0 0 0,0 1 0 0 0,0-1 0 0 0,1 1 0 0 0,-1-1 0 0 0,1 0 0 0 0,-1 1 1 0 0,1-1-1 0 0,1 3 0 0 0,0 2-1031 0 0,17 37 1346 0 0,2 0 0 0 0,39 59 0 0 0,-43-78-532 0 0,1 0 0 0 0,1-1 0 0 0,1-1 0 0 0,1-1-1 0 0,27 21 1 0 0,27 13 89 0 0,3-4-1 0 0,107 52 0 0 0,-119-73-149 0 0,-64-29-210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10 202 1839 0 0,'0'0'18144'0'0,"-10"5"-17461"0"0,31-18 3143 0 0,18-13-3906 0 0,-9 1-255 0 0,49-53-1 0 0,-28 27-65 0 0,-49 48 359 0 0,1 2 35 0 0,0-1 1 0 0,0 1-1 0 0,0-1 1 0 0,0 1-1 0 0,0 0 1 0 0,1 0-1 0 0,-1 1 1 0 0,0-1-1 0 0,0 1 1 0 0,1-1-1 0 0,-1 1 0 0 0,0 0 1 0 0,1 0-1 0 0,3 1 1 0 0,6 0-32 0 0,-8-1 26 0 0,0 1 0 0 0,0 0 1 0 0,0 0-1 0 0,-1 0 0 0 0,1 1 1 0 0,0-1-1 0 0,0 1 0 0 0,5 3 1 0 0,-3-1-19 0 0,-6-4 29 0 0,1 0 1 0 0,-1 1-1 0 0,0-1 0 0 0,0 1 1 0 0,1 0-1 0 0,-1-1 0 0 0,0 1 1 0 0,0 0-1 0 0,0 0 0 0 0,0-1 0 0 0,0 1 1 0 0,0 0-1 0 0,0 0 0 0 0,0 0 1 0 0,0 0-1 0 0,0 1 0 0 0,-1-1 1 0 0,2 2-1 0 0,0 1 2 0 0,0-1 17 0 0,-1 0 0 0 0,1 0 0 0 0,0 0 0 0 0,-1 0 0 0 0,0 1 0 0 0,0-1 0 0 0,0 0 0 0 0,0 1 0 0 0,-1-1 0 0 0,1 1 0 0 0,-1-1 0 0 0,0 1 0 0 0,0-1 0 0 0,0 1 0 0 0,-1-1-1 0 0,1 1 1 0 0,-1-1 0 0 0,0 1 0 0 0,0-1 0 0 0,-1 4 0 0 0,-4 7 125 0 0,0 0-1 0 0,-1 0 0 0 0,-12 17 1 0 0,4-6-51 0 0,11-18-77 0 0,0 2 0 0 0,0-1 0 0 0,1 0 0 0 0,0 1 0 0 0,0 0 0 0 0,1-1 0 0 0,0 1 0 0 0,1 0 0 0 0,0 0 0 0 0,0 0 0 0 0,1 0 0 0 0,0 0 0 0 0,1 1 0 0 0,1 9 0 0 0,-2-17-100 0 0,2-1-167 0 0,-1 0 18 0 0,0 0 1 0 0,0 0-1 0 0,0-1 0 0 0,0 1 1 0 0,0-1-1 0 0,1 1 0 0 0,-1-1 1 0 0,0 1-1 0 0,0-1 0 0 0,1 1 1 0 0,-1-1-1 0 0,3 0 1 0 0,5-1-1369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93 641 1839 0 0,'-2'2'2759'0'0,"-1"1"-2196"0"0,-1 1 0 0 0,1 0-1 0 0,0 0 1 0 0,0 0 0 0 0,0 1 0 0 0,1-1 0 0 0,-1 1-1 0 0,-1 4 1 0 0,1-2 112 0 0,0-1 1 0 0,-1 1-1 0 0,1-1 0 0 0,-8 8 0 0 0,-27 41 7021 0 0,39-57-7610 0 0,1 0 1 0 0,-1 0-1 0 0,1 1 0 0 0,0-1 0 0 0,-1 1 0 0 0,1-1 1 0 0,4-1-1 0 0,4-4 56 0 0,35-34 28 0 0,-2-2 0 0 0,-2-1-1 0 0,68-97 1 0 0,25-89-802 0 0,-114 193 591 0 0,-13 25 10 0 0,-4 5 11 0 0,1 0 1 0 0,0 0-1 0 0,1 1 0 0 0,5-7 0 0 0,-9 11-42 0 0,-1 5-304 0 0,-3 12 323 0 0,-1-1 0 0 0,0 0 0 0 0,-1 0 0 0 0,-10 21-1 0 0,-2 5-4 0 0,-10 27 81 0 0,-16 44 94 0 0,39-98-114 0 0,1 1 0 0 0,0-1 0 0 0,1 1 1 0 0,0-1-1 0 0,1 1 0 0 0,1 21 0 0 0,1-31 68 0 0,0 0-1 0 0,-1 0 0 0 0,1 0 1 0 0,1 0-1 0 0,-1 0 0 0 0,0 0 1 0 0,1 0-1 0 0,0 0 1 0 0,0 0-1 0 0,0-1 0 0 0,1 1 1 0 0,-1-1-1 0 0,6 6 0 0 0,-7-8-55 0 0,1 1-1 0 0,-1-1 0 0 0,1 1 0 0 0,0-1 1 0 0,0 0-1 0 0,0 0 0 0 0,-1 0 0 0 0,1 0 1 0 0,0 0-1 0 0,0 0 0 0 0,0-1 0 0 0,1 1 0 0 0,-1 0 1 0 0,0-1-1 0 0,0 0 0 0 0,0 0 0 0 0,0 1 1 0 0,0-1-1 0 0,1 0 0 0 0,-1-1 0 0 0,0 1 1 0 0,0 0-1 0 0,0-1 0 0 0,0 1 0 0 0,0-1 0 0 0,0 1 1 0 0,0-1-1 0 0,3-1 0 0 0,12-8 27 0 0,1-1 0 0 0,-1 0-1 0 0,-1-1 1 0 0,24-23 0 0 0,54-64-64 0 0,-59 61-28 0 0,24-30-57 0 0,-4-2 0 0 0,-2-2 0 0 0,64-118 0 0 0,-115 186 98 0 0,19-40-13 0 0,-20 42-57 0 0,2 5-345 0 0,-3-4 399 0 0,0 2 0 0 0,1-1 0 0 0,-1 0 0 0 0,0 0 1 0 0,0 0-1 0 0,1 0 0 0 0,-1 0 0 0 0,0 0 1 0 0,0 0-1 0 0,1 0 0 0 0,-1 0 0 0 0,0 0 0 0 0,0 0 1 0 0,0 1-1 0 0,1-1 0 0 0,-1 0 0 0 0,0 0 0 0 0,0 0 1 0 0,0 0-1 0 0,1 1 0 0 0,-1-1 0 0 0,0 0 0 0 0,0 0 1 0 0,0 0-1 0 0,0 1 0 0 0,0-1 0 0 0,0 0 1 0 0,1 0-1 0 0,-1 1 0 0 0,0-1 0 0 0,0 3 15 0 0,0-1 0 0 0,0 0 0 0 0,-1 1 0 0 0,1-1 0 0 0,0 1-1 0 0,-1-1 1 0 0,0 0 0 0 0,1 1 0 0 0,-1-1 0 0 0,0 0 0 0 0,0 0 0 0 0,0 0-1 0 0,-3 4 1 0 0,-24 30 47 0 0,18-24 22 0 0,-77 83 269 0 0,29-35-160 0 0,21-20-75 0 0,-43 50 51 0 0,73-80-136 0 0,-1 1 0 0 0,2 0 0 0 0,-1 0 0 0 0,2 0 0 0 0,-1 1 0 0 0,2 0 0 0 0,-5 16 0 0 0,8-23 10 0 0,0 1 0 0 0,0 0 0 0 0,0-1 0 0 0,1 1 0 0 0,0 0 1 0 0,0-1-1 0 0,1 1 0 0 0,0 0 0 0 0,0-1 0 0 0,0 1 0 0 0,0-1 0 0 0,4 9 1 0 0,3 2 281 0 0,0-1 1 0 0,18 27-1 0 0,13 23 542 0 0,-38-63-822 0 0,0 1 1 0 0,0-1 0 0 0,-1 1-1 0 0,1-1 1 0 0,-1 1-1 0 0,0 0 1 0 0,0-1-1 0 0,0 1 1 0 0,0 0 0 0 0,0-1-1 0 0,-1 1 1 0 0,1 0-1 0 0,-1-1 1 0 0,0 1 0 0 0,0-1-1 0 0,0 1 1 0 0,0-1-1 0 0,0 1 1 0 0,0-1 0 0 0,-2 3-1 0 0,2-4 167 0 0,1 0-193 0 0,0 0-1 0 0,1-1 1 0 0,-1 1-1 0 0,0-1 1 0 0,1 1-1 0 0,-1-1 1 0 0,0 1-1 0 0,1-1 1 0 0,-1 0 0 0 0,1 1-1 0 0,-1-1 1 0 0,1 1-1 0 0,-1-1 1 0 0,1 0-1 0 0,-1 1 1 0 0,1-1-1 0 0,-1 0 1 0 0,1 0-1 0 0,-1 1 1 0 0,1-1 0 0 0,-1 0-1 0 0,1 0 1 0 0,0 0-1 0 0,15 4 21 0 0,2-5-396 0 0,1 1 1 0 0,32-7-1 0 0,-32 4 162 0 0,-3-2 5 0 0,-9 3-1876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11631 0 0,'0'0'4775'0'0,"0"2"-4318"0"0,-1 7-84 0 0,1-1 1 0 0,0 1-1 0 0,0 0 0 0 0,1-1 0 0 0,0 1 0 0 0,1-1 1 0 0,0 0-1 0 0,5 14 0 0 0,32 67 1352 0 0,-21-52-1158 0 0,8 20-67 0 0,35 114 1 0 0,-61-166-492 0 0,7 14 5 0 0,3-1 51 0 0,-9-16-54 0 0,0-1 0 0 0,0 1 0 0 0,1-1-1 0 0,-1 1 1 0 0,0-1 0 0 0,1 1 0 0 0,0-1 0 0 0,-1 0-1 0 0,1 0 1 0 0,0 1 0 0 0,0-1 0 0 0,-1 0 0 0 0,1-1 0 0 0,0 1-1 0 0,0 0 1 0 0,0-1 0 0 0,0 1 0 0 0,0-1 0 0 0,0 1-1 0 0,0-1 1 0 0,0 0 0 0 0,1 0 0 0 0,2 0 0 0 0,4-1-264 0 0,1 0 0 0 0,-1-1 0 0 0,18-5 0 0 0,-13 3-310 0 0,-11 3 381 0 0,0 0-1 0 0,0 0 1 0 0,0 0-1 0 0,0-1 1 0 0,0 1-1 0 0,0-1 0 0 0,0 1 1 0 0,0-1-1 0 0,0 0 1 0 0,-1 0-1 0 0,1 0 0 0 0,2-3 1 0 0,-4 3-5 0 0,0 0 1 0 0,0 1-1 0 0,0-1 1 0 0,0 0-1 0 0,0 1 0 0 0,0-1 1 0 0,-1 0-1 0 0,1 0 1 0 0,-1 0-1 0 0,1 0 0 0 0,-1 0 1 0 0,0 0-1 0 0,0 0 1 0 0,0 0-1 0 0,0 0 0 0 0,0 0 1 0 0,0 1-1 0 0,0-1 1 0 0,-1 0-1 0 0,1 0 0 0 0,-1 0 1 0 0,0-2-1 0 0,-5-10-1731 0 0,-2-2-60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1 919 0 0,'-1'1'15794'0'0,"-6"6"-15278"0"0,1-1 1 0 0,-1 0 0 0 0,0 0 0 0 0,-16 9 0 0 0,13-9-98 0 0,0 1 0 0 0,-15 14 0 0 0,-64 84 920 0 0,65-74-1065 0 0,-31 47 264 0 0,40-55-462 0 0,-1 0 0 0 0,-1-1 0 0 0,-1 0 0 0 0,-30 27-1 0 0,24-30-74 0 0,-1-1 0 0 0,-1-2-1 0 0,0 0 1 0 0,-1-2 0 0 0,-37 15-1 0 0,7-8-128 0 0,-100 22-1 0 0,120-33 60 0 0,30-7-48 0 0,8-1 36 0 0,7 0-69 0 0,-8-2 116 0 0,15 2-1193 0 0,0-1-1 0 0,1-1 1 0 0,17-2-1 0 0,-22 1-631 0 0,36-2-4857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3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114 120 1375 0 0,'0'0'13390'0'0,"-1"2"-12612"0"0,1 3-424 0 0,-1 0-1 0 0,0-1 1 0 0,-1 1-1 0 0,1-1 1 0 0,-1 1-1 0 0,0-1 0 0 0,0 0 1 0 0,-3 5-1 0 0,-2 1 537 0 0,-16 17 0 0 0,20-24-739 0 0,-16 16 689 0 0,12-13-678 0 0,0 1 1 0 0,1-1 0 0 0,0 1 0 0 0,1 0-1 0 0,-8 12 1 0 0,12-17 334 0 0,3-4-378 0 0,31-30 252 0 0,65-71-121 0 0,-76 81-243 0 0,44-38-1 0 0,-32 31-8 0 0,-30 26 21 0 0,0-1 0 0 0,1 1 0 0 0,-1 0 0 0 0,0 0 0 0 0,1 1 0 0 0,0-1 0 0 0,-1 1-1 0 0,1 0 1 0 0,0 0 0 0 0,10-1 0 0 0,-12 2-11 0 0,-1 1 1 0 0,1 0-1 0 0,-1 0 0 0 0,1 0 1 0 0,-1 0-1 0 0,1 1 0 0 0,-1-1 1 0 0,1 1-1 0 0,-1-1 0 0 0,0 1 1 0 0,1 0-1 0 0,-1 0 0 0 0,0 0 1 0 0,1 0-1 0 0,-1 0 0 0 0,0 1 1 0 0,0-1-1 0 0,0 1 0 0 0,0-1 1 0 0,0 1-1 0 0,-1 0 0 0 0,1-1 1 0 0,0 1-1 0 0,2 4 0 0 0,1-1-8 0 0,-4-4 0 0 0,0 0 0 0 0,0 0 0 0 0,0 0 0 0 0,0 1 0 0 0,0-1 0 0 0,0 0 0 0 0,0 1 0 0 0,0-1 0 0 0,0 0 0 0 0,0 1 0 0 0,-1-1 0 0 0,1 1 0 0 0,-1-1 0 0 0,1 3 0 0 0,0-1 0 0 0,4 24 0 0 0,-5-22 59 0 0,0-1-1 0 0,0 1 1 0 0,0 0 0 0 0,-1 0-1 0 0,1 0 1 0 0,-1-1-1 0 0,-1 1 1 0 0,1 0 0 0 0,0-1-1 0 0,-1 1 1 0 0,0-1-1 0 0,0 0 1 0 0,-5 8 0 0 0,4-7 38 0 0,0 1 1 0 0,0 0 0 0 0,-3 8 0 0 0,-2 12-68 0 0,4-15-6 0 0,1 0 0 0 0,0 0 0 0 0,0 1 0 0 0,1-1 0 0 0,0 15 0 0 0,2-23-21 0 0,0 0 1 0 0,0 0-1 0 0,0 0 0 0 0,1 0 1 0 0,0 1-1 0 0,-1-1 1 0 0,1 0-1 0 0,0 0 1 0 0,1 0-1 0 0,-1 0 1 0 0,0-1-1 0 0,1 1 1 0 0,0 0-1 0 0,0 0 1 0 0,-1-1-1 0 0,1 1 0 0 0,1-1 1 0 0,-1 0-1 0 0,0 0 1 0 0,1 0-1 0 0,-1 0 1 0 0,1 0-1 0 0,-1 0 1 0 0,4 1-1 0 0,4 2 23 0 0,1 0 0 0 0,-1-1 1 0 0,1 0-1 0 0,22 4 0 0 0,45 2 120 0 0,-61-9-123 0 0,22-2 0 0 0,-22 0-9 0 0,22 2 1 0 0,-31 0-27 0 0,-7-1-64 0 0,0 1 1 0 0,0 0-1 0 0,0 0 0 0 0,0 0 0 0 0,0 0 0 0 0,-1 0 1 0 0,1 0-1 0 0,0 0 0 0 0,0 0 0 0 0,-1 0 1 0 0,1 0-1 0 0,0 0 0 0 0,-1 0 0 0 0,1 1 0 0 0,-1-1 1 0 0,0 0-1 0 0,1 0 0 0 0,-1 1 0 0 0,0-1 1 0 0,0 0-1 0 0,0 0 0 0 0,0 1 0 0 0,0 1 0 0 0,-11 23-3523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4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4607 0 0,'0'0'1972'0'0,"-5"7"1451"0"0,-33 26-873 0 0,29-25-2363 0 0,0 0 1 0 0,0 0-1 0 0,0 1 0 0 0,1 0 0 0 0,0 0 0 0 0,-12 21 0 0 0,-4 14 148 0 0,-39 78-61 0 0,-8 5-352 0 0,48-89-1744 0 0,22-37 745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4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94 4143 0 0,'-74'-9'11906'0'0,"76"11"-11494"0"0,10 1-215 0 0,1 1 0 0 0,-1-1 0 0 0,0-1 0 0 0,1-1 0 0 0,-1 1 0 0 0,1-2 0 0 0,21-1 0 0 0,91-15 511 0 0,40-17 173 0 0,40-7 52 0 0,-160 34-843 0 0,0 2 0 0 0,73 3 0 0 0,-90 2-132 0 0,45 9 1 0 0,-63-8-78 0 0,-1 0-1 0 0,1 2 1 0 0,0-1 0 0 0,-1 1 0 0 0,0 0 0 0 0,0 1 0 0 0,16 10 0 0 0,-13-6-359 0 0,1 0-771 0 0,18 17 0 0 0,-30-25 727 0 0,8-1-1223 0 0,0-3 1122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4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13 283 11375 0 0,'0'0'522'0'0,"-1"-2"-13"0"0,-6-4-328 0 0,2-2-54 0 0,5 7-75 0 0,0 1-1 0 0,1-1 1 0 0,-1 0 0 0 0,0 1-1 0 0,0-1 1 0 0,0 1-1 0 0,1-1 1 0 0,-1 1 0 0 0,0-1-1 0 0,1 1 1 0 0,-1-1 0 0 0,0 1-1 0 0,1 0 1 0 0,-1-1 0 0 0,1 1-1 0 0,-1-1 1 0 0,1 1 0 0 0,-1 0-1 0 0,0-1 1 0 0,1 1 0 0 0,0 0-1 0 0,0-1 88 0 0,5-3 201 0 0,1 0 1 0 0,-1 0-1 0 0,1 1 1 0 0,0-1-1 0 0,14-3 1 0 0,40-8 419 0 0,-23 6-286 0 0,265-51 2241 0 0,1 23-1643 0 0,74-9-1722 0 0,-351 42-812 0 0,34-11 0 0 0,8-6-268 0 0,-4-1-20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474 878 4143 0 0,'0'0'2944'0'0,"2"0"-1550"0"0,0 1-1142 0 0,1-1 0 0 0,-1 0 0 0 0,1 0 0 0 0,-1 0-1 0 0,1 0 1 0 0,0 0 0 0 0,-1 0 0 0 0,1-1 0 0 0,-1 1 0 0 0,1-1 0 0 0,-1 0 0 0 0,1 1 0 0 0,-1-1 0 0 0,1 0 0 0 0,-1-1 0 0 0,0 1 0 0 0,1 0 0 0 0,-1-1 0 0 0,2-1 0 0 0,8-7 177 0 0,0 0 0 0 0,12-13 0 0 0,-12 11 50 0 0,18-19 159 0 0,50-65 0 0 0,14-44-162 0 0,36-94-425 0 0,-125 224-196 0 0,-1 0 0 0 0,0-1 0 0 0,-1 0 1 0 0,0 0-1 0 0,-1 0 0 0 0,0 0 1 0 0,0 0-1 0 0,-1-12 0 0 0,-1 16-139 0 0,-1-1 1 0 0,0 1-1 0 0,0 0 0 0 0,0-1 1 0 0,-1 1-1 0 0,0 0 0 0 0,-1 0 0 0 0,1 0 1 0 0,-1 0-1 0 0,-1 0 0 0 0,1 1 0 0 0,-1-1 1 0 0,-5-5-1 0 0,-1-1-328 0 0,0 1 0 0 0,-25-21 0 0 0,30 28 596 0 0,0 1 0 0 0,0 0 0 0 0,-1 1-1 0 0,1-1 1 0 0,-1 1 0 0 0,0 0-1 0 0,0 0 1 0 0,-1 1 0 0 0,1 0 0 0 0,-7-2-1 0 0,8 4 58 0 0,1 0 0 0 0,-1 0 0 0 0,1 0-1 0 0,-1 0 1 0 0,1 1 0 0 0,-1 0 0 0 0,1 0-1 0 0,0 0 1 0 0,-1 0 0 0 0,1 1 0 0 0,0 0-1 0 0,0 0 1 0 0,0 0 0 0 0,0 0-1 0 0,0 0 1 0 0,0 1 0 0 0,1 0 0 0 0,-1 0-1 0 0,1 0 1 0 0,0 0 0 0 0,-5 6 0 0 0,-3 5 115 0 0,1 0 1 0 0,0 0-1 0 0,2 1 1 0 0,-10 20-1 0 0,-1 11 448 0 0,1 1 0 0 0,-11 51 0 0 0,3-7 16 0 0,-175 404 25 0 0,198-490-641 0 0,-98 243 138 0 0,75-181 102 0 0,-47 84 0 0 0,59-128-294 0 0,0-1 1 0 0,-1 0 0 0 0,-1-1-1 0 0,-1 0 1 0 0,-25 22 0 0 0,40-41-351 0 0,-9 7 593 0 0,4-7-4713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9215 0 0,'1'2'7474'0'0,"0"1"-7280"0"0,1 0 0 0 0,0-1 0 0 0,1 1 1 0 0,-1-1-1 0 0,0 0 0 0 0,1 1 1 0 0,-1-1-1 0 0,1 0 0 0 0,0 0 1 0 0,0-1-1 0 0,0 1 0 0 0,0-1 1 0 0,0 1-1 0 0,0-1 0 0 0,0 0 0 0 0,0 0 1 0 0,0 0-1 0 0,1-1 0 0 0,-1 1 1 0 0,0-1-1 0 0,6 1 0 0 0,4-1-44 0 0,0 0-1 0 0,0-1 0 0 0,0 0 1 0 0,19-5-1 0 0,46-15 154 0 0,-2-3-1 0 0,82-39 1 0 0,-65 22-1859 0 0,-63 28-99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13935 0 0,'0'0'1262'0'0,"-1"1"-1037"0"0,-20 16 147 0 0,1 1 1 0 0,-17 22-1 0 0,-7 5-1 0 0,-28 25 108 0 0,-104 96 740 0 0,-11-13-518 0 0,-88 32-881 0 0,247-161-169 0 0,26-22 219 0 0,0 0-1 0 0,0 0 1 0 0,1 0-1 0 0,-1 0 1 0 0,1 0 0 0 0,-1 1-1 0 0,1-1 1 0 0,0 1-1 0 0,0-1 1 0 0,0 1 0 0 0,-1 2-1 0 0,2-3-213 0 0,2 0 56 0 0,-1 0-1 0 0,1 0 0 0 0,0 0 0 0 0,0-1 1 0 0,0 1-1 0 0,0-1 0 0 0,0 1 1 0 0,0-1-1 0 0,0 0 0 0 0,0 0 1 0 0,0 0-1 0 0,1 0 0 0 0,-1 0 1 0 0,1 0-1 0 0,-1-1 0 0 0,0 1 0 0 0,1-1 1 0 0,-1 0-1 0 0,1 0 0 0 0,2 0 1 0 0,16-2-4370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7919 0 0,'0'0'1866'0'0,"-1"2"-1314"0"0,0 4-353 0 0,0-1-1 0 0,1 1 1 0 0,0 0 0 0 0,-1 0 0 0 0,2 0 0 0 0,-1 0 0 0 0,1 0-1 0 0,0 0 1 0 0,0 0 0 0 0,1 0 0 0 0,2 5 0 0 0,1 6 277 0 0,2-2 0 0 0,14 27 0 0 0,1-7 337 0 0,2-1-1 0 0,50 57 0 0 0,66 50 719 0 0,-80-85-968 0 0,87 110 0 0 0,-127-139-529 0 0,-2 2 0 0 0,-1 1 1 0 0,-1 0-1 0 0,-2 1 1 0 0,13 39-1 0 0,-25-64-47 0 0,0 0 1 0 0,0 0-1 0 0,-1 1 0 0 0,0-1 1 0 0,0 0-1 0 0,0 1 0 0 0,-1-1 0 0 0,-1 10 1 0 0,1-15-11 0 0,-1 0 0 0 0,1-1 1 0 0,-1 1-1 0 0,0 0 1 0 0,1-1-1 0 0,-1 1 0 0 0,0-1 1 0 0,1 1-1 0 0,-1 0 1 0 0,0-1-1 0 0,0 1 0 0 0,1-1 1 0 0,-1 0-1 0 0,0 1 1 0 0,0-1-1 0 0,0 0 0 0 0,0 0 1 0 0,0 1-1 0 0,0-1 1 0 0,-1 0-1 0 0,1 0-32 0 0,-2 1-103 0 0,-1-1 0 0 0,1 1 0 0 0,-1-1-1 0 0,1 0 1 0 0,-1 0 0 0 0,1 0 0 0 0,0-1 0 0 0,-4 0-1 0 0,-15-6-4707 0 0,6-1-532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8 10591 0 0,'0'0'819'0'0,"2"-5"-444"0"0,-2 5-298 0 0,2-3 1787 0 0,-2 3-1786 0 0,0 0-1 0 0,0 0 1 0 0,0 0 0 0 0,0 0-1 0 0,0 0 1 0 0,0 0-1 0 0,0 0 1 0 0,0 0 0 0 0,1 0-1 0 0,-1 0 1 0 0,0 0 0 0 0,0 0-1 0 0,0 0 1 0 0,0 0 0 0 0,0 0-1 0 0,0 0 1 0 0,0 0 0 0 0,0 0-1 0 0,1 0 1 0 0,-1 0 0 0 0,0 0-1 0 0,0 0 1 0 0,0 0 0 0 0,0 1-1 0 0,2 2-51 0 0,-1 1-1 0 0,0 0 0 0 0,-1 0 1 0 0,1 0-1 0 0,0 1 1 0 0,-1-1-1 0 0,0 0 0 0 0,0 0 1 0 0,0 0-1 0 0,-1 0 0 0 0,0 0 1 0 0,1 0-1 0 0,-3 7 1 0 0,-3 8 52 0 0,-11 25 0 0 0,16-43-74 0 0,-19 41 252 0 0,-46 69 0 0 0,45-78-152 0 0,-59 84 184 0 0,-166 189 0 0 0,180-234-199 0 0,-42 51 84 0 0,106-121-175 0 0,0 1 1 0 0,1-1 0 0 0,0 1-1 0 0,-1 0 1 0 0,1-1 0 0 0,-1 6-1 0 0,1-6-94 0 0,2-1-201 0 0,0-1 0 0 0,0 1 0 0 0,0-1-1 0 0,0 1 1 0 0,0-1 0 0 0,1 0 0 0 0,-1 1-1 0 0,0-1 1 0 0,0 0 0 0 0,0 0 0 0 0,0 0-1 0 0,3 0 1 0 0,0 0-753 0 0,21 0-4368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13935 0 0,'0'0'1262'0'0,"1"2"-1012"0"0,16 28 163 0 0,-9-15-101 0 0,10 22 1 0 0,-16-31-240 0 0,0-1 0 0 0,0 1 1 0 0,-1 0-1 0 0,1 0 0 0 0,-2 1 1 0 0,1-1-1 0 0,0 11 0 0 0,-2-6 9 0 0,-1 0 0 0 0,0 0-1 0 0,0 1 1 0 0,-1-1 0 0 0,-1-1-1 0 0,1 1 1 0 0,-8 12 0 0 0,-41 68 608 0 0,26-51-258 0 0,26-39-492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3679 0 0,'0'0'284'0'0,"-11"4"1872"0"0,10-4-1777 0 0,1 1-1 0 0,-1-1 1 0 0,0 0-1 0 0,0 1 1 0 0,0-1-1 0 0,0 1 1 0 0,1-1-1 0 0,-1 1 0 0 0,0 0 1 0 0,1-1-1 0 0,-1 1 1 0 0,0 0-1 0 0,1 0 1 0 0,-1-1-1 0 0,1 1 1 0 0,-1 0-1 0 0,1 0 0 0 0,-1 0 1 0 0,1-1-1 0 0,0 1 1 0 0,-1 0-1 0 0,1 1 1 0 0,0 0-198 0 0,-1 0-1 0 0,1 0 1 0 0,0-1 0 0 0,1 1 0 0 0,-1 0 0 0 0,0 0-1 0 0,0 0 1 0 0,1-1 0 0 0,-1 1 0 0 0,1 0 0 0 0,0 1-1 0 0,2 2-106 0 0,-1 1 0 0 0,1-1 0 0 0,0-1 0 0 0,1 1 0 0 0,-1 0 0 0 0,8 7 0 0 0,7 3 154 0 0,0-2 0 0 0,1 0-1 0 0,32 16 1 0 0,-24-13-98 0 0,27 19 1 0 0,-46-29-106 0 0,0 0 1 0 0,-1 1-1 0 0,0-1 1 0 0,0 2 0 0 0,0-1-1 0 0,-1 1 1 0 0,8 13-1 0 0,-11-16-24 0 0,-1 0 0 0 0,1 1 0 0 0,-1-1 0 0 0,0 1 0 0 0,0 0 0 0 0,-1 0 0 0 0,1 0-1 0 0,-1 0 1 0 0,-1 0 0 0 0,1 0 0 0 0,-1 0 0 0 0,0 0 0 0 0,0 0 0 0 0,-1 0 0 0 0,0 0 0 0 0,0 0 0 0 0,0 0-1 0 0,-1 0 1 0 0,0-1 0 0 0,0 1 0 0 0,0 0 0 0 0,-1-1 0 0 0,0 0 0 0 0,0 1 0 0 0,-4 4 0 0 0,-8 9 68 0 0,-1 1 0 0 0,-1-2 0 0 0,0 0 0 0 0,-33 24 0 0 0,41-35-22 0 0,-7 6-2 0 0,-1 0 0 0 0,0-2 0 0 0,-1 0 0 0 0,0-1 0 0 0,-1-1 0 0 0,0-1 0 0 0,-27 8 0 0 0,43-14-45 0 0,-10-2-26 0 0,12 0-118 0 0,1-2-593 0 0,0-1 446 0 0,0 1 1 0 0,0-1 0 0 0,1 0-1 0 0,-1 1 1 0 0,1-1 0 0 0,0 1 0 0 0,-1-1-1 0 0,1 1 1 0 0,0-1 0 0 0,1 1 0 0 0,-1 0-1 0 0,2-3 1 0 0,9-11-1077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0,'0'0'5387'0'0,"1"1"-5304"0"0,4 10-1273 0 0,-1-4-202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0,'0'0'1923'0'0,"1"1"-1220"0"0,9 12-182 0 0,-1 0 0 0 0,0 0 1 0 0,-1 0-1 0 0,7 18 1 0 0,19 62 1789 0 0,-9-25-825 0 0,3-1 1 0 0,41 71-1 0 0,-24-62-939 0 0,4-1 1 0 0,88 102 0 0 0,-36-65-285 0 0,-54-62-169 0 0,-43-46-210 0 0,-2-2-26 0 0,0-1 0 0 0,0 1 1 0 0,0 0-1 0 0,-1 0 0 0 0,1 0 0 0 0,-1 0 0 0 0,1 0 0 0 0,-1 1 0 0 0,2 4 0 0 0,-14-13-2598 0 0,1-1 1332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15 9215 0 0,'0'0'422'0'0,"0"-1"-13"0"0,-5-6-264 0 0,5 6-128 0 0,0 1 0 0 0,-1-1 0 0 0,1 1-1 0 0,-1 0 1 0 0,1-1 0 0 0,-1 1 0 0 0,1-1-1 0 0,0 1 1 0 0,-1 0 0 0 0,1-1 0 0 0,-1 1 0 0 0,1 0-1 0 0,-1-1 1 0 0,0 1 0 0 0,1 0 0 0 0,-1 0-1 0 0,1 0 1 0 0,-1-1 0 0 0,0 1 0 0 0,1 0-1 0 0,-1 0 1 0 0,1 0 0 0 0,-1 0 0 0 0,0 0-1 0 0,1 0 1 0 0,-1 0 0 0 0,1 0 0 0 0,-1 0 0 0 0,0 1-1 0 0,1-1 1 0 0,-1 0 0 0 0,1 0 0 0 0,-1 0-1 0 0,1 1 1 0 0,-1-1 0 0 0,0 1 0 0 0,0-1 177 0 0,-4 3 116 0 0,0-1 1 0 0,0 0-1 0 0,1 1 0 0 0,0 0 1 0 0,-1 0-1 0 0,1 0 1 0 0,0 1-1 0 0,0-1 0 0 0,-5 8 1 0 0,-3 4-214 0 0,-13 22 1 0 0,10-14 140 0 0,-194 245 1548 0 0,163-212-1704 0 0,-136 195 218 0 0,164-220-82 0 0,1 2-1 0 0,2 0 1 0 0,1 1 0 0 0,-18 65-1 0 0,31-96-257 0 0,0-1-1 0 0,0 1 1 0 0,0-1 0 0 0,0 1-1 0 0,0-1 1 0 0,-1 0-1 0 0,1 1 1 0 0,-1-1 0 0 0,1 0-1 0 0,-1 0 1 0 0,0 0-1 0 0,0 0 1 0 0,-4 3 0 0 0,5-4-223 0 0,-1 0 0 0 0,0 0 1 0 0,0 0-1 0 0,0 0 1 0 0,0-1-1 0 0,0 1 1 0 0,0 0-1 0 0,0-1 1 0 0,0 0-1 0 0,0 1 1 0 0,-4-1-1 0 0,4 0-759 0 0,-4-2-96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44 120 2303 0 0,'0'0'12063'0'0,"2"-1"-11200"0"0,129-44 2674 0 0,-54 13-3110 0 0,8-3-21 0 0,-82 34-373 0 0,20-4 358 0 0,-22 16-229 0 0,-2-8-161 0 0,1-1 1 0 0,-1 1-1 0 0,0 0 1 0 0,0-1 0 0 0,0 1-1 0 0,0-1 1 0 0,0 1 0 0 0,-1-1-1 0 0,1 1 1 0 0,-4 3-1 0 0,-21 22 37 0 0,23-25-25 0 0,-25 22 43 0 0,-1-1 0 0 0,-42 26 1 0 0,-17 13 9 0 0,73-50-64 0 0,1-1 0 0 0,1 2 0 0 0,-21 25-1 0 0,26-31-1 0 0,6-6 0 0 0,0 1 0 0 0,0-1 0 0 0,0 0 0 0 0,1 1 0 0 0,-1-1 0 0 0,1 1 0 0 0,-1 0 0 0 0,1-1 0 0 0,0 1 0 0 0,0 0 0 0 0,0 0 0 0 0,-1 5 0 0 0,1 3 0 0 0,2 4 2 0 0,2-12 14 0 0,-2-2 6 0 0,0 1 39 0 0,1 0 1 0 0,-1 0-1 0 0,0 0 0 0 0,1-1 0 0 0,-1 1 0 0 0,1-1 1 0 0,-1 1-1 0 0,1-1 0 0 0,0 0 0 0 0,0 0 1 0 0,0 1-1 0 0,0-1 0 0 0,0 0 0 0 0,3 1 0 0 0,30 7 610 0 0,-31-9-571 0 0,17 3 312 0 0,0-1-1 0 0,0-1 0 0 0,26-2 0 0 0,21 0 151 0 0,-56 1-487 0 0,-7 0-72 0 0,0 0 0 0 0,-1 1 0 0 0,1-1 0 0 0,0 1 0 0 0,0 0 0 0 0,-1 0 0 0 0,1 1 0 0 0,6 2-1 0 0,-10-3-62 0 0,0 0-1142 0 0,0 6 922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7487 0 0,'0'0'340'0'0,"-7"1"115"0"0,2-1-1658 0 0,-11 5 8166 0 0,23-2-5742 0 0,14 6-307 0 0,0 0 0 0 0,29 17 0 0 0,-41-20-790 0 0,0 1 0 0 0,0-1 1 0 0,-1 2-1 0 0,0-1 0 0 0,0 1 1 0 0,0 0-1 0 0,7 12 0 0 0,0 2-60 0 0,-1 0 0 0 0,-2 1 1 0 0,0 0-1 0 0,9 26 0 0 0,-16-35-53 0 0,-1 0 1 0 0,0 0-1 0 0,-1 0 1 0 0,-1 0-1 0 0,0 0 1 0 0,-1 1-1 0 0,0-1 1 0 0,-3 29-1 0 0,1-38 10 0 0,0 0 0 0 0,0 0 0 0 0,0 0 0 0 0,-1 0 0 0 0,0 0 0 0 0,0 0 0 0 0,0-1 0 0 0,0 1 0 0 0,-1-1 0 0 0,-6 9 0 0 0,8-11-5 0 0,-1 0-1 0 0,0 0 1 0 0,0 0 0 0 0,-1-1-1 0 0,1 1 1 0 0,0 0-1 0 0,-1-1 1 0 0,1 0-1 0 0,-1 1 1 0 0,1-1-1 0 0,-1 0 1 0 0,1 0 0 0 0,-1 0-1 0 0,0-1 1 0 0,1 1-1 0 0,-1-1 1 0 0,0 1-1 0 0,0-1 1 0 0,0 0-1 0 0,1 0 1 0 0,-6-1 0 0 0,4 0-33 0 0,0 0 1 0 0,0 0 0 0 0,0 0-1 0 0,0-1 1 0 0,0 0 0 0 0,0 0-1 0 0,1 0 1 0 0,-1 0-1 0 0,1 0 1 0 0,0-1 0 0 0,-1 1-1 0 0,-3-6 1 0 0,1 2-707 0 0,0 0 1 0 0,1-1-1 0 0,0 0 0 0 0,0 0 0 0 0,-4-9 0 0 0,0-3-5053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9671 0 0,'-2'1'6075'0'0,"-2"0"-5334"0"0,1 0-568 0 0,-1 0-1 0 0,0 1 1 0 0,1-1-1 0 0,-1 1 1 0 0,1-1-1 0 0,-1 1 1 0 0,1 0 0 0 0,0 0-1 0 0,0 1 1 0 0,0-1-1 0 0,-5 6 1 0 0,6-7-165 0 0,1 1 0 0 0,1-1-1 0 0,-1 1 1 0 0,0-1 0 0 0,0 1 0 0 0,1 0 0 0 0,-1-1 0 0 0,0 1 0 0 0,1 0-1 0 0,0 0 1 0 0,-1-1 0 0 0,1 1 0 0 0,0 0 0 0 0,0 0 0 0 0,0 0-1 0 0,0-1 1 0 0,0 1 0 0 0,1 0 0 0 0,-1 0 0 0 0,0-1 0 0 0,1 1-1 0 0,-1 0 1 0 0,1-1 0 0 0,1 3 0 0 0,-1-2 11 0 0,-1 0-157 0 0,1-1 1 0 0,0 1-1 0 0,1 0 1 0 0,-1-1-1 0 0,0 1 1 0 0,0-1-1 0 0,1 1 1 0 0,-1-1-1 0 0,1 0 1 0 0,-1 1-1 0 0,1-1 1 0 0,-1 0-1 0 0,1 0 1 0 0,0 0-1 0 0,0 0 1 0 0,-1 0-1 0 0,1-1 1 0 0,0 1-1 0 0,0-1 1 0 0,0 1-1 0 0,0-1 1 0 0,0 1-1 0 0,0-1 1 0 0,0 0-1 0 0,3 0 1 0 0,17 0-1174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36 8495 0 0,'-13'3'224'0'0,"0"1"0"0"0,0 0-1 0 0,-13 7 1 0 0,-11 4 4311 0 0,38-16-4133 0 0,8-7-131 0 0,0 1-1 0 0,1 0 0 0 0,0 0 1 0 0,0 1-1 0 0,0 0 0 0 0,1 1 1 0 0,0 0-1 0 0,0 1 1 0 0,1 0-1 0 0,-1 1 0 0 0,1 0 1 0 0,-1 1-1 0 0,1 0 0 0 0,0 1 1 0 0,0 0-1 0 0,0 1 1 0 0,19 2-1 0 0,-27-2-231 0 0,-1 1 1 0 0,0-1 0 0 0,0 1-1 0 0,0 0 1 0 0,0 0-1 0 0,0 1 1 0 0,0-1-1 0 0,0 1 1 0 0,0-1-1 0 0,0 1 1 0 0,0 0-1 0 0,-1 0 1 0 0,1 0 0 0 0,-1 1-1 0 0,0-1 1 0 0,1 0-1 0 0,-1 1 1 0 0,2 3-1 0 0,-3-4-35 0 0,0 0-1 0 0,0 0 0 0 0,-1 0 1 0 0,1 0-1 0 0,0 0 0 0 0,-1 1 1 0 0,0-1-1 0 0,1 0 0 0 0,-1 0 1 0 0,0 0-1 0 0,0 0 0 0 0,0 1 1 0 0,0-1-1 0 0,-1 0 0 0 0,1 0 1 0 0,-1 0-1 0 0,1 0 0 0 0,-1 1 1 0 0,0-1-1 0 0,0 0 0 0 0,0 0 1 0 0,0-1-1 0 0,0 1 0 0 0,0 0 1 0 0,0 0-1 0 0,-1 0 0 0 0,1-1 1 0 0,-2 3-1 0 0,-4 2 12 0 0,1 0 1 0 0,-1-1-1 0 0,0 1 1 0 0,0-2-1 0 0,-1 1 1 0 0,1-1-1 0 0,-13 6 1 0 0,1-3 9 0 0,1-1 0 0 0,-25 6 1 0 0,-19-1 61 0 0,34-6-75 0 0,1 0 1 0 0,-31 11 0 0 0,49-12-13 0 0,3 0-10 0 0,5-3-44 0 0,0 1-10 0 0,1-1 55 0 0,0 1-1 0 0,0 0 1 0 0,0 0-1 0 0,0 0 1 0 0,0 0-1 0 0,0 0 1 0 0,0 0-1 0 0,1-1 1 0 0,-1 1-1 0 0,1 0 1 0 0,-1 0-1 0 0,1 0 1 0 0,0-1-1 0 0,0 1 1 0 0,-1 0-1 0 0,1-1 1 0 0,1 1-1 0 0,0 1 1 0 0,1 0 5 0 0,0 0 1 0 0,0 0 0 0 0,0 0 0 0 0,0-1 0 0 0,1 1 0 0 0,-1-1 0 0 0,1 0 0 0 0,4 2-1 0 0,4 1 8 0 0,2-1-1 0 0,-1 1 0 0 0,0-2 1 0 0,16 3-1 0 0,17-1-6 0 0,46 0 0 0 0,-51-4 46 0 0,75 11-1 0 0,-91-4 47 0 0,-25-8-83 0 0,1 1 0 0 0,-1-1 0 0 0,0 0 0 0 0,0 1 0 0 0,0-1 0 0 0,0 0 0 0 0,0 1 0 0 0,0-1 1 0 0,0 1-1 0 0,0-1 0 0 0,0 0 0 0 0,0 1 0 0 0,0-1 0 0 0,0 0 0 0 0,-1 1 0 0 0,1-1 0 0 0,0 1 0 0 0,0-1 0 0 0,0 0 0 0 0,0 1 0 0 0,-1-1 0 0 0,1 0 0 0 0,0 1 0 0 0,0-1 0 0 0,-1 0 0 0 0,1 1 0 0 0,0-1 9 0 0,-3 4 23 0 0,0-1 0 0 0,-1 1 0 0 0,1-1 0 0 0,-1 0 0 0 0,1 0 0 0 0,-1 0 0 0 0,0 0 0 0 0,0-1 0 0 0,-8 5 0 0 0,-44 15 222 0 0,48-19-222 0 0,-138 42 305 0 0,-65 26-414 0 0,192-63-74 0 0,13-6-134 0 0,0 0 0 0 0,0 1 0 0 0,0-1 0 0 0,1 1 0 0 0,-1 1 0 0 0,1-1 0 0 0,-8 7 0 0 0,12-9-265 0 0,2 11-1217 0 0,6-5 1090 0 0,5-1-8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12895 0 0,'56'-39'1400'0'0,"-53"37"-1057"0"0,1 1 1 0 0,0-1-1 0 0,-1 0 0 0 0,8-1 0 0 0,-3 1 3723 0 0,-8 3-4261 0 0,0 1 0 0 0,1 0 1 0 0,-1 0-1 0 0,1-1 1 0 0,-1 1-1 0 0,1 0 1 0 0,0-1-1 0 0,1 4 1 0 0</inkml:trace>
  <inkml:trace contextRef="#ctx0" brushRef="#br0" timeOffset="1">599 40 7367 0 0,'0'0'16288'0'0,"1"1"-16181"0"0,0 0-132 0 0,-1 0 0 0 0,1-1 1 0 0,0 1-1 0 0,-1 0 0 0 0,1-1 1 0 0,0 1-1 0 0,-1 0 0 0 0,1-1 1 0 0,0 1-1 0 0,0-1 0 0 0,-1 1 0 0 0,1-1 1 0 0,0 1-1 0 0,0-1 0 0 0,0 0 1 0 0,0 1-1 0 0,0-1 0 0 0,0 0 1 0 0,0 0-1 0 0,0 0 0 0 0,-1 1 1 0 0,1-1-1 0 0,0 0 0 0 0,0 0 0 0 0,0-1 1 0 0,0 1-1 0 0,0 0 0 0 0,0 0 1 0 0,0 0-1 0 0,1-1 0 0 0,0 0-275 0 0,11-3-1005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4143 0 0,'1'2'2619'0'0,"14"24"3642"0"0,14 15-3541 0 0,4 6-2014 0 0,-8-12 705 0 0,47 53 1 0 0,-37-47-529 0 0,-32-39-819 0 0,-1 1-1 0 0,1 0 1 0 0,-1 0 0 0 0,0 1-1 0 0,0-1 1 0 0,-1 0-1 0 0,1 1 1 0 0,-1-1 0 0 0,1 1-1 0 0,-1-1 1 0 0,1 6-1 0 0,-2-7-44 0 0,0 0-1 0 0,0 0 0 0 0,0 0 1 0 0,0 1-1 0 0,-1-1 0 0 0,1 0 1 0 0,-1 0-1 0 0,0 0 0 0 0,1 0 1 0 0,-1 0-1 0 0,0 0 0 0 0,0 0 1 0 0,0 0-1 0 0,0 0 0 0 0,-1 0 1 0 0,1 0-1 0 0,0-1 0 0 0,-1 1 1 0 0,1 0-1 0 0,-3 1 0 0 0,-18 15 37 0 0,-1-1 0 0 0,0-1 0 0 0,-1-1 0 0 0,-1-2 0 0 0,0 0 0 0 0,0-1 0 0 0,-38 11 0 0 0,56-21-42 0 0,0 0 0 0 0,-1 0 0 0 0,1-1 0 0 0,-11 1 0 0 0,15-2-112 0 0,1 0 1 0 0,0 0-1 0 0,0 0 1 0 0,0 0-1 0 0,0 0 1 0 0,-1 0-1 0 0,1-1 1 0 0,0 1-1 0 0,0-1 1 0 0,0 1-1 0 0,0-1 1 0 0,0 0-1 0 0,0 0 1 0 0,0 0-1 0 0,0 0 1 0 0,0 0-1 0 0,1 0 1 0 0,-1-1-1 0 0,-2-1 1 0 0,4 2-21 0 0,-1 1 0 0 0,1-1 0 0 0,-1 1 0 0 0,1-1 0 0 0,0 0 0 0 0,-1 1 0 0 0,1-1 0 0 0,0 0 0 0 0,0 1 0 0 0,-1-1 0 0 0,1 0 0 0 0,0 0 0 0 0,0 1 0 0 0,0-1 0 0 0,0 0 0 0 0,0 0 0 0 0,0 1 0 0 0,0-1 0 0 0,1-1 0 0 0,1-10-1660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0,'0'0'4559'0'0,"1"2"-4362"0"0,20 29 779 0 0,28 37-1 0 0,8 8 174 0 0,-9 6 180 0 0,71 164 0 0 0,-43-79-716 0 0,-66-145-578 0 0,2-1 0 0 0,0 0 0 0 0,2 0 1 0 0,0-1-1 0 0,1-1 0 0 0,18 17 0 0 0,-25-29-4 0 0,-1 0 0 0 0,1 0-1 0 0,0-1 1 0 0,1 0 0 0 0,-1-1 0 0 0,1 0-1 0 0,0 0 1 0 0,1-1 0 0 0,-1 0 0 0 0,1-1 0 0 0,0 0-1 0 0,0 0 1 0 0,0-1 0 0 0,0 0 0 0 0,0-1-1 0 0,19 0 1 0 0,-19-2-90 0 0,-1 0 0 0 0,0 0 0 0 0,1-1 0 0 0,-1 0-1 0 0,0 0 1 0 0,12-6 0 0 0,9-9-6945 0 0,-16 7-274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2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5063 0 0,'0'0'390'0'0,"-2"0"-252"0"0,-7 1 1090 0 0,0 0-1 0 0,0 0 1 0 0,0 1-1 0 0,1 0 1 0 0,-1 1-1 0 0,1 0 0 0 0,-9 4 1 0 0,-58 32 231 0 0,74-39-1470 0 0,-23 15 346 0 0,1 0 0 0 0,1 2-1 0 0,0 0 1 0 0,-20 22 0 0 0,-71 87 611 0 0,75-79-371 0 0,3 2 0 0 0,-33 59 1 0 0,-44 114 1154 0 0,44-91-1602 0 0,67-128-320 0 0,0 0-1 0 0,0-1 1 0 0,0 1 0 0 0,1 0 0 0 0,-1 0-1 0 0,1 0 1 0 0,0 4 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113 132 12751 0 0,'-1'1'587'0'0,"-76"86"1036"0"0,48-62 587 0 0,25-23-842 0 0,3-3-130 0 0,13-17-60 0 0,15-10-691 0 0,1 1-1 0 0,42-32 0 0 0,-53 45-506 0 0,4-3 46 0 0,42-25 1 0 0,-50 35-72 0 0,-1 0 0 0 0,1 1 0 0 0,0 1 0 0 0,1 0 0 0 0,16-3 0 0 0,-28 7 44 0 0,0 1 1 0 0,0-1 0 0 0,0 1 0 0 0,0 0 0 0 0,1 0 0 0 0,-1 0 0 0 0,0 0 0 0 0,0 0 0 0 0,0 0 0 0 0,0 1 0 0 0,0-1 0 0 0,0 1 0 0 0,0-1 0 0 0,0 1 0 0 0,0 0 0 0 0,-1 0 0 0 0,1 0 0 0 0,0 0 0 0 0,0 0 0 0 0,-1 0 0 0 0,1 0 0 0 0,0 1 0 0 0,-1-1 0 0 0,1 0 0 0 0,-1 1-1 0 0,0-1 1 0 0,1 1 0 0 0,-1 0 0 0 0,2 3 0 0 0,0 3 163 0 0,1 1 0 0 0,-1-1-1 0 0,0 1 1 0 0,-1 0 0 0 0,2 13-1 0 0,2 5 235 0 0,-3-15-347 0 0,1 0 0 0 0,0 0 0 0 0,1-1 0 0 0,0 1-1 0 0,1-1 1 0 0,0-1 0 0 0,1 1 0 0 0,0-1-1 0 0,1 0 1 0 0,0-1 0 0 0,0 0 0 0 0,1 0 0 0 0,0-1-1 0 0,1 0 1 0 0,0 0 0 0 0,0-1 0 0 0,1-1-1 0 0,-1 1 1 0 0,1-2 0 0 0,1 0 0 0 0,-1 0 0 0 0,1-1-1 0 0,23 6 1 0 0,-7-5-1657 0 0,1-1-3636 0 0,-3-1-2451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476 228 6911 0 0,'0'0'528'0'0,"1"1"-193"0"0,0 3 129 0 0,1-1 0 0 0,-1 1 0 0 0,0-1 0 0 0,0 1 0 0 0,0-1 0 0 0,-1 1 1 0 0,1-1-1 0 0,-1 1 0 0 0,0 0 0 0 0,0-1 0 0 0,0 1 0 0 0,-1 0 0 0 0,1-1 0 0 0,-1 1 0 0 0,0 0 0 0 0,-2 4 2796 0 0,7-19-2624 0 0,23-46-115 0 0,1-5-495 0 0,-26 54-28 0 0,1 0 0 0 0,-1 0 0 0 0,0 0 0 0 0,-1 0 0 0 0,0-1-1 0 0,0-8 1 0 0,-1 11-45 0 0,0-1 0 0 0,0 1 0 0 0,-1 0-1 0 0,0-1 1 0 0,-1 1 0 0 0,1 0 0 0 0,-1 0 0 0 0,0 0 0 0 0,-4-6-1 0 0,5 10 21 0 0,0 0 0 0 0,0 0 0 0 0,-1 0 0 0 0,1 0 0 0 0,0 0 0 0 0,-1 0-1 0 0,0 1 1 0 0,1-1 0 0 0,-1 1 0 0 0,0-1 0 0 0,0 1 0 0 0,0 0 0 0 0,0-1 0 0 0,0 1-1 0 0,0 0 1 0 0,0 0 0 0 0,0 1 0 0 0,0-1 0 0 0,-1 0 0 0 0,1 1 0 0 0,0-1-1 0 0,0 1 1 0 0,-1 0 0 0 0,1 0 0 0 0,0 0 0 0 0,-1 0 0 0 0,1 0 0 0 0,-3 1 0 0 0,-4 1-5 0 0,-1 0 0 0 0,1 1 1 0 0,0 0-1 0 0,0 0 1 0 0,1 1-1 0 0,-14 8 1 0 0,-48 36-47 0 0,60-41 53 0 0,-37 31 179 0 0,2 1 1 0 0,2 2 0 0 0,-54 68-1 0 0,80-89 27 0 0,-26 41 1 0 0,39-55-136 0 0,0 1 0 0 0,1 0 0 0 0,-1 0 0 0 0,2 0-1 0 0,-1 0 1 0 0,1 0 0 0 0,0 1 0 0 0,0-1 0 0 0,1 1 0 0 0,-1 14 0 0 0,2-18-41 0 0,1-1-1 0 0,-1 1 1 0 0,1-1 0 0 0,-1 0-1 0 0,1 1 1 0 0,0-1 0 0 0,0 0-1 0 0,1 1 1 0 0,-1-1-1 0 0,1 0 1 0 0,-1 0 0 0 0,1 0-1 0 0,0-1 1 0 0,4 5-1 0 0,-3-3 6 0 0,0-1 0 0 0,1 0 0 0 0,0 0 0 0 0,0-1-1 0 0,0 1 1 0 0,0-1 0 0 0,0 1 0 0 0,1-1-1 0 0,6 2 1 0 0,1-1 6 0 0,0 0-1 0 0,0-1 1 0 0,0 0 0 0 0,1-1-1 0 0,-1 0 1 0 0,1-1 0 0 0,12-2-1 0 0,-7 0-116 0 0,-1 0-1 0 0,1-1 1 0 0,-1-1-1 0 0,0-1 1 0 0,-1 0-1 0 0,1-1 1 0 0,24-13-1 0 0,-33 14 59 0 0,0 1 0 0 0,-1-1 0 0 0,1-1 0 0 0,-1 0 0 0 0,0 0 0 0 0,-1 0 0 0 0,1-1 0 0 0,-2 1 0 0 0,1-2 0 0 0,0 1 0 0 0,-1 0 0 0 0,-1-1-1 0 0,1 0 1 0 0,-1-1 0 0 0,-1 1 0 0 0,4-11 0 0 0,8-38 747 0 0,-12 48-604 0 0,1 2-80 0 0,3 2-33 0 0,2 2-54 0 0,5 2-49 0 0,-9 3 95 0 0,-3 0-6 0 0,0-1-112 0 0,1 0 1 0 0,0 1-1 0 0,-1 0 0 0 0,1 0 1 0 0,-1 0-1 0 0,0 0 0 0 0,0 0 0 0 0,0 0 1 0 0,0 0-1 0 0,0 1 0 0 0,0-1 0 0 0,0 1 1 0 0,-1-1-1 0 0,1 1 0 0 0,-1 0 0 0 0,0-1 1 0 0,2 6-1 0 0,0 4-1000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26 540 13591 0 0,'0'0'1578'0'0,"-2"-9"0"0"0,-9-30 1667 0 0,8 33-3030 0 0,1-1 0 0 0,0 1 0 0 0,0-1 0 0 0,1 0 0 0 0,0 0 0 0 0,0 0 0 0 0,1 0 0 0 0,-1 0 0 0 0,2-10 0 0 0,2 1-171 0 0,1 1 0 0 0,1 0 0 0 0,0 1 0 0 0,1-1 0 0 0,0 1 0 0 0,1 0 0 0 0,1 0 0 0 0,17-24 0 0 0,-6 14-281 0 0,1 0 0 0 0,1 2 0 0 0,38-32 0 0 0,-33 33-263 0 0,1 2 1 0 0,42-24 0 0 0,-52 34 30 0 0,0 1 0 0 0,0 0 1 0 0,1 1-1 0 0,0 2 0 0 0,33-8 0 0 0,-44 13 23 0 0,0-1-1 0 0,0 0 0 0 0,0 1 1 0 0,12 2-1 0 0,0 1-688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105 164 11719 0 0,'0'0'1060'0'0,"1"1"-869"0"0,1 3 54 0 0,0 0 0 0 0,1-1 0 0 0,-1 1-1 0 0,1-1 1 0 0,0 0 0 0 0,0 0 0 0 0,0 0 0 0 0,0 0 0 0 0,0 0 0 0 0,1-1 0 0 0,-1 0-1 0 0,1 1 1 0 0,0-1 0 0 0,-1 0 0 0 0,1-1 0 0 0,0 1 0 0 0,0-1 0 0 0,0 0-1 0 0,1 0 1 0 0,-1 0 0 0 0,0 0 0 0 0,0-1 0 0 0,0 0 0 0 0,1 0 0 0 0,6 0 0 0 0,12-3 12 0 0,-1 0 0 0 0,0-2 0 0 0,-1 0 0 0 0,1-2 0 0 0,-1 0 0 0 0,0-1 0 0 0,-1-1 1 0 0,0-1-1 0 0,0-1 0 0 0,-1-1 0 0 0,-1 0 0 0 0,28-25 0 0 0,-44 35-280 0 0,0 1 0 0 0,0-1 0 0 0,0 0-1 0 0,0 0 1 0 0,-1-1 0 0 0,1 1 0 0 0,-1 0 0 0 0,1 0-1 0 0,-1-1 1 0 0,0 1 0 0 0,0-1 0 0 0,0 1 0 0 0,0-1-1 0 0,-1 1 1 0 0,1-6 0 0 0,-1 7-16 0 0,0-1-1 0 0,0 0 1 0 0,0 1-1 0 0,-1-1 1 0 0,1 0 0 0 0,-1 1-1 0 0,1-1 1 0 0,-1 1-1 0 0,0-1 1 0 0,1 1-1 0 0,-1-1 1 0 0,0 1 0 0 0,0-1-1 0 0,0 1 1 0 0,0 0-1 0 0,0-1 1 0 0,-1 1 0 0 0,1 0-1 0 0,0 0 1 0 0,0 0-1 0 0,-1 0 1 0 0,1 0-1 0 0,-1 0 1 0 0,1 0 0 0 0,-3 0-1 0 0,-1-1-102 0 0,0 0 0 0 0,-1 0 0 0 0,1 0 0 0 0,0 1 0 0 0,-1 0 0 0 0,1 0 1 0 0,0 1-1 0 0,-1 0 0 0 0,1 0 0 0 0,-8 0 0 0 0,-7 3-321 0 0,-28 6 0 0 0,35-6 348 0 0,-8 2 31 0 0,0 1 0 0 0,1 2 0 0 0,0 0 0 0 0,0 1 0 0 0,0 0 0 0 0,2 2 1 0 0,-21 14-1 0 0,16-8 234 0 0,1 1 1 0 0,1 1-1 0 0,0 1 0 0 0,-34 44 1 0 0,52-60-88 0 0,-1 1 0 0 0,1 0 1 0 0,1 0-1 0 0,-1 0 0 0 0,1 0 0 0 0,0 0 1 0 0,0 0-1 0 0,0 1 0 0 0,1-1 0 0 0,0 1 1 0 0,0-1-1 0 0,0 1 0 0 0,1-1 0 0 0,0 1 1 0 0,1 10-1 0 0,-1-12-15 0 0,1 0 1 0 0,0 0-1 0 0,0-1 0 0 0,0 1 1 0 0,1 0-1 0 0,-1-1 1 0 0,1 1-1 0 0,0-1 0 0 0,0 1 1 0 0,0-1-1 0 0,0 0 1 0 0,1 0-1 0 0,-1 0 0 0 0,1 0 1 0 0,0-1-1 0 0,0 1 0 0 0,0 0 1 0 0,0-1-1 0 0,0 0 1 0 0,0 0-1 0 0,1 0 0 0 0,-1 0 1 0 0,6 1-1 0 0,2 1 22 0 0,-1-2 0 0 0,1 1 0 0 0,0-1 0 0 0,-1-1 1 0 0,1 0-1 0 0,14-1 0 0 0,65-7 71 0 0,-36-1-1271 0 0,63-19-1 0 0,-92 20-64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2 455 0 0,'0'0'0'0'0,"5"-1"976"0"0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81 342 919 0 0,'19'-19'-81'0'0,"-2"3"937"0"0,2 9 12400 0 0,-19 8-13071 0 0,0 12 1880 0 0,-8 18-1654 0 0,-32 68 2332 0 0,-7 20-807 0 0,32-75-1573 0 0,8-25-278 0 0,1 0 0 0 0,-6 26-1 0 0,12-44-649 0 0</inkml:trace>
  <inkml:trace contextRef="#ctx0" brushRef="#br0" timeOffset="1">258 0 8031 0 0,'0'0'872'0'0,"10"4"-872"0"0,1-6 0 0 0,0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1:5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56 475 11311 0 0,'-9'0'1031'0'0,"6"0"-866"0"0,1 0 0 0 0,-1 0-1 0 0,0-1 1 0 0,1 1 0 0 0,-1-1 0 0 0,0 1-1 0 0,1-1 1 0 0,-1 0 0 0 0,1 0 0 0 0,-1 0-1 0 0,1 0 1 0 0,0-1 0 0 0,-4-2 0 0 0,5 3-3 0 0,0-1 1 0 0,0 1 0 0 0,0-1-1 0 0,0 0 1 0 0,1 1 0 0 0,-1-1-1 0 0,1 0 1 0 0,-1 1 0 0 0,1-1-1 0 0,0 0 1 0 0,0 0 0 0 0,-1 1-1 0 0,1-1 1 0 0,0 0 0 0 0,1 0-1 0 0,-1-3 1 0 0,2-5 147 0 0,-1 0 1 0 0,1 0-1 0 0,1 0 0 0 0,0 0 1 0 0,0 1-1 0 0,1-1 0 0 0,7-12 1 0 0,42-63 608 0 0,-42 69-696 0 0,1-1-138 0 0,1 1 0 0 0,0 1 0 0 0,1 0 0 0 0,1 1 0 0 0,0 1 0 0 0,1 0 0 0 0,1 1 0 0 0,24-14 0 0 0,-1 5-6 0 0,0 1 0 0 0,76-24 0 0 0,-107 41-238 0 0,0 0 1 0 0,1 1-1 0 0,-1 1 1 0 0,13-1 0 0 0,18 3-4021 0 0,-26 1-2164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29 11975 0 0,'34'-25'1436'0'0,"-32"24"-630"0"0,-2 0-664 0 0,0 1 1 0 0,1 0 0 0 0,-1 0 0 0 0,0 0 0 0 0,0-1-1 0 0,1 1 1 0 0,-1 0 0 0 0,0 0 0 0 0,1 0 0 0 0,-1 0-1 0 0,0 0 1 0 0,1 0 0 0 0,-1 0 0 0 0,0 0 0 0 0,1 0-1 0 0,-1 0 1 0 0,0 0 0 0 0,1 0 0 0 0,-1 0 0 0 0,0 0-1 0 0,1 0 1 0 0,-1 0 0 0 0,0 0 0 0 0,1 0 0 0 0,-1 0-1 0 0,0 0 1 0 0,1 0 0 0 0,-1 1 0 0 0,1 7-103 0 0,0 0 0 0 0,-1 0 0 0 0,0 1-1 0 0,0-1 1 0 0,-1 0 0 0 0,0 0 0 0 0,0 0 0 0 0,-1 0 0 0 0,-5 14 0 0 0,-3 7 66 0 0,-19 35 0 0 0,-114 193 577 0 0,54-105-344 0 0,-214 453 100 0 0,122-232-278 0 0,-161 380 85 0 0,318-693-256 0 0,-78 209-211 0 0,74-202-1730 0 0,24-57 295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37 315 7367 0 0,'0'0'568'0'0,"-1"2"-373"0"0,-29 57 10008 0 0,29-58-9757 0 0,-4 5 1305 0 0,12-18-1700 0 0,0 0 0 0 0,1 0 0 0 0,0 0 1 0 0,1 1-1 0 0,19-19 0 0 0,-3 3-211 0 0,9-13 15 0 0,75-81-1598 0 0,-93 106 1303 0 0,-1 2 0 0 0,2-1 1 0 0,0 2-1 0 0,0 0 1 0 0,32-15-1 0 0,-45 25 409 0 0,1 0 0 0 0,0 0 0 0 0,0 0 0 0 0,0 1 0 0 0,0 0-1 0 0,0 0 1 0 0,9-1 0 0 0,-12 2 78 0 0,0 0 0 0 0,0 0 0 0 0,-1 1 0 0 0,1-1 0 0 0,0 0 0 0 0,-1 1 0 0 0,1-1 0 0 0,0 1 0 0 0,-1-1 0 0 0,1 1 0 0 0,-1 0 0 0 0,1 0 0 0 0,-1-1 0 0 0,1 1 0 0 0,-1 0 0 0 0,0 1 0 0 0,1-1 0 0 0,-1 0 0 0 0,0 0 0 0 0,0 0 0 0 0,0 1 0 0 0,0-1 0 0 0,0 1 0 0 0,0-1 0 0 0,0 1 0 0 0,1 1 0 0 0,1 5 155 0 0,-1-1-1 0 0,0 1 1 0 0,0 0-1 0 0,-1-1 1 0 0,0 1-1 0 0,0 0 1 0 0,-1 0-1 0 0,-1 12 1 0 0,-10 65 1002 0 0,9-79-1088 0 0,-7 42 53 0 0,-6 32 503 0 0,13-68-1234 0 0,1-1 0 0 0,1 1 0 0 0,0 0 0 0 0,2 19 1 0 0,-1-29-873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6911 0 0,'0'0'528'0'0,"2"0"-341"0"0,7 0 857 0 0,-1 1 0 0 0,1 1 0 0 0,9 2-1 0 0,16 3 5314 0 0,-33-7-6182 0 0,-1 0 0 0 0,1 0 1 0 0,0 1-1 0 0,0-1 0 0 0,0 0 0 0 0,0 1 0 0 0,0-1 1 0 0,-1 1-1 0 0,1-1 0 0 0,0 1 0 0 0,0-1 1 0 0,-1 1-1 0 0,1 0 0 0 0,0-1 0 0 0,-1 1 0 0 0,1 0 1 0 0,-1-1-1 0 0,2 3 0 0 0,-1-2 425 0 0,-10-17-557 0 0,4 2-175 0 0,1-1 1 0 0,0 1-1 0 0,1-1 1 0 0,1 1-1 0 0,0-1 1 0 0,1 0-1 0 0,1 0 0 0 0,2-22 1 0 0,-1 21-54 0 0,1 2 0 0 0,1-1 0 0 0,0 0 0 0 0,1 0 0 0 0,0 1 0 0 0,2 0 1 0 0,-1 0-1 0 0,2 0 0 0 0,0 1 0 0 0,9-14 0 0 0,-11 20 25 0 0,0 0 1 0 0,0 0-1 0 0,0 1 0 0 0,1 0 1 0 0,0 0-1 0 0,0 0 0 0 0,1 1 1 0 0,0 0-1 0 0,0 0 1 0 0,0 1-1 0 0,0-1 0 0 0,0 2 1 0 0,1-1-1 0 0,0 1 0 0 0,0 0 1 0 0,0 1-1 0 0,0 0 1 0 0,0 0-1 0 0,15-1 0 0 0,-11 3 134 0 0,1 0-1 0 0,-1 1 1 0 0,0 0 0 0 0,1 1-1 0 0,-1 0 1 0 0,0 1-1 0 0,0 1 1 0 0,22 9-1 0 0,-28-11 164 0 0,-1 1 0 0 0,0 0 0 0 0,0 0 0 0 0,0 0 0 0 0,-1 1 0 0 0,1-1 0 0 0,-1 1 0 0 0,0 0 0 0 0,0 0 0 0 0,0 1 0 0 0,0-1 0 0 0,-1 1 0 0 0,0 0 0 0 0,0 0 0 0 0,0 0 0 0 0,-1 0 0 0 0,1 0 0 0 0,-1 1 0 0 0,-1-1 0 0 0,1 1 0 0 0,1 6 0 0 0,-2-3 24 0 0,-1 0 1 0 0,0-1-1 0 0,0 1 0 0 0,0 0 0 0 0,-1-1 1 0 0,0 1-1 0 0,-1 0 0 0 0,0-1 0 0 0,0 0 1 0 0,-5 10-1 0 0,2-6-31 0 0,-1 0 1 0 0,-1-1-1 0 0,0 0 1 0 0,0 0 0 0 0,-18 19-1 0 0,-4-1-274 0 0,-1-2-1 0 0,-1-2 0 0 0,-45 28 1 0 0,72-50 101 0 0,-28 15-1627 0 0,18-13 92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7367 0 0,'0'0'667'0'0,"0"3"-547"0"0,-1 12 876 0 0,0 1-1 0 0,-2-1 1 0 0,1 1-1 0 0,-8 21 1 0 0,-25 61 2986 0 0,8-35-3381 0 0,-46 77-1 0 0,-46 55-152 0 0,-37 67-340 0 0,143-238-141 0 0,-4 9 56 0 0,1 0 1 0 0,-13 40 0 0 0,25-64-67 0 0,2 0 1 0 0,-1 1 0 0 0,1-1 0 0 0,1 0-1 0 0,0 1 1 0 0,0-1 0 0 0,1 1-1 0 0,0 0 1 0 0,1-1 0 0 0,0 1-1 0 0,0-1 1 0 0,1 1 0 0 0,4 11 0 0 0,-6-20-65 0 0,1 1-91 0 0,-1 0-1 0 0,1-1 0 0 0,0 1 0 0 0,-1 0 0 0 0,1 0 0 0 0,0-1 1 0 0,0 1-1 0 0,0-1 0 0 0,1 1 0 0 0,1 2 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98 11975 0 0,'0'0'1083'0'0,"1"2"-646"0"0,3 2 382 0 0,0 0 0 0 0,1 0 0 0 0,-1-1 0 0 0,1 0 0 0 0,0 1 0 0 0,0-2 0 0 0,0 1 0 0 0,10 4 0 0 0,-10-6-643 0 0,0 0-1 0 0,-1 0 1 0 0,1 0 0 0 0,-1-1-1 0 0,1 0 1 0 0,0 0 0 0 0,-1 0-1 0 0,1 0 1 0 0,0-1 0 0 0,-1 1-1 0 0,1-1 1 0 0,4-2 0 0 0,13-4 126 0 0,0-1 0 0 0,-1 0 0 0 0,23-14 0 0 0,-33 15-298 0 0,0 1 0 0 0,-1-2-1 0 0,0 1 1 0 0,0-1 0 0 0,-1-1 0 0 0,0 0 0 0 0,10-12-1 0 0,-18 20-111 0 0,-16-10-821 0 0,11 11 831 0 0,0-1-1 0 0,1 1 0 0 0,-1 0 1 0 0,0 0-1 0 0,1 1 1 0 0,-1-1-1 0 0,1 1 1 0 0,-1 0-1 0 0,1 0 0 0 0,-1 0 1 0 0,-6 3-1 0 0,-4 3-158 0 0,-19 12 0 0 0,26-15 162 0 0,-12 9 178 0 0,0 1 0 0 0,1 0 1 0 0,0 2-1 0 0,2 0 0 0 0,-1 1 0 0 0,2 0 0 0 0,1 2 0 0 0,0-1 0 0 0,1 2 1 0 0,1 0-1 0 0,1 0 0 0 0,1 1 0 0 0,-13 36 0 0 0,21-52-65 0 0,1 1 0 0 0,-1-1 0 0 0,1 0 0 0 0,1 1 0 0 0,-1-1 0 0 0,1 1 1 0 0,-1-1-1 0 0,1 1 0 0 0,1-1 0 0 0,-1 1 0 0 0,1-1 0 0 0,0 0 0 0 0,0 1 0 0 0,3 5 0 0 0,-2-7-53 0 0,0 0-1 0 0,0-1 1 0 0,0 1 0 0 0,0-1 0 0 0,0 0-1 0 0,1 0 1 0 0,0 1 0 0 0,0-2 0 0 0,-1 1-1 0 0,2 0 1 0 0,-1-1 0 0 0,0 1-1 0 0,0-1 1 0 0,1 0 0 0 0,0 0 0 0 0,-1 0-1 0 0,1-1 1 0 0,0 1 0 0 0,6 1-1 0 0,39 6-2786 0 0,-24-7-4293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8287 0 0,'0'0'382'0'0,"1"-1"-8"0"0,10-12 531 0 0,0 1-1 0 0,0 0 0 0 0,2 1 0 0 0,-1 0 1 0 0,1 1-1 0 0,1 1 0 0 0,0 0 0 0 0,27-13 0 0 0,-21 13-532 0 0,0 1 0 0 0,0 1-1 0 0,1 0 1 0 0,0 2 0 0 0,0 0 0 0 0,28-1-1 0 0,-44 5-368 0 0,0 1-1 0 0,1 0 0 0 0,-1 0 0 0 0,0 1 1 0 0,0-1-1 0 0,0 1 0 0 0,6 2 1 0 0,-10-3-4 0 0,0 0 1 0 0,1 1-1 0 0,-1 0 1 0 0,0-1-1 0 0,0 1 1 0 0,0-1 0 0 0,1 1-1 0 0,-1 0 1 0 0,0 0-1 0 0,0 0 1 0 0,0 0-1 0 0,0-1 1 0 0,-1 1 0 0 0,1 1-1 0 0,0-1 1 0 0,0 0-1 0 0,-1 0 1 0 0,1 0-1 0 0,0 0 1 0 0,-1 0-1 0 0,1 1 1 0 0,-1-1 0 0 0,1 0-1 0 0,-1 0 1 0 0,0 1-1 0 0,0-1 1 0 0,1 0-1 0 0,-1 1 1 0 0,0-1 0 0 0,0 0-1 0 0,0 1 1 0 0,-1 1-1 0 0,0 6 26 0 0,-1 1 1 0 0,-1 0-1 0 0,0 0 0 0 0,0-1 0 0 0,-1 0 0 0 0,0 0 1 0 0,-8 14-1 0 0,-45 58 851 0 0,25-38-132 0 0,-28 39 467 0 0,-33 50 44 0 0,73-101-1156 0 0,2 1-1 0 0,-19 47 1 0 0,29-58-258 0 0,-10 44 1 0 0,18-64-713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12463 0 0,'12'-30'633'0'0,"31"-57"0"0"0,-35 73-622 0 0,1 0 0 0 0,1 1 0 0 0,0 0-1 0 0,1 1 1 0 0,23-21 0 0 0,-6 11 19 0 0,0 1 0 0 0,1 2-1 0 0,2 1 1 0 0,-1 1 0 0 0,2 1 0 0 0,40-13 0 0 0,-51 22 472 0 0,-1 1 0 0 0,1 0 0 0 0,0 2 0 0 0,1 1 0 0 0,-1 0 1 0 0,1 1-1 0 0,-1 2 0 0 0,1 0 0 0 0,-1 1 0 0 0,1 2 0 0 0,28 6 1 0 0,-40-7-344 0 0,0 1 0 0 0,0 1 0 0 0,0 0 0 0 0,-1 0 1 0 0,0 1-1 0 0,0 0 0 0 0,0 1 0 0 0,15 11 1 0 0,-20-13-87 0 0,0 1 1 0 0,0-1-1 0 0,0 1 1 0 0,0 0-1 0 0,0-1 1 0 0,-1 2-1 0 0,0-1 1 0 0,0 0-1 0 0,-1 1 1 0 0,1-1-1 0 0,-1 1 1 0 0,0 0-1 0 0,-1 0 1 0 0,1 0-1 0 0,-1 0 1 0 0,0 8-1 0 0,-1-1 62 0 0,0 0 0 0 0,-1 0-1 0 0,-1 0 1 0 0,0 0 0 0 0,-1-1-1 0 0,0 1 1 0 0,-1 0 0 0 0,0-1-1 0 0,-10 20 1 0 0,1-8 112 0 0,-1-1 0 0 0,-1 0 0 0 0,-28 34 0 0 0,29-41-118 0 0,-1-1 0 0 0,-1-1 1 0 0,0 0-1 0 0,-34 21 0 0 0,11-11-137 0 0,-50 21-1 0 0,69-36-169 0 0,0-2-1 0 0,-1 0 0 0 0,0 0 1 0 0,-29 3-1 0 0,35-8-2245 0 0,1 0-1 0 0,-16-2 1 0 0,3-1-5110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78 4607 0 0,'0'0'354'0'0,"-10"4"1962"0"0,0 12 5197 0 0,6 0-3905 0 0,4-14-3528 0 0,0 0-1 0 0,1 0 0 0 0,-1-1 1 0 0,0 1-1 0 0,1 0 0 0 0,-1-1 0 0 0,1 1 1 0 0,-1 0-1 0 0,1-1 0 0 0,0 1 0 0 0,0-1 1 0 0,0 1-1 0 0,0-1 0 0 0,0 1 0 0 0,0-1 1 0 0,0 0-1 0 0,0 1 0 0 0,0-1 1 0 0,1 0-1 0 0,-1 0 0 0 0,0 0 0 0 0,1 0 1 0 0,-1 0-1 0 0,1 0 0 0 0,0 0 0 0 0,-1-1 1 0 0,1 1-1 0 0,-1 0 0 0 0,3 0 1 0 0,7 1 213 0 0,1 0 0 0 0,0 0 0 0 0,0-1 0 0 0,-1-1 1 0 0,23-1-1 0 0,60-13 574 0 0,-74 11-678 0 0,-19 3-185 0 0,96-20 394 0 0,-85 16-388 0 0,1 0-1 0 0,-1-1 1 0 0,0 0 0 0 0,0 0 0 0 0,17-12-1 0 0,-28 16-51 0 0,1 0-1 0 0,-1 0 1 0 0,0 0-1 0 0,0 1 1 0 0,0-1-1 0 0,0 0 0 0 0,0 0 1 0 0,0-1-1 0 0,0 1 1 0 0,0 0-1 0 0,0 0 1 0 0,-1 0-1 0 0,1-1 0 0 0,0 1 1 0 0,-1 0-1 0 0,1-1 1 0 0,-1 1-1 0 0,1 0 1 0 0,-1-1-1 0 0,0 1 0 0 0,0-1 1 0 0,0 1-1 0 0,1 0 1 0 0,-2-3-1 0 0,1 2-47 0 0,-1 1 0 0 0,1-1 0 0 0,-1 1 0 0 0,0-1 0 0 0,1 1 0 0 0,-1-1 0 0 0,0 1 0 0 0,0 0 0 0 0,0-1 0 0 0,0 1 0 0 0,0 0 0 0 0,-1 0 0 0 0,1 0 0 0 0,0 0-1 0 0,0 0 1 0 0,-1 0 0 0 0,1 0 0 0 0,-1 0 0 0 0,1 1 0 0 0,-1-1 0 0 0,-2-1 0 0 0,-15-3-466 0 0,0 1-1 0 0,-1 0 1 0 0,1 1 0 0 0,-1 1-1 0 0,-21 1 1 0 0,4-1 224 0 0,8 0 362 0 0,0 1 0 0 0,0 2 1 0 0,0 1-1 0 0,1 1 1 0 0,-47 11-1 0 0,66-11 130 0 0,1 0 0 0 0,0 1 0 0 0,0 0 0 0 0,0 1 0 0 0,0 0 0 0 0,1 0 0 0 0,-1 1 0 0 0,1 0 0 0 0,1 0 0 0 0,-1 0 0 0 0,1 1 0 0 0,-9 13 0 0 0,5-6 26 0 0,0 1 1 0 0,2 0-1 0 0,0 0 1 0 0,1 1-1 0 0,-10 30 1 0 0,13-30-93 0 0,0 0-1 0 0,2-1 1 0 0,-1 1 0 0 0,2 0 0 0 0,0 0-1 0 0,3 31 1 0 0,-1-39-149 0 0,0 0-1 0 0,1 0 1 0 0,-1 0 0 0 0,1-1-1 0 0,1 1 1 0 0,0-1-1 0 0,0 1 1 0 0,0-1 0 0 0,1 0-1 0 0,0 0 1 0 0,0-1-1 0 0,1 1 1 0 0,-1-1 0 0 0,2 0-1 0 0,-1 0 1 0 0,7 5 0 0 0,6 0-960 0 0,2-4-44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149 306 3223 0 0,'-1'2'240'0'0,"-10"7"2252"0"0,1-1 0 0 0,-1 0 0 0 0,-1 0 0 0 0,1-1 0 0 0,-23 10 0 0 0,-7 0-1228 0 0,40-16-1220 0 0,0-1 0 0 0,1 0 0 0 0,-1 1-1 0 0,0-1 1 0 0,0 0 0 0 0,0 1 0 0 0,1-1-1 0 0,-1 0 1 0 0,0 0 0 0 0,0 0 0 0 0,0 0-1 0 0,0 0 1 0 0,1 0 0 0 0,-1 0 0 0 0,0 0 0 0 0,0 0-1 0 0,0 0 1 0 0,-1-1 0 0 0,2 1-8 0 0,0 0-1 0 0,0-1 1 0 0,0 1 0 0 0,0 0 0 0 0,-1-1 0 0 0,1 1-1 0 0,0-1 1 0 0,0 1 0 0 0,0 0 0 0 0,0-1-1 0 0,0 1 1 0 0,0-1 0 0 0,0 1 0 0 0,0 0-1 0 0,0-1 1 0 0,0 1 0 0 0,0-1 0 0 0,0 1 0 0 0,0 0-1 0 0,1-1 1 0 0,-1 1 0 0 0,0 0 0 0 0,0-1-1 0 0,0 1 1 0 0,0 0 0 0 0,1-1 0 0 0,3-6 267 0 0,1-1 0 0 0,8-9 0 0 0,-10 12-493 0 0,42-50 30 0 0,3 2-1 0 0,73-64 0 0 0,-98 97-351 0 0,40-28-1 0 0,-52 42 361 0 0,0-1 1 0 0,0 2-1 0 0,1-1 0 0 0,0 1 0 0 0,-1 1 0 0 0,22-5 0 0 0,-32 9 158 0 0,1-1 0 0 0,0 1 0 0 0,0 0 0 0 0,-1 0-1 0 0,1-1 1 0 0,0 1 0 0 0,0 1 0 0 0,-1-1 0 0 0,1 0 0 0 0,0 0 0 0 0,0 1 0 0 0,-1-1 0 0 0,1 0 0 0 0,0 1 0 0 0,-1 0 0 0 0,1-1 0 0 0,-1 1 0 0 0,1 0-1 0 0,-1 0 1 0 0,1 0 0 0 0,-1 0 0 0 0,2 2 0 0 0,-1-1 59 0 0,-1 0-1 0 0,1 0 1 0 0,-1 0-1 0 0,0 1 1 0 0,0-1-1 0 0,0 0 1 0 0,0 1-1 0 0,0-1 1 0 0,-1 1-1 0 0,1-1 1 0 0,-1 1-1 0 0,0-1 1 0 0,1 1-1 0 0,-2 4 1 0 0,0 14 243 0 0,-2 0 1 0 0,-1 0-1 0 0,0-1 0 0 0,-2 1 1 0 0,-13 32-1 0 0,-3 14 124 0 0,15-45-368 0 0,4-12-66 0 0,-1 0-1 0 0,1 1 1 0 0,1 0 0 0 0,0 0 0 0 0,1 0-1 0 0,0 0 1 0 0,0 18 0 0 0,2-29-86 0 0,-1 1 0 0 0,0-1 0 0 0,0 1 0 0 0,0-1 0 0 0,1 1 0 0 0,-1-1-1 0 0,0 1 1 0 0,0-1 0 0 0,1 1 0 0 0,-1-1 0 0 0,0 1 0 0 0,1-1 0 0 0,-1 0 0 0 0,1 1 0 0 0,-1-1 0 0 0,1 1 0 0 0,-1-1 0 0 0,0 0 0 0 0,1 0 0 0 0,-1 1 0 0 0,2-1 0 0 0,-1 1-243 0 0,11 5-1068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168 458 3679 0 0,'0'0'14102'0'0,"0"10"-10490"0"0,-1-8-3576 0 0,0-1 1 0 0,0 0-1 0 0,0 0 1 0 0,0 0-1 0 0,0 0 1 0 0,-1-1 0 0 0,1 1-1 0 0,0 0 1 0 0,-1 0-1 0 0,1-1 1 0 0,0 1 0 0 0,-1-1-1 0 0,1 1 1 0 0,-1-1-1 0 0,1 0 1 0 0,-1 1-1 0 0,1-1 1 0 0,-1 0 0 0 0,1 0-1 0 0,-1 0 1 0 0,0 0-1 0 0,1 0 1 0 0,-1-1-1 0 0,1 1 1 0 0,-1 0 0 0 0,1-1-1 0 0,0 1 1 0 0,-4-2-1 0 0,-3-2 256 0 0,-1 0-1 0 0,0 0 0 0 0,-11-9 0 0 0,11 7-222 0 0,4 3-91 0 0,0-1 0 0 0,0 1 1 0 0,0-1-1 0 0,1 0 0 0 0,-1 0 0 0 0,1-1 0 0 0,0 0 1 0 0,0 1-1 0 0,1-1 0 0 0,-1 0 0 0 0,1-1 0 0 0,0 1 0 0 0,1-1 1 0 0,-5-11-1 0 0,5 9-46 0 0,1 0 0 0 0,-1 0 0 0 0,1 0 0 0 0,1 0 1 0 0,0-1-1 0 0,0 1 0 0 0,0 0 0 0 0,1 0 0 0 0,1 0 1 0 0,1-9-1 0 0,2 0-65 0 0,1 0 0 0 0,0 1 0 0 0,1 0 0 0 0,1 0 0 0 0,1 1 0 0 0,0 0 0 0 0,1 0 0 0 0,0 1 0 0 0,22-23 1 0 0,-22 28 70 0 0,-1 1 0 0 0,1-1 0 0 0,1 2 0 0 0,0-1 0 0 0,0 1 0 0 0,0 1 0 0 0,1 0 0 0 0,0 1 0 0 0,0 0 0 0 0,0 1 0 0 0,1 0 0 0 0,0 1 0 0 0,-1 0 0 0 0,1 1 0 0 0,0 0 0 0 0,0 1 0 0 0,0 1 0 0 0,1 0 0 0 0,-1 1 0 0 0,0 0 0 0 0,0 1 0 0 0,-1 1 0 0 0,1 0 0 0 0,0 0 0 0 0,20 9 0 0 0,-21-7 238 0 0,0 1 1 0 0,-1 0-1 0 0,0 0 1 0 0,0 1-1 0 0,0 1 1 0 0,16 14-1 0 0,-23-19-83 0 0,-1 1 0 0 0,0-1 0 0 0,0 1 0 0 0,0 0-1 0 0,0 0 1 0 0,-1 0 0 0 0,0 0 0 0 0,0 0 0 0 0,0 0 0 0 0,0 1 0 0 0,0-1-1 0 0,-1 1 1 0 0,0-1 0 0 0,0 1 0 0 0,0 0 0 0 0,-1-1 0 0 0,0 1 0 0 0,1 0 0 0 0,-1-1-1 0 0,-1 1 1 0 0,-1 8 0 0 0,-1 0 29 0 0,-1 0 1 0 0,0-1-1 0 0,-1 1 0 0 0,-1-1 1 0 0,-8 15-1 0 0,-3 0 7 0 0,-21 27 0 0 0,15-27-125 0 0,-1-1-1 0 0,-1-1 0 0 0,-1-2 1 0 0,-1 0-1 0 0,-1-2 1 0 0,-54 32-1 0 0,50-37-222 0 0,30-15 79 0 0,0-1 0 0 0,1 1 0 0 0,-1-1 0 0 0,0 1 0 0 0,0-1 0 0 0,0 1 0 0 0,0-1 0 0 0,0 0 0 0 0,0 0 0 0 0,0 0 0 0 0,0 0 0 0 0,0-1 0 0 0,0 1 0 0 0,0 0 0 0 0,-3-2 1 0 0,-6-6-1827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6911 0 0,'-2'3'8844'0'0,"-8"16"-8199"0"0,-1-1 0 0 0,-2-1 0 0 0,1 1 0 0 0,-22 20-1 0 0,-2 4-272 0 0,-50 62-227 0 0,-93 126 428 0 0,168-213-502 0 0,-109 177 780 0 0,102-163-698 0 0,3 2 0 0 0,0 0 0 0 0,2 1 0 0 0,-10 43 1 0 0,19-62-36 0 0,2-1 1 0 0,0 1-1 0 0,0 17 1 0 0,2-24-601 0 0,1-1-1 0 0,2 16 1 0 0,-2-18-606 0 0,1-1-1 0 0,-1 1 1 0 0,1-1 0 0 0,0 0-1 0 0,4 8 1 0 0,1-3-5063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5063 0 0,'-2'1'232'0'0,"-7"3"-176"0"0,-1 0-1 0 0,-16 11 1 0 0,11-3 2102 0 0,1-1 0 0 0,-1 2 0 0 0,2 0 0 0 0,-17 21 1 0 0,22-24-1948 0 0,1 1 1 0 0,1 0-1 0 0,0 1 1 0 0,0-1-1 0 0,1 1 1 0 0,-4 19-1 0 0,-5 7 535 0 0,-15 35 762 0 0,-34 130 0 0 0,61-193-1665 0 0,0 1-1 0 0,1-1 1 0 0,0 1-1 0 0,1-1 0 0 0,2 21 1 0 0,-2-30 96 0 0,0 0 0 0 0,1-1 0 0 0,-1 1 0 0 0,0-1 1 0 0,0 1-1 0 0,1-1 0 0 0,-1 1 0 0 0,1-1 0 0 0,-1 1 0 0 0,0-1 0 0 0,1 1 0 0 0,-1-1 1 0 0,1 1-1 0 0,-1-1 0 0 0,1 0 0 0 0,-1 1 0 0 0,1-1 0 0 0,-1 0 0 0 0,1 1 1 0 0,0-1-1 0 0,-1 0 0 0 0,1 0 0 0 0,-1 0 0 0 0,1 1 0 0 0,0-1 0 0 0,1 0 1 0 0,15-1-1805 0 0,-4-3 526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75 15551 0 0,'0'0'1408'0'0,"9"2"-1136"0"0,42 5 1202 0 0,-37-4-726 0 0,-1-1 1 0 0,1 0 0 0 0,0-1 0 0 0,-1-1-1 0 0,1 0 1 0 0,0 0 0 0 0,-1-2-1 0 0,16-2 1 0 0,-15 0-689 0 0,0 0 7 0 0,1 0 1 0 0,17-9-1 0 0,-26 10-74 0 0,0 0 0 0 0,-1 0 0 0 0,0-1 0 0 0,1 1 0 0 0,-1-1 0 0 0,-1-1 0 0 0,1 1 0 0 0,-1-1 0 0 0,6-6 0 0 0,-9 10-212 0 0,-14-11-717 0 0,8 11 879 0 0,0 0-1 0 0,0 1 0 0 0,1-1 0 0 0,-1 1 0 0 0,0 0 1 0 0,0 0-1 0 0,1 1 0 0 0,-1-1 0 0 0,0 1 0 0 0,1 0 0 0 0,-9 3 1 0 0,-5 2-52 0 0,-25 13 1 0 0,40-18 97 0 0,-26 14-16 0 0,2 0 1 0 0,0 2-1 0 0,-40 31 0 0 0,50-34 52 0 0,0 1-1 0 0,1 1 1 0 0,1 1-1 0 0,1 0 1 0 0,-24 35-1 0 0,36-47-13 0 0,-1-1 1 0 0,1 1-1 0 0,0 0 0 0 0,0 0 0 0 0,0 0 0 0 0,1 0 1 0 0,0 0-1 0 0,0 0 0 0 0,-1 7 0 0 0,2-9-7 0 0,0-1 0 0 0,0 1 0 0 0,0-1-1 0 0,1 1 1 0 0,-1 0 0 0 0,1-1 0 0 0,0 1 0 0 0,-1-1-1 0 0,1 1 1 0 0,0-1 0 0 0,0 1 0 0 0,1-1 0 0 0,-1 0-1 0 0,0 0 1 0 0,1 1 0 0 0,0-1 0 0 0,-1 0 0 0 0,1 0 0 0 0,0-1-1 0 0,2 3 1 0 0,1 0-313 0 0,0 0 0 0 0,1-1 0 0 0,-1 0-1 0 0,1 0 1 0 0,0 0 0 0 0,0 0 0 0 0,10 2 0 0 0,8 0-1082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17015 0 0,'0'0'6019'0'0,"7"10"-5337"0"0,-3-8-619 0 0,0-1 0 0 0,0 0 0 0 0,0 0 0 0 0,0-1-1 0 0,0 1 1 0 0,0-1 0 0 0,0 0 0 0 0,0 0 0 0 0,1 0-1 0 0,-1 0 1 0 0,0-1 0 0 0,8-1 0 0 0,7-3 126 0 0,25-11 1 0 0,-36 13-135 0 0,25-10-15 0 0,-1-2 0 0 0,40-25 0 0 0,58-46 93 0 0,-72 46-79 0 0,80-43-1 0 0,-125 76-73 0 0,1 1 0 0 0,0 0 0 0 0,0 1 0 0 0,20-5 0 0 0,-31 11-28 0 0,3 1 25 0 0,-4-1 21 0 0,-1-1-1 0 0,0 1 0 0 0,0 0 1 0 0,0 0-1 0 0,1 0 0 0 0,-1 0 0 0 0,0 0 1 0 0,0 0-1 0 0,0 0 0 0 0,-1 1 0 0 0,1-1 1 0 0,0 0-1 0 0,0 0 0 0 0,-1 1 0 0 0,1-1 1 0 0,0 0-1 0 0,-1 1 0 0 0,0-1 1 0 0,1 1-1 0 0,-1-1 0 0 0,0 1 0 0 0,1 1 1 0 0,-1 3 18 0 0,0-1 1 0 0,0 1 0 0 0,0-1 0 0 0,-2 9 0 0 0,-17 82 631 0 0,-4 16-136 0 0,18-78-454 0 0,0 49 1 0 0,5-66-41 0 0,2-14-34 0 0,0-1-73 0 0,-1-1-359 0 0,10 1-7634 0 0,-1 0 403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50 14743 0 0,'20'-49'6371'0'0,"-21"51"-4893"0"0,-12 66-1271 0 0,-4 0-1 0 0,-26 68 1 0 0,19-63-17 0 0,-199 502 395 0 0,206-539-562 0 0,-97 206 99 0 0,90-197-61 0 0,-21 48 73 0 0,36-74-3595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18 199 13823 0 0,'-17'-5'5715'0'0,"38"-10"-2826"0"0,-10 9-2470 0 0,1 0 0 0 0,0 1 0 0 0,0 1 0 0 0,0-1 1 0 0,15-2-1 0 0,66-8 775 0 0,-45 9-1020 0 0,103-17-14 0 0,248-47 345 0 0,-373 64-521 0 0,2-2-83 0 0,0 2 1 0 0,1 1 0 0 0,34-1 0 0 0,-61 6-158 0 0,-12 10-1436 0 0,-8 3 105 0 0,-7-1-69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11887 0 0,'0'0'1083'0'0,"3"-1"-891"0"0,21-7 730 0 0,1 1 0 0 0,0 1 0 0 0,39-4 0 0 0,84 0 1580 0 0,-24 3-1521 0 0,-86 3-758 0 0,17-3 132 0 0,0 4 1 0 0,68 3 0 0 0,-101 1-288 0 0,234 16 157 0 0,-178-16-106 0 0,99-10 0 0 0,-59 6 434 0 0,-81 3-349 0 0,48 5 174 0 0,0 1-265 0 0,12-5-3 0 0,-2 0 258 0 0,140-15-1 0 0,-202 9-294 0 0,0 2 0 0 0,53 1 0 0 0,-75 2-58 0 0,231 25 183 0 0,-205-21-76 0 0,-1-2 0 0 0,1-1 0 0 0,71-8 0 0 0,-81 5 65 0 0,135-21 294 0 0,-67 9-309 0 0,63-2-36 0 0,-124 14-91 0 0,-1 3 1 0 0,58 7-1 0 0,-59-4-45 0 0,-13-2 0 0 0,26 7 0 0 0,-33-6 0 0 0,0-2 0 0 0,0 0 0 0 0,-1 0 0 0 0,24-2 0 0 0,-5 0 11 0 0,102-6 186 0 0,0 0-98 0 0,-55 7-71 0 0,132-2 80 0 0,-144-1-27 0 0,78-15 0 0 0,-89 9-26 0 0,0 2 0 0 0,0 3-1 0 0,77 3 1 0 0,-90 4-55 0 0,-6 0 0 0 0,0-2 0 0 0,0-1 0 0 0,38-5 0 0 0,38-18 99 0 0,-4 2 15 0 0,-99 19-102 0 0,2 1 11 0 0,0-1-1 0 0,0 2 1 0 0,0-1-1 0 0,1 1 1 0 0,11 2-1 0 0,-12 0-22 0 0,-3-1-21 0 0,-6-1-81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126 235 919 0 0,'1'-1'5919'0'0,"10"-6"1897"0"0,-14 16-3448 0 0,-1 1-6104 0 0,-34 72 2279 0 0,18-41-510 0 0,1 1-1 0 0,2 1 1 0 0,-15 62-1 0 0,28-77-32 0 0,4-17 0 0 0,4-3 16 0 0,-4-8-8 0 0,1 1-1 0 0,-1-1 1 0 0,1 1 0 0 0,0-1-1 0 0,-1 0 1 0 0,1 1 0 0 0,-1-1-1 0 0,1 1 1 0 0,0-1-1 0 0,-1 0 1 0 0,1 0 0 0 0,0 1-1 0 0,-1-1 1 0 0,1 0-1 0 0,0 0 1 0 0,-1 0 0 0 0,1 0-1 0 0,0 0 1 0 0,0 0-1 0 0,-1 0 1 0 0,1 0 0 0 0,0 0-1 0 0,0 0 1 0 0,16-4 85 0 0,-13 1-56 0 0,1 1 1 0 0,-1-1-1 0 0,0 0 0 0 0,1-1 0 0 0,-1 1 1 0 0,-1-1-1 0 0,1 0 0 0 0,0 1 0 0 0,-1-2 1 0 0,0 1-1 0 0,0 0 0 0 0,0-1 0 0 0,-1 1 1 0 0,1-1-1 0 0,1-5 0 0 0,3-8 227 0 0,0-1 0 0 0,5-30 0 0 0,-5 19 41 0 0,31-115 507 0 0,-32 127-784 0 0,1 0 0 0 0,1 0 0 0 0,0 1 0 0 0,1-1 0 0 0,19-24 1 0 0,-18 31-29 0 0,-1 0 0 0 0,2 1 1 0 0,-1 0-1 0 0,2 1 0 0 0,-1 1 1 0 0,1-1-1 0 0,0 2 0 0 0,1 0 1 0 0,26-11-1 0 0,-14 9 20 0 0,0 0-1 0 0,1 2 1 0 0,0 1-1 0 0,39-4 1 0 0,-4 5 36 0 0,0 2 1 0 0,84 7-1 0 0,-137-3-69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0,'0'0'14144'0'0,"2"1"-12862"0"0,-2 0-1278 0 0,2 1 35 0 0,0 1-1 0 0,0-1 1 0 0,0 1 0 0 0,0 0 0 0 0,0 0-1 0 0,-1-1 1 0 0,1 1 0 0 0,-1 1-1 0 0,0-1 1 0 0,1 0 0 0 0,-2 0-1 0 0,1 0 1 0 0,0 1 0 0 0,-1-1 0 0 0,1 0-1 0 0,-1 1 1 0 0,0-1 0 0 0,0 0-1 0 0,0 1 1 0 0,-1-1 0 0 0,1 0-1 0 0,-2 4 1 0 0,1 2-28 0 0,0-1 371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8751 0 0,'0'0'2254'0'0,"-1"1"-781"0"0,-2 7-508 0 0,0-1-1 0 0,0 1 1 0 0,-2 11 0 0 0,-5 52-265 0 0,6-40-130 0 0,-3 36 272 0 0,2 1 0 0 0,3 1 0 0 0,11 118 0 0 0,6-118-429 0 0,-4-17-19 0 0,-10-50-313 0 0,-1-1-1 0 0,3 5 3 0 0,-3-4 335 0 0,11-12 97 0 0,3-5-191 0 0,-1 0-1 0 0,0-1 1 0 0,17-28 0 0 0,16-22-28 0 0,-10 26-252 0 0,3 0 0 0 0,1 3 0 0 0,70-52 0 0 0,145-79-71 0 0,-241 159-11 0 0,6-3-87 0 0,-1 0 0 0 0,2 1 0 0 0,23-9-1 0 0,-42 19-852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5527 0 0,'-1'1'3456'0'0,"-9"21"4167"0"0,0 3-3638 0 0,3-5-3355 0 0,-51 112 879 0 0,57-130-2284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12895 0 0,'0'0'4528'0'0,"-7"7"-4312"0"0,0 4-120 0 0,0 3-32 0 0,2 2 0 0 0,-3 2-64 0 0,3-1 0 0 0,0 1 0 0 0,0 0 0 0 0,1 3-1408 0 0,2 0-304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11 7367 0 0,'11'-10'9432'0'0,"-18"17"-4678"0"0,3-3-6548 0 0,-5 3 1919 0 0,0-1 0 0 0,0 0 0 0 0,-1 0 1 0 0,0-1-1 0 0,0 0 0 0 0,-1-1 0 0 0,1 0 0 0 0,-1 0 0 0 0,0-1 0 0 0,-13 1 0 0 0,8-1-138 0 0,0-1 0 0 0,0 0-1 0 0,0-2 1 0 0,0 0 0 0 0,0 0 0 0 0,0-2 0 0 0,0 0-1 0 0,1 0 1 0 0,-1-2 0 0 0,0 0 0 0 0,1-1-1 0 0,0 0 1 0 0,-20-11 0 0 0,34 16-62 0 0,-4-3-428 0 0,0 1-54 0 0,-9 7-72 0 0,10-3 615 0 0,2 0 1 0 0,-1 0 0 0 0,0 0-1 0 0,0 0 1 0 0,1 0 0 0 0,-1 1-1 0 0,1-1 1 0 0,0 1-1 0 0,-1 0 1 0 0,1-1 0 0 0,1 1-1 0 0,-3 4 1 0 0,-2 5 195 0 0,-7 24 0 0 0,1-6-1 0 0,7-18-98 0 0,-4 8 50 0 0,1-1 0 0 0,1 1 0 0 0,-7 35 1 0 0,13-53-49 0 0,3-1-53 0 0,-1 1 0 0 0,1 0 1 0 0,-1-1-1 0 0,1 1 0 0 0,0-1 0 0 0,0 1 1 0 0,-1-1-1 0 0,1 0 0 0 0,0 0 0 0 0,0 0 1 0 0,0 0-1 0 0,0 0 0 0 0,1 0 0 0 0,-1-1 1 0 0,0 1-1 0 0,0-1 0 0 0,0 1 0 0 0,1-1 1 0 0,-1 0-1 0 0,4 0 0 0 0,21-3 16 0 0,-1-1-1 0 0,0-2 1 0 0,42-14-1 0 0,-42 11-61 0 0,0 2-1 0 0,1 1 1 0 0,36-5-1 0 0,-54 11 6 0 0,0-1-1 0 0,0 2 0 0 0,0-1 1 0 0,0 1-1 0 0,0 1 0 0 0,0-1 1 0 0,-1 1-1 0 0,1 1 0 0 0,-1 0 0 0 0,1 0 1 0 0,-1 1-1 0 0,0-1 0 0 0,0 2 1 0 0,10 7-1 0 0,0 2 5 0 0,28 30-1 0 0,-16-14 6 0 0,-15-17 1 0 0,-8-6 2 0 0,1 0 0 0 0,11 14 1 0 0,-10-8 104 0 0,-9-10-70 0 0,0-1 4 0 0,0-1-23 0 0,1 0-1 0 0,-1 0 1 0 0,0 0 0 0 0,0 0-1 0 0,0 0 1 0 0,0 0 0 0 0,0 0-1 0 0,0 0 1 0 0,-1 0-1 0 0,1 0 1 0 0,0 0 0 0 0,0 0-1 0 0,-1 0 1 0 0,1-1 0 0 0,-1 1-1 0 0,1 0 1 0 0,-1 0 0 0 0,1 0-1 0 0,-1 0 1 0 0,1 0 0 0 0,-1-1-1 0 0,0 1 1 0 0,1 0 0 0 0,-2 0-1 0 0,-18 14 358 0 0,-24 5-25 0 0,0-2 0 0 0,-63 17 0 0 0,33-12-213 0 0,-164 43-10 0 0,227-64-132 0 0,0 0-29 0 0,-1 1 1 0 0,1 0-1 0 0,-18 8 0 0 0,28-11-187 0 0,9 5-2745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 9671 0 0,'-4'-5'6187'0'0,"-5"5"-3900"0"0,4 1-2255 0 0,0 1 0 0 0,0 0 1 0 0,1-1-1 0 0,-1 1 1 0 0,0 1-1 0 0,1-1 1 0 0,0 1-1 0 0,-7 4 0 0 0,-32 30 183 0 0,27-21-187 0 0,14-15-28 0 0,-4 3 0 0 0,1 1 0 0 0,0-1 0 0 0,0 1 0 0 0,0 1 0 0 0,1-1 0 0 0,0 0 0 0 0,0 1 0 0 0,0 0 0 0 0,1 0 0 0 0,0 0 0 0 0,0 0 0 0 0,0 1 0 0 0,1-1 0 0 0,-2 8 0 0 0,1 2 0 0 0,6-12 0 0 0,-2-2 0 0 0,0 1-6 0 0,1 0-1 0 0,-1 0 1 0 0,1 0 0 0 0,0-1-1 0 0,-1 1 1 0 0,1-1 0 0 0,1 1-1 0 0,-1-1 1 0 0,0 0-1 0 0,0 0 1 0 0,5 4 0 0 0,34 18-131 0 0,-20-12 86 0 0,-12-6 74 0 0,1 1 1 0 0,-1 0-1 0 0,0 1 0 0 0,-1 0 0 0 0,0 0 0 0 0,0 1 1 0 0,0 0-1 0 0,-1 0 0 0 0,-1 0 0 0 0,0 1 0 0 0,0 0 0 0 0,-1 1 1 0 0,0-1-1 0 0,-1 1 0 0 0,0 0 0 0 0,0 0 0 0 0,2 15 1 0 0,-5-22 49 0 0,-1 0 0 0 0,1 0 1 0 0,-1 0-1 0 0,0 0 1 0 0,0 0-1 0 0,0 0 1 0 0,0 0-1 0 0,-1 1 1 0 0,0-1-1 0 0,1-1 0 0 0,-1 1 1 0 0,-1 0-1 0 0,1 0 1 0 0,-1 0-1 0 0,1 0 1 0 0,-4 4-1 0 0,2-4 13 0 0,0-1-1 0 0,0 1 1 0 0,-1-1-1 0 0,1 0 1 0 0,-1 0-1 0 0,1 0 0 0 0,-1-1 1 0 0,0 1-1 0 0,0-1 1 0 0,0 0-1 0 0,-1 0 1 0 0,1 0-1 0 0,-9 2 1 0 0,-8 1 117 0 0,0 0-1 0 0,-1-2 1 0 0,-39 2 0 0 0,-2-5-1229 0 0,0-3-4676 0 0,31 1-900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333 287 1839 0 0,'0'0'6547'0'0,"1"-1"-5966"0"0,92-58 8505 0 0,-89 55-9036 0 0,-1 0 1 0 0,1 0 0 0 0,-1 0 0 0 0,1 0 0 0 0,-1-1-1 0 0,-1 0 1 0 0,1 1 0 0 0,-1-1 0 0 0,1 0 0 0 0,2-10 0 0 0,7-13 11 0 0,41-83-9 0 0,-48 91-71 0 0,-5 18-69 0 0,-20-4-448 0 0,11 7 484 0 0,0 0-1 0 0,0 0 1 0 0,0 1-1 0 0,0 0 1 0 0,1 0-1 0 0,-12 5 1 0 0,-2 3 11 0 0,-24 14 0 0 0,-11 12 40 0 0,2 2 0 0 0,1 3 0 0 0,-79 78 0 0 0,121-107 9 0 0,-19 24 1 0 0,27-31 6 0 0,0 1 1 0 0,1 0 0 0 0,-1 0-1 0 0,1 0 1 0 0,1 0 0 0 0,-1 0 0 0 0,-2 10-1 0 0,5-14 2 0 0,-1 0 0 0 0,1 0-1 0 0,0 1 1 0 0,0-1 0 0 0,0 0 0 0 0,0 0-1 0 0,0 0 1 0 0,0 0 0 0 0,0 0 0 0 0,1 1-1 0 0,-1-1 1 0 0,1 0 0 0 0,-1 0 0 0 0,1 0-1 0 0,0 0 1 0 0,0 0 0 0 0,2 2 0 0 0,-1-1 14 0 0,0-1 1 0 0,0 1-1 0 0,0-1 1 0 0,1 0-1 0 0,-1 0 1 0 0,1 0-1 0 0,0 0 1 0 0,0 0-1 0 0,-1-1 1 0 0,6 3-1 0 0,2 0 76 0 0,2-1-1 0 0,-1 0 0 0 0,0 0 0 0 0,0-1 0 0 0,18 1 0 0 0,3-2-64 0 0,0-2 0 0 0,0-1 0 0 0,0-1 0 0 0,0-2 0 0 0,0-1 0 0 0,-1-1 0 0 0,49-19 0 0 0,-71 23-101 0 0,0-1 1 0 0,0 0-1 0 0,-1 0 0 0 0,0-1 0 0 0,0 0 0 0 0,0 0 0 0 0,0-1 1 0 0,-1 0-1 0 0,9-8 0 0 0,-12 9 50 0 0,-1 1 1 0 0,1-1-1 0 0,-1 0 0 0 0,1 0 1 0 0,-2-1-1 0 0,1 1 1 0 0,0-1-1 0 0,-1 1 0 0 0,0-1 1 0 0,0 0-1 0 0,-1 0 1 0 0,0 0-1 0 0,0 1 0 0 0,0-1 1 0 0,-1-9-1 0 0,0 15 9 0 0,1 0 1 0 0,-1-1-1 0 0,0 1 0 0 0,0 0 0 0 0,0 0 1 0 0,0-1-1 0 0,0 1 0 0 0,0 0 0 0 0,0 0 1 0 0,0 0-1 0 0,0-1 0 0 0,0 1 0 0 0,0 0 0 0 0,-1 0 1 0 0,1 0-1 0 0,0-1 0 0 0,0 1 0 0 0,0 0 1 0 0,0 0-1 0 0,0 0 0 0 0,0-1 0 0 0,0 1 0 0 0,-1 0 1 0 0,1 0-1 0 0,0 0 0 0 0,0 0 0 0 0,0-1 1 0 0,0 1-1 0 0,-1 0 0 0 0,1 0 0 0 0,0 0 1 0 0,0 0-1 0 0,0 0 0 0 0,0 0 0 0 0,-1 0 0 0 0,1-1 1 0 0,0 1-1 0 0,0 0 0 0 0,-1 0 0 0 0,1 0 1 0 0,0 0-1 0 0,0 0 0 0 0,0 0 0 0 0,-1 0 0 0 0,1 0 1 0 0,0 0-1 0 0,0 0 0 0 0,-1 0 0 0 0,1 0 1 0 0,0 1-1 0 0,0-1 0 0 0,-1 0 0 0 0,-7 5-10 0 0,7-5 13 0 0,-1 2-1 0 0,-1 0-1 0 0,0 0 1 0 0,1 0 0 0 0,0 0-1 0 0,-1 0 1 0 0,1 1-1 0 0,0-1 1 0 0,0 1 0 0 0,1-1-1 0 0,-1 1 1 0 0,0 0-1 0 0,1-1 1 0 0,-1 1-1 0 0,1 0 1 0 0,-1 5 0 0 0,-2 5 31 0 0,2 1 0 0 0,-3 19 0 0 0,2-9-42 0 0,2 4-33 0 0,1-26-171 0 0,1-1-692 0 0,2 1 496 0 0,0-1 0 0 0,0 0 0 0 0,0 0 0 0 0,0 0-1 0 0,0 0 1 0 0,1 0 0 0 0,-1 0 0 0 0,0-1 0 0 0,0 0 0 0 0,1 0 0 0 0,-1 0 0 0 0,0 0 0 0 0,1 0 0 0 0,3-1 0 0 0,3-1-1466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1839 0 0,'0'0'83'0'0,"9"-1"10"0"0,10-3 15186 0 0,-17 3-15131 0 0,-1 0 1 0 0,1 0-1 0 0,-1 0 1 0 0,1 0-1 0 0,-1 0 0 0 0,1-1 1 0 0,-1 1-1 0 0,0 0 1 0 0,2-3-1 0 0,-1 2 25 0 0,22-25 25 0 0,2 2 0 0 0,1 1 0 0 0,0 1 0 0 0,36-22 0 0 0,-42 32-83 0 0,1 1-1 0 0,0 1 1 0 0,1 1-1 0 0,0 1 1 0 0,1 1 0 0 0,44-10-1 0 0,-51 15-131 0 0,-1 0-1 0 0,1 1 1 0 0,0 1-1 0 0,-1 1 0 0 0,18 1 1 0 0,-29 0 10 0 0,-1-1 0 0 0,1 1 0 0 0,-1 1 0 0 0,0-1 0 0 0,1 1 0 0 0,-1-1 0 0 0,0 1 0 0 0,0 0 0 0 0,0 1 0 0 0,4 2 0 0 0,-5-3 4 0 0,-1 1 0 0 0,1-1 1 0 0,-1 1-1 0 0,0-1 0 0 0,0 1 0 0 0,0 0 1 0 0,0 0-1 0 0,0 0 0 0 0,-1 0 0 0 0,1 0 0 0 0,-1 0 1 0 0,0 0-1 0 0,0 1 0 0 0,0-1 0 0 0,0 4 1 0 0,0-1-1 0 0,-1 0 1 0 0,0 0 0 0 0,0 1-1 0 0,0-1 1 0 0,-1 0 0 0 0,0 0-1 0 0,0 0 1 0 0,-1 0 0 0 0,1 0-1 0 0,-1-1 1 0 0,-1 1 0 0 0,1 0-1 0 0,-1-1 1 0 0,-4 7 0 0 0,-6 8-4 0 0,0-1-1 0 0,-22 22 1 0 0,-5 3-275 0 0,24-29-138 0 0,1 2 0 0 0,1 0 0 0 0,-15 22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55 440 8751 0 0,'1'2'399'0'0,"15"10"138"0"0,-3 0 7716 0 0,-21-17-6510 0 0,-12-12-1788 0 0,14 10 116 0 0,0 0 1 0 0,1 0-1 0 0,0 0 0 0 0,0 0 1 0 0,0-1-1 0 0,1 0 0 0 0,1 0 1 0 0,-1 0-1 0 0,1 0 0 0 0,1-1 1 0 0,-1 1-1 0 0,1-1 0 0 0,1 0 1 0 0,0 0-1 0 0,0-9 1 0 0,0 8 6 0 0,2-1 0 0 0,-1 1 1 0 0,1-1-1 0 0,1 0 1 0 0,0 1-1 0 0,1 0 1 0 0,-1-1-1 0 0,2 1 0 0 0,0 0 1 0 0,0 1-1 0 0,1-1 1 0 0,6-10-1 0 0,0 4-115 0 0,0 1 0 0 0,1 0 0 0 0,0 1 0 0 0,1 0-1 0 0,1 1 1 0 0,0 0 0 0 0,29-19 0 0 0,-36 28 21 0 0,0 0 1 0 0,1 0-1 0 0,-1 1 0 0 0,1-1 1 0 0,0 2-1 0 0,0-1 0 0 0,0 1 1 0 0,1 0-1 0 0,-1 1 0 0 0,0 0 0 0 0,1 0 1 0 0,-1 1-1 0 0,1 0 0 0 0,-1 0 1 0 0,1 1-1 0 0,-1 0 0 0 0,0 1 1 0 0,1 0-1 0 0,13 5 1 0 0,-8-1 10 0 0,0 0 1 0 0,-1 2 0 0 0,0-1-1 0 0,-1 1 1 0 0,1 1 0 0 0,-1 0-1 0 0,10 12 1 0 0,-14-14 2 0 0,0 1 0 0 0,-1 1 1 0 0,0-1-1 0 0,-1 1 0 0 0,1 0 1 0 0,-2 1-1 0 0,1 0 0 0 0,-2 0 1 0 0,1 0-1 0 0,3 13 0 0 0,-7-20 3 0 0,0 0 1 0 0,-1-1-1 0 0,1 1 0 0 0,-1 0 1 0 0,0 0-1 0 0,0 0 0 0 0,0 0 1 0 0,0 0-1 0 0,0-1 0 0 0,-1 1 1 0 0,1 0-1 0 0,-1 0 0 0 0,0 0 0 0 0,0-1 1 0 0,0 1-1 0 0,0 0 0 0 0,0-1 1 0 0,0 1-1 0 0,-1-1 0 0 0,1 1 1 0 0,-3 2-1 0 0,-1 0 5 0 0,0-1 0 0 0,0 1 0 0 0,-1-1 0 0 0,0 0 0 0 0,1 0 0 0 0,-1 0 0 0 0,-11 4 1 0 0,0 0 33 0 0,-17 9 5 0 0,-52 16 0 0 0,-124 20-1007 0 0,174-50-144 0 0,34-3 858 0 0,0 0 1 0 0,-1 0-1 0 0,1 0 1 0 0,0-1-1 0 0,-1 1 1 0 0,1-1 0 0 0,0 1-1 0 0,-1-1 1 0 0,1 0-1 0 0,0 0 1 0 0,0 0-1 0 0,-4-2 1 0 0,6 2 13 0 0,-1 0-1 0 0,1 1 1 0 0,-1-1-1 0 0,1 1 1 0 0,-1-1 0 0 0,1 0-1 0 0,0 1 1 0 0,-1-1-1 0 0,1 0 1 0 0,0 1 0 0 0,-1-1-1 0 0,1 0 1 0 0,0 0 0 0 0,0 1-1 0 0,0-1 1 0 0,0 0-1 0 0,-1 0 1 0 0,1 0 0 0 0,0 1-1 0 0,0-1 1 0 0,1 0-1 0 0,-1 0 1 0 0,0-1 0 0 0,3-11-4296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3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408 261 1375 0 0,'57'-69'128'0'0,"-10"11"745"0"0,69-75 13078 0 0,-117 135-13899 0 0,1-1 0 0 0,-1 1 0 0 0,1 0 0 0 0,-1-1 0 0 0,0 1 0 0 0,1-1 0 0 0,-1 1 0 0 0,0-1 0 0 0,-2 3 1 0 0,1 0 25 0 0,-34 59 640 0 0,17-31-96 0 0,-27 61-1 0 0,11 8 519 0 0,-33 151-1 0 0,61-222-991 0 0,-1 0-1 0 0,-1-1 1 0 0,-22 46 0 0 0,24-62-146 0 0,0-1 0 0 0,0 0 0 0 0,-1 0 0 0 0,-1-1 1 0 0,0 0-1 0 0,0 0 0 0 0,-1-1 0 0 0,0 0 0 0 0,-1-1 0 0 0,-14 10 1 0 0,-169 87-3442 0 0,143-84 1656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52 8751 0 0,'18'-13'458'0'0,"-8"5"654"0"0,0 0 0 0 0,12-12 5418 0 0,-23 19-6263 0 0,-2 1-228 0 0,1-1 0 0 0,-1 1-1 0 0,0-1 1 0 0,0 1 0 0 0,1 0 0 0 0,-1 0 0 0 0,0 0 0 0 0,0 1 0 0 0,1-1-1 0 0,-1 1 1 0 0,0-1 0 0 0,1 1 0 0 0,-1 0 0 0 0,1 0 0 0 0,-5 3 0 0 0,-7 3-82 0 0,-20 13 0 0 0,25-14 84 0 0,-174 120-299 0 0,-199 180 0 0 0,379-304 261 0 0,-14 12-9 0 0,0 1-1 0 0,1 1 1 0 0,1 0-1 0 0,-19 27 1 0 0,31-38 10 0 0,0 0 1 0 0,0 0-1 0 0,1 0 1 0 0,-1 0-1 0 0,1 0 1 0 0,1 1-1 0 0,-1-1 1 0 0,1 1-1 0 0,0-1 1 0 0,0 7-1 0 0,1-8 10 0 0,0 0 0 0 0,0 0 0 0 0,1 0 0 0 0,-1 0 0 0 0,1 0 0 0 0,0 0 0 0 0,1 0 0 0 0,-1-1 0 0 0,1 1 0 0 0,-1 0 0 0 0,1-1 0 0 0,0 1 0 0 0,0-1 0 0 0,1 0 0 0 0,4 6 0 0 0,-2-5 46 0 0,-1 1 0 0 0,2-1 0 0 0,-1-1 0 0 0,0 1 0 0 0,1-1-1 0 0,-1 0 1 0 0,1 0 0 0 0,0 0 0 0 0,0-1 0 0 0,0 0 0 0 0,13 2 0 0 0,-2 0 148 0 0,1-2 1 0 0,1 0 0 0 0,17 0 0 0 0,33-6 384 0 0,92-15 0 0 0,-31 1-293 0 0,-94 13-241 0 0,-26 3-42 0 0,1 0 0 0 0,0 1 1 0 0,15 0-1 0 0,-16 3-182 0 0,-8-1-690 0 0,-9 11-8933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11975 0 0,'2'-6'186'0'0,"10"-13"7066"0"0,-13 20-7215 0 0,-54 117 1972 0 0,43-91-1909 0 0,2 1 0 0 0,-9 39 0 0 0,16-55-128 0 0,1 1 1 0 0,0 0-1 0 0,1-1 0 0 0,1 1 0 0 0,2 25 1 0 0,-2-36-301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9991 0 0,'0'0'1722'0'0,"11"-3"439"0"0,-6 2-1958 0 0,1 1 0 0 0,-1 0 0 0 0,0 1-1 0 0,1-1 1 0 0,-1 1 0 0 0,0 0 0 0 0,0 0 0 0 0,1 1 0 0 0,8 3 0 0 0,7 5 87 0 0,19 12 0 0 0,-16-9 34 0 0,-10-6-172 0 0,0 1 0 0 0,0 1-1 0 0,-1 0 1 0 0,0 1 0 0 0,17 16-1 0 0,-26-22-139 0 0,0 0 0 0 0,-1 0 0 0 0,0 1-1 0 0,0-1 1 0 0,0 1 0 0 0,0 0-1 0 0,-1 0 1 0 0,1 0 0 0 0,-1 0-1 0 0,-1 0 1 0 0,1 1 0 0 0,-1-1-1 0 0,0 1 1 0 0,0-1 0 0 0,0 0-1 0 0,-1 1 1 0 0,0 0 0 0 0,0-1 0 0 0,-1 10-1 0 0,-2-4 17 0 0,1 0 0 0 0,-1 0 0 0 0,-1-1 0 0 0,0 0-1 0 0,-1 1 1 0 0,0-1 0 0 0,0-1 0 0 0,-1 1 0 0 0,-12 15 0 0 0,3-8 37 0 0,-1 0 1 0 0,0-1 0 0 0,-32 24 0 0 0,17-14-39 0 0,21-17-136 0 0,1-1-1 0 0,-1-1 0 0 0,0 0 0 0 0,-1 0 1 0 0,-15 7-1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20 7831 0 0,'1'-2'356'0'0,"6"-13"7564"0"0,-10 14-7825 0 0,1 1 0 0 0,-1-1-1 0 0,1 1 1 0 0,0 0 0 0 0,-1 0-1 0 0,1 0 1 0 0,-1 0 0 0 0,1 0-1 0 0,-1 0 1 0 0,1 1 0 0 0,0-1-1 0 0,-1 1 1 0 0,1-1 0 0 0,0 1-1 0 0,-4 2 1 0 0,-5 2-55 0 0,-19 13 0 0 0,20-12 15 0 0,-155 97 120 0 0,10 14-20 0 0,119-86-155 0 0,2 2 0 0 0,-58 74 0 0 0,75-85 0 0 0,1 2 0 0 0,1 0 0 0 0,2 1 0 0 0,0 1 0 0 0,1 0 0 0 0,-9 34 0 0 0,18-51 41 0 0,1 1-1 0 0,0-1 1 0 0,1 1-1 0 0,0 0 1 0 0,0 0-1 0 0,1-1 0 0 0,1 15 1 0 0,0-20-23 0 0,-1 0-1 0 0,1-1 1 0 0,0 1-1 0 0,0-1 1 0 0,0 1 0 0 0,0-1-1 0 0,1 1 1 0 0,-1-1 0 0 0,1 0-1 0 0,0 0 1 0 0,0 0 0 0 0,0 0-1 0 0,1 0 1 0 0,-1 0-1 0 0,0-1 1 0 0,1 1 0 0 0,0-1-1 0 0,0 1 1 0 0,0-1 0 0 0,0 0-1 0 0,0 0 1 0 0,6 2 0 0 0,-1-1 48 0 0,0 0 0 0 0,0-1 0 0 0,1 0 0 0 0,-1-1 0 0 0,1 0 0 0 0,-1 0 0 0 0,1 0 1 0 0,-1-1-1 0 0,16-3 0 0 0,4-1-838 0 0,44-14 1 0 0,-40 9-786 0 0,6-1-4446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78 1375 0 0,'-8'1'17447'0'0,"12"-7"-17354"0"0,0 1 0 0 0,1 0 0 0 0,-1 1 0 0 0,1-1 0 0 0,0 1-1 0 0,0 0 1 0 0,0 0 0 0 0,1 0 0 0 0,-1 1 0 0 0,12-6 0 0 0,-6 5-73 0 0,-1-1 0 0 0,1 2 0 0 0,0-1 0 0 0,0 1 0 0 0,18-2 1 0 0,-22 5-5 0 0,-1-1 1 0 0,0 1 0 0 0,0 0-1 0 0,1 0 1 0 0,-1 1 0 0 0,0 0-1 0 0,0 0 1 0 0,1 1 0 0 0,10 3-1 0 0,-15-4-8 0 0,-1 0 0 0 0,1 0 0 0 0,-1 0 0 0 0,0 0 0 0 0,0 0 0 0 0,1 0 0 0 0,-1 1 0 0 0,0-1-1 0 0,0 0 1 0 0,0 1 0 0 0,0-1 0 0 0,0 0 0 0 0,-1 1 0 0 0,1-1 0 0 0,0 1 0 0 0,-1-1 0 0 0,1 1 0 0 0,-1 0 0 0 0,1-1 0 0 0,-1 1 0 0 0,0 0-1 0 0,0-1 1 0 0,0 1 0 0 0,0 0 0 0 0,0-1 0 0 0,0 1 0 0 0,0 0 0 0 0,-1 1 0 0 0,0 5 20 0 0,-1 1 1 0 0,0-1-1 0 0,0 0 1 0 0,-4 9-1 0 0,0-5 6 0 0,0 1-1 0 0,-1-1 1 0 0,0 0 0 0 0,-1-1-1 0 0,-10 13 1 0 0,-50 49 44 0 0,38-44-70 0 0,-69 77-144 0 0,93-98 83 0 0,3 0 42 0 0,3 0 11 0 0,5 0 0 0 0,6 4-3 0 0,-6-11 6 0 0,-2-1 11 0 0,21 8-37 0 0,-1-1 0 0 0,1-1 0 0 0,42 4 0 0 0,-4-7-2769 0 0,-39-3 1326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91 151 9935 0 0,'0'0'455'0'0,"-3"-1"-12"0"0,-8-3-286 0 0,-2 3-140 0 0,8 2 88 0 0,0 0-1 0 0,0 0 1 0 0,0 1 0 0 0,0-1-1 0 0,-9 5 1 0 0,-11 4 6186 0 0,28-11-5586 0 0,52-13 1101 0 0,88-35 0 0 0,-9 2-1073 0 0,-89 33-1158 0 0,0 2 0 0 0,1 2 0 0 0,0 2-1 0 0,82-4 1 0 0,-99 12-1594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0,'1'3'9195'0'0,"0"3"-8741"0"0,1 0 0 0 0,1 1 0 0 0,0-1 0 0 0,-1 0 0 0 0,2 0 0 0 0,-1-1-1 0 0,1 1 1 0 0,0-1 0 0 0,0 1 0 0 0,0-1 0 0 0,1 0 0 0 0,0-1 0 0 0,0 1 0 0 0,0-1 0 0 0,0 0 0 0 0,7 4 0 0 0,10 3-136 0 0,0 0 0 0 0,0-1 0 0 0,28 7 0 0 0,19 9 834 0 0,-58-21-940 0 0,0 0 1 0 0,0 1-1 0 0,-1 0 0 0 0,1 1 1 0 0,11 10-1 0 0,-19-14-192 0 0,0-1-1 0 0,-1 1 1 0 0,1-1-1 0 0,-1 1 1 0 0,0 0 0 0 0,0 0-1 0 0,0 0 1 0 0,0 1 0 0 0,0-1-1 0 0,-1 0 1 0 0,1 1 0 0 0,-1-1-1 0 0,0 1 1 0 0,0-1-1 0 0,0 1 1 0 0,-1-1 0 0 0,1 1-1 0 0,-1 0 1 0 0,0-1 0 0 0,0 1-1 0 0,0 0 1 0 0,-1 5 0 0 0,-2 3 9 0 0,-1 1 0 0 0,0-1 1 0 0,-1 0-1 0 0,0 0 0 0 0,0 0 1 0 0,-1 0-1 0 0,-1-1 0 0 0,0 0 1 0 0,-1 0-1 0 0,-13 14 0 0 0,-10 7-28 0 0,-61 48-1 0 0,53-48-201 0 0,-2-1-1732 0 0,32-26 938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7831 0 0,'0'-1'603'0'0,"12"-18"13923"0"0,-11 21-14350 0 0,1-2-128 0 0,2 2-11 0 0,5 11-27 0 0,16 40-1750 0 0,-18-41-112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8751 0 0,'-1'2'4867'0'0,"-16"32"4466"0"0,19-35-9054 0 0,55-22-1791 0 0,-43 16-343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0,'0'0'464'0'0,"1"-1"-305"0"0,6-6 2998 0 0,1 1 0 0 0,0 0-1 0 0,0 1 1 0 0,17-9 0 0 0,1 2-2645 0 0,-24 12-290 0 0,-1 0-19 0 0,1 1-178 0 0,0 0 0 0 0,0 0 0 0 0,0 1 0 0 0,0-1 0 0 0,0 0 0 0 0,0 1 0 0 0,1 1 0 0 0,2 7-25 0 0,-4-3-260 0 0,-1 1 0 0 0,-1-1 0 0 0,1 0 0 0 0,-1 1 0 0 0,-1-1 0 0 0,1 1 0 0 0,-1-1 0 0 0,-4 9 0 0 0,5-14-904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7367 0 0,'2'-1'2515'0'0,"4"0"-1658"0"0,0 1 0 0 0,1 0-1 0 0,-1 0 1 0 0,0 0 0 0 0,0 1 0 0 0,0-1 0 0 0,9 4-1 0 0,46 14-484 0 0,-34-9 227 0 0,-11-4-359 0 0,-1 0-1 0 0,0 1 1 0 0,0 1-1 0 0,0 0 1 0 0,-1 1-1 0 0,22 16 1 0 0,-31-21-196 0 0,-1 1 1 0 0,0 0 0 0 0,0 0-1 0 0,0 1 1 0 0,0-1-1 0 0,-1 1 1 0 0,1-1 0 0 0,-1 1-1 0 0,0 0 1 0 0,-1 1-1 0 0,1-1 1 0 0,-1 0 0 0 0,0 1-1 0 0,-1-1 1 0 0,1 1 0 0 0,-1-1-1 0 0,0 1 1 0 0,0 0-1 0 0,-1 0 1 0 0,0-1 0 0 0,0 1-1 0 0,-1 7 1 0 0,-1-4-24 0 0,0 0 0 0 0,0-1 0 0 0,-1 1 1 0 0,0-1-1 0 0,-1 0 0 0 0,0 0 0 0 0,0 0 1 0 0,-1-1-1 0 0,0 1 0 0 0,0-1 0 0 0,-1 0 0 0 0,0-1 1 0 0,0 1-1 0 0,0-1 0 0 0,-11 7 0 0 0,-1 1 21 0 0,-1-1-1 0 0,0 0 1 0 0,-1-2-1 0 0,-38 16 1 0 0,51-24-98 0 0,-1 0 0 0 0,0 0 1 0 0,1-1-1 0 0,-1 0 1 0 0,0-1-1 0 0,0 1 0 0 0,0-2 1 0 0,0 1-1 0 0,-16-2 1 0 0,24 1-6 0 0,0 0 0 0 0,-1 0 0 0 0,1 0 0 0 0,0 0 0 0 0,-1-1 0 0 0,1 1 0 0 0,-1 0 0 0 0,1 0 0 0 0,0-1 0 0 0,-1 1 0 0 0,1 0 0 0 0,0-1 0 0 0,0 1 0 0 0,-1 0 0 0 0,1-1 0 0 0,0 1 0 0 0,0 0 0 0 0,-1-1 0 0 0,1 1 0 0 0,0-1 0 0 0,0 1 0 0 0,0 0 0 0 0,0-1 0 0 0,0 1 0 0 0,0-1 0 0 0,0 1 0 0 0,-1 0 0 0 0,1-2 0 0 0,1-10-4282 0 0,2-7-1803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12 10135 0 0,'1'0'778'0'0,"20"-10"2052"0"0,-15 8 1316 0 0,-7 4-3773 0 0,-10 11-215 0 0,0 0 1 0 0,0 0 0 0 0,-1-2-1 0 0,-19 15 1 0 0,-61 39-87 0 0,80-57-45 0 0,-145 92 25 0 0,-68 48 13 0 0,205-134-42 0 0,1 2-1 0 0,0 1 1 0 0,-24 27-1 0 0,33-31-4 0 0,-1 0 0 0 0,2 0 0 0 0,0 1 0 0 0,1 0 0 0 0,0 1 0 0 0,-7 19 0 0 0,13-29 34 0 0,0 0-1 0 0,1 1 1 0 0,-1-1-1 0 0,1 1 1 0 0,0-1-1 0 0,1 1 1 0 0,0-1 0 0 0,-1 1-1 0 0,2 0 1 0 0,-1-1-1 0 0,1 1 1 0 0,-1-1-1 0 0,2 1 1 0 0,-1-1-1 0 0,1 1 1 0 0,-1-1-1 0 0,1 0 1 0 0,1 0 0 0 0,-1 0-1 0 0,1 0 1 0 0,0 0-1 0 0,0 0 1 0 0,0-1-1 0 0,1 1 1 0 0,0-1-1 0 0,0 0 1 0 0,0 0-1 0 0,0-1 1 0 0,0 1 0 0 0,1-1-1 0 0,0 0 1 0 0,-1 0-1 0 0,1 0 1 0 0,0-1-1 0 0,0 1 1 0 0,1-1-1 0 0,6 1 1 0 0,-2 0 12 0 0,0-1 0 0 0,0 0 0 0 0,0-1 0 0 0,1 0 0 0 0,-1-1 0 0 0,1 0 0 0 0,-1 0 0 0 0,14-3 0 0 0,11-4-786 0 0,36-11-1 0 0,-46 11-383 0 0,11-4-5942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95 9215 0 0,'0'0'831'0'0,"0"2"-686"0"0,-3 9 1319 0 0,0 0 0 0 0,-10 21-1 0 0,7-17 5441 0 0,10-15-6831 0 0,0-1-1 0 0,0 1 1 0 0,-1-1 0 0 0,1 0 0 0 0,-1 0-1 0 0,1 0 1 0 0,-1-1 0 0 0,1 1 0 0 0,-1-1-1 0 0,4-2 1 0 0,32-24 59 0 0,-25 17-84 0 0,9-6-52 0 0,0 1-1 0 0,1 2 1 0 0,0 0 0 0 0,1 2 0 0 0,0 0 0 0 0,43-12-1 0 0,-64 22-6 0 0,-3 2 7 0 0,0 0 1 0 0,0-1-1 0 0,0 1 1 0 0,0 0-1 0 0,0 0 1 0 0,0 0-1 0 0,0 0 1 0 0,0 0-1 0 0,1 0 1 0 0,-1 0-1 0 0,0 0 1 0 0,0 1-1 0 0,0-1 1 0 0,2 1-1 0 0,-2-1 2 0 0,0 0-1 0 0,-1 1 0 0 0,1-1 0 0 0,0 1 0 0 0,0-1 0 0 0,0 1 0 0 0,-1-1 0 0 0,1 1 0 0 0,0 0 0 0 0,-1-1 1 0 0,1 1-1 0 0,0 0 0 0 0,-1-1 0 0 0,1 1 0 0 0,-1 0 0 0 0,1 0 0 0 0,-1 0 0 0 0,1 1 0 0 0,5 16 72 0 0,-6-10-19 0 0,-1 0 0 0 0,1 0 1 0 0,-1 0-1 0 0,-1 0 0 0 0,1 0 1 0 0,-2-1-1 0 0,1 1 0 0 0,-6 13 0 0 0,0 1 30 0 0,-1 3-568 0 0,3-9 1157 0 0,-8 34 1 0 0,12-17-2201 0 0,2-28 607 0 0,1 0 0 0 0,-1-1 0 0 0,1 1-1 0 0,1-1 1 0 0,1 6 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544 204 5063 0 0,'0'0'390'0'0,"8"-15"4695"0"0,24-43 481 0 0,6-11-3169 0 0,-32 60-2038 0 0,-1-1 1 0 0,5-14-1 0 0,-7 15-235 0 0,-3 8-120 0 0,0 1-1 0 0,0 0 0 0 0,0 0 1 0 0,-1-1-1 0 0,1 1 0 0 0,0 0 1 0 0,0-1-1 0 0,0 1 0 0 0,0 0 1 0 0,0-1-1 0 0,0 1 0 0 0,0 0 1 0 0,-1 0-1 0 0,1-1 0 0 0,0 1 1 0 0,0 0-1 0 0,0 0 0 0 0,-1-1 1 0 0,1 1-1 0 0,0 0 0 0 0,0 0 1 0 0,-1 0-1 0 0,1-1 0 0 0,-2 1-8 0 0,1-1 0 0 0,-1 1 1 0 0,1-1-1 0 0,-1 1 0 0 0,1 0 0 0 0,-1 0 0 0 0,1 0 0 0 0,-1 0 0 0 0,1 0 1 0 0,-1 0-1 0 0,1 0 0 0 0,-1 0 0 0 0,-2 1 0 0 0,-21 7-132 0 0,19-6 118 0 0,-25 11-39 0 0,0 1 0 0 0,1 1 0 0 0,0 2-1 0 0,1 1 1 0 0,-46 38 0 0 0,-119 125-284 0 0,173-160 337 0 0,19-18 5 0 0,-31 29 51 0 0,2 1 0 0 0,-32 45-1 0 0,61-76-25 0 0,0 1-1 0 0,0 0 1 0 0,0 0-1 0 0,1 0 1 0 0,-1 0 0 0 0,1 0-1 0 0,0 0 1 0 0,0 0-1 0 0,0 0 1 0 0,0 1-1 0 0,0 4 1 0 0,2-8-14 0 0,-1 1 1 0 0,1 0-1 0 0,-1-1 1 0 0,1 1-1 0 0,0-1 1 0 0,-1 0-1 0 0,1 1 1 0 0,0-1-1 0 0,-1 0 1 0 0,1 1-1 0 0,0-1 1 0 0,-1 0-1 0 0,1 0 1 0 0,0 1-1 0 0,0-1 1 0 0,-1 0-1 0 0,1 0 1 0 0,0 0-1 0 0,1 0 1 0 0,-1 0 11 0 0,6 1 55 0 0,0-1-1 0 0,0 0 0 0 0,1 0 1 0 0,-1-1-1 0 0,14-3 1 0 0,38-12 258 0 0,-57 15-325 0 0,211-81 306 0 0,-84 29-210 0 0,-85 34-82 0 0,75-43-1 0 0,-87 45-7 0 0,-52 40 107 0 0,-95 65-36 0 0,14-13-30 0 0,93-69-59 0 0,4-3 2 0 0,1 0 1 0 0,0 0-1 0 0,-1 0 0 0 0,1 0 1 0 0,0 0-1 0 0,1 1 0 0 0,-1-1 1 0 0,-3 7-1 0 0,5-9 20 0 0,3 1-286 0 0,-1 0-391 0 0,1-1 0 0 0,0 1-1 0 0,0-1 1 0 0,0 0 0 0 0,0 1 0 0 0,0-1 0 0 0,0 0 0 0 0,5 1 0 0 0,10 1-5790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7831 0 0,'1'-2'7052'0'0,"5"-11"-3750"0"0,2-15-1432 0 0,-6 20-1672 0 0,1-1 0 0 0,0 1-1 0 0,0-1 1 0 0,0 1 0 0 0,1 0-1 0 0,0 0 1 0 0,9-12 0 0 0,19-17-64 0 0,2 0 1 0 0,1 3 0 0 0,57-44-1 0 0,-42 40-305 0 0,69-40 0 0 0,-87 61-468 0 0,0 1 0 0 0,1 1 0 0 0,58-17 0 0 0,-88 31 337 0 0,1-1 0 0 0,0 1 1 0 0,-1 1-1 0 0,1-1 0 0 0,0 0 1 0 0,-1 1-1 0 0,1 0 1 0 0,0 0-1 0 0,0 0 0 0 0,-1 0 1 0 0,1 1-1 0 0,0-1 1 0 0,4 2-1 0 0,-7-1-538 0 0,0 1 396 0 0,2 3 387 0 0,-1 0 1 0 0,0 1-1 0 0,-1 0 0 0 0,1-1 0 0 0,-1 1 1 0 0,0 0-1 0 0,-1 0 0 0 0,1 0 0 0 0,-1 0 1 0 0,-1 8-1 0 0,1-13 200 0 0,5 19 690 0 0,-3-17-641 0 0,0 1 1 0 0,0-1-1 0 0,0 0 1 0 0,1 0-1 0 0,-1 0 0 0 0,1 0 1 0 0,-1 0-1 0 0,1-1 0 0 0,0 1 1 0 0,0-1-1 0 0,0 0 1 0 0,1 1-1 0 0,-1-2 0 0 0,1 1 1 0 0,-1 0-1 0 0,1-1 1 0 0,-1 1-1 0 0,1-1 0 0 0,0 0 1 0 0,6 1-1 0 0,4 0 188 0 0,1 0 1 0 0,0-1-1 0 0,0 0 0 0 0,14-2 0 0 0,-17 0-240 0 0,0 0-1 0 0,0-1 1 0 0,0-1 0 0 0,0 0-1 0 0,-1-1 1 0 0,0 0 0 0 0,1-1-1 0 0,-2 0 1 0 0,1 0 0 0 0,0-1-1 0 0,-1-1 1 0 0,0 0-1 0 0,-1 0 1 0 0,0-1 0 0 0,0 0-1 0 0,0 0 1 0 0,-1-1 0 0 0,0-1-1 0 0,-1 1 1 0 0,0-1 0 0 0,8-16-1 0 0,-13 21-252 0 0,-1 1 0 0 0,1 0-1 0 0,-1-1 1 0 0,0 1 0 0 0,0-1 0 0 0,-1 0-1 0 0,0 1 1 0 0,0-1 0 0 0,0-5-1 0 0,0 8 45 0 0,0 1 0 0 0,-1-1-1 0 0,1 0 1 0 0,0 0-1 0 0,-1 0 1 0 0,0 1-1 0 0,1-1 1 0 0,-1 0-1 0 0,0 1 1 0 0,0-1-1 0 0,-2-2 1 0 0,3 3 47 0 0,-1 0 1 0 0,0 1-1 0 0,0-1 1 0 0,1 1-1 0 0,-1-1 1 0 0,0 0-1 0 0,0 1 1 0 0,0-1-1 0 0,0 1 1 0 0,0 0-1 0 0,0-1 1 0 0,0 1-1 0 0,0 0 0 0 0,0 0 1 0 0,0-1-1 0 0,0 1 1 0 0,0 0-1 0 0,0 0 1 0 0,0 0-1 0 0,0 0 1 0 0,0 0-1 0 0,-1 1 1 0 0,-11 2-191 0 0,1 0-1 0 0,-1 0 1 0 0,1 2 0 0 0,1-1-1 0 0,-1 2 1 0 0,-11 6 0 0 0,-4 4 19 0 0,-32 26 1 0 0,7 2 14 0 0,-90 97 0 0 0,141-140 178 0 0,-17 19 39 0 0,1 0 1 0 0,-18 28-1 0 0,31-43-28 0 0,1 1-1 0 0,-1 0 1 0 0,1 0 0 0 0,0 0 0 0 0,1 1 0 0 0,0-1 0 0 0,0 1-1 0 0,0 0 1 0 0,1-1 0 0 0,0 1 0 0 0,0 0 0 0 0,1 0 0 0 0,-1 0-1 0 0,2 7 1 0 0,0-9 18 0 0,1-1-1 0 0,-1 1 0 0 0,1 0 1 0 0,0-1-1 0 0,0 1 0 0 0,0-1 1 0 0,1 0-1 0 0,0 0 0 0 0,0 0 1 0 0,0 0-1 0 0,0 0 0 0 0,0-1 1 0 0,1 0-1 0 0,-1 1 0 0 0,1-1 1 0 0,0 0-1 0 0,8 4 0 0 0,-1-1 73 0 0,1 1-1 0 0,0-2 0 0 0,1 0 1 0 0,-1 0-1 0 0,19 3 0 0 0,-23-6-54 0 0,1-1 0 0 0,0 0 1 0 0,0-1-1 0 0,-1 0 0 0 0,1 0 0 0 0,0-1 0 0 0,-1 0 0 0 0,1-1 0 0 0,12-3 0 0 0,-4-1-726 0 0,1 0 0 0 0,-1-1 0 0 0,23-14-1 0 0,-15 7-5715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41 5527 0 0,'58'-21'1359'0'0,"-3"1"7801"0"0,-65 29-7972 0 0,-7 3-954 0 0,-1-1 0 0 0,-1-1 0 0 0,0-1 0 0 0,-26 10 0 0 0,-10 4-71 0 0,-23 16 95 0 0,1 4-1 0 0,2 3 0 0 0,3 3 1 0 0,1 4-1 0 0,-118 114 0 0 0,179-157-183 0 0,0 1 1 0 0,0 0-1 0 0,1 1 0 0 0,-14 22 0 0 0,22-31-60 0 0,-1 0-1 0 0,1 1 1 0 0,-1-1-1 0 0,1 0 0 0 0,0 0 1 0 0,1 1-1 0 0,-1-1 0 0 0,0 1 1 0 0,1-1-1 0 0,0 1 0 0 0,0 4 1 0 0,0-6-11 0 0,1 1 1 0 0,0-1-1 0 0,-1 0 0 0 0,1 0 1 0 0,0 0-1 0 0,0 0 1 0 0,0 0-1 0 0,0 0 1 0 0,0 0-1 0 0,1 0 0 0 0,-1 0 1 0 0,0 0-1 0 0,1-1 1 0 0,0 1-1 0 0,-1 0 0 0 0,1-1 1 0 0,0 0-1 0 0,0 1 1 0 0,2 0-1 0 0,7 4-3 0 0,1-1 0 0 0,0 0 1 0 0,0-1-1 0 0,0 0 0 0 0,0-1 0 0 0,1-1 0 0 0,12 2 0 0 0,-2-1-57 0 0,6 1-945 0 0,38 1-1 0 0,-34-5-72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42 123 14599 0 0,'-3'-2'184'0'0,"0"1"0"0"0,0 0 0 0 0,0 1 1 0 0,0-1-1 0 0,0 0 0 0 0,0 1 0 0 0,-4 0 0 0 0,-7-2 2855 0 0,17 0-1298 0 0,12-1-697 0 0,18-4-829 0 0,169-30 1573 0 0,-29 3-1172 0 0,-133 28-752 0 0,102-15 345 0 0,-106 18-2151 0 0,70 1 1 0 0,-79 4 243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13247 0 0,'0'0'1195'0'0,"0"-1"-982"0"0,0-5-98 0 0,0 4 353 0 0,-16 1 1387 0 0,12 1-1753 0 0,1 0 1 0 0,-1 1 0 0 0,1-1 0 0 0,-1 1 0 0 0,1 0 0 0 0,0 0 0 0 0,0 1 0 0 0,-1-1 0 0 0,1 1-1 0 0,-4 2 1 0 0,-30 24 260 0 0,23-16-253 0 0,2-3-21 0 0,1 2 0 0 0,0-1 0 0 0,1 2-1 0 0,-14 18 1 0 0,18-22-35 0 0,1 0-1 0 0,0 1 0 0 0,0-1 0 0 0,1 1 1 0 0,0 0-1 0 0,1 1 0 0 0,-5 18 0 0 0,7-22 17 0 0,0 0 0 0 0,0 0 0 0 0,1 0 0 0 0,0 0 0 0 0,1 1 0 0 0,-1-1 1 0 0,1 0-1 0 0,0 0 0 0 0,0 0 0 0 0,1 0 0 0 0,4 10 0 0 0,-4-12-22 0 0,0-1 0 0 0,0 0 1 0 0,0 0-1 0 0,0 0 1 0 0,0 0-1 0 0,1 0 0 0 0,-1-1 1 0 0,1 1-1 0 0,0-1 0 0 0,-1 0 1 0 0,1 1-1 0 0,0-1 0 0 0,1 0 1 0 0,-1-1-1 0 0,0 1 0 0 0,1-1 1 0 0,-1 1-1 0 0,0-1 0 0 0,1 0 1 0 0,6 1-1 0 0,-3-1 70 0 0,1 0-1 0 0,-1 0 0 0 0,1-1 1 0 0,-1 0-1 0 0,1-1 0 0 0,-1 1 1 0 0,1-1-1 0 0,-1-1 1 0 0,1 1-1 0 0,-1-1 0 0 0,7-4 1 0 0,-9 4-92 0 0,-1 0 0 0 0,0 0 1 0 0,0-1-1 0 0,0 1 0 0 0,0-1 1 0 0,0 0-1 0 0,0 0 1 0 0,-1-1-1 0 0,0 1 0 0 0,1-1 1 0 0,-1 0-1 0 0,-1 0 0 0 0,1 0 1 0 0,-1 0-1 0 0,1 0 0 0 0,-1 0 1 0 0,0-1-1 0 0,1-5 0 0 0,1-5-72 0 0,0 1-1 0 0,-2-1 1 0 0,2-30-1 0 0,-4-47-1962 0 0,-1 36-990 0 0,-1 21 20 0 0,2 33 1979 0 0,-3-2-2168 0 0,3 4 3164 0 0,0 0 0 0 0,-1 0 0 0 0,1-1 0 0 0,0 1 0 0 0,0 0 0 0 0,0 0 0 0 0,0 0 0 0 0,0 0 0 0 0,0-1 0 0 0,0 1 1 0 0,-1 0-1 0 0,1 0 0 0 0,0 0 0 0 0,0 0 0 0 0,0 0 0 0 0,0 0 0 0 0,0-1 0 0 0,-1 1 0 0 0,1 0 0 0 0,0 0 0 0 0,0 0 0 0 0,0 0 0 0 0,-1 0 0 0 0,1 0 0 0 0,0 0 0 0 0,0 0 0 0 0,0 0 0 0 0,-1 0 0 0 0,1 0 1 0 0,0 0-1 0 0,0 0 0 0 0,-1 0 0 0 0,1 0 18 0 0,-1 0 1 0 0,1 0 0 0 0,-1 1-1 0 0,1-1 1 0 0,-1 0-1 0 0,1 0 1 0 0,-1 1 0 0 0,1-1-1 0 0,0 0 1 0 0,-1 1-1 0 0,1-1 1 0 0,-1 0 0 0 0,1 1-1 0 0,0-1 1 0 0,-1 0 0 0 0,1 1-1 0 0,0-1 1 0 0,-1 1-1 0 0,1-1 1 0 0,0 1 0 0 0,0-1-1 0 0,0 1 1 0 0,-1-1 0 0 0,1 1-1 0 0,0-1 1 0 0,0 1-1 0 0,0-1 1 0 0,0 1 0 0 0,0-1-1 0 0,0 1 1 0 0,0 0 0 0 0,0 1-377 0 0,0 1 1 0 0,0-1 0 0 0,1 0 0 0 0,-1 0 0 0 0,1 0 0 0 0,-1 0 0 0 0,2 3-1 0 0,5 8-3254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56 287 8751 0 0,'0'0'674'0'0,"-1"2"-249"0"0,-2 2 323 0 0,0 0 0 0 0,0 0 0 0 0,0 0 0 0 0,-1 0 1 0 0,0-1-1 0 0,0 1 0 0 0,0-1 0 0 0,0 0 0 0 0,0 0 0 0 0,-1-1 0 0 0,-8 4 2268 0 0,13-14-2384 0 0,0 6-599 0 0,1 0 0 0 0,0 0 0 0 0,0 0 0 0 0,-1 0 0 0 0,1 1 0 0 0,1-1 0 0 0,-1 0 0 0 0,0 1 0 0 0,0-1 0 0 0,1 1 0 0 0,-1 0 0 0 0,2-2 0 0 0,23-16 22 0 0,-17 12-14 0 0,64-42-99 0 0,37-27-357 0 0,57-38-475 0 0,-157 108 866 0 0,0 0 1 0 0,0 1 0 0 0,0 1 0 0 0,1-1 0 0 0,-1 2 0 0 0,15-4 0 0 0,-15 6 98 0 0,-9 2-66 0 0,-1-1 0 0 0,1 0 0 0 0,-1 1 0 0 0,0-1-1 0 0,1 0 1 0 0,-1 1 0 0 0,1-1 0 0 0,-1 1 0 0 0,0-1 0 0 0,1 0 0 0 0,-1 1 0 0 0,0-1 0 0 0,0 1 0 0 0,1-1 0 0 0,-1 1 0 0 0,0-1-1 0 0,0 1 1 0 0,0-1 0 0 0,1 1 0 0 0,-1 0 0 0 0,0 0 0 0 0,0 0 15 0 0,1 3 7 0 0,0 0 0 0 0,0 0-1 0 0,-1 0 1 0 0,0 0 0 0 0,1 1 0 0 0,-2-1 0 0 0,1 0 0 0 0,0 0-1 0 0,-1 1 1 0 0,0-1 0 0 0,0 0 0 0 0,0 0 0 0 0,-3 7 0 0 0,-3 6 153 0 0,-18 30 1 0 0,16-30-73 0 0,-22 32 126 0 0,23-37-237 0 0,0 0 0 0 0,1 0 0 0 0,0 0 0 0 0,1 1 0 0 0,0 0 0 0 0,-5 18 0 0 0,9-14-1481 0 0,3-8-3246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516 132 6911 0 0,'7'-17'195'0'0,"13"-19"-1"0"0,1-5 1892 0 0,-11 11 6518 0 0,-10 29-8535 0 0,0 1 0 0 0,0 0 0 0 0,0-1 0 0 0,0 1 0 0 0,0-1 0 0 0,0 1 0 0 0,-1 0 0 0 0,1-1 0 0 0,0 1 0 0 0,0 0 0 0 0,-1-1 0 0 0,1 1 0 0 0,0 0 0 0 0,0-1 0 0 0,-1 1 0 0 0,1 0 0 0 0,0 0 0 0 0,-1-1 0 0 0,1 1 0 0 0,-1 0 0 0 0,-4 0 26 0 0,1 1-1 0 0,-1 0 0 0 0,0 0 1 0 0,0 0-1 0 0,1 0 0 0 0,-1 1 1 0 0,1 0-1 0 0,0 0 1 0 0,-1 0-1 0 0,-4 3 0 0 0,-8 7 88 0 0,-18 14 0 0 0,18-11-52 0 0,-180 144 168 0 0,183-149-297 0 0,0 1 1 0 0,1 1-1 0 0,1 0 1 0 0,0 1-1 0 0,1 0 1 0 0,-11 16-1 0 0,21-27-15 0 0,0 0-1 0 0,0 0 1 0 0,0 0 0 0 0,0 0-1 0 0,0 0 1 0 0,1 0 0 0 0,-1 0-1 0 0,1 0 1 0 0,-1 0-1 0 0,1 3 1 0 0,0-4 5 0 0,0 0 0 0 0,0 0 0 0 0,0 0 1 0 0,1 0-1 0 0,-1 0 0 0 0,0 0 0 0 0,0-1 0 0 0,1 1 0 0 0,-1 0 0 0 0,1 0 0 0 0,-1 0 1 0 0,0 0-1 0 0,1-1 0 0 0,0 1 0 0 0,-1 0 0 0 0,2 0 0 0 0,0 1-16 0 0,1 0-1 0 0,-1-1 1 0 0,1 1 0 0 0,0-1-1 0 0,0 0 1 0 0,-1 1 0 0 0,1-2-1 0 0,0 1 1 0 0,4 1 0 0 0,2 0-35 0 0,102 26-830 0 0,-69-19 641 0 0,46 16 0 0 0,-83-24 290 0 0,-1 1 0 0 0,0-1 1 0 0,0 1-1 0 0,0 0 0 0 0,0 0 1 0 0,0 1-1 0 0,0-1 0 0 0,-1 1 1 0 0,1 0-1 0 0,-1 0 0 0 0,0 0 1 0 0,0 0-1 0 0,0 0 0 0 0,5 8 1 0 0,-7-10-8 0 0,-1 0 0 0 0,0 1 0 0 0,1-1 0 0 0,-1 0 0 0 0,0 0 0 0 0,0 0 0 0 0,0 0 0 0 0,0 0 0 0 0,0 1 0 0 0,0-1 0 0 0,0 0 0 0 0,0 0 0 0 0,0 0 0 0 0,-1 0 0 0 0,1 0 0 0 0,0 0 0 0 0,-2 2 0 0 0,-8 16 156 0 0,9-19-178 0 0,-4 7 48 0 0,-1-1 1 0 0,1 0-1 0 0,-1-1 0 0 0,-1 1 0 0 0,1-1 0 0 0,-1-1 0 0 0,0 1 1 0 0,0-1-1 0 0,-13 6 0 0 0,-4 0 66 0 0,-46 12 0 0 0,-70 7 57 0 0,117-26-444 0 0,-1-1 0 0 0,0-1 0 0 0,-47-4 1 0 0,45-2-854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13 6447 0 0,'4'-3'191'0'0,"15"-6"2777"0"0,-20 11-1599 0 0,-3 9-935 0 0,-1-1 0 0 0,0 1 1 0 0,0-1-1 0 0,-9 12 0 0 0,-33 38-83 0 0,14-17 250 0 0,-40 58 1073 0 0,-77 142 0 0 0,-49 89 215 0 0,134-229-1691 0 0,21-16-118 0 0,5-11-54 0 0,30-61-380 0 0,1 0 1 0 0,0 0-1 0 0,1 1 0 0 0,1 0 0 0 0,-7 25 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17879 0 0,'0'0'1624'0'0,"1"1"-1336"0"0,2 3-245 0 0,-1-1 0 0 0,1 0-1 0 0,0 0 1 0 0,0-1-1 0 0,1 1 1 0 0,-1-1 0 0 0,1 1-1 0 0,-1-1 1 0 0,1 0 0 0 0,0 0-1 0 0,-1-1 1 0 0,1 1 0 0 0,5 1-1 0 0,4 1 203 0 0,0-1-1 0 0,0-1 0 0 0,15 2 1 0 0,25-1 651 0 0,0-2 0 0 0,94-12 0 0 0,104-31 420 0 0,-232 38-1247 0 0,196-42 223 0 0,-125 24-3025 0 0,-69 16 1182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76 7367 0 0,'2'-1'59'0'0,"0"0"-1"0"0,0 0 1 0 0,0 0-1 0 0,0 0 0 0 0,-1 0 1 0 0,1-1-1 0 0,0 1 0 0 0,-1-1 1 0 0,1 1-1 0 0,-1-1 1 0 0,1 0-1 0 0,-1 0 0 0 0,0 1 1 0 0,0-1-1 0 0,2-3 0 0 0,8-11 219 0 0,-11 15-15 0 0,0 0-1 0 0,1 1 1 0 0,-1-1 0 0 0,0 1-1 0 0,0-1 1 0 0,1 0 0 0 0,-1 1-1 0 0,0-1 1 0 0,0 0 0 0 0,0 1-1 0 0,0-1 1 0 0,0 0 0 0 0,0 0-1 0 0,0 1 1 0 0,0-1 0 0 0,0 0-1 0 0,0 1 1 0 0,0-1 0 0 0,0 0-1 0 0,-1 1 1 0 0,1-1 0 0 0,0 0-1 0 0,0 1 1 0 0,-1-1 0 0 0,1 1-1 0 0,0-1 1 0 0,-1 0 0 0 0,1 1-1 0 0,-1-1 1 0 0,1 1 0 0 0,-1-1-1 0 0,0 0 41 0 0,-1-1 0 0 0,1 1 1 0 0,0 0-1 0 0,-1 0 0 0 0,1 0 0 0 0,-1 1 0 0 0,1-1 0 0 0,-1 0 0 0 0,1 0 0 0 0,-3 0 0 0 0,-1 0-243 0 0,0 1 0 0 0,0 0-1 0 0,0 0 1 0 0,0 0 0 0 0,0 1 0 0 0,0-1 0 0 0,0 1 0 0 0,0 0 0 0 0,-9 4 0 0 0,-44 19-76 0 0,46-18 34 0 0,-13 6 118 0 0,1 1-1 0 0,0 1 0 0 0,1 1 1 0 0,0 2-1 0 0,1 0 1 0 0,1 1-1 0 0,1 1 0 0 0,0 0 1 0 0,-30 42-1 0 0,46-55-68 0 0,1-1 0 0 0,-1 1 0 0 0,1-1-1 0 0,1 1 1 0 0,-1 0 0 0 0,1 0 0 0 0,0 0 0 0 0,-1 9-1 0 0,3-14-47 0 0,0 1 0 0 0,-1-1-1 0 0,1 1 1 0 0,0-1-1 0 0,1 1 1 0 0,-1-1-1 0 0,0 1 1 0 0,0-1-1 0 0,1 0 1 0 0,-1 1-1 0 0,1-1 1 0 0,-1 1 0 0 0,1-1-1 0 0,-1 0 1 0 0,1 1-1 0 0,1 1 1 0 0,0-2 0 0 0,-1 1 0 0 0,1-1 0 0 0,-1 0 1 0 0,1 0-1 0 0,-1 0 0 0 0,1 0 0 0 0,0 0 0 0 0,0-1 1 0 0,-1 1-1 0 0,1 0 0 0 0,0-1 0 0 0,0 0 0 0 0,0 1 1 0 0,-1-1-1 0 0,1 0 0 0 0,3 0 0 0 0,10 0 69 0 0,0 0 0 0 0,-1-1 0 0 0,1-1 0 0 0,17-5 0 0 0,57-18-663 0 0,-83 23 426 0 0,62-24-2991 0 0,-39 14-4187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14887 0 0,'0'0'1759'0'0,"2"-1"-858"0"0,64-43 4280 0 0,-3-5-3636 0 0,70-47-1540 0 0,-99 76-323 0 0,41-17-1 0 0,-63 31 104 0 0,0 2 0 0 0,1-1 0 0 0,0 2-1 0 0,-1 0 1 0 0,2 0 0 0 0,-1 1-1 0 0,16 0 1 0 0,-28 2 211 0 0,-1 1-1 0 0,0-1 1 0 0,1 0-1 0 0,-1 1 1 0 0,0-1-1 0 0,0 0 1 0 0,1 1-1 0 0,-1-1 1 0 0,0 0-1 0 0,0 1 1 0 0,1-1-1 0 0,-1 0 1 0 0,0 1-1 0 0,0-1 1 0 0,0 1-1 0 0,0-1 1 0 0,1 0-1 0 0,-1 1 1 0 0,0-1-1 0 0,0 1 1 0 0,0-1-1 0 0,0 1 1 0 0,0-1-1 0 0,0 1 1 0 0,0 11 12 0 0,-1-5 31 0 0,0-1-1 0 0,-1 1 0 0 0,0 0 1 0 0,0-1-1 0 0,-1 1 1 0 0,-5 9-1 0 0,-6 16 72 0 0,11-24-77 0 0,0 0 0 0 0,1 1 0 0 0,0-1 0 0 0,1 1 0 0 0,-1 8 0 0 0,2-14-108 0 0,0 0 0 0 0,0 0 0 0 0,0-1 1 0 0,1 1-1 0 0,-1 0 0 0 0,1 0 0 0 0,0-1 0 0 0,0 1 0 0 0,0-1 1 0 0,0 1-1 0 0,0-1 0 0 0,1 1 0 0 0,-1-1 0 0 0,1 0 0 0 0,-1 0 1 0 0,1 0-1 0 0,0 0 0 0 0,0 0 0 0 0,4 4 0 0 0,10 5-2049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4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8 12895 0 0,'0'0'595'0'0,"0"-2"-18"0"0,0-4-179 0 0,-18 22 3322 0 0,4 6-3416 0 0,0 0 0 0 0,1 2 0 0 0,2 0 1 0 0,1 0-1 0 0,-10 30 0 0 0,-13 34 21 0 0,-47 129 75 0 0,23-75-292 0 0,25-70-69 0 0,17-39-3 0 0,-1 0 1 0 0,-2-1 0 0 0,-40 54-1 0 0,15-33-30 0 0,-56 54-1 0 0,93-100-136 0 0,-41 36-97 0 0,41-38-384 0 0,1-1-1 0 0,-1 0 1 0 0,0 0 0 0 0,0 0 0 0 0,-1-1-1 0 0,-10 4 1 0 0,6-5-3632 0 0,4-5-1019 0 0</inkml:trace>
  <inkml:trace contextRef="#ctx0" brushRef="#br0" timeOffset="1">197 461 2303 0 0,'-17'3'-37'0'0,"-32"8"1818"0"0,17 2 3687 0 0,21-7-3671 0 0,1 0-1 0 0,0 1 0 0 0,0 0 1 0 0,-9 10-1 0 0,15-14-1540 0 0,0 1 0 0 0,1 0 0 0 0,-1 0 1 0 0,1 1-1 0 0,0-1 0 0 0,0 1 0 0 0,0-1 0 0 0,1 1 1 0 0,0 0-1 0 0,0 0 0 0 0,-3 10 0 0 0,5-13-186 0 0,0-1-1 0 0,0 1 0 0 0,0 0 1 0 0,0 0-1 0 0,0 0 1 0 0,0 0-1 0 0,0 0 0 0 0,1-1 1 0 0,-1 1-1 0 0,1 0 1 0 0,-1 0-1 0 0,1 0 0 0 0,0-1 1 0 0,0 1-1 0 0,0-1 1 0 0,0 1-1 0 0,0 0 0 0 0,0-1 1 0 0,0 1-1 0 0,0-1 0 0 0,1 0 1 0 0,-1 1-1 0 0,0-1 1 0 0,1 0-1 0 0,-1 0 0 0 0,1 0 1 0 0,0 0-1 0 0,2 1 1 0 0,3 1 98 0 0,-1 0-1 0 0,1 0 1 0 0,0-1 0 0 0,0 0 0 0 0,0 0 0 0 0,8 1 0 0 0,27 1 182 0 0,0-1 1 0 0,0-3-1 0 0,0-1 0 0 0,0-1 0 0 0,52-12 1 0 0,203-59-641 0 0,-162 35-1061 0 0,-82 24-614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11055 0 0,'0'0'852'0'0,"-2"0"-560"0"0,-5 2 474 0 0,-1 0 1 0 0,0 1-1 0 0,1 0 0 0 0,0 0 0 0 0,0 1 0 0 0,0 0 1 0 0,0 0-1 0 0,1 0 0 0 0,-8 7 0 0 0,-8 9-443 0 0,-23 25 1 0 0,6-4 246 0 0,-75 56 76 0 0,35-34-427 0 0,77-61 381 0 0,13 3-392 0 0,-2-1-195 0 0,1 0-1 0 0,0-1 0 0 0,16 3 1 0 0,20 7-327 0 0,-38-10 263 0 0,0 1 0 0 0,0 0-1 0 0,-1 0 1 0 0,1 1 0 0 0,-1 0-1 0 0,0 0 1 0 0,0 1 0 0 0,0 0-1 0 0,-1 0 1 0 0,10 12 0 0 0,-13-13 113 0 0,1 0 0 0 0,-1 0 0 0 0,0 1 1 0 0,-1-1-1 0 0,1 1 0 0 0,-1-1 0 0 0,0 1 1 0 0,-1 0-1 0 0,0 0 0 0 0,1 0 0 0 0,-2 0 0 0 0,1 0 1 0 0,-1 0-1 0 0,0 0 0 0 0,0 0 0 0 0,-2 9 0 0 0,1-8 80 0 0,0 0-1 0 0,-1 0 1 0 0,-1 0-1 0 0,1 0 0 0 0,-1 0 1 0 0,0 0-1 0 0,0-1 1 0 0,-1 0-1 0 0,0 1 0 0 0,0-1 1 0 0,-1-1-1 0 0,1 1 1 0 0,-1-1-1 0 0,0 0 0 0 0,-1 0 1 0 0,1 0-1 0 0,-1-1 1 0 0,0 1-1 0 0,0-1 0 0 0,-1-1 1 0 0,1 1-1 0 0,-11 3 0 0 0,6-3-194 0 0,-1 0-1 0 0,0-1 0 0 0,0 0 0 0 0,0-1 0 0 0,0 0 0 0 0,-1-1 0 0 0,1-1 0 0 0,0 0 0 0 0,-1 0 0 0 0,1-1 0 0 0,0-1 0 0 0,-20-4 0 0 0,13 0-638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4143 0 0,'0'0'11411'0'0,"3"1"-11103"0"0,3 2-178 0 0,-1-1 1 0 0,1 1-1 0 0,-1 0 0 0 0,0 1 0 0 0,10 7 1 0 0,26 26 646 0 0,-26-22-407 0 0,-9-9-298 0 0,0 0 0 0 0,-1 0 1 0 0,0 0-1 0 0,0 1 0 0 0,0 0 0 0 0,-1 0 0 0 0,0 0 0 0 0,-1 1 0 0 0,1-1 0 0 0,-1 1 1 0 0,-1 0-1 0 0,1 0 0 0 0,-1 0 0 0 0,-1 0 0 0 0,0 0 0 0 0,0 0 0 0 0,0 1 1 0 0,-1-1-1 0 0,0 0 0 0 0,-2 12 0 0 0,0-7-51 0 0,-1 0 0 0 0,0 0 0 0 0,0 0 0 0 0,-10 22 1 0 0,10-28-13 0 0,0 0 1 0 0,-1 0-1 0 0,0-1 1 0 0,-1 1-1 0 0,1-1 1 0 0,-1 0 0 0 0,0 0-1 0 0,0-1 1 0 0,-11 9-1 0 0,8-9-1 0 0,-1 0 1 0 0,1-1-1 0 0,-1 0 0 0 0,0 0 1 0 0,0-1-1 0 0,0-1 0 0 0,0 1 0 0 0,0-1 1 0 0,-1-1-1 0 0,1 0 0 0 0,0 0 1 0 0,-1-1-1 0 0,-13-1 0 0 0,18 1-194 0 0,1-1 0 0 0,0 0 0 0 0,-1 0 0 0 0,1 0 0 0 0,-1 0 0 0 0,1-1 0 0 0,0 0 0 0 0,0 0 0 0 0,0 0 0 0 0,-6-4 0 0 0,3-1-6152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42 3679 0 0,'2'-1'284'0'0,"25"-9"2084"0"0,31-16-1 0 0,-58 26-2027 0 0,1-1 1 0 0,-1 1-1 0 0,1-1 1 0 0,-1 1-1 0 0,1 0 1 0 0,0-1-1 0 0,-1 1 1 0 0,1 0-1 0 0,-1 0 1 0 0,1-1-1 0 0,0 1 0 0 0,-1 0 1 0 0,1 0-1 0 0,0 0 1 0 0,-1 0-1 0 0,1 0 1 0 0,0 0-1 0 0,-1 0 1 0 0,1 0-1 0 0,0 0 0 0 0,-1 0 1 0 0,1 0-1 0 0,0 0 1 0 0,-1 0-1 0 0,1 0 1 0 0,1 1-1 0 0,-3 9 4250 0 0,-3 1-6111 0 0,2-7 1571 0 0,0-1-1 0 0,0 0 0 0 0,0 1 1 0 0,-1-1-1 0 0,1 0 1 0 0,-1 0-1 0 0,0-1 0 0 0,1 1 1 0 0,-1 0-1 0 0,-1-1 1 0 0,-3 3-1 0 0,-7 3 28 0 0,-20 10 0 0 0,27-15-60 0 0,-58 25 6 0 0,-1-2 0 0 0,-137 33-1 0 0,202-59-24 0 0,-103 21-316 0 0,87-18 33 0 0,0-1 1 0 0,-1-1-1 0 0,-34-3 1 0 0,49 2 188 0 0,1 0 0 0 0,-1-1 0 0 0,0 0 0 0 0,1 1 0 0 0,-1-1 0 0 0,-4-2 0 0 0,6 2 55 0 0,0 1 0 0 0,0-1 0 0 0,0 0 1 0 0,0 0-1 0 0,0 0 0 0 0,0 1 0 0 0,0-1 1 0 0,0 0-1 0 0,1 0 0 0 0,-1 0 0 0 0,0 0 1 0 0,1-1-1 0 0,-1 1 0 0 0,1 0 0 0 0,-1 0 1 0 0,1 0-1 0 0,-1-2 0 0 0,1 2 30 0 0,0 0 1 0 0,0 1-1 0 0,0-1 0 0 0,1 0 0 0 0,-1 1 1 0 0,0-1-1 0 0,0 0 0 0 0,1 1 0 0 0,-1-1 1 0 0,0 1-1 0 0,1-1 0 0 0,-1 1 0 0 0,1-1 1 0 0,-1 0-1 0 0,1 1 0 0 0,-1 0 0 0 0,1-1 1 0 0,-1 1-1 0 0,1-1 0 0 0,0 0 0 0 0,12-7-51 0 0,-7 5 52 0 0,0 0-1 0 0,-1 1 1 0 0,1 0 0 0 0,11-3-1 0 0,-15 4 9 0 0,1 1 0 0 0,0-1 0 0 0,0 1 0 0 0,0 0-1 0 0,0 0 1 0 0,0 0 0 0 0,0 0 0 0 0,0 1 0 0 0,0-1 0 0 0,0 1 0 0 0,0 0-1 0 0,4 1 1 0 0,3 6 2 0 0,-10-7 1 0 0,1 0 0 0 0,-1 1 0 0 0,0-1 0 0 0,1 0 0 0 0,-1 1-1 0 0,0-1 1 0 0,0 0 0 0 0,0 1 0 0 0,0-1 0 0 0,0 1 0 0 0,0-1 0 0 0,0 0-1 0 0,-1 1 1 0 0,1-1 0 0 0,0 0 0 0 0,-1 1 0 0 0,1-1 0 0 0,-2 3 0 0 0,-14 24 31 0 0,14-25-27 0 0,-11 17 38 0 0,-2 0 1 0 0,0-2 0 0 0,-24 24 0 0 0,-57 44 15 0 0,71-65-22 0 0,-14 10 171 0 0,-44 49 1 0 0,77-73-135 0 0,4-6 70 0 0,3 1-84 0 0,-1 0-51 0 0,1-1-1 0 0,0 1 1 0 0,-1 0 0 0 0,1 0-1 0 0,0-1 1 0 0,0 1-1 0 0,0 0 1 0 0,0-1 0 0 0,0 1-1 0 0,1-1 1 0 0,-1 1-1 0 0,0-1 1 0 0,1 0 0 0 0,-1 1-1 0 0,1-1 1 0 0,0 0-1 0 0,-1 0 1 0 0,1 0 0 0 0,0 0-1 0 0,-1 0 1 0 0,1-1-1 0 0,0 1 1 0 0,0 0 0 0 0,0-1-1 0 0,3 1 1 0 0,8 1 16 0 0,0 0 1 0 0,25 0-1 0 0,-16-2-13 0 0,228 32 43 0 0,-180-22-50 0 0,-34-4 207 0 0,59 17 0 0 0,-78-18-141 0 0,-1 1 0 0 0,0 1-1 0 0,0 0 1 0 0,-1 1 0 0 0,25 18-1 0 0,-37-25-67 0 0,-1 1 1 0 0,0 0-1 0 0,1 0 0 0 0,-1 0 0 0 0,0 0 0 0 0,0 1 0 0 0,0-1 1 0 0,-1 1-1 0 0,1-1 0 0 0,-1 1 0 0 0,1-1 0 0 0,-1 1 1 0 0,0 0-1 0 0,0 0 0 0 0,0 0 0 0 0,0-1 0 0 0,0 1 0 0 0,-1 0 1 0 0,1 0-1 0 0,-1 0 0 0 0,0 0 0 0 0,0 0 0 0 0,0 0 0 0 0,0 0 1 0 0,-1 4-1 0 0,-1-2 4 0 0,1 0 0 0 0,-1 0 0 0 0,0 0 0 0 0,0 0 0 0 0,-1-1 0 0 0,1 1 0 0 0,-1-1 0 0 0,0 1 0 0 0,0-1 0 0 0,-1 0 0 0 0,1 0 0 0 0,-1-1 0 0 0,-8 7 1 0 0,-8 4 17 0 0,0-1-1 0 0,-1 0 1 0 0,0-2 0 0 0,-1 0 0 0 0,-45 13 0 0 0,-121 22 14 0 0,96-26-38 0 0,-115 29 106 0 0,164-43-146 0 0,41-6-212 0 0,4-1-231 0 0,-1-1 0 0 0,1 1 1 0 0,0-1-1 0 0,-1 1 0 0 0,1 0 0 0 0,0 0 0 0 0,0-1 0 0 0,-1 1 0 0 0,5-1 1 0 0,-2 0-987 0 0,16-7-4858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8751 0 0,'0'0'6710'0'0,"-1"2"-6029"0"0,-14 108 558 0 0,-5-1-1 0 0,-67 205 1 0 0,73-279-1200 0 0,-1 0-1 0 0,-29 47 1 0 0,-49 58 72 0 0,-51 29 97 0 0,47-60-334 0 0,50-55-2810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17 158 1839 0 0,'-16'3'12288'0'0,"21"0"-12032"0"0,-1-1 1 0 0,1 1-1 0 0,0-1 0 0 0,1 0 0 0 0,-1-1 0 0 0,0 1 1 0 0,0-1-1 0 0,1 0 0 0 0,-1-1 0 0 0,0 1 0 0 0,8-1 0 0 0,14-1 273 0 0,27-4 0 0 0,-20 2 107 0 0,108-14 824 0 0,154-40-1 0 0,-18 2-426 0 0,-262 52-1014 0 0,258-34-1536 0 0,-244 37-3718 0 0,-7 1-1696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35 4143 0 0,'10'-34'9617'0'0,"-10"33"-9379"0"0,-8 4 1559 0 0,-11 10-2245 0 0,12-6 544 0 0,0 1-1 0 0,0 0 1 0 0,1 0-1 0 0,0 1 1 0 0,-7 13-1 0 0,-20 50 397 0 0,19-40-289 0 0,-158 324 1059 0 0,-27-16-660 0 0,122-231-538 0 0,-18 29 400 0 0,80-110 24 0 0,19-29-400 0 0,9-2-62 0 0,1 0 1 0 0,-1-2-1 0 0,0 1 0 0 0,0-1 1 0 0,0-1-1 0 0,0-1 0 0 0,-1 1 0 0 0,18-15 1 0 0,91-82-796 0 0,-51 40-132 0 0,-45 42 710 0 0,0 2 1 0 0,55-32-1 0 0,-79 50 126 0 0,-1 7 56 0 0,-2 1 1 0 0,1-1-1 0 0,-1 0 1 0 0,0 1-1 0 0,0-1 1 0 0,0 0-1 0 0,-6 8 1 0 0,-1 8 2 0 0,3-9 29 0 0,-1 0-1 0 0,-8 12 0 0 0,4-6-7 0 0,-15 32-1 0 0,26-49-187 0 0,2-2-1452 0 0,12-5-4057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61 9215 0 0,'0'0'1132'0'0,"0"1"-161"0"0,-3 8 6064 0 0,5-8-6361 0 0,4-1-453 0 0,0 0 1 0 0,0 0-1 0 0,1-1 0 0 0,-1 0 0 0 0,0 0 0 0 0,0 0 0 0 0,0-1 0 0 0,0 1 1 0 0,0-2-1 0 0,0 1 0 0 0,6-4 0 0 0,2-2-113 0 0,0 0-1 0 0,0-1 1 0 0,15-12-1 0 0,-22 15-124 0 0,-5 4-69 0 0,-13 3-1499 0 0,-5 4 1394 0 0,1-1 0 0 0,0 2 0 0 0,0 0 0 0 0,1 1 0 0 0,0 0 0 0 0,0 1 0 0 0,-14 11 1 0 0,-86 76 510 0 0,92-76-230 0 0,-41 42 397 0 0,54-51-407 0 0,1 0-1 0 0,0 0 0 0 0,0 1 1 0 0,-9 18-1 0 0,16-26-73 0 0,0-1 0 0 0,0 0-1 0 0,0 0 1 0 0,0 1 0 0 0,1-1 0 0 0,-1 1 0 0 0,0-1-1 0 0,1 1 1 0 0,0-1 0 0 0,0 1 0 0 0,0-1 0 0 0,0 1 0 0 0,0-1-1 0 0,0 1 1 0 0,1-1 0 0 0,-1 1 0 0 0,1-1 0 0 0,-1 0-1 0 0,2 3 1 0 0,0-2-150 0 0,0 0 1 0 0,-1-1-1 0 0,1 1 0 0 0,0-1 0 0 0,0 0 0 0 0,1 1 0 0 0,-1-1 0 0 0,0 0 1 0 0,1 0-1 0 0,-1 0 0 0 0,1-1 0 0 0,0 1 0 0 0,0-1 0 0 0,5 3 1 0 0,18 4-6415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43 237 9671 0 0,'0'0'875'0'0,"-2"1"-719"0"0,-39 28 9687 0 0,42-29-9746 0 0,1 0 0 0 0,-1 0 0 0 0,0-1 0 0 0,0 1 1 0 0,0 0-1 0 0,-1-1 0 0 0,1 1 0 0 0,0-1 1 0 0,0 1-1 0 0,0-1 0 0 0,1 0 0 0 0,-1 0 71 0 0,19-11 986 0 0,31-24 0 0 0,-1 0-637 0 0,107-54-166 0 0,-125 71-335 0 0,35-15 0 0 0,-50 27-9 0 0,0 0-1 0 0,0 2 0 0 0,0 0 1 0 0,22-3-1 0 0,-36 7-11 0 0,0 1 0 0 0,0 0 1 0 0,0 0-1 0 0,0 0 0 0 0,0 0 0 0 0,0 0 0 0 0,0 1 0 0 0,0-1 0 0 0,0 1 1 0 0,0 0-1 0 0,-1 0 0 0 0,1 0 0 0 0,0 0 0 0 0,0 0 0 0 0,-1 1 0 0 0,1-1 1 0 0,-1 1-1 0 0,1 0 0 0 0,-1-1 0 0 0,0 1 0 0 0,1 0 0 0 0,-1 1 0 0 0,0-1 1 0 0,0 0-1 0 0,-1 1 0 0 0,1-1 0 0 0,0 1 0 0 0,-1-1 0 0 0,2 5 0 0 0,3 7-31 0 0,-1 0-1 0 0,-1 0 1 0 0,0 1-1 0 0,3 25 1 0 0,-4-23 28 0 0,-3-13-103 0 0,4 18 280 0 0,0 0 0 0 0,1 0 0 0 0,2 0 0 0 0,13 32 0 0 0,-17-48-283 0 0,0-1-1 0 0,0 1 0 0 0,1-1 1 0 0,0 1-1 0 0,0-1 0 0 0,0-1 1 0 0,1 1-1 0 0,9 7 0 0 0,-10-9-404 0 0,1 0 0 0 0,-1-1 0 0 0,1 1 0 0 0,-1-1 0 0 0,1 0 0 0 0,0-1 0 0 0,0 1 0 0 0,0-1 0 0 0,0 0 0 0 0,0 0 0 0 0,0-1 0 0 0,9 1 0 0 0,4-2-7108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1785 58 10047 0 0,'149'-50'6456'0'0,"-151"49"-5784"0"0,0 0-614 0 0,-1 0 0 0 0,1 0 0 0 0,-1 0 0 0 0,1 0-1 0 0,-1 1 1 0 0,0-1 0 0 0,0 1 0 0 0,1 0 0 0 0,-1-1-1 0 0,0 1 1 0 0,0 1 0 0 0,1-1 0 0 0,-1 0 0 0 0,0 1 0 0 0,1-1-1 0 0,-4 2 1 0 0,-7 2-81 0 0,-1 1-1 0 0,-12 6 1 0 0,6-2 86 0 0,-329 131-215 0 0,273-111-62 0 0,-1-4 0 0 0,-157 30 0 0 0,124-37 206 0 0,0-6 1 0 0,-138-1 0 0 0,-274-32 7 0 0,507 20 3 0 0,6 0 7 0 0,0-1 0 0 0,0 1 0 0 0,0-1 1 0 0,1-1-1 0 0,-16-6 0 0 0,23 9-7 0 0,1 0-1 0 0,0-1 0 0 0,0 1 0 0 0,0 0 1 0 0,0-1-1 0 0,0 1 0 0 0,0-1 0 0 0,0 1 1 0 0,0-1-1 0 0,0 1 0 0 0,0 0 1 0 0,0-1-1 0 0,0 1 0 0 0,0-1 0 0 0,0 1 1 0 0,0 0-1 0 0,0-1 0 0 0,0 1 1 0 0,0-1-1 0 0,0 1 0 0 0,1 0 0 0 0,-1-1 1 0 0,0 1-1 0 0,0 0 0 0 0,1-1 0 0 0,-1 1 1 0 0,1-1-1 0 0,-1 1-2 0 0,1-2 14 0 0,1 0 0 0 0,-1 1 0 0 0,1-1 0 0 0,0 0-1 0 0,-1 1 1 0 0,1-1 0 0 0,0 1 0 0 0,0 0 0 0 0,0 0 0 0 0,0 0 0 0 0,0 0-1 0 0,0 0 1 0 0,1 0 0 0 0,-1 0 0 0 0,0 1 0 0 0,0-1 0 0 0,1 1 0 0 0,-1-1-1 0 0,3 1 1 0 0,7-1 114 0 0,-1 1 0 0 0,18 2 0 0 0,-26-2-117 0 0,23 3 105 0 0,0 1 0 0 0,1 2 0 0 0,-2 0 0 0 0,1 2 0 0 0,-1 1 0 0 0,0 1 0 0 0,30 16 0 0 0,-28-10-108 0 0,0 1 0 0 0,-1 0 0 0 0,-1 2 0 0 0,0 1 0 0 0,39 44 0 0 0,-60-60-10 0 0,0 1-1 0 0,-1 0 1 0 0,0 0 0 0 0,1 0-1 0 0,-2 1 1 0 0,1-1 0 0 0,-1 1-1 0 0,0 0 1 0 0,0-1 0 0 0,0 1-1 0 0,-1 0 1 0 0,0 0 0 0 0,0 0-1 0 0,-1 0 1 0 0,1 0-1 0 0,-2 12 1 0 0,-2 5-29 0 0,-1-1 0 0 0,-1 0 0 0 0,-10 28 0 0 0,-4 20 35 0 0,14-40 76 0 0,-3 38 0 0 0,8-56-47 0 0,0-1 1 0 0,0 0 0 0 0,1 1-1 0 0,0-1 1 0 0,1 0-1 0 0,6 19 1 0 0,1-6 20 0 0,-5-19-52 0 0,0-1 7 0 0,8 8 50 0 0,1-3 9 0 0,3-3 12 0 0,12-6 93 0 0,-26 0-25 0 0,-2 0-143 0 0,0-1-1 0 0,0 1 0 0 0,0 0 1 0 0,0 0-1 0 0,0 0 0 0 0,0-1 1 0 0,0 1-1 0 0,0 0 1 0 0,0 0-1 0 0,0 0 0 0 0,1-1 1 0 0,-1 1-1 0 0,0 0 0 0 0,0 0 1 0 0,0 0-1 0 0,0 0 1 0 0,0-1-1 0 0,0 1 0 0 0,0 0 1 0 0,1 0-1 0 0,-1 0 1 0 0,0 0-1 0 0,0 0 0 0 0,0-1 1 0 0,0 1-1 0 0,1 0 0 0 0,-1 0 1 0 0,0 0-1 0 0,0 0 1 0 0,1 0 0 0 0,-1 0 0 0 0,1-1 0 0 0,-1 1 0 0 0,0 0 0 0 0,1 0 0 0 0,-1-1 0 0 0,0 1 1 0 0,1 0-1 0 0,-1-1 0 0 0,0 1 0 0 0,1 0 0 0 0,-1-1 0 0 0,0 1 0 0 0,0-1 0 0 0,1 1 0 0 0,-1 0 1 0 0,0-1-1 0 0,0 1 0 0 0,0-1 0 0 0,0 1 0 0 0,1-1 0 0 0,3-22 110 0 0,3-46-1 0 0,3-18 0 0 0,0 41 81 0 0,3 1 1 0 0,2 1-1 0 0,36-77 1 0 0,-12 47 173 0 0,61-87 1 0 0,-93 149-370 0 0,21-25 0 0 0,-28 36-10 0 0,0 1-1 0 0,0 0 1 0 0,0 0-1 0 0,0 0 1 0 0,0 0-1 0 0,0-1 1 0 0,1 1-1 0 0,-1 0 1 0 0,0 0-1 0 0,0 0 1 0 0,0-1-1 0 0,0 1 1 0 0,0 0-1 0 0,0 0 1 0 0,0 0-1 0 0,0 0 1 0 0,1 0-1 0 0,-1 0 1 0 0,0-1-1 0 0,0 1 1 0 0,0 0-1 0 0,0 0 1 0 0,0 0-1 0 0,1 0 1 0 0,-1 0-1 0 0,0 0 1 0 0,0 0-1 0 0,0 0 1 0 0,1 0-1 0 0,-1 0 1 0 0,0 0-1 0 0,0-1 1 0 0,0 1-1 0 0,0 0 1 0 0,1 0-1 0 0,-1 0 1 0 0,0 0-1 0 0,0 1 1 0 0,0-1-1 0 0,1 0 1 0 0,-1 0-1 0 0,-2 9-1009 0 0,-10 18-952 0 0,-1-6 949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77 6911 0 0,'2'-1'528'0'0,"32"-24"285"0"0,-15 13 2170 0 0,1 2 0 0 0,32-14 0 0 0,-49 23-2663 0 0,0 0 1 0 0,0 1 0 0 0,0-1 0 0 0,0 1-1 0 0,0-1 1 0 0,6 1 0 0 0,-7 0-49 0 0,0 1-160 0 0,1 0-82 0 0,1 1-22 0 0,6 13 183 0 0,-10-14-168 0 0,1 0-18 0 0,-1 0-1 0 0,1 0 1 0 0,-1-1-1 0 0,1 1 0 0 0,-1 0 1 0 0,0 0-1 0 0,0-1 1 0 0,1 1-1 0 0,-1 0 0 0 0,0 0 1 0 0,0 0-1 0 0,0-1 1 0 0,0 1-1 0 0,0 0 0 0 0,0 0 1 0 0,0 1-1 0 0,0 1 28 0 0,0 10-22 0 0,-4 1-10 0 0,0-8 6 0 0,1-1-1 0 0,-1 1 0 0 0,0-1 1 0 0,-1 0-1 0 0,1-1 1 0 0,-1 1-1 0 0,0-1 0 0 0,0 0 1 0 0,-1 0-1 0 0,-7 4 1 0 0,-13 11-2 0 0,-76 71 65 0 0,91-79-69 0 0,1 0-1 0 0,0 1 0 0 0,0 1 0 0 0,2 0 1 0 0,-1 0-1 0 0,-10 24 0 0 0,16-31 1 0 0,-6 29 0 0 0,7-23 0 0 0,6 0 22 0 0,-2-9 19 0 0,0-1 0 0 0,0 1 1 0 0,0-1-1 0 0,0 0 1 0 0,0 0-1 0 0,1 0 1 0 0,-1 0-1 0 0,1 0 1 0 0,-1 0-1 0 0,1-1 1 0 0,0 1-1 0 0,-1-1 1 0 0,1 0-1 0 0,0 0 1 0 0,0 0-1 0 0,0 0 1 0 0,0 0-1 0 0,0-1 0 0 0,0 1 1 0 0,4-1-1 0 0,6 0 109 0 0,1 0 0 0 0,-1-1 0 0 0,19-3 0 0 0,-6 1-47 0 0,40-7 233 0 0,-41 6-219 0 0,-1 0 1 0 0,47 1 0 0 0,-65 3-138 0 0,0 1 0 0 0,-1 0 1 0 0,1 0-1 0 0,-1 1 0 0 0,7 2 0 0 0,10 8-6237 0 0,-11-4-715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43 3679 0 0,'0'0'4732'0'0,"2"-1"-4154"0"0,15-12 3950 0 0,-15 11-3902 0 0,13-13 1670 0 0,-14 14-1784 0 0,1-1-21 0 0,7-7 1474 0 0,-19 19-1805 0 0,-26 20-207 0 0,-56 36-1 0 0,10-8-409 0 0,-74 51-572 0 0,47-33 814 0 0,107-75 211 0 0,-59 46-53 0 0,53-40 44 0 0,-1 1 1 0 0,2 0-1 0 0,-1 1 1 0 0,-11 16-1 0 0,13-11 13 0 0,5-12 17 0 0,1 0-1 0 0,-1 0 0 0 0,1-1 1 0 0,0 1-1 0 0,0 0 1 0 0,0 0-1 0 0,0 0 0 0 0,0 0 1 0 0,0 0-1 0 0,0 0 0 0 0,1 0 1 0 0,-1-1-1 0 0,1 1 1 0 0,-1 0-1 0 0,1 0 0 0 0,0 0 1 0 0,0-1-1 0 0,-1 1 1 0 0,1 0-1 0 0,0-1 0 0 0,1 1 1 0 0,-1-1-1 0 0,0 1 1 0 0,0-1-1 0 0,1 0 0 0 0,-1 1 1 0 0,1-1-1 0 0,-1 0 0 0 0,1 0 1 0 0,-1 0-1 0 0,5 1 1 0 0,2 2 139 0 0,0 0 1 0 0,0-1-1 0 0,1 0 1 0 0,0 0 0 0 0,12 1-1 0 0,16 1 510 0 0,55 1 0 0 0,-54-5-299 0 0,52 9 0 0 0,-57-5-353 0 0,-17-3-14 0 0,-3-1-12 0 0,-1-1-137 0 0,-9-1 108 0 0,-1 1-101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13015 0 0,'0'0'1179'0'0,"3"0"-972"0"0,23 0 529 0 0,-25 1-629 0 0,0-1 0 0 0,0 0 0 0 0,-1 0 0 0 0,1 1 0 0 0,0-1 0 0 0,0 0 0 0 0,0 1 0 0 0,0-1 1 0 0,0 1-1 0 0,-1-1 0 0 0,1 1 0 0 0,0-1 0 0 0,-1 1 0 0 0,1-1 0 0 0,0 1 0 0 0,-1 0 1 0 0,1 0-1 0 0,0-1 0 0 0,-1 1 0 0 0,1 0 0 0 0,-1 0 0 0 0,0 0 0 0 0,1 1 0 0 0,1 0 43 0 0,-1 1 0 0 0,0 0 0 0 0,0 0 0 0 0,0 1 0 0 0,0 4 0 0 0,-1-3-29 0 0,0 1-1 0 0,0-1 1 0 0,0 0-1 0 0,-1 0 1 0 0,0 0-1 0 0,0 1 1 0 0,-1-1-1 0 0,1 0 1 0 0,-1 0 0 0 0,-3 7-1 0 0,-5 6 112 0 0,-17 24-1 0 0,2-2-118 0 0,-9 25-39 0 0,22-38-147 0 0,11-25-582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0,'0'0'12439'0'0,"2"0"-12016"0"0,1 2-314 0 0,1 0 1 0 0,-1 0-1 0 0,0 1 0 0 0,0-1 1 0 0,0 1-1 0 0,0-1 1 0 0,0 1-1 0 0,-1 0 1 0 0,1 0-1 0 0,3 6 1 0 0,21 40 487 0 0,-14-24-296 0 0,-5-11-102 0 0,102 176 2009 0 0,-79-143-1489 0 0,69 82-1 0 0,-67-92-553 0 0,38 40 125 0 0,-61-67-250 0 0,0-1 1 0 0,1 0-1 0 0,0-1 0 0 0,0 0 0 0 0,16 7 0 0 0,-21-12-68 0 0,0-1 0 0 0,0-1-1 0 0,1 1 1 0 0,-1-1 0 0 0,0 0-1 0 0,1 0 1 0 0,-1-1 0 0 0,0 0 0 0 0,1 0-1 0 0,-1 0 1 0 0,0-1 0 0 0,1 0-1 0 0,-1 0 1 0 0,0-1 0 0 0,0 1-1 0 0,0-1 1 0 0,0-1 0 0 0,0 1 0 0 0,0-1-1 0 0,-1 0 1 0 0,1 0 0 0 0,-1-1-1 0 0,0 0 1 0 0,0 0 0 0 0,0 0-1 0 0,4-5 1 0 0,-8 7-203 0 0,0 0-1 0 0,-1 1 1 0 0,1-1-1 0 0,0 0 1 0 0,-1 0-1 0 0,0 0 1 0 0,1 0-1 0 0,-1 0 1 0 0,0 0-1 0 0,0 0 1 0 0,0 0-1 0 0,0 1 1 0 0,0-1 0 0 0,-1 0-1 0 0,1 0 1 0 0,0 0-1 0 0,-1 0 1 0 0,0 0-1 0 0,1 0 1 0 0,-1 1-1 0 0,0-1 1 0 0,-2-3-1 0 0,-5-4-1824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28 919 0 0,'-1'1'4140'0'0,"-22"7"977"0"0,-14 2-2276 0 0,28-5 2191 0 0,30-8-3864 0 0,25-14-539 0 0,-31 11-483 0 0,1 0 1 0 0,0 1-1 0 0,18-3 0 0 0,-16 5-23 0 0,-1 1 1 0 0,27 1-1 0 0,-37 1-99 0 0,-1 0 0 0 0,1 1 0 0 0,0 0 0 0 0,-1 1 0 0 0,1-1 0 0 0,-1 1 1 0 0,1 1-1 0 0,-1-1 0 0 0,10 6 0 0 0,-1 2 30 0 0,-13-5-57 0 0,-2-2 5 0 0,1-1 0 0 0,0 1 1 0 0,0-1-1 0 0,0 1 0 0 0,-1 0 0 0 0,1-1 1 0 0,-1 1-1 0 0,0 0 0 0 0,0-1 0 0 0,0 1 0 0 0,0 0 1 0 0,0-1-1 0 0,-1 1 0 0 0,1 0 0 0 0,-1-1 1 0 0,0 1-1 0 0,1 0 0 0 0,-1-1 0 0 0,-1 1 0 0 0,1-1 1 0 0,0 0-1 0 0,0 1 0 0 0,-1-1 0 0 0,1 0 1 0 0,-3 3-1 0 0,-3 3 27 0 0,0 0 1 0 0,-1 0-1 0 0,0-1 0 0 0,-14 11 1 0 0,1-3-2 0 0,0-1 0 0 0,0-1 1 0 0,-2-1-1 0 0,-41 17 0 0 0,45-22-12 0 0,1 1 0 0 0,0 0 0 0 0,-25 17 0 0 0,17-7-16 0 0,26-18 0 0 0,0 0 0 0 0,0 0 0 0 0,0 0 0 0 0,-1 0 0 0 0,1 0 0 0 0,0 0 0 0 0,0 0 0 0 0,0 0 0 0 0,0 0 0 0 0,0 0 0 0 0,0 0 0 0 0,0 0 0 0 0,0 0 0 0 0,0 0 0 0 0,-1 0 0 0 0,1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0,1-1 0 0 0,5 3 0 0 0,8 0 0 0 0,18-2 0 0 0,-22 0 0 0 0,0-1 0 0 0,14 4 0 0 0,-9-1 24 0 0,-1 1-1 0 0,0 0 1 0 0,-1 1 0 0 0,1 1-1 0 0,-1 0 1 0 0,23 15 0 0 0,0 1 538 0 0,-35-21-249 0 0,0-1-279 0 0,-1 1-1 0 0,1-1 0 0 0,-1 0 1 0 0,1 0-1 0 0,-1 1 0 0 0,1-1 1 0 0,-1 0-1 0 0,1 1 0 0 0,-1-1 1 0 0,1 0-1 0 0,-1 1 0 0 0,1-1 1 0 0,-1 1-1 0 0,0-1 0 0 0,1 1 1 0 0,-1-1-1 0 0,1 1 0 0 0,-2 1-9 0 0,0 1-1 0 0,1-1 1 0 0,-1 0-1 0 0,0 0 0 0 0,0 0 1 0 0,-1 0-1 0 0,1-1 1 0 0,0 1-1 0 0,-1 0 0 0 0,1 0 1 0 0,-1-1-1 0 0,1 1 0 0 0,-1-1 1 0 0,0 1-1 0 0,0-1 1 0 0,-4 3-1 0 0,-5 2 127 0 0,-23 10 1 0 0,12-6-59 0 0,-100 55 154 0 0,-53 26-225 0 0,156-82-8 0 0,0-2 0 0 0,0 0 1 0 0,-22 4-1 0 0,27-10-123 0 0,14-1 97 0 0,0 0 0 0 0,-1-1 0 0 0,1 1 0 0 0,0 0 0 0 0,0 0 0 0 0,0 0 0 0 0,0 0 0 0 0,0 0 0 0 0,0 0 1 0 0,0 0-1 0 0,0-1 0 0 0,0 1 0 0 0,0 0 0 0 0,0 0 0 0 0,0 0 0 0 0,0 0 0 0 0,0 0 0 0 0,0 0 0 0 0,0 0 0 0 0,0-1 0 0 0,0 1 0 0 0,0 0 1 0 0,0 0-1 0 0,0 0 0 0 0,0 0 0 0 0,1 0 0 0 0,-1 0 0 0 0,0 0 0 0 0,0-1 0 0 0,0 1 0 0 0,0 0 0 0 0,0 0 0 0 0,0 0 0 0 0,0 0 1 0 0,0 0-1 0 0,0 0 0 0 0,0 0 0 0 0,0 0 0 0 0,1 0 0 0 0,-1 0 0 0 0,0 0 0 0 0,0 0 0 0 0,0 0 0 0 0,0 0 0 0 0,0 0 0 0 0,0 0 0 0 0,1-1 1 0 0,16-9-1667 0 0,-16 10 1507 0 0,43-20-3495 0 0,-14 10 1779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11 9327 0 0,'9'-10'10326'0'0,"-11"12"-10116"0"0,-109 115 86 0 0,57-62-308 0 0,-62 79 0 0 0,-49 112 62 0 0,158-236-448 0 0,1-1 0 0 0,-1 0 1 0 0,-1 0-1 0 0,0 0 1 0 0,0-1-1 0 0,-12 10 1 0 0,6-13-3692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14279 0 0,'0'0'1755'0'0,"-2"0"-1542"0"0,-2 3-82 0 0,0-1-1 0 0,0 1 0 0 0,0 0 1 0 0,1 0-1 0 0,-1 0 0 0 0,1 0 1 0 0,0 1-1 0 0,0-1 0 0 0,0 1 1 0 0,1 0-1 0 0,-1 0 0 0 0,1 0 1 0 0,-3 7-1 0 0,-2 5 408 0 0,0 1-1 0 0,-5 21 1 0 0,5-10-140 0 0,2-13-246 0 0,0 0 0 0 0,2 0 0 0 0,0 1 0 0 0,1-1 0 0 0,0 1 0 0 0,1-1 0 0 0,1 1 0 0 0,3 29 0 0 0,-3-42-213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3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2303 0 0,'0'0'15026'0'0,"2"3"-14621"0"0,0-1-292 0 0,0 0 1 0 0,0 1-1 0 0,0-1 0 0 0,0 0 1 0 0,1 0-1 0 0,-1 0 0 0 0,1-1 1 0 0,-1 1-1 0 0,1 0 0 0 0,0-1 1 0 0,0 0-1 0 0,0 1 0 0 0,0-1 1 0 0,0-1-1 0 0,0 1 0 0 0,0 0 1 0 0,0-1-1 0 0,0 1 0 0 0,0-1 1 0 0,5 0-1 0 0,9 0 319 0 0,0-2 1 0 0,28-4-1 0 0,-37 4-324 0 0,36-6 270 0 0,3 0-29 0 0,58-4 0 0 0,-90 11-333 0 0,0 1 0 0 0,0 1 0 0 0,0 0 1 0 0,0 1-1 0 0,0 0 0 0 0,-1 2 0 0 0,1-1 0 0 0,16 8 0 0 0,27 16-1037 0 0,-56-26 677 0 0,13 2-512 0 0,-12-2 694 0 0,1-1 1 0 0,-1-1-1 0 0,1 1 0 0 0,-1 0 1 0 0,1-1-1 0 0,-1 0 0 0 0,0 0 1 0 0,1 0-1 0 0,-1 0 0 0 0,0 0 1 0 0,0-1-1 0 0,4-1 0 0 0,-1-1-1220 0 0,0 0 1 0 0,0 0-1 0 0,0-1 0 0 0,9-9 1 0 0,-2-1-3601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6911 0 0,'0'0'954'0'0,"1"2"206"0"0,2 5-625 0 0,0 0 0 0 0,0 0 0 0 0,-1 0 0 0 0,0 0 0 0 0,-1 0 0 0 0,1 0 0 0 0,-1 1 0 0 0,-1-1 0 0 0,1 0 0 0 0,-1 1 0 0 0,-1-1 0 0 0,0 10 0 0 0,-4 13 207 0 0,-14 49 1 0 0,15-64-395 0 0,-31 92 650 0 0,-2 12-663 0 0,30-97-293 0 0,4-12-14 0 0,1-1 0 0 0,0 1 0 0 0,-2 19 1 0 0,4-27-96 0 0,7 12-2313 0 0,0-5 1461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10999 0 0,'0'0'3350'0'0,"-2"0"-2796"0"0,-12 1-27 0 0,0 2 0 0 0,0 0 0 0 0,1 0-1 0 0,-1 1 1 0 0,-22 11 0 0 0,25-11-360 0 0,-11 4-143 0 0,1 2 0 0 0,-1 0 0 0 0,2 2 0 0 0,-1 0 0 0 0,-21 18 0 0 0,-124 115-24 0 0,99-86 16 0 0,30-28 16 0 0,-41 47 0 0 0,68-68 58 0 0,1 2-1 0 0,-10 16 0 0 0,16-23 2 0 0,0 0 0 0 0,1 0 0 0 0,0 1 0 0 0,0-1 0 0 0,0 1 0 0 0,0 0 0 0 0,1-1 0 0 0,-1 10 0 0 0,2-14-63 0 0,0 1-1 0 0,0 0 1 0 0,0-1 0 0 0,0 1-1 0 0,0 0 1 0 0,0-1 0 0 0,1 1-1 0 0,-1 0 1 0 0,1-1 0 0 0,-1 1 0 0 0,1-1-1 0 0,0 1 1 0 0,-1-1 0 0 0,1 1-1 0 0,0-1 1 0 0,0 0 0 0 0,2 3-1 0 0,-1-2 12 0 0,0 0-1 0 0,1-1 0 0 0,-1 1 1 0 0,0 0-1 0 0,1-1 0 0 0,0 1 1 0 0,-1-1-1 0 0,1 0 1 0 0,3 1-1 0 0,5 1 86 0 0,0 0 0 0 0,0-1-1 0 0,23 1 1 0 0,22 0 265 0 0,-19-2-153 0 0,0 2-1 0 0,52 10 1 0 0,-61-6-324 0 0,70 14-2301 0 0,-83-19 330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 2759 0 0,'-1'2'4980'0'0,"-11"15"666"0"0,8-12-5173 0 0,-1 0 0 0 0,1 0 0 0 0,-1-1 0 0 0,0 1 0 0 0,-8 5 4047 0 0,22-19-4431 0 0,1 1-34 0 0,1 1 1 0 0,0 0-1 0 0,0 1 0 0 0,0 0 0 0 0,1 1 0 0 0,0 0 1 0 0,0 1-1 0 0,0 1 0 0 0,20-4 0 0 0,-31 6-22 0 0,1 1-1 0 0,0 0 0 0 0,0 0 1 0 0,-1 0-1 0 0,1 0 0 0 0,0 0 1 0 0,0 0-1 0 0,0 0 0 0 0,-1 0 1 0 0,1 1-1 0 0,0-1 0 0 0,0 1 1 0 0,-1-1-1 0 0,1 1 0 0 0,0 0 1 0 0,-1 0-1 0 0,1 0 1 0 0,-1 0-1 0 0,1 0 0 0 0,-1 0 1 0 0,1 0-1 0 0,-1 0 0 0 0,0 1 1 0 0,0-1-1 0 0,0 0 0 0 0,1 1 1 0 0,-1-1-1 0 0,0 1 0 0 0,-1-1 1 0 0,1 1-1 0 0,0-1 0 0 0,0 1 1 0 0,0 3-1 0 0,0-1-21 0 0,0 0-1 0 0,-1 0 0 0 0,1 0 1 0 0,-1 0-1 0 0,0 1 0 0 0,0-1 1 0 0,0 0-1 0 0,-1 0 1 0 0,0 0-1 0 0,1 0 0 0 0,-1 0 1 0 0,-1 0-1 0 0,-1 5 1 0 0,-1-2-7 0 0,0 1 0 0 0,-1-1 0 0 0,0 0 0 0 0,0 0 1 0 0,-1 0-1 0 0,-11 11 0 0 0,-45 32 109 0 0,62-50-111 0 0,-17 11 12 0 0,0 0 0 0 0,-37 15 0 0 0,35-17 15 0 0,-1 0-1 0 0,-24 17 0 0 0,33-17-17 0 0,3 0-23 0 0,8-9 11 0 0,0 0 0 0 0,0 0 0 0 0,0 0-1 0 0,0 0 1 0 0,0 0 0 0 0,0 1 0 0 0,0-1 0 0 0,0 0-1 0 0,0 0 1 0 0,0 0 0 0 0,0 0 0 0 0,0 0 0 0 0,-1 0-1 0 0,1 0 1 0 0,0 0 0 0 0,0 1 0 0 0,0-1 0 0 0,0 0-1 0 0,0 0 1 0 0,0 0 0 0 0,0 0 0 0 0,0 0 0 0 0,0 0-1 0 0,0 0 1 0 0,0 1 0 0 0,0-1 0 0 0,0 0 0 0 0,0 0-1 0 0,0 0 1 0 0,0 0 0 0 0,1 0 0 0 0,-1 0 0 0 0,0 0-1 0 0,0 1 1 0 0,0-1 0 0 0,0 0 0 0 0,0 0 0 0 0,0 0-1 0 0,0 0 1 0 0,10 17-12 0 0,-4-13 15 0 0,-2-3-3 0 0,1 2 1 0 0,0 0 0 0 0,0-1 0 0 0,0 0 0 0 0,0 0 0 0 0,0 0 0 0 0,0 0 0 0 0,1-1 0 0 0,-1 0 0 0 0,0 0 0 0 0,10 0 0 0 0,6-1 0 0 0,31-4 0 0 0,0 0 0 0 0,-36 3-719 0 0,0 0 0 0 0,0-2 0 0 0,19-5 0 0 0,-30 7-894 0 0,7-5-306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3223 0 0,'0'-13'11935'0'0,"2"13"-10790"0"0,3 0-1018 0 0,-1 0-1 0 0,1 0 0 0 0,-1 1 0 0 0,0 0 1 0 0,1 0-1 0 0,-1 0 0 0 0,0 0 1 0 0,0 1-1 0 0,0-1 0 0 0,0 1 0 0 0,0 0 1 0 0,0 0-1 0 0,0 1 0 0 0,-1-1 0 0 0,4 4 1 0 0,5 3 261 0 0,-2 1 0 0 0,1 0 0 0 0,13 16 1 0 0,4 12 288 0 0,-2 1 1 0 0,-2 2 0 0 0,36 78-1 0 0,23 49-270 0 0,-77-156-381 0 0,1 1 0 0 0,0-2 0 0 0,1 1-1 0 0,0-1 1 0 0,0 0 0 0 0,14 12 0 0 0,-20-22-15 0 0,0 0 1 0 0,1 0-1 0 0,-1 0 0 0 0,1 0 1 0 0,-1 0-1 0 0,1-1 0 0 0,0 1 1 0 0,-1-1-1 0 0,1 0 0 0 0,0 0 1 0 0,-1 0-1 0 0,1 0 0 0 0,0 0 1 0 0,-1 0-1 0 0,1-1 0 0 0,3 0 1 0 0,-6 1-13 0 0,6-2-285 0 0,0 1 0 0 0,-1-1 0 0 0,1 0-1 0 0,-1-1 1 0 0,0 1 0 0 0,0-1 0 0 0,0 0-1 0 0,0 0 1 0 0,0-1 0 0 0,-1 1 0 0 0,1-1 0 0 0,-1 0-1 0 0,0 0 1 0 0,4-6 0 0 0,5-7-6741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14887 0 0,'0'0'1350'0'0,"-3"2"-1110"0"0,-29 19 258 0 0,1 1 0 0 0,0 2 1 0 0,-31 32-1 0 0,19-17-361 0 0,-139 123 510 0 0,149-131-454 0 0,-49 60-1 0 0,75-82-161 0 0,1 1 1 0 0,0-1-1 0 0,0 1 0 0 0,1 0 0 0 0,0 1 1 0 0,-6 19-1 0 0,10-17 12 0 0,1-9-44 0 0,1 1 16 0 0,5 12-143 0 0,-3-7-520 0 0,-2-8-241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62 6447 0 0,'0'0'12524'0'0,"3"-1"-12025"0"0,16-9-19 0 0,1 2 0 0 0,27-8 0 0 0,-23 8-285 0 0,-9 3 58 0 0,-8 2 20 0 0,1 1 0 0 0,-1-1 0 0 0,1 2 0 0 0,0-1 0 0 0,0 1 0 0 0,11-1-1 0 0,-17 4-192 0 0,5 8-69 0 0,-7-7-11 0 0,1-1 0 0 0,-1 1 0 0 0,0 0 0 0 0,0-1 0 0 0,0 1-1 0 0,0-1 1 0 0,-1 1 0 0 0,1-1 0 0 0,0 1 0 0 0,-1 0 0 0 0,0-1 0 0 0,0 1-1 0 0,0-1 1 0 0,0 0 0 0 0,0 1 0 0 0,0-1 0 0 0,-1 0 0 0 0,1 0 0 0 0,-1 0 0 0 0,-2 3-1 0 0,-4 4 6 0 0,0 0-1 0 0,-20 15 0 0 0,27-24-3 0 0,-45 35 56 0 0,-27 22 0 0 0,66-50-57 0 0,0-1 0 0 0,1 1 1 0 0,0 0-1 0 0,0 1 1 0 0,0 0-1 0 0,1 0 1 0 0,-6 12-1 0 0,7-6 0 0 0,4 1 0 0 0,1-13 0 0 0,0 1 0 0 0,0-1 0 0 0,0 1 0 0 0,1-1 0 0 0,-1 0 0 0 0,1 1 0 0 0,-1-1 0 0 0,1 0 0 0 0,0 0 0 0 0,0 0 0 0 0,0 0 0 0 0,0 0 0 0 0,4 2 0 0 0,12 8 0 0 0,-12-11 0 0 0,-1-1 0 0 0,7 2 9 0 0,0 0 0 0 0,-1-2 1 0 0,1 1-1 0 0,0-2 0 0 0,-1 1 0 0 0,20-5 0 0 0,2-1-116 0 0,-20-1-176 0 0,-3 2-256 0 0,0-2-1192 0 0,1-1-537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2303 0 0,'0'0'14512'0'0,"3"0"-13870"0"0,29 1 601 0 0,1-1 0 0 0,-1-1 0 0 0,45-8 1 0 0,28-2 165 0 0,186 6-836 0 0,-248 4-3629 0 0,-18-1-4574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99 5983 0 0,'-1'1'464'0'0,"-26"11"63"0"0,-5 4 10941 0 0,34-16-11304 0 0,0 0 0 0 0,0 0 0 0 0,0 0 0 0 0,0 0 0 0 0,0 0 1 0 0,0-1-1 0 0,0 1 0 0 0,3-2 0 0 0,1 1 148 0 0,125-27 1863 0 0,-32 11-1881 0 0,255-35 1061 0 0,-177 42-1870 0 0,-126 9-1307 0 0,59-9-1 0 0,-72 4 183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9215 0 0,'0'0'6347'0'0,"0"2"-4666"0"0,-2 36-1045 0 0,-2 0-1 0 0,-16 66 1 0 0,0-5 231 0 0,7-4-131 0 0,-27 145-109 0 0,37-226-598 0 0,1-6-26 0 0,0 0 1 0 0,0 1-1 0 0,-1-1 1 0 0,0 0-1 0 0,-7 13 1 0 0,8-19-93 0 0,3-1 37 0 0,-1-1 0 0 0,0 0 0 0 0,0 1 0 0 0,0-1 0 0 0,0 1 0 0 0,0-1 0 0 0,0 1 1 0 0,1-1-1 0 0,-1 1 0 0 0,0-1 0 0 0,0 0 0 0 0,1 1 0 0 0,-1-1 0 0 0,0 0 1 0 0,1 1-1 0 0,-1-1 0 0 0,0 0 0 0 0,1 1 0 0 0,-1-1 0 0 0,0 0 0 0 0,1 1 1 0 0,-1-1-1 0 0,1 0 0 0 0,-1 0 0 0 0,1 0 0 0 0,0 1 0 0 0,13 2-4610 0 0,4-7-1905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0,'0'0'16558'0'0,"2"1"-15726"0"0,6 1-264 0 0,-4 0-289 0 0,-1-1 0 0 0,1 0 0 0 0,0 1-1 0 0,-1 0 1 0 0,1 0 0 0 0,-1 0 0 0 0,1 0 0 0 0,3 4-1 0 0,-3-2-164 0 0,-1 0 0 0 0,0 1 1 0 0,0 0-1 0 0,0-1 0 0 0,-1 1 0 0 0,1 0 0 0 0,-1 0 0 0 0,0 1 0 0 0,1 6 0 0 0,5 12-275 0 0,-7-22-1018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4143 0 0,'0'0'17871'0'0,"2"-1"-17567"0"0,13-7-2357 0 0,19-8 1 0 0,-30 15 430 0 0</inkml:trace>
  <inkml:trace contextRef="#ctx0" brushRef="#br0" timeOffset="1">427 31 17047 0 0,'0'0'2054'0'0,"2"-2"-1089"0"0,20-24 3621 0 0,-21 24-3364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9215 0 0,'0'0'8562'0'0,"2"0"-7829"0"0,85-13 2662 0 0,53-4-886 0 0,-116 15-2261 0 0,214 0-116 0 0,-201 7-1412 0 0,-34-4-289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8287 0 0,'0'0'11448'0'0,"3"0"-10998"0"0,90-19 1100 0 0,67-4-782 0 0,162-14 192 0 0,-250 33-739 0 0,129-9-13 0 0,-173 8-203 0 0,-18 2-4951 0 0,-20 6 3242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8287 0 0,'0'0'639'0'0,"2"0"-415"0"0,6 1 779 0 0,-1 0-1 0 0,0 1 1 0 0,1 0-1 0 0,-1 0 1 0 0,0 0-1 0 0,13 7 1 0 0,-17-6-804 0 0,1-1 0 0 0,-1 0 1 0 0,1 1-1 0 0,-1-1 0 0 0,0 1 1 0 0,0 0-1 0 0,0 0 0 0 0,-1 1 1 0 0,1-1-1 0 0,-1 0 0 0 0,1 1 1 0 0,-1 0-1 0 0,0-1 1 0 0,2 7-1 0 0,2 10 192 0 0,-1-1 1 0 0,0 1-1 0 0,-1 0 1 0 0,0 23-1 0 0,-2 81 509 0 0,-3-106-877 0 0,0 0 0 0 0,-1 0 0 0 0,-1 0 0 0 0,-1-1 0 0 0,-1 1-1 0 0,0-1 1 0 0,-1 0 0 0 0,-1 0 0 0 0,0-1 0 0 0,-2 0 0 0 0,0 0 0 0 0,-12 15-1 0 0,-12 14-538 0 0,14-20-1351 0 0,-22 36 0 0 0,34-48 748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11055 0 0,'0'0'3362'0'0,"-3"0"-2696"0"0,-24 11-578 0 0,-50 28-1 0 0,10-4-98 0 0,-82 29 299 0 0,-19 10 554 0 0,136-59-763 0 0,1 2 1 0 0,1 1 0 0 0,0 1 0 0 0,-31 28-1 0 0,46-34 4 0 0,1 1 0 0 0,0 1-1 0 0,1 0 1 0 0,1 0 0 0 0,0 2-1 0 0,1-1 1 0 0,1 1 0 0 0,-9 19 0 0 0,16-27-22 0 0,0-1 1 0 0,0 0 0 0 0,1 1 0 0 0,0 0 0 0 0,0-1-1 0 0,1 1 1 0 0,1 0 0 0 0,-1 17 0 0 0,2-20-36 0 0,0 1 1 0 0,1 0 0 0 0,-1 0-1 0 0,1-1 1 0 0,0 1-1 0 0,1-1 1 0 0,0 1 0 0 0,0-1-1 0 0,0 0 1 0 0,1 0 0 0 0,-1 0-1 0 0,9 8 1 0 0,-5-6 151 0 0,1 0 0 0 0,0 0 0 0 0,1-1-1 0 0,-1 0 1 0 0,1-1 0 0 0,1 0 0 0 0,-1 0 0 0 0,19 7 0 0 0,-14-7 51 0 0,1-1 1 0 0,0-1 0 0 0,0-1 0 0 0,0 0-1 0 0,26 2 1 0 0,-10-5-390 0 0,0-1 0 0 0,1-1 0 0 0,-1-1 0 0 0,-1-2 0 0 0,51-15 0 0 0,-47 8-3108 0 0,-20 5 1582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29 191 11775 0 0,'0'0'1068'0'0,"-1"2"-877"0"0,-26 51 3622 0 0,30-54-3661 0 0,0 0 0 0 0,0-1-1 0 0,1 1 1 0 0,-1-1 0 0 0,0 1-1 0 0,0-1 1 0 0,0 0 0 0 0,0 0-1 0 0,-1 0 1 0 0,1-1 0 0 0,3-3-1 0 0,-1 2 61 0 0,66-66 575 0 0,-47 46-439 0 0,0 1 1 0 0,1 0-1 0 0,1 2 0 0 0,30-19 0 0 0,-51 37-348 0 0,21-7 0 0 0,-14 7-14 0 0,-8 4-45 0 0,-2 1 53 0 0,-1 0 1 0 0,1 0 0 0 0,0 1-1 0 0,-1-1 1 0 0,0 0-1 0 0,0 1 1 0 0,1-1-1 0 0,-1 0 1 0 0,-1 1-1 0 0,1 0 1 0 0,0-1 0 0 0,-1 1-1 0 0,1-1 1 0 0,-1 1-1 0 0,0 0 1 0 0,0-1-1 0 0,0 1 1 0 0,0 0 0 0 0,-1 3-1 0 0,-1 10 24 0 0,0-1-1 0 0,-7 19 1 0 0,5-16 34 0 0,-1 1 3 0 0,1-6-6 0 0,2 0-1 0 0,-3 18 1 0 0,3-19-54 0 0,1-8 0 0 0,1 1 0 0 0,-1-1 0 0 0,1 1-1 0 0,0-1 1 0 0,0 1 0 0 0,0-1 0 0 0,2 6 0 0 0,-2-9-72 0 0,0 0 1 0 0,0 0 0 0 0,0-1 0 0 0,1 1-1 0 0,-1 0 1 0 0,0-1 0 0 0,0 1 0 0 0,1 0-1 0 0,-1-1 1 0 0,0 1 0 0 0,1 0 0 0 0,-1-1 0 0 0,1 1-1 0 0,-1-1 1 0 0,1 1 0 0 0,0 0 0 0 0,2 2-214 0 0,4 8-658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10135 0 0,'0'0'3991'0'0,"-1"3"-2387"0"0,0 9-1241 0 0,0-1-1 0 0,0 0 1 0 0,1 1 0 0 0,1-1-1 0 0,0 0 1 0 0,0 0-1 0 0,1 1 1 0 0,1-1 0 0 0,0 0-1 0 0,0-1 1 0 0,10 21 0 0 0,5 7 811 0 0,44 65 1 0 0,-38-69-610 0 0,0-2 1 0 0,3-1-1 0 0,53 51 0 0 0,103 68 737 0 0,-165-137-1210 0 0,-2 0-19 0 0,-1 1 0 0 0,1 0 0 0 0,24 31-1 0 0,-34-37-52 0 0,0 0-1 0 0,-1 1 1 0 0,0 0-1 0 0,0 0 1 0 0,-1 0-1 0 0,0 0 0 0 0,0 1 1 0 0,-1-1-1 0 0,0 1 1 0 0,1 10-1 0 0,-4-5-19 0 0,0 9-500 0 0,0-22-51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14943 0 0,'0'0'2074'0'0,"0"3"-1585"0"0,-13 84 2396 0 0,3-49-2583 0 0,-1-1 1 0 0,-2 0-1 0 0,-2 0 0 0 0,-2-2 1 0 0,-1 0-1 0 0,-1-1 0 0 0,-2 0 1 0 0,-2-2-1 0 0,0-1 0 0 0,-48 48 0 0 0,-55 51-40 0 0,95-93-997 0 0,-47 70 0 0 0,63-80-3479 0 0,14-25 2655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7831 0 0,'0'0'3791'0'0,"0"2"-2155"0"0,0 2-1349 0 0,0 1 0 0 0,0-1 0 0 0,0 1 0 0 0,-1-1-1 0 0,1 1 1 0 0,-1-1 0 0 0,0 1 0 0 0,-1-1 0 0 0,-2 8 0 0 0,-24 41 262 0 0,13-25 56 0 0,-24 50 537 0 0,-217 428 1490 0 0,253-500-2855 0 0,0 0 0 0 0,1 0 0 0 0,0 0 0 0 0,0 0 0 0 0,0 1 0 0 0,1-1 0 0 0,-1 1 0 0 0,2-1 0 0 0,-1 11 0 0 0,16-21-2572 0 0,2-3 1356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70 150 3223 0 0,'-2'1'240'0'0,"-18"13"-977"0"0,10-6 4305 0 0,1-1-1 0 0,0 1 1 0 0,-10 12 4314 0 0,28-29-6973 0 0,18-13-162 0 0,67-55 288 0 0,-75 64-1000 0 0,0 0-1 0 0,1 1 1 0 0,27-11-1 0 0,-20 12-21 0 0,57-15 0 0 0,-83 25 4 0 0,0 1-1 0 0,0 0 1 0 0,1 0 0 0 0,-1 0-1 0 0,0 0 1 0 0,0 0 0 0 0,0 0-1 0 0,0 0 1 0 0,0 0 0 0 0,1 1 0 0 0,-1-1-1 0 0,0 0 1 0 0,0 1 0 0 0,0-1-1 0 0,0 1 1 0 0,0-1 0 0 0,0 1 0 0 0,0-1-1 0 0,0 1 1 0 0,0 0 0 0 0,0 0-1 0 0,0-1 1 0 0,-1 1 0 0 0,1 0 0 0 0,0 0-1 0 0,0 0 1 0 0,-1 0 0 0 0,1 0-1 0 0,-1 0 1 0 0,1 0 0 0 0,-1 0-1 0 0,1 0 1 0 0,0 2 0 0 0,0 1 9 0 0,0 0 0 0 0,1 0 0 0 0,-2 1 0 0 0,1-1 0 0 0,0 0 0 0 0,-1 1 0 0 0,0 4 0 0 0,-2 6-1 0 0,-1-1 1 0 0,0 1-1 0 0,-9 24 1 0 0,7-25-1 0 0,1 1 1 0 0,0-1 0 0 0,1 1 0 0 0,-1 16 0 0 0,3-26-15 0 0,1 0 1 0 0,1-1-1 0 0,-1 1 1 0 0,1-1-1 0 0,-1 1 1 0 0,1-1-1 0 0,1 0 1 0 0,-1 1 0 0 0,0-1-1 0 0,1 0 1 0 0,0 0-1 0 0,0 0 1 0 0,0 0-1 0 0,1 0 1 0 0,-1 0-1 0 0,1 0 1 0 0,6 6-1 0 0,-6-7 2 0 0,13 11-15 0 0,-14-12-216 0 0,0-1 0 0 0,0 1 0 0 0,0-1 0 0 0,0 0 0 0 0,0 0-1 0 0,0 0 1 0 0,1 0 0 0 0,-1 0 0 0 0,0-1 0 0 0,1 1 0 0 0,-1-1 0 0 0,1 1 0 0 0,-1-1 0 0 0,1 0-1 0 0,-1 0 1 0 0,5-1 0 0 0,7-2-7682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8751 0 0,'0'0'8552'0'0,"3"0"-7320"0"0,146-5 3135 0 0,40-1-2129 0 0,-158 8-2810 0 0,1 0-1 0 0,-1 2 1 0 0,-1 1 0 0 0,34 11 0 0 0,-45-10-949 0 0,-2-1-14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35 12151 0 0,'0'0'555'0'0,"1"-2"-12"0"0,3-8-350 0 0,0-1 4684 0 0,-4 4-4370 0 0,0 3 643 0 0,-9 5-511 0 0,-9 5-657 0 0,1 1 0 0 0,-26 14 0 0 0,-9 5-26 0 0,-5-1 14 0 0,-53 33 1 0 0,-51 41-16 0 0,64-38 31 0 0,67-43 9 0 0,-100 67 16 0 0,114-74-22 0 0,1 2-1 0 0,0 0 0 0 0,1 1 1 0 0,1 0-1 0 0,-21 28 0 0 0,32-38 11 0 0,0-1-1 0 0,-1 1 1 0 0,2 0 0 0 0,-1-1-1 0 0,0 1 1 0 0,1 0 0 0 0,-1 0-1 0 0,1 0 1 0 0,0 1-1 0 0,1-1 1 0 0,-1 0 0 0 0,1 0-1 0 0,0 0 1 0 0,0 7 0 0 0,1-8-3 0 0,-1 1 1 0 0,1-1 0 0 0,0 0 0 0 0,1 1 0 0 0,-1-1 0 0 0,0 0 0 0 0,1 0 0 0 0,0 0-1 0 0,0 0 1 0 0,0 0 0 0 0,0 0 0 0 0,0-1 0 0 0,1 1 0 0 0,-1 0 0 0 0,1-1 0 0 0,-1 0-1 0 0,1 0 1 0 0,3 2 0 0 0,7 4 2 0 0,0-1 0 0 0,0-1 0 0 0,0 0 1 0 0,23 7-1 0 0,59 10 54 0 0,-82-20-28 0 0,17 2 19 0 0,0-1 0 0 0,0-1 0 0 0,0-2 0 0 0,41-3 0 0 0,-28-2 165 0 0,-1-2 0 0 0,62-16-1 0 0,-98 20-208 0 0,17-6-26 0 0,-55 4-605 0 0,25 5 325 0 0,-1 0 0 0 0,1 1 0 0 0,0 0 0 0 0,-10 3 0 0 0,-1 1-680 0 0,-3 0-241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0 919 0 0,'0'0'20907'0'0,"0"3"-20802"0"0,-7 15 59 0 0,-1-1-1 0 0,0 0 1 0 0,-1 0-1 0 0,0-1 1 0 0,-13 16-1 0 0,8-13-64 0 0,2 1 0 0 0,0 0-1 0 0,1 1 1 0 0,1 1 0 0 0,1 0-1 0 0,1 0 1 0 0,-8 34 0 0 0,16-53-210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112 140 6911 0 0,'0'0'5911'0'0,"2"-1"-5059"0"0,63-51 1869 0 0,0 0-1489 0 0,-57 47-1008 0 0,1 0-1 0 0,-1 0 1 0 0,1 0-1 0 0,0 1 0 0 0,1 0 1 0 0,10-2-1 0 0,-18 5 92 0 0,10 4 97 0 0,-11-2-390 0 0,0-1 0 0 0,1 1 0 0 0,-1-1 0 0 0,0 1 1 0 0,0 0-1 0 0,0-1 0 0 0,0 1 0 0 0,0 0 0 0 0,-1 0 0 0 0,1-1 1 0 0,0 1-1 0 0,0 0 0 0 0,0 0 0 0 0,-1 0 0 0 0,1 0 0 0 0,-1 0 0 0 0,1 0 1 0 0,0 2-1 0 0,5 20 28 0 0,-5-17-37 0 0,-1 0 1 0 0,0 1 0 0 0,0-1 0 0 0,-1 0-1 0 0,0 0 1 0 0,0 0 0 0 0,0 1 0 0 0,-1-1-1 0 0,0 0 1 0 0,0-1 0 0 0,-1 1 0 0 0,-2 6-1 0 0,0-4 27 0 0,0-1 0 0 0,0 1 0 0 0,-1-1 0 0 0,0 0 0 0 0,0-1 0 0 0,0 1 0 0 0,-13 8 0 0 0,1-1-12 0 0,-60 42 120 0 0,50-38-132 0 0,2 2 0 0 0,0 0 0 0 0,-44 47 0 0 0,64-61-16 0 0,1 1 0 0 0,0 0 0 0 0,1 0 0 0 0,-5 8 0 0 0,5-3 0 0 0,9 0 19 0 0,-4-10 13 0 0,1 0-1 0 0,0 0 1 0 0,-1 0-1 0 0,1 0 1 0 0,0-1 0 0 0,0 1-1 0 0,0 0 1 0 0,1-1 0 0 0,-1 1-1 0 0,0-1 1 0 0,1 0 0 0 0,-1 0-1 0 0,0 0 1 0 0,1 0 0 0 0,-1 0-1 0 0,1-1 1 0 0,0 1 0 0 0,2 0-1 0 0,7 0 260 0 0,0 0 0 0 0,22-2 0 0 0,-19 0-32 0 0,129-12 607 0 0,-42 3-1672 0 0,-36 7-2474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1276 104 5983 0 0,'170'-46'627'0'0,"-97"28"1360"0"0,-53 12 663 0 0,0-1 1 0 0,34-17 4245 0 0,-67 21-6187 0 0,8 4-667 0 0,0-1 0 0 0,-1 1 0 0 0,1 0 0 0 0,0 1 0 0 0,0-1 0 0 0,0 1 0 0 0,0 0 0 0 0,-7 4 0 0 0,-10 3 4 0 0,-357 96-213 0 0,135-43 54 0 0,-21-5-138 0 0,-5-22 182 0 0,198-28 69 0 0,-63 10 0 0 0,-8 7-208 0 0,129-23 136 0 0,12-1-1 0 0,16 5-775 0 0,-1-3 658 0 0,0 0 0 0 0,0 0 1 0 0,17-1-1 0 0,2 1 46 0 0,-17-2 146 0 0,1 2 1 0 0,-1 0-1 0 0,0 0 0 0 0,0 2 1 0 0,0 0-1 0 0,23 9 0 0 0,-35-11 16 0 0,0 0 0 0 0,0 0-1 0 0,-1 0 1 0 0,1 0 0 0 0,0 0 0 0 0,-1 1-1 0 0,1 0 1 0 0,-1-1 0 0 0,0 1 0 0 0,2 4-1 0 0,15 30 101 0 0,-16-32-115 0 0,83 206 129 0 0,-72-181-132 0 0,-3 0 0 0 0,0 1 0 0 0,7 34 0 0 0,-15-47 35 0 0,2 24 0 0 0,-5-35 114 0 0,0 0-1 0 0,0 0 1 0 0,0 0-1 0 0,-1 0 1 0 0,0 0-1 0 0,-3 9 1 0 0,3-14 493 0 0,0-1-577 0 0,1 0-1 0 0,-1 0 1 0 0,0 0 0 0 0,0-1-1 0 0,0 1 1 0 0,0 0 0 0 0,0-1-1 0 0,0 1 1 0 0,0-1-1 0 0,0 1 1 0 0,-1-1 0 0 0,1 1-1 0 0,0-1 1 0 0,0 0-1 0 0,0 1 1 0 0,0-1 0 0 0,-1 0-1 0 0,1 0 1 0 0,0 0 0 0 0,0 0-1 0 0,0 0 1 0 0,-1 0-1 0 0,1-1 1 0 0,0 1 0 0 0,0 0-1 0 0,0 0 1 0 0,-2-2 0 0 0,0 1-36 0 0,1 0 1 0 0,0 0-1 0 0,0-1 1 0 0,0 1-1 0 0,1-1 1 0 0,-1 0-1 0 0,0 0 1 0 0,0 1-1 0 0,1-1 1 0 0,-1 0-1 0 0,1 0 1 0 0,0 0-1 0 0,-2-3 1 0 0,1 0-8 0 0,1 1 0 0 0,-1 0 1 0 0,1-1-1 0 0,0 1 0 0 0,0-1 1 0 0,1 0-1 0 0,-1 1 0 0 0,1-1 1 0 0,0 1-1 0 0,0-1 0 0 0,0 0 1 0 0,1 1-1 0 0,0-1 0 0 0,2-8 1 0 0,3-5 33 0 0,1 1-1 0 0,12-24 1 0 0,-13 28-32 0 0,14-25 61 0 0,43-61 0 0 0,35-28-99 0 0,36-53-434 0 0,-132 178-62 0 0,-13 13-1479 0 0,9-9 1717 0 0,1 0 46 0 0,-1-1-1 0 0,1 1 1 0 0,-1 0 0 0 0,1 0-1 0 0,0 0 1 0 0,0-1 0 0 0,0 1-1 0 0,0 0 1 0 0,0 0-1 0 0,0 1 1 0 0,-1 1 0 0 0,-1 8-6464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5983 0 0,'0'0'274'0'0,"-2"0"-6"0"0,-8 0 3569 0 0,11 0-3553 0 0,0 0-1 0 0,0-1 1 0 0,0 1 0 0 0,0 0-1 0 0,0-1 1 0 0,0 1 0 0 0,0-1-1 0 0,0 1 1 0 0,0-1 0 0 0,0 1 0 0 0,1-2-1 0 0,3-1 249 0 0,175-82 1929 0 0,-131 64-1927 0 0,-29 11 34 0 0,1 1 1 0 0,1 1-1 0 0,-1 1 1 0 0,42-8-1 0 0,-60 14-165 0 0,-3 1-390 0 0,1 0 1 0 0,-1 1-1 0 0,1-1 0 0 0,0 0 1 0 0,-1 0-1 0 0,1 0 0 0 0,-1 0 1 0 0,1 1-1 0 0,-1-1 0 0 0,1 0 1 0 0,-1 1-1 0 0,1-1 0 0 0,-1 0 1 0 0,1 1-1 0 0,-1-1 0 0 0,1 1 1 0 0,-1-1-1 0 0,1 0 0 0 0,-1 1 1 0 0,0-1-1 0 0,1 1 0 0 0,-1-1 1 0 0,0 1-1 0 0,0-1 0 0 0,1 1 1 0 0,-1 0-1 0 0,0-1 0 0 0,0 1 1 0 0,0-1-1 0 0,0 1 0 0 0,1 0 1 0 0,-1-1-1 0 0,0 1 0 0 0,0-1 1 0 0,0 1-1 0 0,-1 1 0 0 0,1 0-8 0 0,0 1 0 0 0,0-1 0 0 0,0 1 0 0 0,-1-1 0 0 0,1 0 0 0 0,-1 1 0 0 0,0-1 1 0 0,-1 4-1 0 0,-4 4-23 0 0,0 0 0 0 0,-1 0-1 0 0,-1 0 1 0 0,0-1 0 0 0,0 0 0 0 0,0-1 0 0 0,-15 12 0 0 0,-7 3 12 0 0,-35 19-1 0 0,51-33 7 0 0,-59 40 0 0 0,64-43 0 0 0,1 1 0 0 0,0 0 0 0 0,1 1 0 0 0,0 0 0 0 0,0 0 0 0 0,-6 10 0 0 0,12-17 0 0 0,1 0 0 0 0,-1 0 0 0 0,1-1 0 0 0,-1 1 0 0 0,1 0 0 0 0,0 0 0 0 0,-1 0 0 0 0,1 0 0 0 0,0-1 0 0 0,0 1 0 0 0,-1 0 0 0 0,1 0 0 0 0,0 2 0 0 0,1-2 1 0 0,-1 1 1 0 0,1-1-1 0 0,0 1 0 0 0,0-1 0 0 0,-1 1 0 0 0,1-1 0 0 0,0 0 1 0 0,0 1-1 0 0,0-1 0 0 0,1 0 0 0 0,-1 0 0 0 0,0 0 1 0 0,0 0-1 0 0,1 0 0 0 0,-1 0 0 0 0,1 0 0 0 0,-1 0 1 0 0,1-1-1 0 0,-1 1 0 0 0,1 0 0 0 0,-1-1 0 0 0,3 1 1 0 0,5 2 95 0 0,0-1 1 0 0,16 2-1 0 0,13-1 258 0 0,0-1-1 0 0,41-5 1 0 0,4 0 57 0 0,-75 3-901 0 0,18 0 1462 0 0,-13 2-7949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0,'0'0'11284'0'0,"2"2"-10700"0"0,6 10-48 0 0,0-1 1 0 0,1 0-1 0 0,0-1 0 0 0,14 13 0 0 0,48 34 1419 0 0,-48-40-1420 0 0,0 2 0 0 0,39 40 1 0 0,-49-43-493 0 0,11 14 129 0 0,1-2 0 0 0,2 0-1 0 0,47 37 1 0 0,-30-30-172 0 0,-25-24 0 0 0,-13-10 0 0 0,-1-1 0 0 0,-1 1-75 0 0,1-1-1 0 0,-1 0 1 0 0,1 0 0 0 0,-1 0-1 0 0,0 0 1 0 0,1-1 0 0 0,-1 0-1 0 0,1 0 1 0 0,6-2 0 0 0,-3 0-242 0 0,-1 0 0 0 0,0 0 0 0 0,0-1 0 0 0,11-6 0 0 0,-1-4-1433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0 919 0 0,'0'0'16382'0'0,"-2"2"-15878"0"0,-71 49 746 0 0,20-5-1032 0 0,2 3-1 0 0,1 2 1 0 0,3 2 0 0 0,-67 99-1 0 0,32-36 116 0 0,40-59-215 0 0,35-47-65 0 0,1-1-869 0 0,6-9 745 0 0,0 0 1 0 0,0 0 0 0 0,0 0-1 0 0,0 1 1 0 0,0-1-1 0 0,1 0 1 0 0,-1 0 0 0 0,0 0-1 0 0,0 0 1 0 0,0 0-1 0 0,0 0 1 0 0,0 0 0 0 0,0 1-1 0 0,0-1 1 0 0,0 0-1 0 0,0 0 1 0 0,0 0 0 0 0,0 0-1 0 0,0 0 1 0 0,0 0 0 0 0,0 0-1 0 0,1 0 1 0 0,-1 0-1 0 0,0 0 1 0 0,0 0 0 0 0,0 1-1 0 0,0-1 1 0 0,0 0-1 0 0,0 0 1 0 0,0 0 0 0 0,0 0-1 0 0,1 0 1 0 0,-1 0-1 0 0,0 0 1 0 0,0 0 0 0 0,0 0-1 0 0,0 0 1 0 0,0 0 0 0 0,0 0-1 0 0,16-3-4805 0 0,-12 2 5243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11975 0 0,'0'0'9295'0'0,"1"2"-9096"0"0,4 10 50 0 0,0 1 0 0 0,-1 0 0 0 0,0 0 0 0 0,3 21 0 0 0,-6-25-208 0 0,-1 0 0 0 0,0-1 0 0 0,0 1-1 0 0,-1-1 1 0 0,0 1 0 0 0,0-1 0 0 0,-1 1 0 0 0,-4 13 0 0 0,2-8-1 0 0,2-8-22 0 0,0 1 0 0 0,-1-1 0 0 0,-5 11 0 0 0,7-15-201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8T01:43:5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57 919 0 0,'0'0'10215'0'0,"-8"1"-8674"0"0,-35 9 343 0 0,34-8 5299 0 0,18-6-7107 0 0,0 0 0 0 0,0 0 0 0 0,0 1 1 0 0,13-2-1 0 0,0-1-52 0 0,124-28 149 0 0,-119 30-99 0 0,1 0-1 0 0,0 2 1 0 0,36 3 0 0 0,-61-1-65 0 0,44 5 133 0 0,-43-5-119 0 0,0 1 0 0 0,1 0 1 0 0,-1 0-1 0 0,0 1 0 0 0,0-1 0 0 0,0 1 1 0 0,0 0-1 0 0,6 4 0 0 0,-9-5-21 0 0,0 0 0 0 0,0 0 0 0 0,0 1-1 0 0,0-1 1 0 0,0 0 0 0 0,0 1 0 0 0,0-1 0 0 0,-1 1-1 0 0,1-1 1 0 0,0 1 0 0 0,-1-1 0 0 0,1 1 0 0 0,-1 0-1 0 0,0-1 1 0 0,1 1 0 0 0,-1 0 0 0 0,0-1 0 0 0,0 1-1 0 0,0 0 1 0 0,0-1 0 0 0,0 1 0 0 0,-1 0 0 0 0,1-1-1 0 0,0 1 1 0 0,-1-1 0 0 0,1 1 0 0 0,-1-1 0 0 0,0 1-1 0 0,-1 2 1 0 0,-1 3 2 0 0,-1 1-1 0 0,-1-1 1 0 0,1 0 0 0 0,-9 9-1 0 0,3-5 5 0 0,0-1 0 0 0,-1 0 0 0 0,-23 16 0 0 0,-39 20 24 0 0,40-28 0 0 0,0-1 0 0 0,-1-1 0 0 0,-41 12 0 0 0,57-24-45 0 0,16-4-58 0 0,4 0-370 0 0,7-2 435 0 0,0 1-1 0 0,0 0 1 0 0,0 0 0 0 0,1 1 0 0 0,-1 0-1 0 0,0 1 1 0 0,0 0 0 0 0,0 0 0 0 0,0 1 0 0 0,0 1-1 0 0,15 4 1 0 0,-13-2 5 0 0,-1-1 0 0 0,1 0 0 0 0,13 2 0 0 0,19 6 21 0 0,-35-9-10 0 0,0 0 29 0 0,0 0 0 0 0,0 0 0 0 0,-1 1 0 0 0,1 0 0 0 0,12 9-1 0 0,-19-11-31 0 0,1-1-1 0 0,-1 1 0 0 0,1-1 0 0 0,-1 1 1 0 0,0 0-1 0 0,0-1 0 0 0,0 1 0 0 0,1 0 0 0 0,-2 0 1 0 0,1 0-1 0 0,0 0 0 0 0,0 0 0 0 0,-1 0 1 0 0,1 0-1 0 0,-1 0 0 0 0,1 0 0 0 0,-1 0 1 0 0,0 0-1 0 0,0 0 0 0 0,0 0 0 0 0,0 1 0 0 0,0-1 1 0 0,-1 0-1 0 0,1 0 0 0 0,0 0 0 0 0,-1 0 1 0 0,0 0-1 0 0,-1 3 0 0 0,0-1 13 0 0,0 1 0 0 0,-1-1 0 0 0,1 0 0 0 0,-1 0 0 0 0,0-1 0 0 0,0 1 0 0 0,-1-1 0 0 0,1 1 1 0 0,-1-1-1 0 0,-4 3 0 0 0,-44 28 278 0 0,46-31-276 0 0,-39 21 245 0 0,-64 24 0 0 0,52-24-154 0 0,-114 38-36 0 0,162-59-2333 0 0,21-6 354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1375 0 0,'2'3'10795'0'0,"-1"-1"-10390"0"0,1 0 0 0 0,-1 0 0 0 0,1 0 0 0 0,0 0 0 0 0,0-1 0 0 0,0 1 0 0 0,0 0 0 0 0,0-1 0 0 0,0 1 0 0 0,0-1 0 0 0,1 0 0 0 0,3 2 0 0 0,0-1-15 0 0,0 0 0 0 0,0-1 1 0 0,0 0-1 0 0,13 1 0 0 0,3-1 129 0 0,0-2 1 0 0,24-3-1 0 0,-38 3-36 0 0,282-22 1601 0 0,-218 26-2228 0 0,-16 1-1122 0 0,-52-5 950 0 0,1 0 0 0 0,-1 0 0 0 0,0 0 1 0 0,1-1-1 0 0,-1 0 0 0 0,0 0 1 0 0,0 0-1 0 0,0 0 0 0 0,0 0 1 0 0,0-1-1 0 0,-1 0 0 0 0,5-4 1 0 0,4-3-1505 0 0,1-1-62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9215 0 0,'0'0'707'0'0,"-2"1"-464"0"0,-2 3-11 0 0,0 0 1 0 0,0 0-1 0 0,0 0 1 0 0,1 0-1 0 0,-1 0 0 0 0,1 1 1 0 0,0 0-1 0 0,0 0 1 0 0,1 0-1 0 0,-1 0 1 0 0,1 0-1 0 0,-2 9 1 0 0,-2 7 971 0 0,-7 40 0 0 0,-38 186 1231 0 0,47-235-2380 0 0,2-6-44 0 0,1-1 0 0 0,0 1 1 0 0,0 0-1 0 0,0-1 0 0 0,0 1 1 0 0,1 0-1 0 0,0 8 0 0 0,1-14-21 0 0,-1 1-1 0 0,0-1 1 0 0,1 1-1 0 0,-1-1 1 0 0,1 1-1 0 0,-1-1 1 0 0,1 1-1 0 0,-1-1 1 0 0,1 0-1 0 0,0 1 1 0 0,-1-1-1 0 0,1 0 1 0 0,-1 1 0 0 0,1-1-1 0 0,0 0 1 0 0,-1 0-1 0 0,1 0 1 0 0,0 0-1 0 0,-1 0 1 0 0,1 1-1 0 0,1-2 1 0 0,-2 2-26 0 0,3-1-126 0 0,0 0 0 0 0,-1 0 0 0 0,1 0 0 0 0,-1 0 0 0 0,1 0 0 0 0,0-1 1 0 0,-1 1-1 0 0,1-1 0 0 0,3-1 0 0 0,10-4-801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0 919 0 0,'0'0'15407'0'0,"-1"2"-14968"0"0,-3 4-341 0 0,0-1 0 0 0,-1 0 0 0 0,0 0 0 0 0,0 0 0 0 0,0-1 0 0 0,-7 5 0 0 0,-39 23 159 0 0,26-17-78 0 0,-101 53 568 0 0,78-45-490 0 0,-63 43-1 0 0,61-29-253 0 0,0 2 0 0 0,3 3 0 0 0,-69 77 0 0 0,100-101 163 0 0,2 1-1 0 0,0 0 0 0 0,1 1 1 0 0,1 0-1 0 0,-16 38 0 0 0,24-48-98 0 0,0 0 0 0 0,1 0 0 0 0,1 0 0 0 0,-1 0 0 0 0,1 0 0 0 0,1 0 0 0 0,0 1 0 0 0,1-1 0 0 0,0 0 0 0 0,0 1 0 0 0,1-1 0 0 0,1 0 0 0 0,-1 1 0 0 0,2-1 0 0 0,4 14 0 0 0,-5-21-12 0 0,-1 0-1 0 0,1 0 0 0 0,0-1 1 0 0,0 1-1 0 0,0-1 0 0 0,0 1 0 0 0,0-1 1 0 0,0 0-1 0 0,1 0 0 0 0,-1 0 1 0 0,1 0-1 0 0,0 0 0 0 0,0 0 1 0 0,-1-1-1 0 0,1 1 0 0 0,0-1 1 0 0,0 0-1 0 0,0 0 0 0 0,1 0 1 0 0,-1 0-1 0 0,5 0 0 0 0,9 1 223 0 0,0 0-1 0 0,-1-2 1 0 0,19-1-1 0 0,-11 1 76 0 0,0-1-142 0 0,36 2 124 0 0,-45 1-278 0 0,16 1-181 0 0,-21-3-1017 0 0,0-1 0 0 0,0 0 0 0 0,14-3 0 0 0,-21 3-298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65 6447 0 0,'0'0'12059'0'0,"2"-1"-11344"0"0,10-2 8 0 0,-1-2 0 0 0,0 1 1 0 0,0-1-1 0 0,13-9 1 0 0,-8 5-4 0 0,21-8 0 0 0,-24 12-555 0 0,-13 5-160 0 0,1-1-1 0 0,0 1 1 0 0,0 0-1 0 0,-1 0 1 0 0,1 0 0 0 0,0 0-1 0 0,0 0 1 0 0,-1 0-1 0 0,1 0 1 0 0,0 0 0 0 0,0 0-1 0 0,-1 0 1 0 0,1 0-1 0 0,0 0 1 0 0,0 1-1 0 0,1 0-3 0 0,-1 0 0 0 0,-1 1-1 0 0,1-1 1 0 0,0 0-1 0 0,0 1 1 0 0,0-1 0 0 0,-1 1-1 0 0,1-1 1 0 0,-1 0-1 0 0,1 1 1 0 0,-1-1 0 0 0,1 1-1 0 0,-1 0 1 0 0,0-1-1 0 0,0 1 1 0 0,0-1 0 0 0,0 3-1 0 0,1-1 4 0 0,-1 0 0 0 0,0 1-1 0 0,1-1 1 0 0,-1 0 0 0 0,-1 1 0 0 0,1-1-1 0 0,0 0 1 0 0,-1 1 0 0 0,0-1 0 0 0,-1 5-1 0 0,-2 2 23 0 0,3 0-12 0 0,1-6-3 0 0,-1 1-1 0 0,0-1 1 0 0,0 1-1 0 0,-1-1 1 0 0,-3 8-1 0 0,-1 3-10 0 0,-9 17 6 0 0,12-24 2 0 0,-1 1-1 0 0,0-1 0 0 0,-1 1 0 0 0,0-1 0 0 0,0 0 1 0 0,-1-1-1 0 0,-10 11 0 0 0,-1 1-10 0 0,-2 0-1 0 0,0-2 1 0 0,-30 21 0 0 0,-51 32-128 0 0,89-60 131 0 0,11-10 0 0 0,0 0 0 0 0,-1 1 0 0 0,1-1 0 0 0,0 1 0 0 0,-1-1 0 0 0,1 1 0 0 0,0-1 0 0 0,0 1 0 0 0,-1 0 0 0 0,1-1 0 0 0,0 1 0 0 0,0-1 0 0 0,0 1 0 0 0,0-1 0 0 0,0 1 0 0 0,0 0 0 0 0,0 0 0 0 0,0 0 4 0 0,1 0 0 0 0,-1 1 0 0 0,1-1-1 0 0,-1 0 1 0 0,1 0 0 0 0,0 0 0 0 0,0 0 0 0 0,-1 0-1 0 0,1 1 1 0 0,0-2 0 0 0,0 1 0 0 0,0 0-1 0 0,0 0 1 0 0,0 0 0 0 0,0 0 0 0 0,0-1 0 0 0,1 1-1 0 0,-1 0 1 0 0,0-1 0 0 0,0 1 0 0 0,1-1 0 0 0,-1 1-1 0 0,0-1 1 0 0,0 0 0 0 0,1 0 0 0 0,-1 0 0 0 0,3 1-1 0 0,3-1 26 0 0,0 1-1 0 0,0-1 0 0 0,0-1 0 0 0,7 0 0 0 0,92-22 256 0 0,-74 16-247 0 0,-12 1-217 0 0,30-14 0 0 0,-45 18-159 0 0,-1 0-1 0 0,0 0 1 0 0,0-1 0 0 0,0 1-1 0 0,0-1 1 0 0,-1 0-1 0 0,1-1 1 0 0,-1 1 0 0 0,0 0-1 0 0,0-1 1 0 0,0 0-1 0 0,0 0 1 0 0,0 0 0 0 0,-1 0-1 0 0,0 0 1 0 0,0 0 0 0 0,0-1-1 0 0,0 1 1 0 0,-1-1-1 0 0,0 1 1 0 0,1-7 0 0 0,2-10-1627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1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10591 0 0,'0'0'964'0'0,"1"-2"-794"0"0,15-28 1950 0 0,-15 27-1819 0 0,0 1-1 0 0,0 0 1 0 0,0 0-1 0 0,0 0 1 0 0,0 0-1 0 0,1 0 1 0 0,-1 0 0 0 0,1 0-1 0 0,-1 0 1 0 0,1 0-1 0 0,0 1 1 0 0,0-1-1 0 0,0 1 1 0 0,0-1 0 0 0,0 1-1 0 0,0 0 1 0 0,3-2-1 0 0,15-6 182 0 0,1 0-1 0 0,0 2 0 0 0,0 0 1 0 0,24-4-1 0 0,-28 7-187 0 0,-11 2-211 0 0,0 1 0 0 0,0 0 0 0 0,1 0 0 0 0,-1 0 0 0 0,0 1 0 0 0,0 0 0 0 0,0 0 0 0 0,1 1-1 0 0,-1 0 1 0 0,0 0 0 0 0,7 2 0 0 0,-9 0-4 0 0,4 7 9 0 0,-7-7-84 0 0,0 0 0 0 0,0 0 0 0 0,0 0 0 0 0,-1 0 0 0 0,1 0 0 0 0,-1 0 0 0 0,0 0 0 0 0,0 0 0 0 0,0 0 1 0 0,0 0-1 0 0,0 0 0 0 0,-1 0 0 0 0,1 0 0 0 0,-1 0 0 0 0,0 0 0 0 0,0 0 0 0 0,0 0 0 0 0,0 0 0 0 0,-1 0 0 0 0,1-1 0 0 0,-1 1 0 0 0,-3 4 0 0 0,-3 4 9 0 0,-2 1 0 0 0,0-1 0 0 0,-14 13 0 0 0,24-24-13 0 0,-20 17 9 0 0,-23 16 1 0 0,22-18 7 0 0,-21 19 0 0 0,36-28-14 0 0,0 1-1 0 0,0-1 0 0 0,1 1 1 0 0,-1 0-1 0 0,2 1 0 0 0,-1-1 1 0 0,-4 11-1 0 0,5-4-2 0 0,3-11 2 0 0,1-1-1 0 0,0 0 1 0 0,0 0-1 0 0,0 1 1 0 0,0-1 0 0 0,1 0-1 0 0,-1 0 1 0 0,1 1-1 0 0,-1-1 1 0 0,1 0 0 0 0,0 0-1 0 0,0 0 1 0 0,0 0-1 0 0,0 0 1 0 0,0 0 0 0 0,2 3-1 0 0,-1-2 6 0 0,1-1-1 0 0,-1 1 1 0 0,1-1-1 0 0,0 0 1 0 0,0 0-1 0 0,0 0 1 0 0,0 0-1 0 0,0-1 1 0 0,6 3-1 0 0,3 0 19 0 0,-1-1-1 0 0,1-1 1 0 0,0 0 0 0 0,-1 0-1 0 0,17-1 1 0 0,27-2-149 0 0,-1-3 0 0 0,102-20 0 0 0,-139 20-1428 0 0,-3 1-3888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1301 71 10135 0 0,'23'-10'551'0'0,"23"-14"0"0"0,-13 7 7713 0 0,-41 10-8030 0 0,4 5-209 0 0,0 0 0 0 0,0 0 0 0 0,0 1 0 0 0,0 0 0 0 0,-1-1 0 0 0,1 2 0 0 0,-1-1 0 0 0,1 0 0 0 0,-1 1 0 0 0,-5 0 0 0 0,-48 4 51 0 0,48-3-61 0 0,-42 7 69 0 0,-66 17 1 0 0,-47 25-56 0 0,67-20-33 0 0,-249 43 4 0 0,199-41 0 0 0,17-2 0 0 0,120-28-6 0 0,-6 2 23 0 0,-1-2 1 0 0,0 0 0 0 0,-28 0-1 0 0,36-3-96 0 0,1 1 0 0 0,-1-1 0 0 0,1-1-1 0 0,-1 0 1 0 0,1-1 0 0 0,0 1 0 0 0,-1-2 0 0 0,1 1-1 0 0,-9-6 1 0 0,16 8-38 0 0,5 1 93 0 0,0 1 1 0 0,-1 0-1 0 0,1 0 0 0 0,-1 0 0 0 0,0 0 1 0 0,1 1-1 0 0,-1-1 0 0 0,4 4 1 0 0,2 0-23 0 0,4 2 17 0 0,-1 1-1 0 0,0 0 1 0 0,-1 1 0 0 0,0 0-1 0 0,11 13 1 0 0,40 57-27 0 0,-46-55 56 0 0,23 47-1 0 0,-11-16 14 0 0,40 84 820 0 0,-57-115-702 0 0,-2 0 1 0 0,0 1-1 0 0,7 47 1 0 0,-15-68-107 0 0,0 0 1 0 0,0 0-1 0 0,0-1 1 0 0,0 1-1 0 0,0 0 1 0 0,-1 0-1 0 0,0-1 1 0 0,-2 9 3415 0 0,6-14-3278 0 0,9-8-65 0 0,-1-1 0 0 0,1 0 1 0 0,-2-1-1 0 0,0 0 0 0 0,0-1 1 0 0,-1 0-1 0 0,15-28 0 0 0,40-90 134 0 0,-54 106-139 0 0,-1-1 0 0 0,-1 0-1 0 0,7-36 1 0 0,-7 1-93 0 0,-7 39 0 0 0,2 1 0 0 0,1 0 0 0 0,8-29 0 0 0,-5 36 0 0 0,3 3-27 0 0,-4 9-45 0 0,0-1-1 0 0,0 1 1 0 0,0 0-1 0 0,0 1 0 0 0,9-2 1 0 0,-1 0-147 0 0,-11 3 107 0 0,0-1-1 0 0,1 1 1 0 0,-1-1 0 0 0,0 1 0 0 0,0 0 0 0 0,5 1 0 0 0,-2 0-110 0 0,-3-1-146 0 0,-1 0-448 0 0,21 12-2669 0 0,-21-10 2050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1375 0 0,'0'0'15330'0'0,"3"-2"-14812"0"0,11-7-143 0 0,0 1-1 0 0,1 1 1 0 0,-1 0 0 0 0,18-4-1 0 0,68-17 705 0 0,-74 22-695 0 0,0 1 0 0 0,52-3 0 0 0,-76 8-286 0 0,-2 2-133 0 0,0 0 0 0 0,0-1 1 0 0,-1 1-1 0 0,1-1 0 0 0,-1 1 1 0 0,0-1-1 0 0,1 1 0 0 0,-1-1 1 0 0,0 1-1 0 0,0-1 0 0 0,0 0 1 0 0,0 0-1 0 0,0 1 0 0 0,0-1 1 0 0,0 0-1 0 0,-3 2 1 0 0,-24 16-209 0 0,23-16 213 0 0,-31 19-52 0 0,13-9 79 0 0,-22 17 0 0 0,39-26-7 0 0,0 1 1 0 0,0 1-1 0 0,1-1 1 0 0,-1 1 0 0 0,1 0-1 0 0,1 0 1 0 0,-9 13-1 0 0,6-4 10 0 0,4-1 0 0 0,5-1 0 0 0,0-10 0 0 0,0 0 0 0 0,0-1 0 0 0,0 1 0 0 0,1-1 0 0 0,-1 0 0 0 0,1 1 0 0 0,-1-1-1 0 0,1 0 1 0 0,0-1 0 0 0,0 1 0 0 0,-1 0 0 0 0,1-1 0 0 0,0 0 0 0 0,1 1 0 0 0,4 0 0 0 0,6 2 6 0 0,0-1-1 0 0,16 2 1 0 0,53 0 316 0 0,-59-4-205 0 0,0 0 0 0 0,0 2 0 0 0,27 6 0 0 0,-30 1-2148 0 0,-19-9 1280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37 5527 0 0,'-1'-1'423'0'0,"-10"-13"-394"0"0,-5-8 11646 0 0,18 25-11131 0 0,14 21 94 0 0,3 4 59 0 0,29 32 0 0 0,150 149 126 0 0,-184-194-818 0 0,1-1 0 0 0,0 0 1 0 0,26 16-1 0 0,26 10 67 0 0,-59-36-98 0 0,0 0-1 0 0,1-1 1 0 0,0 0-1 0 0,0-1 1 0 0,0 1-1 0 0,9 0 1 0 0,-16-3-81 0 0,0 0 0 0 0,0 0 0 0 0,0 0 1 0 0,0 0-1 0 0,-1-1 0 0 0,1 1 1 0 0,0 0-1 0 0,0-1 0 0 0,-1 1 1 0 0,1-1-1 0 0,0 0 0 0 0,1-1 1 0 0,-2 2 58 0 0,1-1-1169 0 0,-2-15-9237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26 5527 0 0,'0'0'250'0'0,"-1"-1"-2"0"0,-4-7-156 0 0,-4-4 4330 0 0,-1 8 1094 0 0,9 5-5416 0 0,-1 0 0 0 0,1 1-1 0 0,-1-1 1 0 0,1 0 0 0 0,0 1-1 0 0,0-1 1 0 0,0 1 0 0 0,-2 3 0 0 0,2-3 132 0 0,0 0 6 0 0,-12 37 1094 0 0,9-25-1090 0 0,-1 0 0 0 0,0-1 1 0 0,-1 1-1 0 0,0-1 0 0 0,-1 0 1 0 0,-9 12-1 0 0,-15 11 147 0 0,-1-2-1 0 0,-60 49 1 0 0,27-25-95 0 0,49-44-207 0 0,-56 57 458 0 0,71-69-460 0 0,2-1-295 0 0,1 0 16 0 0,0 0 0 0 0,0 0 0 0 0,-1-1-1 0 0,1 1 1 0 0,0 0 0 0 0,0-1 0 0 0,0 1 0 0 0,0-1-1 0 0,0 1 1 0 0,0-1 0 0 0,0 0 0 0 0,0 0-1 0 0,2 0 1 0 0,14-3-6970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17:24:2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 3223 0 0,'-2'1'240'0'0,"-16"2"12956"0"0,26-8-13968 0 0,3-2 1375 0 0,-1 1 0 0 0,1 0 0 0 0,1 1 0 0 0,15-5 0 0 0,-25 10 406 0 0,-1 2-889 0 0,4 10-96 0 0,-4 1-24 0 0,-3-4 17 0 0,-1 1 1 0 0,-1-1-1 0 0,0 0 0 0 0,0-1 0 0 0,-1 1 0 0 0,0-1 0 0 0,0 1 1 0 0,-13 13-1 0 0,6-8 10 0 0,-3 3-23 0 0,1 1 1 0 0,1 0-1 0 0,0 0 0 0 0,1 1 1 0 0,-11 26-1 0 0,19-37-4 0 0,2-4 0 0 0,0 0 0 0 0,0 1 0 0 0,1-1 0 0 0,-1 0 0 0 0,0 7 0 0 0,-5 18 0 0 0,4-16 0 0 0,1 3 0 0 0,0-6 14 0 0,2-9 11 0 0,0-1 0 0 0,0 1 1 0 0,0 0-1 0 0,0-1 1 0 0,0 1-1 0 0,0 0 1 0 0,0-1-1 0 0,0 1 1 0 0,1 0-1 0 0,-1-1 1 0 0,0 1-1 0 0,0 0 1 0 0,1-1-1 0 0,-1 1 0 0 0,0 0 1 0 0,0-1-1 0 0,1 1 1 0 0,-1-1-1 0 0,1 1 1 0 0,-1-1-1 0 0,1 1 1 0 0,-1-1-1 0 0,1 1 1 0 0,-1-1-1 0 0,1 1 1 0 0,-1-1-1 0 0,1 0 1 0 0,-1 1-1 0 0,1-1 0 0 0,0 0 1 0 0,-1 1-1 0 0,1-1 1 0 0,0 0-1 0 0,-1 0 1 0 0,1 0-1 0 0,0 0 1 0 0,-1 1-1 0 0,1-1 1 0 0,0 0-1 0 0,0 0 1 0 0,5 0 124 0 0,0 0 1 0 0,0 0 0 0 0,11-2 0 0 0,-9 1-31 0 0,8-1 138 0 0,-1 0 0 0 0,27-9 0 0 0,-20 5 19 0 0,-16 5-185 0 0,0-1-6 0 0,-1 1-1 0 0,1 0 1 0 0,0 0 0 0 0,0 1-1 0 0,0-1 1 0 0,9 2 0 0 0,4-1 5 0 0,-17 0-973 0 0,7 0 2161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1535-2ED7-42E0-B21A-1D77AE27C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77DA4-3204-41D0-9002-C8C586BD0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5100-21C7-4E9E-87E3-7FFDA0C9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392C3-99FC-425E-A7A2-613C16F20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A048-E66D-4BE9-ADB7-DC61BE7F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8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3644-C958-4D12-BEA1-2D3A9D70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D2762-BCAC-4022-AFC0-9DE2F61C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F6A2-12BE-42CD-AEEF-388B7BAD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B3B2-0FBC-4841-BD15-2F2EAA79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7C98-6690-443D-BC21-BE7DA140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8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69E92-7A1A-42B2-8628-181FE1E9A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F0A06-D804-496B-8949-95170C694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0EBA-4765-4EAE-AD3C-5DB573AF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4695-84B0-4DDB-9BA3-D218EE5D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7AE15-EF76-4D91-9FE6-8A18FC77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4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C7B3-DEE1-44C9-B172-5BDC38A0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A877-C077-4030-B2E4-A73CB17C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4E0A-B660-465C-B6FD-316F9CD6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13D2A-7A74-48CF-90E8-1BFE0103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9753-CA36-4BD3-86F3-587E2299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8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DD9-1EC9-4105-9906-6AE11B66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96EFC-C7C6-4170-89ED-C1C1FB0C7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69F21-8E35-4DBD-ACE5-6D606FBD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9586-E28D-46E7-8548-FF4C191F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B84C-F2AD-4AAB-9AE6-255D06E4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AA9D-AC5E-4A81-A221-AC89010F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52FAC-3F1C-4157-8552-F33824F7F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EE5BF-1CD2-4CD8-8C62-BB278A55D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2C93-409A-40AF-85B5-C60E4366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93CF-BB01-49C6-AD04-C889D8F6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C47B-41D9-4E3C-A759-AA573848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64EF-192F-4EEE-98E7-B8A75B78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2534-6F67-4038-B2EF-B5CB2C1F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E841D-4ABF-424C-A1F0-919169896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8B5C0-25DD-471C-A3D0-39DB90442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EA970-110E-4181-85EF-3BA2A39CB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55D76-1BAB-490B-A6B7-CD76A608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5E20C-93BC-4A14-804A-E70862FF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9FF76-9179-4D34-BB62-7D31F8C8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5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0DFB-E7DD-4886-8FD5-E6CAC3F9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22AC4-FC70-4BB2-8638-1E7A50BE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006B5-0692-4CB9-998A-CAB0F2E7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96882-5C33-4C6F-9653-F8D8CD36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5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13A8-E221-435F-B438-1B644779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CA954-66FC-4BAC-9961-5F7838C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2E344-6925-4EB1-B02E-772F5D10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1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6D51-153C-46F9-932A-F94E4F18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4424-A9D7-4E19-9CA0-E56CF1E3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6E0A5-5D1F-4F2A-84B2-18366453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90428-01D3-48AB-9584-59FCA743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3884C-4F45-4E0F-9DDB-001CADE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7378-BF57-415B-96C1-668A8F92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EF5E-07AB-443A-A965-45644C0C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F23CF-1C00-473F-881A-61F507880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F8E83-3229-4832-A4FB-74055612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393EE-068A-463C-B3E8-E28E9696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888EA-E045-4B68-81C1-5DB4F5E5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83956-90AC-4F1C-9A72-E75DE3EE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1359A-6A1C-41C9-9746-43FB21E2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77D7-72FB-407D-9CAA-A9F02F2E0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0C5A-90BB-4576-B55E-7A9941063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5047A-D35C-4D8D-8ADE-DEDDB49AD6CA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D0CAF-A261-4C55-A205-3F9E4461D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71A0-A9A9-4AC7-89A5-192267914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CACD-2A75-457A-BFF9-62CFE90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2.png"/><Relationship Id="rId299" Type="http://schemas.openxmlformats.org/officeDocument/2006/relationships/image" Target="../media/image1483.png"/><Relationship Id="rId21" Type="http://schemas.openxmlformats.org/officeDocument/2006/relationships/image" Target="../media/image1344.png"/><Relationship Id="rId63" Type="http://schemas.openxmlformats.org/officeDocument/2006/relationships/image" Target="../media/image1365.png"/><Relationship Id="rId159" Type="http://schemas.openxmlformats.org/officeDocument/2006/relationships/image" Target="../media/image1413.png"/><Relationship Id="rId324" Type="http://schemas.openxmlformats.org/officeDocument/2006/relationships/customXml" Target="../ink/ink1841.xml"/><Relationship Id="rId366" Type="http://schemas.openxmlformats.org/officeDocument/2006/relationships/customXml" Target="../ink/ink1862.xml"/><Relationship Id="rId170" Type="http://schemas.openxmlformats.org/officeDocument/2006/relationships/customXml" Target="../ink/ink1764.xml"/><Relationship Id="rId226" Type="http://schemas.openxmlformats.org/officeDocument/2006/relationships/customXml" Target="../ink/ink1792.xml"/><Relationship Id="rId433" Type="http://schemas.openxmlformats.org/officeDocument/2006/relationships/image" Target="../media/image1549.png"/><Relationship Id="rId268" Type="http://schemas.openxmlformats.org/officeDocument/2006/relationships/customXml" Target="../ink/ink1813.xml"/><Relationship Id="rId475" Type="http://schemas.openxmlformats.org/officeDocument/2006/relationships/image" Target="../media/image1570.png"/><Relationship Id="rId32" Type="http://schemas.openxmlformats.org/officeDocument/2006/relationships/customXml" Target="../ink/ink1695.xml"/><Relationship Id="rId74" Type="http://schemas.openxmlformats.org/officeDocument/2006/relationships/customXml" Target="../ink/ink1716.xml"/><Relationship Id="rId128" Type="http://schemas.openxmlformats.org/officeDocument/2006/relationships/customXml" Target="../ink/ink1743.xml"/><Relationship Id="rId335" Type="http://schemas.openxmlformats.org/officeDocument/2006/relationships/image" Target="../media/image1501.png"/><Relationship Id="rId377" Type="http://schemas.openxmlformats.org/officeDocument/2006/relationships/image" Target="../media/image1521.png"/><Relationship Id="rId500" Type="http://schemas.openxmlformats.org/officeDocument/2006/relationships/customXml" Target="../ink/ink1929.xml"/><Relationship Id="rId5" Type="http://schemas.openxmlformats.org/officeDocument/2006/relationships/image" Target="../media/image13361.png"/><Relationship Id="rId181" Type="http://schemas.openxmlformats.org/officeDocument/2006/relationships/image" Target="../media/image1424.png"/><Relationship Id="rId237" Type="http://schemas.openxmlformats.org/officeDocument/2006/relationships/image" Target="../media/image1452.png"/><Relationship Id="rId402" Type="http://schemas.openxmlformats.org/officeDocument/2006/relationships/customXml" Target="../ink/ink1880.xml"/><Relationship Id="rId279" Type="http://schemas.openxmlformats.org/officeDocument/2006/relationships/image" Target="../media/image1473.png"/><Relationship Id="rId444" Type="http://schemas.openxmlformats.org/officeDocument/2006/relationships/customXml" Target="../ink/ink1901.xml"/><Relationship Id="rId486" Type="http://schemas.openxmlformats.org/officeDocument/2006/relationships/customXml" Target="../ink/ink1922.xml"/><Relationship Id="rId43" Type="http://schemas.openxmlformats.org/officeDocument/2006/relationships/image" Target="../media/image1355.png"/><Relationship Id="rId139" Type="http://schemas.openxmlformats.org/officeDocument/2006/relationships/image" Target="../media/image1403.png"/><Relationship Id="rId290" Type="http://schemas.openxmlformats.org/officeDocument/2006/relationships/customXml" Target="../ink/ink1824.xml"/><Relationship Id="rId304" Type="http://schemas.openxmlformats.org/officeDocument/2006/relationships/customXml" Target="../ink/ink1831.xml"/><Relationship Id="rId346" Type="http://schemas.openxmlformats.org/officeDocument/2006/relationships/customXml" Target="../ink/ink1852.xml"/><Relationship Id="rId388" Type="http://schemas.openxmlformats.org/officeDocument/2006/relationships/customXml" Target="../ink/ink1873.xml"/><Relationship Id="rId85" Type="http://schemas.openxmlformats.org/officeDocument/2006/relationships/image" Target="../media/image1376.png"/><Relationship Id="rId150" Type="http://schemas.openxmlformats.org/officeDocument/2006/relationships/customXml" Target="../ink/ink1754.xml"/><Relationship Id="rId192" Type="http://schemas.openxmlformats.org/officeDocument/2006/relationships/customXml" Target="../ink/ink1775.xml"/><Relationship Id="rId206" Type="http://schemas.openxmlformats.org/officeDocument/2006/relationships/customXml" Target="../ink/ink1782.xml"/><Relationship Id="rId413" Type="http://schemas.openxmlformats.org/officeDocument/2006/relationships/image" Target="../media/image1539.png"/><Relationship Id="rId248" Type="http://schemas.openxmlformats.org/officeDocument/2006/relationships/customXml" Target="../ink/ink1803.xml"/><Relationship Id="rId455" Type="http://schemas.openxmlformats.org/officeDocument/2006/relationships/image" Target="../media/image1560.png"/><Relationship Id="rId497" Type="http://schemas.openxmlformats.org/officeDocument/2006/relationships/image" Target="../media/image1581.png"/><Relationship Id="rId12" Type="http://schemas.openxmlformats.org/officeDocument/2006/relationships/customXml" Target="../ink/ink1685.xml"/><Relationship Id="rId108" Type="http://schemas.openxmlformats.org/officeDocument/2006/relationships/customXml" Target="../ink/ink1733.xml"/><Relationship Id="rId315" Type="http://schemas.openxmlformats.org/officeDocument/2006/relationships/image" Target="../media/image1491.png"/><Relationship Id="rId357" Type="http://schemas.openxmlformats.org/officeDocument/2006/relationships/image" Target="../media/image1511.png"/><Relationship Id="rId54" Type="http://schemas.openxmlformats.org/officeDocument/2006/relationships/customXml" Target="../ink/ink1706.xml"/><Relationship Id="rId96" Type="http://schemas.openxmlformats.org/officeDocument/2006/relationships/customXml" Target="../ink/ink1727.xml"/><Relationship Id="rId161" Type="http://schemas.openxmlformats.org/officeDocument/2006/relationships/image" Target="../media/image1414.png"/><Relationship Id="rId217" Type="http://schemas.openxmlformats.org/officeDocument/2006/relationships/image" Target="../media/image1442.png"/><Relationship Id="rId399" Type="http://schemas.openxmlformats.org/officeDocument/2006/relationships/image" Target="../media/image1532.png"/><Relationship Id="rId259" Type="http://schemas.openxmlformats.org/officeDocument/2006/relationships/image" Target="../media/image1463.png"/><Relationship Id="rId424" Type="http://schemas.openxmlformats.org/officeDocument/2006/relationships/customXml" Target="../ink/ink1891.xml"/><Relationship Id="rId466" Type="http://schemas.openxmlformats.org/officeDocument/2006/relationships/customXml" Target="../ink/ink1912.xml"/><Relationship Id="rId23" Type="http://schemas.openxmlformats.org/officeDocument/2006/relationships/image" Target="../media/image1345.png"/><Relationship Id="rId119" Type="http://schemas.openxmlformats.org/officeDocument/2006/relationships/image" Target="../media/image1393.png"/><Relationship Id="rId270" Type="http://schemas.openxmlformats.org/officeDocument/2006/relationships/customXml" Target="../ink/ink1814.xml"/><Relationship Id="rId326" Type="http://schemas.openxmlformats.org/officeDocument/2006/relationships/customXml" Target="../ink/ink1842.xml"/><Relationship Id="rId65" Type="http://schemas.openxmlformats.org/officeDocument/2006/relationships/image" Target="../media/image1366.png"/><Relationship Id="rId130" Type="http://schemas.openxmlformats.org/officeDocument/2006/relationships/customXml" Target="../ink/ink1744.xml"/><Relationship Id="rId368" Type="http://schemas.openxmlformats.org/officeDocument/2006/relationships/customXml" Target="../ink/ink1863.xml"/><Relationship Id="rId172" Type="http://schemas.openxmlformats.org/officeDocument/2006/relationships/customXml" Target="../ink/ink1765.xml"/><Relationship Id="rId228" Type="http://schemas.openxmlformats.org/officeDocument/2006/relationships/customXml" Target="../ink/ink1793.xml"/><Relationship Id="rId435" Type="http://schemas.openxmlformats.org/officeDocument/2006/relationships/image" Target="../media/image1550.png"/><Relationship Id="rId477" Type="http://schemas.openxmlformats.org/officeDocument/2006/relationships/image" Target="../media/image1571.png"/><Relationship Id="rId281" Type="http://schemas.openxmlformats.org/officeDocument/2006/relationships/image" Target="../media/image1474.png"/><Relationship Id="rId337" Type="http://schemas.openxmlformats.org/officeDocument/2006/relationships/image" Target="../media/image1502.png"/><Relationship Id="rId502" Type="http://schemas.openxmlformats.org/officeDocument/2006/relationships/customXml" Target="../ink/ink1930.xml"/><Relationship Id="rId34" Type="http://schemas.openxmlformats.org/officeDocument/2006/relationships/customXml" Target="../ink/ink1696.xml"/><Relationship Id="rId76" Type="http://schemas.openxmlformats.org/officeDocument/2006/relationships/customXml" Target="../ink/ink1717.xml"/><Relationship Id="rId141" Type="http://schemas.openxmlformats.org/officeDocument/2006/relationships/image" Target="../media/image1404.png"/><Relationship Id="rId379" Type="http://schemas.openxmlformats.org/officeDocument/2006/relationships/image" Target="../media/image1522.png"/><Relationship Id="rId7" Type="http://schemas.openxmlformats.org/officeDocument/2006/relationships/image" Target="../media/image13371.png"/><Relationship Id="rId183" Type="http://schemas.openxmlformats.org/officeDocument/2006/relationships/image" Target="../media/image1425.png"/><Relationship Id="rId239" Type="http://schemas.openxmlformats.org/officeDocument/2006/relationships/image" Target="../media/image1453.png"/><Relationship Id="rId390" Type="http://schemas.openxmlformats.org/officeDocument/2006/relationships/customXml" Target="../ink/ink1874.xml"/><Relationship Id="rId404" Type="http://schemas.openxmlformats.org/officeDocument/2006/relationships/customXml" Target="../ink/ink1881.xml"/><Relationship Id="rId446" Type="http://schemas.openxmlformats.org/officeDocument/2006/relationships/customXml" Target="../ink/ink1902.xml"/><Relationship Id="rId250" Type="http://schemas.openxmlformats.org/officeDocument/2006/relationships/customXml" Target="../ink/ink1804.xml"/><Relationship Id="rId292" Type="http://schemas.openxmlformats.org/officeDocument/2006/relationships/customXml" Target="../ink/ink1825.xml"/><Relationship Id="rId306" Type="http://schemas.openxmlformats.org/officeDocument/2006/relationships/customXml" Target="../ink/ink1832.xml"/><Relationship Id="rId488" Type="http://schemas.openxmlformats.org/officeDocument/2006/relationships/customXml" Target="../ink/ink1923.xml"/><Relationship Id="rId45" Type="http://schemas.openxmlformats.org/officeDocument/2006/relationships/image" Target="../media/image1356.png"/><Relationship Id="rId87" Type="http://schemas.openxmlformats.org/officeDocument/2006/relationships/image" Target="../media/image1377.png"/><Relationship Id="rId110" Type="http://schemas.openxmlformats.org/officeDocument/2006/relationships/customXml" Target="../ink/ink1734.xml"/><Relationship Id="rId348" Type="http://schemas.openxmlformats.org/officeDocument/2006/relationships/customXml" Target="../ink/ink1853.xml"/><Relationship Id="rId152" Type="http://schemas.openxmlformats.org/officeDocument/2006/relationships/customXml" Target="../ink/ink1755.xml"/><Relationship Id="rId194" Type="http://schemas.openxmlformats.org/officeDocument/2006/relationships/customXml" Target="../ink/ink1776.xml"/><Relationship Id="rId208" Type="http://schemas.openxmlformats.org/officeDocument/2006/relationships/customXml" Target="../ink/ink1783.xml"/><Relationship Id="rId415" Type="http://schemas.openxmlformats.org/officeDocument/2006/relationships/image" Target="../media/image1540.png"/><Relationship Id="rId457" Type="http://schemas.openxmlformats.org/officeDocument/2006/relationships/image" Target="../media/image1561.png"/><Relationship Id="rId261" Type="http://schemas.openxmlformats.org/officeDocument/2006/relationships/image" Target="../media/image1464.png"/><Relationship Id="rId499" Type="http://schemas.openxmlformats.org/officeDocument/2006/relationships/image" Target="../media/image1582.png"/><Relationship Id="rId14" Type="http://schemas.openxmlformats.org/officeDocument/2006/relationships/customXml" Target="../ink/ink1686.xml"/><Relationship Id="rId56" Type="http://schemas.openxmlformats.org/officeDocument/2006/relationships/customXml" Target="../ink/ink1707.xml"/><Relationship Id="rId317" Type="http://schemas.openxmlformats.org/officeDocument/2006/relationships/image" Target="../media/image1492.png"/><Relationship Id="rId359" Type="http://schemas.openxmlformats.org/officeDocument/2006/relationships/image" Target="../media/image1512.png"/><Relationship Id="rId98" Type="http://schemas.openxmlformats.org/officeDocument/2006/relationships/customXml" Target="../ink/ink1728.xml"/><Relationship Id="rId121" Type="http://schemas.openxmlformats.org/officeDocument/2006/relationships/image" Target="../media/image1394.png"/><Relationship Id="rId163" Type="http://schemas.openxmlformats.org/officeDocument/2006/relationships/image" Target="../media/image1415.png"/><Relationship Id="rId219" Type="http://schemas.openxmlformats.org/officeDocument/2006/relationships/image" Target="../media/image1443.png"/><Relationship Id="rId370" Type="http://schemas.openxmlformats.org/officeDocument/2006/relationships/customXml" Target="../ink/ink1864.xml"/><Relationship Id="rId426" Type="http://schemas.openxmlformats.org/officeDocument/2006/relationships/customXml" Target="../ink/ink1892.xml"/><Relationship Id="rId230" Type="http://schemas.openxmlformats.org/officeDocument/2006/relationships/customXml" Target="../ink/ink1794.xml"/><Relationship Id="rId468" Type="http://schemas.openxmlformats.org/officeDocument/2006/relationships/customXml" Target="../ink/ink1913.xml"/><Relationship Id="rId25" Type="http://schemas.openxmlformats.org/officeDocument/2006/relationships/image" Target="../media/image1346.png"/><Relationship Id="rId67" Type="http://schemas.openxmlformats.org/officeDocument/2006/relationships/image" Target="../media/image1367.png"/><Relationship Id="rId272" Type="http://schemas.openxmlformats.org/officeDocument/2006/relationships/customXml" Target="../ink/ink1815.xml"/><Relationship Id="rId328" Type="http://schemas.openxmlformats.org/officeDocument/2006/relationships/customXml" Target="../ink/ink1843.xml"/><Relationship Id="rId132" Type="http://schemas.openxmlformats.org/officeDocument/2006/relationships/customXml" Target="../ink/ink1745.xml"/><Relationship Id="rId174" Type="http://schemas.openxmlformats.org/officeDocument/2006/relationships/customXml" Target="../ink/ink1766.xml"/><Relationship Id="rId381" Type="http://schemas.openxmlformats.org/officeDocument/2006/relationships/image" Target="../media/image1523.png"/><Relationship Id="rId241" Type="http://schemas.openxmlformats.org/officeDocument/2006/relationships/image" Target="../media/image1454.png"/><Relationship Id="rId437" Type="http://schemas.openxmlformats.org/officeDocument/2006/relationships/image" Target="../media/image1551.png"/><Relationship Id="rId479" Type="http://schemas.openxmlformats.org/officeDocument/2006/relationships/image" Target="../media/image1572.png"/><Relationship Id="rId36" Type="http://schemas.openxmlformats.org/officeDocument/2006/relationships/customXml" Target="../ink/ink1697.xml"/><Relationship Id="rId283" Type="http://schemas.openxmlformats.org/officeDocument/2006/relationships/image" Target="../media/image1475.png"/><Relationship Id="rId339" Type="http://schemas.openxmlformats.org/officeDocument/2006/relationships/image" Target="../media/image1503.png"/><Relationship Id="rId490" Type="http://schemas.openxmlformats.org/officeDocument/2006/relationships/customXml" Target="../ink/ink1924.xml"/><Relationship Id="rId504" Type="http://schemas.openxmlformats.org/officeDocument/2006/relationships/customXml" Target="../ink/ink1931.xml"/><Relationship Id="rId78" Type="http://schemas.openxmlformats.org/officeDocument/2006/relationships/customXml" Target="../ink/ink1718.xml"/><Relationship Id="rId101" Type="http://schemas.openxmlformats.org/officeDocument/2006/relationships/image" Target="../media/image1384.png"/><Relationship Id="rId143" Type="http://schemas.openxmlformats.org/officeDocument/2006/relationships/image" Target="../media/image1405.png"/><Relationship Id="rId185" Type="http://schemas.openxmlformats.org/officeDocument/2006/relationships/image" Target="../media/image1426.png"/><Relationship Id="rId350" Type="http://schemas.openxmlformats.org/officeDocument/2006/relationships/customXml" Target="../ink/ink1854.xml"/><Relationship Id="rId406" Type="http://schemas.openxmlformats.org/officeDocument/2006/relationships/customXml" Target="../ink/ink1882.xml"/><Relationship Id="rId9" Type="http://schemas.openxmlformats.org/officeDocument/2006/relationships/image" Target="../media/image1338.png"/><Relationship Id="rId210" Type="http://schemas.openxmlformats.org/officeDocument/2006/relationships/customXml" Target="../ink/ink1784.xml"/><Relationship Id="rId392" Type="http://schemas.openxmlformats.org/officeDocument/2006/relationships/customXml" Target="../ink/ink1875.xml"/><Relationship Id="rId448" Type="http://schemas.openxmlformats.org/officeDocument/2006/relationships/customXml" Target="../ink/ink1903.xml"/><Relationship Id="rId252" Type="http://schemas.openxmlformats.org/officeDocument/2006/relationships/customXml" Target="../ink/ink1805.xml"/><Relationship Id="rId294" Type="http://schemas.openxmlformats.org/officeDocument/2006/relationships/customXml" Target="../ink/ink1826.xml"/><Relationship Id="rId308" Type="http://schemas.openxmlformats.org/officeDocument/2006/relationships/customXml" Target="../ink/ink1833.xml"/><Relationship Id="rId47" Type="http://schemas.openxmlformats.org/officeDocument/2006/relationships/image" Target="../media/image1357.png"/><Relationship Id="rId89" Type="http://schemas.openxmlformats.org/officeDocument/2006/relationships/image" Target="../media/image1378.png"/><Relationship Id="rId112" Type="http://schemas.openxmlformats.org/officeDocument/2006/relationships/customXml" Target="../ink/ink1735.xml"/><Relationship Id="rId154" Type="http://schemas.openxmlformats.org/officeDocument/2006/relationships/customXml" Target="../ink/ink1756.xml"/><Relationship Id="rId361" Type="http://schemas.openxmlformats.org/officeDocument/2006/relationships/image" Target="../media/image1513.png"/><Relationship Id="rId196" Type="http://schemas.openxmlformats.org/officeDocument/2006/relationships/customXml" Target="../ink/ink1777.xml"/><Relationship Id="rId417" Type="http://schemas.openxmlformats.org/officeDocument/2006/relationships/image" Target="../media/image1541.png"/><Relationship Id="rId459" Type="http://schemas.openxmlformats.org/officeDocument/2006/relationships/image" Target="../media/image1562.png"/><Relationship Id="rId16" Type="http://schemas.openxmlformats.org/officeDocument/2006/relationships/customXml" Target="../ink/ink1687.xml"/><Relationship Id="rId221" Type="http://schemas.openxmlformats.org/officeDocument/2006/relationships/image" Target="../media/image1444.png"/><Relationship Id="rId263" Type="http://schemas.openxmlformats.org/officeDocument/2006/relationships/image" Target="../media/image1465.png"/><Relationship Id="rId319" Type="http://schemas.openxmlformats.org/officeDocument/2006/relationships/image" Target="../media/image1493.png"/><Relationship Id="rId470" Type="http://schemas.openxmlformats.org/officeDocument/2006/relationships/customXml" Target="../ink/ink1914.xml"/><Relationship Id="rId58" Type="http://schemas.openxmlformats.org/officeDocument/2006/relationships/customXml" Target="../ink/ink1708.xml"/><Relationship Id="rId123" Type="http://schemas.openxmlformats.org/officeDocument/2006/relationships/image" Target="../media/image1395.png"/><Relationship Id="rId330" Type="http://schemas.openxmlformats.org/officeDocument/2006/relationships/customXml" Target="../ink/ink1844.xml"/><Relationship Id="rId165" Type="http://schemas.openxmlformats.org/officeDocument/2006/relationships/image" Target="../media/image1416.png"/><Relationship Id="rId372" Type="http://schemas.openxmlformats.org/officeDocument/2006/relationships/customXml" Target="../ink/ink1865.xml"/><Relationship Id="rId428" Type="http://schemas.openxmlformats.org/officeDocument/2006/relationships/customXml" Target="../ink/ink1893.xml"/><Relationship Id="rId232" Type="http://schemas.openxmlformats.org/officeDocument/2006/relationships/customXml" Target="../ink/ink1795.xml"/><Relationship Id="rId274" Type="http://schemas.openxmlformats.org/officeDocument/2006/relationships/customXml" Target="../ink/ink1816.xml"/><Relationship Id="rId481" Type="http://schemas.openxmlformats.org/officeDocument/2006/relationships/image" Target="../media/image1573.png"/><Relationship Id="rId27" Type="http://schemas.openxmlformats.org/officeDocument/2006/relationships/image" Target="../media/image1347.png"/><Relationship Id="rId69" Type="http://schemas.openxmlformats.org/officeDocument/2006/relationships/image" Target="../media/image1368.png"/><Relationship Id="rId134" Type="http://schemas.openxmlformats.org/officeDocument/2006/relationships/customXml" Target="../ink/ink1746.xml"/><Relationship Id="rId80" Type="http://schemas.openxmlformats.org/officeDocument/2006/relationships/customXml" Target="../ink/ink1719.xml"/><Relationship Id="rId176" Type="http://schemas.openxmlformats.org/officeDocument/2006/relationships/customXml" Target="../ink/ink1767.xml"/><Relationship Id="rId341" Type="http://schemas.openxmlformats.org/officeDocument/2006/relationships/image" Target="../media/image1504.png"/><Relationship Id="rId383" Type="http://schemas.openxmlformats.org/officeDocument/2006/relationships/image" Target="../media/image1524.png"/><Relationship Id="rId439" Type="http://schemas.openxmlformats.org/officeDocument/2006/relationships/image" Target="../media/image1552.png"/><Relationship Id="rId201" Type="http://schemas.openxmlformats.org/officeDocument/2006/relationships/image" Target="../media/image1434.png"/><Relationship Id="rId243" Type="http://schemas.openxmlformats.org/officeDocument/2006/relationships/image" Target="../media/image1455.png"/><Relationship Id="rId285" Type="http://schemas.openxmlformats.org/officeDocument/2006/relationships/image" Target="../media/image1476.png"/><Relationship Id="rId450" Type="http://schemas.openxmlformats.org/officeDocument/2006/relationships/customXml" Target="../ink/ink1904.xml"/><Relationship Id="rId38" Type="http://schemas.openxmlformats.org/officeDocument/2006/relationships/customXml" Target="../ink/ink1698.xml"/><Relationship Id="rId103" Type="http://schemas.openxmlformats.org/officeDocument/2006/relationships/image" Target="../media/image1385.png"/><Relationship Id="rId310" Type="http://schemas.openxmlformats.org/officeDocument/2006/relationships/customXml" Target="../ink/ink1834.xml"/><Relationship Id="rId492" Type="http://schemas.openxmlformats.org/officeDocument/2006/relationships/customXml" Target="../ink/ink1925.xml"/><Relationship Id="rId91" Type="http://schemas.openxmlformats.org/officeDocument/2006/relationships/image" Target="../media/image1379.png"/><Relationship Id="rId145" Type="http://schemas.openxmlformats.org/officeDocument/2006/relationships/image" Target="../media/image1406.png"/><Relationship Id="rId187" Type="http://schemas.openxmlformats.org/officeDocument/2006/relationships/image" Target="../media/image1427.png"/><Relationship Id="rId352" Type="http://schemas.openxmlformats.org/officeDocument/2006/relationships/customXml" Target="../ink/ink1855.xml"/><Relationship Id="rId394" Type="http://schemas.openxmlformats.org/officeDocument/2006/relationships/customXml" Target="../ink/ink1876.xml"/><Relationship Id="rId408" Type="http://schemas.openxmlformats.org/officeDocument/2006/relationships/customXml" Target="../ink/ink1883.xml"/><Relationship Id="rId212" Type="http://schemas.openxmlformats.org/officeDocument/2006/relationships/customXml" Target="../ink/ink1785.xml"/><Relationship Id="rId254" Type="http://schemas.openxmlformats.org/officeDocument/2006/relationships/customXml" Target="../ink/ink1806.xml"/><Relationship Id="rId49" Type="http://schemas.openxmlformats.org/officeDocument/2006/relationships/image" Target="../media/image1358.png"/><Relationship Id="rId114" Type="http://schemas.openxmlformats.org/officeDocument/2006/relationships/customXml" Target="../ink/ink1736.xml"/><Relationship Id="rId296" Type="http://schemas.openxmlformats.org/officeDocument/2006/relationships/customXml" Target="../ink/ink1827.xml"/><Relationship Id="rId461" Type="http://schemas.openxmlformats.org/officeDocument/2006/relationships/image" Target="../media/image1563.png"/><Relationship Id="rId60" Type="http://schemas.openxmlformats.org/officeDocument/2006/relationships/customXml" Target="../ink/ink1709.xml"/><Relationship Id="rId156" Type="http://schemas.openxmlformats.org/officeDocument/2006/relationships/customXml" Target="../ink/ink1757.xml"/><Relationship Id="rId198" Type="http://schemas.openxmlformats.org/officeDocument/2006/relationships/customXml" Target="../ink/ink1778.xml"/><Relationship Id="rId321" Type="http://schemas.openxmlformats.org/officeDocument/2006/relationships/image" Target="../media/image1494.png"/><Relationship Id="rId363" Type="http://schemas.openxmlformats.org/officeDocument/2006/relationships/image" Target="../media/image1514.png"/><Relationship Id="rId419" Type="http://schemas.openxmlformats.org/officeDocument/2006/relationships/image" Target="../media/image1542.png"/><Relationship Id="rId223" Type="http://schemas.openxmlformats.org/officeDocument/2006/relationships/image" Target="../media/image1445.png"/><Relationship Id="rId430" Type="http://schemas.openxmlformats.org/officeDocument/2006/relationships/customXml" Target="../ink/ink1894.xml"/><Relationship Id="rId18" Type="http://schemas.openxmlformats.org/officeDocument/2006/relationships/customXml" Target="../ink/ink1688.xml"/><Relationship Id="rId265" Type="http://schemas.openxmlformats.org/officeDocument/2006/relationships/image" Target="../media/image1466.png"/><Relationship Id="rId472" Type="http://schemas.openxmlformats.org/officeDocument/2006/relationships/customXml" Target="../ink/ink1915.xml"/><Relationship Id="rId125" Type="http://schemas.openxmlformats.org/officeDocument/2006/relationships/image" Target="../media/image1396.png"/><Relationship Id="rId167" Type="http://schemas.openxmlformats.org/officeDocument/2006/relationships/image" Target="../media/image1417.png"/><Relationship Id="rId332" Type="http://schemas.openxmlformats.org/officeDocument/2006/relationships/customXml" Target="../ink/ink1845.xml"/><Relationship Id="rId374" Type="http://schemas.openxmlformats.org/officeDocument/2006/relationships/customXml" Target="../ink/ink1866.xml"/><Relationship Id="rId71" Type="http://schemas.openxmlformats.org/officeDocument/2006/relationships/image" Target="../media/image1369.png"/><Relationship Id="rId234" Type="http://schemas.openxmlformats.org/officeDocument/2006/relationships/customXml" Target="../ink/ink1796.xml"/><Relationship Id="rId2" Type="http://schemas.openxmlformats.org/officeDocument/2006/relationships/customXml" Target="../ink/ink1680.xml"/><Relationship Id="rId29" Type="http://schemas.openxmlformats.org/officeDocument/2006/relationships/image" Target="../media/image1348.png"/><Relationship Id="rId276" Type="http://schemas.openxmlformats.org/officeDocument/2006/relationships/customXml" Target="../ink/ink1817.xml"/><Relationship Id="rId441" Type="http://schemas.openxmlformats.org/officeDocument/2006/relationships/image" Target="../media/image1553.png"/><Relationship Id="rId483" Type="http://schemas.openxmlformats.org/officeDocument/2006/relationships/image" Target="../media/image1574.png"/><Relationship Id="rId40" Type="http://schemas.openxmlformats.org/officeDocument/2006/relationships/customXml" Target="../ink/ink1699.xml"/><Relationship Id="rId136" Type="http://schemas.openxmlformats.org/officeDocument/2006/relationships/customXml" Target="../ink/ink1747.xml"/><Relationship Id="rId178" Type="http://schemas.openxmlformats.org/officeDocument/2006/relationships/customXml" Target="../ink/ink1768.xml"/><Relationship Id="rId301" Type="http://schemas.openxmlformats.org/officeDocument/2006/relationships/image" Target="../media/image1484.png"/><Relationship Id="rId343" Type="http://schemas.openxmlformats.org/officeDocument/2006/relationships/image" Target="../media/image765.png"/><Relationship Id="rId82" Type="http://schemas.openxmlformats.org/officeDocument/2006/relationships/customXml" Target="../ink/ink1720.xml"/><Relationship Id="rId203" Type="http://schemas.openxmlformats.org/officeDocument/2006/relationships/image" Target="../media/image1435.png"/><Relationship Id="rId385" Type="http://schemas.openxmlformats.org/officeDocument/2006/relationships/image" Target="../media/image1525.png"/><Relationship Id="rId245" Type="http://schemas.openxmlformats.org/officeDocument/2006/relationships/image" Target="../media/image1456.png"/><Relationship Id="rId287" Type="http://schemas.openxmlformats.org/officeDocument/2006/relationships/image" Target="../media/image1477.png"/><Relationship Id="rId410" Type="http://schemas.openxmlformats.org/officeDocument/2006/relationships/customXml" Target="../ink/ink1884.xml"/><Relationship Id="rId452" Type="http://schemas.openxmlformats.org/officeDocument/2006/relationships/customXml" Target="../ink/ink1905.xml"/><Relationship Id="rId494" Type="http://schemas.openxmlformats.org/officeDocument/2006/relationships/customXml" Target="../ink/ink1926.xml"/><Relationship Id="rId105" Type="http://schemas.openxmlformats.org/officeDocument/2006/relationships/image" Target="../media/image1386.png"/><Relationship Id="rId147" Type="http://schemas.openxmlformats.org/officeDocument/2006/relationships/image" Target="../media/image1407.png"/><Relationship Id="rId312" Type="http://schemas.openxmlformats.org/officeDocument/2006/relationships/customXml" Target="../ink/ink1835.xml"/><Relationship Id="rId354" Type="http://schemas.openxmlformats.org/officeDocument/2006/relationships/customXml" Target="../ink/ink1856.xml"/><Relationship Id="rId51" Type="http://schemas.openxmlformats.org/officeDocument/2006/relationships/image" Target="../media/image1359.png"/><Relationship Id="rId93" Type="http://schemas.openxmlformats.org/officeDocument/2006/relationships/image" Target="../media/image1380.png"/><Relationship Id="rId189" Type="http://schemas.openxmlformats.org/officeDocument/2006/relationships/image" Target="../media/image1428.png"/><Relationship Id="rId396" Type="http://schemas.openxmlformats.org/officeDocument/2006/relationships/customXml" Target="../ink/ink1877.xml"/><Relationship Id="rId214" Type="http://schemas.openxmlformats.org/officeDocument/2006/relationships/customXml" Target="../ink/ink1786.xml"/><Relationship Id="rId256" Type="http://schemas.openxmlformats.org/officeDocument/2006/relationships/customXml" Target="../ink/ink1807.xml"/><Relationship Id="rId298" Type="http://schemas.openxmlformats.org/officeDocument/2006/relationships/customXml" Target="../ink/ink1828.xml"/><Relationship Id="rId421" Type="http://schemas.openxmlformats.org/officeDocument/2006/relationships/image" Target="../media/image1543.png"/><Relationship Id="rId463" Type="http://schemas.openxmlformats.org/officeDocument/2006/relationships/image" Target="../media/image1564.png"/><Relationship Id="rId116" Type="http://schemas.openxmlformats.org/officeDocument/2006/relationships/customXml" Target="../ink/ink1737.xml"/><Relationship Id="rId158" Type="http://schemas.openxmlformats.org/officeDocument/2006/relationships/customXml" Target="../ink/ink1758.xml"/><Relationship Id="rId323" Type="http://schemas.openxmlformats.org/officeDocument/2006/relationships/image" Target="../media/image1495.png"/><Relationship Id="rId20" Type="http://schemas.openxmlformats.org/officeDocument/2006/relationships/customXml" Target="../ink/ink1689.xml"/><Relationship Id="rId62" Type="http://schemas.openxmlformats.org/officeDocument/2006/relationships/customXml" Target="../ink/ink1710.xml"/><Relationship Id="rId365" Type="http://schemas.openxmlformats.org/officeDocument/2006/relationships/image" Target="../media/image1515.png"/><Relationship Id="rId225" Type="http://schemas.openxmlformats.org/officeDocument/2006/relationships/image" Target="../media/image1446.png"/><Relationship Id="rId267" Type="http://schemas.openxmlformats.org/officeDocument/2006/relationships/image" Target="../media/image1467.png"/><Relationship Id="rId432" Type="http://schemas.openxmlformats.org/officeDocument/2006/relationships/customXml" Target="../ink/ink1895.xml"/><Relationship Id="rId474" Type="http://schemas.openxmlformats.org/officeDocument/2006/relationships/customXml" Target="../ink/ink1916.xml"/><Relationship Id="rId127" Type="http://schemas.openxmlformats.org/officeDocument/2006/relationships/image" Target="../media/image1397.png"/><Relationship Id="rId31" Type="http://schemas.openxmlformats.org/officeDocument/2006/relationships/image" Target="../media/image1349.png"/><Relationship Id="rId73" Type="http://schemas.openxmlformats.org/officeDocument/2006/relationships/image" Target="../media/image1370.png"/><Relationship Id="rId169" Type="http://schemas.openxmlformats.org/officeDocument/2006/relationships/image" Target="../media/image1418.png"/><Relationship Id="rId334" Type="http://schemas.openxmlformats.org/officeDocument/2006/relationships/customXml" Target="../ink/ink1846.xml"/><Relationship Id="rId376" Type="http://schemas.openxmlformats.org/officeDocument/2006/relationships/customXml" Target="../ink/ink1867.xml"/><Relationship Id="rId4" Type="http://schemas.openxmlformats.org/officeDocument/2006/relationships/customXml" Target="../ink/ink1681.xml"/><Relationship Id="rId180" Type="http://schemas.openxmlformats.org/officeDocument/2006/relationships/customXml" Target="../ink/ink1769.xml"/><Relationship Id="rId215" Type="http://schemas.openxmlformats.org/officeDocument/2006/relationships/image" Target="../media/image1441.png"/><Relationship Id="rId236" Type="http://schemas.openxmlformats.org/officeDocument/2006/relationships/customXml" Target="../ink/ink1797.xml"/><Relationship Id="rId257" Type="http://schemas.openxmlformats.org/officeDocument/2006/relationships/image" Target="../media/image1462.png"/><Relationship Id="rId278" Type="http://schemas.openxmlformats.org/officeDocument/2006/relationships/customXml" Target="../ink/ink1818.xml"/><Relationship Id="rId401" Type="http://schemas.openxmlformats.org/officeDocument/2006/relationships/image" Target="../media/image1533.png"/><Relationship Id="rId422" Type="http://schemas.openxmlformats.org/officeDocument/2006/relationships/customXml" Target="../ink/ink1890.xml"/><Relationship Id="rId443" Type="http://schemas.openxmlformats.org/officeDocument/2006/relationships/image" Target="../media/image1554.png"/><Relationship Id="rId464" Type="http://schemas.openxmlformats.org/officeDocument/2006/relationships/customXml" Target="../ink/ink1911.xml"/><Relationship Id="rId303" Type="http://schemas.openxmlformats.org/officeDocument/2006/relationships/image" Target="../media/image1485.png"/><Relationship Id="rId485" Type="http://schemas.openxmlformats.org/officeDocument/2006/relationships/image" Target="../media/image1575.png"/><Relationship Id="rId42" Type="http://schemas.openxmlformats.org/officeDocument/2006/relationships/customXml" Target="../ink/ink1700.xml"/><Relationship Id="rId84" Type="http://schemas.openxmlformats.org/officeDocument/2006/relationships/customXml" Target="../ink/ink1721.xml"/><Relationship Id="rId138" Type="http://schemas.openxmlformats.org/officeDocument/2006/relationships/customXml" Target="../ink/ink1748.xml"/><Relationship Id="rId345" Type="http://schemas.openxmlformats.org/officeDocument/2006/relationships/image" Target="../media/image1505.png"/><Relationship Id="rId387" Type="http://schemas.openxmlformats.org/officeDocument/2006/relationships/image" Target="../media/image1526.png"/><Relationship Id="rId191" Type="http://schemas.openxmlformats.org/officeDocument/2006/relationships/image" Target="../media/image1429.png"/><Relationship Id="rId205" Type="http://schemas.openxmlformats.org/officeDocument/2006/relationships/image" Target="../media/image1436.png"/><Relationship Id="rId247" Type="http://schemas.openxmlformats.org/officeDocument/2006/relationships/image" Target="../media/image1457.png"/><Relationship Id="rId412" Type="http://schemas.openxmlformats.org/officeDocument/2006/relationships/customXml" Target="../ink/ink1885.xml"/><Relationship Id="rId107" Type="http://schemas.openxmlformats.org/officeDocument/2006/relationships/image" Target="../media/image1387.png"/><Relationship Id="rId289" Type="http://schemas.openxmlformats.org/officeDocument/2006/relationships/image" Target="../media/image1478.png"/><Relationship Id="rId454" Type="http://schemas.openxmlformats.org/officeDocument/2006/relationships/customXml" Target="../ink/ink1906.xml"/><Relationship Id="rId496" Type="http://schemas.openxmlformats.org/officeDocument/2006/relationships/customXml" Target="../ink/ink1927.xml"/><Relationship Id="rId11" Type="http://schemas.openxmlformats.org/officeDocument/2006/relationships/image" Target="../media/image1339.png"/><Relationship Id="rId53" Type="http://schemas.openxmlformats.org/officeDocument/2006/relationships/image" Target="../media/image1360.png"/><Relationship Id="rId149" Type="http://schemas.openxmlformats.org/officeDocument/2006/relationships/image" Target="../media/image1408.png"/><Relationship Id="rId314" Type="http://schemas.openxmlformats.org/officeDocument/2006/relationships/customXml" Target="../ink/ink1836.xml"/><Relationship Id="rId356" Type="http://schemas.openxmlformats.org/officeDocument/2006/relationships/customXml" Target="../ink/ink1857.xml"/><Relationship Id="rId398" Type="http://schemas.openxmlformats.org/officeDocument/2006/relationships/customXml" Target="../ink/ink1878.xml"/><Relationship Id="rId95" Type="http://schemas.openxmlformats.org/officeDocument/2006/relationships/image" Target="../media/image1381.png"/><Relationship Id="rId160" Type="http://schemas.openxmlformats.org/officeDocument/2006/relationships/customXml" Target="../ink/ink1759.xml"/><Relationship Id="rId216" Type="http://schemas.openxmlformats.org/officeDocument/2006/relationships/customXml" Target="../ink/ink1787.xml"/><Relationship Id="rId423" Type="http://schemas.openxmlformats.org/officeDocument/2006/relationships/image" Target="../media/image1544.png"/><Relationship Id="rId258" Type="http://schemas.openxmlformats.org/officeDocument/2006/relationships/customXml" Target="../ink/ink1808.xml"/><Relationship Id="rId465" Type="http://schemas.openxmlformats.org/officeDocument/2006/relationships/image" Target="../media/image1565.png"/><Relationship Id="rId22" Type="http://schemas.openxmlformats.org/officeDocument/2006/relationships/customXml" Target="../ink/ink1690.xml"/><Relationship Id="rId64" Type="http://schemas.openxmlformats.org/officeDocument/2006/relationships/customXml" Target="../ink/ink1711.xml"/><Relationship Id="rId118" Type="http://schemas.openxmlformats.org/officeDocument/2006/relationships/customXml" Target="../ink/ink1738.xml"/><Relationship Id="rId325" Type="http://schemas.openxmlformats.org/officeDocument/2006/relationships/image" Target="../media/image1496.png"/><Relationship Id="rId367" Type="http://schemas.openxmlformats.org/officeDocument/2006/relationships/image" Target="../media/image1516.png"/><Relationship Id="rId171" Type="http://schemas.openxmlformats.org/officeDocument/2006/relationships/image" Target="../media/image1419.png"/><Relationship Id="rId227" Type="http://schemas.openxmlformats.org/officeDocument/2006/relationships/image" Target="../media/image1447.png"/><Relationship Id="rId269" Type="http://schemas.openxmlformats.org/officeDocument/2006/relationships/image" Target="../media/image1468.png"/><Relationship Id="rId434" Type="http://schemas.openxmlformats.org/officeDocument/2006/relationships/customXml" Target="../ink/ink1896.xml"/><Relationship Id="rId476" Type="http://schemas.openxmlformats.org/officeDocument/2006/relationships/customXml" Target="../ink/ink1917.xml"/><Relationship Id="rId33" Type="http://schemas.openxmlformats.org/officeDocument/2006/relationships/image" Target="../media/image1350.png"/><Relationship Id="rId129" Type="http://schemas.openxmlformats.org/officeDocument/2006/relationships/image" Target="../media/image1398.png"/><Relationship Id="rId280" Type="http://schemas.openxmlformats.org/officeDocument/2006/relationships/customXml" Target="../ink/ink1819.xml"/><Relationship Id="rId336" Type="http://schemas.openxmlformats.org/officeDocument/2006/relationships/customXml" Target="../ink/ink1847.xml"/><Relationship Id="rId501" Type="http://schemas.openxmlformats.org/officeDocument/2006/relationships/image" Target="../media/image1583.png"/><Relationship Id="rId75" Type="http://schemas.openxmlformats.org/officeDocument/2006/relationships/image" Target="../media/image1371.png"/><Relationship Id="rId140" Type="http://schemas.openxmlformats.org/officeDocument/2006/relationships/customXml" Target="../ink/ink1749.xml"/><Relationship Id="rId182" Type="http://schemas.openxmlformats.org/officeDocument/2006/relationships/customXml" Target="../ink/ink1770.xml"/><Relationship Id="rId378" Type="http://schemas.openxmlformats.org/officeDocument/2006/relationships/customXml" Target="../ink/ink1868.xml"/><Relationship Id="rId403" Type="http://schemas.openxmlformats.org/officeDocument/2006/relationships/image" Target="../media/image1534.png"/><Relationship Id="rId6" Type="http://schemas.openxmlformats.org/officeDocument/2006/relationships/customXml" Target="../ink/ink1682.xml"/><Relationship Id="rId238" Type="http://schemas.openxmlformats.org/officeDocument/2006/relationships/customXml" Target="../ink/ink1798.xml"/><Relationship Id="rId445" Type="http://schemas.openxmlformats.org/officeDocument/2006/relationships/image" Target="../media/image1555.png"/><Relationship Id="rId487" Type="http://schemas.openxmlformats.org/officeDocument/2006/relationships/image" Target="../media/image1576.png"/><Relationship Id="rId291" Type="http://schemas.openxmlformats.org/officeDocument/2006/relationships/image" Target="../media/image1479.png"/><Relationship Id="rId305" Type="http://schemas.openxmlformats.org/officeDocument/2006/relationships/image" Target="../media/image1486.png"/><Relationship Id="rId347" Type="http://schemas.openxmlformats.org/officeDocument/2006/relationships/image" Target="../media/image1506.png"/><Relationship Id="rId44" Type="http://schemas.openxmlformats.org/officeDocument/2006/relationships/customXml" Target="../ink/ink1701.xml"/><Relationship Id="rId86" Type="http://schemas.openxmlformats.org/officeDocument/2006/relationships/customXml" Target="../ink/ink1722.xml"/><Relationship Id="rId151" Type="http://schemas.openxmlformats.org/officeDocument/2006/relationships/image" Target="../media/image1409.png"/><Relationship Id="rId389" Type="http://schemas.openxmlformats.org/officeDocument/2006/relationships/image" Target="../media/image1527.png"/><Relationship Id="rId193" Type="http://schemas.openxmlformats.org/officeDocument/2006/relationships/image" Target="../media/image1430.png"/><Relationship Id="rId207" Type="http://schemas.openxmlformats.org/officeDocument/2006/relationships/image" Target="../media/image1437.png"/><Relationship Id="rId249" Type="http://schemas.openxmlformats.org/officeDocument/2006/relationships/image" Target="../media/image1458.png"/><Relationship Id="rId414" Type="http://schemas.openxmlformats.org/officeDocument/2006/relationships/customXml" Target="../ink/ink1886.xml"/><Relationship Id="rId456" Type="http://schemas.openxmlformats.org/officeDocument/2006/relationships/customXml" Target="../ink/ink1907.xml"/><Relationship Id="rId498" Type="http://schemas.openxmlformats.org/officeDocument/2006/relationships/customXml" Target="../ink/ink1928.xml"/><Relationship Id="rId13" Type="http://schemas.openxmlformats.org/officeDocument/2006/relationships/image" Target="../media/image1340.png"/><Relationship Id="rId109" Type="http://schemas.openxmlformats.org/officeDocument/2006/relationships/image" Target="../media/image1388.png"/><Relationship Id="rId260" Type="http://schemas.openxmlformats.org/officeDocument/2006/relationships/customXml" Target="../ink/ink1809.xml"/><Relationship Id="rId316" Type="http://schemas.openxmlformats.org/officeDocument/2006/relationships/customXml" Target="../ink/ink1837.xml"/><Relationship Id="rId55" Type="http://schemas.openxmlformats.org/officeDocument/2006/relationships/image" Target="../media/image1361.png"/><Relationship Id="rId97" Type="http://schemas.openxmlformats.org/officeDocument/2006/relationships/image" Target="../media/image1382.png"/><Relationship Id="rId120" Type="http://schemas.openxmlformats.org/officeDocument/2006/relationships/customXml" Target="../ink/ink1739.xml"/><Relationship Id="rId358" Type="http://schemas.openxmlformats.org/officeDocument/2006/relationships/customXml" Target="../ink/ink1858.xml"/><Relationship Id="rId162" Type="http://schemas.openxmlformats.org/officeDocument/2006/relationships/customXml" Target="../ink/ink1760.xml"/><Relationship Id="rId218" Type="http://schemas.openxmlformats.org/officeDocument/2006/relationships/customXml" Target="../ink/ink1788.xml"/><Relationship Id="rId425" Type="http://schemas.openxmlformats.org/officeDocument/2006/relationships/image" Target="../media/image1545.png"/><Relationship Id="rId467" Type="http://schemas.openxmlformats.org/officeDocument/2006/relationships/image" Target="../media/image1566.png"/><Relationship Id="rId271" Type="http://schemas.openxmlformats.org/officeDocument/2006/relationships/image" Target="../media/image1469.png"/><Relationship Id="rId24" Type="http://schemas.openxmlformats.org/officeDocument/2006/relationships/customXml" Target="../ink/ink1691.xml"/><Relationship Id="rId66" Type="http://schemas.openxmlformats.org/officeDocument/2006/relationships/customXml" Target="../ink/ink1712.xml"/><Relationship Id="rId131" Type="http://schemas.openxmlformats.org/officeDocument/2006/relationships/image" Target="../media/image1399.png"/><Relationship Id="rId327" Type="http://schemas.openxmlformats.org/officeDocument/2006/relationships/image" Target="../media/image1497.png"/><Relationship Id="rId369" Type="http://schemas.openxmlformats.org/officeDocument/2006/relationships/image" Target="../media/image1517.png"/><Relationship Id="rId173" Type="http://schemas.openxmlformats.org/officeDocument/2006/relationships/image" Target="../media/image1420.png"/><Relationship Id="rId229" Type="http://schemas.openxmlformats.org/officeDocument/2006/relationships/image" Target="../media/image1448.png"/><Relationship Id="rId380" Type="http://schemas.openxmlformats.org/officeDocument/2006/relationships/customXml" Target="../ink/ink1869.xml"/><Relationship Id="rId436" Type="http://schemas.openxmlformats.org/officeDocument/2006/relationships/customXml" Target="../ink/ink1897.xml"/><Relationship Id="rId240" Type="http://schemas.openxmlformats.org/officeDocument/2006/relationships/customXml" Target="../ink/ink1799.xml"/><Relationship Id="rId478" Type="http://schemas.openxmlformats.org/officeDocument/2006/relationships/customXml" Target="../ink/ink1918.xml"/><Relationship Id="rId35" Type="http://schemas.openxmlformats.org/officeDocument/2006/relationships/image" Target="../media/image1351.png"/><Relationship Id="rId77" Type="http://schemas.openxmlformats.org/officeDocument/2006/relationships/image" Target="../media/image1372.png"/><Relationship Id="rId100" Type="http://schemas.openxmlformats.org/officeDocument/2006/relationships/customXml" Target="../ink/ink1729.xml"/><Relationship Id="rId282" Type="http://schemas.openxmlformats.org/officeDocument/2006/relationships/customXml" Target="../ink/ink1820.xml"/><Relationship Id="rId338" Type="http://schemas.openxmlformats.org/officeDocument/2006/relationships/customXml" Target="../ink/ink1848.xml"/><Relationship Id="rId503" Type="http://schemas.openxmlformats.org/officeDocument/2006/relationships/image" Target="../media/image248.png"/><Relationship Id="rId8" Type="http://schemas.openxmlformats.org/officeDocument/2006/relationships/customXml" Target="../ink/ink1683.xml"/><Relationship Id="rId142" Type="http://schemas.openxmlformats.org/officeDocument/2006/relationships/customXml" Target="../ink/ink1750.xml"/><Relationship Id="rId184" Type="http://schemas.openxmlformats.org/officeDocument/2006/relationships/customXml" Target="../ink/ink1771.xml"/><Relationship Id="rId391" Type="http://schemas.openxmlformats.org/officeDocument/2006/relationships/image" Target="../media/image1528.png"/><Relationship Id="rId405" Type="http://schemas.openxmlformats.org/officeDocument/2006/relationships/image" Target="../media/image1535.png"/><Relationship Id="rId447" Type="http://schemas.openxmlformats.org/officeDocument/2006/relationships/image" Target="../media/image1556.png"/><Relationship Id="rId251" Type="http://schemas.openxmlformats.org/officeDocument/2006/relationships/image" Target="../media/image1459.png"/><Relationship Id="rId489" Type="http://schemas.openxmlformats.org/officeDocument/2006/relationships/image" Target="../media/image1577.png"/><Relationship Id="rId46" Type="http://schemas.openxmlformats.org/officeDocument/2006/relationships/customXml" Target="../ink/ink1702.xml"/><Relationship Id="rId293" Type="http://schemas.openxmlformats.org/officeDocument/2006/relationships/image" Target="../media/image1480.png"/><Relationship Id="rId307" Type="http://schemas.openxmlformats.org/officeDocument/2006/relationships/image" Target="../media/image1487.png"/><Relationship Id="rId349" Type="http://schemas.openxmlformats.org/officeDocument/2006/relationships/image" Target="../media/image1507.png"/><Relationship Id="rId88" Type="http://schemas.openxmlformats.org/officeDocument/2006/relationships/customXml" Target="../ink/ink1723.xml"/><Relationship Id="rId111" Type="http://schemas.openxmlformats.org/officeDocument/2006/relationships/image" Target="../media/image1389.png"/><Relationship Id="rId153" Type="http://schemas.openxmlformats.org/officeDocument/2006/relationships/image" Target="../media/image1410.png"/><Relationship Id="rId195" Type="http://schemas.openxmlformats.org/officeDocument/2006/relationships/image" Target="../media/image1431.png"/><Relationship Id="rId209" Type="http://schemas.openxmlformats.org/officeDocument/2006/relationships/image" Target="../media/image1438.png"/><Relationship Id="rId360" Type="http://schemas.openxmlformats.org/officeDocument/2006/relationships/customXml" Target="../ink/ink1859.xml"/><Relationship Id="rId416" Type="http://schemas.openxmlformats.org/officeDocument/2006/relationships/customXml" Target="../ink/ink1887.xml"/><Relationship Id="rId220" Type="http://schemas.openxmlformats.org/officeDocument/2006/relationships/customXml" Target="../ink/ink1789.xml"/><Relationship Id="rId458" Type="http://schemas.openxmlformats.org/officeDocument/2006/relationships/customXml" Target="../ink/ink1908.xml"/><Relationship Id="rId15" Type="http://schemas.openxmlformats.org/officeDocument/2006/relationships/image" Target="../media/image1341.png"/><Relationship Id="rId57" Type="http://schemas.openxmlformats.org/officeDocument/2006/relationships/image" Target="../media/image1362.png"/><Relationship Id="rId262" Type="http://schemas.openxmlformats.org/officeDocument/2006/relationships/customXml" Target="../ink/ink1810.xml"/><Relationship Id="rId318" Type="http://schemas.openxmlformats.org/officeDocument/2006/relationships/customXml" Target="../ink/ink1838.xml"/><Relationship Id="rId99" Type="http://schemas.openxmlformats.org/officeDocument/2006/relationships/image" Target="../media/image1383.png"/><Relationship Id="rId122" Type="http://schemas.openxmlformats.org/officeDocument/2006/relationships/customXml" Target="../ink/ink1740.xml"/><Relationship Id="rId164" Type="http://schemas.openxmlformats.org/officeDocument/2006/relationships/customXml" Target="../ink/ink1761.xml"/><Relationship Id="rId371" Type="http://schemas.openxmlformats.org/officeDocument/2006/relationships/image" Target="../media/image1518.png"/><Relationship Id="rId427" Type="http://schemas.openxmlformats.org/officeDocument/2006/relationships/image" Target="../media/image1546.png"/><Relationship Id="rId469" Type="http://schemas.openxmlformats.org/officeDocument/2006/relationships/image" Target="../media/image1567.png"/><Relationship Id="rId26" Type="http://schemas.openxmlformats.org/officeDocument/2006/relationships/customXml" Target="../ink/ink1692.xml"/><Relationship Id="rId231" Type="http://schemas.openxmlformats.org/officeDocument/2006/relationships/image" Target="../media/image1449.png"/><Relationship Id="rId273" Type="http://schemas.openxmlformats.org/officeDocument/2006/relationships/image" Target="../media/image1470.png"/><Relationship Id="rId329" Type="http://schemas.openxmlformats.org/officeDocument/2006/relationships/image" Target="../media/image1498.png"/><Relationship Id="rId480" Type="http://schemas.openxmlformats.org/officeDocument/2006/relationships/customXml" Target="../ink/ink1919.xml"/><Relationship Id="rId68" Type="http://schemas.openxmlformats.org/officeDocument/2006/relationships/customXml" Target="../ink/ink1713.xml"/><Relationship Id="rId133" Type="http://schemas.openxmlformats.org/officeDocument/2006/relationships/image" Target="../media/image1400.png"/><Relationship Id="rId175" Type="http://schemas.openxmlformats.org/officeDocument/2006/relationships/image" Target="../media/image1421.png"/><Relationship Id="rId340" Type="http://schemas.openxmlformats.org/officeDocument/2006/relationships/customXml" Target="../ink/ink1849.xml"/><Relationship Id="rId200" Type="http://schemas.openxmlformats.org/officeDocument/2006/relationships/customXml" Target="../ink/ink1779.xml"/><Relationship Id="rId382" Type="http://schemas.openxmlformats.org/officeDocument/2006/relationships/customXml" Target="../ink/ink1870.xml"/><Relationship Id="rId438" Type="http://schemas.openxmlformats.org/officeDocument/2006/relationships/customXml" Target="../ink/ink1898.xml"/><Relationship Id="rId242" Type="http://schemas.openxmlformats.org/officeDocument/2006/relationships/customXml" Target="../ink/ink1800.xml"/><Relationship Id="rId284" Type="http://schemas.openxmlformats.org/officeDocument/2006/relationships/customXml" Target="../ink/ink1821.xml"/><Relationship Id="rId491" Type="http://schemas.openxmlformats.org/officeDocument/2006/relationships/image" Target="../media/image1578.png"/><Relationship Id="rId505" Type="http://schemas.openxmlformats.org/officeDocument/2006/relationships/image" Target="../media/image1584.png"/><Relationship Id="rId37" Type="http://schemas.openxmlformats.org/officeDocument/2006/relationships/image" Target="../media/image1352.png"/><Relationship Id="rId79" Type="http://schemas.openxmlformats.org/officeDocument/2006/relationships/image" Target="../media/image1373.png"/><Relationship Id="rId102" Type="http://schemas.openxmlformats.org/officeDocument/2006/relationships/customXml" Target="../ink/ink1730.xml"/><Relationship Id="rId144" Type="http://schemas.openxmlformats.org/officeDocument/2006/relationships/customXml" Target="../ink/ink1751.xml"/><Relationship Id="rId90" Type="http://schemas.openxmlformats.org/officeDocument/2006/relationships/customXml" Target="../ink/ink1724.xml"/><Relationship Id="rId186" Type="http://schemas.openxmlformats.org/officeDocument/2006/relationships/customXml" Target="../ink/ink1772.xml"/><Relationship Id="rId351" Type="http://schemas.openxmlformats.org/officeDocument/2006/relationships/image" Target="../media/image1508.png"/><Relationship Id="rId393" Type="http://schemas.openxmlformats.org/officeDocument/2006/relationships/image" Target="../media/image1529.png"/><Relationship Id="rId407" Type="http://schemas.openxmlformats.org/officeDocument/2006/relationships/image" Target="../media/image1536.png"/><Relationship Id="rId449" Type="http://schemas.openxmlformats.org/officeDocument/2006/relationships/image" Target="../media/image1557.png"/><Relationship Id="rId211" Type="http://schemas.openxmlformats.org/officeDocument/2006/relationships/image" Target="../media/image1439.png"/><Relationship Id="rId253" Type="http://schemas.openxmlformats.org/officeDocument/2006/relationships/image" Target="../media/image1460.png"/><Relationship Id="rId295" Type="http://schemas.openxmlformats.org/officeDocument/2006/relationships/image" Target="../media/image1481.png"/><Relationship Id="rId309" Type="http://schemas.openxmlformats.org/officeDocument/2006/relationships/image" Target="../media/image1488.png"/><Relationship Id="rId460" Type="http://schemas.openxmlformats.org/officeDocument/2006/relationships/customXml" Target="../ink/ink1909.xml"/><Relationship Id="rId48" Type="http://schemas.openxmlformats.org/officeDocument/2006/relationships/customXml" Target="../ink/ink1703.xml"/><Relationship Id="rId113" Type="http://schemas.openxmlformats.org/officeDocument/2006/relationships/image" Target="../media/image1390.png"/><Relationship Id="rId320" Type="http://schemas.openxmlformats.org/officeDocument/2006/relationships/customXml" Target="../ink/ink1839.xml"/><Relationship Id="rId155" Type="http://schemas.openxmlformats.org/officeDocument/2006/relationships/image" Target="../media/image1411.png"/><Relationship Id="rId197" Type="http://schemas.openxmlformats.org/officeDocument/2006/relationships/image" Target="../media/image1432.png"/><Relationship Id="rId362" Type="http://schemas.openxmlformats.org/officeDocument/2006/relationships/customXml" Target="../ink/ink1860.xml"/><Relationship Id="rId418" Type="http://schemas.openxmlformats.org/officeDocument/2006/relationships/customXml" Target="../ink/ink1888.xml"/><Relationship Id="rId222" Type="http://schemas.openxmlformats.org/officeDocument/2006/relationships/customXml" Target="../ink/ink1790.xml"/><Relationship Id="rId264" Type="http://schemas.openxmlformats.org/officeDocument/2006/relationships/customXml" Target="../ink/ink1811.xml"/><Relationship Id="rId471" Type="http://schemas.openxmlformats.org/officeDocument/2006/relationships/image" Target="../media/image1568.png"/><Relationship Id="rId17" Type="http://schemas.openxmlformats.org/officeDocument/2006/relationships/image" Target="../media/image1342.png"/><Relationship Id="rId59" Type="http://schemas.openxmlformats.org/officeDocument/2006/relationships/image" Target="../media/image1363.png"/><Relationship Id="rId124" Type="http://schemas.openxmlformats.org/officeDocument/2006/relationships/customXml" Target="../ink/ink1741.xml"/><Relationship Id="rId70" Type="http://schemas.openxmlformats.org/officeDocument/2006/relationships/customXml" Target="../ink/ink1714.xml"/><Relationship Id="rId166" Type="http://schemas.openxmlformats.org/officeDocument/2006/relationships/customXml" Target="../ink/ink1762.xml"/><Relationship Id="rId331" Type="http://schemas.openxmlformats.org/officeDocument/2006/relationships/image" Target="../media/image1499.png"/><Relationship Id="rId373" Type="http://schemas.openxmlformats.org/officeDocument/2006/relationships/image" Target="../media/image1519.png"/><Relationship Id="rId429" Type="http://schemas.openxmlformats.org/officeDocument/2006/relationships/image" Target="../media/image154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50.png"/><Relationship Id="rId440" Type="http://schemas.openxmlformats.org/officeDocument/2006/relationships/customXml" Target="../ink/ink1899.xml"/><Relationship Id="rId28" Type="http://schemas.openxmlformats.org/officeDocument/2006/relationships/customXml" Target="../ink/ink1693.xml"/><Relationship Id="rId275" Type="http://schemas.openxmlformats.org/officeDocument/2006/relationships/image" Target="../media/image1471.png"/><Relationship Id="rId300" Type="http://schemas.openxmlformats.org/officeDocument/2006/relationships/customXml" Target="../ink/ink1829.xml"/><Relationship Id="rId482" Type="http://schemas.openxmlformats.org/officeDocument/2006/relationships/customXml" Target="../ink/ink1920.xml"/><Relationship Id="rId81" Type="http://schemas.openxmlformats.org/officeDocument/2006/relationships/image" Target="../media/image1374.png"/><Relationship Id="rId135" Type="http://schemas.openxmlformats.org/officeDocument/2006/relationships/image" Target="../media/image1401.png"/><Relationship Id="rId177" Type="http://schemas.openxmlformats.org/officeDocument/2006/relationships/image" Target="../media/image1422.png"/><Relationship Id="rId342" Type="http://schemas.openxmlformats.org/officeDocument/2006/relationships/customXml" Target="../ink/ink1850.xml"/><Relationship Id="rId384" Type="http://schemas.openxmlformats.org/officeDocument/2006/relationships/customXml" Target="../ink/ink1871.xml"/><Relationship Id="rId202" Type="http://schemas.openxmlformats.org/officeDocument/2006/relationships/customXml" Target="../ink/ink1780.xml"/><Relationship Id="rId244" Type="http://schemas.openxmlformats.org/officeDocument/2006/relationships/customXml" Target="../ink/ink1801.xml"/><Relationship Id="rId39" Type="http://schemas.openxmlformats.org/officeDocument/2006/relationships/image" Target="../media/image1353.png"/><Relationship Id="rId286" Type="http://schemas.openxmlformats.org/officeDocument/2006/relationships/customXml" Target="../ink/ink1822.xml"/><Relationship Id="rId451" Type="http://schemas.openxmlformats.org/officeDocument/2006/relationships/image" Target="../media/image1558.png"/><Relationship Id="rId493" Type="http://schemas.openxmlformats.org/officeDocument/2006/relationships/image" Target="../media/image1579.png"/><Relationship Id="rId50" Type="http://schemas.openxmlformats.org/officeDocument/2006/relationships/customXml" Target="../ink/ink1704.xml"/><Relationship Id="rId104" Type="http://schemas.openxmlformats.org/officeDocument/2006/relationships/customXml" Target="../ink/ink1731.xml"/><Relationship Id="rId146" Type="http://schemas.openxmlformats.org/officeDocument/2006/relationships/customXml" Target="../ink/ink1752.xml"/><Relationship Id="rId188" Type="http://schemas.openxmlformats.org/officeDocument/2006/relationships/customXml" Target="../ink/ink1773.xml"/><Relationship Id="rId311" Type="http://schemas.openxmlformats.org/officeDocument/2006/relationships/image" Target="../media/image1489.png"/><Relationship Id="rId353" Type="http://schemas.openxmlformats.org/officeDocument/2006/relationships/image" Target="../media/image1509.png"/><Relationship Id="rId395" Type="http://schemas.openxmlformats.org/officeDocument/2006/relationships/image" Target="../media/image1530.png"/><Relationship Id="rId409" Type="http://schemas.openxmlformats.org/officeDocument/2006/relationships/image" Target="../media/image1537.png"/><Relationship Id="rId92" Type="http://schemas.openxmlformats.org/officeDocument/2006/relationships/customXml" Target="../ink/ink1725.xml"/><Relationship Id="rId213" Type="http://schemas.openxmlformats.org/officeDocument/2006/relationships/image" Target="../media/image1440.png"/><Relationship Id="rId420" Type="http://schemas.openxmlformats.org/officeDocument/2006/relationships/customXml" Target="../ink/ink1889.xml"/><Relationship Id="rId255" Type="http://schemas.openxmlformats.org/officeDocument/2006/relationships/image" Target="../media/image1461.png"/><Relationship Id="rId297" Type="http://schemas.openxmlformats.org/officeDocument/2006/relationships/image" Target="../media/image1482.png"/><Relationship Id="rId462" Type="http://schemas.openxmlformats.org/officeDocument/2006/relationships/customXml" Target="../ink/ink1910.xml"/><Relationship Id="rId115" Type="http://schemas.openxmlformats.org/officeDocument/2006/relationships/image" Target="../media/image1391.png"/><Relationship Id="rId157" Type="http://schemas.openxmlformats.org/officeDocument/2006/relationships/image" Target="../media/image1412.png"/><Relationship Id="rId322" Type="http://schemas.openxmlformats.org/officeDocument/2006/relationships/customXml" Target="../ink/ink1840.xml"/><Relationship Id="rId364" Type="http://schemas.openxmlformats.org/officeDocument/2006/relationships/customXml" Target="../ink/ink1861.xml"/><Relationship Id="rId61" Type="http://schemas.openxmlformats.org/officeDocument/2006/relationships/image" Target="../media/image1364.png"/><Relationship Id="rId199" Type="http://schemas.openxmlformats.org/officeDocument/2006/relationships/image" Target="../media/image1433.png"/><Relationship Id="rId19" Type="http://schemas.openxmlformats.org/officeDocument/2006/relationships/image" Target="../media/image1343.png"/><Relationship Id="rId224" Type="http://schemas.openxmlformats.org/officeDocument/2006/relationships/customXml" Target="../ink/ink1791.xml"/><Relationship Id="rId266" Type="http://schemas.openxmlformats.org/officeDocument/2006/relationships/customXml" Target="../ink/ink1812.xml"/><Relationship Id="rId431" Type="http://schemas.openxmlformats.org/officeDocument/2006/relationships/image" Target="../media/image1548.png"/><Relationship Id="rId473" Type="http://schemas.openxmlformats.org/officeDocument/2006/relationships/image" Target="../media/image1569.png"/><Relationship Id="rId30" Type="http://schemas.openxmlformats.org/officeDocument/2006/relationships/customXml" Target="../ink/ink1694.xml"/><Relationship Id="rId126" Type="http://schemas.openxmlformats.org/officeDocument/2006/relationships/customXml" Target="../ink/ink1742.xml"/><Relationship Id="rId168" Type="http://schemas.openxmlformats.org/officeDocument/2006/relationships/customXml" Target="../ink/ink1763.xml"/><Relationship Id="rId333" Type="http://schemas.openxmlformats.org/officeDocument/2006/relationships/image" Target="../media/image1500.png"/><Relationship Id="rId72" Type="http://schemas.openxmlformats.org/officeDocument/2006/relationships/customXml" Target="../ink/ink1715.xml"/><Relationship Id="rId375" Type="http://schemas.openxmlformats.org/officeDocument/2006/relationships/image" Target="../media/image1520.png"/><Relationship Id="rId3" Type="http://schemas.openxmlformats.org/officeDocument/2006/relationships/image" Target="../media/image13351.png"/><Relationship Id="rId235" Type="http://schemas.openxmlformats.org/officeDocument/2006/relationships/image" Target="../media/image1451.png"/><Relationship Id="rId277" Type="http://schemas.openxmlformats.org/officeDocument/2006/relationships/image" Target="../media/image1472.png"/><Relationship Id="rId400" Type="http://schemas.openxmlformats.org/officeDocument/2006/relationships/customXml" Target="../ink/ink1879.xml"/><Relationship Id="rId442" Type="http://schemas.openxmlformats.org/officeDocument/2006/relationships/customXml" Target="../ink/ink1900.xml"/><Relationship Id="rId484" Type="http://schemas.openxmlformats.org/officeDocument/2006/relationships/customXml" Target="../ink/ink1921.xml"/><Relationship Id="rId137" Type="http://schemas.openxmlformats.org/officeDocument/2006/relationships/image" Target="../media/image1402.png"/><Relationship Id="rId302" Type="http://schemas.openxmlformats.org/officeDocument/2006/relationships/customXml" Target="../ink/ink1830.xml"/><Relationship Id="rId344" Type="http://schemas.openxmlformats.org/officeDocument/2006/relationships/customXml" Target="../ink/ink1851.xml"/><Relationship Id="rId41" Type="http://schemas.openxmlformats.org/officeDocument/2006/relationships/image" Target="../media/image1354.png"/><Relationship Id="rId83" Type="http://schemas.openxmlformats.org/officeDocument/2006/relationships/image" Target="../media/image1375.png"/><Relationship Id="rId179" Type="http://schemas.openxmlformats.org/officeDocument/2006/relationships/image" Target="../media/image1423.png"/><Relationship Id="rId386" Type="http://schemas.openxmlformats.org/officeDocument/2006/relationships/customXml" Target="../ink/ink1872.xml"/><Relationship Id="rId190" Type="http://schemas.openxmlformats.org/officeDocument/2006/relationships/customXml" Target="../ink/ink1774.xml"/><Relationship Id="rId204" Type="http://schemas.openxmlformats.org/officeDocument/2006/relationships/customXml" Target="../ink/ink1781.xml"/><Relationship Id="rId246" Type="http://schemas.openxmlformats.org/officeDocument/2006/relationships/customXml" Target="../ink/ink1802.xml"/><Relationship Id="rId288" Type="http://schemas.openxmlformats.org/officeDocument/2006/relationships/customXml" Target="../ink/ink1823.xml"/><Relationship Id="rId411" Type="http://schemas.openxmlformats.org/officeDocument/2006/relationships/image" Target="../media/image1538.png"/><Relationship Id="rId453" Type="http://schemas.openxmlformats.org/officeDocument/2006/relationships/image" Target="../media/image1559.png"/><Relationship Id="rId106" Type="http://schemas.openxmlformats.org/officeDocument/2006/relationships/customXml" Target="../ink/ink1732.xml"/><Relationship Id="rId313" Type="http://schemas.openxmlformats.org/officeDocument/2006/relationships/image" Target="../media/image1490.png"/><Relationship Id="rId495" Type="http://schemas.openxmlformats.org/officeDocument/2006/relationships/image" Target="../media/image1580.png"/><Relationship Id="rId10" Type="http://schemas.openxmlformats.org/officeDocument/2006/relationships/customXml" Target="../ink/ink1684.xml"/><Relationship Id="rId52" Type="http://schemas.openxmlformats.org/officeDocument/2006/relationships/customXml" Target="../ink/ink1705.xml"/><Relationship Id="rId94" Type="http://schemas.openxmlformats.org/officeDocument/2006/relationships/customXml" Target="../ink/ink1726.xml"/><Relationship Id="rId148" Type="http://schemas.openxmlformats.org/officeDocument/2006/relationships/customXml" Target="../ink/ink1753.xml"/><Relationship Id="rId355" Type="http://schemas.openxmlformats.org/officeDocument/2006/relationships/image" Target="../media/image1510.png"/><Relationship Id="rId397" Type="http://schemas.openxmlformats.org/officeDocument/2006/relationships/image" Target="../media/image153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10.png"/><Relationship Id="rId21" Type="http://schemas.openxmlformats.org/officeDocument/2006/relationships/image" Target="../media/image9040.png"/><Relationship Id="rId324" Type="http://schemas.openxmlformats.org/officeDocument/2006/relationships/customXml" Target="../ink/ink2093.xml"/><Relationship Id="rId531" Type="http://schemas.openxmlformats.org/officeDocument/2006/relationships/customXml" Target="../ink/ink2197.xml"/><Relationship Id="rId170" Type="http://schemas.openxmlformats.org/officeDocument/2006/relationships/customXml" Target="../ink/ink2016.xml"/><Relationship Id="rId268" Type="http://schemas.openxmlformats.org/officeDocument/2006/relationships/customXml" Target="../ink/ink2065.xml"/><Relationship Id="rId475" Type="http://schemas.openxmlformats.org/officeDocument/2006/relationships/customXml" Target="../ink/ink2169.xml"/><Relationship Id="rId32" Type="http://schemas.openxmlformats.org/officeDocument/2006/relationships/customXml" Target="../ink/ink1947.xml"/><Relationship Id="rId128" Type="http://schemas.openxmlformats.org/officeDocument/2006/relationships/customXml" Target="../ink/ink1995.xml"/><Relationship Id="rId335" Type="http://schemas.openxmlformats.org/officeDocument/2006/relationships/image" Target="../media/image10600.png"/><Relationship Id="rId542" Type="http://schemas.openxmlformats.org/officeDocument/2006/relationships/image" Target="../media/image11620.png"/><Relationship Id="rId181" Type="http://schemas.openxmlformats.org/officeDocument/2006/relationships/image" Target="../media/image9830.png"/><Relationship Id="rId402" Type="http://schemas.openxmlformats.org/officeDocument/2006/relationships/image" Target="../media/image10920.png"/><Relationship Id="rId279" Type="http://schemas.openxmlformats.org/officeDocument/2006/relationships/image" Target="../media/image10320.png"/><Relationship Id="rId486" Type="http://schemas.openxmlformats.org/officeDocument/2006/relationships/image" Target="../media/image11340.png"/><Relationship Id="rId43" Type="http://schemas.openxmlformats.org/officeDocument/2006/relationships/image" Target="../media/image9150.png"/><Relationship Id="rId139" Type="http://schemas.openxmlformats.org/officeDocument/2006/relationships/image" Target="../media/image9620.png"/><Relationship Id="rId346" Type="http://schemas.openxmlformats.org/officeDocument/2006/relationships/customXml" Target="../ink/ink2104.xml"/><Relationship Id="rId553" Type="http://schemas.openxmlformats.org/officeDocument/2006/relationships/customXml" Target="../ink/ink2208.xml"/><Relationship Id="rId192" Type="http://schemas.openxmlformats.org/officeDocument/2006/relationships/customXml" Target="../ink/ink2027.xml"/><Relationship Id="rId206" Type="http://schemas.openxmlformats.org/officeDocument/2006/relationships/customXml" Target="../ink/ink2034.xml"/><Relationship Id="rId413" Type="http://schemas.openxmlformats.org/officeDocument/2006/relationships/customXml" Target="../ink/ink2138.xml"/><Relationship Id="rId497" Type="http://schemas.openxmlformats.org/officeDocument/2006/relationships/customXml" Target="../ink/ink2180.xml"/><Relationship Id="rId357" Type="http://schemas.openxmlformats.org/officeDocument/2006/relationships/image" Target="../media/image10710.png"/><Relationship Id="rId54" Type="http://schemas.openxmlformats.org/officeDocument/2006/relationships/customXml" Target="../ink/ink1958.xml"/><Relationship Id="rId217" Type="http://schemas.openxmlformats.org/officeDocument/2006/relationships/image" Target="../media/image10010.png"/><Relationship Id="rId564" Type="http://schemas.openxmlformats.org/officeDocument/2006/relationships/image" Target="../media/image11730.png"/><Relationship Id="rId424" Type="http://schemas.openxmlformats.org/officeDocument/2006/relationships/image" Target="../media/image11030.png"/><Relationship Id="rId270" Type="http://schemas.openxmlformats.org/officeDocument/2006/relationships/customXml" Target="../ink/ink2066.xml"/><Relationship Id="rId65" Type="http://schemas.openxmlformats.org/officeDocument/2006/relationships/image" Target="../media/image9260.png"/><Relationship Id="rId130" Type="http://schemas.openxmlformats.org/officeDocument/2006/relationships/customXml" Target="../ink/ink1996.xml"/><Relationship Id="rId368" Type="http://schemas.openxmlformats.org/officeDocument/2006/relationships/customXml" Target="../ink/ink2115.xml"/><Relationship Id="rId575" Type="http://schemas.openxmlformats.org/officeDocument/2006/relationships/customXml" Target="../ink/ink2219.xml"/><Relationship Id="rId228" Type="http://schemas.openxmlformats.org/officeDocument/2006/relationships/customXml" Target="../ink/ink2045.xml"/><Relationship Id="rId435" Type="http://schemas.openxmlformats.org/officeDocument/2006/relationships/customXml" Target="../ink/ink2149.xml"/><Relationship Id="rId281" Type="http://schemas.openxmlformats.org/officeDocument/2006/relationships/image" Target="../media/image10330.png"/><Relationship Id="rId502" Type="http://schemas.openxmlformats.org/officeDocument/2006/relationships/image" Target="../media/image11420.png"/><Relationship Id="rId76" Type="http://schemas.openxmlformats.org/officeDocument/2006/relationships/customXml" Target="../ink/ink1969.xml"/><Relationship Id="rId141" Type="http://schemas.openxmlformats.org/officeDocument/2006/relationships/image" Target="../media/image9630.png"/><Relationship Id="rId379" Type="http://schemas.openxmlformats.org/officeDocument/2006/relationships/image" Target="../media/image10820.png"/><Relationship Id="rId586" Type="http://schemas.openxmlformats.org/officeDocument/2006/relationships/image" Target="../media/image11840.png"/><Relationship Id="rId7" Type="http://schemas.openxmlformats.org/officeDocument/2006/relationships/image" Target="../media/image8970.png"/><Relationship Id="rId239" Type="http://schemas.openxmlformats.org/officeDocument/2006/relationships/image" Target="../media/image10120.png"/><Relationship Id="rId446" Type="http://schemas.openxmlformats.org/officeDocument/2006/relationships/image" Target="../media/image11140.png"/><Relationship Id="rId292" Type="http://schemas.openxmlformats.org/officeDocument/2006/relationships/customXml" Target="../ink/ink2077.xml"/><Relationship Id="rId306" Type="http://schemas.openxmlformats.org/officeDocument/2006/relationships/customXml" Target="../ink/ink2084.xml"/><Relationship Id="rId87" Type="http://schemas.openxmlformats.org/officeDocument/2006/relationships/image" Target="../media/image9370.png"/><Relationship Id="rId513" Type="http://schemas.openxmlformats.org/officeDocument/2006/relationships/customXml" Target="../ink/ink2188.xml"/><Relationship Id="rId597" Type="http://schemas.openxmlformats.org/officeDocument/2006/relationships/customXml" Target="../ink/ink2230.xml"/><Relationship Id="rId152" Type="http://schemas.openxmlformats.org/officeDocument/2006/relationships/customXml" Target="../ink/ink2007.xml"/><Relationship Id="rId457" Type="http://schemas.openxmlformats.org/officeDocument/2006/relationships/customXml" Target="../ink/ink2160.xml"/><Relationship Id="rId14" Type="http://schemas.openxmlformats.org/officeDocument/2006/relationships/customXml" Target="../ink/ink1938.xml"/><Relationship Id="rId56" Type="http://schemas.openxmlformats.org/officeDocument/2006/relationships/customXml" Target="../ink/ink1959.xml"/><Relationship Id="rId317" Type="http://schemas.openxmlformats.org/officeDocument/2006/relationships/image" Target="../media/image10510.png"/><Relationship Id="rId359" Type="http://schemas.openxmlformats.org/officeDocument/2006/relationships/image" Target="../media/image10720.png"/><Relationship Id="rId524" Type="http://schemas.openxmlformats.org/officeDocument/2006/relationships/image" Target="../media/image11530.png"/><Relationship Id="rId566" Type="http://schemas.openxmlformats.org/officeDocument/2006/relationships/image" Target="../media/image11740.png"/><Relationship Id="rId98" Type="http://schemas.openxmlformats.org/officeDocument/2006/relationships/customXml" Target="../ink/ink1980.xml"/><Relationship Id="rId121" Type="http://schemas.openxmlformats.org/officeDocument/2006/relationships/image" Target="../media/image9530.png"/><Relationship Id="rId163" Type="http://schemas.openxmlformats.org/officeDocument/2006/relationships/image" Target="../media/image9740.png"/><Relationship Id="rId219" Type="http://schemas.openxmlformats.org/officeDocument/2006/relationships/image" Target="../media/image10020.png"/><Relationship Id="rId370" Type="http://schemas.openxmlformats.org/officeDocument/2006/relationships/customXml" Target="../ink/ink2116.xml"/><Relationship Id="rId426" Type="http://schemas.openxmlformats.org/officeDocument/2006/relationships/image" Target="../media/image11040.png"/><Relationship Id="rId230" Type="http://schemas.openxmlformats.org/officeDocument/2006/relationships/customXml" Target="../ink/ink2046.xml"/><Relationship Id="rId468" Type="http://schemas.openxmlformats.org/officeDocument/2006/relationships/image" Target="../media/image11250.png"/><Relationship Id="rId25" Type="http://schemas.openxmlformats.org/officeDocument/2006/relationships/image" Target="../media/image9060.png"/><Relationship Id="rId67" Type="http://schemas.openxmlformats.org/officeDocument/2006/relationships/image" Target="../media/image9270.png"/><Relationship Id="rId272" Type="http://schemas.openxmlformats.org/officeDocument/2006/relationships/customXml" Target="../ink/ink2067.xml"/><Relationship Id="rId328" Type="http://schemas.openxmlformats.org/officeDocument/2006/relationships/customXml" Target="../ink/ink2095.xml"/><Relationship Id="rId535" Type="http://schemas.openxmlformats.org/officeDocument/2006/relationships/customXml" Target="../ink/ink2199.xml"/><Relationship Id="rId577" Type="http://schemas.openxmlformats.org/officeDocument/2006/relationships/customXml" Target="../ink/ink2220.xml"/><Relationship Id="rId132" Type="http://schemas.openxmlformats.org/officeDocument/2006/relationships/customXml" Target="../ink/ink1997.xml"/><Relationship Id="rId174" Type="http://schemas.openxmlformats.org/officeDocument/2006/relationships/customXml" Target="../ink/ink2018.xml"/><Relationship Id="rId381" Type="http://schemas.openxmlformats.org/officeDocument/2006/relationships/image" Target="../media/image10830.png"/><Relationship Id="rId602" Type="http://schemas.openxmlformats.org/officeDocument/2006/relationships/image" Target="../media/image1585.png"/><Relationship Id="rId241" Type="http://schemas.openxmlformats.org/officeDocument/2006/relationships/image" Target="../media/image10130.png"/><Relationship Id="rId437" Type="http://schemas.openxmlformats.org/officeDocument/2006/relationships/customXml" Target="../ink/ink2150.xml"/><Relationship Id="rId479" Type="http://schemas.openxmlformats.org/officeDocument/2006/relationships/customXml" Target="../ink/ink2171.xml"/><Relationship Id="rId36" Type="http://schemas.openxmlformats.org/officeDocument/2006/relationships/customXml" Target="../ink/ink1949.xml"/><Relationship Id="rId283" Type="http://schemas.openxmlformats.org/officeDocument/2006/relationships/image" Target="../media/image10340.png"/><Relationship Id="rId339" Type="http://schemas.openxmlformats.org/officeDocument/2006/relationships/image" Target="../media/image10620.png"/><Relationship Id="rId490" Type="http://schemas.openxmlformats.org/officeDocument/2006/relationships/image" Target="../media/image11360.png"/><Relationship Id="rId504" Type="http://schemas.openxmlformats.org/officeDocument/2006/relationships/image" Target="../media/image11430.png"/><Relationship Id="rId546" Type="http://schemas.openxmlformats.org/officeDocument/2006/relationships/image" Target="../media/image11640.png"/><Relationship Id="rId78" Type="http://schemas.openxmlformats.org/officeDocument/2006/relationships/customXml" Target="../ink/ink1970.xml"/><Relationship Id="rId101" Type="http://schemas.openxmlformats.org/officeDocument/2006/relationships/image" Target="../media/image9430.png"/><Relationship Id="rId143" Type="http://schemas.openxmlformats.org/officeDocument/2006/relationships/image" Target="../media/image9640.png"/><Relationship Id="rId185" Type="http://schemas.openxmlformats.org/officeDocument/2006/relationships/image" Target="../media/image9850.png"/><Relationship Id="rId350" Type="http://schemas.openxmlformats.org/officeDocument/2006/relationships/customXml" Target="../ink/ink2106.xml"/><Relationship Id="rId406" Type="http://schemas.openxmlformats.org/officeDocument/2006/relationships/image" Target="../media/image10940.png"/><Relationship Id="rId588" Type="http://schemas.openxmlformats.org/officeDocument/2006/relationships/image" Target="../media/image11850.png"/><Relationship Id="rId9" Type="http://schemas.openxmlformats.org/officeDocument/2006/relationships/image" Target="../media/image8980.png"/><Relationship Id="rId210" Type="http://schemas.openxmlformats.org/officeDocument/2006/relationships/customXml" Target="../ink/ink2036.xml"/><Relationship Id="rId392" Type="http://schemas.openxmlformats.org/officeDocument/2006/relationships/image" Target="../media/image10870.png"/><Relationship Id="rId448" Type="http://schemas.openxmlformats.org/officeDocument/2006/relationships/image" Target="../media/image11150.png"/><Relationship Id="rId252" Type="http://schemas.openxmlformats.org/officeDocument/2006/relationships/customXml" Target="../ink/ink2057.xml"/><Relationship Id="rId294" Type="http://schemas.openxmlformats.org/officeDocument/2006/relationships/customXml" Target="../ink/ink2078.xml"/><Relationship Id="rId308" Type="http://schemas.openxmlformats.org/officeDocument/2006/relationships/customXml" Target="../ink/ink2085.xml"/><Relationship Id="rId515" Type="http://schemas.openxmlformats.org/officeDocument/2006/relationships/customXml" Target="../ink/ink2189.xml"/><Relationship Id="rId47" Type="http://schemas.openxmlformats.org/officeDocument/2006/relationships/image" Target="../media/image9170.png"/><Relationship Id="rId89" Type="http://schemas.openxmlformats.org/officeDocument/2006/relationships/image" Target="../media/image9380.png"/><Relationship Id="rId112" Type="http://schemas.openxmlformats.org/officeDocument/2006/relationships/customXml" Target="../ink/ink1987.xml"/><Relationship Id="rId154" Type="http://schemas.openxmlformats.org/officeDocument/2006/relationships/customXml" Target="../ink/ink2008.xml"/><Relationship Id="rId361" Type="http://schemas.openxmlformats.org/officeDocument/2006/relationships/image" Target="../media/image10730.png"/><Relationship Id="rId557" Type="http://schemas.openxmlformats.org/officeDocument/2006/relationships/customXml" Target="../ink/ink2210.xml"/><Relationship Id="rId599" Type="http://schemas.openxmlformats.org/officeDocument/2006/relationships/customXml" Target="../ink/ink2231.xml"/><Relationship Id="rId196" Type="http://schemas.openxmlformats.org/officeDocument/2006/relationships/customXml" Target="../ink/ink2029.xml"/><Relationship Id="rId417" Type="http://schemas.openxmlformats.org/officeDocument/2006/relationships/customXml" Target="../ink/ink2140.xml"/><Relationship Id="rId459" Type="http://schemas.openxmlformats.org/officeDocument/2006/relationships/customXml" Target="../ink/ink2161.xml"/><Relationship Id="rId16" Type="http://schemas.openxmlformats.org/officeDocument/2006/relationships/customXml" Target="../ink/ink1939.xml"/><Relationship Id="rId221" Type="http://schemas.openxmlformats.org/officeDocument/2006/relationships/image" Target="../media/image10030.png"/><Relationship Id="rId263" Type="http://schemas.openxmlformats.org/officeDocument/2006/relationships/image" Target="../media/image10240.png"/><Relationship Id="rId319" Type="http://schemas.openxmlformats.org/officeDocument/2006/relationships/image" Target="../media/image10520.png"/><Relationship Id="rId470" Type="http://schemas.openxmlformats.org/officeDocument/2006/relationships/image" Target="../media/image11260.png"/><Relationship Id="rId526" Type="http://schemas.openxmlformats.org/officeDocument/2006/relationships/image" Target="../media/image11540.png"/><Relationship Id="rId58" Type="http://schemas.openxmlformats.org/officeDocument/2006/relationships/customXml" Target="../ink/ink1960.xml"/><Relationship Id="rId123" Type="http://schemas.openxmlformats.org/officeDocument/2006/relationships/image" Target="../media/image9540.png"/><Relationship Id="rId330" Type="http://schemas.openxmlformats.org/officeDocument/2006/relationships/customXml" Target="../ink/ink2096.xml"/><Relationship Id="rId568" Type="http://schemas.openxmlformats.org/officeDocument/2006/relationships/image" Target="../media/image11750.png"/><Relationship Id="rId165" Type="http://schemas.openxmlformats.org/officeDocument/2006/relationships/image" Target="../media/image9750.png"/><Relationship Id="rId372" Type="http://schemas.openxmlformats.org/officeDocument/2006/relationships/customXml" Target="../ink/ink2117.xml"/><Relationship Id="rId428" Type="http://schemas.openxmlformats.org/officeDocument/2006/relationships/image" Target="../media/image11050.png"/><Relationship Id="rId232" Type="http://schemas.openxmlformats.org/officeDocument/2006/relationships/customXml" Target="../ink/ink2047.xml"/><Relationship Id="rId274" Type="http://schemas.openxmlformats.org/officeDocument/2006/relationships/customXml" Target="../ink/ink2068.xml"/><Relationship Id="rId481" Type="http://schemas.openxmlformats.org/officeDocument/2006/relationships/customXml" Target="../ink/ink2172.xml"/><Relationship Id="rId27" Type="http://schemas.openxmlformats.org/officeDocument/2006/relationships/image" Target="../media/image9070.png"/><Relationship Id="rId69" Type="http://schemas.openxmlformats.org/officeDocument/2006/relationships/image" Target="../media/image9280.png"/><Relationship Id="rId134" Type="http://schemas.openxmlformats.org/officeDocument/2006/relationships/customXml" Target="../ink/ink1998.xml"/><Relationship Id="rId537" Type="http://schemas.openxmlformats.org/officeDocument/2006/relationships/customXml" Target="../ink/ink2200.xml"/><Relationship Id="rId579" Type="http://schemas.openxmlformats.org/officeDocument/2006/relationships/customXml" Target="../ink/ink2221.xml"/><Relationship Id="rId80" Type="http://schemas.openxmlformats.org/officeDocument/2006/relationships/customXml" Target="../ink/ink1971.xml"/><Relationship Id="rId176" Type="http://schemas.openxmlformats.org/officeDocument/2006/relationships/customXml" Target="../ink/ink2019.xml"/><Relationship Id="rId341" Type="http://schemas.openxmlformats.org/officeDocument/2006/relationships/image" Target="../media/image10630.png"/><Relationship Id="rId383" Type="http://schemas.openxmlformats.org/officeDocument/2006/relationships/image" Target="../media/image10840.png"/><Relationship Id="rId439" Type="http://schemas.openxmlformats.org/officeDocument/2006/relationships/customXml" Target="../ink/ink2151.xml"/><Relationship Id="rId590" Type="http://schemas.openxmlformats.org/officeDocument/2006/relationships/image" Target="../media/image11860.png"/><Relationship Id="rId604" Type="http://schemas.openxmlformats.org/officeDocument/2006/relationships/image" Target="../media/image1586.png"/><Relationship Id="rId201" Type="http://schemas.openxmlformats.org/officeDocument/2006/relationships/image" Target="../media/image9930.png"/><Relationship Id="rId243" Type="http://schemas.openxmlformats.org/officeDocument/2006/relationships/image" Target="../media/image10140.png"/><Relationship Id="rId285" Type="http://schemas.openxmlformats.org/officeDocument/2006/relationships/image" Target="../media/image10350.png"/><Relationship Id="rId450" Type="http://schemas.openxmlformats.org/officeDocument/2006/relationships/image" Target="../media/image11160.png"/><Relationship Id="rId506" Type="http://schemas.openxmlformats.org/officeDocument/2006/relationships/image" Target="../media/image11440.png"/><Relationship Id="rId38" Type="http://schemas.openxmlformats.org/officeDocument/2006/relationships/customXml" Target="../ink/ink1950.xml"/><Relationship Id="rId103" Type="http://schemas.openxmlformats.org/officeDocument/2006/relationships/image" Target="../media/image9440.png"/><Relationship Id="rId310" Type="http://schemas.openxmlformats.org/officeDocument/2006/relationships/customXml" Target="../ink/ink2086.xml"/><Relationship Id="rId492" Type="http://schemas.openxmlformats.org/officeDocument/2006/relationships/image" Target="../media/image11370.png"/><Relationship Id="rId548" Type="http://schemas.openxmlformats.org/officeDocument/2006/relationships/image" Target="../media/image11650.png"/><Relationship Id="rId91" Type="http://schemas.openxmlformats.org/officeDocument/2006/relationships/image" Target="../media/image9390.png"/><Relationship Id="rId145" Type="http://schemas.openxmlformats.org/officeDocument/2006/relationships/image" Target="../media/image9650.png"/><Relationship Id="rId187" Type="http://schemas.openxmlformats.org/officeDocument/2006/relationships/image" Target="../media/image9860.png"/><Relationship Id="rId352" Type="http://schemas.openxmlformats.org/officeDocument/2006/relationships/customXml" Target="../ink/ink2107.xml"/><Relationship Id="rId394" Type="http://schemas.openxmlformats.org/officeDocument/2006/relationships/image" Target="../media/image10880.png"/><Relationship Id="rId408" Type="http://schemas.openxmlformats.org/officeDocument/2006/relationships/image" Target="../media/image10950.png"/><Relationship Id="rId212" Type="http://schemas.openxmlformats.org/officeDocument/2006/relationships/customXml" Target="../ink/ink2037.xml"/><Relationship Id="rId254" Type="http://schemas.openxmlformats.org/officeDocument/2006/relationships/customXml" Target="../ink/ink2058.xml"/><Relationship Id="rId49" Type="http://schemas.openxmlformats.org/officeDocument/2006/relationships/image" Target="../media/image9180.png"/><Relationship Id="rId114" Type="http://schemas.openxmlformats.org/officeDocument/2006/relationships/customXml" Target="../ink/ink1988.xml"/><Relationship Id="rId296" Type="http://schemas.openxmlformats.org/officeDocument/2006/relationships/customXml" Target="../ink/ink2079.xml"/><Relationship Id="rId461" Type="http://schemas.openxmlformats.org/officeDocument/2006/relationships/customXml" Target="../ink/ink2162.xml"/><Relationship Id="rId517" Type="http://schemas.openxmlformats.org/officeDocument/2006/relationships/customXml" Target="../ink/ink2190.xml"/><Relationship Id="rId559" Type="http://schemas.openxmlformats.org/officeDocument/2006/relationships/customXml" Target="../ink/ink2211.xml"/><Relationship Id="rId60" Type="http://schemas.openxmlformats.org/officeDocument/2006/relationships/customXml" Target="../ink/ink1961.xml"/><Relationship Id="rId156" Type="http://schemas.openxmlformats.org/officeDocument/2006/relationships/customXml" Target="../ink/ink2009.xml"/><Relationship Id="rId198" Type="http://schemas.openxmlformats.org/officeDocument/2006/relationships/customXml" Target="../ink/ink2030.xml"/><Relationship Id="rId321" Type="http://schemas.openxmlformats.org/officeDocument/2006/relationships/image" Target="../media/image10530.png"/><Relationship Id="rId363" Type="http://schemas.openxmlformats.org/officeDocument/2006/relationships/image" Target="../media/image10740.png"/><Relationship Id="rId419" Type="http://schemas.openxmlformats.org/officeDocument/2006/relationships/customXml" Target="../ink/ink2141.xml"/><Relationship Id="rId570" Type="http://schemas.openxmlformats.org/officeDocument/2006/relationships/image" Target="../media/image11760.png"/><Relationship Id="rId223" Type="http://schemas.openxmlformats.org/officeDocument/2006/relationships/image" Target="../media/image10040.png"/><Relationship Id="rId430" Type="http://schemas.openxmlformats.org/officeDocument/2006/relationships/image" Target="../media/image11060.png"/><Relationship Id="rId18" Type="http://schemas.openxmlformats.org/officeDocument/2006/relationships/customXml" Target="../ink/ink1940.xml"/><Relationship Id="rId265" Type="http://schemas.openxmlformats.org/officeDocument/2006/relationships/image" Target="../media/image10250.png"/><Relationship Id="rId472" Type="http://schemas.openxmlformats.org/officeDocument/2006/relationships/image" Target="../media/image11270.png"/><Relationship Id="rId528" Type="http://schemas.openxmlformats.org/officeDocument/2006/relationships/image" Target="../media/image11550.png"/><Relationship Id="rId125" Type="http://schemas.openxmlformats.org/officeDocument/2006/relationships/image" Target="../media/image9550.png"/><Relationship Id="rId167" Type="http://schemas.openxmlformats.org/officeDocument/2006/relationships/image" Target="../media/image9760.png"/><Relationship Id="rId332" Type="http://schemas.openxmlformats.org/officeDocument/2006/relationships/customXml" Target="../ink/ink2097.xml"/><Relationship Id="rId374" Type="http://schemas.openxmlformats.org/officeDocument/2006/relationships/customXml" Target="../ink/ink2118.xml"/><Relationship Id="rId581" Type="http://schemas.openxmlformats.org/officeDocument/2006/relationships/customXml" Target="../ink/ink2222.xml"/><Relationship Id="rId71" Type="http://schemas.openxmlformats.org/officeDocument/2006/relationships/image" Target="../media/image9290.png"/><Relationship Id="rId234" Type="http://schemas.openxmlformats.org/officeDocument/2006/relationships/customXml" Target="../ink/ink2048.xml"/><Relationship Id="rId2" Type="http://schemas.openxmlformats.org/officeDocument/2006/relationships/customXml" Target="../ink/ink1932.xml"/><Relationship Id="rId29" Type="http://schemas.openxmlformats.org/officeDocument/2006/relationships/image" Target="../media/image9080.png"/><Relationship Id="rId276" Type="http://schemas.openxmlformats.org/officeDocument/2006/relationships/customXml" Target="../ink/ink2069.xml"/><Relationship Id="rId441" Type="http://schemas.openxmlformats.org/officeDocument/2006/relationships/customXml" Target="../ink/ink2152.xml"/><Relationship Id="rId483" Type="http://schemas.openxmlformats.org/officeDocument/2006/relationships/customXml" Target="../ink/ink2173.xml"/><Relationship Id="rId539" Type="http://schemas.openxmlformats.org/officeDocument/2006/relationships/customXml" Target="../ink/ink2201.xml"/><Relationship Id="rId40" Type="http://schemas.openxmlformats.org/officeDocument/2006/relationships/customXml" Target="../ink/ink1951.xml"/><Relationship Id="rId136" Type="http://schemas.openxmlformats.org/officeDocument/2006/relationships/customXml" Target="../ink/ink1999.xml"/><Relationship Id="rId178" Type="http://schemas.openxmlformats.org/officeDocument/2006/relationships/customXml" Target="../ink/ink2020.xml"/><Relationship Id="rId301" Type="http://schemas.openxmlformats.org/officeDocument/2006/relationships/image" Target="../media/image10430.png"/><Relationship Id="rId343" Type="http://schemas.openxmlformats.org/officeDocument/2006/relationships/image" Target="../media/image10640.png"/><Relationship Id="rId550" Type="http://schemas.openxmlformats.org/officeDocument/2006/relationships/image" Target="../media/image11660.png"/><Relationship Id="rId82" Type="http://schemas.openxmlformats.org/officeDocument/2006/relationships/customXml" Target="../ink/ink1972.xml"/><Relationship Id="rId203" Type="http://schemas.openxmlformats.org/officeDocument/2006/relationships/image" Target="../media/image9940.png"/><Relationship Id="rId385" Type="http://schemas.openxmlformats.org/officeDocument/2006/relationships/image" Target="../media/image387.png"/><Relationship Id="rId592" Type="http://schemas.openxmlformats.org/officeDocument/2006/relationships/image" Target="../media/image11870.png"/><Relationship Id="rId245" Type="http://schemas.openxmlformats.org/officeDocument/2006/relationships/image" Target="../media/image10150.png"/><Relationship Id="rId287" Type="http://schemas.openxmlformats.org/officeDocument/2006/relationships/image" Target="../media/image10360.png"/><Relationship Id="rId410" Type="http://schemas.openxmlformats.org/officeDocument/2006/relationships/image" Target="../media/image10960.png"/><Relationship Id="rId452" Type="http://schemas.openxmlformats.org/officeDocument/2006/relationships/image" Target="../media/image11170.png"/><Relationship Id="rId494" Type="http://schemas.openxmlformats.org/officeDocument/2006/relationships/image" Target="../media/image11380.png"/><Relationship Id="rId508" Type="http://schemas.openxmlformats.org/officeDocument/2006/relationships/image" Target="../media/image11450.png"/><Relationship Id="rId105" Type="http://schemas.openxmlformats.org/officeDocument/2006/relationships/image" Target="../media/image9450.png"/><Relationship Id="rId147" Type="http://schemas.openxmlformats.org/officeDocument/2006/relationships/image" Target="../media/image9660.png"/><Relationship Id="rId312" Type="http://schemas.openxmlformats.org/officeDocument/2006/relationships/customXml" Target="../ink/ink2087.xml"/><Relationship Id="rId354" Type="http://schemas.openxmlformats.org/officeDocument/2006/relationships/customXml" Target="../ink/ink2108.xml"/><Relationship Id="rId51" Type="http://schemas.openxmlformats.org/officeDocument/2006/relationships/image" Target="../media/image9190.png"/><Relationship Id="rId93" Type="http://schemas.openxmlformats.org/officeDocument/2006/relationships/image" Target="../media/image9400.png"/><Relationship Id="rId189" Type="http://schemas.openxmlformats.org/officeDocument/2006/relationships/image" Target="../media/image9870.png"/><Relationship Id="rId396" Type="http://schemas.openxmlformats.org/officeDocument/2006/relationships/image" Target="../media/image10890.png"/><Relationship Id="rId561" Type="http://schemas.openxmlformats.org/officeDocument/2006/relationships/customXml" Target="../ink/ink2212.xml"/><Relationship Id="rId214" Type="http://schemas.openxmlformats.org/officeDocument/2006/relationships/customXml" Target="../ink/ink2038.xml"/><Relationship Id="rId256" Type="http://schemas.openxmlformats.org/officeDocument/2006/relationships/customXml" Target="../ink/ink2059.xml"/><Relationship Id="rId298" Type="http://schemas.openxmlformats.org/officeDocument/2006/relationships/customXml" Target="../ink/ink2080.xml"/><Relationship Id="rId421" Type="http://schemas.openxmlformats.org/officeDocument/2006/relationships/customXml" Target="../ink/ink2142.xml"/><Relationship Id="rId463" Type="http://schemas.openxmlformats.org/officeDocument/2006/relationships/customXml" Target="../ink/ink2163.xml"/><Relationship Id="rId519" Type="http://schemas.openxmlformats.org/officeDocument/2006/relationships/customXml" Target="../ink/ink2191.xml"/><Relationship Id="rId116" Type="http://schemas.openxmlformats.org/officeDocument/2006/relationships/customXml" Target="../ink/ink1989.xml"/><Relationship Id="rId158" Type="http://schemas.openxmlformats.org/officeDocument/2006/relationships/customXml" Target="../ink/ink2010.xml"/><Relationship Id="rId323" Type="http://schemas.openxmlformats.org/officeDocument/2006/relationships/image" Target="../media/image10540.png"/><Relationship Id="rId530" Type="http://schemas.openxmlformats.org/officeDocument/2006/relationships/image" Target="../media/image11560.png"/><Relationship Id="rId20" Type="http://schemas.openxmlformats.org/officeDocument/2006/relationships/customXml" Target="../ink/ink1941.xml"/><Relationship Id="rId62" Type="http://schemas.openxmlformats.org/officeDocument/2006/relationships/customXml" Target="../ink/ink1962.xml"/><Relationship Id="rId365" Type="http://schemas.openxmlformats.org/officeDocument/2006/relationships/image" Target="../media/image10750.png"/><Relationship Id="rId572" Type="http://schemas.openxmlformats.org/officeDocument/2006/relationships/image" Target="../media/image11770.png"/><Relationship Id="rId225" Type="http://schemas.openxmlformats.org/officeDocument/2006/relationships/image" Target="../media/image10050.png"/><Relationship Id="rId267" Type="http://schemas.openxmlformats.org/officeDocument/2006/relationships/image" Target="../media/image10260.png"/><Relationship Id="rId432" Type="http://schemas.openxmlformats.org/officeDocument/2006/relationships/image" Target="../media/image11070.png"/><Relationship Id="rId474" Type="http://schemas.openxmlformats.org/officeDocument/2006/relationships/image" Target="../media/image11280.png"/><Relationship Id="rId127" Type="http://schemas.openxmlformats.org/officeDocument/2006/relationships/image" Target="../media/image9560.png"/><Relationship Id="rId31" Type="http://schemas.openxmlformats.org/officeDocument/2006/relationships/image" Target="../media/image9090.png"/><Relationship Id="rId73" Type="http://schemas.openxmlformats.org/officeDocument/2006/relationships/image" Target="../media/image9300.png"/><Relationship Id="rId169" Type="http://schemas.openxmlformats.org/officeDocument/2006/relationships/image" Target="../media/image9770.png"/><Relationship Id="rId334" Type="http://schemas.openxmlformats.org/officeDocument/2006/relationships/customXml" Target="../ink/ink2098.xml"/><Relationship Id="rId376" Type="http://schemas.openxmlformats.org/officeDocument/2006/relationships/customXml" Target="../ink/ink2119.xml"/><Relationship Id="rId541" Type="http://schemas.openxmlformats.org/officeDocument/2006/relationships/customXml" Target="../ink/ink2202.xml"/><Relationship Id="rId583" Type="http://schemas.openxmlformats.org/officeDocument/2006/relationships/customXml" Target="../ink/ink2223.xml"/><Relationship Id="rId4" Type="http://schemas.openxmlformats.org/officeDocument/2006/relationships/customXml" Target="../ink/ink1933.xml"/><Relationship Id="rId180" Type="http://schemas.openxmlformats.org/officeDocument/2006/relationships/customXml" Target="../ink/ink2021.xml"/><Relationship Id="rId236" Type="http://schemas.openxmlformats.org/officeDocument/2006/relationships/customXml" Target="../ink/ink2049.xml"/><Relationship Id="rId278" Type="http://schemas.openxmlformats.org/officeDocument/2006/relationships/customXml" Target="../ink/ink2070.xml"/><Relationship Id="rId401" Type="http://schemas.openxmlformats.org/officeDocument/2006/relationships/customXml" Target="../ink/ink2132.xml"/><Relationship Id="rId443" Type="http://schemas.openxmlformats.org/officeDocument/2006/relationships/customXml" Target="../ink/ink2153.xml"/><Relationship Id="rId303" Type="http://schemas.openxmlformats.org/officeDocument/2006/relationships/image" Target="../media/image10440.png"/><Relationship Id="rId485" Type="http://schemas.openxmlformats.org/officeDocument/2006/relationships/customXml" Target="../ink/ink2174.xml"/><Relationship Id="rId42" Type="http://schemas.openxmlformats.org/officeDocument/2006/relationships/customXml" Target="../ink/ink1952.xml"/><Relationship Id="rId84" Type="http://schemas.openxmlformats.org/officeDocument/2006/relationships/customXml" Target="../ink/ink1973.xml"/><Relationship Id="rId138" Type="http://schemas.openxmlformats.org/officeDocument/2006/relationships/customXml" Target="../ink/ink2000.xml"/><Relationship Id="rId345" Type="http://schemas.openxmlformats.org/officeDocument/2006/relationships/image" Target="../media/image10650.png"/><Relationship Id="rId387" Type="http://schemas.openxmlformats.org/officeDocument/2006/relationships/image" Target="../media/image10850.png"/><Relationship Id="rId510" Type="http://schemas.openxmlformats.org/officeDocument/2006/relationships/image" Target="../media/image11460.png"/><Relationship Id="rId552" Type="http://schemas.openxmlformats.org/officeDocument/2006/relationships/image" Target="../media/image11670.png"/><Relationship Id="rId594" Type="http://schemas.openxmlformats.org/officeDocument/2006/relationships/image" Target="../media/image11880.png"/><Relationship Id="rId191" Type="http://schemas.openxmlformats.org/officeDocument/2006/relationships/image" Target="../media/image9880.png"/><Relationship Id="rId205" Type="http://schemas.openxmlformats.org/officeDocument/2006/relationships/image" Target="../media/image9950.png"/><Relationship Id="rId247" Type="http://schemas.openxmlformats.org/officeDocument/2006/relationships/image" Target="../media/image10160.png"/><Relationship Id="rId412" Type="http://schemas.openxmlformats.org/officeDocument/2006/relationships/image" Target="../media/image10970.png"/><Relationship Id="rId107" Type="http://schemas.openxmlformats.org/officeDocument/2006/relationships/image" Target="../media/image9460.png"/><Relationship Id="rId289" Type="http://schemas.openxmlformats.org/officeDocument/2006/relationships/image" Target="../media/image10370.png"/><Relationship Id="rId454" Type="http://schemas.openxmlformats.org/officeDocument/2006/relationships/image" Target="../media/image11180.png"/><Relationship Id="rId496" Type="http://schemas.openxmlformats.org/officeDocument/2006/relationships/image" Target="../media/image11390.png"/><Relationship Id="rId11" Type="http://schemas.openxmlformats.org/officeDocument/2006/relationships/image" Target="../media/image8990.png"/><Relationship Id="rId53" Type="http://schemas.openxmlformats.org/officeDocument/2006/relationships/image" Target="../media/image9200.png"/><Relationship Id="rId149" Type="http://schemas.openxmlformats.org/officeDocument/2006/relationships/image" Target="../media/image9670.png"/><Relationship Id="rId314" Type="http://schemas.openxmlformats.org/officeDocument/2006/relationships/customXml" Target="../ink/ink2088.xml"/><Relationship Id="rId356" Type="http://schemas.openxmlformats.org/officeDocument/2006/relationships/customXml" Target="../ink/ink2109.xml"/><Relationship Id="rId398" Type="http://schemas.openxmlformats.org/officeDocument/2006/relationships/image" Target="../media/image10900.png"/><Relationship Id="rId521" Type="http://schemas.openxmlformats.org/officeDocument/2006/relationships/customXml" Target="../ink/ink2192.xml"/><Relationship Id="rId563" Type="http://schemas.openxmlformats.org/officeDocument/2006/relationships/customXml" Target="../ink/ink2213.xml"/><Relationship Id="rId95" Type="http://schemas.openxmlformats.org/officeDocument/2006/relationships/image" Target="../media/image9410.png"/><Relationship Id="rId160" Type="http://schemas.openxmlformats.org/officeDocument/2006/relationships/customXml" Target="../ink/ink2011.xml"/><Relationship Id="rId216" Type="http://schemas.openxmlformats.org/officeDocument/2006/relationships/customXml" Target="../ink/ink2039.xml"/><Relationship Id="rId423" Type="http://schemas.openxmlformats.org/officeDocument/2006/relationships/customXml" Target="../ink/ink2143.xml"/><Relationship Id="rId258" Type="http://schemas.openxmlformats.org/officeDocument/2006/relationships/customXml" Target="../ink/ink2060.xml"/><Relationship Id="rId465" Type="http://schemas.openxmlformats.org/officeDocument/2006/relationships/customXml" Target="../ink/ink2164.xml"/><Relationship Id="rId22" Type="http://schemas.openxmlformats.org/officeDocument/2006/relationships/customXml" Target="../ink/ink1942.xml"/><Relationship Id="rId64" Type="http://schemas.openxmlformats.org/officeDocument/2006/relationships/customXml" Target="../ink/ink1963.xml"/><Relationship Id="rId118" Type="http://schemas.openxmlformats.org/officeDocument/2006/relationships/customXml" Target="../ink/ink1990.xml"/><Relationship Id="rId325" Type="http://schemas.openxmlformats.org/officeDocument/2006/relationships/image" Target="../media/image10550.png"/><Relationship Id="rId367" Type="http://schemas.openxmlformats.org/officeDocument/2006/relationships/image" Target="../media/image10760.png"/><Relationship Id="rId532" Type="http://schemas.openxmlformats.org/officeDocument/2006/relationships/image" Target="../media/image11570.png"/><Relationship Id="rId574" Type="http://schemas.openxmlformats.org/officeDocument/2006/relationships/image" Target="../media/image11780.png"/><Relationship Id="rId171" Type="http://schemas.openxmlformats.org/officeDocument/2006/relationships/image" Target="../media/image9780.png"/><Relationship Id="rId227" Type="http://schemas.openxmlformats.org/officeDocument/2006/relationships/image" Target="../media/image10060.png"/><Relationship Id="rId269" Type="http://schemas.openxmlformats.org/officeDocument/2006/relationships/image" Target="../media/image10270.png"/><Relationship Id="rId434" Type="http://schemas.openxmlformats.org/officeDocument/2006/relationships/image" Target="../media/image11080.png"/><Relationship Id="rId476" Type="http://schemas.openxmlformats.org/officeDocument/2006/relationships/image" Target="../media/image11290.png"/><Relationship Id="rId33" Type="http://schemas.openxmlformats.org/officeDocument/2006/relationships/image" Target="../media/image9100.png"/><Relationship Id="rId129" Type="http://schemas.openxmlformats.org/officeDocument/2006/relationships/image" Target="../media/image9570.png"/><Relationship Id="rId280" Type="http://schemas.openxmlformats.org/officeDocument/2006/relationships/customXml" Target="../ink/ink2071.xml"/><Relationship Id="rId336" Type="http://schemas.openxmlformats.org/officeDocument/2006/relationships/customXml" Target="../ink/ink2099.xml"/><Relationship Id="rId501" Type="http://schemas.openxmlformats.org/officeDocument/2006/relationships/customXml" Target="../ink/ink2182.xml"/><Relationship Id="rId543" Type="http://schemas.openxmlformats.org/officeDocument/2006/relationships/customXml" Target="../ink/ink2203.xml"/><Relationship Id="rId75" Type="http://schemas.openxmlformats.org/officeDocument/2006/relationships/image" Target="../media/image9310.png"/><Relationship Id="rId140" Type="http://schemas.openxmlformats.org/officeDocument/2006/relationships/customXml" Target="../ink/ink2001.xml"/><Relationship Id="rId182" Type="http://schemas.openxmlformats.org/officeDocument/2006/relationships/customXml" Target="../ink/ink2022.xml"/><Relationship Id="rId378" Type="http://schemas.openxmlformats.org/officeDocument/2006/relationships/customXml" Target="../ink/ink2120.xml"/><Relationship Id="rId403" Type="http://schemas.openxmlformats.org/officeDocument/2006/relationships/customXml" Target="../ink/ink2133.xml"/><Relationship Id="rId585" Type="http://schemas.openxmlformats.org/officeDocument/2006/relationships/customXml" Target="../ink/ink2224.xml"/><Relationship Id="rId6" Type="http://schemas.openxmlformats.org/officeDocument/2006/relationships/customXml" Target="../ink/ink1934.xml"/><Relationship Id="rId238" Type="http://schemas.openxmlformats.org/officeDocument/2006/relationships/customXml" Target="../ink/ink2050.xml"/><Relationship Id="rId445" Type="http://schemas.openxmlformats.org/officeDocument/2006/relationships/customXml" Target="../ink/ink2154.xml"/><Relationship Id="rId487" Type="http://schemas.openxmlformats.org/officeDocument/2006/relationships/customXml" Target="../ink/ink2175.xml"/><Relationship Id="rId291" Type="http://schemas.openxmlformats.org/officeDocument/2006/relationships/image" Target="../media/image10380.png"/><Relationship Id="rId305" Type="http://schemas.openxmlformats.org/officeDocument/2006/relationships/image" Target="../media/image10450.png"/><Relationship Id="rId347" Type="http://schemas.openxmlformats.org/officeDocument/2006/relationships/image" Target="../media/image10660.png"/><Relationship Id="rId512" Type="http://schemas.openxmlformats.org/officeDocument/2006/relationships/image" Target="../media/image11470.png"/><Relationship Id="rId44" Type="http://schemas.openxmlformats.org/officeDocument/2006/relationships/customXml" Target="../ink/ink1953.xml"/><Relationship Id="rId86" Type="http://schemas.openxmlformats.org/officeDocument/2006/relationships/customXml" Target="../ink/ink1974.xml"/><Relationship Id="rId151" Type="http://schemas.openxmlformats.org/officeDocument/2006/relationships/image" Target="../media/image9680.png"/><Relationship Id="rId389" Type="http://schemas.openxmlformats.org/officeDocument/2006/relationships/customXml" Target="../ink/ink2126.xml"/><Relationship Id="rId554" Type="http://schemas.openxmlformats.org/officeDocument/2006/relationships/image" Target="../media/image11680.png"/><Relationship Id="rId596" Type="http://schemas.openxmlformats.org/officeDocument/2006/relationships/image" Target="../media/image11890.png"/><Relationship Id="rId193" Type="http://schemas.openxmlformats.org/officeDocument/2006/relationships/image" Target="../media/image9890.png"/><Relationship Id="rId207" Type="http://schemas.openxmlformats.org/officeDocument/2006/relationships/image" Target="../media/image9960.png"/><Relationship Id="rId249" Type="http://schemas.openxmlformats.org/officeDocument/2006/relationships/image" Target="../media/image10170.png"/><Relationship Id="rId414" Type="http://schemas.openxmlformats.org/officeDocument/2006/relationships/image" Target="../media/image10980.png"/><Relationship Id="rId456" Type="http://schemas.openxmlformats.org/officeDocument/2006/relationships/image" Target="../media/image11190.png"/><Relationship Id="rId498" Type="http://schemas.openxmlformats.org/officeDocument/2006/relationships/image" Target="../media/image11400.png"/><Relationship Id="rId13" Type="http://schemas.openxmlformats.org/officeDocument/2006/relationships/image" Target="../media/image9000.png"/><Relationship Id="rId109" Type="http://schemas.openxmlformats.org/officeDocument/2006/relationships/image" Target="../media/image9470.png"/><Relationship Id="rId260" Type="http://schemas.openxmlformats.org/officeDocument/2006/relationships/customXml" Target="../ink/ink2061.xml"/><Relationship Id="rId316" Type="http://schemas.openxmlformats.org/officeDocument/2006/relationships/customXml" Target="../ink/ink2089.xml"/><Relationship Id="rId523" Type="http://schemas.openxmlformats.org/officeDocument/2006/relationships/customXml" Target="../ink/ink2193.xml"/><Relationship Id="rId55" Type="http://schemas.openxmlformats.org/officeDocument/2006/relationships/image" Target="../media/image9210.png"/><Relationship Id="rId97" Type="http://schemas.openxmlformats.org/officeDocument/2006/relationships/image" Target="../media/image9420.png"/><Relationship Id="rId120" Type="http://schemas.openxmlformats.org/officeDocument/2006/relationships/customXml" Target="../ink/ink1991.xml"/><Relationship Id="rId358" Type="http://schemas.openxmlformats.org/officeDocument/2006/relationships/customXml" Target="../ink/ink2110.xml"/><Relationship Id="rId565" Type="http://schemas.openxmlformats.org/officeDocument/2006/relationships/customXml" Target="../ink/ink2214.xml"/><Relationship Id="rId162" Type="http://schemas.openxmlformats.org/officeDocument/2006/relationships/customXml" Target="../ink/ink2012.xml"/><Relationship Id="rId218" Type="http://schemas.openxmlformats.org/officeDocument/2006/relationships/customXml" Target="../ink/ink2040.xml"/><Relationship Id="rId425" Type="http://schemas.openxmlformats.org/officeDocument/2006/relationships/customXml" Target="../ink/ink2144.xml"/><Relationship Id="rId467" Type="http://schemas.openxmlformats.org/officeDocument/2006/relationships/customXml" Target="../ink/ink2165.xml"/><Relationship Id="rId271" Type="http://schemas.openxmlformats.org/officeDocument/2006/relationships/image" Target="../media/image10280.png"/><Relationship Id="rId24" Type="http://schemas.openxmlformats.org/officeDocument/2006/relationships/customXml" Target="../ink/ink1943.xml"/><Relationship Id="rId66" Type="http://schemas.openxmlformats.org/officeDocument/2006/relationships/customXml" Target="../ink/ink1964.xml"/><Relationship Id="rId131" Type="http://schemas.openxmlformats.org/officeDocument/2006/relationships/image" Target="../media/image9580.png"/><Relationship Id="rId327" Type="http://schemas.openxmlformats.org/officeDocument/2006/relationships/image" Target="../media/image10560.png"/><Relationship Id="rId369" Type="http://schemas.openxmlformats.org/officeDocument/2006/relationships/image" Target="../media/image10770.png"/><Relationship Id="rId534" Type="http://schemas.openxmlformats.org/officeDocument/2006/relationships/image" Target="../media/image11580.png"/><Relationship Id="rId576" Type="http://schemas.openxmlformats.org/officeDocument/2006/relationships/image" Target="../media/image11790.png"/><Relationship Id="rId173" Type="http://schemas.openxmlformats.org/officeDocument/2006/relationships/image" Target="../media/image9790.png"/><Relationship Id="rId229" Type="http://schemas.openxmlformats.org/officeDocument/2006/relationships/image" Target="../media/image10070.png"/><Relationship Id="rId380" Type="http://schemas.openxmlformats.org/officeDocument/2006/relationships/customXml" Target="../ink/ink2121.xml"/><Relationship Id="rId436" Type="http://schemas.openxmlformats.org/officeDocument/2006/relationships/image" Target="../media/image11090.png"/><Relationship Id="rId601" Type="http://schemas.openxmlformats.org/officeDocument/2006/relationships/customXml" Target="../ink/ink2232.xml"/><Relationship Id="rId240" Type="http://schemas.openxmlformats.org/officeDocument/2006/relationships/customXml" Target="../ink/ink2051.xml"/><Relationship Id="rId478" Type="http://schemas.openxmlformats.org/officeDocument/2006/relationships/image" Target="../media/image11300.png"/><Relationship Id="rId35" Type="http://schemas.openxmlformats.org/officeDocument/2006/relationships/image" Target="../media/image9110.png"/><Relationship Id="rId77" Type="http://schemas.openxmlformats.org/officeDocument/2006/relationships/image" Target="../media/image9320.png"/><Relationship Id="rId100" Type="http://schemas.openxmlformats.org/officeDocument/2006/relationships/customXml" Target="../ink/ink1981.xml"/><Relationship Id="rId282" Type="http://schemas.openxmlformats.org/officeDocument/2006/relationships/customXml" Target="../ink/ink2072.xml"/><Relationship Id="rId338" Type="http://schemas.openxmlformats.org/officeDocument/2006/relationships/customXml" Target="../ink/ink2100.xml"/><Relationship Id="rId503" Type="http://schemas.openxmlformats.org/officeDocument/2006/relationships/customXml" Target="../ink/ink2183.xml"/><Relationship Id="rId545" Type="http://schemas.openxmlformats.org/officeDocument/2006/relationships/customXml" Target="../ink/ink2204.xml"/><Relationship Id="rId587" Type="http://schemas.openxmlformats.org/officeDocument/2006/relationships/customXml" Target="../ink/ink2225.xml"/><Relationship Id="rId8" Type="http://schemas.openxmlformats.org/officeDocument/2006/relationships/customXml" Target="../ink/ink1935.xml"/><Relationship Id="rId142" Type="http://schemas.openxmlformats.org/officeDocument/2006/relationships/customXml" Target="../ink/ink2002.xml"/><Relationship Id="rId184" Type="http://schemas.openxmlformats.org/officeDocument/2006/relationships/customXml" Target="../ink/ink2023.xml"/><Relationship Id="rId391" Type="http://schemas.openxmlformats.org/officeDocument/2006/relationships/customXml" Target="../ink/ink2127.xml"/><Relationship Id="rId405" Type="http://schemas.openxmlformats.org/officeDocument/2006/relationships/customXml" Target="../ink/ink2134.xml"/><Relationship Id="rId447" Type="http://schemas.openxmlformats.org/officeDocument/2006/relationships/customXml" Target="../ink/ink2155.xml"/><Relationship Id="rId251" Type="http://schemas.openxmlformats.org/officeDocument/2006/relationships/image" Target="../media/image10180.png"/><Relationship Id="rId489" Type="http://schemas.openxmlformats.org/officeDocument/2006/relationships/customXml" Target="../ink/ink2176.xml"/><Relationship Id="rId46" Type="http://schemas.openxmlformats.org/officeDocument/2006/relationships/customXml" Target="../ink/ink1954.xml"/><Relationship Id="rId293" Type="http://schemas.openxmlformats.org/officeDocument/2006/relationships/image" Target="../media/image10390.png"/><Relationship Id="rId307" Type="http://schemas.openxmlformats.org/officeDocument/2006/relationships/image" Target="../media/image10460.png"/><Relationship Id="rId349" Type="http://schemas.openxmlformats.org/officeDocument/2006/relationships/image" Target="../media/image10670.png"/><Relationship Id="rId514" Type="http://schemas.openxmlformats.org/officeDocument/2006/relationships/image" Target="../media/image11480.png"/><Relationship Id="rId556" Type="http://schemas.openxmlformats.org/officeDocument/2006/relationships/image" Target="../media/image11690.png"/><Relationship Id="rId88" Type="http://schemas.openxmlformats.org/officeDocument/2006/relationships/customXml" Target="../ink/ink1975.xml"/><Relationship Id="rId111" Type="http://schemas.openxmlformats.org/officeDocument/2006/relationships/image" Target="../media/image9480.png"/><Relationship Id="rId153" Type="http://schemas.openxmlformats.org/officeDocument/2006/relationships/image" Target="../media/image9690.png"/><Relationship Id="rId195" Type="http://schemas.openxmlformats.org/officeDocument/2006/relationships/image" Target="../media/image9900.png"/><Relationship Id="rId209" Type="http://schemas.openxmlformats.org/officeDocument/2006/relationships/image" Target="../media/image9970.png"/><Relationship Id="rId360" Type="http://schemas.openxmlformats.org/officeDocument/2006/relationships/customXml" Target="../ink/ink2111.xml"/><Relationship Id="rId416" Type="http://schemas.openxmlformats.org/officeDocument/2006/relationships/image" Target="../media/image10990.png"/><Relationship Id="rId598" Type="http://schemas.openxmlformats.org/officeDocument/2006/relationships/image" Target="../media/image11900.png"/><Relationship Id="rId220" Type="http://schemas.openxmlformats.org/officeDocument/2006/relationships/customXml" Target="../ink/ink2041.xml"/><Relationship Id="rId458" Type="http://schemas.openxmlformats.org/officeDocument/2006/relationships/image" Target="../media/image11200.png"/><Relationship Id="rId15" Type="http://schemas.openxmlformats.org/officeDocument/2006/relationships/image" Target="../media/image9010.png"/><Relationship Id="rId57" Type="http://schemas.openxmlformats.org/officeDocument/2006/relationships/image" Target="../media/image9220.png"/><Relationship Id="rId262" Type="http://schemas.openxmlformats.org/officeDocument/2006/relationships/customXml" Target="../ink/ink2062.xml"/><Relationship Id="rId318" Type="http://schemas.openxmlformats.org/officeDocument/2006/relationships/customXml" Target="../ink/ink2090.xml"/><Relationship Id="rId525" Type="http://schemas.openxmlformats.org/officeDocument/2006/relationships/customXml" Target="../ink/ink2194.xml"/><Relationship Id="rId567" Type="http://schemas.openxmlformats.org/officeDocument/2006/relationships/customXml" Target="../ink/ink2215.xml"/><Relationship Id="rId99" Type="http://schemas.openxmlformats.org/officeDocument/2006/relationships/image" Target="../media/image521.png"/><Relationship Id="rId122" Type="http://schemas.openxmlformats.org/officeDocument/2006/relationships/customXml" Target="../ink/ink1992.xml"/><Relationship Id="rId164" Type="http://schemas.openxmlformats.org/officeDocument/2006/relationships/customXml" Target="../ink/ink2013.xml"/><Relationship Id="rId371" Type="http://schemas.openxmlformats.org/officeDocument/2006/relationships/image" Target="../media/image10780.png"/><Relationship Id="rId427" Type="http://schemas.openxmlformats.org/officeDocument/2006/relationships/customXml" Target="../ink/ink2145.xml"/><Relationship Id="rId469" Type="http://schemas.openxmlformats.org/officeDocument/2006/relationships/customXml" Target="../ink/ink2166.xml"/><Relationship Id="rId26" Type="http://schemas.openxmlformats.org/officeDocument/2006/relationships/customXml" Target="../ink/ink1944.xml"/><Relationship Id="rId231" Type="http://schemas.openxmlformats.org/officeDocument/2006/relationships/image" Target="../media/image10080.png"/><Relationship Id="rId273" Type="http://schemas.openxmlformats.org/officeDocument/2006/relationships/image" Target="../media/image10290.png"/><Relationship Id="rId329" Type="http://schemas.openxmlformats.org/officeDocument/2006/relationships/image" Target="../media/image10570.png"/><Relationship Id="rId480" Type="http://schemas.openxmlformats.org/officeDocument/2006/relationships/image" Target="../media/image11310.png"/><Relationship Id="rId536" Type="http://schemas.openxmlformats.org/officeDocument/2006/relationships/image" Target="../media/image11590.png"/><Relationship Id="rId68" Type="http://schemas.openxmlformats.org/officeDocument/2006/relationships/customXml" Target="../ink/ink1965.xml"/><Relationship Id="rId133" Type="http://schemas.openxmlformats.org/officeDocument/2006/relationships/image" Target="../media/image9590.png"/><Relationship Id="rId175" Type="http://schemas.openxmlformats.org/officeDocument/2006/relationships/image" Target="../media/image9800.png"/><Relationship Id="rId340" Type="http://schemas.openxmlformats.org/officeDocument/2006/relationships/customXml" Target="../ink/ink2101.xml"/><Relationship Id="rId578" Type="http://schemas.openxmlformats.org/officeDocument/2006/relationships/image" Target="../media/image11800.png"/><Relationship Id="rId200" Type="http://schemas.openxmlformats.org/officeDocument/2006/relationships/customXml" Target="../ink/ink2031.xml"/><Relationship Id="rId382" Type="http://schemas.openxmlformats.org/officeDocument/2006/relationships/customXml" Target="../ink/ink2122.xml"/><Relationship Id="rId438" Type="http://schemas.openxmlformats.org/officeDocument/2006/relationships/image" Target="../media/image11100.png"/><Relationship Id="rId603" Type="http://schemas.openxmlformats.org/officeDocument/2006/relationships/customXml" Target="../ink/ink2233.xml"/><Relationship Id="rId242" Type="http://schemas.openxmlformats.org/officeDocument/2006/relationships/customXml" Target="../ink/ink2052.xml"/><Relationship Id="rId284" Type="http://schemas.openxmlformats.org/officeDocument/2006/relationships/customXml" Target="../ink/ink2073.xml"/><Relationship Id="rId491" Type="http://schemas.openxmlformats.org/officeDocument/2006/relationships/customXml" Target="../ink/ink2177.xml"/><Relationship Id="rId505" Type="http://schemas.openxmlformats.org/officeDocument/2006/relationships/customXml" Target="../ink/ink2184.xml"/><Relationship Id="rId37" Type="http://schemas.openxmlformats.org/officeDocument/2006/relationships/image" Target="../media/image9120.png"/><Relationship Id="rId79" Type="http://schemas.openxmlformats.org/officeDocument/2006/relationships/image" Target="../media/image9330.png"/><Relationship Id="rId102" Type="http://schemas.openxmlformats.org/officeDocument/2006/relationships/customXml" Target="../ink/ink1982.xml"/><Relationship Id="rId144" Type="http://schemas.openxmlformats.org/officeDocument/2006/relationships/customXml" Target="../ink/ink2003.xml"/><Relationship Id="rId547" Type="http://schemas.openxmlformats.org/officeDocument/2006/relationships/customXml" Target="../ink/ink2205.xml"/><Relationship Id="rId589" Type="http://schemas.openxmlformats.org/officeDocument/2006/relationships/customXml" Target="../ink/ink2226.xml"/><Relationship Id="rId90" Type="http://schemas.openxmlformats.org/officeDocument/2006/relationships/customXml" Target="../ink/ink1976.xml"/><Relationship Id="rId186" Type="http://schemas.openxmlformats.org/officeDocument/2006/relationships/customXml" Target="../ink/ink2024.xml"/><Relationship Id="rId351" Type="http://schemas.openxmlformats.org/officeDocument/2006/relationships/image" Target="../media/image10680.png"/><Relationship Id="rId393" Type="http://schemas.openxmlformats.org/officeDocument/2006/relationships/customXml" Target="../ink/ink2128.xml"/><Relationship Id="rId407" Type="http://schemas.openxmlformats.org/officeDocument/2006/relationships/customXml" Target="../ink/ink2135.xml"/><Relationship Id="rId449" Type="http://schemas.openxmlformats.org/officeDocument/2006/relationships/customXml" Target="../ink/ink2156.xml"/><Relationship Id="rId211" Type="http://schemas.openxmlformats.org/officeDocument/2006/relationships/image" Target="../media/image9980.png"/><Relationship Id="rId253" Type="http://schemas.openxmlformats.org/officeDocument/2006/relationships/image" Target="../media/image10190.png"/><Relationship Id="rId295" Type="http://schemas.openxmlformats.org/officeDocument/2006/relationships/image" Target="../media/image10400.png"/><Relationship Id="rId309" Type="http://schemas.openxmlformats.org/officeDocument/2006/relationships/image" Target="../media/image10470.png"/><Relationship Id="rId460" Type="http://schemas.openxmlformats.org/officeDocument/2006/relationships/image" Target="../media/image11210.png"/><Relationship Id="rId516" Type="http://schemas.openxmlformats.org/officeDocument/2006/relationships/image" Target="../media/image11490.png"/><Relationship Id="rId48" Type="http://schemas.openxmlformats.org/officeDocument/2006/relationships/customXml" Target="../ink/ink1955.xml"/><Relationship Id="rId113" Type="http://schemas.openxmlformats.org/officeDocument/2006/relationships/image" Target="../media/image9490.png"/><Relationship Id="rId320" Type="http://schemas.openxmlformats.org/officeDocument/2006/relationships/customXml" Target="../ink/ink2091.xml"/><Relationship Id="rId558" Type="http://schemas.openxmlformats.org/officeDocument/2006/relationships/image" Target="../media/image11700.png"/><Relationship Id="rId155" Type="http://schemas.openxmlformats.org/officeDocument/2006/relationships/image" Target="../media/image9700.png"/><Relationship Id="rId197" Type="http://schemas.openxmlformats.org/officeDocument/2006/relationships/image" Target="../media/image9910.png"/><Relationship Id="rId362" Type="http://schemas.openxmlformats.org/officeDocument/2006/relationships/customXml" Target="../ink/ink2112.xml"/><Relationship Id="rId418" Type="http://schemas.openxmlformats.org/officeDocument/2006/relationships/image" Target="../media/image11000.png"/><Relationship Id="rId222" Type="http://schemas.openxmlformats.org/officeDocument/2006/relationships/customXml" Target="../ink/ink2042.xml"/><Relationship Id="rId264" Type="http://schemas.openxmlformats.org/officeDocument/2006/relationships/customXml" Target="../ink/ink2063.xml"/><Relationship Id="rId471" Type="http://schemas.openxmlformats.org/officeDocument/2006/relationships/customXml" Target="../ink/ink2167.xml"/><Relationship Id="rId17" Type="http://schemas.openxmlformats.org/officeDocument/2006/relationships/image" Target="../media/image9020.png"/><Relationship Id="rId59" Type="http://schemas.openxmlformats.org/officeDocument/2006/relationships/image" Target="../media/image9230.png"/><Relationship Id="rId124" Type="http://schemas.openxmlformats.org/officeDocument/2006/relationships/customXml" Target="../ink/ink1993.xml"/><Relationship Id="rId527" Type="http://schemas.openxmlformats.org/officeDocument/2006/relationships/customXml" Target="../ink/ink2195.xml"/><Relationship Id="rId569" Type="http://schemas.openxmlformats.org/officeDocument/2006/relationships/customXml" Target="../ink/ink2216.xml"/><Relationship Id="rId70" Type="http://schemas.openxmlformats.org/officeDocument/2006/relationships/customXml" Target="../ink/ink1966.xml"/><Relationship Id="rId166" Type="http://schemas.openxmlformats.org/officeDocument/2006/relationships/customXml" Target="../ink/ink2014.xml"/><Relationship Id="rId331" Type="http://schemas.openxmlformats.org/officeDocument/2006/relationships/image" Target="../media/image10580.png"/><Relationship Id="rId373" Type="http://schemas.openxmlformats.org/officeDocument/2006/relationships/image" Target="../media/image10790.png"/><Relationship Id="rId429" Type="http://schemas.openxmlformats.org/officeDocument/2006/relationships/customXml" Target="../ink/ink2146.xml"/><Relationship Id="rId580" Type="http://schemas.openxmlformats.org/officeDocument/2006/relationships/image" Target="../media/image1181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090.png"/><Relationship Id="rId440" Type="http://schemas.openxmlformats.org/officeDocument/2006/relationships/image" Target="../media/image11110.png"/><Relationship Id="rId28" Type="http://schemas.openxmlformats.org/officeDocument/2006/relationships/customXml" Target="../ink/ink1945.xml"/><Relationship Id="rId275" Type="http://schemas.openxmlformats.org/officeDocument/2006/relationships/image" Target="../media/image10300.png"/><Relationship Id="rId300" Type="http://schemas.openxmlformats.org/officeDocument/2006/relationships/customXml" Target="../ink/ink2081.xml"/><Relationship Id="rId482" Type="http://schemas.openxmlformats.org/officeDocument/2006/relationships/image" Target="../media/image11320.png"/><Relationship Id="rId538" Type="http://schemas.openxmlformats.org/officeDocument/2006/relationships/image" Target="../media/image11600.png"/><Relationship Id="rId81" Type="http://schemas.openxmlformats.org/officeDocument/2006/relationships/image" Target="../media/image9340.png"/><Relationship Id="rId135" Type="http://schemas.openxmlformats.org/officeDocument/2006/relationships/image" Target="../media/image9600.png"/><Relationship Id="rId177" Type="http://schemas.openxmlformats.org/officeDocument/2006/relationships/image" Target="../media/image9810.png"/><Relationship Id="rId342" Type="http://schemas.openxmlformats.org/officeDocument/2006/relationships/customXml" Target="../ink/ink2102.xml"/><Relationship Id="rId384" Type="http://schemas.openxmlformats.org/officeDocument/2006/relationships/customXml" Target="../ink/ink2123.xml"/><Relationship Id="rId591" Type="http://schemas.openxmlformats.org/officeDocument/2006/relationships/customXml" Target="../ink/ink2227.xml"/><Relationship Id="rId202" Type="http://schemas.openxmlformats.org/officeDocument/2006/relationships/customXml" Target="../ink/ink2032.xml"/><Relationship Id="rId244" Type="http://schemas.openxmlformats.org/officeDocument/2006/relationships/customXml" Target="../ink/ink2053.xml"/><Relationship Id="rId39" Type="http://schemas.openxmlformats.org/officeDocument/2006/relationships/image" Target="../media/image9130.png"/><Relationship Id="rId286" Type="http://schemas.openxmlformats.org/officeDocument/2006/relationships/customXml" Target="../ink/ink2074.xml"/><Relationship Id="rId451" Type="http://schemas.openxmlformats.org/officeDocument/2006/relationships/customXml" Target="../ink/ink2157.xml"/><Relationship Id="rId493" Type="http://schemas.openxmlformats.org/officeDocument/2006/relationships/customXml" Target="../ink/ink2178.xml"/><Relationship Id="rId507" Type="http://schemas.openxmlformats.org/officeDocument/2006/relationships/customXml" Target="../ink/ink2185.xml"/><Relationship Id="rId549" Type="http://schemas.openxmlformats.org/officeDocument/2006/relationships/customXml" Target="../ink/ink2206.xml"/><Relationship Id="rId50" Type="http://schemas.openxmlformats.org/officeDocument/2006/relationships/customXml" Target="../ink/ink1956.xml"/><Relationship Id="rId104" Type="http://schemas.openxmlformats.org/officeDocument/2006/relationships/customXml" Target="../ink/ink1983.xml"/><Relationship Id="rId146" Type="http://schemas.openxmlformats.org/officeDocument/2006/relationships/customXml" Target="../ink/ink2004.xml"/><Relationship Id="rId188" Type="http://schemas.openxmlformats.org/officeDocument/2006/relationships/customXml" Target="../ink/ink2025.xml"/><Relationship Id="rId311" Type="http://schemas.openxmlformats.org/officeDocument/2006/relationships/image" Target="../media/image10480.png"/><Relationship Id="rId353" Type="http://schemas.openxmlformats.org/officeDocument/2006/relationships/image" Target="../media/image10690.png"/><Relationship Id="rId395" Type="http://schemas.openxmlformats.org/officeDocument/2006/relationships/customXml" Target="../ink/ink2129.xml"/><Relationship Id="rId409" Type="http://schemas.openxmlformats.org/officeDocument/2006/relationships/customXml" Target="../ink/ink2136.xml"/><Relationship Id="rId560" Type="http://schemas.openxmlformats.org/officeDocument/2006/relationships/image" Target="../media/image11710.png"/><Relationship Id="rId92" Type="http://schemas.openxmlformats.org/officeDocument/2006/relationships/customXml" Target="../ink/ink1977.xml"/><Relationship Id="rId213" Type="http://schemas.openxmlformats.org/officeDocument/2006/relationships/image" Target="../media/image9990.png"/><Relationship Id="rId420" Type="http://schemas.openxmlformats.org/officeDocument/2006/relationships/image" Target="../media/image11010.png"/><Relationship Id="rId255" Type="http://schemas.openxmlformats.org/officeDocument/2006/relationships/image" Target="../media/image10200.png"/><Relationship Id="rId297" Type="http://schemas.openxmlformats.org/officeDocument/2006/relationships/image" Target="../media/image10410.png"/><Relationship Id="rId462" Type="http://schemas.openxmlformats.org/officeDocument/2006/relationships/image" Target="../media/image11220.png"/><Relationship Id="rId518" Type="http://schemas.openxmlformats.org/officeDocument/2006/relationships/image" Target="../media/image11500.png"/><Relationship Id="rId115" Type="http://schemas.openxmlformats.org/officeDocument/2006/relationships/image" Target="../media/image9500.png"/><Relationship Id="rId157" Type="http://schemas.openxmlformats.org/officeDocument/2006/relationships/image" Target="../media/image9710.png"/><Relationship Id="rId322" Type="http://schemas.openxmlformats.org/officeDocument/2006/relationships/customXml" Target="../ink/ink2092.xml"/><Relationship Id="rId364" Type="http://schemas.openxmlformats.org/officeDocument/2006/relationships/customXml" Target="../ink/ink2113.xml"/><Relationship Id="rId61" Type="http://schemas.openxmlformats.org/officeDocument/2006/relationships/image" Target="../media/image9240.png"/><Relationship Id="rId199" Type="http://schemas.openxmlformats.org/officeDocument/2006/relationships/image" Target="../media/image9920.png"/><Relationship Id="rId571" Type="http://schemas.openxmlformats.org/officeDocument/2006/relationships/customXml" Target="../ink/ink2217.xml"/><Relationship Id="rId19" Type="http://schemas.openxmlformats.org/officeDocument/2006/relationships/image" Target="../media/image9030.png"/><Relationship Id="rId224" Type="http://schemas.openxmlformats.org/officeDocument/2006/relationships/customXml" Target="../ink/ink2043.xml"/><Relationship Id="rId266" Type="http://schemas.openxmlformats.org/officeDocument/2006/relationships/customXml" Target="../ink/ink2064.xml"/><Relationship Id="rId431" Type="http://schemas.openxmlformats.org/officeDocument/2006/relationships/customXml" Target="../ink/ink2147.xml"/><Relationship Id="rId473" Type="http://schemas.openxmlformats.org/officeDocument/2006/relationships/customXml" Target="../ink/ink2168.xml"/><Relationship Id="rId529" Type="http://schemas.openxmlformats.org/officeDocument/2006/relationships/customXml" Target="../ink/ink2196.xml"/><Relationship Id="rId30" Type="http://schemas.openxmlformats.org/officeDocument/2006/relationships/customXml" Target="../ink/ink1946.xml"/><Relationship Id="rId126" Type="http://schemas.openxmlformats.org/officeDocument/2006/relationships/customXml" Target="../ink/ink1994.xml"/><Relationship Id="rId168" Type="http://schemas.openxmlformats.org/officeDocument/2006/relationships/customXml" Target="../ink/ink2015.xml"/><Relationship Id="rId333" Type="http://schemas.openxmlformats.org/officeDocument/2006/relationships/image" Target="../media/image10590.png"/><Relationship Id="rId540" Type="http://schemas.openxmlformats.org/officeDocument/2006/relationships/image" Target="../media/image11610.png"/><Relationship Id="rId72" Type="http://schemas.openxmlformats.org/officeDocument/2006/relationships/customXml" Target="../ink/ink1967.xml"/><Relationship Id="rId375" Type="http://schemas.openxmlformats.org/officeDocument/2006/relationships/image" Target="../media/image10800.png"/><Relationship Id="rId582" Type="http://schemas.openxmlformats.org/officeDocument/2006/relationships/image" Target="../media/image11820.png"/><Relationship Id="rId3" Type="http://schemas.openxmlformats.org/officeDocument/2006/relationships/image" Target="../media/image8950.png"/><Relationship Id="rId235" Type="http://schemas.openxmlformats.org/officeDocument/2006/relationships/image" Target="../media/image10100.png"/><Relationship Id="rId277" Type="http://schemas.openxmlformats.org/officeDocument/2006/relationships/image" Target="../media/image10310.png"/><Relationship Id="rId400" Type="http://schemas.openxmlformats.org/officeDocument/2006/relationships/image" Target="../media/image10910.png"/><Relationship Id="rId442" Type="http://schemas.openxmlformats.org/officeDocument/2006/relationships/image" Target="../media/image11120.png"/><Relationship Id="rId484" Type="http://schemas.openxmlformats.org/officeDocument/2006/relationships/image" Target="../media/image11330.png"/><Relationship Id="rId137" Type="http://schemas.openxmlformats.org/officeDocument/2006/relationships/image" Target="../media/image9610.png"/><Relationship Id="rId302" Type="http://schemas.openxmlformats.org/officeDocument/2006/relationships/customXml" Target="../ink/ink2082.xml"/><Relationship Id="rId344" Type="http://schemas.openxmlformats.org/officeDocument/2006/relationships/customXml" Target="../ink/ink2103.xml"/><Relationship Id="rId41" Type="http://schemas.openxmlformats.org/officeDocument/2006/relationships/image" Target="../media/image9140.png"/><Relationship Id="rId83" Type="http://schemas.openxmlformats.org/officeDocument/2006/relationships/image" Target="../media/image9350.png"/><Relationship Id="rId179" Type="http://schemas.openxmlformats.org/officeDocument/2006/relationships/image" Target="../media/image9820.png"/><Relationship Id="rId386" Type="http://schemas.openxmlformats.org/officeDocument/2006/relationships/customXml" Target="../ink/ink2124.xml"/><Relationship Id="rId551" Type="http://schemas.openxmlformats.org/officeDocument/2006/relationships/customXml" Target="../ink/ink2207.xml"/><Relationship Id="rId593" Type="http://schemas.openxmlformats.org/officeDocument/2006/relationships/customXml" Target="../ink/ink2228.xml"/><Relationship Id="rId190" Type="http://schemas.openxmlformats.org/officeDocument/2006/relationships/customXml" Target="../ink/ink2026.xml"/><Relationship Id="rId204" Type="http://schemas.openxmlformats.org/officeDocument/2006/relationships/customXml" Target="../ink/ink2033.xml"/><Relationship Id="rId246" Type="http://schemas.openxmlformats.org/officeDocument/2006/relationships/customXml" Target="../ink/ink2054.xml"/><Relationship Id="rId288" Type="http://schemas.openxmlformats.org/officeDocument/2006/relationships/customXml" Target="../ink/ink2075.xml"/><Relationship Id="rId411" Type="http://schemas.openxmlformats.org/officeDocument/2006/relationships/customXml" Target="../ink/ink2137.xml"/><Relationship Id="rId453" Type="http://schemas.openxmlformats.org/officeDocument/2006/relationships/customXml" Target="../ink/ink2158.xml"/><Relationship Id="rId509" Type="http://schemas.openxmlformats.org/officeDocument/2006/relationships/customXml" Target="../ink/ink2186.xml"/><Relationship Id="rId106" Type="http://schemas.openxmlformats.org/officeDocument/2006/relationships/customXml" Target="../ink/ink1984.xml"/><Relationship Id="rId313" Type="http://schemas.openxmlformats.org/officeDocument/2006/relationships/image" Target="../media/image10490.png"/><Relationship Id="rId495" Type="http://schemas.openxmlformats.org/officeDocument/2006/relationships/customXml" Target="../ink/ink2179.xml"/><Relationship Id="rId10" Type="http://schemas.openxmlformats.org/officeDocument/2006/relationships/customXml" Target="../ink/ink1936.xml"/><Relationship Id="rId52" Type="http://schemas.openxmlformats.org/officeDocument/2006/relationships/customXml" Target="../ink/ink1957.xml"/><Relationship Id="rId94" Type="http://schemas.openxmlformats.org/officeDocument/2006/relationships/customXml" Target="../ink/ink1978.xml"/><Relationship Id="rId148" Type="http://schemas.openxmlformats.org/officeDocument/2006/relationships/customXml" Target="../ink/ink2005.xml"/><Relationship Id="rId355" Type="http://schemas.openxmlformats.org/officeDocument/2006/relationships/image" Target="../media/image10700.png"/><Relationship Id="rId397" Type="http://schemas.openxmlformats.org/officeDocument/2006/relationships/customXml" Target="../ink/ink2130.xml"/><Relationship Id="rId520" Type="http://schemas.openxmlformats.org/officeDocument/2006/relationships/image" Target="../media/image11510.png"/><Relationship Id="rId562" Type="http://schemas.openxmlformats.org/officeDocument/2006/relationships/image" Target="../media/image11720.png"/><Relationship Id="rId215" Type="http://schemas.openxmlformats.org/officeDocument/2006/relationships/image" Target="../media/image10000.png"/><Relationship Id="rId257" Type="http://schemas.openxmlformats.org/officeDocument/2006/relationships/image" Target="../media/image10210.png"/><Relationship Id="rId422" Type="http://schemas.openxmlformats.org/officeDocument/2006/relationships/image" Target="../media/image11020.png"/><Relationship Id="rId464" Type="http://schemas.openxmlformats.org/officeDocument/2006/relationships/image" Target="../media/image11230.png"/><Relationship Id="rId299" Type="http://schemas.openxmlformats.org/officeDocument/2006/relationships/image" Target="../media/image10420.png"/><Relationship Id="rId63" Type="http://schemas.openxmlformats.org/officeDocument/2006/relationships/image" Target="../media/image9250.png"/><Relationship Id="rId159" Type="http://schemas.openxmlformats.org/officeDocument/2006/relationships/image" Target="../media/image9720.png"/><Relationship Id="rId366" Type="http://schemas.openxmlformats.org/officeDocument/2006/relationships/customXml" Target="../ink/ink2114.xml"/><Relationship Id="rId573" Type="http://schemas.openxmlformats.org/officeDocument/2006/relationships/customXml" Target="../ink/ink2218.xml"/><Relationship Id="rId226" Type="http://schemas.openxmlformats.org/officeDocument/2006/relationships/customXml" Target="../ink/ink2044.xml"/><Relationship Id="rId433" Type="http://schemas.openxmlformats.org/officeDocument/2006/relationships/customXml" Target="../ink/ink2148.xml"/><Relationship Id="rId74" Type="http://schemas.openxmlformats.org/officeDocument/2006/relationships/customXml" Target="../ink/ink1968.xml"/><Relationship Id="rId377" Type="http://schemas.openxmlformats.org/officeDocument/2006/relationships/image" Target="../media/image10810.png"/><Relationship Id="rId500" Type="http://schemas.openxmlformats.org/officeDocument/2006/relationships/image" Target="../media/image11410.png"/><Relationship Id="rId584" Type="http://schemas.openxmlformats.org/officeDocument/2006/relationships/image" Target="../media/image11830.png"/><Relationship Id="rId5" Type="http://schemas.openxmlformats.org/officeDocument/2006/relationships/image" Target="../media/image8960.png"/><Relationship Id="rId237" Type="http://schemas.openxmlformats.org/officeDocument/2006/relationships/image" Target="../media/image10110.png"/><Relationship Id="rId444" Type="http://schemas.openxmlformats.org/officeDocument/2006/relationships/image" Target="../media/image11130.png"/><Relationship Id="rId290" Type="http://schemas.openxmlformats.org/officeDocument/2006/relationships/customXml" Target="../ink/ink2076.xml"/><Relationship Id="rId304" Type="http://schemas.openxmlformats.org/officeDocument/2006/relationships/customXml" Target="../ink/ink2083.xml"/><Relationship Id="rId388" Type="http://schemas.openxmlformats.org/officeDocument/2006/relationships/customXml" Target="../ink/ink2125.xml"/><Relationship Id="rId511" Type="http://schemas.openxmlformats.org/officeDocument/2006/relationships/customXml" Target="../ink/ink2187.xml"/><Relationship Id="rId85" Type="http://schemas.openxmlformats.org/officeDocument/2006/relationships/image" Target="../media/image9360.png"/><Relationship Id="rId150" Type="http://schemas.openxmlformats.org/officeDocument/2006/relationships/customXml" Target="../ink/ink2006.xml"/><Relationship Id="rId595" Type="http://schemas.openxmlformats.org/officeDocument/2006/relationships/customXml" Target="../ink/ink2229.xml"/><Relationship Id="rId248" Type="http://schemas.openxmlformats.org/officeDocument/2006/relationships/customXml" Target="../ink/ink2055.xml"/><Relationship Id="rId455" Type="http://schemas.openxmlformats.org/officeDocument/2006/relationships/customXml" Target="../ink/ink2159.xml"/><Relationship Id="rId12" Type="http://schemas.openxmlformats.org/officeDocument/2006/relationships/customXml" Target="../ink/ink1937.xml"/><Relationship Id="rId108" Type="http://schemas.openxmlformats.org/officeDocument/2006/relationships/customXml" Target="../ink/ink1985.xml"/><Relationship Id="rId315" Type="http://schemas.openxmlformats.org/officeDocument/2006/relationships/image" Target="../media/image10500.png"/><Relationship Id="rId522" Type="http://schemas.openxmlformats.org/officeDocument/2006/relationships/image" Target="../media/image11520.png"/><Relationship Id="rId96" Type="http://schemas.openxmlformats.org/officeDocument/2006/relationships/customXml" Target="../ink/ink1979.xml"/><Relationship Id="rId161" Type="http://schemas.openxmlformats.org/officeDocument/2006/relationships/image" Target="../media/image9730.png"/><Relationship Id="rId399" Type="http://schemas.openxmlformats.org/officeDocument/2006/relationships/customXml" Target="../ink/ink2131.xml"/><Relationship Id="rId259" Type="http://schemas.openxmlformats.org/officeDocument/2006/relationships/image" Target="../media/image10220.png"/><Relationship Id="rId466" Type="http://schemas.openxmlformats.org/officeDocument/2006/relationships/image" Target="../media/image11240.png"/><Relationship Id="rId23" Type="http://schemas.openxmlformats.org/officeDocument/2006/relationships/image" Target="../media/image9050.png"/><Relationship Id="rId119" Type="http://schemas.openxmlformats.org/officeDocument/2006/relationships/image" Target="../media/image9520.png"/><Relationship Id="rId326" Type="http://schemas.openxmlformats.org/officeDocument/2006/relationships/customXml" Target="../ink/ink2094.xml"/><Relationship Id="rId533" Type="http://schemas.openxmlformats.org/officeDocument/2006/relationships/customXml" Target="../ink/ink2198.xml"/><Relationship Id="rId172" Type="http://schemas.openxmlformats.org/officeDocument/2006/relationships/customXml" Target="../ink/ink2017.xml"/><Relationship Id="rId477" Type="http://schemas.openxmlformats.org/officeDocument/2006/relationships/customXml" Target="../ink/ink2170.xml"/><Relationship Id="rId600" Type="http://schemas.openxmlformats.org/officeDocument/2006/relationships/image" Target="../media/image11910.png"/><Relationship Id="rId337" Type="http://schemas.openxmlformats.org/officeDocument/2006/relationships/image" Target="../media/image10610.png"/><Relationship Id="rId34" Type="http://schemas.openxmlformats.org/officeDocument/2006/relationships/customXml" Target="../ink/ink1948.xml"/><Relationship Id="rId544" Type="http://schemas.openxmlformats.org/officeDocument/2006/relationships/image" Target="../media/image11630.png"/><Relationship Id="rId183" Type="http://schemas.openxmlformats.org/officeDocument/2006/relationships/image" Target="../media/image9840.png"/><Relationship Id="rId390" Type="http://schemas.openxmlformats.org/officeDocument/2006/relationships/image" Target="../media/image10860.png"/><Relationship Id="rId404" Type="http://schemas.openxmlformats.org/officeDocument/2006/relationships/image" Target="../media/image10930.png"/><Relationship Id="rId250" Type="http://schemas.openxmlformats.org/officeDocument/2006/relationships/customXml" Target="../ink/ink2056.xml"/><Relationship Id="rId488" Type="http://schemas.openxmlformats.org/officeDocument/2006/relationships/image" Target="../media/image11350.png"/><Relationship Id="rId45" Type="http://schemas.openxmlformats.org/officeDocument/2006/relationships/image" Target="../media/image9160.png"/><Relationship Id="rId110" Type="http://schemas.openxmlformats.org/officeDocument/2006/relationships/customXml" Target="../ink/ink1986.xml"/><Relationship Id="rId348" Type="http://schemas.openxmlformats.org/officeDocument/2006/relationships/customXml" Target="../ink/ink2105.xml"/><Relationship Id="rId555" Type="http://schemas.openxmlformats.org/officeDocument/2006/relationships/customXml" Target="../ink/ink2209.xml"/><Relationship Id="rId194" Type="http://schemas.openxmlformats.org/officeDocument/2006/relationships/customXml" Target="../ink/ink2028.xml"/><Relationship Id="rId208" Type="http://schemas.openxmlformats.org/officeDocument/2006/relationships/customXml" Target="../ink/ink2035.xml"/><Relationship Id="rId415" Type="http://schemas.openxmlformats.org/officeDocument/2006/relationships/customXml" Target="../ink/ink2139.xml"/><Relationship Id="rId261" Type="http://schemas.openxmlformats.org/officeDocument/2006/relationships/image" Target="../media/image10230.png"/><Relationship Id="rId499" Type="http://schemas.openxmlformats.org/officeDocument/2006/relationships/customXml" Target="../ink/ink218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8.png"/><Relationship Id="rId299" Type="http://schemas.openxmlformats.org/officeDocument/2006/relationships/image" Target="../media/image1718.png"/><Relationship Id="rId21" Type="http://schemas.openxmlformats.org/officeDocument/2006/relationships/image" Target="../media/image15801.png"/><Relationship Id="rId63" Type="http://schemas.openxmlformats.org/officeDocument/2006/relationships/image" Target="../media/image1601.png"/><Relationship Id="rId159" Type="http://schemas.openxmlformats.org/officeDocument/2006/relationships/image" Target="../media/image1649.png"/><Relationship Id="rId324" Type="http://schemas.openxmlformats.org/officeDocument/2006/relationships/customXml" Target="../ink/ink2395.xml"/><Relationship Id="rId366" Type="http://schemas.openxmlformats.org/officeDocument/2006/relationships/customXml" Target="../ink/ink2416.xml"/><Relationship Id="rId170" Type="http://schemas.openxmlformats.org/officeDocument/2006/relationships/customXml" Target="../ink/ink2318.xml"/><Relationship Id="rId226" Type="http://schemas.openxmlformats.org/officeDocument/2006/relationships/customXml" Target="../ink/ink2346.xml"/><Relationship Id="rId433" Type="http://schemas.openxmlformats.org/officeDocument/2006/relationships/image" Target="../media/image1784.png"/><Relationship Id="rId268" Type="http://schemas.openxmlformats.org/officeDocument/2006/relationships/customXml" Target="../ink/ink2367.xml"/><Relationship Id="rId32" Type="http://schemas.openxmlformats.org/officeDocument/2006/relationships/customXml" Target="../ink/ink2249.xml"/><Relationship Id="rId74" Type="http://schemas.openxmlformats.org/officeDocument/2006/relationships/customXml" Target="../ink/ink2270.xml"/><Relationship Id="rId128" Type="http://schemas.openxmlformats.org/officeDocument/2006/relationships/customXml" Target="../ink/ink2297.xml"/><Relationship Id="rId335" Type="http://schemas.openxmlformats.org/officeDocument/2006/relationships/image" Target="../media/image1736.png"/><Relationship Id="rId377" Type="http://schemas.openxmlformats.org/officeDocument/2006/relationships/image" Target="../media/image1756.png"/><Relationship Id="rId5" Type="http://schemas.openxmlformats.org/officeDocument/2006/relationships/image" Target="../media/image15721.png"/><Relationship Id="rId181" Type="http://schemas.openxmlformats.org/officeDocument/2006/relationships/image" Target="../media/image1660.png"/><Relationship Id="rId237" Type="http://schemas.openxmlformats.org/officeDocument/2006/relationships/image" Target="../media/image1687.png"/><Relationship Id="rId402" Type="http://schemas.openxmlformats.org/officeDocument/2006/relationships/customXml" Target="../ink/ink2434.xml"/><Relationship Id="rId279" Type="http://schemas.openxmlformats.org/officeDocument/2006/relationships/image" Target="../media/image1708.png"/><Relationship Id="rId444" Type="http://schemas.openxmlformats.org/officeDocument/2006/relationships/customXml" Target="../ink/ink2455.xml"/><Relationship Id="rId43" Type="http://schemas.openxmlformats.org/officeDocument/2006/relationships/image" Target="../media/image1591.png"/><Relationship Id="rId139" Type="http://schemas.openxmlformats.org/officeDocument/2006/relationships/image" Target="../media/image1639.png"/><Relationship Id="rId290" Type="http://schemas.openxmlformats.org/officeDocument/2006/relationships/customXml" Target="../ink/ink2378.xml"/><Relationship Id="rId304" Type="http://schemas.openxmlformats.org/officeDocument/2006/relationships/customXml" Target="../ink/ink2385.xml"/><Relationship Id="rId346" Type="http://schemas.openxmlformats.org/officeDocument/2006/relationships/customXml" Target="../ink/ink2406.xml"/><Relationship Id="rId388" Type="http://schemas.openxmlformats.org/officeDocument/2006/relationships/customXml" Target="../ink/ink2427.xml"/><Relationship Id="rId85" Type="http://schemas.openxmlformats.org/officeDocument/2006/relationships/image" Target="../media/image1612.png"/><Relationship Id="rId150" Type="http://schemas.openxmlformats.org/officeDocument/2006/relationships/customXml" Target="../ink/ink2308.xml"/><Relationship Id="rId192" Type="http://schemas.openxmlformats.org/officeDocument/2006/relationships/customXml" Target="../ink/ink2329.xml"/><Relationship Id="rId206" Type="http://schemas.openxmlformats.org/officeDocument/2006/relationships/customXml" Target="../ink/ink2336.xml"/><Relationship Id="rId413" Type="http://schemas.openxmlformats.org/officeDocument/2006/relationships/image" Target="../media/image1774.png"/><Relationship Id="rId248" Type="http://schemas.openxmlformats.org/officeDocument/2006/relationships/customXml" Target="../ink/ink2357.xml"/><Relationship Id="rId455" Type="http://schemas.openxmlformats.org/officeDocument/2006/relationships/image" Target="../media/image1795.png"/><Relationship Id="rId12" Type="http://schemas.openxmlformats.org/officeDocument/2006/relationships/customXml" Target="../ink/ink2239.xml"/><Relationship Id="rId108" Type="http://schemas.openxmlformats.org/officeDocument/2006/relationships/customXml" Target="../ink/ink2287.xml"/><Relationship Id="rId315" Type="http://schemas.openxmlformats.org/officeDocument/2006/relationships/image" Target="../media/image1726.png"/><Relationship Id="rId357" Type="http://schemas.openxmlformats.org/officeDocument/2006/relationships/image" Target="../media/image1747.png"/><Relationship Id="rId54" Type="http://schemas.openxmlformats.org/officeDocument/2006/relationships/customXml" Target="../ink/ink2260.xml"/><Relationship Id="rId96" Type="http://schemas.openxmlformats.org/officeDocument/2006/relationships/customXml" Target="../ink/ink2281.xml"/><Relationship Id="rId161" Type="http://schemas.openxmlformats.org/officeDocument/2006/relationships/image" Target="../media/image1650.png"/><Relationship Id="rId217" Type="http://schemas.openxmlformats.org/officeDocument/2006/relationships/image" Target="../media/image1677.png"/><Relationship Id="rId399" Type="http://schemas.openxmlformats.org/officeDocument/2006/relationships/image" Target="../media/image1767.png"/><Relationship Id="rId259" Type="http://schemas.openxmlformats.org/officeDocument/2006/relationships/image" Target="../media/image1698.png"/><Relationship Id="rId424" Type="http://schemas.openxmlformats.org/officeDocument/2006/relationships/customXml" Target="../ink/ink2445.xml"/><Relationship Id="rId23" Type="http://schemas.openxmlformats.org/officeDocument/2006/relationships/image" Target="../media/image15812.png"/><Relationship Id="rId119" Type="http://schemas.openxmlformats.org/officeDocument/2006/relationships/image" Target="../media/image1629.png"/><Relationship Id="rId270" Type="http://schemas.openxmlformats.org/officeDocument/2006/relationships/customXml" Target="../ink/ink2368.xml"/><Relationship Id="rId326" Type="http://schemas.openxmlformats.org/officeDocument/2006/relationships/customXml" Target="../ink/ink2396.xml"/><Relationship Id="rId65" Type="http://schemas.openxmlformats.org/officeDocument/2006/relationships/image" Target="../media/image1602.png"/><Relationship Id="rId130" Type="http://schemas.openxmlformats.org/officeDocument/2006/relationships/customXml" Target="../ink/ink2298.xml"/><Relationship Id="rId368" Type="http://schemas.openxmlformats.org/officeDocument/2006/relationships/customXml" Target="../ink/ink2417.xml"/><Relationship Id="rId172" Type="http://schemas.openxmlformats.org/officeDocument/2006/relationships/customXml" Target="../ink/ink2319.xml"/><Relationship Id="rId228" Type="http://schemas.openxmlformats.org/officeDocument/2006/relationships/customXml" Target="../ink/ink2347.xml"/><Relationship Id="rId435" Type="http://schemas.openxmlformats.org/officeDocument/2006/relationships/image" Target="../media/image1785.png"/><Relationship Id="rId281" Type="http://schemas.openxmlformats.org/officeDocument/2006/relationships/image" Target="../media/image1709.png"/><Relationship Id="rId337" Type="http://schemas.openxmlformats.org/officeDocument/2006/relationships/image" Target="../media/image1737.png"/><Relationship Id="rId34" Type="http://schemas.openxmlformats.org/officeDocument/2006/relationships/customXml" Target="../ink/ink2250.xml"/><Relationship Id="rId76" Type="http://schemas.openxmlformats.org/officeDocument/2006/relationships/customXml" Target="../ink/ink2271.xml"/><Relationship Id="rId141" Type="http://schemas.openxmlformats.org/officeDocument/2006/relationships/image" Target="../media/image1640.png"/><Relationship Id="rId379" Type="http://schemas.openxmlformats.org/officeDocument/2006/relationships/image" Target="../media/image1757.png"/><Relationship Id="rId7" Type="http://schemas.openxmlformats.org/officeDocument/2006/relationships/image" Target="../media/image15731.png"/><Relationship Id="rId183" Type="http://schemas.openxmlformats.org/officeDocument/2006/relationships/image" Target="../media/image1661.png"/><Relationship Id="rId239" Type="http://schemas.openxmlformats.org/officeDocument/2006/relationships/image" Target="../media/image1688.png"/><Relationship Id="rId390" Type="http://schemas.openxmlformats.org/officeDocument/2006/relationships/customXml" Target="../ink/ink2428.xml"/><Relationship Id="rId404" Type="http://schemas.openxmlformats.org/officeDocument/2006/relationships/customXml" Target="../ink/ink2435.xml"/><Relationship Id="rId446" Type="http://schemas.openxmlformats.org/officeDocument/2006/relationships/customXml" Target="../ink/ink2456.xml"/><Relationship Id="rId250" Type="http://schemas.openxmlformats.org/officeDocument/2006/relationships/customXml" Target="../ink/ink2358.xml"/><Relationship Id="rId292" Type="http://schemas.openxmlformats.org/officeDocument/2006/relationships/customXml" Target="../ink/ink2379.xml"/><Relationship Id="rId306" Type="http://schemas.openxmlformats.org/officeDocument/2006/relationships/customXml" Target="../ink/ink2386.xml"/><Relationship Id="rId45" Type="http://schemas.openxmlformats.org/officeDocument/2006/relationships/image" Target="../media/image1592.png"/><Relationship Id="rId87" Type="http://schemas.openxmlformats.org/officeDocument/2006/relationships/image" Target="../media/image1613.png"/><Relationship Id="rId110" Type="http://schemas.openxmlformats.org/officeDocument/2006/relationships/customXml" Target="../ink/ink2288.xml"/><Relationship Id="rId348" Type="http://schemas.openxmlformats.org/officeDocument/2006/relationships/customXml" Target="../ink/ink2407.xml"/><Relationship Id="rId152" Type="http://schemas.openxmlformats.org/officeDocument/2006/relationships/customXml" Target="../ink/ink2309.xml"/><Relationship Id="rId194" Type="http://schemas.openxmlformats.org/officeDocument/2006/relationships/customXml" Target="../ink/ink2330.xml"/><Relationship Id="rId208" Type="http://schemas.openxmlformats.org/officeDocument/2006/relationships/customXml" Target="../ink/ink2337.xml"/><Relationship Id="rId415" Type="http://schemas.openxmlformats.org/officeDocument/2006/relationships/image" Target="../media/image1775.png"/><Relationship Id="rId457" Type="http://schemas.openxmlformats.org/officeDocument/2006/relationships/image" Target="../media/image1796.png"/><Relationship Id="rId261" Type="http://schemas.openxmlformats.org/officeDocument/2006/relationships/image" Target="../media/image1699.png"/><Relationship Id="rId14" Type="http://schemas.openxmlformats.org/officeDocument/2006/relationships/customXml" Target="../ink/ink2240.xml"/><Relationship Id="rId56" Type="http://schemas.openxmlformats.org/officeDocument/2006/relationships/customXml" Target="../ink/ink2261.xml"/><Relationship Id="rId317" Type="http://schemas.openxmlformats.org/officeDocument/2006/relationships/image" Target="../media/image1727.png"/><Relationship Id="rId359" Type="http://schemas.openxmlformats.org/officeDocument/2006/relationships/image" Target="../media/image1748.png"/><Relationship Id="rId98" Type="http://schemas.openxmlformats.org/officeDocument/2006/relationships/customXml" Target="../ink/ink2282.xml"/><Relationship Id="rId121" Type="http://schemas.openxmlformats.org/officeDocument/2006/relationships/image" Target="../media/image1630.png"/><Relationship Id="rId163" Type="http://schemas.openxmlformats.org/officeDocument/2006/relationships/image" Target="../media/image1651.png"/><Relationship Id="rId219" Type="http://schemas.openxmlformats.org/officeDocument/2006/relationships/image" Target="../media/image1678.png"/><Relationship Id="rId370" Type="http://schemas.openxmlformats.org/officeDocument/2006/relationships/customXml" Target="../ink/ink2418.xml"/><Relationship Id="rId426" Type="http://schemas.openxmlformats.org/officeDocument/2006/relationships/customXml" Target="../ink/ink2446.xml"/><Relationship Id="rId230" Type="http://schemas.openxmlformats.org/officeDocument/2006/relationships/customXml" Target="../ink/ink2348.xml"/><Relationship Id="rId25" Type="http://schemas.openxmlformats.org/officeDocument/2006/relationships/image" Target="../media/image15821.png"/><Relationship Id="rId67" Type="http://schemas.openxmlformats.org/officeDocument/2006/relationships/image" Target="../media/image1603.png"/><Relationship Id="rId272" Type="http://schemas.openxmlformats.org/officeDocument/2006/relationships/customXml" Target="../ink/ink2369.xml"/><Relationship Id="rId328" Type="http://schemas.openxmlformats.org/officeDocument/2006/relationships/customXml" Target="../ink/ink2397.xml"/><Relationship Id="rId132" Type="http://schemas.openxmlformats.org/officeDocument/2006/relationships/customXml" Target="../ink/ink2299.xml"/><Relationship Id="rId174" Type="http://schemas.openxmlformats.org/officeDocument/2006/relationships/customXml" Target="../ink/ink2320.xml"/><Relationship Id="rId381" Type="http://schemas.openxmlformats.org/officeDocument/2006/relationships/image" Target="../media/image1758.png"/><Relationship Id="rId241" Type="http://schemas.openxmlformats.org/officeDocument/2006/relationships/image" Target="../media/image1689.png"/><Relationship Id="rId437" Type="http://schemas.openxmlformats.org/officeDocument/2006/relationships/image" Target="../media/image1786.png"/><Relationship Id="rId36" Type="http://schemas.openxmlformats.org/officeDocument/2006/relationships/customXml" Target="../ink/ink2251.xml"/><Relationship Id="rId283" Type="http://schemas.openxmlformats.org/officeDocument/2006/relationships/image" Target="../media/image1710.png"/><Relationship Id="rId339" Type="http://schemas.openxmlformats.org/officeDocument/2006/relationships/image" Target="../media/image1738.png"/><Relationship Id="rId78" Type="http://schemas.openxmlformats.org/officeDocument/2006/relationships/customXml" Target="../ink/ink2272.xml"/><Relationship Id="rId101" Type="http://schemas.openxmlformats.org/officeDocument/2006/relationships/image" Target="../media/image1620.png"/><Relationship Id="rId143" Type="http://schemas.openxmlformats.org/officeDocument/2006/relationships/image" Target="../media/image1641.png"/><Relationship Id="rId185" Type="http://schemas.openxmlformats.org/officeDocument/2006/relationships/image" Target="../media/image1662.png"/><Relationship Id="rId350" Type="http://schemas.openxmlformats.org/officeDocument/2006/relationships/customXml" Target="../ink/ink2408.xml"/><Relationship Id="rId406" Type="http://schemas.openxmlformats.org/officeDocument/2006/relationships/customXml" Target="../ink/ink2436.xml"/><Relationship Id="rId9" Type="http://schemas.openxmlformats.org/officeDocument/2006/relationships/image" Target="../media/image15741.png"/><Relationship Id="rId210" Type="http://schemas.openxmlformats.org/officeDocument/2006/relationships/customXml" Target="../ink/ink2338.xml"/><Relationship Id="rId392" Type="http://schemas.openxmlformats.org/officeDocument/2006/relationships/customXml" Target="../ink/ink2429.xml"/><Relationship Id="rId448" Type="http://schemas.openxmlformats.org/officeDocument/2006/relationships/customXml" Target="../ink/ink2457.xml"/><Relationship Id="rId252" Type="http://schemas.openxmlformats.org/officeDocument/2006/relationships/customXml" Target="../ink/ink2359.xml"/><Relationship Id="rId294" Type="http://schemas.openxmlformats.org/officeDocument/2006/relationships/customXml" Target="../ink/ink2380.xml"/><Relationship Id="rId308" Type="http://schemas.openxmlformats.org/officeDocument/2006/relationships/customXml" Target="../ink/ink2387.xml"/><Relationship Id="rId47" Type="http://schemas.openxmlformats.org/officeDocument/2006/relationships/image" Target="../media/image1593.png"/><Relationship Id="rId89" Type="http://schemas.openxmlformats.org/officeDocument/2006/relationships/image" Target="../media/image1614.png"/><Relationship Id="rId112" Type="http://schemas.openxmlformats.org/officeDocument/2006/relationships/customXml" Target="../ink/ink2289.xml"/><Relationship Id="rId154" Type="http://schemas.openxmlformats.org/officeDocument/2006/relationships/customXml" Target="../ink/ink2310.xml"/><Relationship Id="rId361" Type="http://schemas.openxmlformats.org/officeDocument/2006/relationships/image" Target="../media/image1749.png"/><Relationship Id="rId196" Type="http://schemas.openxmlformats.org/officeDocument/2006/relationships/customXml" Target="../ink/ink2331.xml"/><Relationship Id="rId417" Type="http://schemas.openxmlformats.org/officeDocument/2006/relationships/image" Target="../media/image1776.png"/><Relationship Id="rId459" Type="http://schemas.openxmlformats.org/officeDocument/2006/relationships/image" Target="../media/image1797.png"/><Relationship Id="rId16" Type="http://schemas.openxmlformats.org/officeDocument/2006/relationships/customXml" Target="../ink/ink2241.xml"/><Relationship Id="rId221" Type="http://schemas.openxmlformats.org/officeDocument/2006/relationships/image" Target="../media/image1679.png"/><Relationship Id="rId263" Type="http://schemas.openxmlformats.org/officeDocument/2006/relationships/image" Target="../media/image1700.png"/><Relationship Id="rId319" Type="http://schemas.openxmlformats.org/officeDocument/2006/relationships/image" Target="../media/image1728.png"/><Relationship Id="rId58" Type="http://schemas.openxmlformats.org/officeDocument/2006/relationships/customXml" Target="../ink/ink2262.xml"/><Relationship Id="rId123" Type="http://schemas.openxmlformats.org/officeDocument/2006/relationships/image" Target="../media/image1631.png"/><Relationship Id="rId330" Type="http://schemas.openxmlformats.org/officeDocument/2006/relationships/customXml" Target="../ink/ink2398.xml"/><Relationship Id="rId165" Type="http://schemas.openxmlformats.org/officeDocument/2006/relationships/image" Target="../media/image1652.png"/><Relationship Id="rId372" Type="http://schemas.openxmlformats.org/officeDocument/2006/relationships/customXml" Target="../ink/ink2419.xml"/><Relationship Id="rId428" Type="http://schemas.openxmlformats.org/officeDocument/2006/relationships/customXml" Target="../ink/ink2447.xml"/><Relationship Id="rId232" Type="http://schemas.openxmlformats.org/officeDocument/2006/relationships/customXml" Target="../ink/ink2349.xml"/><Relationship Id="rId274" Type="http://schemas.openxmlformats.org/officeDocument/2006/relationships/customXml" Target="../ink/ink2370.xml"/><Relationship Id="rId27" Type="http://schemas.openxmlformats.org/officeDocument/2006/relationships/image" Target="../media/image15831.png"/><Relationship Id="rId69" Type="http://schemas.openxmlformats.org/officeDocument/2006/relationships/image" Target="../media/image1604.png"/><Relationship Id="rId134" Type="http://schemas.openxmlformats.org/officeDocument/2006/relationships/customXml" Target="../ink/ink2300.xml"/><Relationship Id="rId80" Type="http://schemas.openxmlformats.org/officeDocument/2006/relationships/customXml" Target="../ink/ink2273.xml"/><Relationship Id="rId176" Type="http://schemas.openxmlformats.org/officeDocument/2006/relationships/customXml" Target="../ink/ink2321.xml"/><Relationship Id="rId341" Type="http://schemas.openxmlformats.org/officeDocument/2006/relationships/image" Target="../media/image1739.png"/><Relationship Id="rId383" Type="http://schemas.openxmlformats.org/officeDocument/2006/relationships/image" Target="../media/image1759.png"/><Relationship Id="rId439" Type="http://schemas.openxmlformats.org/officeDocument/2006/relationships/image" Target="../media/image1787.png"/><Relationship Id="rId201" Type="http://schemas.openxmlformats.org/officeDocument/2006/relationships/image" Target="../media/image1670.png"/><Relationship Id="rId243" Type="http://schemas.openxmlformats.org/officeDocument/2006/relationships/image" Target="../media/image1690.png"/><Relationship Id="rId285" Type="http://schemas.openxmlformats.org/officeDocument/2006/relationships/image" Target="../media/image1711.png"/><Relationship Id="rId450" Type="http://schemas.openxmlformats.org/officeDocument/2006/relationships/customXml" Target="../ink/ink2458.xml"/><Relationship Id="rId38" Type="http://schemas.openxmlformats.org/officeDocument/2006/relationships/customXml" Target="../ink/ink2252.xml"/><Relationship Id="rId103" Type="http://schemas.openxmlformats.org/officeDocument/2006/relationships/image" Target="../media/image1621.png"/><Relationship Id="rId310" Type="http://schemas.openxmlformats.org/officeDocument/2006/relationships/customXml" Target="../ink/ink2388.xml"/><Relationship Id="rId91" Type="http://schemas.openxmlformats.org/officeDocument/2006/relationships/image" Target="../media/image1615.png"/><Relationship Id="rId145" Type="http://schemas.openxmlformats.org/officeDocument/2006/relationships/image" Target="../media/image1642.png"/><Relationship Id="rId187" Type="http://schemas.openxmlformats.org/officeDocument/2006/relationships/image" Target="../media/image1663.png"/><Relationship Id="rId352" Type="http://schemas.openxmlformats.org/officeDocument/2006/relationships/customXml" Target="../ink/ink2409.xml"/><Relationship Id="rId394" Type="http://schemas.openxmlformats.org/officeDocument/2006/relationships/customXml" Target="../ink/ink2430.xml"/><Relationship Id="rId408" Type="http://schemas.openxmlformats.org/officeDocument/2006/relationships/customXml" Target="../ink/ink2437.xml"/><Relationship Id="rId212" Type="http://schemas.openxmlformats.org/officeDocument/2006/relationships/customXml" Target="../ink/ink2339.xml"/><Relationship Id="rId254" Type="http://schemas.openxmlformats.org/officeDocument/2006/relationships/customXml" Target="../ink/ink2360.xml"/><Relationship Id="rId49" Type="http://schemas.openxmlformats.org/officeDocument/2006/relationships/image" Target="../media/image1594.png"/><Relationship Id="rId114" Type="http://schemas.openxmlformats.org/officeDocument/2006/relationships/customXml" Target="../ink/ink2290.xml"/><Relationship Id="rId296" Type="http://schemas.openxmlformats.org/officeDocument/2006/relationships/customXml" Target="../ink/ink2381.xml"/><Relationship Id="rId461" Type="http://schemas.openxmlformats.org/officeDocument/2006/relationships/image" Target="../media/image1798.png"/><Relationship Id="rId60" Type="http://schemas.openxmlformats.org/officeDocument/2006/relationships/customXml" Target="../ink/ink2263.xml"/><Relationship Id="rId156" Type="http://schemas.openxmlformats.org/officeDocument/2006/relationships/customXml" Target="../ink/ink2311.xml"/><Relationship Id="rId198" Type="http://schemas.openxmlformats.org/officeDocument/2006/relationships/customXml" Target="../ink/ink2332.xml"/><Relationship Id="rId321" Type="http://schemas.openxmlformats.org/officeDocument/2006/relationships/image" Target="../media/image1729.png"/><Relationship Id="rId363" Type="http://schemas.openxmlformats.org/officeDocument/2006/relationships/image" Target="../media/image248.png"/><Relationship Id="rId419" Type="http://schemas.openxmlformats.org/officeDocument/2006/relationships/image" Target="../media/image1777.png"/><Relationship Id="rId223" Type="http://schemas.openxmlformats.org/officeDocument/2006/relationships/image" Target="../media/image1680.png"/><Relationship Id="rId430" Type="http://schemas.openxmlformats.org/officeDocument/2006/relationships/customXml" Target="../ink/ink2448.xml"/><Relationship Id="rId18" Type="http://schemas.openxmlformats.org/officeDocument/2006/relationships/customXml" Target="../ink/ink2242.xml"/><Relationship Id="rId265" Type="http://schemas.openxmlformats.org/officeDocument/2006/relationships/image" Target="../media/image1701.png"/><Relationship Id="rId125" Type="http://schemas.openxmlformats.org/officeDocument/2006/relationships/image" Target="../media/image1632.png"/><Relationship Id="rId167" Type="http://schemas.openxmlformats.org/officeDocument/2006/relationships/image" Target="../media/image1653.png"/><Relationship Id="rId332" Type="http://schemas.openxmlformats.org/officeDocument/2006/relationships/customXml" Target="../ink/ink2399.xml"/><Relationship Id="rId374" Type="http://schemas.openxmlformats.org/officeDocument/2006/relationships/customXml" Target="../ink/ink2420.xml"/><Relationship Id="rId71" Type="http://schemas.openxmlformats.org/officeDocument/2006/relationships/image" Target="../media/image1605.png"/><Relationship Id="rId234" Type="http://schemas.openxmlformats.org/officeDocument/2006/relationships/customXml" Target="../ink/ink2350.xml"/><Relationship Id="rId2" Type="http://schemas.openxmlformats.org/officeDocument/2006/relationships/customXml" Target="../ink/ink2234.xml"/><Relationship Id="rId29" Type="http://schemas.openxmlformats.org/officeDocument/2006/relationships/image" Target="../media/image15841.png"/><Relationship Id="rId276" Type="http://schemas.openxmlformats.org/officeDocument/2006/relationships/customXml" Target="../ink/ink2371.xml"/><Relationship Id="rId441" Type="http://schemas.openxmlformats.org/officeDocument/2006/relationships/image" Target="../media/image1788.png"/><Relationship Id="rId40" Type="http://schemas.openxmlformats.org/officeDocument/2006/relationships/customXml" Target="../ink/ink2253.xml"/><Relationship Id="rId136" Type="http://schemas.openxmlformats.org/officeDocument/2006/relationships/customXml" Target="../ink/ink2301.xml"/><Relationship Id="rId178" Type="http://schemas.openxmlformats.org/officeDocument/2006/relationships/customXml" Target="../ink/ink2322.xml"/><Relationship Id="rId301" Type="http://schemas.openxmlformats.org/officeDocument/2006/relationships/image" Target="../media/image1719.png"/><Relationship Id="rId343" Type="http://schemas.openxmlformats.org/officeDocument/2006/relationships/image" Target="../media/image1740.png"/><Relationship Id="rId61" Type="http://schemas.openxmlformats.org/officeDocument/2006/relationships/image" Target="../media/image1600.png"/><Relationship Id="rId82" Type="http://schemas.openxmlformats.org/officeDocument/2006/relationships/customXml" Target="../ink/ink2274.xml"/><Relationship Id="rId199" Type="http://schemas.openxmlformats.org/officeDocument/2006/relationships/image" Target="../media/image1669.png"/><Relationship Id="rId203" Type="http://schemas.openxmlformats.org/officeDocument/2006/relationships/image" Target="../media/image1671.png"/><Relationship Id="rId385" Type="http://schemas.openxmlformats.org/officeDocument/2006/relationships/image" Target="../media/image1760.png"/><Relationship Id="rId19" Type="http://schemas.openxmlformats.org/officeDocument/2006/relationships/image" Target="../media/image15791.png"/><Relationship Id="rId224" Type="http://schemas.openxmlformats.org/officeDocument/2006/relationships/customXml" Target="../ink/ink2345.xml"/><Relationship Id="rId245" Type="http://schemas.openxmlformats.org/officeDocument/2006/relationships/image" Target="../media/image1691.png"/><Relationship Id="rId266" Type="http://schemas.openxmlformats.org/officeDocument/2006/relationships/customXml" Target="../ink/ink2366.xml"/><Relationship Id="rId287" Type="http://schemas.openxmlformats.org/officeDocument/2006/relationships/image" Target="../media/image1712.png"/><Relationship Id="rId410" Type="http://schemas.openxmlformats.org/officeDocument/2006/relationships/customXml" Target="../ink/ink2438.xml"/><Relationship Id="rId431" Type="http://schemas.openxmlformats.org/officeDocument/2006/relationships/image" Target="../media/image1783.png"/><Relationship Id="rId452" Type="http://schemas.openxmlformats.org/officeDocument/2006/relationships/customXml" Target="../ink/ink2459.xml"/><Relationship Id="rId30" Type="http://schemas.openxmlformats.org/officeDocument/2006/relationships/customXml" Target="../ink/ink2248.xml"/><Relationship Id="rId105" Type="http://schemas.openxmlformats.org/officeDocument/2006/relationships/image" Target="../media/image1622.png"/><Relationship Id="rId126" Type="http://schemas.openxmlformats.org/officeDocument/2006/relationships/customXml" Target="../ink/ink2296.xml"/><Relationship Id="rId147" Type="http://schemas.openxmlformats.org/officeDocument/2006/relationships/image" Target="../media/image1643.png"/><Relationship Id="rId168" Type="http://schemas.openxmlformats.org/officeDocument/2006/relationships/customXml" Target="../ink/ink2317.xml"/><Relationship Id="rId312" Type="http://schemas.openxmlformats.org/officeDocument/2006/relationships/customXml" Target="../ink/ink2389.xml"/><Relationship Id="rId333" Type="http://schemas.openxmlformats.org/officeDocument/2006/relationships/image" Target="../media/image1735.png"/><Relationship Id="rId354" Type="http://schemas.openxmlformats.org/officeDocument/2006/relationships/customXml" Target="../ink/ink2410.xml"/><Relationship Id="rId51" Type="http://schemas.openxmlformats.org/officeDocument/2006/relationships/image" Target="../media/image1595.png"/><Relationship Id="rId72" Type="http://schemas.openxmlformats.org/officeDocument/2006/relationships/customXml" Target="../ink/ink2269.xml"/><Relationship Id="rId93" Type="http://schemas.openxmlformats.org/officeDocument/2006/relationships/image" Target="../media/image1616.png"/><Relationship Id="rId189" Type="http://schemas.openxmlformats.org/officeDocument/2006/relationships/image" Target="../media/image1664.png"/><Relationship Id="rId375" Type="http://schemas.openxmlformats.org/officeDocument/2006/relationships/image" Target="../media/image1755.png"/><Relationship Id="rId396" Type="http://schemas.openxmlformats.org/officeDocument/2006/relationships/customXml" Target="../ink/ink2431.xml"/><Relationship Id="rId3" Type="http://schemas.openxmlformats.org/officeDocument/2006/relationships/image" Target="../media/image15712.png"/><Relationship Id="rId214" Type="http://schemas.openxmlformats.org/officeDocument/2006/relationships/customXml" Target="../ink/ink2340.xml"/><Relationship Id="rId235" Type="http://schemas.openxmlformats.org/officeDocument/2006/relationships/image" Target="../media/image1686.png"/><Relationship Id="rId256" Type="http://schemas.openxmlformats.org/officeDocument/2006/relationships/customXml" Target="../ink/ink2361.xml"/><Relationship Id="rId277" Type="http://schemas.openxmlformats.org/officeDocument/2006/relationships/image" Target="../media/image1707.png"/><Relationship Id="rId298" Type="http://schemas.openxmlformats.org/officeDocument/2006/relationships/customXml" Target="../ink/ink2382.xml"/><Relationship Id="rId400" Type="http://schemas.openxmlformats.org/officeDocument/2006/relationships/customXml" Target="../ink/ink2433.xml"/><Relationship Id="rId421" Type="http://schemas.openxmlformats.org/officeDocument/2006/relationships/image" Target="../media/image1778.png"/><Relationship Id="rId442" Type="http://schemas.openxmlformats.org/officeDocument/2006/relationships/customXml" Target="../ink/ink2454.xml"/><Relationship Id="rId463" Type="http://schemas.openxmlformats.org/officeDocument/2006/relationships/image" Target="../media/image1799.png"/><Relationship Id="rId116" Type="http://schemas.openxmlformats.org/officeDocument/2006/relationships/customXml" Target="../ink/ink2291.xml"/><Relationship Id="rId137" Type="http://schemas.openxmlformats.org/officeDocument/2006/relationships/image" Target="../media/image1638.png"/><Relationship Id="rId158" Type="http://schemas.openxmlformats.org/officeDocument/2006/relationships/customXml" Target="../ink/ink2312.xml"/><Relationship Id="rId302" Type="http://schemas.openxmlformats.org/officeDocument/2006/relationships/customXml" Target="../ink/ink2384.xml"/><Relationship Id="rId323" Type="http://schemas.openxmlformats.org/officeDocument/2006/relationships/image" Target="../media/image1730.png"/><Relationship Id="rId344" Type="http://schemas.openxmlformats.org/officeDocument/2006/relationships/customXml" Target="../ink/ink2405.xml"/><Relationship Id="rId20" Type="http://schemas.openxmlformats.org/officeDocument/2006/relationships/customXml" Target="../ink/ink2243.xml"/><Relationship Id="rId41" Type="http://schemas.openxmlformats.org/officeDocument/2006/relationships/image" Target="../media/image1590.png"/><Relationship Id="rId62" Type="http://schemas.openxmlformats.org/officeDocument/2006/relationships/customXml" Target="../ink/ink2264.xml"/><Relationship Id="rId83" Type="http://schemas.openxmlformats.org/officeDocument/2006/relationships/image" Target="../media/image1611.png"/><Relationship Id="rId179" Type="http://schemas.openxmlformats.org/officeDocument/2006/relationships/image" Target="../media/image1659.png"/><Relationship Id="rId365" Type="http://schemas.openxmlformats.org/officeDocument/2006/relationships/image" Target="../media/image1750.png"/><Relationship Id="rId386" Type="http://schemas.openxmlformats.org/officeDocument/2006/relationships/customXml" Target="../ink/ink2426.xml"/><Relationship Id="rId190" Type="http://schemas.openxmlformats.org/officeDocument/2006/relationships/customXml" Target="../ink/ink2328.xml"/><Relationship Id="rId204" Type="http://schemas.openxmlformats.org/officeDocument/2006/relationships/customXml" Target="../ink/ink2335.xml"/><Relationship Id="rId225" Type="http://schemas.openxmlformats.org/officeDocument/2006/relationships/image" Target="../media/image1681.png"/><Relationship Id="rId246" Type="http://schemas.openxmlformats.org/officeDocument/2006/relationships/customXml" Target="../ink/ink2356.xml"/><Relationship Id="rId267" Type="http://schemas.openxmlformats.org/officeDocument/2006/relationships/image" Target="../media/image1702.png"/><Relationship Id="rId288" Type="http://schemas.openxmlformats.org/officeDocument/2006/relationships/customXml" Target="../ink/ink2377.xml"/><Relationship Id="rId411" Type="http://schemas.openxmlformats.org/officeDocument/2006/relationships/image" Target="../media/image1773.png"/><Relationship Id="rId432" Type="http://schemas.openxmlformats.org/officeDocument/2006/relationships/customXml" Target="../ink/ink2449.xml"/><Relationship Id="rId453" Type="http://schemas.openxmlformats.org/officeDocument/2006/relationships/image" Target="../media/image1794.png"/><Relationship Id="rId106" Type="http://schemas.openxmlformats.org/officeDocument/2006/relationships/customXml" Target="../ink/ink2286.xml"/><Relationship Id="rId127" Type="http://schemas.openxmlformats.org/officeDocument/2006/relationships/image" Target="../media/image1633.png"/><Relationship Id="rId313" Type="http://schemas.openxmlformats.org/officeDocument/2006/relationships/image" Target="../media/image1725.png"/><Relationship Id="rId10" Type="http://schemas.openxmlformats.org/officeDocument/2006/relationships/customXml" Target="../ink/ink2238.xml"/><Relationship Id="rId31" Type="http://schemas.openxmlformats.org/officeDocument/2006/relationships/image" Target="../media/image15851.png"/><Relationship Id="rId52" Type="http://schemas.openxmlformats.org/officeDocument/2006/relationships/customXml" Target="../ink/ink2259.xml"/><Relationship Id="rId73" Type="http://schemas.openxmlformats.org/officeDocument/2006/relationships/image" Target="../media/image1606.png"/><Relationship Id="rId94" Type="http://schemas.openxmlformats.org/officeDocument/2006/relationships/customXml" Target="../ink/ink2280.xml"/><Relationship Id="rId148" Type="http://schemas.openxmlformats.org/officeDocument/2006/relationships/customXml" Target="../ink/ink2307.xml"/><Relationship Id="rId169" Type="http://schemas.openxmlformats.org/officeDocument/2006/relationships/image" Target="../media/image1654.png"/><Relationship Id="rId334" Type="http://schemas.openxmlformats.org/officeDocument/2006/relationships/customXml" Target="../ink/ink2400.xml"/><Relationship Id="rId355" Type="http://schemas.openxmlformats.org/officeDocument/2006/relationships/image" Target="../media/image1746.png"/><Relationship Id="rId376" Type="http://schemas.openxmlformats.org/officeDocument/2006/relationships/customXml" Target="../ink/ink2421.xml"/><Relationship Id="rId397" Type="http://schemas.openxmlformats.org/officeDocument/2006/relationships/image" Target="../media/image1766.png"/><Relationship Id="rId4" Type="http://schemas.openxmlformats.org/officeDocument/2006/relationships/customXml" Target="../ink/ink2235.xml"/><Relationship Id="rId180" Type="http://schemas.openxmlformats.org/officeDocument/2006/relationships/customXml" Target="../ink/ink2323.xml"/><Relationship Id="rId215" Type="http://schemas.openxmlformats.org/officeDocument/2006/relationships/image" Target="../media/image1676.png"/><Relationship Id="rId236" Type="http://schemas.openxmlformats.org/officeDocument/2006/relationships/customXml" Target="../ink/ink2351.xml"/><Relationship Id="rId257" Type="http://schemas.openxmlformats.org/officeDocument/2006/relationships/image" Target="../media/image1697.png"/><Relationship Id="rId278" Type="http://schemas.openxmlformats.org/officeDocument/2006/relationships/customXml" Target="../ink/ink2372.xml"/><Relationship Id="rId401" Type="http://schemas.openxmlformats.org/officeDocument/2006/relationships/image" Target="../media/image1768.png"/><Relationship Id="rId422" Type="http://schemas.openxmlformats.org/officeDocument/2006/relationships/customXml" Target="../ink/ink2444.xml"/><Relationship Id="rId443" Type="http://schemas.openxmlformats.org/officeDocument/2006/relationships/image" Target="../media/image1789.png"/><Relationship Id="rId464" Type="http://schemas.openxmlformats.org/officeDocument/2006/relationships/customXml" Target="../ink/ink2465.xml"/><Relationship Id="rId303" Type="http://schemas.openxmlformats.org/officeDocument/2006/relationships/image" Target="../media/image1720.png"/><Relationship Id="rId42" Type="http://schemas.openxmlformats.org/officeDocument/2006/relationships/customXml" Target="../ink/ink2254.xml"/><Relationship Id="rId84" Type="http://schemas.openxmlformats.org/officeDocument/2006/relationships/customXml" Target="../ink/ink2275.xml"/><Relationship Id="rId138" Type="http://schemas.openxmlformats.org/officeDocument/2006/relationships/customXml" Target="../ink/ink2302.xml"/><Relationship Id="rId345" Type="http://schemas.openxmlformats.org/officeDocument/2006/relationships/image" Target="../media/image1741.png"/><Relationship Id="rId387" Type="http://schemas.openxmlformats.org/officeDocument/2006/relationships/image" Target="../media/image1761.png"/><Relationship Id="rId191" Type="http://schemas.openxmlformats.org/officeDocument/2006/relationships/image" Target="../media/image1665.png"/><Relationship Id="rId205" Type="http://schemas.openxmlformats.org/officeDocument/2006/relationships/image" Target="../media/image1672.png"/><Relationship Id="rId247" Type="http://schemas.openxmlformats.org/officeDocument/2006/relationships/image" Target="../media/image1692.png"/><Relationship Id="rId412" Type="http://schemas.openxmlformats.org/officeDocument/2006/relationships/customXml" Target="../ink/ink2439.xml"/><Relationship Id="rId107" Type="http://schemas.openxmlformats.org/officeDocument/2006/relationships/image" Target="../media/image1623.png"/><Relationship Id="rId289" Type="http://schemas.openxmlformats.org/officeDocument/2006/relationships/image" Target="../media/image1713.png"/><Relationship Id="rId454" Type="http://schemas.openxmlformats.org/officeDocument/2006/relationships/customXml" Target="../ink/ink2460.xml"/><Relationship Id="rId11" Type="http://schemas.openxmlformats.org/officeDocument/2006/relationships/image" Target="../media/image15751.png"/><Relationship Id="rId53" Type="http://schemas.openxmlformats.org/officeDocument/2006/relationships/image" Target="../media/image1596.png"/><Relationship Id="rId149" Type="http://schemas.openxmlformats.org/officeDocument/2006/relationships/image" Target="../media/image1644.png"/><Relationship Id="rId314" Type="http://schemas.openxmlformats.org/officeDocument/2006/relationships/customXml" Target="../ink/ink2390.xml"/><Relationship Id="rId356" Type="http://schemas.openxmlformats.org/officeDocument/2006/relationships/customXml" Target="../ink/ink2411.xml"/><Relationship Id="rId398" Type="http://schemas.openxmlformats.org/officeDocument/2006/relationships/customXml" Target="../ink/ink2432.xml"/><Relationship Id="rId95" Type="http://schemas.openxmlformats.org/officeDocument/2006/relationships/image" Target="../media/image1617.png"/><Relationship Id="rId160" Type="http://schemas.openxmlformats.org/officeDocument/2006/relationships/customXml" Target="../ink/ink2313.xml"/><Relationship Id="rId216" Type="http://schemas.openxmlformats.org/officeDocument/2006/relationships/customXml" Target="../ink/ink2341.xml"/><Relationship Id="rId423" Type="http://schemas.openxmlformats.org/officeDocument/2006/relationships/image" Target="../media/image1779.png"/><Relationship Id="rId258" Type="http://schemas.openxmlformats.org/officeDocument/2006/relationships/customXml" Target="../ink/ink2362.xml"/><Relationship Id="rId465" Type="http://schemas.openxmlformats.org/officeDocument/2006/relationships/image" Target="../media/image1800.png"/><Relationship Id="rId22" Type="http://schemas.openxmlformats.org/officeDocument/2006/relationships/customXml" Target="../ink/ink2244.xml"/><Relationship Id="rId64" Type="http://schemas.openxmlformats.org/officeDocument/2006/relationships/customXml" Target="../ink/ink2265.xml"/><Relationship Id="rId118" Type="http://schemas.openxmlformats.org/officeDocument/2006/relationships/customXml" Target="../ink/ink2292.xml"/><Relationship Id="rId325" Type="http://schemas.openxmlformats.org/officeDocument/2006/relationships/image" Target="../media/image1731.png"/><Relationship Id="rId367" Type="http://schemas.openxmlformats.org/officeDocument/2006/relationships/image" Target="../media/image1751.png"/><Relationship Id="rId171" Type="http://schemas.openxmlformats.org/officeDocument/2006/relationships/image" Target="../media/image1655.png"/><Relationship Id="rId227" Type="http://schemas.openxmlformats.org/officeDocument/2006/relationships/image" Target="../media/image1682.png"/><Relationship Id="rId269" Type="http://schemas.openxmlformats.org/officeDocument/2006/relationships/image" Target="../media/image1703.png"/><Relationship Id="rId434" Type="http://schemas.openxmlformats.org/officeDocument/2006/relationships/customXml" Target="../ink/ink2450.xml"/><Relationship Id="rId33" Type="http://schemas.openxmlformats.org/officeDocument/2006/relationships/image" Target="../media/image15861.png"/><Relationship Id="rId129" Type="http://schemas.openxmlformats.org/officeDocument/2006/relationships/image" Target="../media/image1634.png"/><Relationship Id="rId280" Type="http://schemas.openxmlformats.org/officeDocument/2006/relationships/customXml" Target="../ink/ink2373.xml"/><Relationship Id="rId336" Type="http://schemas.openxmlformats.org/officeDocument/2006/relationships/customXml" Target="../ink/ink2401.xml"/><Relationship Id="rId75" Type="http://schemas.openxmlformats.org/officeDocument/2006/relationships/image" Target="../media/image1607.png"/><Relationship Id="rId140" Type="http://schemas.openxmlformats.org/officeDocument/2006/relationships/customXml" Target="../ink/ink2303.xml"/><Relationship Id="rId182" Type="http://schemas.openxmlformats.org/officeDocument/2006/relationships/customXml" Target="../ink/ink2324.xml"/><Relationship Id="rId378" Type="http://schemas.openxmlformats.org/officeDocument/2006/relationships/customXml" Target="../ink/ink2422.xml"/><Relationship Id="rId403" Type="http://schemas.openxmlformats.org/officeDocument/2006/relationships/image" Target="../media/image1769.png"/><Relationship Id="rId6" Type="http://schemas.openxmlformats.org/officeDocument/2006/relationships/customXml" Target="../ink/ink2236.xml"/><Relationship Id="rId238" Type="http://schemas.openxmlformats.org/officeDocument/2006/relationships/customXml" Target="../ink/ink2352.xml"/><Relationship Id="rId445" Type="http://schemas.openxmlformats.org/officeDocument/2006/relationships/image" Target="../media/image1790.png"/><Relationship Id="rId291" Type="http://schemas.openxmlformats.org/officeDocument/2006/relationships/image" Target="../media/image1714.png"/><Relationship Id="rId305" Type="http://schemas.openxmlformats.org/officeDocument/2006/relationships/image" Target="../media/image1721.png"/><Relationship Id="rId347" Type="http://schemas.openxmlformats.org/officeDocument/2006/relationships/image" Target="../media/image1742.png"/><Relationship Id="rId44" Type="http://schemas.openxmlformats.org/officeDocument/2006/relationships/customXml" Target="../ink/ink2255.xml"/><Relationship Id="rId86" Type="http://schemas.openxmlformats.org/officeDocument/2006/relationships/customXml" Target="../ink/ink2276.xml"/><Relationship Id="rId151" Type="http://schemas.openxmlformats.org/officeDocument/2006/relationships/image" Target="../media/image1645.png"/><Relationship Id="rId389" Type="http://schemas.openxmlformats.org/officeDocument/2006/relationships/image" Target="../media/image1762.png"/><Relationship Id="rId193" Type="http://schemas.openxmlformats.org/officeDocument/2006/relationships/image" Target="../media/image1666.png"/><Relationship Id="rId207" Type="http://schemas.openxmlformats.org/officeDocument/2006/relationships/image" Target="../media/image765.png"/><Relationship Id="rId249" Type="http://schemas.openxmlformats.org/officeDocument/2006/relationships/image" Target="../media/image1693.png"/><Relationship Id="rId414" Type="http://schemas.openxmlformats.org/officeDocument/2006/relationships/customXml" Target="../ink/ink2440.xml"/><Relationship Id="rId456" Type="http://schemas.openxmlformats.org/officeDocument/2006/relationships/customXml" Target="../ink/ink2461.xml"/><Relationship Id="rId13" Type="http://schemas.openxmlformats.org/officeDocument/2006/relationships/image" Target="../media/image15761.png"/><Relationship Id="rId109" Type="http://schemas.openxmlformats.org/officeDocument/2006/relationships/image" Target="../media/image1624.png"/><Relationship Id="rId260" Type="http://schemas.openxmlformats.org/officeDocument/2006/relationships/customXml" Target="../ink/ink2363.xml"/><Relationship Id="rId316" Type="http://schemas.openxmlformats.org/officeDocument/2006/relationships/customXml" Target="../ink/ink2391.xml"/><Relationship Id="rId55" Type="http://schemas.openxmlformats.org/officeDocument/2006/relationships/image" Target="../media/image1597.png"/><Relationship Id="rId97" Type="http://schemas.openxmlformats.org/officeDocument/2006/relationships/image" Target="../media/image1618.png"/><Relationship Id="rId120" Type="http://schemas.openxmlformats.org/officeDocument/2006/relationships/customXml" Target="../ink/ink2293.xml"/><Relationship Id="rId358" Type="http://schemas.openxmlformats.org/officeDocument/2006/relationships/customXml" Target="../ink/ink2412.xml"/><Relationship Id="rId162" Type="http://schemas.openxmlformats.org/officeDocument/2006/relationships/customXml" Target="../ink/ink2314.xml"/><Relationship Id="rId218" Type="http://schemas.openxmlformats.org/officeDocument/2006/relationships/customXml" Target="../ink/ink2342.xml"/><Relationship Id="rId425" Type="http://schemas.openxmlformats.org/officeDocument/2006/relationships/image" Target="../media/image1780.png"/><Relationship Id="rId271" Type="http://schemas.openxmlformats.org/officeDocument/2006/relationships/image" Target="../media/image1704.png"/><Relationship Id="rId24" Type="http://schemas.openxmlformats.org/officeDocument/2006/relationships/customXml" Target="../ink/ink2245.xml"/><Relationship Id="rId66" Type="http://schemas.openxmlformats.org/officeDocument/2006/relationships/customXml" Target="../ink/ink2266.xml"/><Relationship Id="rId131" Type="http://schemas.openxmlformats.org/officeDocument/2006/relationships/image" Target="../media/image1635.png"/><Relationship Id="rId327" Type="http://schemas.openxmlformats.org/officeDocument/2006/relationships/image" Target="../media/image1732.png"/><Relationship Id="rId369" Type="http://schemas.openxmlformats.org/officeDocument/2006/relationships/image" Target="../media/image1752.png"/><Relationship Id="rId173" Type="http://schemas.openxmlformats.org/officeDocument/2006/relationships/image" Target="../media/image1656.png"/><Relationship Id="rId229" Type="http://schemas.openxmlformats.org/officeDocument/2006/relationships/image" Target="../media/image1683.png"/><Relationship Id="rId380" Type="http://schemas.openxmlformats.org/officeDocument/2006/relationships/customXml" Target="../ink/ink2423.xml"/><Relationship Id="rId436" Type="http://schemas.openxmlformats.org/officeDocument/2006/relationships/customXml" Target="../ink/ink2451.xml"/><Relationship Id="rId240" Type="http://schemas.openxmlformats.org/officeDocument/2006/relationships/customXml" Target="../ink/ink2353.xml"/><Relationship Id="rId35" Type="http://schemas.openxmlformats.org/officeDocument/2006/relationships/image" Target="../media/image1587.png"/><Relationship Id="rId77" Type="http://schemas.openxmlformats.org/officeDocument/2006/relationships/image" Target="../media/image1608.png"/><Relationship Id="rId100" Type="http://schemas.openxmlformats.org/officeDocument/2006/relationships/customXml" Target="../ink/ink2283.xml"/><Relationship Id="rId282" Type="http://schemas.openxmlformats.org/officeDocument/2006/relationships/customXml" Target="../ink/ink2374.xml"/><Relationship Id="rId338" Type="http://schemas.openxmlformats.org/officeDocument/2006/relationships/customXml" Target="../ink/ink2402.xml"/><Relationship Id="rId8" Type="http://schemas.openxmlformats.org/officeDocument/2006/relationships/customXml" Target="../ink/ink2237.xml"/><Relationship Id="rId142" Type="http://schemas.openxmlformats.org/officeDocument/2006/relationships/customXml" Target="../ink/ink2304.xml"/><Relationship Id="rId184" Type="http://schemas.openxmlformats.org/officeDocument/2006/relationships/customXml" Target="../ink/ink2325.xml"/><Relationship Id="rId391" Type="http://schemas.openxmlformats.org/officeDocument/2006/relationships/image" Target="../media/image1763.png"/><Relationship Id="rId405" Type="http://schemas.openxmlformats.org/officeDocument/2006/relationships/image" Target="../media/image1770.png"/><Relationship Id="rId447" Type="http://schemas.openxmlformats.org/officeDocument/2006/relationships/image" Target="../media/image1791.png"/><Relationship Id="rId251" Type="http://schemas.openxmlformats.org/officeDocument/2006/relationships/image" Target="../media/image1694.png"/><Relationship Id="rId46" Type="http://schemas.openxmlformats.org/officeDocument/2006/relationships/customXml" Target="../ink/ink2256.xml"/><Relationship Id="rId293" Type="http://schemas.openxmlformats.org/officeDocument/2006/relationships/image" Target="../media/image1715.png"/><Relationship Id="rId307" Type="http://schemas.openxmlformats.org/officeDocument/2006/relationships/image" Target="../media/image1722.png"/><Relationship Id="rId349" Type="http://schemas.openxmlformats.org/officeDocument/2006/relationships/image" Target="../media/image1743.png"/><Relationship Id="rId88" Type="http://schemas.openxmlformats.org/officeDocument/2006/relationships/customXml" Target="../ink/ink2277.xml"/><Relationship Id="rId111" Type="http://schemas.openxmlformats.org/officeDocument/2006/relationships/image" Target="../media/image1625.png"/><Relationship Id="rId153" Type="http://schemas.openxmlformats.org/officeDocument/2006/relationships/image" Target="../media/image1646.png"/><Relationship Id="rId195" Type="http://schemas.openxmlformats.org/officeDocument/2006/relationships/image" Target="../media/image1667.png"/><Relationship Id="rId209" Type="http://schemas.openxmlformats.org/officeDocument/2006/relationships/image" Target="../media/image1673.png"/><Relationship Id="rId360" Type="http://schemas.openxmlformats.org/officeDocument/2006/relationships/customXml" Target="../ink/ink2413.xml"/><Relationship Id="rId416" Type="http://schemas.openxmlformats.org/officeDocument/2006/relationships/customXml" Target="../ink/ink2441.xml"/><Relationship Id="rId220" Type="http://schemas.openxmlformats.org/officeDocument/2006/relationships/customXml" Target="../ink/ink2343.xml"/><Relationship Id="rId458" Type="http://schemas.openxmlformats.org/officeDocument/2006/relationships/customXml" Target="../ink/ink2462.xml"/><Relationship Id="rId15" Type="http://schemas.openxmlformats.org/officeDocument/2006/relationships/image" Target="../media/image15771.png"/><Relationship Id="rId57" Type="http://schemas.openxmlformats.org/officeDocument/2006/relationships/image" Target="../media/image1598.png"/><Relationship Id="rId262" Type="http://schemas.openxmlformats.org/officeDocument/2006/relationships/customXml" Target="../ink/ink2364.xml"/><Relationship Id="rId318" Type="http://schemas.openxmlformats.org/officeDocument/2006/relationships/customXml" Target="../ink/ink2392.xml"/><Relationship Id="rId99" Type="http://schemas.openxmlformats.org/officeDocument/2006/relationships/image" Target="../media/image1619.png"/><Relationship Id="rId122" Type="http://schemas.openxmlformats.org/officeDocument/2006/relationships/customXml" Target="../ink/ink2294.xml"/><Relationship Id="rId164" Type="http://schemas.openxmlformats.org/officeDocument/2006/relationships/customXml" Target="../ink/ink2315.xml"/><Relationship Id="rId371" Type="http://schemas.openxmlformats.org/officeDocument/2006/relationships/image" Target="../media/image1753.png"/><Relationship Id="rId427" Type="http://schemas.openxmlformats.org/officeDocument/2006/relationships/image" Target="../media/image1781.png"/><Relationship Id="rId26" Type="http://schemas.openxmlformats.org/officeDocument/2006/relationships/customXml" Target="../ink/ink2246.xml"/><Relationship Id="rId231" Type="http://schemas.openxmlformats.org/officeDocument/2006/relationships/image" Target="../media/image1684.png"/><Relationship Id="rId273" Type="http://schemas.openxmlformats.org/officeDocument/2006/relationships/image" Target="../media/image1705.png"/><Relationship Id="rId329" Type="http://schemas.openxmlformats.org/officeDocument/2006/relationships/image" Target="../media/image1733.png"/><Relationship Id="rId68" Type="http://schemas.openxmlformats.org/officeDocument/2006/relationships/customXml" Target="../ink/ink2267.xml"/><Relationship Id="rId133" Type="http://schemas.openxmlformats.org/officeDocument/2006/relationships/image" Target="../media/image1636.png"/><Relationship Id="rId175" Type="http://schemas.openxmlformats.org/officeDocument/2006/relationships/image" Target="../media/image1657.png"/><Relationship Id="rId340" Type="http://schemas.openxmlformats.org/officeDocument/2006/relationships/customXml" Target="../ink/ink2403.xml"/><Relationship Id="rId200" Type="http://schemas.openxmlformats.org/officeDocument/2006/relationships/customXml" Target="../ink/ink2333.xml"/><Relationship Id="rId382" Type="http://schemas.openxmlformats.org/officeDocument/2006/relationships/customXml" Target="../ink/ink2424.xml"/><Relationship Id="rId438" Type="http://schemas.openxmlformats.org/officeDocument/2006/relationships/customXml" Target="../ink/ink2452.xml"/><Relationship Id="rId242" Type="http://schemas.openxmlformats.org/officeDocument/2006/relationships/customXml" Target="../ink/ink2354.xml"/><Relationship Id="rId284" Type="http://schemas.openxmlformats.org/officeDocument/2006/relationships/customXml" Target="../ink/ink2375.xml"/><Relationship Id="rId37" Type="http://schemas.openxmlformats.org/officeDocument/2006/relationships/image" Target="../media/image1588.png"/><Relationship Id="rId79" Type="http://schemas.openxmlformats.org/officeDocument/2006/relationships/image" Target="../media/image1609.png"/><Relationship Id="rId102" Type="http://schemas.openxmlformats.org/officeDocument/2006/relationships/customXml" Target="../ink/ink2284.xml"/><Relationship Id="rId144" Type="http://schemas.openxmlformats.org/officeDocument/2006/relationships/customXml" Target="../ink/ink2305.xml"/><Relationship Id="rId90" Type="http://schemas.openxmlformats.org/officeDocument/2006/relationships/customXml" Target="../ink/ink2278.xml"/><Relationship Id="rId186" Type="http://schemas.openxmlformats.org/officeDocument/2006/relationships/customXml" Target="../ink/ink2326.xml"/><Relationship Id="rId351" Type="http://schemas.openxmlformats.org/officeDocument/2006/relationships/image" Target="../media/image1744.png"/><Relationship Id="rId393" Type="http://schemas.openxmlformats.org/officeDocument/2006/relationships/image" Target="../media/image1764.png"/><Relationship Id="rId407" Type="http://schemas.openxmlformats.org/officeDocument/2006/relationships/image" Target="../media/image1771.png"/><Relationship Id="rId449" Type="http://schemas.openxmlformats.org/officeDocument/2006/relationships/image" Target="../media/image1792.png"/><Relationship Id="rId211" Type="http://schemas.openxmlformats.org/officeDocument/2006/relationships/image" Target="../media/image1674.png"/><Relationship Id="rId253" Type="http://schemas.openxmlformats.org/officeDocument/2006/relationships/image" Target="../media/image1695.png"/><Relationship Id="rId295" Type="http://schemas.openxmlformats.org/officeDocument/2006/relationships/image" Target="../media/image1716.png"/><Relationship Id="rId309" Type="http://schemas.openxmlformats.org/officeDocument/2006/relationships/image" Target="../media/image1723.png"/><Relationship Id="rId460" Type="http://schemas.openxmlformats.org/officeDocument/2006/relationships/customXml" Target="../ink/ink2463.xml"/><Relationship Id="rId48" Type="http://schemas.openxmlformats.org/officeDocument/2006/relationships/customXml" Target="../ink/ink2257.xml"/><Relationship Id="rId113" Type="http://schemas.openxmlformats.org/officeDocument/2006/relationships/image" Target="../media/image1626.png"/><Relationship Id="rId320" Type="http://schemas.openxmlformats.org/officeDocument/2006/relationships/customXml" Target="../ink/ink2393.xml"/><Relationship Id="rId155" Type="http://schemas.openxmlformats.org/officeDocument/2006/relationships/image" Target="../media/image1647.png"/><Relationship Id="rId197" Type="http://schemas.openxmlformats.org/officeDocument/2006/relationships/image" Target="../media/image1668.png"/><Relationship Id="rId362" Type="http://schemas.openxmlformats.org/officeDocument/2006/relationships/customXml" Target="../ink/ink2414.xml"/><Relationship Id="rId418" Type="http://schemas.openxmlformats.org/officeDocument/2006/relationships/customXml" Target="../ink/ink2442.xml"/><Relationship Id="rId222" Type="http://schemas.openxmlformats.org/officeDocument/2006/relationships/customXml" Target="../ink/ink2344.xml"/><Relationship Id="rId264" Type="http://schemas.openxmlformats.org/officeDocument/2006/relationships/customXml" Target="../ink/ink2365.xml"/><Relationship Id="rId17" Type="http://schemas.openxmlformats.org/officeDocument/2006/relationships/image" Target="../media/image15781.png"/><Relationship Id="rId59" Type="http://schemas.openxmlformats.org/officeDocument/2006/relationships/image" Target="../media/image1599.png"/><Relationship Id="rId124" Type="http://schemas.openxmlformats.org/officeDocument/2006/relationships/customXml" Target="../ink/ink2295.xml"/><Relationship Id="rId70" Type="http://schemas.openxmlformats.org/officeDocument/2006/relationships/customXml" Target="../ink/ink2268.xml"/><Relationship Id="rId166" Type="http://schemas.openxmlformats.org/officeDocument/2006/relationships/customXml" Target="../ink/ink2316.xml"/><Relationship Id="rId331" Type="http://schemas.openxmlformats.org/officeDocument/2006/relationships/image" Target="../media/image1734.png"/><Relationship Id="rId373" Type="http://schemas.openxmlformats.org/officeDocument/2006/relationships/image" Target="../media/image1754.png"/><Relationship Id="rId429" Type="http://schemas.openxmlformats.org/officeDocument/2006/relationships/image" Target="../media/image178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85.png"/><Relationship Id="rId440" Type="http://schemas.openxmlformats.org/officeDocument/2006/relationships/customXml" Target="../ink/ink2453.xml"/><Relationship Id="rId28" Type="http://schemas.openxmlformats.org/officeDocument/2006/relationships/customXml" Target="../ink/ink2247.xml"/><Relationship Id="rId275" Type="http://schemas.openxmlformats.org/officeDocument/2006/relationships/image" Target="../media/image1706.png"/><Relationship Id="rId300" Type="http://schemas.openxmlformats.org/officeDocument/2006/relationships/customXml" Target="../ink/ink2383.xml"/><Relationship Id="rId81" Type="http://schemas.openxmlformats.org/officeDocument/2006/relationships/image" Target="../media/image1610.png"/><Relationship Id="rId135" Type="http://schemas.openxmlformats.org/officeDocument/2006/relationships/image" Target="../media/image1637.png"/><Relationship Id="rId177" Type="http://schemas.openxmlformats.org/officeDocument/2006/relationships/image" Target="../media/image1658.png"/><Relationship Id="rId342" Type="http://schemas.openxmlformats.org/officeDocument/2006/relationships/customXml" Target="../ink/ink2404.xml"/><Relationship Id="rId384" Type="http://schemas.openxmlformats.org/officeDocument/2006/relationships/customXml" Target="../ink/ink2425.xml"/><Relationship Id="rId202" Type="http://schemas.openxmlformats.org/officeDocument/2006/relationships/customXml" Target="../ink/ink2334.xml"/><Relationship Id="rId244" Type="http://schemas.openxmlformats.org/officeDocument/2006/relationships/customXml" Target="../ink/ink2355.xml"/><Relationship Id="rId39" Type="http://schemas.openxmlformats.org/officeDocument/2006/relationships/image" Target="../media/image1589.png"/><Relationship Id="rId286" Type="http://schemas.openxmlformats.org/officeDocument/2006/relationships/customXml" Target="../ink/ink2376.xml"/><Relationship Id="rId451" Type="http://schemas.openxmlformats.org/officeDocument/2006/relationships/image" Target="../media/image1793.png"/><Relationship Id="rId50" Type="http://schemas.openxmlformats.org/officeDocument/2006/relationships/customXml" Target="../ink/ink2258.xml"/><Relationship Id="rId104" Type="http://schemas.openxmlformats.org/officeDocument/2006/relationships/customXml" Target="../ink/ink2285.xml"/><Relationship Id="rId146" Type="http://schemas.openxmlformats.org/officeDocument/2006/relationships/customXml" Target="../ink/ink2306.xml"/><Relationship Id="rId188" Type="http://schemas.openxmlformats.org/officeDocument/2006/relationships/customXml" Target="../ink/ink2327.xml"/><Relationship Id="rId311" Type="http://schemas.openxmlformats.org/officeDocument/2006/relationships/image" Target="../media/image1724.png"/><Relationship Id="rId353" Type="http://schemas.openxmlformats.org/officeDocument/2006/relationships/image" Target="../media/image1745.png"/><Relationship Id="rId395" Type="http://schemas.openxmlformats.org/officeDocument/2006/relationships/image" Target="../media/image1765.png"/><Relationship Id="rId409" Type="http://schemas.openxmlformats.org/officeDocument/2006/relationships/image" Target="../media/image1772.png"/><Relationship Id="rId92" Type="http://schemas.openxmlformats.org/officeDocument/2006/relationships/customXml" Target="../ink/ink2279.xml"/><Relationship Id="rId213" Type="http://schemas.openxmlformats.org/officeDocument/2006/relationships/image" Target="../media/image1675.png"/><Relationship Id="rId420" Type="http://schemas.openxmlformats.org/officeDocument/2006/relationships/customXml" Target="../ink/ink2443.xml"/><Relationship Id="rId255" Type="http://schemas.openxmlformats.org/officeDocument/2006/relationships/image" Target="../media/image1696.png"/><Relationship Id="rId297" Type="http://schemas.openxmlformats.org/officeDocument/2006/relationships/image" Target="../media/image1717.png"/><Relationship Id="rId462" Type="http://schemas.openxmlformats.org/officeDocument/2006/relationships/customXml" Target="../ink/ink2464.xml"/><Relationship Id="rId115" Type="http://schemas.openxmlformats.org/officeDocument/2006/relationships/image" Target="../media/image1627.png"/><Relationship Id="rId157" Type="http://schemas.openxmlformats.org/officeDocument/2006/relationships/image" Target="../media/image1648.png"/><Relationship Id="rId322" Type="http://schemas.openxmlformats.org/officeDocument/2006/relationships/customXml" Target="../ink/ink2394.xml"/><Relationship Id="rId364" Type="http://schemas.openxmlformats.org/officeDocument/2006/relationships/customXml" Target="../ink/ink241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1.png"/><Relationship Id="rId299" Type="http://schemas.openxmlformats.org/officeDocument/2006/relationships/image" Target="../media/image1892.png"/><Relationship Id="rId21" Type="http://schemas.openxmlformats.org/officeDocument/2006/relationships/image" Target="../media/image17530.png"/><Relationship Id="rId63" Type="http://schemas.openxmlformats.org/officeDocument/2006/relationships/image" Target="../media/image17740.png"/><Relationship Id="rId159" Type="http://schemas.openxmlformats.org/officeDocument/2006/relationships/image" Target="../media/image1822.png"/><Relationship Id="rId324" Type="http://schemas.openxmlformats.org/officeDocument/2006/relationships/customXml" Target="../ink/ink2627.xml"/><Relationship Id="rId366" Type="http://schemas.openxmlformats.org/officeDocument/2006/relationships/customXml" Target="../ink/ink2647.xml"/><Relationship Id="rId170" Type="http://schemas.openxmlformats.org/officeDocument/2006/relationships/customXml" Target="../ink/ink2550.xml"/><Relationship Id="rId226" Type="http://schemas.openxmlformats.org/officeDocument/2006/relationships/customXml" Target="../ink/ink2578.xml"/><Relationship Id="rId433" Type="http://schemas.openxmlformats.org/officeDocument/2006/relationships/image" Target="../media/image1957.png"/><Relationship Id="rId268" Type="http://schemas.openxmlformats.org/officeDocument/2006/relationships/customXml" Target="../ink/ink2599.xml"/><Relationship Id="rId32" Type="http://schemas.openxmlformats.org/officeDocument/2006/relationships/customXml" Target="../ink/ink2481.xml"/><Relationship Id="rId74" Type="http://schemas.openxmlformats.org/officeDocument/2006/relationships/customXml" Target="../ink/ink2502.xml"/><Relationship Id="rId128" Type="http://schemas.openxmlformats.org/officeDocument/2006/relationships/customXml" Target="../ink/ink2529.xml"/><Relationship Id="rId335" Type="http://schemas.openxmlformats.org/officeDocument/2006/relationships/image" Target="../media/image1910.png"/><Relationship Id="rId377" Type="http://schemas.openxmlformats.org/officeDocument/2006/relationships/image" Target="../media/image1931.png"/><Relationship Id="rId5" Type="http://schemas.openxmlformats.org/officeDocument/2006/relationships/image" Target="../media/image17450.png"/><Relationship Id="rId181" Type="http://schemas.openxmlformats.org/officeDocument/2006/relationships/image" Target="../media/image1833.png"/><Relationship Id="rId237" Type="http://schemas.openxmlformats.org/officeDocument/2006/relationships/image" Target="../media/image1861.png"/><Relationship Id="rId402" Type="http://schemas.openxmlformats.org/officeDocument/2006/relationships/customXml" Target="../ink/ink2665.xml"/><Relationship Id="rId279" Type="http://schemas.openxmlformats.org/officeDocument/2006/relationships/image" Target="../media/image1882.png"/><Relationship Id="rId43" Type="http://schemas.openxmlformats.org/officeDocument/2006/relationships/image" Target="../media/image17640.png"/><Relationship Id="rId139" Type="http://schemas.openxmlformats.org/officeDocument/2006/relationships/image" Target="../media/image1812.png"/><Relationship Id="rId290" Type="http://schemas.openxmlformats.org/officeDocument/2006/relationships/customXml" Target="../ink/ink2610.xml"/><Relationship Id="rId304" Type="http://schemas.openxmlformats.org/officeDocument/2006/relationships/customXml" Target="../ink/ink2617.xml"/><Relationship Id="rId346" Type="http://schemas.openxmlformats.org/officeDocument/2006/relationships/customXml" Target="../ink/ink2638.xml"/><Relationship Id="rId388" Type="http://schemas.openxmlformats.org/officeDocument/2006/relationships/customXml" Target="../ink/ink2658.xml"/><Relationship Id="rId85" Type="http://schemas.openxmlformats.org/officeDocument/2006/relationships/image" Target="../media/image17850.png"/><Relationship Id="rId150" Type="http://schemas.openxmlformats.org/officeDocument/2006/relationships/customXml" Target="../ink/ink2540.xml"/><Relationship Id="rId192" Type="http://schemas.openxmlformats.org/officeDocument/2006/relationships/customXml" Target="../ink/ink2561.xml"/><Relationship Id="rId206" Type="http://schemas.openxmlformats.org/officeDocument/2006/relationships/customXml" Target="../ink/ink2568.xml"/><Relationship Id="rId413" Type="http://schemas.openxmlformats.org/officeDocument/2006/relationships/image" Target="../media/image1948.png"/><Relationship Id="rId248" Type="http://schemas.openxmlformats.org/officeDocument/2006/relationships/customXml" Target="../ink/ink2589.xml"/><Relationship Id="rId12" Type="http://schemas.openxmlformats.org/officeDocument/2006/relationships/customXml" Target="../ink/ink2471.xml"/><Relationship Id="rId108" Type="http://schemas.openxmlformats.org/officeDocument/2006/relationships/customXml" Target="../ink/ink2519.xml"/><Relationship Id="rId315" Type="http://schemas.openxmlformats.org/officeDocument/2006/relationships/image" Target="../media/image1900.png"/><Relationship Id="rId357" Type="http://schemas.openxmlformats.org/officeDocument/2006/relationships/image" Target="../media/image1921.png"/><Relationship Id="rId54" Type="http://schemas.openxmlformats.org/officeDocument/2006/relationships/customXml" Target="../ink/ink2492.xml"/><Relationship Id="rId96" Type="http://schemas.openxmlformats.org/officeDocument/2006/relationships/customXml" Target="../ink/ink2513.xml"/><Relationship Id="rId161" Type="http://schemas.openxmlformats.org/officeDocument/2006/relationships/image" Target="../media/image1823.png"/><Relationship Id="rId217" Type="http://schemas.openxmlformats.org/officeDocument/2006/relationships/image" Target="../media/image1851.png"/><Relationship Id="rId399" Type="http://schemas.openxmlformats.org/officeDocument/2006/relationships/image" Target="../media/image1941.png"/><Relationship Id="rId259" Type="http://schemas.openxmlformats.org/officeDocument/2006/relationships/image" Target="../media/image1872.png"/><Relationship Id="rId424" Type="http://schemas.openxmlformats.org/officeDocument/2006/relationships/customXml" Target="../ink/ink2676.xml"/><Relationship Id="rId23" Type="http://schemas.openxmlformats.org/officeDocument/2006/relationships/image" Target="../media/image17540.png"/><Relationship Id="rId119" Type="http://schemas.openxmlformats.org/officeDocument/2006/relationships/image" Target="../media/image1802.png"/><Relationship Id="rId270" Type="http://schemas.openxmlformats.org/officeDocument/2006/relationships/customXml" Target="../ink/ink2600.xml"/><Relationship Id="rId326" Type="http://schemas.openxmlformats.org/officeDocument/2006/relationships/customXml" Target="../ink/ink2628.xml"/><Relationship Id="rId65" Type="http://schemas.openxmlformats.org/officeDocument/2006/relationships/image" Target="../media/image17750.png"/><Relationship Id="rId130" Type="http://schemas.openxmlformats.org/officeDocument/2006/relationships/customXml" Target="../ink/ink2530.xml"/><Relationship Id="rId368" Type="http://schemas.openxmlformats.org/officeDocument/2006/relationships/customXml" Target="../ink/ink2648.xml"/><Relationship Id="rId172" Type="http://schemas.openxmlformats.org/officeDocument/2006/relationships/customXml" Target="../ink/ink2551.xml"/><Relationship Id="rId228" Type="http://schemas.openxmlformats.org/officeDocument/2006/relationships/customXml" Target="../ink/ink2579.xml"/><Relationship Id="rId435" Type="http://schemas.openxmlformats.org/officeDocument/2006/relationships/image" Target="../media/image1958.png"/><Relationship Id="rId281" Type="http://schemas.openxmlformats.org/officeDocument/2006/relationships/image" Target="../media/image1883.png"/><Relationship Id="rId337" Type="http://schemas.openxmlformats.org/officeDocument/2006/relationships/image" Target="../media/image1911.png"/><Relationship Id="rId34" Type="http://schemas.openxmlformats.org/officeDocument/2006/relationships/customXml" Target="../ink/ink2482.xml"/><Relationship Id="rId76" Type="http://schemas.openxmlformats.org/officeDocument/2006/relationships/customXml" Target="../ink/ink2503.xml"/><Relationship Id="rId141" Type="http://schemas.openxmlformats.org/officeDocument/2006/relationships/image" Target="../media/image1813.png"/><Relationship Id="rId379" Type="http://schemas.openxmlformats.org/officeDocument/2006/relationships/image" Target="../media/image1932.png"/><Relationship Id="rId7" Type="http://schemas.openxmlformats.org/officeDocument/2006/relationships/image" Target="../media/image17460.png"/><Relationship Id="rId183" Type="http://schemas.openxmlformats.org/officeDocument/2006/relationships/image" Target="../media/image1834.png"/><Relationship Id="rId239" Type="http://schemas.openxmlformats.org/officeDocument/2006/relationships/image" Target="../media/image1862.png"/><Relationship Id="rId390" Type="http://schemas.openxmlformats.org/officeDocument/2006/relationships/customXml" Target="../ink/ink2659.xml"/><Relationship Id="rId404" Type="http://schemas.openxmlformats.org/officeDocument/2006/relationships/customXml" Target="../ink/ink2666.xml"/><Relationship Id="rId250" Type="http://schemas.openxmlformats.org/officeDocument/2006/relationships/customXml" Target="../ink/ink2590.xml"/><Relationship Id="rId292" Type="http://schemas.openxmlformats.org/officeDocument/2006/relationships/customXml" Target="../ink/ink2611.xml"/><Relationship Id="rId306" Type="http://schemas.openxmlformats.org/officeDocument/2006/relationships/customXml" Target="../ink/ink2618.xml"/><Relationship Id="rId45" Type="http://schemas.openxmlformats.org/officeDocument/2006/relationships/image" Target="../media/image17650.png"/><Relationship Id="rId87" Type="http://schemas.openxmlformats.org/officeDocument/2006/relationships/image" Target="../media/image17860.png"/><Relationship Id="rId110" Type="http://schemas.openxmlformats.org/officeDocument/2006/relationships/customXml" Target="../ink/ink2520.xml"/><Relationship Id="rId348" Type="http://schemas.openxmlformats.org/officeDocument/2006/relationships/customXml" Target="../ink/ink2639.xml"/><Relationship Id="rId152" Type="http://schemas.openxmlformats.org/officeDocument/2006/relationships/customXml" Target="../ink/ink2541.xml"/><Relationship Id="rId194" Type="http://schemas.openxmlformats.org/officeDocument/2006/relationships/customXml" Target="../ink/ink2562.xml"/><Relationship Id="rId208" Type="http://schemas.openxmlformats.org/officeDocument/2006/relationships/customXml" Target="../ink/ink2569.xml"/><Relationship Id="rId415" Type="http://schemas.openxmlformats.org/officeDocument/2006/relationships/image" Target="../media/image1949.png"/><Relationship Id="rId261" Type="http://schemas.openxmlformats.org/officeDocument/2006/relationships/image" Target="../media/image1873.png"/><Relationship Id="rId14" Type="http://schemas.openxmlformats.org/officeDocument/2006/relationships/customXml" Target="../ink/ink2472.xml"/><Relationship Id="rId56" Type="http://schemas.openxmlformats.org/officeDocument/2006/relationships/customXml" Target="../ink/ink2493.xml"/><Relationship Id="rId317" Type="http://schemas.openxmlformats.org/officeDocument/2006/relationships/image" Target="../media/image1901.png"/><Relationship Id="rId359" Type="http://schemas.openxmlformats.org/officeDocument/2006/relationships/image" Target="../media/image1922.png"/><Relationship Id="rId98" Type="http://schemas.openxmlformats.org/officeDocument/2006/relationships/customXml" Target="../ink/ink2514.xml"/><Relationship Id="rId121" Type="http://schemas.openxmlformats.org/officeDocument/2006/relationships/image" Target="../media/image1803.png"/><Relationship Id="rId163" Type="http://schemas.openxmlformats.org/officeDocument/2006/relationships/image" Target="../media/image1824.png"/><Relationship Id="rId219" Type="http://schemas.openxmlformats.org/officeDocument/2006/relationships/image" Target="../media/image1852.png"/><Relationship Id="rId370" Type="http://schemas.openxmlformats.org/officeDocument/2006/relationships/customXml" Target="../ink/ink2649.xml"/><Relationship Id="rId426" Type="http://schemas.openxmlformats.org/officeDocument/2006/relationships/customXml" Target="../ink/ink2677.xml"/><Relationship Id="rId230" Type="http://schemas.openxmlformats.org/officeDocument/2006/relationships/customXml" Target="../ink/ink2580.xml"/><Relationship Id="rId25" Type="http://schemas.openxmlformats.org/officeDocument/2006/relationships/image" Target="../media/image17550.png"/><Relationship Id="rId67" Type="http://schemas.openxmlformats.org/officeDocument/2006/relationships/image" Target="../media/image17760.png"/><Relationship Id="rId272" Type="http://schemas.openxmlformats.org/officeDocument/2006/relationships/customXml" Target="../ink/ink2601.xml"/><Relationship Id="rId328" Type="http://schemas.openxmlformats.org/officeDocument/2006/relationships/customXml" Target="../ink/ink2629.xml"/><Relationship Id="rId132" Type="http://schemas.openxmlformats.org/officeDocument/2006/relationships/customXml" Target="../ink/ink2531.xml"/><Relationship Id="rId174" Type="http://schemas.openxmlformats.org/officeDocument/2006/relationships/customXml" Target="../ink/ink2552.xml"/><Relationship Id="rId381" Type="http://schemas.openxmlformats.org/officeDocument/2006/relationships/image" Target="../media/image1933.png"/><Relationship Id="rId241" Type="http://schemas.openxmlformats.org/officeDocument/2006/relationships/image" Target="../media/image1863.png"/><Relationship Id="rId437" Type="http://schemas.openxmlformats.org/officeDocument/2006/relationships/image" Target="../media/image1959.png"/><Relationship Id="rId36" Type="http://schemas.openxmlformats.org/officeDocument/2006/relationships/customXml" Target="../ink/ink2483.xml"/><Relationship Id="rId283" Type="http://schemas.openxmlformats.org/officeDocument/2006/relationships/image" Target="../media/image1884.png"/><Relationship Id="rId339" Type="http://schemas.openxmlformats.org/officeDocument/2006/relationships/image" Target="../media/image1912.png"/><Relationship Id="rId78" Type="http://schemas.openxmlformats.org/officeDocument/2006/relationships/customXml" Target="../ink/ink2504.xml"/><Relationship Id="rId101" Type="http://schemas.openxmlformats.org/officeDocument/2006/relationships/image" Target="../media/image17930.png"/><Relationship Id="rId143" Type="http://schemas.openxmlformats.org/officeDocument/2006/relationships/image" Target="../media/image1814.png"/><Relationship Id="rId185" Type="http://schemas.openxmlformats.org/officeDocument/2006/relationships/image" Target="../media/image1835.png"/><Relationship Id="rId350" Type="http://schemas.openxmlformats.org/officeDocument/2006/relationships/customXml" Target="../ink/ink2640.xml"/><Relationship Id="rId406" Type="http://schemas.openxmlformats.org/officeDocument/2006/relationships/customXml" Target="../ink/ink2667.xml"/><Relationship Id="rId9" Type="http://schemas.openxmlformats.org/officeDocument/2006/relationships/image" Target="../media/image17470.png"/><Relationship Id="rId210" Type="http://schemas.openxmlformats.org/officeDocument/2006/relationships/customXml" Target="../ink/ink2570.xml"/><Relationship Id="rId392" Type="http://schemas.openxmlformats.org/officeDocument/2006/relationships/customXml" Target="../ink/ink2660.xml"/><Relationship Id="rId252" Type="http://schemas.openxmlformats.org/officeDocument/2006/relationships/customXml" Target="../ink/ink2591.xml"/><Relationship Id="rId294" Type="http://schemas.openxmlformats.org/officeDocument/2006/relationships/customXml" Target="../ink/ink2612.xml"/><Relationship Id="rId308" Type="http://schemas.openxmlformats.org/officeDocument/2006/relationships/customXml" Target="../ink/ink2619.xml"/><Relationship Id="rId47" Type="http://schemas.openxmlformats.org/officeDocument/2006/relationships/image" Target="../media/image17660.png"/><Relationship Id="rId89" Type="http://schemas.openxmlformats.org/officeDocument/2006/relationships/image" Target="../media/image17870.png"/><Relationship Id="rId112" Type="http://schemas.openxmlformats.org/officeDocument/2006/relationships/customXml" Target="../ink/ink2521.xml"/><Relationship Id="rId154" Type="http://schemas.openxmlformats.org/officeDocument/2006/relationships/customXml" Target="../ink/ink2542.xml"/><Relationship Id="rId361" Type="http://schemas.openxmlformats.org/officeDocument/2006/relationships/image" Target="../media/image1923.png"/><Relationship Id="rId196" Type="http://schemas.openxmlformats.org/officeDocument/2006/relationships/customXml" Target="../ink/ink2563.xml"/><Relationship Id="rId417" Type="http://schemas.openxmlformats.org/officeDocument/2006/relationships/image" Target="../media/image1950.png"/><Relationship Id="rId16" Type="http://schemas.openxmlformats.org/officeDocument/2006/relationships/customXml" Target="../ink/ink2473.xml"/><Relationship Id="rId221" Type="http://schemas.openxmlformats.org/officeDocument/2006/relationships/image" Target="../media/image1853.png"/><Relationship Id="rId263" Type="http://schemas.openxmlformats.org/officeDocument/2006/relationships/image" Target="../media/image1874.png"/><Relationship Id="rId319" Type="http://schemas.openxmlformats.org/officeDocument/2006/relationships/image" Target="../media/image1902.png"/><Relationship Id="rId58" Type="http://schemas.openxmlformats.org/officeDocument/2006/relationships/customXml" Target="../ink/ink2494.xml"/><Relationship Id="rId123" Type="http://schemas.openxmlformats.org/officeDocument/2006/relationships/image" Target="../media/image1804.png"/><Relationship Id="rId330" Type="http://schemas.openxmlformats.org/officeDocument/2006/relationships/customXml" Target="../ink/ink2630.xml"/><Relationship Id="rId165" Type="http://schemas.openxmlformats.org/officeDocument/2006/relationships/image" Target="../media/image1825.png"/><Relationship Id="rId372" Type="http://schemas.openxmlformats.org/officeDocument/2006/relationships/customXml" Target="../ink/ink2650.xml"/><Relationship Id="rId428" Type="http://schemas.openxmlformats.org/officeDocument/2006/relationships/customXml" Target="../ink/ink2678.xml"/><Relationship Id="rId232" Type="http://schemas.openxmlformats.org/officeDocument/2006/relationships/customXml" Target="../ink/ink2581.xml"/><Relationship Id="rId274" Type="http://schemas.openxmlformats.org/officeDocument/2006/relationships/customXml" Target="../ink/ink2602.xml"/><Relationship Id="rId27" Type="http://schemas.openxmlformats.org/officeDocument/2006/relationships/image" Target="../media/image17560.png"/><Relationship Id="rId69" Type="http://schemas.openxmlformats.org/officeDocument/2006/relationships/image" Target="../media/image17770.png"/><Relationship Id="rId134" Type="http://schemas.openxmlformats.org/officeDocument/2006/relationships/customXml" Target="../ink/ink2532.xml"/><Relationship Id="rId80" Type="http://schemas.openxmlformats.org/officeDocument/2006/relationships/customXml" Target="../ink/ink2505.xml"/><Relationship Id="rId176" Type="http://schemas.openxmlformats.org/officeDocument/2006/relationships/customXml" Target="../ink/ink2553.xml"/><Relationship Id="rId341" Type="http://schemas.openxmlformats.org/officeDocument/2006/relationships/image" Target="../media/image1913.png"/><Relationship Id="rId383" Type="http://schemas.openxmlformats.org/officeDocument/2006/relationships/image" Target="../media/image1934.png"/><Relationship Id="rId439" Type="http://schemas.openxmlformats.org/officeDocument/2006/relationships/image" Target="../media/image1960.png"/><Relationship Id="rId201" Type="http://schemas.openxmlformats.org/officeDocument/2006/relationships/image" Target="../media/image1843.png"/><Relationship Id="rId243" Type="http://schemas.openxmlformats.org/officeDocument/2006/relationships/image" Target="../media/image1864.png"/><Relationship Id="rId285" Type="http://schemas.openxmlformats.org/officeDocument/2006/relationships/image" Target="../media/image1885.png"/><Relationship Id="rId38" Type="http://schemas.openxmlformats.org/officeDocument/2006/relationships/customXml" Target="../ink/ink2484.xml"/><Relationship Id="rId103" Type="http://schemas.openxmlformats.org/officeDocument/2006/relationships/image" Target="../media/image17940.png"/><Relationship Id="rId310" Type="http://schemas.openxmlformats.org/officeDocument/2006/relationships/customXml" Target="../ink/ink2620.xml"/><Relationship Id="rId91" Type="http://schemas.openxmlformats.org/officeDocument/2006/relationships/image" Target="../media/image17880.png"/><Relationship Id="rId145" Type="http://schemas.openxmlformats.org/officeDocument/2006/relationships/image" Target="../media/image1815.png"/><Relationship Id="rId187" Type="http://schemas.openxmlformats.org/officeDocument/2006/relationships/image" Target="../media/image1836.png"/><Relationship Id="rId352" Type="http://schemas.openxmlformats.org/officeDocument/2006/relationships/customXml" Target="../ink/ink2641.xml"/><Relationship Id="rId394" Type="http://schemas.openxmlformats.org/officeDocument/2006/relationships/customXml" Target="../ink/ink2661.xml"/><Relationship Id="rId408" Type="http://schemas.openxmlformats.org/officeDocument/2006/relationships/customXml" Target="../ink/ink2668.xml"/><Relationship Id="rId212" Type="http://schemas.openxmlformats.org/officeDocument/2006/relationships/customXml" Target="../ink/ink2571.xml"/><Relationship Id="rId254" Type="http://schemas.openxmlformats.org/officeDocument/2006/relationships/customXml" Target="../ink/ink2592.xml"/><Relationship Id="rId49" Type="http://schemas.openxmlformats.org/officeDocument/2006/relationships/image" Target="../media/image17670.png"/><Relationship Id="rId114" Type="http://schemas.openxmlformats.org/officeDocument/2006/relationships/customXml" Target="../ink/ink2522.xml"/><Relationship Id="rId296" Type="http://schemas.openxmlformats.org/officeDocument/2006/relationships/customXml" Target="../ink/ink2613.xml"/><Relationship Id="rId60" Type="http://schemas.openxmlformats.org/officeDocument/2006/relationships/customXml" Target="../ink/ink2495.xml"/><Relationship Id="rId156" Type="http://schemas.openxmlformats.org/officeDocument/2006/relationships/customXml" Target="../ink/ink2543.xml"/><Relationship Id="rId198" Type="http://schemas.openxmlformats.org/officeDocument/2006/relationships/customXml" Target="../ink/ink2564.xml"/><Relationship Id="rId321" Type="http://schemas.openxmlformats.org/officeDocument/2006/relationships/image" Target="../media/image1903.png"/><Relationship Id="rId363" Type="http://schemas.openxmlformats.org/officeDocument/2006/relationships/image" Target="../media/image1924.png"/><Relationship Id="rId419" Type="http://schemas.openxmlformats.org/officeDocument/2006/relationships/image" Target="../media/image1951.png"/><Relationship Id="rId202" Type="http://schemas.openxmlformats.org/officeDocument/2006/relationships/customXml" Target="../ink/ink2566.xml"/><Relationship Id="rId223" Type="http://schemas.openxmlformats.org/officeDocument/2006/relationships/image" Target="../media/image1854.png"/><Relationship Id="rId244" Type="http://schemas.openxmlformats.org/officeDocument/2006/relationships/customXml" Target="../ink/ink2587.xml"/><Relationship Id="rId430" Type="http://schemas.openxmlformats.org/officeDocument/2006/relationships/customXml" Target="../ink/ink2679.xml"/><Relationship Id="rId18" Type="http://schemas.openxmlformats.org/officeDocument/2006/relationships/customXml" Target="../ink/ink2474.xml"/><Relationship Id="rId39" Type="http://schemas.openxmlformats.org/officeDocument/2006/relationships/image" Target="../media/image17620.png"/><Relationship Id="rId265" Type="http://schemas.openxmlformats.org/officeDocument/2006/relationships/image" Target="../media/image1875.png"/><Relationship Id="rId286" Type="http://schemas.openxmlformats.org/officeDocument/2006/relationships/customXml" Target="../ink/ink2608.xml"/><Relationship Id="rId50" Type="http://schemas.openxmlformats.org/officeDocument/2006/relationships/customXml" Target="../ink/ink2490.xml"/><Relationship Id="rId104" Type="http://schemas.openxmlformats.org/officeDocument/2006/relationships/customXml" Target="../ink/ink2517.xml"/><Relationship Id="rId125" Type="http://schemas.openxmlformats.org/officeDocument/2006/relationships/image" Target="../media/image1805.png"/><Relationship Id="rId146" Type="http://schemas.openxmlformats.org/officeDocument/2006/relationships/customXml" Target="../ink/ink2538.xml"/><Relationship Id="rId167" Type="http://schemas.openxmlformats.org/officeDocument/2006/relationships/image" Target="../media/image1826.png"/><Relationship Id="rId188" Type="http://schemas.openxmlformats.org/officeDocument/2006/relationships/customXml" Target="../ink/ink2559.xml"/><Relationship Id="rId311" Type="http://schemas.openxmlformats.org/officeDocument/2006/relationships/image" Target="../media/image1898.png"/><Relationship Id="rId332" Type="http://schemas.openxmlformats.org/officeDocument/2006/relationships/customXml" Target="../ink/ink2631.xml"/><Relationship Id="rId374" Type="http://schemas.openxmlformats.org/officeDocument/2006/relationships/customXml" Target="../ink/ink2651.xml"/><Relationship Id="rId395" Type="http://schemas.openxmlformats.org/officeDocument/2006/relationships/image" Target="../media/image1939.png"/><Relationship Id="rId409" Type="http://schemas.openxmlformats.org/officeDocument/2006/relationships/image" Target="../media/image1946.png"/><Relationship Id="rId71" Type="http://schemas.openxmlformats.org/officeDocument/2006/relationships/image" Target="../media/image17780.png"/><Relationship Id="rId92" Type="http://schemas.openxmlformats.org/officeDocument/2006/relationships/customXml" Target="../ink/ink2511.xml"/><Relationship Id="rId213" Type="http://schemas.openxmlformats.org/officeDocument/2006/relationships/image" Target="../media/image1849.png"/><Relationship Id="rId234" Type="http://schemas.openxmlformats.org/officeDocument/2006/relationships/customXml" Target="../ink/ink2582.xml"/><Relationship Id="rId420" Type="http://schemas.openxmlformats.org/officeDocument/2006/relationships/customXml" Target="../ink/ink2674.xml"/><Relationship Id="rId2" Type="http://schemas.openxmlformats.org/officeDocument/2006/relationships/customXml" Target="../ink/ink2466.xml"/><Relationship Id="rId29" Type="http://schemas.openxmlformats.org/officeDocument/2006/relationships/image" Target="../media/image17570.png"/><Relationship Id="rId255" Type="http://schemas.openxmlformats.org/officeDocument/2006/relationships/image" Target="../media/image1870.png"/><Relationship Id="rId276" Type="http://schemas.openxmlformats.org/officeDocument/2006/relationships/customXml" Target="../ink/ink2603.xml"/><Relationship Id="rId297" Type="http://schemas.openxmlformats.org/officeDocument/2006/relationships/image" Target="../media/image1891.png"/><Relationship Id="rId441" Type="http://schemas.openxmlformats.org/officeDocument/2006/relationships/image" Target="../media/image1572.png"/><Relationship Id="rId40" Type="http://schemas.openxmlformats.org/officeDocument/2006/relationships/customXml" Target="../ink/ink2485.xml"/><Relationship Id="rId115" Type="http://schemas.openxmlformats.org/officeDocument/2006/relationships/image" Target="../media/image18000.png"/><Relationship Id="rId136" Type="http://schemas.openxmlformats.org/officeDocument/2006/relationships/customXml" Target="../ink/ink2533.xml"/><Relationship Id="rId157" Type="http://schemas.openxmlformats.org/officeDocument/2006/relationships/image" Target="../media/image1821.png"/><Relationship Id="rId178" Type="http://schemas.openxmlformats.org/officeDocument/2006/relationships/customXml" Target="../ink/ink2554.xml"/><Relationship Id="rId301" Type="http://schemas.openxmlformats.org/officeDocument/2006/relationships/image" Target="../media/image1893.png"/><Relationship Id="rId322" Type="http://schemas.openxmlformats.org/officeDocument/2006/relationships/customXml" Target="../ink/ink2626.xml"/><Relationship Id="rId343" Type="http://schemas.openxmlformats.org/officeDocument/2006/relationships/image" Target="../media/image1914.png"/><Relationship Id="rId364" Type="http://schemas.openxmlformats.org/officeDocument/2006/relationships/customXml" Target="../ink/ink2646.xml"/><Relationship Id="rId61" Type="http://schemas.openxmlformats.org/officeDocument/2006/relationships/image" Target="../media/image17730.png"/><Relationship Id="rId82" Type="http://schemas.openxmlformats.org/officeDocument/2006/relationships/customXml" Target="../ink/ink2506.xml"/><Relationship Id="rId199" Type="http://schemas.openxmlformats.org/officeDocument/2006/relationships/image" Target="../media/image1842.png"/><Relationship Id="rId203" Type="http://schemas.openxmlformats.org/officeDocument/2006/relationships/image" Target="../media/image1844.png"/><Relationship Id="rId385" Type="http://schemas.openxmlformats.org/officeDocument/2006/relationships/image" Target="../media/image1935.png"/><Relationship Id="rId19" Type="http://schemas.openxmlformats.org/officeDocument/2006/relationships/image" Target="../media/image17520.png"/><Relationship Id="rId224" Type="http://schemas.openxmlformats.org/officeDocument/2006/relationships/customXml" Target="../ink/ink2577.xml"/><Relationship Id="rId245" Type="http://schemas.openxmlformats.org/officeDocument/2006/relationships/image" Target="../media/image1865.png"/><Relationship Id="rId266" Type="http://schemas.openxmlformats.org/officeDocument/2006/relationships/customXml" Target="../ink/ink2598.xml"/><Relationship Id="rId287" Type="http://schemas.openxmlformats.org/officeDocument/2006/relationships/image" Target="../media/image1886.png"/><Relationship Id="rId410" Type="http://schemas.openxmlformats.org/officeDocument/2006/relationships/customXml" Target="../ink/ink2669.xml"/><Relationship Id="rId431" Type="http://schemas.openxmlformats.org/officeDocument/2006/relationships/image" Target="../media/image1956.png"/><Relationship Id="rId30" Type="http://schemas.openxmlformats.org/officeDocument/2006/relationships/customXml" Target="../ink/ink2480.xml"/><Relationship Id="rId105" Type="http://schemas.openxmlformats.org/officeDocument/2006/relationships/image" Target="../media/image17950.png"/><Relationship Id="rId126" Type="http://schemas.openxmlformats.org/officeDocument/2006/relationships/customXml" Target="../ink/ink2528.xml"/><Relationship Id="rId147" Type="http://schemas.openxmlformats.org/officeDocument/2006/relationships/image" Target="../media/image1816.png"/><Relationship Id="rId168" Type="http://schemas.openxmlformats.org/officeDocument/2006/relationships/customXml" Target="../ink/ink2549.xml"/><Relationship Id="rId312" Type="http://schemas.openxmlformats.org/officeDocument/2006/relationships/customXml" Target="../ink/ink2621.xml"/><Relationship Id="rId333" Type="http://schemas.openxmlformats.org/officeDocument/2006/relationships/image" Target="../media/image1909.png"/><Relationship Id="rId51" Type="http://schemas.openxmlformats.org/officeDocument/2006/relationships/image" Target="../media/image17680.png"/><Relationship Id="rId72" Type="http://schemas.openxmlformats.org/officeDocument/2006/relationships/customXml" Target="../ink/ink2501.xml"/><Relationship Id="rId93" Type="http://schemas.openxmlformats.org/officeDocument/2006/relationships/image" Target="../media/image17890.png"/><Relationship Id="rId189" Type="http://schemas.openxmlformats.org/officeDocument/2006/relationships/image" Target="../media/image1837.png"/><Relationship Id="rId375" Type="http://schemas.openxmlformats.org/officeDocument/2006/relationships/image" Target="../media/image1930.png"/><Relationship Id="rId396" Type="http://schemas.openxmlformats.org/officeDocument/2006/relationships/customXml" Target="../ink/ink2662.xml"/><Relationship Id="rId3" Type="http://schemas.openxmlformats.org/officeDocument/2006/relationships/image" Target="../media/image17440.png"/><Relationship Id="rId214" Type="http://schemas.openxmlformats.org/officeDocument/2006/relationships/customXml" Target="../ink/ink2572.xml"/><Relationship Id="rId235" Type="http://schemas.openxmlformats.org/officeDocument/2006/relationships/image" Target="../media/image1860.png"/><Relationship Id="rId256" Type="http://schemas.openxmlformats.org/officeDocument/2006/relationships/customXml" Target="../ink/ink2593.xml"/><Relationship Id="rId277" Type="http://schemas.openxmlformats.org/officeDocument/2006/relationships/image" Target="../media/image1881.png"/><Relationship Id="rId298" Type="http://schemas.openxmlformats.org/officeDocument/2006/relationships/customXml" Target="../ink/ink2614.xml"/><Relationship Id="rId400" Type="http://schemas.openxmlformats.org/officeDocument/2006/relationships/customXml" Target="../ink/ink2664.xml"/><Relationship Id="rId421" Type="http://schemas.openxmlformats.org/officeDocument/2006/relationships/image" Target="../media/image1952.png"/><Relationship Id="rId442" Type="http://schemas.openxmlformats.org/officeDocument/2006/relationships/customXml" Target="../ink/ink2685.xml"/><Relationship Id="rId116" Type="http://schemas.openxmlformats.org/officeDocument/2006/relationships/customXml" Target="../ink/ink2523.xml"/><Relationship Id="rId137" Type="http://schemas.openxmlformats.org/officeDocument/2006/relationships/image" Target="../media/image1811.png"/><Relationship Id="rId158" Type="http://schemas.openxmlformats.org/officeDocument/2006/relationships/customXml" Target="../ink/ink2544.xml"/><Relationship Id="rId302" Type="http://schemas.openxmlformats.org/officeDocument/2006/relationships/customXml" Target="../ink/ink2616.xml"/><Relationship Id="rId323" Type="http://schemas.openxmlformats.org/officeDocument/2006/relationships/image" Target="../media/image1904.png"/><Relationship Id="rId344" Type="http://schemas.openxmlformats.org/officeDocument/2006/relationships/customXml" Target="../ink/ink2637.xml"/><Relationship Id="rId20" Type="http://schemas.openxmlformats.org/officeDocument/2006/relationships/customXml" Target="../ink/ink2475.xml"/><Relationship Id="rId41" Type="http://schemas.openxmlformats.org/officeDocument/2006/relationships/image" Target="../media/image17630.png"/><Relationship Id="rId62" Type="http://schemas.openxmlformats.org/officeDocument/2006/relationships/customXml" Target="../ink/ink2496.xml"/><Relationship Id="rId83" Type="http://schemas.openxmlformats.org/officeDocument/2006/relationships/image" Target="../media/image17840.png"/><Relationship Id="rId179" Type="http://schemas.openxmlformats.org/officeDocument/2006/relationships/image" Target="../media/image1832.png"/><Relationship Id="rId365" Type="http://schemas.openxmlformats.org/officeDocument/2006/relationships/image" Target="../media/image1925.png"/><Relationship Id="rId386" Type="http://schemas.openxmlformats.org/officeDocument/2006/relationships/customXml" Target="../ink/ink2657.xml"/><Relationship Id="rId190" Type="http://schemas.openxmlformats.org/officeDocument/2006/relationships/customXml" Target="../ink/ink2560.xml"/><Relationship Id="rId204" Type="http://schemas.openxmlformats.org/officeDocument/2006/relationships/customXml" Target="../ink/ink2567.xml"/><Relationship Id="rId225" Type="http://schemas.openxmlformats.org/officeDocument/2006/relationships/image" Target="../media/image1855.png"/><Relationship Id="rId246" Type="http://schemas.openxmlformats.org/officeDocument/2006/relationships/customXml" Target="../ink/ink2588.xml"/><Relationship Id="rId267" Type="http://schemas.openxmlformats.org/officeDocument/2006/relationships/image" Target="../media/image1876.png"/><Relationship Id="rId288" Type="http://schemas.openxmlformats.org/officeDocument/2006/relationships/customXml" Target="../ink/ink2609.xml"/><Relationship Id="rId411" Type="http://schemas.openxmlformats.org/officeDocument/2006/relationships/image" Target="../media/image1947.png"/><Relationship Id="rId432" Type="http://schemas.openxmlformats.org/officeDocument/2006/relationships/customXml" Target="../ink/ink2680.xml"/><Relationship Id="rId106" Type="http://schemas.openxmlformats.org/officeDocument/2006/relationships/customXml" Target="../ink/ink2518.xml"/><Relationship Id="rId127" Type="http://schemas.openxmlformats.org/officeDocument/2006/relationships/image" Target="../media/image1806.png"/><Relationship Id="rId313" Type="http://schemas.openxmlformats.org/officeDocument/2006/relationships/image" Target="../media/image1899.png"/><Relationship Id="rId10" Type="http://schemas.openxmlformats.org/officeDocument/2006/relationships/customXml" Target="../ink/ink2470.xml"/><Relationship Id="rId31" Type="http://schemas.openxmlformats.org/officeDocument/2006/relationships/image" Target="../media/image17580.png"/><Relationship Id="rId52" Type="http://schemas.openxmlformats.org/officeDocument/2006/relationships/customXml" Target="../ink/ink2491.xml"/><Relationship Id="rId73" Type="http://schemas.openxmlformats.org/officeDocument/2006/relationships/image" Target="../media/image17790.png"/><Relationship Id="rId94" Type="http://schemas.openxmlformats.org/officeDocument/2006/relationships/customXml" Target="../ink/ink2512.xml"/><Relationship Id="rId148" Type="http://schemas.openxmlformats.org/officeDocument/2006/relationships/customXml" Target="../ink/ink2539.xml"/><Relationship Id="rId169" Type="http://schemas.openxmlformats.org/officeDocument/2006/relationships/image" Target="../media/image1827.png"/><Relationship Id="rId334" Type="http://schemas.openxmlformats.org/officeDocument/2006/relationships/customXml" Target="../ink/ink2632.xml"/><Relationship Id="rId355" Type="http://schemas.openxmlformats.org/officeDocument/2006/relationships/image" Target="../media/image1920.png"/><Relationship Id="rId376" Type="http://schemas.openxmlformats.org/officeDocument/2006/relationships/customXml" Target="../ink/ink2652.xml"/><Relationship Id="rId397" Type="http://schemas.openxmlformats.org/officeDocument/2006/relationships/image" Target="../media/image1940.png"/><Relationship Id="rId4" Type="http://schemas.openxmlformats.org/officeDocument/2006/relationships/customXml" Target="../ink/ink2467.xml"/><Relationship Id="rId180" Type="http://schemas.openxmlformats.org/officeDocument/2006/relationships/customXml" Target="../ink/ink2555.xml"/><Relationship Id="rId215" Type="http://schemas.openxmlformats.org/officeDocument/2006/relationships/image" Target="../media/image1850.png"/><Relationship Id="rId236" Type="http://schemas.openxmlformats.org/officeDocument/2006/relationships/customXml" Target="../ink/ink2583.xml"/><Relationship Id="rId257" Type="http://schemas.openxmlformats.org/officeDocument/2006/relationships/image" Target="../media/image1871.png"/><Relationship Id="rId278" Type="http://schemas.openxmlformats.org/officeDocument/2006/relationships/customXml" Target="../ink/ink2604.xml"/><Relationship Id="rId401" Type="http://schemas.openxmlformats.org/officeDocument/2006/relationships/image" Target="../media/image1942.png"/><Relationship Id="rId422" Type="http://schemas.openxmlformats.org/officeDocument/2006/relationships/customXml" Target="../ink/ink2675.xml"/><Relationship Id="rId443" Type="http://schemas.openxmlformats.org/officeDocument/2006/relationships/image" Target="../media/image1961.png"/><Relationship Id="rId303" Type="http://schemas.openxmlformats.org/officeDocument/2006/relationships/image" Target="../media/image1894.png"/><Relationship Id="rId42" Type="http://schemas.openxmlformats.org/officeDocument/2006/relationships/customXml" Target="../ink/ink2486.xml"/><Relationship Id="rId84" Type="http://schemas.openxmlformats.org/officeDocument/2006/relationships/customXml" Target="../ink/ink2507.xml"/><Relationship Id="rId138" Type="http://schemas.openxmlformats.org/officeDocument/2006/relationships/customXml" Target="../ink/ink2534.xml"/><Relationship Id="rId345" Type="http://schemas.openxmlformats.org/officeDocument/2006/relationships/image" Target="../media/image1915.png"/><Relationship Id="rId387" Type="http://schemas.openxmlformats.org/officeDocument/2006/relationships/image" Target="../media/image1936.png"/><Relationship Id="rId191" Type="http://schemas.openxmlformats.org/officeDocument/2006/relationships/image" Target="../media/image1838.png"/><Relationship Id="rId205" Type="http://schemas.openxmlformats.org/officeDocument/2006/relationships/image" Target="../media/image1845.png"/><Relationship Id="rId247" Type="http://schemas.openxmlformats.org/officeDocument/2006/relationships/image" Target="../media/image1866.png"/><Relationship Id="rId412" Type="http://schemas.openxmlformats.org/officeDocument/2006/relationships/customXml" Target="../ink/ink2670.xml"/><Relationship Id="rId107" Type="http://schemas.openxmlformats.org/officeDocument/2006/relationships/image" Target="../media/image17960.png"/><Relationship Id="rId289" Type="http://schemas.openxmlformats.org/officeDocument/2006/relationships/image" Target="../media/image1887.png"/><Relationship Id="rId11" Type="http://schemas.openxmlformats.org/officeDocument/2006/relationships/image" Target="../media/image17480.png"/><Relationship Id="rId53" Type="http://schemas.openxmlformats.org/officeDocument/2006/relationships/image" Target="../media/image17690.png"/><Relationship Id="rId149" Type="http://schemas.openxmlformats.org/officeDocument/2006/relationships/image" Target="../media/image1817.png"/><Relationship Id="rId314" Type="http://schemas.openxmlformats.org/officeDocument/2006/relationships/customXml" Target="../ink/ink2622.xml"/><Relationship Id="rId356" Type="http://schemas.openxmlformats.org/officeDocument/2006/relationships/customXml" Target="../ink/ink2642.xml"/><Relationship Id="rId398" Type="http://schemas.openxmlformats.org/officeDocument/2006/relationships/customXml" Target="../ink/ink2663.xml"/><Relationship Id="rId95" Type="http://schemas.openxmlformats.org/officeDocument/2006/relationships/image" Target="../media/image17900.png"/><Relationship Id="rId160" Type="http://schemas.openxmlformats.org/officeDocument/2006/relationships/customXml" Target="../ink/ink2545.xml"/><Relationship Id="rId216" Type="http://schemas.openxmlformats.org/officeDocument/2006/relationships/customXml" Target="../ink/ink2573.xml"/><Relationship Id="rId423" Type="http://schemas.openxmlformats.org/officeDocument/2006/relationships/image" Target="../media/image1953.png"/><Relationship Id="rId258" Type="http://schemas.openxmlformats.org/officeDocument/2006/relationships/customXml" Target="../ink/ink2594.xml"/><Relationship Id="rId22" Type="http://schemas.openxmlformats.org/officeDocument/2006/relationships/customXml" Target="../ink/ink2476.xml"/><Relationship Id="rId64" Type="http://schemas.openxmlformats.org/officeDocument/2006/relationships/customXml" Target="../ink/ink2497.xml"/><Relationship Id="rId118" Type="http://schemas.openxmlformats.org/officeDocument/2006/relationships/customXml" Target="../ink/ink2524.xml"/><Relationship Id="rId325" Type="http://schemas.openxmlformats.org/officeDocument/2006/relationships/image" Target="../media/image1905.png"/><Relationship Id="rId367" Type="http://schemas.openxmlformats.org/officeDocument/2006/relationships/image" Target="../media/image1926.png"/><Relationship Id="rId171" Type="http://schemas.openxmlformats.org/officeDocument/2006/relationships/image" Target="../media/image1828.png"/><Relationship Id="rId227" Type="http://schemas.openxmlformats.org/officeDocument/2006/relationships/image" Target="../media/image1856.png"/><Relationship Id="rId269" Type="http://schemas.openxmlformats.org/officeDocument/2006/relationships/image" Target="../media/image1877.png"/><Relationship Id="rId434" Type="http://schemas.openxmlformats.org/officeDocument/2006/relationships/customXml" Target="../ink/ink2681.xml"/><Relationship Id="rId33" Type="http://schemas.openxmlformats.org/officeDocument/2006/relationships/image" Target="../media/image17590.png"/><Relationship Id="rId129" Type="http://schemas.openxmlformats.org/officeDocument/2006/relationships/image" Target="../media/image1807.png"/><Relationship Id="rId280" Type="http://schemas.openxmlformats.org/officeDocument/2006/relationships/customXml" Target="../ink/ink2605.xml"/><Relationship Id="rId336" Type="http://schemas.openxmlformats.org/officeDocument/2006/relationships/customXml" Target="../ink/ink2633.xml"/><Relationship Id="rId75" Type="http://schemas.openxmlformats.org/officeDocument/2006/relationships/image" Target="../media/image17800.png"/><Relationship Id="rId140" Type="http://schemas.openxmlformats.org/officeDocument/2006/relationships/customXml" Target="../ink/ink2535.xml"/><Relationship Id="rId182" Type="http://schemas.openxmlformats.org/officeDocument/2006/relationships/customXml" Target="../ink/ink2556.xml"/><Relationship Id="rId378" Type="http://schemas.openxmlformats.org/officeDocument/2006/relationships/customXml" Target="../ink/ink2653.xml"/><Relationship Id="rId403" Type="http://schemas.openxmlformats.org/officeDocument/2006/relationships/image" Target="../media/image1943.png"/><Relationship Id="rId6" Type="http://schemas.openxmlformats.org/officeDocument/2006/relationships/customXml" Target="../ink/ink2468.xml"/><Relationship Id="rId238" Type="http://schemas.openxmlformats.org/officeDocument/2006/relationships/customXml" Target="../ink/ink2584.xml"/><Relationship Id="rId291" Type="http://schemas.openxmlformats.org/officeDocument/2006/relationships/image" Target="../media/image1888.png"/><Relationship Id="rId305" Type="http://schemas.openxmlformats.org/officeDocument/2006/relationships/image" Target="../media/image1895.png"/><Relationship Id="rId347" Type="http://schemas.openxmlformats.org/officeDocument/2006/relationships/image" Target="../media/image1916.png"/><Relationship Id="rId44" Type="http://schemas.openxmlformats.org/officeDocument/2006/relationships/customXml" Target="../ink/ink2487.xml"/><Relationship Id="rId86" Type="http://schemas.openxmlformats.org/officeDocument/2006/relationships/customXml" Target="../ink/ink2508.xml"/><Relationship Id="rId151" Type="http://schemas.openxmlformats.org/officeDocument/2006/relationships/image" Target="../media/image1818.png"/><Relationship Id="rId389" Type="http://schemas.openxmlformats.org/officeDocument/2006/relationships/image" Target="../media/image1919.png"/><Relationship Id="rId193" Type="http://schemas.openxmlformats.org/officeDocument/2006/relationships/image" Target="../media/image1839.png"/><Relationship Id="rId207" Type="http://schemas.openxmlformats.org/officeDocument/2006/relationships/image" Target="../media/image1846.png"/><Relationship Id="rId249" Type="http://schemas.openxmlformats.org/officeDocument/2006/relationships/image" Target="../media/image1867.png"/><Relationship Id="rId414" Type="http://schemas.openxmlformats.org/officeDocument/2006/relationships/customXml" Target="../ink/ink2671.xml"/><Relationship Id="rId13" Type="http://schemas.openxmlformats.org/officeDocument/2006/relationships/image" Target="../media/image17490.png"/><Relationship Id="rId109" Type="http://schemas.openxmlformats.org/officeDocument/2006/relationships/image" Target="../media/image17970.png"/><Relationship Id="rId260" Type="http://schemas.openxmlformats.org/officeDocument/2006/relationships/customXml" Target="../ink/ink2595.xml"/><Relationship Id="rId316" Type="http://schemas.openxmlformats.org/officeDocument/2006/relationships/customXml" Target="../ink/ink2623.xml"/><Relationship Id="rId55" Type="http://schemas.openxmlformats.org/officeDocument/2006/relationships/image" Target="../media/image17700.png"/><Relationship Id="rId97" Type="http://schemas.openxmlformats.org/officeDocument/2006/relationships/image" Target="../media/image17911.png"/><Relationship Id="rId120" Type="http://schemas.openxmlformats.org/officeDocument/2006/relationships/customXml" Target="../ink/ink2525.xml"/><Relationship Id="rId358" Type="http://schemas.openxmlformats.org/officeDocument/2006/relationships/customXml" Target="../ink/ink2643.xml"/><Relationship Id="rId162" Type="http://schemas.openxmlformats.org/officeDocument/2006/relationships/customXml" Target="../ink/ink2546.xml"/><Relationship Id="rId218" Type="http://schemas.openxmlformats.org/officeDocument/2006/relationships/customXml" Target="../ink/ink2574.xml"/><Relationship Id="rId425" Type="http://schemas.openxmlformats.org/officeDocument/2006/relationships/image" Target="../media/image1954.png"/><Relationship Id="rId271" Type="http://schemas.openxmlformats.org/officeDocument/2006/relationships/image" Target="../media/image1878.png"/><Relationship Id="rId24" Type="http://schemas.openxmlformats.org/officeDocument/2006/relationships/customXml" Target="../ink/ink2477.xml"/><Relationship Id="rId66" Type="http://schemas.openxmlformats.org/officeDocument/2006/relationships/customXml" Target="../ink/ink2498.xml"/><Relationship Id="rId131" Type="http://schemas.openxmlformats.org/officeDocument/2006/relationships/image" Target="../media/image1808.png"/><Relationship Id="rId327" Type="http://schemas.openxmlformats.org/officeDocument/2006/relationships/image" Target="../media/image1906.png"/><Relationship Id="rId369" Type="http://schemas.openxmlformats.org/officeDocument/2006/relationships/image" Target="../media/image1927.png"/><Relationship Id="rId173" Type="http://schemas.openxmlformats.org/officeDocument/2006/relationships/image" Target="../media/image1829.png"/><Relationship Id="rId229" Type="http://schemas.openxmlformats.org/officeDocument/2006/relationships/image" Target="../media/image1857.png"/><Relationship Id="rId380" Type="http://schemas.openxmlformats.org/officeDocument/2006/relationships/customXml" Target="../ink/ink2654.xml"/><Relationship Id="rId436" Type="http://schemas.openxmlformats.org/officeDocument/2006/relationships/customXml" Target="../ink/ink2682.xml"/><Relationship Id="rId240" Type="http://schemas.openxmlformats.org/officeDocument/2006/relationships/customXml" Target="../ink/ink2585.xml"/><Relationship Id="rId35" Type="http://schemas.openxmlformats.org/officeDocument/2006/relationships/image" Target="../media/image17600.png"/><Relationship Id="rId77" Type="http://schemas.openxmlformats.org/officeDocument/2006/relationships/image" Target="../media/image17811.png"/><Relationship Id="rId100" Type="http://schemas.openxmlformats.org/officeDocument/2006/relationships/customXml" Target="../ink/ink2515.xml"/><Relationship Id="rId282" Type="http://schemas.openxmlformats.org/officeDocument/2006/relationships/customXml" Target="../ink/ink2606.xml"/><Relationship Id="rId338" Type="http://schemas.openxmlformats.org/officeDocument/2006/relationships/customXml" Target="../ink/ink2634.xml"/><Relationship Id="rId8" Type="http://schemas.openxmlformats.org/officeDocument/2006/relationships/customXml" Target="../ink/ink2469.xml"/><Relationship Id="rId142" Type="http://schemas.openxmlformats.org/officeDocument/2006/relationships/customXml" Target="../ink/ink2536.xml"/><Relationship Id="rId184" Type="http://schemas.openxmlformats.org/officeDocument/2006/relationships/customXml" Target="../ink/ink2557.xml"/><Relationship Id="rId391" Type="http://schemas.openxmlformats.org/officeDocument/2006/relationships/image" Target="../media/image1937.png"/><Relationship Id="rId405" Type="http://schemas.openxmlformats.org/officeDocument/2006/relationships/image" Target="../media/image1944.png"/><Relationship Id="rId251" Type="http://schemas.openxmlformats.org/officeDocument/2006/relationships/image" Target="../media/image1868.png"/><Relationship Id="rId46" Type="http://schemas.openxmlformats.org/officeDocument/2006/relationships/customXml" Target="../ink/ink2488.xml"/><Relationship Id="rId293" Type="http://schemas.openxmlformats.org/officeDocument/2006/relationships/image" Target="../media/image1889.png"/><Relationship Id="rId307" Type="http://schemas.openxmlformats.org/officeDocument/2006/relationships/image" Target="../media/image1896.png"/><Relationship Id="rId349" Type="http://schemas.openxmlformats.org/officeDocument/2006/relationships/image" Target="../media/image1917.png"/><Relationship Id="rId88" Type="http://schemas.openxmlformats.org/officeDocument/2006/relationships/customXml" Target="../ink/ink2509.xml"/><Relationship Id="rId111" Type="http://schemas.openxmlformats.org/officeDocument/2006/relationships/image" Target="../media/image17980.png"/><Relationship Id="rId153" Type="http://schemas.openxmlformats.org/officeDocument/2006/relationships/image" Target="../media/image1819.png"/><Relationship Id="rId195" Type="http://schemas.openxmlformats.org/officeDocument/2006/relationships/image" Target="../media/image1840.png"/><Relationship Id="rId209" Type="http://schemas.openxmlformats.org/officeDocument/2006/relationships/image" Target="../media/image1847.png"/><Relationship Id="rId360" Type="http://schemas.openxmlformats.org/officeDocument/2006/relationships/customXml" Target="../ink/ink2644.xml"/><Relationship Id="rId416" Type="http://schemas.openxmlformats.org/officeDocument/2006/relationships/customXml" Target="../ink/ink2672.xml"/><Relationship Id="rId220" Type="http://schemas.openxmlformats.org/officeDocument/2006/relationships/customXml" Target="../ink/ink2575.xml"/><Relationship Id="rId15" Type="http://schemas.openxmlformats.org/officeDocument/2006/relationships/image" Target="../media/image17500.png"/><Relationship Id="rId57" Type="http://schemas.openxmlformats.org/officeDocument/2006/relationships/image" Target="../media/image17711.png"/><Relationship Id="rId262" Type="http://schemas.openxmlformats.org/officeDocument/2006/relationships/customXml" Target="../ink/ink2596.xml"/><Relationship Id="rId318" Type="http://schemas.openxmlformats.org/officeDocument/2006/relationships/customXml" Target="../ink/ink2624.xml"/><Relationship Id="rId99" Type="http://schemas.openxmlformats.org/officeDocument/2006/relationships/image" Target="../media/image17920.png"/><Relationship Id="rId122" Type="http://schemas.openxmlformats.org/officeDocument/2006/relationships/customXml" Target="../ink/ink2526.xml"/><Relationship Id="rId164" Type="http://schemas.openxmlformats.org/officeDocument/2006/relationships/customXml" Target="../ink/ink2547.xml"/><Relationship Id="rId371" Type="http://schemas.openxmlformats.org/officeDocument/2006/relationships/image" Target="../media/image1928.png"/><Relationship Id="rId427" Type="http://schemas.openxmlformats.org/officeDocument/2006/relationships/image" Target="../media/image248.png"/><Relationship Id="rId26" Type="http://schemas.openxmlformats.org/officeDocument/2006/relationships/customXml" Target="../ink/ink2478.xml"/><Relationship Id="rId231" Type="http://schemas.openxmlformats.org/officeDocument/2006/relationships/image" Target="../media/image1858.png"/><Relationship Id="rId273" Type="http://schemas.openxmlformats.org/officeDocument/2006/relationships/image" Target="../media/image1879.png"/><Relationship Id="rId329" Type="http://schemas.openxmlformats.org/officeDocument/2006/relationships/image" Target="../media/image1907.png"/><Relationship Id="rId68" Type="http://schemas.openxmlformats.org/officeDocument/2006/relationships/customXml" Target="../ink/ink2499.xml"/><Relationship Id="rId133" Type="http://schemas.openxmlformats.org/officeDocument/2006/relationships/image" Target="../media/image1809.png"/><Relationship Id="rId175" Type="http://schemas.openxmlformats.org/officeDocument/2006/relationships/image" Target="../media/image1830.png"/><Relationship Id="rId340" Type="http://schemas.openxmlformats.org/officeDocument/2006/relationships/customXml" Target="../ink/ink2635.xml"/><Relationship Id="rId200" Type="http://schemas.openxmlformats.org/officeDocument/2006/relationships/customXml" Target="../ink/ink2565.xml"/><Relationship Id="rId382" Type="http://schemas.openxmlformats.org/officeDocument/2006/relationships/customXml" Target="../ink/ink2655.xml"/><Relationship Id="rId438" Type="http://schemas.openxmlformats.org/officeDocument/2006/relationships/customXml" Target="../ink/ink2683.xml"/><Relationship Id="rId242" Type="http://schemas.openxmlformats.org/officeDocument/2006/relationships/customXml" Target="../ink/ink2586.xml"/><Relationship Id="rId284" Type="http://schemas.openxmlformats.org/officeDocument/2006/relationships/customXml" Target="../ink/ink2607.xml"/><Relationship Id="rId37" Type="http://schemas.openxmlformats.org/officeDocument/2006/relationships/image" Target="../media/image17611.png"/><Relationship Id="rId79" Type="http://schemas.openxmlformats.org/officeDocument/2006/relationships/image" Target="../media/image17820.png"/><Relationship Id="rId102" Type="http://schemas.openxmlformats.org/officeDocument/2006/relationships/customXml" Target="../ink/ink2516.xml"/><Relationship Id="rId144" Type="http://schemas.openxmlformats.org/officeDocument/2006/relationships/customXml" Target="../ink/ink2537.xml"/><Relationship Id="rId90" Type="http://schemas.openxmlformats.org/officeDocument/2006/relationships/customXml" Target="../ink/ink2510.xml"/><Relationship Id="rId186" Type="http://schemas.openxmlformats.org/officeDocument/2006/relationships/customXml" Target="../ink/ink2558.xml"/><Relationship Id="rId351" Type="http://schemas.openxmlformats.org/officeDocument/2006/relationships/image" Target="../media/image1918.png"/><Relationship Id="rId393" Type="http://schemas.openxmlformats.org/officeDocument/2006/relationships/image" Target="../media/image1938.png"/><Relationship Id="rId407" Type="http://schemas.openxmlformats.org/officeDocument/2006/relationships/image" Target="../media/image1945.png"/><Relationship Id="rId211" Type="http://schemas.openxmlformats.org/officeDocument/2006/relationships/image" Target="../media/image1848.png"/><Relationship Id="rId253" Type="http://schemas.openxmlformats.org/officeDocument/2006/relationships/image" Target="../media/image1869.png"/><Relationship Id="rId295" Type="http://schemas.openxmlformats.org/officeDocument/2006/relationships/image" Target="../media/image1890.png"/><Relationship Id="rId309" Type="http://schemas.openxmlformats.org/officeDocument/2006/relationships/image" Target="../media/image1897.png"/><Relationship Id="rId48" Type="http://schemas.openxmlformats.org/officeDocument/2006/relationships/customXml" Target="../ink/ink2489.xml"/><Relationship Id="rId113" Type="http://schemas.openxmlformats.org/officeDocument/2006/relationships/image" Target="../media/image17990.png"/><Relationship Id="rId320" Type="http://schemas.openxmlformats.org/officeDocument/2006/relationships/customXml" Target="../ink/ink2625.xml"/><Relationship Id="rId155" Type="http://schemas.openxmlformats.org/officeDocument/2006/relationships/image" Target="../media/image1820.png"/><Relationship Id="rId197" Type="http://schemas.openxmlformats.org/officeDocument/2006/relationships/image" Target="../media/image1841.png"/><Relationship Id="rId362" Type="http://schemas.openxmlformats.org/officeDocument/2006/relationships/customXml" Target="../ink/ink2645.xml"/><Relationship Id="rId418" Type="http://schemas.openxmlformats.org/officeDocument/2006/relationships/customXml" Target="../ink/ink2673.xml"/><Relationship Id="rId222" Type="http://schemas.openxmlformats.org/officeDocument/2006/relationships/customXml" Target="../ink/ink2576.xml"/><Relationship Id="rId264" Type="http://schemas.openxmlformats.org/officeDocument/2006/relationships/customXml" Target="../ink/ink2597.xml"/><Relationship Id="rId17" Type="http://schemas.openxmlformats.org/officeDocument/2006/relationships/image" Target="../media/image17511.png"/><Relationship Id="rId59" Type="http://schemas.openxmlformats.org/officeDocument/2006/relationships/image" Target="../media/image17720.png"/><Relationship Id="rId124" Type="http://schemas.openxmlformats.org/officeDocument/2006/relationships/customXml" Target="../ink/ink2527.xml"/><Relationship Id="rId70" Type="http://schemas.openxmlformats.org/officeDocument/2006/relationships/customXml" Target="../ink/ink2500.xml"/><Relationship Id="rId166" Type="http://schemas.openxmlformats.org/officeDocument/2006/relationships/customXml" Target="../ink/ink2548.xml"/><Relationship Id="rId331" Type="http://schemas.openxmlformats.org/officeDocument/2006/relationships/image" Target="../media/image1908.png"/><Relationship Id="rId373" Type="http://schemas.openxmlformats.org/officeDocument/2006/relationships/image" Target="../media/image1929.png"/><Relationship Id="rId429" Type="http://schemas.openxmlformats.org/officeDocument/2006/relationships/image" Target="../media/image19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59.png"/><Relationship Id="rId440" Type="http://schemas.openxmlformats.org/officeDocument/2006/relationships/customXml" Target="../ink/ink2684.xml"/><Relationship Id="rId28" Type="http://schemas.openxmlformats.org/officeDocument/2006/relationships/customXml" Target="../ink/ink2479.xml"/><Relationship Id="rId275" Type="http://schemas.openxmlformats.org/officeDocument/2006/relationships/image" Target="../media/image1880.png"/><Relationship Id="rId300" Type="http://schemas.openxmlformats.org/officeDocument/2006/relationships/customXml" Target="../ink/ink2615.xml"/><Relationship Id="rId81" Type="http://schemas.openxmlformats.org/officeDocument/2006/relationships/image" Target="../media/image17830.png"/><Relationship Id="rId135" Type="http://schemas.openxmlformats.org/officeDocument/2006/relationships/image" Target="../media/image1810.png"/><Relationship Id="rId177" Type="http://schemas.openxmlformats.org/officeDocument/2006/relationships/image" Target="../media/image1831.png"/><Relationship Id="rId342" Type="http://schemas.openxmlformats.org/officeDocument/2006/relationships/customXml" Target="../ink/ink2636.xml"/><Relationship Id="rId384" Type="http://schemas.openxmlformats.org/officeDocument/2006/relationships/customXml" Target="../ink/ink265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4.png"/><Relationship Id="rId299" Type="http://schemas.openxmlformats.org/officeDocument/2006/relationships/image" Target="../media/image2085.png"/><Relationship Id="rId21" Type="http://schemas.openxmlformats.org/officeDocument/2006/relationships/image" Target="../media/image19460.png"/><Relationship Id="rId63" Type="http://schemas.openxmlformats.org/officeDocument/2006/relationships/image" Target="../media/image1967.png"/><Relationship Id="rId159" Type="http://schemas.openxmlformats.org/officeDocument/2006/relationships/image" Target="../media/image2015.png"/><Relationship Id="rId324" Type="http://schemas.openxmlformats.org/officeDocument/2006/relationships/customXml" Target="../ink/ink2845.xml"/><Relationship Id="rId366" Type="http://schemas.openxmlformats.org/officeDocument/2006/relationships/customXml" Target="../ink/ink2866.xml"/><Relationship Id="rId170" Type="http://schemas.openxmlformats.org/officeDocument/2006/relationships/customXml" Target="../ink/ink2768.xml"/><Relationship Id="rId226" Type="http://schemas.openxmlformats.org/officeDocument/2006/relationships/customXml" Target="../ink/ink2796.xml"/><Relationship Id="rId268" Type="http://schemas.openxmlformats.org/officeDocument/2006/relationships/customXml" Target="../ink/ink2817.xml"/><Relationship Id="rId32" Type="http://schemas.openxmlformats.org/officeDocument/2006/relationships/customXml" Target="../ink/ink2701.xml"/><Relationship Id="rId74" Type="http://schemas.openxmlformats.org/officeDocument/2006/relationships/customXml" Target="../ink/ink2722.xml"/><Relationship Id="rId128" Type="http://schemas.openxmlformats.org/officeDocument/2006/relationships/customXml" Target="../ink/ink2747.xml"/><Relationship Id="rId335" Type="http://schemas.openxmlformats.org/officeDocument/2006/relationships/image" Target="../media/image2103.png"/><Relationship Id="rId5" Type="http://schemas.openxmlformats.org/officeDocument/2006/relationships/image" Target="../media/image19380.png"/><Relationship Id="rId181" Type="http://schemas.openxmlformats.org/officeDocument/2006/relationships/image" Target="../media/image2026.png"/><Relationship Id="rId237" Type="http://schemas.openxmlformats.org/officeDocument/2006/relationships/image" Target="../media/image2054.png"/><Relationship Id="rId279" Type="http://schemas.openxmlformats.org/officeDocument/2006/relationships/image" Target="../media/image2075.png"/><Relationship Id="rId43" Type="http://schemas.openxmlformats.org/officeDocument/2006/relationships/image" Target="../media/image19570.png"/><Relationship Id="rId139" Type="http://schemas.openxmlformats.org/officeDocument/2006/relationships/image" Target="../media/image2005.png"/><Relationship Id="rId290" Type="http://schemas.openxmlformats.org/officeDocument/2006/relationships/customXml" Target="../ink/ink2828.xml"/><Relationship Id="rId304" Type="http://schemas.openxmlformats.org/officeDocument/2006/relationships/customXml" Target="../ink/ink2835.xml"/><Relationship Id="rId346" Type="http://schemas.openxmlformats.org/officeDocument/2006/relationships/customXml" Target="../ink/ink2856.xml"/><Relationship Id="rId85" Type="http://schemas.openxmlformats.org/officeDocument/2006/relationships/image" Target="../media/image1978.png"/><Relationship Id="rId150" Type="http://schemas.openxmlformats.org/officeDocument/2006/relationships/customXml" Target="../ink/ink2758.xml"/><Relationship Id="rId192" Type="http://schemas.openxmlformats.org/officeDocument/2006/relationships/customXml" Target="../ink/ink2779.xml"/><Relationship Id="rId206" Type="http://schemas.openxmlformats.org/officeDocument/2006/relationships/customXml" Target="../ink/ink2786.xml"/><Relationship Id="rId248" Type="http://schemas.openxmlformats.org/officeDocument/2006/relationships/customXml" Target="../ink/ink2807.xml"/><Relationship Id="rId12" Type="http://schemas.openxmlformats.org/officeDocument/2006/relationships/customXml" Target="../ink/ink2691.xml"/><Relationship Id="rId108" Type="http://schemas.openxmlformats.org/officeDocument/2006/relationships/customXml" Target="../ink/ink2737.xml"/><Relationship Id="rId315" Type="http://schemas.openxmlformats.org/officeDocument/2006/relationships/image" Target="../media/image2093.png"/><Relationship Id="rId357" Type="http://schemas.openxmlformats.org/officeDocument/2006/relationships/image" Target="../media/image2114.png"/><Relationship Id="rId54" Type="http://schemas.openxmlformats.org/officeDocument/2006/relationships/customXml" Target="../ink/ink2712.xml"/><Relationship Id="rId96" Type="http://schemas.openxmlformats.org/officeDocument/2006/relationships/customXml" Target="../ink/ink2733.xml"/><Relationship Id="rId161" Type="http://schemas.openxmlformats.org/officeDocument/2006/relationships/image" Target="../media/image2016.png"/><Relationship Id="rId217" Type="http://schemas.openxmlformats.org/officeDocument/2006/relationships/image" Target="../media/image2044.png"/><Relationship Id="rId259" Type="http://schemas.openxmlformats.org/officeDocument/2006/relationships/image" Target="../media/image2065.png"/><Relationship Id="rId23" Type="http://schemas.openxmlformats.org/officeDocument/2006/relationships/image" Target="../media/image19470.png"/><Relationship Id="rId119" Type="http://schemas.openxmlformats.org/officeDocument/2006/relationships/image" Target="../media/image1995.png"/><Relationship Id="rId270" Type="http://schemas.openxmlformats.org/officeDocument/2006/relationships/customXml" Target="../ink/ink2818.xml"/><Relationship Id="rId326" Type="http://schemas.openxmlformats.org/officeDocument/2006/relationships/customXml" Target="../ink/ink2846.xml"/><Relationship Id="rId65" Type="http://schemas.openxmlformats.org/officeDocument/2006/relationships/image" Target="../media/image1968.png"/><Relationship Id="rId130" Type="http://schemas.openxmlformats.org/officeDocument/2006/relationships/customXml" Target="../ink/ink2748.xml"/><Relationship Id="rId368" Type="http://schemas.openxmlformats.org/officeDocument/2006/relationships/customXml" Target="../ink/ink2867.xml"/><Relationship Id="rId172" Type="http://schemas.openxmlformats.org/officeDocument/2006/relationships/customXml" Target="../ink/ink2769.xml"/><Relationship Id="rId228" Type="http://schemas.openxmlformats.org/officeDocument/2006/relationships/customXml" Target="../ink/ink2797.xml"/><Relationship Id="rId281" Type="http://schemas.openxmlformats.org/officeDocument/2006/relationships/image" Target="../media/image2076.png"/><Relationship Id="rId337" Type="http://schemas.openxmlformats.org/officeDocument/2006/relationships/image" Target="../media/image2104.png"/><Relationship Id="rId34" Type="http://schemas.openxmlformats.org/officeDocument/2006/relationships/customXml" Target="../ink/ink2702.xml"/><Relationship Id="rId76" Type="http://schemas.openxmlformats.org/officeDocument/2006/relationships/customXml" Target="../ink/ink2723.xml"/><Relationship Id="rId141" Type="http://schemas.openxmlformats.org/officeDocument/2006/relationships/image" Target="../media/image2006.png"/><Relationship Id="rId7" Type="http://schemas.openxmlformats.org/officeDocument/2006/relationships/image" Target="../media/image19390.png"/><Relationship Id="rId183" Type="http://schemas.openxmlformats.org/officeDocument/2006/relationships/image" Target="../media/image2027.png"/><Relationship Id="rId239" Type="http://schemas.openxmlformats.org/officeDocument/2006/relationships/image" Target="../media/image2055.png"/><Relationship Id="rId250" Type="http://schemas.openxmlformats.org/officeDocument/2006/relationships/customXml" Target="../ink/ink2808.xml"/><Relationship Id="rId292" Type="http://schemas.openxmlformats.org/officeDocument/2006/relationships/customXml" Target="../ink/ink2829.xml"/><Relationship Id="rId306" Type="http://schemas.openxmlformats.org/officeDocument/2006/relationships/customXml" Target="../ink/ink2836.xml"/><Relationship Id="rId45" Type="http://schemas.openxmlformats.org/officeDocument/2006/relationships/image" Target="../media/image19580.png"/><Relationship Id="rId87" Type="http://schemas.openxmlformats.org/officeDocument/2006/relationships/image" Target="../media/image1979.png"/><Relationship Id="rId110" Type="http://schemas.openxmlformats.org/officeDocument/2006/relationships/customXml" Target="../ink/ink2738.xml"/><Relationship Id="rId348" Type="http://schemas.openxmlformats.org/officeDocument/2006/relationships/customXml" Target="../ink/ink2857.xml"/><Relationship Id="rId152" Type="http://schemas.openxmlformats.org/officeDocument/2006/relationships/customXml" Target="../ink/ink2759.xml"/><Relationship Id="rId194" Type="http://schemas.openxmlformats.org/officeDocument/2006/relationships/customXml" Target="../ink/ink2780.xml"/><Relationship Id="rId208" Type="http://schemas.openxmlformats.org/officeDocument/2006/relationships/customXml" Target="../ink/ink2787.xml"/><Relationship Id="rId261" Type="http://schemas.openxmlformats.org/officeDocument/2006/relationships/image" Target="../media/image2066.png"/><Relationship Id="rId14" Type="http://schemas.openxmlformats.org/officeDocument/2006/relationships/customXml" Target="../ink/ink2692.xml"/><Relationship Id="rId56" Type="http://schemas.openxmlformats.org/officeDocument/2006/relationships/customXml" Target="../ink/ink2713.xml"/><Relationship Id="rId317" Type="http://schemas.openxmlformats.org/officeDocument/2006/relationships/image" Target="../media/image2094.png"/><Relationship Id="rId359" Type="http://schemas.openxmlformats.org/officeDocument/2006/relationships/image" Target="../media/image2115.png"/><Relationship Id="rId121" Type="http://schemas.openxmlformats.org/officeDocument/2006/relationships/image" Target="../media/image1996.png"/><Relationship Id="rId163" Type="http://schemas.openxmlformats.org/officeDocument/2006/relationships/image" Target="../media/image2017.png"/><Relationship Id="rId219" Type="http://schemas.openxmlformats.org/officeDocument/2006/relationships/image" Target="../media/image2045.png"/><Relationship Id="rId370" Type="http://schemas.openxmlformats.org/officeDocument/2006/relationships/customXml" Target="../ink/ink2868.xml"/><Relationship Id="rId230" Type="http://schemas.openxmlformats.org/officeDocument/2006/relationships/customXml" Target="../ink/ink2798.xml"/><Relationship Id="rId25" Type="http://schemas.openxmlformats.org/officeDocument/2006/relationships/image" Target="../media/image19480.png"/><Relationship Id="rId67" Type="http://schemas.openxmlformats.org/officeDocument/2006/relationships/image" Target="../media/image1969.png"/><Relationship Id="rId272" Type="http://schemas.openxmlformats.org/officeDocument/2006/relationships/customXml" Target="../ink/ink2819.xml"/><Relationship Id="rId328" Type="http://schemas.openxmlformats.org/officeDocument/2006/relationships/customXml" Target="../ink/ink2847.xml"/><Relationship Id="rId132" Type="http://schemas.openxmlformats.org/officeDocument/2006/relationships/customXml" Target="../ink/ink2749.xml"/><Relationship Id="rId174" Type="http://schemas.openxmlformats.org/officeDocument/2006/relationships/customXml" Target="../ink/ink2770.xml"/><Relationship Id="rId241" Type="http://schemas.openxmlformats.org/officeDocument/2006/relationships/image" Target="../media/image2056.png"/><Relationship Id="rId15" Type="http://schemas.openxmlformats.org/officeDocument/2006/relationships/image" Target="../media/image19430.png"/><Relationship Id="rId36" Type="http://schemas.openxmlformats.org/officeDocument/2006/relationships/customXml" Target="../ink/ink2703.xml"/><Relationship Id="rId57" Type="http://schemas.openxmlformats.org/officeDocument/2006/relationships/image" Target="../media/image1964.png"/><Relationship Id="rId262" Type="http://schemas.openxmlformats.org/officeDocument/2006/relationships/customXml" Target="../ink/ink2814.xml"/><Relationship Id="rId283" Type="http://schemas.openxmlformats.org/officeDocument/2006/relationships/image" Target="../media/image2077.png"/><Relationship Id="rId318" Type="http://schemas.openxmlformats.org/officeDocument/2006/relationships/customXml" Target="../ink/ink2842.xml"/><Relationship Id="rId339" Type="http://schemas.openxmlformats.org/officeDocument/2006/relationships/image" Target="../media/image2105.png"/><Relationship Id="rId78" Type="http://schemas.openxmlformats.org/officeDocument/2006/relationships/customXml" Target="../ink/ink2724.xml"/><Relationship Id="rId101" Type="http://schemas.openxmlformats.org/officeDocument/2006/relationships/image" Target="../media/image1986.png"/><Relationship Id="rId122" Type="http://schemas.openxmlformats.org/officeDocument/2006/relationships/customXml" Target="../ink/ink2744.xml"/><Relationship Id="rId143" Type="http://schemas.openxmlformats.org/officeDocument/2006/relationships/image" Target="../media/image2007.png"/><Relationship Id="rId164" Type="http://schemas.openxmlformats.org/officeDocument/2006/relationships/customXml" Target="../ink/ink2765.xml"/><Relationship Id="rId185" Type="http://schemas.openxmlformats.org/officeDocument/2006/relationships/image" Target="../media/image2028.png"/><Relationship Id="rId350" Type="http://schemas.openxmlformats.org/officeDocument/2006/relationships/customXml" Target="../ink/ink2858.xml"/><Relationship Id="rId371" Type="http://schemas.openxmlformats.org/officeDocument/2006/relationships/image" Target="../media/image2119.png"/><Relationship Id="rId9" Type="http://schemas.openxmlformats.org/officeDocument/2006/relationships/image" Target="../media/image19400.png"/><Relationship Id="rId210" Type="http://schemas.openxmlformats.org/officeDocument/2006/relationships/customXml" Target="../ink/ink2788.xml"/><Relationship Id="rId26" Type="http://schemas.openxmlformats.org/officeDocument/2006/relationships/customXml" Target="../ink/ink2698.xml"/><Relationship Id="rId231" Type="http://schemas.openxmlformats.org/officeDocument/2006/relationships/image" Target="../media/image2051.png"/><Relationship Id="rId252" Type="http://schemas.openxmlformats.org/officeDocument/2006/relationships/customXml" Target="../ink/ink2809.xml"/><Relationship Id="rId273" Type="http://schemas.openxmlformats.org/officeDocument/2006/relationships/image" Target="../media/image2072.png"/><Relationship Id="rId294" Type="http://schemas.openxmlformats.org/officeDocument/2006/relationships/customXml" Target="../ink/ink2830.xml"/><Relationship Id="rId308" Type="http://schemas.openxmlformats.org/officeDocument/2006/relationships/customXml" Target="../ink/ink2837.xml"/><Relationship Id="rId329" Type="http://schemas.openxmlformats.org/officeDocument/2006/relationships/image" Target="../media/image2100.png"/><Relationship Id="rId47" Type="http://schemas.openxmlformats.org/officeDocument/2006/relationships/image" Target="../media/image19590.png"/><Relationship Id="rId68" Type="http://schemas.openxmlformats.org/officeDocument/2006/relationships/customXml" Target="../ink/ink2719.xml"/><Relationship Id="rId89" Type="http://schemas.openxmlformats.org/officeDocument/2006/relationships/image" Target="../media/image1980.png"/><Relationship Id="rId112" Type="http://schemas.openxmlformats.org/officeDocument/2006/relationships/customXml" Target="../ink/ink2739.xml"/><Relationship Id="rId133" Type="http://schemas.openxmlformats.org/officeDocument/2006/relationships/image" Target="../media/image2002.png"/><Relationship Id="rId154" Type="http://schemas.openxmlformats.org/officeDocument/2006/relationships/customXml" Target="../ink/ink2760.xml"/><Relationship Id="rId175" Type="http://schemas.openxmlformats.org/officeDocument/2006/relationships/image" Target="../media/image2023.png"/><Relationship Id="rId340" Type="http://schemas.openxmlformats.org/officeDocument/2006/relationships/customXml" Target="../ink/ink2853.xml"/><Relationship Id="rId361" Type="http://schemas.openxmlformats.org/officeDocument/2006/relationships/image" Target="../media/image2116.png"/><Relationship Id="rId196" Type="http://schemas.openxmlformats.org/officeDocument/2006/relationships/customXml" Target="../ink/ink2781.xml"/><Relationship Id="rId200" Type="http://schemas.openxmlformats.org/officeDocument/2006/relationships/customXml" Target="../ink/ink2783.xml"/><Relationship Id="rId16" Type="http://schemas.openxmlformats.org/officeDocument/2006/relationships/customXml" Target="../ink/ink2693.xml"/><Relationship Id="rId221" Type="http://schemas.openxmlformats.org/officeDocument/2006/relationships/image" Target="../media/image2046.png"/><Relationship Id="rId242" Type="http://schemas.openxmlformats.org/officeDocument/2006/relationships/customXml" Target="../ink/ink2804.xml"/><Relationship Id="rId263" Type="http://schemas.openxmlformats.org/officeDocument/2006/relationships/image" Target="../media/image2067.png"/><Relationship Id="rId284" Type="http://schemas.openxmlformats.org/officeDocument/2006/relationships/customXml" Target="../ink/ink2825.xml"/><Relationship Id="rId319" Type="http://schemas.openxmlformats.org/officeDocument/2006/relationships/image" Target="../media/image2095.png"/><Relationship Id="rId37" Type="http://schemas.openxmlformats.org/officeDocument/2006/relationships/image" Target="../media/image19540.png"/><Relationship Id="rId58" Type="http://schemas.openxmlformats.org/officeDocument/2006/relationships/customXml" Target="../ink/ink2714.xml"/><Relationship Id="rId79" Type="http://schemas.openxmlformats.org/officeDocument/2006/relationships/image" Target="../media/image1975.png"/><Relationship Id="rId102" Type="http://schemas.openxmlformats.org/officeDocument/2006/relationships/customXml" Target="../ink/ink2734.xml"/><Relationship Id="rId123" Type="http://schemas.openxmlformats.org/officeDocument/2006/relationships/image" Target="../media/image1997.png"/><Relationship Id="rId144" Type="http://schemas.openxmlformats.org/officeDocument/2006/relationships/customXml" Target="../ink/ink2755.xml"/><Relationship Id="rId330" Type="http://schemas.openxmlformats.org/officeDocument/2006/relationships/customXml" Target="../ink/ink2848.xml"/><Relationship Id="rId90" Type="http://schemas.openxmlformats.org/officeDocument/2006/relationships/customXml" Target="../ink/ink2730.xml"/><Relationship Id="rId165" Type="http://schemas.openxmlformats.org/officeDocument/2006/relationships/image" Target="../media/image2018.png"/><Relationship Id="rId186" Type="http://schemas.openxmlformats.org/officeDocument/2006/relationships/customXml" Target="../ink/ink2776.xml"/><Relationship Id="rId351" Type="http://schemas.openxmlformats.org/officeDocument/2006/relationships/image" Target="../media/image2111.png"/><Relationship Id="rId372" Type="http://schemas.openxmlformats.org/officeDocument/2006/relationships/customXml" Target="../ink/ink2869.xml"/><Relationship Id="rId211" Type="http://schemas.openxmlformats.org/officeDocument/2006/relationships/image" Target="../media/image2041.png"/><Relationship Id="rId232" Type="http://schemas.openxmlformats.org/officeDocument/2006/relationships/customXml" Target="../ink/ink2799.xml"/><Relationship Id="rId253" Type="http://schemas.openxmlformats.org/officeDocument/2006/relationships/image" Target="../media/image2062.png"/><Relationship Id="rId274" Type="http://schemas.openxmlformats.org/officeDocument/2006/relationships/customXml" Target="../ink/ink2820.xml"/><Relationship Id="rId295" Type="http://schemas.openxmlformats.org/officeDocument/2006/relationships/image" Target="../media/image2083.png"/><Relationship Id="rId309" Type="http://schemas.openxmlformats.org/officeDocument/2006/relationships/image" Target="../media/image2090.png"/><Relationship Id="rId27" Type="http://schemas.openxmlformats.org/officeDocument/2006/relationships/image" Target="../media/image19490.png"/><Relationship Id="rId48" Type="http://schemas.openxmlformats.org/officeDocument/2006/relationships/customXml" Target="../ink/ink2709.xml"/><Relationship Id="rId69" Type="http://schemas.openxmlformats.org/officeDocument/2006/relationships/image" Target="../media/image1970.png"/><Relationship Id="rId113" Type="http://schemas.openxmlformats.org/officeDocument/2006/relationships/image" Target="../media/image1992.png"/><Relationship Id="rId134" Type="http://schemas.openxmlformats.org/officeDocument/2006/relationships/customXml" Target="../ink/ink2750.xml"/><Relationship Id="rId320" Type="http://schemas.openxmlformats.org/officeDocument/2006/relationships/customXml" Target="../ink/ink2843.xml"/><Relationship Id="rId80" Type="http://schemas.openxmlformats.org/officeDocument/2006/relationships/customXml" Target="../ink/ink2725.xml"/><Relationship Id="rId155" Type="http://schemas.openxmlformats.org/officeDocument/2006/relationships/image" Target="../media/image2013.png"/><Relationship Id="rId176" Type="http://schemas.openxmlformats.org/officeDocument/2006/relationships/customXml" Target="../ink/ink2771.xml"/><Relationship Id="rId197" Type="http://schemas.openxmlformats.org/officeDocument/2006/relationships/image" Target="../media/image2034.png"/><Relationship Id="rId341" Type="http://schemas.openxmlformats.org/officeDocument/2006/relationships/image" Target="../media/image2106.png"/><Relationship Id="rId362" Type="http://schemas.openxmlformats.org/officeDocument/2006/relationships/customXml" Target="../ink/ink2864.xml"/><Relationship Id="rId201" Type="http://schemas.openxmlformats.org/officeDocument/2006/relationships/image" Target="../media/image2036.png"/><Relationship Id="rId222" Type="http://schemas.openxmlformats.org/officeDocument/2006/relationships/customXml" Target="../ink/ink2794.xml"/><Relationship Id="rId243" Type="http://schemas.openxmlformats.org/officeDocument/2006/relationships/image" Target="../media/image2057.png"/><Relationship Id="rId264" Type="http://schemas.openxmlformats.org/officeDocument/2006/relationships/customXml" Target="../ink/ink2815.xml"/><Relationship Id="rId285" Type="http://schemas.openxmlformats.org/officeDocument/2006/relationships/image" Target="../media/image2078.png"/><Relationship Id="rId17" Type="http://schemas.openxmlformats.org/officeDocument/2006/relationships/image" Target="../media/image19440.png"/><Relationship Id="rId38" Type="http://schemas.openxmlformats.org/officeDocument/2006/relationships/customXml" Target="../ink/ink2704.xml"/><Relationship Id="rId59" Type="http://schemas.openxmlformats.org/officeDocument/2006/relationships/image" Target="../media/image1965.png"/><Relationship Id="rId103" Type="http://schemas.openxmlformats.org/officeDocument/2006/relationships/image" Target="../media/image1987.png"/><Relationship Id="rId124" Type="http://schemas.openxmlformats.org/officeDocument/2006/relationships/customXml" Target="../ink/ink2745.xml"/><Relationship Id="rId310" Type="http://schemas.openxmlformats.org/officeDocument/2006/relationships/customXml" Target="../ink/ink2838.xml"/><Relationship Id="rId70" Type="http://schemas.openxmlformats.org/officeDocument/2006/relationships/customXml" Target="../ink/ink2720.xml"/><Relationship Id="rId91" Type="http://schemas.openxmlformats.org/officeDocument/2006/relationships/image" Target="../media/image1981.png"/><Relationship Id="rId145" Type="http://schemas.openxmlformats.org/officeDocument/2006/relationships/image" Target="../media/image2008.png"/><Relationship Id="rId166" Type="http://schemas.openxmlformats.org/officeDocument/2006/relationships/customXml" Target="../ink/ink2766.xml"/><Relationship Id="rId187" Type="http://schemas.openxmlformats.org/officeDocument/2006/relationships/image" Target="../media/image2029.png"/><Relationship Id="rId331" Type="http://schemas.openxmlformats.org/officeDocument/2006/relationships/image" Target="../media/image2101.png"/><Relationship Id="rId352" Type="http://schemas.openxmlformats.org/officeDocument/2006/relationships/customXml" Target="../ink/ink2859.xml"/><Relationship Id="rId373" Type="http://schemas.openxmlformats.org/officeDocument/2006/relationships/image" Target="../media/image21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89.xml"/><Relationship Id="rId233" Type="http://schemas.openxmlformats.org/officeDocument/2006/relationships/image" Target="../media/image2052.png"/><Relationship Id="rId254" Type="http://schemas.openxmlformats.org/officeDocument/2006/relationships/customXml" Target="../ink/ink2810.xml"/><Relationship Id="rId28" Type="http://schemas.openxmlformats.org/officeDocument/2006/relationships/customXml" Target="../ink/ink2699.xml"/><Relationship Id="rId49" Type="http://schemas.openxmlformats.org/officeDocument/2006/relationships/image" Target="../media/image19600.png"/><Relationship Id="rId114" Type="http://schemas.openxmlformats.org/officeDocument/2006/relationships/customXml" Target="../ink/ink2740.xml"/><Relationship Id="rId275" Type="http://schemas.openxmlformats.org/officeDocument/2006/relationships/image" Target="../media/image2073.png"/><Relationship Id="rId296" Type="http://schemas.openxmlformats.org/officeDocument/2006/relationships/customXml" Target="../ink/ink2831.xml"/><Relationship Id="rId300" Type="http://schemas.openxmlformats.org/officeDocument/2006/relationships/customXml" Target="../ink/ink2833.xml"/><Relationship Id="rId60" Type="http://schemas.openxmlformats.org/officeDocument/2006/relationships/customXml" Target="../ink/ink2715.xml"/><Relationship Id="rId81" Type="http://schemas.openxmlformats.org/officeDocument/2006/relationships/image" Target="../media/image1976.png"/><Relationship Id="rId135" Type="http://schemas.openxmlformats.org/officeDocument/2006/relationships/image" Target="../media/image2003.png"/><Relationship Id="rId156" Type="http://schemas.openxmlformats.org/officeDocument/2006/relationships/customXml" Target="../ink/ink2761.xml"/><Relationship Id="rId177" Type="http://schemas.openxmlformats.org/officeDocument/2006/relationships/image" Target="../media/image2024.png"/><Relationship Id="rId198" Type="http://schemas.openxmlformats.org/officeDocument/2006/relationships/customXml" Target="../ink/ink2782.xml"/><Relationship Id="rId321" Type="http://schemas.openxmlformats.org/officeDocument/2006/relationships/image" Target="../media/image2096.png"/><Relationship Id="rId342" Type="http://schemas.openxmlformats.org/officeDocument/2006/relationships/customXml" Target="../ink/ink2854.xml"/><Relationship Id="rId363" Type="http://schemas.openxmlformats.org/officeDocument/2006/relationships/image" Target="../media/image2117.png"/><Relationship Id="rId202" Type="http://schemas.openxmlformats.org/officeDocument/2006/relationships/customXml" Target="../ink/ink2784.xml"/><Relationship Id="rId223" Type="http://schemas.openxmlformats.org/officeDocument/2006/relationships/image" Target="../media/image2047.png"/><Relationship Id="rId244" Type="http://schemas.openxmlformats.org/officeDocument/2006/relationships/customXml" Target="../ink/ink2805.xml"/><Relationship Id="rId18" Type="http://schemas.openxmlformats.org/officeDocument/2006/relationships/customXml" Target="../ink/ink2694.xml"/><Relationship Id="rId39" Type="http://schemas.openxmlformats.org/officeDocument/2006/relationships/image" Target="../media/image19550.png"/><Relationship Id="rId265" Type="http://schemas.openxmlformats.org/officeDocument/2006/relationships/image" Target="../media/image2068.png"/><Relationship Id="rId286" Type="http://schemas.openxmlformats.org/officeDocument/2006/relationships/customXml" Target="../ink/ink2826.xml"/><Relationship Id="rId50" Type="http://schemas.openxmlformats.org/officeDocument/2006/relationships/customXml" Target="../ink/ink2710.xml"/><Relationship Id="rId104" Type="http://schemas.openxmlformats.org/officeDocument/2006/relationships/customXml" Target="../ink/ink2735.xml"/><Relationship Id="rId125" Type="http://schemas.openxmlformats.org/officeDocument/2006/relationships/image" Target="../media/image1998.png"/><Relationship Id="rId146" Type="http://schemas.openxmlformats.org/officeDocument/2006/relationships/customXml" Target="../ink/ink2756.xml"/><Relationship Id="rId167" Type="http://schemas.openxmlformats.org/officeDocument/2006/relationships/image" Target="../media/image2019.png"/><Relationship Id="rId188" Type="http://schemas.openxmlformats.org/officeDocument/2006/relationships/customXml" Target="../ink/ink2777.xml"/><Relationship Id="rId311" Type="http://schemas.openxmlformats.org/officeDocument/2006/relationships/image" Target="../media/image2091.png"/><Relationship Id="rId332" Type="http://schemas.openxmlformats.org/officeDocument/2006/relationships/customXml" Target="../ink/ink2849.xml"/><Relationship Id="rId353" Type="http://schemas.openxmlformats.org/officeDocument/2006/relationships/image" Target="../media/image2112.png"/><Relationship Id="rId374" Type="http://schemas.openxmlformats.org/officeDocument/2006/relationships/customXml" Target="../ink/ink2870.xml"/><Relationship Id="rId71" Type="http://schemas.openxmlformats.org/officeDocument/2006/relationships/image" Target="../media/image1971.png"/><Relationship Id="rId92" Type="http://schemas.openxmlformats.org/officeDocument/2006/relationships/customXml" Target="../ink/ink2731.xml"/><Relationship Id="rId213" Type="http://schemas.openxmlformats.org/officeDocument/2006/relationships/image" Target="../media/image2042.png"/><Relationship Id="rId234" Type="http://schemas.openxmlformats.org/officeDocument/2006/relationships/customXml" Target="../ink/ink2800.xml"/><Relationship Id="rId2" Type="http://schemas.openxmlformats.org/officeDocument/2006/relationships/customXml" Target="../ink/ink2686.xml"/><Relationship Id="rId29" Type="http://schemas.openxmlformats.org/officeDocument/2006/relationships/image" Target="../media/image19500.png"/><Relationship Id="rId255" Type="http://schemas.openxmlformats.org/officeDocument/2006/relationships/image" Target="../media/image2063.png"/><Relationship Id="rId276" Type="http://schemas.openxmlformats.org/officeDocument/2006/relationships/customXml" Target="../ink/ink2821.xml"/><Relationship Id="rId297" Type="http://schemas.openxmlformats.org/officeDocument/2006/relationships/image" Target="../media/image2084.png"/><Relationship Id="rId40" Type="http://schemas.openxmlformats.org/officeDocument/2006/relationships/customXml" Target="../ink/ink2705.xml"/><Relationship Id="rId115" Type="http://schemas.openxmlformats.org/officeDocument/2006/relationships/image" Target="../media/image1993.png"/><Relationship Id="rId136" Type="http://schemas.openxmlformats.org/officeDocument/2006/relationships/customXml" Target="../ink/ink2751.xml"/><Relationship Id="rId157" Type="http://schemas.openxmlformats.org/officeDocument/2006/relationships/image" Target="../media/image2014.png"/><Relationship Id="rId178" Type="http://schemas.openxmlformats.org/officeDocument/2006/relationships/customXml" Target="../ink/ink2772.xml"/><Relationship Id="rId301" Type="http://schemas.openxmlformats.org/officeDocument/2006/relationships/image" Target="../media/image2086.png"/><Relationship Id="rId322" Type="http://schemas.openxmlformats.org/officeDocument/2006/relationships/customXml" Target="../ink/ink2844.xml"/><Relationship Id="rId343" Type="http://schemas.openxmlformats.org/officeDocument/2006/relationships/image" Target="../media/image2107.png"/><Relationship Id="rId364" Type="http://schemas.openxmlformats.org/officeDocument/2006/relationships/customXml" Target="../ink/ink2865.xml"/><Relationship Id="rId61" Type="http://schemas.openxmlformats.org/officeDocument/2006/relationships/image" Target="../media/image1966.png"/><Relationship Id="rId82" Type="http://schemas.openxmlformats.org/officeDocument/2006/relationships/customXml" Target="../ink/ink2726.xml"/><Relationship Id="rId199" Type="http://schemas.openxmlformats.org/officeDocument/2006/relationships/image" Target="../media/image2035.png"/><Relationship Id="rId203" Type="http://schemas.openxmlformats.org/officeDocument/2006/relationships/image" Target="../media/image2037.png"/><Relationship Id="rId19" Type="http://schemas.openxmlformats.org/officeDocument/2006/relationships/image" Target="../media/image19450.png"/><Relationship Id="rId224" Type="http://schemas.openxmlformats.org/officeDocument/2006/relationships/customXml" Target="../ink/ink2795.xml"/><Relationship Id="rId245" Type="http://schemas.openxmlformats.org/officeDocument/2006/relationships/image" Target="../media/image2058.png"/><Relationship Id="rId266" Type="http://schemas.openxmlformats.org/officeDocument/2006/relationships/customXml" Target="../ink/ink2816.xml"/><Relationship Id="rId287" Type="http://schemas.openxmlformats.org/officeDocument/2006/relationships/image" Target="../media/image2079.png"/><Relationship Id="rId30" Type="http://schemas.openxmlformats.org/officeDocument/2006/relationships/customXml" Target="../ink/ink2700.xml"/><Relationship Id="rId105" Type="http://schemas.openxmlformats.org/officeDocument/2006/relationships/image" Target="../media/image1988.png"/><Relationship Id="rId126" Type="http://schemas.openxmlformats.org/officeDocument/2006/relationships/customXml" Target="../ink/ink2746.xml"/><Relationship Id="rId147" Type="http://schemas.openxmlformats.org/officeDocument/2006/relationships/image" Target="../media/image2009.png"/><Relationship Id="rId168" Type="http://schemas.openxmlformats.org/officeDocument/2006/relationships/customXml" Target="../ink/ink2767.xml"/><Relationship Id="rId312" Type="http://schemas.openxmlformats.org/officeDocument/2006/relationships/customXml" Target="../ink/ink2839.xml"/><Relationship Id="rId333" Type="http://schemas.openxmlformats.org/officeDocument/2006/relationships/image" Target="../media/image2102.png"/><Relationship Id="rId354" Type="http://schemas.openxmlformats.org/officeDocument/2006/relationships/customXml" Target="../ink/ink2860.xml"/><Relationship Id="rId51" Type="http://schemas.openxmlformats.org/officeDocument/2006/relationships/image" Target="../media/image19611.png"/><Relationship Id="rId72" Type="http://schemas.openxmlformats.org/officeDocument/2006/relationships/customXml" Target="../ink/ink2721.xml"/><Relationship Id="rId93" Type="http://schemas.openxmlformats.org/officeDocument/2006/relationships/image" Target="../media/image1982.png"/><Relationship Id="rId189" Type="http://schemas.openxmlformats.org/officeDocument/2006/relationships/image" Target="../media/image2030.png"/><Relationship Id="rId375" Type="http://schemas.openxmlformats.org/officeDocument/2006/relationships/image" Target="../media/image2121.png"/><Relationship Id="rId3" Type="http://schemas.openxmlformats.org/officeDocument/2006/relationships/image" Target="../media/image19370.png"/><Relationship Id="rId214" Type="http://schemas.openxmlformats.org/officeDocument/2006/relationships/customXml" Target="../ink/ink2790.xml"/><Relationship Id="rId235" Type="http://schemas.openxmlformats.org/officeDocument/2006/relationships/image" Target="../media/image2053.png"/><Relationship Id="rId256" Type="http://schemas.openxmlformats.org/officeDocument/2006/relationships/customXml" Target="../ink/ink2811.xml"/><Relationship Id="rId277" Type="http://schemas.openxmlformats.org/officeDocument/2006/relationships/image" Target="../media/image2074.png"/><Relationship Id="rId298" Type="http://schemas.openxmlformats.org/officeDocument/2006/relationships/customXml" Target="../ink/ink2832.xml"/><Relationship Id="rId116" Type="http://schemas.openxmlformats.org/officeDocument/2006/relationships/customXml" Target="../ink/ink2741.xml"/><Relationship Id="rId137" Type="http://schemas.openxmlformats.org/officeDocument/2006/relationships/image" Target="../media/image2004.png"/><Relationship Id="rId158" Type="http://schemas.openxmlformats.org/officeDocument/2006/relationships/customXml" Target="../ink/ink2762.xml"/><Relationship Id="rId302" Type="http://schemas.openxmlformats.org/officeDocument/2006/relationships/customXml" Target="../ink/ink2834.xml"/><Relationship Id="rId323" Type="http://schemas.openxmlformats.org/officeDocument/2006/relationships/image" Target="../media/image2097.png"/><Relationship Id="rId344" Type="http://schemas.openxmlformats.org/officeDocument/2006/relationships/customXml" Target="../ink/ink2855.xml"/><Relationship Id="rId20" Type="http://schemas.openxmlformats.org/officeDocument/2006/relationships/customXml" Target="../ink/ink2695.xml"/><Relationship Id="rId41" Type="http://schemas.openxmlformats.org/officeDocument/2006/relationships/image" Target="../media/image19560.png"/><Relationship Id="rId62" Type="http://schemas.openxmlformats.org/officeDocument/2006/relationships/customXml" Target="../ink/ink2716.xml"/><Relationship Id="rId83" Type="http://schemas.openxmlformats.org/officeDocument/2006/relationships/image" Target="../media/image1977.png"/><Relationship Id="rId179" Type="http://schemas.openxmlformats.org/officeDocument/2006/relationships/image" Target="../media/image2025.png"/><Relationship Id="rId365" Type="http://schemas.openxmlformats.org/officeDocument/2006/relationships/image" Target="../media/image2118.png"/><Relationship Id="rId190" Type="http://schemas.openxmlformats.org/officeDocument/2006/relationships/customXml" Target="../ink/ink2778.xml"/><Relationship Id="rId204" Type="http://schemas.openxmlformats.org/officeDocument/2006/relationships/customXml" Target="../ink/ink2785.xml"/><Relationship Id="rId225" Type="http://schemas.openxmlformats.org/officeDocument/2006/relationships/image" Target="../media/image2048.png"/><Relationship Id="rId246" Type="http://schemas.openxmlformats.org/officeDocument/2006/relationships/customXml" Target="../ink/ink2806.xml"/><Relationship Id="rId267" Type="http://schemas.openxmlformats.org/officeDocument/2006/relationships/image" Target="../media/image2069.png"/><Relationship Id="rId288" Type="http://schemas.openxmlformats.org/officeDocument/2006/relationships/customXml" Target="../ink/ink2827.xml"/><Relationship Id="rId106" Type="http://schemas.openxmlformats.org/officeDocument/2006/relationships/customXml" Target="../ink/ink2736.xml"/><Relationship Id="rId127" Type="http://schemas.openxmlformats.org/officeDocument/2006/relationships/image" Target="../media/image1999.png"/><Relationship Id="rId313" Type="http://schemas.openxmlformats.org/officeDocument/2006/relationships/image" Target="../media/image2092.png"/><Relationship Id="rId10" Type="http://schemas.openxmlformats.org/officeDocument/2006/relationships/customXml" Target="../ink/ink2690.xml"/><Relationship Id="rId31" Type="http://schemas.openxmlformats.org/officeDocument/2006/relationships/image" Target="../media/image19511.png"/><Relationship Id="rId52" Type="http://schemas.openxmlformats.org/officeDocument/2006/relationships/customXml" Target="../ink/ink2711.xml"/><Relationship Id="rId73" Type="http://schemas.openxmlformats.org/officeDocument/2006/relationships/image" Target="../media/image1972.png"/><Relationship Id="rId94" Type="http://schemas.openxmlformats.org/officeDocument/2006/relationships/customXml" Target="../ink/ink2732.xml"/><Relationship Id="rId148" Type="http://schemas.openxmlformats.org/officeDocument/2006/relationships/customXml" Target="../ink/ink2757.xml"/><Relationship Id="rId169" Type="http://schemas.openxmlformats.org/officeDocument/2006/relationships/image" Target="../media/image2020.png"/><Relationship Id="rId334" Type="http://schemas.openxmlformats.org/officeDocument/2006/relationships/customXml" Target="../ink/ink2850.xml"/><Relationship Id="rId355" Type="http://schemas.openxmlformats.org/officeDocument/2006/relationships/image" Target="../media/image2113.png"/><Relationship Id="rId4" Type="http://schemas.openxmlformats.org/officeDocument/2006/relationships/customXml" Target="../ink/ink2687.xml"/><Relationship Id="rId180" Type="http://schemas.openxmlformats.org/officeDocument/2006/relationships/customXml" Target="../ink/ink2773.xml"/><Relationship Id="rId215" Type="http://schemas.openxmlformats.org/officeDocument/2006/relationships/image" Target="../media/image2043.png"/><Relationship Id="rId236" Type="http://schemas.openxmlformats.org/officeDocument/2006/relationships/customXml" Target="../ink/ink2801.xml"/><Relationship Id="rId257" Type="http://schemas.openxmlformats.org/officeDocument/2006/relationships/image" Target="../media/image2064.png"/><Relationship Id="rId278" Type="http://schemas.openxmlformats.org/officeDocument/2006/relationships/customXml" Target="../ink/ink2822.xml"/><Relationship Id="rId303" Type="http://schemas.openxmlformats.org/officeDocument/2006/relationships/image" Target="../media/image2087.png"/><Relationship Id="rId42" Type="http://schemas.openxmlformats.org/officeDocument/2006/relationships/customXml" Target="../ink/ink2706.xml"/><Relationship Id="rId84" Type="http://schemas.openxmlformats.org/officeDocument/2006/relationships/customXml" Target="../ink/ink2727.xml"/><Relationship Id="rId138" Type="http://schemas.openxmlformats.org/officeDocument/2006/relationships/customXml" Target="../ink/ink2752.xml"/><Relationship Id="rId345" Type="http://schemas.openxmlformats.org/officeDocument/2006/relationships/image" Target="../media/image2108.png"/><Relationship Id="rId191" Type="http://schemas.openxmlformats.org/officeDocument/2006/relationships/image" Target="../media/image2031.png"/><Relationship Id="rId205" Type="http://schemas.openxmlformats.org/officeDocument/2006/relationships/image" Target="../media/image2038.png"/><Relationship Id="rId247" Type="http://schemas.openxmlformats.org/officeDocument/2006/relationships/image" Target="../media/image2059.png"/><Relationship Id="rId107" Type="http://schemas.openxmlformats.org/officeDocument/2006/relationships/image" Target="../media/image1989.png"/><Relationship Id="rId289" Type="http://schemas.openxmlformats.org/officeDocument/2006/relationships/image" Target="../media/image2080.png"/><Relationship Id="rId11" Type="http://schemas.openxmlformats.org/officeDocument/2006/relationships/image" Target="../media/image19411.png"/><Relationship Id="rId53" Type="http://schemas.openxmlformats.org/officeDocument/2006/relationships/image" Target="../media/image1962.png"/><Relationship Id="rId149" Type="http://schemas.openxmlformats.org/officeDocument/2006/relationships/image" Target="../media/image2010.png"/><Relationship Id="rId314" Type="http://schemas.openxmlformats.org/officeDocument/2006/relationships/customXml" Target="../ink/ink2840.xml"/><Relationship Id="rId356" Type="http://schemas.openxmlformats.org/officeDocument/2006/relationships/customXml" Target="../ink/ink2861.xml"/><Relationship Id="rId95" Type="http://schemas.openxmlformats.org/officeDocument/2006/relationships/image" Target="../media/image1983.png"/><Relationship Id="rId160" Type="http://schemas.openxmlformats.org/officeDocument/2006/relationships/customXml" Target="../ink/ink2763.xml"/><Relationship Id="rId216" Type="http://schemas.openxmlformats.org/officeDocument/2006/relationships/customXml" Target="../ink/ink2791.xml"/><Relationship Id="rId258" Type="http://schemas.openxmlformats.org/officeDocument/2006/relationships/customXml" Target="../ink/ink2812.xml"/><Relationship Id="rId22" Type="http://schemas.openxmlformats.org/officeDocument/2006/relationships/customXml" Target="../ink/ink2696.xml"/><Relationship Id="rId64" Type="http://schemas.openxmlformats.org/officeDocument/2006/relationships/customXml" Target="../ink/ink2717.xml"/><Relationship Id="rId118" Type="http://schemas.openxmlformats.org/officeDocument/2006/relationships/customXml" Target="../ink/ink2742.xml"/><Relationship Id="rId325" Type="http://schemas.openxmlformats.org/officeDocument/2006/relationships/image" Target="../media/image2098.png"/><Relationship Id="rId367" Type="http://schemas.openxmlformats.org/officeDocument/2006/relationships/image" Target="../media/image1984.png"/><Relationship Id="rId171" Type="http://schemas.openxmlformats.org/officeDocument/2006/relationships/image" Target="../media/image2021.png"/><Relationship Id="rId227" Type="http://schemas.openxmlformats.org/officeDocument/2006/relationships/image" Target="../media/image2049.png"/><Relationship Id="rId269" Type="http://schemas.openxmlformats.org/officeDocument/2006/relationships/image" Target="../media/image2070.png"/><Relationship Id="rId33" Type="http://schemas.openxmlformats.org/officeDocument/2006/relationships/image" Target="../media/image19520.png"/><Relationship Id="rId129" Type="http://schemas.openxmlformats.org/officeDocument/2006/relationships/image" Target="../media/image2000.png"/><Relationship Id="rId280" Type="http://schemas.openxmlformats.org/officeDocument/2006/relationships/customXml" Target="../ink/ink2823.xml"/><Relationship Id="rId336" Type="http://schemas.openxmlformats.org/officeDocument/2006/relationships/customXml" Target="../ink/ink2851.xml"/><Relationship Id="rId75" Type="http://schemas.openxmlformats.org/officeDocument/2006/relationships/image" Target="../media/image1973.png"/><Relationship Id="rId140" Type="http://schemas.openxmlformats.org/officeDocument/2006/relationships/customXml" Target="../ink/ink2753.xml"/><Relationship Id="rId182" Type="http://schemas.openxmlformats.org/officeDocument/2006/relationships/customXml" Target="../ink/ink2774.xml"/><Relationship Id="rId6" Type="http://schemas.openxmlformats.org/officeDocument/2006/relationships/customXml" Target="../ink/ink2688.xml"/><Relationship Id="rId238" Type="http://schemas.openxmlformats.org/officeDocument/2006/relationships/customXml" Target="../ink/ink2802.xml"/><Relationship Id="rId291" Type="http://schemas.openxmlformats.org/officeDocument/2006/relationships/image" Target="../media/image2081.png"/><Relationship Id="rId305" Type="http://schemas.openxmlformats.org/officeDocument/2006/relationships/image" Target="../media/image2088.png"/><Relationship Id="rId347" Type="http://schemas.openxmlformats.org/officeDocument/2006/relationships/image" Target="../media/image2109.png"/><Relationship Id="rId44" Type="http://schemas.openxmlformats.org/officeDocument/2006/relationships/customXml" Target="../ink/ink2707.xml"/><Relationship Id="rId86" Type="http://schemas.openxmlformats.org/officeDocument/2006/relationships/customXml" Target="../ink/ink2728.xml"/><Relationship Id="rId151" Type="http://schemas.openxmlformats.org/officeDocument/2006/relationships/image" Target="../media/image2011.png"/><Relationship Id="rId193" Type="http://schemas.openxmlformats.org/officeDocument/2006/relationships/image" Target="../media/image2032.png"/><Relationship Id="rId207" Type="http://schemas.openxmlformats.org/officeDocument/2006/relationships/image" Target="../media/image2039.png"/><Relationship Id="rId249" Type="http://schemas.openxmlformats.org/officeDocument/2006/relationships/image" Target="../media/image2060.png"/><Relationship Id="rId13" Type="http://schemas.openxmlformats.org/officeDocument/2006/relationships/image" Target="../media/image19420.png"/><Relationship Id="rId109" Type="http://schemas.openxmlformats.org/officeDocument/2006/relationships/image" Target="../media/image1990.png"/><Relationship Id="rId260" Type="http://schemas.openxmlformats.org/officeDocument/2006/relationships/customXml" Target="../ink/ink2813.xml"/><Relationship Id="rId316" Type="http://schemas.openxmlformats.org/officeDocument/2006/relationships/customXml" Target="../ink/ink2841.xml"/><Relationship Id="rId55" Type="http://schemas.openxmlformats.org/officeDocument/2006/relationships/image" Target="../media/image1963.png"/><Relationship Id="rId120" Type="http://schemas.openxmlformats.org/officeDocument/2006/relationships/customXml" Target="../ink/ink2743.xml"/><Relationship Id="rId358" Type="http://schemas.openxmlformats.org/officeDocument/2006/relationships/customXml" Target="../ink/ink2862.xml"/><Relationship Id="rId162" Type="http://schemas.openxmlformats.org/officeDocument/2006/relationships/customXml" Target="../ink/ink2764.xml"/><Relationship Id="rId218" Type="http://schemas.openxmlformats.org/officeDocument/2006/relationships/customXml" Target="../ink/ink2792.xml"/><Relationship Id="rId271" Type="http://schemas.openxmlformats.org/officeDocument/2006/relationships/image" Target="../media/image2071.png"/><Relationship Id="rId24" Type="http://schemas.openxmlformats.org/officeDocument/2006/relationships/customXml" Target="../ink/ink2697.xml"/><Relationship Id="rId66" Type="http://schemas.openxmlformats.org/officeDocument/2006/relationships/customXml" Target="../ink/ink2718.xml"/><Relationship Id="rId131" Type="http://schemas.openxmlformats.org/officeDocument/2006/relationships/image" Target="../media/image2001.png"/><Relationship Id="rId327" Type="http://schemas.openxmlformats.org/officeDocument/2006/relationships/image" Target="../media/image2099.png"/><Relationship Id="rId369" Type="http://schemas.openxmlformats.org/officeDocument/2006/relationships/image" Target="../media/image1985.png"/><Relationship Id="rId173" Type="http://schemas.openxmlformats.org/officeDocument/2006/relationships/image" Target="../media/image2022.png"/><Relationship Id="rId229" Type="http://schemas.openxmlformats.org/officeDocument/2006/relationships/image" Target="../media/image2050.png"/><Relationship Id="rId240" Type="http://schemas.openxmlformats.org/officeDocument/2006/relationships/customXml" Target="../ink/ink2803.xml"/><Relationship Id="rId35" Type="http://schemas.openxmlformats.org/officeDocument/2006/relationships/image" Target="../media/image19530.png"/><Relationship Id="rId77" Type="http://schemas.openxmlformats.org/officeDocument/2006/relationships/image" Target="../media/image1974.png"/><Relationship Id="rId282" Type="http://schemas.openxmlformats.org/officeDocument/2006/relationships/customXml" Target="../ink/ink2824.xml"/><Relationship Id="rId338" Type="http://schemas.openxmlformats.org/officeDocument/2006/relationships/customXml" Target="../ink/ink2852.xml"/><Relationship Id="rId8" Type="http://schemas.openxmlformats.org/officeDocument/2006/relationships/customXml" Target="../ink/ink2689.xml"/><Relationship Id="rId142" Type="http://schemas.openxmlformats.org/officeDocument/2006/relationships/customXml" Target="../ink/ink2754.xml"/><Relationship Id="rId184" Type="http://schemas.openxmlformats.org/officeDocument/2006/relationships/customXml" Target="../ink/ink2775.xml"/><Relationship Id="rId251" Type="http://schemas.openxmlformats.org/officeDocument/2006/relationships/image" Target="../media/image2061.png"/><Relationship Id="rId46" Type="http://schemas.openxmlformats.org/officeDocument/2006/relationships/customXml" Target="../ink/ink2708.xml"/><Relationship Id="rId293" Type="http://schemas.openxmlformats.org/officeDocument/2006/relationships/image" Target="../media/image2082.png"/><Relationship Id="rId307" Type="http://schemas.openxmlformats.org/officeDocument/2006/relationships/image" Target="../media/image2089.png"/><Relationship Id="rId349" Type="http://schemas.openxmlformats.org/officeDocument/2006/relationships/image" Target="../media/image2110.png"/><Relationship Id="rId88" Type="http://schemas.openxmlformats.org/officeDocument/2006/relationships/customXml" Target="../ink/ink2729.xml"/><Relationship Id="rId111" Type="http://schemas.openxmlformats.org/officeDocument/2006/relationships/image" Target="../media/image1991.png"/><Relationship Id="rId153" Type="http://schemas.openxmlformats.org/officeDocument/2006/relationships/image" Target="../media/image2012.png"/><Relationship Id="rId195" Type="http://schemas.openxmlformats.org/officeDocument/2006/relationships/image" Target="../media/image2033.png"/><Relationship Id="rId209" Type="http://schemas.openxmlformats.org/officeDocument/2006/relationships/image" Target="../media/image2040.png"/><Relationship Id="rId360" Type="http://schemas.openxmlformats.org/officeDocument/2006/relationships/customXml" Target="../ink/ink2863.xml"/><Relationship Id="rId220" Type="http://schemas.openxmlformats.org/officeDocument/2006/relationships/customXml" Target="../ink/ink279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6.png"/><Relationship Id="rId21" Type="http://schemas.openxmlformats.org/officeDocument/2006/relationships/image" Target="../media/image2128.png"/><Relationship Id="rId42" Type="http://schemas.openxmlformats.org/officeDocument/2006/relationships/customXml" Target="../ink/ink2891.xml"/><Relationship Id="rId63" Type="http://schemas.openxmlformats.org/officeDocument/2006/relationships/image" Target="../media/image2149.png"/><Relationship Id="rId84" Type="http://schemas.openxmlformats.org/officeDocument/2006/relationships/customXml" Target="../ink/ink2912.xml"/><Relationship Id="rId138" Type="http://schemas.openxmlformats.org/officeDocument/2006/relationships/customXml" Target="../ink/ink2939.xml"/><Relationship Id="rId159" Type="http://schemas.openxmlformats.org/officeDocument/2006/relationships/image" Target="../media/image2197.png"/><Relationship Id="rId170" Type="http://schemas.openxmlformats.org/officeDocument/2006/relationships/customXml" Target="../ink/ink2955.xml"/><Relationship Id="rId191" Type="http://schemas.openxmlformats.org/officeDocument/2006/relationships/image" Target="../media/image2213.png"/><Relationship Id="rId205" Type="http://schemas.openxmlformats.org/officeDocument/2006/relationships/image" Target="../media/image2220.png"/><Relationship Id="rId226" Type="http://schemas.openxmlformats.org/officeDocument/2006/relationships/customXml" Target="../ink/ink2983.xml"/><Relationship Id="rId247" Type="http://schemas.openxmlformats.org/officeDocument/2006/relationships/image" Target="../media/image2240.png"/><Relationship Id="rId107" Type="http://schemas.openxmlformats.org/officeDocument/2006/relationships/image" Target="../media/image2171.png"/><Relationship Id="rId11" Type="http://schemas.openxmlformats.org/officeDocument/2006/relationships/image" Target="../media/image2123.png"/><Relationship Id="rId32" Type="http://schemas.openxmlformats.org/officeDocument/2006/relationships/customXml" Target="../ink/ink2886.xml"/><Relationship Id="rId53" Type="http://schemas.openxmlformats.org/officeDocument/2006/relationships/image" Target="../media/image2144.png"/><Relationship Id="rId74" Type="http://schemas.openxmlformats.org/officeDocument/2006/relationships/customXml" Target="../ink/ink2907.xml"/><Relationship Id="rId128" Type="http://schemas.openxmlformats.org/officeDocument/2006/relationships/customXml" Target="../ink/ink2934.xml"/><Relationship Id="rId149" Type="http://schemas.openxmlformats.org/officeDocument/2006/relationships/image" Target="../media/image2192.png"/><Relationship Id="rId5" Type="http://schemas.openxmlformats.org/officeDocument/2006/relationships/image" Target="../media/image21200.png"/><Relationship Id="rId95" Type="http://schemas.openxmlformats.org/officeDocument/2006/relationships/image" Target="../media/image2165.png"/><Relationship Id="rId160" Type="http://schemas.openxmlformats.org/officeDocument/2006/relationships/customXml" Target="../ink/ink2950.xml"/><Relationship Id="rId181" Type="http://schemas.openxmlformats.org/officeDocument/2006/relationships/image" Target="../media/image2208.png"/><Relationship Id="rId216" Type="http://schemas.openxmlformats.org/officeDocument/2006/relationships/customXml" Target="../ink/ink2978.xml"/><Relationship Id="rId237" Type="http://schemas.openxmlformats.org/officeDocument/2006/relationships/image" Target="../media/image2236.png"/><Relationship Id="rId258" Type="http://schemas.openxmlformats.org/officeDocument/2006/relationships/customXml" Target="../ink/ink2999.xml"/><Relationship Id="rId22" Type="http://schemas.openxmlformats.org/officeDocument/2006/relationships/customXml" Target="../ink/ink2881.xml"/><Relationship Id="rId43" Type="http://schemas.openxmlformats.org/officeDocument/2006/relationships/image" Target="../media/image2139.png"/><Relationship Id="rId64" Type="http://schemas.openxmlformats.org/officeDocument/2006/relationships/customXml" Target="../ink/ink2902.xml"/><Relationship Id="rId118" Type="http://schemas.openxmlformats.org/officeDocument/2006/relationships/customXml" Target="../ink/ink2929.xml"/><Relationship Id="rId139" Type="http://schemas.openxmlformats.org/officeDocument/2006/relationships/image" Target="../media/image2187.png"/><Relationship Id="rId85" Type="http://schemas.openxmlformats.org/officeDocument/2006/relationships/image" Target="../media/image2160.png"/><Relationship Id="rId150" Type="http://schemas.openxmlformats.org/officeDocument/2006/relationships/customXml" Target="../ink/ink2945.xml"/><Relationship Id="rId171" Type="http://schemas.openxmlformats.org/officeDocument/2006/relationships/image" Target="../media/image2203.png"/><Relationship Id="rId192" Type="http://schemas.openxmlformats.org/officeDocument/2006/relationships/customXml" Target="../ink/ink2966.xml"/><Relationship Id="rId206" Type="http://schemas.openxmlformats.org/officeDocument/2006/relationships/customXml" Target="../ink/ink2973.xml"/><Relationship Id="rId227" Type="http://schemas.openxmlformats.org/officeDocument/2006/relationships/image" Target="../media/image2231.png"/><Relationship Id="rId248" Type="http://schemas.openxmlformats.org/officeDocument/2006/relationships/customXml" Target="../ink/ink2994.xml"/><Relationship Id="rId12" Type="http://schemas.openxmlformats.org/officeDocument/2006/relationships/customXml" Target="../ink/ink2876.xml"/><Relationship Id="rId33" Type="http://schemas.openxmlformats.org/officeDocument/2006/relationships/image" Target="../media/image2134.png"/><Relationship Id="rId108" Type="http://schemas.openxmlformats.org/officeDocument/2006/relationships/customXml" Target="../ink/ink2924.xml"/><Relationship Id="rId129" Type="http://schemas.openxmlformats.org/officeDocument/2006/relationships/image" Target="../media/image2182.png"/><Relationship Id="rId54" Type="http://schemas.openxmlformats.org/officeDocument/2006/relationships/customXml" Target="../ink/ink2897.xml"/><Relationship Id="rId75" Type="http://schemas.openxmlformats.org/officeDocument/2006/relationships/image" Target="../media/image2155.png"/><Relationship Id="rId96" Type="http://schemas.openxmlformats.org/officeDocument/2006/relationships/customXml" Target="../ink/ink2918.xml"/><Relationship Id="rId140" Type="http://schemas.openxmlformats.org/officeDocument/2006/relationships/customXml" Target="../ink/ink2940.xml"/><Relationship Id="rId161" Type="http://schemas.openxmlformats.org/officeDocument/2006/relationships/image" Target="../media/image2198.png"/><Relationship Id="rId182" Type="http://schemas.openxmlformats.org/officeDocument/2006/relationships/customXml" Target="../ink/ink2961.xml"/><Relationship Id="rId217" Type="http://schemas.openxmlformats.org/officeDocument/2006/relationships/image" Target="../media/image2226.png"/><Relationship Id="rId6" Type="http://schemas.openxmlformats.org/officeDocument/2006/relationships/customXml" Target="../ink/ink2873.xml"/><Relationship Id="rId238" Type="http://schemas.openxmlformats.org/officeDocument/2006/relationships/customXml" Target="../ink/ink2989.xml"/><Relationship Id="rId259" Type="http://schemas.openxmlformats.org/officeDocument/2006/relationships/image" Target="../media/image2246.png"/><Relationship Id="rId23" Type="http://schemas.openxmlformats.org/officeDocument/2006/relationships/image" Target="../media/image2129.png"/><Relationship Id="rId119" Type="http://schemas.openxmlformats.org/officeDocument/2006/relationships/image" Target="../media/image2177.png"/><Relationship Id="rId44" Type="http://schemas.openxmlformats.org/officeDocument/2006/relationships/customXml" Target="../ink/ink2892.xml"/><Relationship Id="rId65" Type="http://schemas.openxmlformats.org/officeDocument/2006/relationships/image" Target="../media/image2150.png"/><Relationship Id="rId86" Type="http://schemas.openxmlformats.org/officeDocument/2006/relationships/customXml" Target="../ink/ink2913.xml"/><Relationship Id="rId130" Type="http://schemas.openxmlformats.org/officeDocument/2006/relationships/customXml" Target="../ink/ink2935.xml"/><Relationship Id="rId151" Type="http://schemas.openxmlformats.org/officeDocument/2006/relationships/image" Target="../media/image2193.png"/><Relationship Id="rId172" Type="http://schemas.openxmlformats.org/officeDocument/2006/relationships/customXml" Target="../ink/ink2956.xml"/><Relationship Id="rId193" Type="http://schemas.openxmlformats.org/officeDocument/2006/relationships/image" Target="../media/image2214.png"/><Relationship Id="rId207" Type="http://schemas.openxmlformats.org/officeDocument/2006/relationships/image" Target="../media/image2221.png"/><Relationship Id="rId228" Type="http://schemas.openxmlformats.org/officeDocument/2006/relationships/customXml" Target="../ink/ink2984.xml"/><Relationship Id="rId249" Type="http://schemas.openxmlformats.org/officeDocument/2006/relationships/image" Target="../media/image2241.png"/><Relationship Id="rId13" Type="http://schemas.openxmlformats.org/officeDocument/2006/relationships/image" Target="../media/image2124.png"/><Relationship Id="rId109" Type="http://schemas.openxmlformats.org/officeDocument/2006/relationships/image" Target="../media/image2172.png"/><Relationship Id="rId34" Type="http://schemas.openxmlformats.org/officeDocument/2006/relationships/customXml" Target="../ink/ink2887.xml"/><Relationship Id="rId55" Type="http://schemas.openxmlformats.org/officeDocument/2006/relationships/image" Target="../media/image2145.png"/><Relationship Id="rId76" Type="http://schemas.openxmlformats.org/officeDocument/2006/relationships/customXml" Target="../ink/ink2908.xml"/><Relationship Id="rId97" Type="http://schemas.openxmlformats.org/officeDocument/2006/relationships/image" Target="../media/image2166.png"/><Relationship Id="rId120" Type="http://schemas.openxmlformats.org/officeDocument/2006/relationships/customXml" Target="../ink/ink2930.xml"/><Relationship Id="rId141" Type="http://schemas.openxmlformats.org/officeDocument/2006/relationships/image" Target="../media/image2188.png"/><Relationship Id="rId7" Type="http://schemas.openxmlformats.org/officeDocument/2006/relationships/image" Target="../media/image21211.png"/><Relationship Id="rId162" Type="http://schemas.openxmlformats.org/officeDocument/2006/relationships/customXml" Target="../ink/ink2951.xml"/><Relationship Id="rId183" Type="http://schemas.openxmlformats.org/officeDocument/2006/relationships/image" Target="../media/image2209.png"/><Relationship Id="rId218" Type="http://schemas.openxmlformats.org/officeDocument/2006/relationships/customXml" Target="../ink/ink2979.xml"/><Relationship Id="rId239" Type="http://schemas.openxmlformats.org/officeDocument/2006/relationships/image" Target="../media/image2237.png"/><Relationship Id="rId250" Type="http://schemas.openxmlformats.org/officeDocument/2006/relationships/customXml" Target="../ink/ink2995.xml"/><Relationship Id="rId24" Type="http://schemas.openxmlformats.org/officeDocument/2006/relationships/customXml" Target="../ink/ink2882.xml"/><Relationship Id="rId45" Type="http://schemas.openxmlformats.org/officeDocument/2006/relationships/image" Target="../media/image2140.png"/><Relationship Id="rId66" Type="http://schemas.openxmlformats.org/officeDocument/2006/relationships/customXml" Target="../ink/ink2903.xml"/><Relationship Id="rId87" Type="http://schemas.openxmlformats.org/officeDocument/2006/relationships/image" Target="../media/image2161.png"/><Relationship Id="rId110" Type="http://schemas.openxmlformats.org/officeDocument/2006/relationships/customXml" Target="../ink/ink2925.xml"/><Relationship Id="rId131" Type="http://schemas.openxmlformats.org/officeDocument/2006/relationships/image" Target="../media/image2183.png"/><Relationship Id="rId152" Type="http://schemas.openxmlformats.org/officeDocument/2006/relationships/customXml" Target="../ink/ink2946.xml"/><Relationship Id="rId173" Type="http://schemas.openxmlformats.org/officeDocument/2006/relationships/image" Target="../media/image2204.png"/><Relationship Id="rId194" Type="http://schemas.openxmlformats.org/officeDocument/2006/relationships/customXml" Target="../ink/ink2967.xml"/><Relationship Id="rId208" Type="http://schemas.openxmlformats.org/officeDocument/2006/relationships/customXml" Target="../ink/ink2974.xml"/><Relationship Id="rId229" Type="http://schemas.openxmlformats.org/officeDocument/2006/relationships/image" Target="../media/image2232.png"/><Relationship Id="rId240" Type="http://schemas.openxmlformats.org/officeDocument/2006/relationships/customXml" Target="../ink/ink2990.xml"/><Relationship Id="rId14" Type="http://schemas.openxmlformats.org/officeDocument/2006/relationships/customXml" Target="../ink/ink2877.xml"/><Relationship Id="rId35" Type="http://schemas.openxmlformats.org/officeDocument/2006/relationships/image" Target="../media/image2135.png"/><Relationship Id="rId56" Type="http://schemas.openxmlformats.org/officeDocument/2006/relationships/customXml" Target="../ink/ink2898.xml"/><Relationship Id="rId77" Type="http://schemas.openxmlformats.org/officeDocument/2006/relationships/image" Target="../media/image2156.png"/><Relationship Id="rId100" Type="http://schemas.openxmlformats.org/officeDocument/2006/relationships/customXml" Target="../ink/ink2920.xml"/><Relationship Id="rId8" Type="http://schemas.openxmlformats.org/officeDocument/2006/relationships/customXml" Target="../ink/ink2874.xml"/><Relationship Id="rId98" Type="http://schemas.openxmlformats.org/officeDocument/2006/relationships/customXml" Target="../ink/ink2919.xml"/><Relationship Id="rId121" Type="http://schemas.openxmlformats.org/officeDocument/2006/relationships/image" Target="../media/image2178.png"/><Relationship Id="rId142" Type="http://schemas.openxmlformats.org/officeDocument/2006/relationships/customXml" Target="../ink/ink2941.xml"/><Relationship Id="rId163" Type="http://schemas.openxmlformats.org/officeDocument/2006/relationships/image" Target="../media/image2199.png"/><Relationship Id="rId184" Type="http://schemas.openxmlformats.org/officeDocument/2006/relationships/customXml" Target="../ink/ink2962.xml"/><Relationship Id="rId219" Type="http://schemas.openxmlformats.org/officeDocument/2006/relationships/image" Target="../media/image2227.png"/><Relationship Id="rId230" Type="http://schemas.openxmlformats.org/officeDocument/2006/relationships/customXml" Target="../ink/ink2985.xml"/><Relationship Id="rId251" Type="http://schemas.openxmlformats.org/officeDocument/2006/relationships/image" Target="../media/image2242.png"/><Relationship Id="rId25" Type="http://schemas.openxmlformats.org/officeDocument/2006/relationships/image" Target="../media/image2130.png"/><Relationship Id="rId46" Type="http://schemas.openxmlformats.org/officeDocument/2006/relationships/customXml" Target="../ink/ink2893.xml"/><Relationship Id="rId67" Type="http://schemas.openxmlformats.org/officeDocument/2006/relationships/image" Target="../media/image2151.png"/><Relationship Id="rId88" Type="http://schemas.openxmlformats.org/officeDocument/2006/relationships/customXml" Target="../ink/ink2914.xml"/><Relationship Id="rId111" Type="http://schemas.openxmlformats.org/officeDocument/2006/relationships/image" Target="../media/image2173.png"/><Relationship Id="rId132" Type="http://schemas.openxmlformats.org/officeDocument/2006/relationships/customXml" Target="../ink/ink2936.xml"/><Relationship Id="rId153" Type="http://schemas.openxmlformats.org/officeDocument/2006/relationships/image" Target="../media/image2194.png"/><Relationship Id="rId174" Type="http://schemas.openxmlformats.org/officeDocument/2006/relationships/customXml" Target="../ink/ink2957.xml"/><Relationship Id="rId195" Type="http://schemas.openxmlformats.org/officeDocument/2006/relationships/image" Target="../media/image2215.png"/><Relationship Id="rId209" Type="http://schemas.openxmlformats.org/officeDocument/2006/relationships/image" Target="../media/image2222.png"/><Relationship Id="rId220" Type="http://schemas.openxmlformats.org/officeDocument/2006/relationships/customXml" Target="../ink/ink2980.xml"/><Relationship Id="rId241" Type="http://schemas.openxmlformats.org/officeDocument/2006/relationships/image" Target="../media/image2238.png"/><Relationship Id="rId15" Type="http://schemas.openxmlformats.org/officeDocument/2006/relationships/image" Target="../media/image2125.png"/><Relationship Id="rId36" Type="http://schemas.openxmlformats.org/officeDocument/2006/relationships/customXml" Target="../ink/ink2888.xml"/><Relationship Id="rId57" Type="http://schemas.openxmlformats.org/officeDocument/2006/relationships/image" Target="../media/image2146.png"/><Relationship Id="rId78" Type="http://schemas.openxmlformats.org/officeDocument/2006/relationships/customXml" Target="../ink/ink2909.xml"/><Relationship Id="rId99" Type="http://schemas.openxmlformats.org/officeDocument/2006/relationships/image" Target="../media/image2167.png"/><Relationship Id="rId101" Type="http://schemas.openxmlformats.org/officeDocument/2006/relationships/image" Target="../media/image2168.png"/><Relationship Id="rId122" Type="http://schemas.openxmlformats.org/officeDocument/2006/relationships/customXml" Target="../ink/ink2931.xml"/><Relationship Id="rId143" Type="http://schemas.openxmlformats.org/officeDocument/2006/relationships/image" Target="../media/image2189.png"/><Relationship Id="rId164" Type="http://schemas.openxmlformats.org/officeDocument/2006/relationships/customXml" Target="../ink/ink2952.xml"/><Relationship Id="rId185" Type="http://schemas.openxmlformats.org/officeDocument/2006/relationships/image" Target="../media/image2210.png"/><Relationship Id="rId9" Type="http://schemas.openxmlformats.org/officeDocument/2006/relationships/image" Target="../media/image2122.png"/><Relationship Id="rId210" Type="http://schemas.openxmlformats.org/officeDocument/2006/relationships/customXml" Target="../ink/ink2975.xml"/><Relationship Id="rId26" Type="http://schemas.openxmlformats.org/officeDocument/2006/relationships/customXml" Target="../ink/ink2883.xml"/><Relationship Id="rId231" Type="http://schemas.openxmlformats.org/officeDocument/2006/relationships/image" Target="../media/image2233.png"/><Relationship Id="rId252" Type="http://schemas.openxmlformats.org/officeDocument/2006/relationships/customXml" Target="../ink/ink2996.xml"/><Relationship Id="rId47" Type="http://schemas.openxmlformats.org/officeDocument/2006/relationships/image" Target="../media/image2141.png"/><Relationship Id="rId68" Type="http://schemas.openxmlformats.org/officeDocument/2006/relationships/customXml" Target="../ink/ink2904.xml"/><Relationship Id="rId89" Type="http://schemas.openxmlformats.org/officeDocument/2006/relationships/image" Target="../media/image2162.png"/><Relationship Id="rId112" Type="http://schemas.openxmlformats.org/officeDocument/2006/relationships/customXml" Target="../ink/ink2926.xml"/><Relationship Id="rId133" Type="http://schemas.openxmlformats.org/officeDocument/2006/relationships/image" Target="../media/image2184.png"/><Relationship Id="rId154" Type="http://schemas.openxmlformats.org/officeDocument/2006/relationships/customXml" Target="../ink/ink2947.xml"/><Relationship Id="rId175" Type="http://schemas.openxmlformats.org/officeDocument/2006/relationships/image" Target="../media/image2205.png"/><Relationship Id="rId196" Type="http://schemas.openxmlformats.org/officeDocument/2006/relationships/customXml" Target="../ink/ink2968.xml"/><Relationship Id="rId200" Type="http://schemas.openxmlformats.org/officeDocument/2006/relationships/customXml" Target="../ink/ink2970.xml"/><Relationship Id="rId16" Type="http://schemas.openxmlformats.org/officeDocument/2006/relationships/customXml" Target="../ink/ink2878.xml"/><Relationship Id="rId221" Type="http://schemas.openxmlformats.org/officeDocument/2006/relationships/image" Target="../media/image2228.png"/><Relationship Id="rId242" Type="http://schemas.openxmlformats.org/officeDocument/2006/relationships/customXml" Target="../ink/ink2991.xml"/><Relationship Id="rId37" Type="http://schemas.openxmlformats.org/officeDocument/2006/relationships/image" Target="../media/image2136.png"/><Relationship Id="rId58" Type="http://schemas.openxmlformats.org/officeDocument/2006/relationships/customXml" Target="../ink/ink2899.xml"/><Relationship Id="rId79" Type="http://schemas.openxmlformats.org/officeDocument/2006/relationships/image" Target="../media/image2157.png"/><Relationship Id="rId102" Type="http://schemas.openxmlformats.org/officeDocument/2006/relationships/customXml" Target="../ink/ink2921.xml"/><Relationship Id="rId123" Type="http://schemas.openxmlformats.org/officeDocument/2006/relationships/image" Target="../media/image2179.png"/><Relationship Id="rId144" Type="http://schemas.openxmlformats.org/officeDocument/2006/relationships/customXml" Target="../ink/ink2942.xml"/><Relationship Id="rId90" Type="http://schemas.openxmlformats.org/officeDocument/2006/relationships/customXml" Target="../ink/ink2915.xml"/><Relationship Id="rId165" Type="http://schemas.openxmlformats.org/officeDocument/2006/relationships/image" Target="../media/image2200.png"/><Relationship Id="rId186" Type="http://schemas.openxmlformats.org/officeDocument/2006/relationships/customXml" Target="../ink/ink2963.xml"/><Relationship Id="rId211" Type="http://schemas.openxmlformats.org/officeDocument/2006/relationships/image" Target="../media/image2223.png"/><Relationship Id="rId232" Type="http://schemas.openxmlformats.org/officeDocument/2006/relationships/customXml" Target="../ink/ink2986.xml"/><Relationship Id="rId253" Type="http://schemas.openxmlformats.org/officeDocument/2006/relationships/image" Target="../media/image2243.png"/><Relationship Id="rId27" Type="http://schemas.openxmlformats.org/officeDocument/2006/relationships/image" Target="../media/image2131.png"/><Relationship Id="rId48" Type="http://schemas.openxmlformats.org/officeDocument/2006/relationships/customXml" Target="../ink/ink2894.xml"/><Relationship Id="rId69" Type="http://schemas.openxmlformats.org/officeDocument/2006/relationships/image" Target="../media/image2152.png"/><Relationship Id="rId113" Type="http://schemas.openxmlformats.org/officeDocument/2006/relationships/image" Target="../media/image2174.png"/><Relationship Id="rId134" Type="http://schemas.openxmlformats.org/officeDocument/2006/relationships/customXml" Target="../ink/ink2937.xml"/><Relationship Id="rId80" Type="http://schemas.openxmlformats.org/officeDocument/2006/relationships/customXml" Target="../ink/ink2910.xml"/><Relationship Id="rId155" Type="http://schemas.openxmlformats.org/officeDocument/2006/relationships/image" Target="../media/image2195.png"/><Relationship Id="rId176" Type="http://schemas.openxmlformats.org/officeDocument/2006/relationships/customXml" Target="../ink/ink2958.xml"/><Relationship Id="rId197" Type="http://schemas.openxmlformats.org/officeDocument/2006/relationships/image" Target="../media/image2216.png"/><Relationship Id="rId201" Type="http://schemas.openxmlformats.org/officeDocument/2006/relationships/image" Target="../media/image2218.png"/><Relationship Id="rId222" Type="http://schemas.openxmlformats.org/officeDocument/2006/relationships/customXml" Target="../ink/ink2981.xml"/><Relationship Id="rId243" Type="http://schemas.openxmlformats.org/officeDocument/2006/relationships/image" Target="../media/image765.png"/><Relationship Id="rId17" Type="http://schemas.openxmlformats.org/officeDocument/2006/relationships/image" Target="../media/image2126.png"/><Relationship Id="rId38" Type="http://schemas.openxmlformats.org/officeDocument/2006/relationships/customXml" Target="../ink/ink2889.xml"/><Relationship Id="rId59" Type="http://schemas.openxmlformats.org/officeDocument/2006/relationships/image" Target="../media/image2147.png"/><Relationship Id="rId103" Type="http://schemas.openxmlformats.org/officeDocument/2006/relationships/image" Target="../media/image2169.png"/><Relationship Id="rId124" Type="http://schemas.openxmlformats.org/officeDocument/2006/relationships/customXml" Target="../ink/ink2932.xml"/><Relationship Id="rId70" Type="http://schemas.openxmlformats.org/officeDocument/2006/relationships/customXml" Target="../ink/ink2905.xml"/><Relationship Id="rId91" Type="http://schemas.openxmlformats.org/officeDocument/2006/relationships/image" Target="../media/image2163.png"/><Relationship Id="rId145" Type="http://schemas.openxmlformats.org/officeDocument/2006/relationships/image" Target="../media/image2190.png"/><Relationship Id="rId166" Type="http://schemas.openxmlformats.org/officeDocument/2006/relationships/customXml" Target="../ink/ink2953.xml"/><Relationship Id="rId187" Type="http://schemas.openxmlformats.org/officeDocument/2006/relationships/image" Target="../media/image22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76.xml"/><Relationship Id="rId233" Type="http://schemas.openxmlformats.org/officeDocument/2006/relationships/image" Target="../media/image2234.png"/><Relationship Id="rId254" Type="http://schemas.openxmlformats.org/officeDocument/2006/relationships/customXml" Target="../ink/ink2997.xml"/><Relationship Id="rId28" Type="http://schemas.openxmlformats.org/officeDocument/2006/relationships/customXml" Target="../ink/ink2884.xml"/><Relationship Id="rId49" Type="http://schemas.openxmlformats.org/officeDocument/2006/relationships/image" Target="../media/image2142.png"/><Relationship Id="rId114" Type="http://schemas.openxmlformats.org/officeDocument/2006/relationships/customXml" Target="../ink/ink2927.xml"/><Relationship Id="rId60" Type="http://schemas.openxmlformats.org/officeDocument/2006/relationships/customXml" Target="../ink/ink2900.xml"/><Relationship Id="rId81" Type="http://schemas.openxmlformats.org/officeDocument/2006/relationships/image" Target="../media/image2158.png"/><Relationship Id="rId135" Type="http://schemas.openxmlformats.org/officeDocument/2006/relationships/image" Target="../media/image2185.png"/><Relationship Id="rId156" Type="http://schemas.openxmlformats.org/officeDocument/2006/relationships/customXml" Target="../ink/ink2948.xml"/><Relationship Id="rId177" Type="http://schemas.openxmlformats.org/officeDocument/2006/relationships/image" Target="../media/image2206.png"/><Relationship Id="rId198" Type="http://schemas.openxmlformats.org/officeDocument/2006/relationships/customXml" Target="../ink/ink2969.xml"/><Relationship Id="rId202" Type="http://schemas.openxmlformats.org/officeDocument/2006/relationships/customXml" Target="../ink/ink2971.xml"/><Relationship Id="rId223" Type="http://schemas.openxmlformats.org/officeDocument/2006/relationships/image" Target="../media/image2229.png"/><Relationship Id="rId244" Type="http://schemas.openxmlformats.org/officeDocument/2006/relationships/customXml" Target="../ink/ink2992.xml"/><Relationship Id="rId18" Type="http://schemas.openxmlformats.org/officeDocument/2006/relationships/customXml" Target="../ink/ink2879.xml"/><Relationship Id="rId39" Type="http://schemas.openxmlformats.org/officeDocument/2006/relationships/image" Target="../media/image2137.png"/><Relationship Id="rId50" Type="http://schemas.openxmlformats.org/officeDocument/2006/relationships/customXml" Target="../ink/ink2895.xml"/><Relationship Id="rId104" Type="http://schemas.openxmlformats.org/officeDocument/2006/relationships/customXml" Target="../ink/ink2922.xml"/><Relationship Id="rId125" Type="http://schemas.openxmlformats.org/officeDocument/2006/relationships/image" Target="../media/image2180.png"/><Relationship Id="rId146" Type="http://schemas.openxmlformats.org/officeDocument/2006/relationships/customXml" Target="../ink/ink2943.xml"/><Relationship Id="rId167" Type="http://schemas.openxmlformats.org/officeDocument/2006/relationships/image" Target="../media/image2201.png"/><Relationship Id="rId188" Type="http://schemas.openxmlformats.org/officeDocument/2006/relationships/customXml" Target="../ink/ink2964.xml"/><Relationship Id="rId71" Type="http://schemas.openxmlformats.org/officeDocument/2006/relationships/image" Target="../media/image2153.png"/><Relationship Id="rId92" Type="http://schemas.openxmlformats.org/officeDocument/2006/relationships/customXml" Target="../ink/ink2916.xml"/><Relationship Id="rId213" Type="http://schemas.openxmlformats.org/officeDocument/2006/relationships/image" Target="../media/image2224.png"/><Relationship Id="rId234" Type="http://schemas.openxmlformats.org/officeDocument/2006/relationships/customXml" Target="../ink/ink2987.xml"/><Relationship Id="rId2" Type="http://schemas.openxmlformats.org/officeDocument/2006/relationships/customXml" Target="../ink/ink2871.xml"/><Relationship Id="rId29" Type="http://schemas.openxmlformats.org/officeDocument/2006/relationships/image" Target="../media/image2132.png"/><Relationship Id="rId255" Type="http://schemas.openxmlformats.org/officeDocument/2006/relationships/image" Target="../media/image2244.png"/><Relationship Id="rId40" Type="http://schemas.openxmlformats.org/officeDocument/2006/relationships/customXml" Target="../ink/ink2890.xml"/><Relationship Id="rId115" Type="http://schemas.openxmlformats.org/officeDocument/2006/relationships/image" Target="../media/image2175.png"/><Relationship Id="rId136" Type="http://schemas.openxmlformats.org/officeDocument/2006/relationships/customXml" Target="../ink/ink2938.xml"/><Relationship Id="rId157" Type="http://schemas.openxmlformats.org/officeDocument/2006/relationships/image" Target="../media/image2196.png"/><Relationship Id="rId178" Type="http://schemas.openxmlformats.org/officeDocument/2006/relationships/customXml" Target="../ink/ink2959.xml"/><Relationship Id="rId61" Type="http://schemas.openxmlformats.org/officeDocument/2006/relationships/image" Target="../media/image2148.png"/><Relationship Id="rId82" Type="http://schemas.openxmlformats.org/officeDocument/2006/relationships/customXml" Target="../ink/ink2911.xml"/><Relationship Id="rId199" Type="http://schemas.openxmlformats.org/officeDocument/2006/relationships/image" Target="../media/image2217.png"/><Relationship Id="rId203" Type="http://schemas.openxmlformats.org/officeDocument/2006/relationships/image" Target="../media/image2219.png"/><Relationship Id="rId19" Type="http://schemas.openxmlformats.org/officeDocument/2006/relationships/image" Target="../media/image2127.png"/><Relationship Id="rId224" Type="http://schemas.openxmlformats.org/officeDocument/2006/relationships/customXml" Target="../ink/ink2982.xml"/><Relationship Id="rId245" Type="http://schemas.openxmlformats.org/officeDocument/2006/relationships/image" Target="../media/image2239.png"/><Relationship Id="rId30" Type="http://schemas.openxmlformats.org/officeDocument/2006/relationships/customXml" Target="../ink/ink2885.xml"/><Relationship Id="rId105" Type="http://schemas.openxmlformats.org/officeDocument/2006/relationships/image" Target="../media/image2170.png"/><Relationship Id="rId126" Type="http://schemas.openxmlformats.org/officeDocument/2006/relationships/customXml" Target="../ink/ink2933.xml"/><Relationship Id="rId147" Type="http://schemas.openxmlformats.org/officeDocument/2006/relationships/image" Target="../media/image2191.png"/><Relationship Id="rId168" Type="http://schemas.openxmlformats.org/officeDocument/2006/relationships/customXml" Target="../ink/ink2954.xml"/><Relationship Id="rId51" Type="http://schemas.openxmlformats.org/officeDocument/2006/relationships/image" Target="../media/image2143.png"/><Relationship Id="rId72" Type="http://schemas.openxmlformats.org/officeDocument/2006/relationships/customXml" Target="../ink/ink2906.xml"/><Relationship Id="rId93" Type="http://schemas.openxmlformats.org/officeDocument/2006/relationships/image" Target="../media/image2164.png"/><Relationship Id="rId189" Type="http://schemas.openxmlformats.org/officeDocument/2006/relationships/image" Target="../media/image2212.png"/><Relationship Id="rId3" Type="http://schemas.openxmlformats.org/officeDocument/2006/relationships/image" Target="../media/image21190.png"/><Relationship Id="rId214" Type="http://schemas.openxmlformats.org/officeDocument/2006/relationships/customXml" Target="../ink/ink2977.xml"/><Relationship Id="rId235" Type="http://schemas.openxmlformats.org/officeDocument/2006/relationships/image" Target="../media/image2235.png"/><Relationship Id="rId256" Type="http://schemas.openxmlformats.org/officeDocument/2006/relationships/customXml" Target="../ink/ink2998.xml"/><Relationship Id="rId116" Type="http://schemas.openxmlformats.org/officeDocument/2006/relationships/customXml" Target="../ink/ink2928.xml"/><Relationship Id="rId137" Type="http://schemas.openxmlformats.org/officeDocument/2006/relationships/image" Target="../media/image2186.png"/><Relationship Id="rId158" Type="http://schemas.openxmlformats.org/officeDocument/2006/relationships/customXml" Target="../ink/ink2949.xml"/><Relationship Id="rId20" Type="http://schemas.openxmlformats.org/officeDocument/2006/relationships/customXml" Target="../ink/ink2880.xml"/><Relationship Id="rId41" Type="http://schemas.openxmlformats.org/officeDocument/2006/relationships/image" Target="../media/image2138.png"/><Relationship Id="rId62" Type="http://schemas.openxmlformats.org/officeDocument/2006/relationships/customXml" Target="../ink/ink2901.xml"/><Relationship Id="rId83" Type="http://schemas.openxmlformats.org/officeDocument/2006/relationships/image" Target="../media/image2159.png"/><Relationship Id="rId179" Type="http://schemas.openxmlformats.org/officeDocument/2006/relationships/image" Target="../media/image2207.png"/><Relationship Id="rId190" Type="http://schemas.openxmlformats.org/officeDocument/2006/relationships/customXml" Target="../ink/ink2965.xml"/><Relationship Id="rId204" Type="http://schemas.openxmlformats.org/officeDocument/2006/relationships/customXml" Target="../ink/ink2972.xml"/><Relationship Id="rId225" Type="http://schemas.openxmlformats.org/officeDocument/2006/relationships/image" Target="../media/image2230.png"/><Relationship Id="rId246" Type="http://schemas.openxmlformats.org/officeDocument/2006/relationships/customXml" Target="../ink/ink2993.xml"/><Relationship Id="rId106" Type="http://schemas.openxmlformats.org/officeDocument/2006/relationships/customXml" Target="../ink/ink2923.xml"/><Relationship Id="rId127" Type="http://schemas.openxmlformats.org/officeDocument/2006/relationships/image" Target="../media/image2181.png"/><Relationship Id="rId10" Type="http://schemas.openxmlformats.org/officeDocument/2006/relationships/customXml" Target="../ink/ink2875.xml"/><Relationship Id="rId31" Type="http://schemas.openxmlformats.org/officeDocument/2006/relationships/image" Target="../media/image2133.png"/><Relationship Id="rId52" Type="http://schemas.openxmlformats.org/officeDocument/2006/relationships/customXml" Target="../ink/ink2896.xml"/><Relationship Id="rId73" Type="http://schemas.openxmlformats.org/officeDocument/2006/relationships/image" Target="../media/image2154.png"/><Relationship Id="rId94" Type="http://schemas.openxmlformats.org/officeDocument/2006/relationships/customXml" Target="../ink/ink2917.xml"/><Relationship Id="rId148" Type="http://schemas.openxmlformats.org/officeDocument/2006/relationships/customXml" Target="../ink/ink2944.xml"/><Relationship Id="rId169" Type="http://schemas.openxmlformats.org/officeDocument/2006/relationships/image" Target="../media/image2202.png"/><Relationship Id="rId4" Type="http://schemas.openxmlformats.org/officeDocument/2006/relationships/customXml" Target="../ink/ink2872.xml"/><Relationship Id="rId180" Type="http://schemas.openxmlformats.org/officeDocument/2006/relationships/customXml" Target="../ink/ink2960.xml"/><Relationship Id="rId215" Type="http://schemas.openxmlformats.org/officeDocument/2006/relationships/image" Target="../media/image2225.png"/><Relationship Id="rId236" Type="http://schemas.openxmlformats.org/officeDocument/2006/relationships/customXml" Target="../ink/ink2988.xml"/><Relationship Id="rId257" Type="http://schemas.openxmlformats.org/officeDocument/2006/relationships/image" Target="../media/image2245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90.png"/><Relationship Id="rId21" Type="http://schemas.openxmlformats.org/officeDocument/2006/relationships/image" Target="../media/image12010.png"/><Relationship Id="rId324" Type="http://schemas.openxmlformats.org/officeDocument/2006/relationships/customXml" Target="../ink/ink3161.xml"/><Relationship Id="rId531" Type="http://schemas.openxmlformats.org/officeDocument/2006/relationships/image" Target="../media/image2247.png"/><Relationship Id="rId170" Type="http://schemas.openxmlformats.org/officeDocument/2006/relationships/customXml" Target="../ink/ink3084.xml"/><Relationship Id="rId268" Type="http://schemas.openxmlformats.org/officeDocument/2006/relationships/customXml" Target="../ink/ink3133.xml"/><Relationship Id="rId475" Type="http://schemas.openxmlformats.org/officeDocument/2006/relationships/image" Target="../media/image14280.png"/><Relationship Id="rId32" Type="http://schemas.openxmlformats.org/officeDocument/2006/relationships/customXml" Target="../ink/ink3015.xml"/><Relationship Id="rId128" Type="http://schemas.openxmlformats.org/officeDocument/2006/relationships/customXml" Target="../ink/ink3063.xml"/><Relationship Id="rId335" Type="http://schemas.openxmlformats.org/officeDocument/2006/relationships/image" Target="../media/image13580.png"/><Relationship Id="rId542" Type="http://schemas.openxmlformats.org/officeDocument/2006/relationships/customXml" Target="../ink/ink3270.xml"/><Relationship Id="rId181" Type="http://schemas.openxmlformats.org/officeDocument/2006/relationships/image" Target="../media/image12810.png"/><Relationship Id="rId402" Type="http://schemas.openxmlformats.org/officeDocument/2006/relationships/customXml" Target="../ink/ink3200.xml"/><Relationship Id="rId279" Type="http://schemas.openxmlformats.org/officeDocument/2006/relationships/image" Target="../media/image13300.png"/><Relationship Id="rId486" Type="http://schemas.openxmlformats.org/officeDocument/2006/relationships/customXml" Target="../ink/ink3242.xml"/><Relationship Id="rId43" Type="http://schemas.openxmlformats.org/officeDocument/2006/relationships/image" Target="../media/image12120.png"/><Relationship Id="rId139" Type="http://schemas.openxmlformats.org/officeDocument/2006/relationships/image" Target="../media/image12600.png"/><Relationship Id="rId346" Type="http://schemas.openxmlformats.org/officeDocument/2006/relationships/customXml" Target="../ink/ink3172.xml"/><Relationship Id="rId192" Type="http://schemas.openxmlformats.org/officeDocument/2006/relationships/customXml" Target="../ink/ink3095.xml"/><Relationship Id="rId206" Type="http://schemas.openxmlformats.org/officeDocument/2006/relationships/customXml" Target="../ink/ink3102.xml"/><Relationship Id="rId413" Type="http://schemas.openxmlformats.org/officeDocument/2006/relationships/image" Target="../media/image13970.png"/><Relationship Id="rId248" Type="http://schemas.openxmlformats.org/officeDocument/2006/relationships/customXml" Target="../ink/ink3123.xml"/><Relationship Id="rId455" Type="http://schemas.openxmlformats.org/officeDocument/2006/relationships/image" Target="../media/image14180.png"/><Relationship Id="rId497" Type="http://schemas.openxmlformats.org/officeDocument/2006/relationships/image" Target="../media/image14390.png"/><Relationship Id="rId12" Type="http://schemas.openxmlformats.org/officeDocument/2006/relationships/customXml" Target="../ink/ink3005.xml"/><Relationship Id="rId108" Type="http://schemas.openxmlformats.org/officeDocument/2006/relationships/customXml" Target="../ink/ink3053.xml"/><Relationship Id="rId315" Type="http://schemas.openxmlformats.org/officeDocument/2006/relationships/image" Target="../media/image13480.png"/><Relationship Id="rId357" Type="http://schemas.openxmlformats.org/officeDocument/2006/relationships/image" Target="../media/image13690.png"/><Relationship Id="rId522" Type="http://schemas.openxmlformats.org/officeDocument/2006/relationships/customXml" Target="../ink/ink3260.xml"/><Relationship Id="rId54" Type="http://schemas.openxmlformats.org/officeDocument/2006/relationships/customXml" Target="../ink/ink3026.xml"/><Relationship Id="rId96" Type="http://schemas.openxmlformats.org/officeDocument/2006/relationships/customXml" Target="../ink/ink3047.xml"/><Relationship Id="rId161" Type="http://schemas.openxmlformats.org/officeDocument/2006/relationships/image" Target="../media/image12710.png"/><Relationship Id="rId217" Type="http://schemas.openxmlformats.org/officeDocument/2006/relationships/image" Target="../media/image12990.png"/><Relationship Id="rId399" Type="http://schemas.openxmlformats.org/officeDocument/2006/relationships/image" Target="../media/image13900.png"/><Relationship Id="rId259" Type="http://schemas.openxmlformats.org/officeDocument/2006/relationships/image" Target="../media/image13200.png"/><Relationship Id="rId424" Type="http://schemas.openxmlformats.org/officeDocument/2006/relationships/customXml" Target="../ink/ink3211.xml"/><Relationship Id="rId466" Type="http://schemas.openxmlformats.org/officeDocument/2006/relationships/customXml" Target="../ink/ink3232.xml"/><Relationship Id="rId23" Type="http://schemas.openxmlformats.org/officeDocument/2006/relationships/image" Target="../media/image12020.png"/><Relationship Id="rId119" Type="http://schemas.openxmlformats.org/officeDocument/2006/relationships/image" Target="../media/image12500.png"/><Relationship Id="rId270" Type="http://schemas.openxmlformats.org/officeDocument/2006/relationships/customXml" Target="../ink/ink3134.xml"/><Relationship Id="rId326" Type="http://schemas.openxmlformats.org/officeDocument/2006/relationships/customXml" Target="../ink/ink3162.xml"/><Relationship Id="rId533" Type="http://schemas.openxmlformats.org/officeDocument/2006/relationships/image" Target="../media/image2248.png"/><Relationship Id="rId65" Type="http://schemas.openxmlformats.org/officeDocument/2006/relationships/image" Target="../media/image12230.png"/><Relationship Id="rId130" Type="http://schemas.openxmlformats.org/officeDocument/2006/relationships/customXml" Target="../ink/ink3064.xml"/><Relationship Id="rId368" Type="http://schemas.openxmlformats.org/officeDocument/2006/relationships/customXml" Target="../ink/ink3183.xml"/><Relationship Id="rId172" Type="http://schemas.openxmlformats.org/officeDocument/2006/relationships/customXml" Target="../ink/ink3085.xml"/><Relationship Id="rId228" Type="http://schemas.openxmlformats.org/officeDocument/2006/relationships/customXml" Target="../ink/ink3113.xml"/><Relationship Id="rId435" Type="http://schemas.openxmlformats.org/officeDocument/2006/relationships/image" Target="../media/image14080.png"/><Relationship Id="rId477" Type="http://schemas.openxmlformats.org/officeDocument/2006/relationships/image" Target="../media/image14290.png"/><Relationship Id="rId281" Type="http://schemas.openxmlformats.org/officeDocument/2006/relationships/image" Target="../media/image13310.png"/><Relationship Id="rId337" Type="http://schemas.openxmlformats.org/officeDocument/2006/relationships/image" Target="../media/image13590.png"/><Relationship Id="rId502" Type="http://schemas.openxmlformats.org/officeDocument/2006/relationships/customXml" Target="../ink/ink3250.xml"/><Relationship Id="rId34" Type="http://schemas.openxmlformats.org/officeDocument/2006/relationships/customXml" Target="../ink/ink3016.xml"/><Relationship Id="rId76" Type="http://schemas.openxmlformats.org/officeDocument/2006/relationships/customXml" Target="../ink/ink3037.xml"/><Relationship Id="rId141" Type="http://schemas.openxmlformats.org/officeDocument/2006/relationships/image" Target="../media/image12610.png"/><Relationship Id="rId379" Type="http://schemas.openxmlformats.org/officeDocument/2006/relationships/image" Target="../media/image13800.png"/><Relationship Id="rId544" Type="http://schemas.openxmlformats.org/officeDocument/2006/relationships/customXml" Target="../ink/ink3271.xml"/><Relationship Id="rId7" Type="http://schemas.openxmlformats.org/officeDocument/2006/relationships/image" Target="../media/image11940.png"/><Relationship Id="rId183" Type="http://schemas.openxmlformats.org/officeDocument/2006/relationships/image" Target="../media/image12820.png"/><Relationship Id="rId239" Type="http://schemas.openxmlformats.org/officeDocument/2006/relationships/image" Target="../media/image13100.png"/><Relationship Id="rId390" Type="http://schemas.openxmlformats.org/officeDocument/2006/relationships/customXml" Target="../ink/ink3194.xml"/><Relationship Id="rId404" Type="http://schemas.openxmlformats.org/officeDocument/2006/relationships/customXml" Target="../ink/ink3201.xml"/><Relationship Id="rId446" Type="http://schemas.openxmlformats.org/officeDocument/2006/relationships/customXml" Target="../ink/ink3222.xml"/><Relationship Id="rId250" Type="http://schemas.openxmlformats.org/officeDocument/2006/relationships/customXml" Target="../ink/ink3124.xml"/><Relationship Id="rId292" Type="http://schemas.openxmlformats.org/officeDocument/2006/relationships/customXml" Target="../ink/ink3145.xml"/><Relationship Id="rId306" Type="http://schemas.openxmlformats.org/officeDocument/2006/relationships/customXml" Target="../ink/ink3152.xml"/><Relationship Id="rId488" Type="http://schemas.openxmlformats.org/officeDocument/2006/relationships/customXml" Target="../ink/ink3243.xml"/><Relationship Id="rId45" Type="http://schemas.openxmlformats.org/officeDocument/2006/relationships/image" Target="../media/image12130.png"/><Relationship Id="rId87" Type="http://schemas.openxmlformats.org/officeDocument/2006/relationships/image" Target="../media/image12340.png"/><Relationship Id="rId110" Type="http://schemas.openxmlformats.org/officeDocument/2006/relationships/customXml" Target="../ink/ink3054.xml"/><Relationship Id="rId348" Type="http://schemas.openxmlformats.org/officeDocument/2006/relationships/customXml" Target="../ink/ink3173.xml"/><Relationship Id="rId513" Type="http://schemas.openxmlformats.org/officeDocument/2006/relationships/image" Target="../media/image14470.png"/><Relationship Id="rId152" Type="http://schemas.openxmlformats.org/officeDocument/2006/relationships/customXml" Target="../ink/ink3075.xml"/><Relationship Id="rId194" Type="http://schemas.openxmlformats.org/officeDocument/2006/relationships/customXml" Target="../ink/ink3096.xml"/><Relationship Id="rId208" Type="http://schemas.openxmlformats.org/officeDocument/2006/relationships/customXml" Target="../ink/ink3103.xml"/><Relationship Id="rId415" Type="http://schemas.openxmlformats.org/officeDocument/2006/relationships/image" Target="../media/image13980.png"/><Relationship Id="rId457" Type="http://schemas.openxmlformats.org/officeDocument/2006/relationships/image" Target="../media/image14190.png"/><Relationship Id="rId261" Type="http://schemas.openxmlformats.org/officeDocument/2006/relationships/image" Target="../media/image13210.png"/><Relationship Id="rId499" Type="http://schemas.openxmlformats.org/officeDocument/2006/relationships/image" Target="../media/image14400.png"/><Relationship Id="rId14" Type="http://schemas.openxmlformats.org/officeDocument/2006/relationships/customXml" Target="../ink/ink3006.xml"/><Relationship Id="rId56" Type="http://schemas.openxmlformats.org/officeDocument/2006/relationships/customXml" Target="../ink/ink3027.xml"/><Relationship Id="rId317" Type="http://schemas.openxmlformats.org/officeDocument/2006/relationships/image" Target="../media/image13490.png"/><Relationship Id="rId359" Type="http://schemas.openxmlformats.org/officeDocument/2006/relationships/image" Target="../media/image13700.png"/><Relationship Id="rId524" Type="http://schemas.openxmlformats.org/officeDocument/2006/relationships/customXml" Target="../ink/ink3261.xml"/><Relationship Id="rId98" Type="http://schemas.openxmlformats.org/officeDocument/2006/relationships/customXml" Target="../ink/ink3048.xml"/><Relationship Id="rId121" Type="http://schemas.openxmlformats.org/officeDocument/2006/relationships/image" Target="../media/image12510.png"/><Relationship Id="rId163" Type="http://schemas.openxmlformats.org/officeDocument/2006/relationships/image" Target="../media/image12720.png"/><Relationship Id="rId219" Type="http://schemas.openxmlformats.org/officeDocument/2006/relationships/image" Target="../media/image13000.png"/><Relationship Id="rId370" Type="http://schemas.openxmlformats.org/officeDocument/2006/relationships/customXml" Target="../ink/ink3184.xml"/><Relationship Id="rId426" Type="http://schemas.openxmlformats.org/officeDocument/2006/relationships/customXml" Target="../ink/ink3212.xml"/><Relationship Id="rId230" Type="http://schemas.openxmlformats.org/officeDocument/2006/relationships/customXml" Target="../ink/ink3114.xml"/><Relationship Id="rId468" Type="http://schemas.openxmlformats.org/officeDocument/2006/relationships/customXml" Target="../ink/ink3233.xml"/><Relationship Id="rId25" Type="http://schemas.openxmlformats.org/officeDocument/2006/relationships/image" Target="../media/image12030.png"/><Relationship Id="rId67" Type="http://schemas.openxmlformats.org/officeDocument/2006/relationships/image" Target="../media/image12240.png"/><Relationship Id="rId272" Type="http://schemas.openxmlformats.org/officeDocument/2006/relationships/customXml" Target="../ink/ink3135.xml"/><Relationship Id="rId328" Type="http://schemas.openxmlformats.org/officeDocument/2006/relationships/customXml" Target="../ink/ink3163.xml"/><Relationship Id="rId535" Type="http://schemas.openxmlformats.org/officeDocument/2006/relationships/image" Target="../media/image1572.png"/><Relationship Id="rId132" Type="http://schemas.openxmlformats.org/officeDocument/2006/relationships/customXml" Target="../ink/ink3065.xml"/><Relationship Id="rId174" Type="http://schemas.openxmlformats.org/officeDocument/2006/relationships/customXml" Target="../ink/ink3086.xml"/><Relationship Id="rId381" Type="http://schemas.openxmlformats.org/officeDocument/2006/relationships/image" Target="../media/image13810.png"/><Relationship Id="rId241" Type="http://schemas.openxmlformats.org/officeDocument/2006/relationships/image" Target="../media/image13110.png"/><Relationship Id="rId437" Type="http://schemas.openxmlformats.org/officeDocument/2006/relationships/image" Target="../media/image14090.png"/><Relationship Id="rId479" Type="http://schemas.openxmlformats.org/officeDocument/2006/relationships/image" Target="../media/image14300.png"/><Relationship Id="rId36" Type="http://schemas.openxmlformats.org/officeDocument/2006/relationships/customXml" Target="../ink/ink3017.xml"/><Relationship Id="rId283" Type="http://schemas.openxmlformats.org/officeDocument/2006/relationships/image" Target="../media/image13320.png"/><Relationship Id="rId339" Type="http://schemas.openxmlformats.org/officeDocument/2006/relationships/image" Target="../media/image13600.png"/><Relationship Id="rId490" Type="http://schemas.openxmlformats.org/officeDocument/2006/relationships/customXml" Target="../ink/ink3244.xml"/><Relationship Id="rId504" Type="http://schemas.openxmlformats.org/officeDocument/2006/relationships/customXml" Target="../ink/ink3251.xml"/><Relationship Id="rId546" Type="http://schemas.openxmlformats.org/officeDocument/2006/relationships/customXml" Target="../ink/ink3272.xml"/><Relationship Id="rId78" Type="http://schemas.openxmlformats.org/officeDocument/2006/relationships/customXml" Target="../ink/ink3038.xml"/><Relationship Id="rId101" Type="http://schemas.openxmlformats.org/officeDocument/2006/relationships/image" Target="../media/image12410.png"/><Relationship Id="rId143" Type="http://schemas.openxmlformats.org/officeDocument/2006/relationships/image" Target="../media/image12620.png"/><Relationship Id="rId185" Type="http://schemas.openxmlformats.org/officeDocument/2006/relationships/image" Target="../media/image12830.png"/><Relationship Id="rId350" Type="http://schemas.openxmlformats.org/officeDocument/2006/relationships/customXml" Target="../ink/ink3174.xml"/><Relationship Id="rId406" Type="http://schemas.openxmlformats.org/officeDocument/2006/relationships/customXml" Target="../ink/ink3202.xml"/><Relationship Id="rId9" Type="http://schemas.openxmlformats.org/officeDocument/2006/relationships/image" Target="../media/image11950.png"/><Relationship Id="rId210" Type="http://schemas.openxmlformats.org/officeDocument/2006/relationships/customXml" Target="../ink/ink3104.xml"/><Relationship Id="rId392" Type="http://schemas.openxmlformats.org/officeDocument/2006/relationships/customXml" Target="../ink/ink3195.xml"/><Relationship Id="rId448" Type="http://schemas.openxmlformats.org/officeDocument/2006/relationships/customXml" Target="../ink/ink3223.xml"/><Relationship Id="rId252" Type="http://schemas.openxmlformats.org/officeDocument/2006/relationships/customXml" Target="../ink/ink3125.xml"/><Relationship Id="rId294" Type="http://schemas.openxmlformats.org/officeDocument/2006/relationships/customXml" Target="../ink/ink3146.xml"/><Relationship Id="rId308" Type="http://schemas.openxmlformats.org/officeDocument/2006/relationships/customXml" Target="../ink/ink3153.xml"/><Relationship Id="rId515" Type="http://schemas.openxmlformats.org/officeDocument/2006/relationships/image" Target="../media/image14480.png"/><Relationship Id="rId47" Type="http://schemas.openxmlformats.org/officeDocument/2006/relationships/image" Target="../media/image12140.png"/><Relationship Id="rId89" Type="http://schemas.openxmlformats.org/officeDocument/2006/relationships/image" Target="../media/image12350.png"/><Relationship Id="rId112" Type="http://schemas.openxmlformats.org/officeDocument/2006/relationships/customXml" Target="../ink/ink3055.xml"/><Relationship Id="rId154" Type="http://schemas.openxmlformats.org/officeDocument/2006/relationships/customXml" Target="../ink/ink3076.xml"/><Relationship Id="rId361" Type="http://schemas.openxmlformats.org/officeDocument/2006/relationships/image" Target="../media/image13710.png"/><Relationship Id="rId196" Type="http://schemas.openxmlformats.org/officeDocument/2006/relationships/customXml" Target="../ink/ink3097.xml"/><Relationship Id="rId417" Type="http://schemas.openxmlformats.org/officeDocument/2006/relationships/image" Target="../media/image13990.png"/><Relationship Id="rId459" Type="http://schemas.openxmlformats.org/officeDocument/2006/relationships/image" Target="../media/image14200.png"/><Relationship Id="rId16" Type="http://schemas.openxmlformats.org/officeDocument/2006/relationships/customXml" Target="../ink/ink3007.xml"/><Relationship Id="rId221" Type="http://schemas.openxmlformats.org/officeDocument/2006/relationships/image" Target="../media/image13010.png"/><Relationship Id="rId263" Type="http://schemas.openxmlformats.org/officeDocument/2006/relationships/image" Target="../media/image13220.png"/><Relationship Id="rId319" Type="http://schemas.openxmlformats.org/officeDocument/2006/relationships/image" Target="../media/image13500.png"/><Relationship Id="rId470" Type="http://schemas.openxmlformats.org/officeDocument/2006/relationships/customXml" Target="../ink/ink3234.xml"/><Relationship Id="rId526" Type="http://schemas.openxmlformats.org/officeDocument/2006/relationships/customXml" Target="../ink/ink3262.xml"/><Relationship Id="rId58" Type="http://schemas.openxmlformats.org/officeDocument/2006/relationships/customXml" Target="../ink/ink3028.xml"/><Relationship Id="rId123" Type="http://schemas.openxmlformats.org/officeDocument/2006/relationships/image" Target="../media/image12520.png"/><Relationship Id="rId330" Type="http://schemas.openxmlformats.org/officeDocument/2006/relationships/customXml" Target="../ink/ink3164.xml"/><Relationship Id="rId165" Type="http://schemas.openxmlformats.org/officeDocument/2006/relationships/image" Target="../media/image12730.png"/><Relationship Id="rId372" Type="http://schemas.openxmlformats.org/officeDocument/2006/relationships/customXml" Target="../ink/ink3185.xml"/><Relationship Id="rId428" Type="http://schemas.openxmlformats.org/officeDocument/2006/relationships/customXml" Target="../ink/ink3213.xml"/><Relationship Id="rId232" Type="http://schemas.openxmlformats.org/officeDocument/2006/relationships/customXml" Target="../ink/ink3115.xml"/><Relationship Id="rId274" Type="http://schemas.openxmlformats.org/officeDocument/2006/relationships/customXml" Target="../ink/ink3136.xml"/><Relationship Id="rId481" Type="http://schemas.openxmlformats.org/officeDocument/2006/relationships/image" Target="../media/image14310.png"/><Relationship Id="rId27" Type="http://schemas.openxmlformats.org/officeDocument/2006/relationships/image" Target="../media/image12040.png"/><Relationship Id="rId69" Type="http://schemas.openxmlformats.org/officeDocument/2006/relationships/image" Target="../media/image12250.png"/><Relationship Id="rId134" Type="http://schemas.openxmlformats.org/officeDocument/2006/relationships/customXml" Target="../ink/ink3066.xml"/><Relationship Id="rId537" Type="http://schemas.openxmlformats.org/officeDocument/2006/relationships/image" Target="../media/image2249.png"/><Relationship Id="rId80" Type="http://schemas.openxmlformats.org/officeDocument/2006/relationships/customXml" Target="../ink/ink3039.xml"/><Relationship Id="rId176" Type="http://schemas.openxmlformats.org/officeDocument/2006/relationships/customXml" Target="../ink/ink3087.xml"/><Relationship Id="rId341" Type="http://schemas.openxmlformats.org/officeDocument/2006/relationships/image" Target="../media/image13610.png"/><Relationship Id="rId383" Type="http://schemas.openxmlformats.org/officeDocument/2006/relationships/image" Target="../media/image13820.png"/><Relationship Id="rId439" Type="http://schemas.openxmlformats.org/officeDocument/2006/relationships/image" Target="../media/image14100.png"/><Relationship Id="rId201" Type="http://schemas.openxmlformats.org/officeDocument/2006/relationships/image" Target="../media/image12910.png"/><Relationship Id="rId243" Type="http://schemas.openxmlformats.org/officeDocument/2006/relationships/image" Target="../media/image13120.png"/><Relationship Id="rId285" Type="http://schemas.openxmlformats.org/officeDocument/2006/relationships/image" Target="../media/image13330.png"/><Relationship Id="rId450" Type="http://schemas.openxmlformats.org/officeDocument/2006/relationships/customXml" Target="../ink/ink3224.xml"/><Relationship Id="rId506" Type="http://schemas.openxmlformats.org/officeDocument/2006/relationships/customXml" Target="../ink/ink3252.xml"/><Relationship Id="rId38" Type="http://schemas.openxmlformats.org/officeDocument/2006/relationships/customXml" Target="../ink/ink3018.xml"/><Relationship Id="rId103" Type="http://schemas.openxmlformats.org/officeDocument/2006/relationships/image" Target="../media/image12420.png"/><Relationship Id="rId310" Type="http://schemas.openxmlformats.org/officeDocument/2006/relationships/customXml" Target="../ink/ink3154.xml"/><Relationship Id="rId492" Type="http://schemas.openxmlformats.org/officeDocument/2006/relationships/customXml" Target="../ink/ink3245.xml"/><Relationship Id="rId91" Type="http://schemas.openxmlformats.org/officeDocument/2006/relationships/image" Target="../media/image12360.png"/><Relationship Id="rId145" Type="http://schemas.openxmlformats.org/officeDocument/2006/relationships/image" Target="../media/image12630.png"/><Relationship Id="rId187" Type="http://schemas.openxmlformats.org/officeDocument/2006/relationships/image" Target="../media/image12840.png"/><Relationship Id="rId352" Type="http://schemas.openxmlformats.org/officeDocument/2006/relationships/customXml" Target="../ink/ink3175.xml"/><Relationship Id="rId394" Type="http://schemas.openxmlformats.org/officeDocument/2006/relationships/customXml" Target="../ink/ink3196.xml"/><Relationship Id="rId408" Type="http://schemas.openxmlformats.org/officeDocument/2006/relationships/customXml" Target="../ink/ink3203.xml"/><Relationship Id="rId212" Type="http://schemas.openxmlformats.org/officeDocument/2006/relationships/customXml" Target="../ink/ink3105.xml"/><Relationship Id="rId254" Type="http://schemas.openxmlformats.org/officeDocument/2006/relationships/customXml" Target="../ink/ink3126.xml"/><Relationship Id="rId49" Type="http://schemas.openxmlformats.org/officeDocument/2006/relationships/image" Target="../media/image12150.png"/><Relationship Id="rId114" Type="http://schemas.openxmlformats.org/officeDocument/2006/relationships/customXml" Target="../ink/ink3056.xml"/><Relationship Id="rId296" Type="http://schemas.openxmlformats.org/officeDocument/2006/relationships/customXml" Target="../ink/ink3147.xml"/><Relationship Id="rId461" Type="http://schemas.openxmlformats.org/officeDocument/2006/relationships/image" Target="../media/image14210.png"/><Relationship Id="rId517" Type="http://schemas.openxmlformats.org/officeDocument/2006/relationships/image" Target="../media/image14490.png"/><Relationship Id="rId60" Type="http://schemas.openxmlformats.org/officeDocument/2006/relationships/customXml" Target="../ink/ink3029.xml"/><Relationship Id="rId156" Type="http://schemas.openxmlformats.org/officeDocument/2006/relationships/customXml" Target="../ink/ink3077.xml"/><Relationship Id="rId198" Type="http://schemas.openxmlformats.org/officeDocument/2006/relationships/customXml" Target="../ink/ink3098.xml"/><Relationship Id="rId321" Type="http://schemas.openxmlformats.org/officeDocument/2006/relationships/image" Target="../media/image13510.png"/><Relationship Id="rId363" Type="http://schemas.openxmlformats.org/officeDocument/2006/relationships/image" Target="../media/image13720.png"/><Relationship Id="rId419" Type="http://schemas.openxmlformats.org/officeDocument/2006/relationships/image" Target="../media/image14000.png"/><Relationship Id="rId223" Type="http://schemas.openxmlformats.org/officeDocument/2006/relationships/image" Target="../media/image13020.png"/><Relationship Id="rId430" Type="http://schemas.openxmlformats.org/officeDocument/2006/relationships/customXml" Target="../ink/ink3214.xml"/><Relationship Id="rId18" Type="http://schemas.openxmlformats.org/officeDocument/2006/relationships/customXml" Target="../ink/ink3008.xml"/><Relationship Id="rId265" Type="http://schemas.openxmlformats.org/officeDocument/2006/relationships/image" Target="../media/image13230.png"/><Relationship Id="rId472" Type="http://schemas.openxmlformats.org/officeDocument/2006/relationships/customXml" Target="../ink/ink3235.xml"/><Relationship Id="rId528" Type="http://schemas.openxmlformats.org/officeDocument/2006/relationships/customXml" Target="../ink/ink3263.xml"/><Relationship Id="rId125" Type="http://schemas.openxmlformats.org/officeDocument/2006/relationships/image" Target="../media/image12530.png"/><Relationship Id="rId167" Type="http://schemas.openxmlformats.org/officeDocument/2006/relationships/image" Target="../media/image12740.png"/><Relationship Id="rId332" Type="http://schemas.openxmlformats.org/officeDocument/2006/relationships/customXml" Target="../ink/ink3165.xml"/><Relationship Id="rId374" Type="http://schemas.openxmlformats.org/officeDocument/2006/relationships/customXml" Target="../ink/ink3186.xml"/><Relationship Id="rId71" Type="http://schemas.openxmlformats.org/officeDocument/2006/relationships/image" Target="../media/image12260.png"/><Relationship Id="rId234" Type="http://schemas.openxmlformats.org/officeDocument/2006/relationships/customXml" Target="../ink/ink3116.xml"/><Relationship Id="rId2" Type="http://schemas.openxmlformats.org/officeDocument/2006/relationships/customXml" Target="../ink/ink3000.xml"/><Relationship Id="rId29" Type="http://schemas.openxmlformats.org/officeDocument/2006/relationships/image" Target="../media/image12050.png"/><Relationship Id="rId276" Type="http://schemas.openxmlformats.org/officeDocument/2006/relationships/customXml" Target="../ink/ink3137.xml"/><Relationship Id="rId441" Type="http://schemas.openxmlformats.org/officeDocument/2006/relationships/image" Target="../media/image14110.png"/><Relationship Id="rId483" Type="http://schemas.openxmlformats.org/officeDocument/2006/relationships/image" Target="../media/image14320.png"/><Relationship Id="rId539" Type="http://schemas.openxmlformats.org/officeDocument/2006/relationships/image" Target="../media/image2250.png"/><Relationship Id="rId40" Type="http://schemas.openxmlformats.org/officeDocument/2006/relationships/customXml" Target="../ink/ink3019.xml"/><Relationship Id="rId136" Type="http://schemas.openxmlformats.org/officeDocument/2006/relationships/customXml" Target="../ink/ink3067.xml"/><Relationship Id="rId178" Type="http://schemas.openxmlformats.org/officeDocument/2006/relationships/customXml" Target="../ink/ink3088.xml"/><Relationship Id="rId301" Type="http://schemas.openxmlformats.org/officeDocument/2006/relationships/image" Target="../media/image13410.png"/><Relationship Id="rId343" Type="http://schemas.openxmlformats.org/officeDocument/2006/relationships/image" Target="../media/image13620.png"/><Relationship Id="rId82" Type="http://schemas.openxmlformats.org/officeDocument/2006/relationships/customXml" Target="../ink/ink3040.xml"/><Relationship Id="rId203" Type="http://schemas.openxmlformats.org/officeDocument/2006/relationships/image" Target="../media/image12920.png"/><Relationship Id="rId385" Type="http://schemas.openxmlformats.org/officeDocument/2006/relationships/image" Target="../media/image13830.png"/><Relationship Id="rId245" Type="http://schemas.openxmlformats.org/officeDocument/2006/relationships/image" Target="../media/image13130.png"/><Relationship Id="rId287" Type="http://schemas.openxmlformats.org/officeDocument/2006/relationships/image" Target="../media/image13340.png"/><Relationship Id="rId410" Type="http://schemas.openxmlformats.org/officeDocument/2006/relationships/customXml" Target="../ink/ink3204.xml"/><Relationship Id="rId452" Type="http://schemas.openxmlformats.org/officeDocument/2006/relationships/customXml" Target="../ink/ink3225.xml"/><Relationship Id="rId494" Type="http://schemas.openxmlformats.org/officeDocument/2006/relationships/customXml" Target="../ink/ink3246.xml"/><Relationship Id="rId508" Type="http://schemas.openxmlformats.org/officeDocument/2006/relationships/customXml" Target="../ink/ink3253.xml"/><Relationship Id="rId105" Type="http://schemas.openxmlformats.org/officeDocument/2006/relationships/image" Target="../media/image12430.png"/><Relationship Id="rId147" Type="http://schemas.openxmlformats.org/officeDocument/2006/relationships/image" Target="../media/image12640.png"/><Relationship Id="rId312" Type="http://schemas.openxmlformats.org/officeDocument/2006/relationships/customXml" Target="../ink/ink3155.xml"/><Relationship Id="rId354" Type="http://schemas.openxmlformats.org/officeDocument/2006/relationships/customXml" Target="../ink/ink3176.xml"/><Relationship Id="rId51" Type="http://schemas.openxmlformats.org/officeDocument/2006/relationships/image" Target="../media/image12160.png"/><Relationship Id="rId93" Type="http://schemas.openxmlformats.org/officeDocument/2006/relationships/image" Target="../media/image12370.png"/><Relationship Id="rId189" Type="http://schemas.openxmlformats.org/officeDocument/2006/relationships/image" Target="../media/image12850.png"/><Relationship Id="rId396" Type="http://schemas.openxmlformats.org/officeDocument/2006/relationships/customXml" Target="../ink/ink3197.xml"/><Relationship Id="rId214" Type="http://schemas.openxmlformats.org/officeDocument/2006/relationships/customXml" Target="../ink/ink3106.xml"/><Relationship Id="rId256" Type="http://schemas.openxmlformats.org/officeDocument/2006/relationships/customXml" Target="../ink/ink3127.xml"/><Relationship Id="rId298" Type="http://schemas.openxmlformats.org/officeDocument/2006/relationships/customXml" Target="../ink/ink3148.xml"/><Relationship Id="rId421" Type="http://schemas.openxmlformats.org/officeDocument/2006/relationships/image" Target="../media/image14010.png"/><Relationship Id="rId463" Type="http://schemas.openxmlformats.org/officeDocument/2006/relationships/image" Target="../media/image14220.png"/><Relationship Id="rId519" Type="http://schemas.openxmlformats.org/officeDocument/2006/relationships/image" Target="../media/image14500.png"/><Relationship Id="rId116" Type="http://schemas.openxmlformats.org/officeDocument/2006/relationships/customXml" Target="../ink/ink3057.xml"/><Relationship Id="rId158" Type="http://schemas.openxmlformats.org/officeDocument/2006/relationships/customXml" Target="../ink/ink3078.xml"/><Relationship Id="rId323" Type="http://schemas.openxmlformats.org/officeDocument/2006/relationships/image" Target="../media/image13520.png"/><Relationship Id="rId530" Type="http://schemas.openxmlformats.org/officeDocument/2006/relationships/customXml" Target="../ink/ink3264.xml"/><Relationship Id="rId20" Type="http://schemas.openxmlformats.org/officeDocument/2006/relationships/customXml" Target="../ink/ink3009.xml"/><Relationship Id="rId62" Type="http://schemas.openxmlformats.org/officeDocument/2006/relationships/customXml" Target="../ink/ink3030.xml"/><Relationship Id="rId365" Type="http://schemas.openxmlformats.org/officeDocument/2006/relationships/image" Target="../media/image13730.png"/><Relationship Id="rId225" Type="http://schemas.openxmlformats.org/officeDocument/2006/relationships/image" Target="../media/image13030.png"/><Relationship Id="rId267" Type="http://schemas.openxmlformats.org/officeDocument/2006/relationships/image" Target="../media/image13240.png"/><Relationship Id="rId432" Type="http://schemas.openxmlformats.org/officeDocument/2006/relationships/customXml" Target="../ink/ink3215.xml"/><Relationship Id="rId474" Type="http://schemas.openxmlformats.org/officeDocument/2006/relationships/customXml" Target="../ink/ink3236.xml"/><Relationship Id="rId127" Type="http://schemas.openxmlformats.org/officeDocument/2006/relationships/image" Target="../media/image12540.png"/><Relationship Id="rId31" Type="http://schemas.openxmlformats.org/officeDocument/2006/relationships/image" Target="../media/image12060.png"/><Relationship Id="rId73" Type="http://schemas.openxmlformats.org/officeDocument/2006/relationships/image" Target="../media/image12270.png"/><Relationship Id="rId169" Type="http://schemas.openxmlformats.org/officeDocument/2006/relationships/image" Target="../media/image12750.png"/><Relationship Id="rId334" Type="http://schemas.openxmlformats.org/officeDocument/2006/relationships/customXml" Target="../ink/ink3166.xml"/><Relationship Id="rId376" Type="http://schemas.openxmlformats.org/officeDocument/2006/relationships/customXml" Target="../ink/ink3187.xml"/><Relationship Id="rId541" Type="http://schemas.openxmlformats.org/officeDocument/2006/relationships/image" Target="../media/image2251.png"/><Relationship Id="rId4" Type="http://schemas.openxmlformats.org/officeDocument/2006/relationships/customXml" Target="../ink/ink3001.xml"/><Relationship Id="rId180" Type="http://schemas.openxmlformats.org/officeDocument/2006/relationships/customXml" Target="../ink/ink3089.xml"/><Relationship Id="rId236" Type="http://schemas.openxmlformats.org/officeDocument/2006/relationships/customXml" Target="../ink/ink3117.xml"/><Relationship Id="rId278" Type="http://schemas.openxmlformats.org/officeDocument/2006/relationships/customXml" Target="../ink/ink3138.xml"/><Relationship Id="rId401" Type="http://schemas.openxmlformats.org/officeDocument/2006/relationships/image" Target="../media/image13910.png"/><Relationship Id="rId443" Type="http://schemas.openxmlformats.org/officeDocument/2006/relationships/image" Target="../media/image14120.png"/><Relationship Id="rId303" Type="http://schemas.openxmlformats.org/officeDocument/2006/relationships/image" Target="../media/image13420.png"/><Relationship Id="rId485" Type="http://schemas.openxmlformats.org/officeDocument/2006/relationships/image" Target="../media/image14330.png"/><Relationship Id="rId42" Type="http://schemas.openxmlformats.org/officeDocument/2006/relationships/customXml" Target="../ink/ink3020.xml"/><Relationship Id="rId84" Type="http://schemas.openxmlformats.org/officeDocument/2006/relationships/customXml" Target="../ink/ink3041.xml"/><Relationship Id="rId138" Type="http://schemas.openxmlformats.org/officeDocument/2006/relationships/customXml" Target="../ink/ink3068.xml"/><Relationship Id="rId345" Type="http://schemas.openxmlformats.org/officeDocument/2006/relationships/image" Target="../media/image13630.png"/><Relationship Id="rId387" Type="http://schemas.openxmlformats.org/officeDocument/2006/relationships/image" Target="../media/image13840.png"/><Relationship Id="rId510" Type="http://schemas.openxmlformats.org/officeDocument/2006/relationships/customXml" Target="../ink/ink3254.xml"/><Relationship Id="rId191" Type="http://schemas.openxmlformats.org/officeDocument/2006/relationships/image" Target="../media/image12860.png"/><Relationship Id="rId205" Type="http://schemas.openxmlformats.org/officeDocument/2006/relationships/image" Target="../media/image12930.png"/><Relationship Id="rId247" Type="http://schemas.openxmlformats.org/officeDocument/2006/relationships/image" Target="../media/image13140.png"/><Relationship Id="rId412" Type="http://schemas.openxmlformats.org/officeDocument/2006/relationships/customXml" Target="../ink/ink3205.xml"/><Relationship Id="rId107" Type="http://schemas.openxmlformats.org/officeDocument/2006/relationships/image" Target="../media/image12440.png"/><Relationship Id="rId289" Type="http://schemas.openxmlformats.org/officeDocument/2006/relationships/image" Target="../media/image13350.png"/><Relationship Id="rId454" Type="http://schemas.openxmlformats.org/officeDocument/2006/relationships/customXml" Target="../ink/ink3226.xml"/><Relationship Id="rId496" Type="http://schemas.openxmlformats.org/officeDocument/2006/relationships/customXml" Target="../ink/ink3247.xml"/><Relationship Id="rId11" Type="http://schemas.openxmlformats.org/officeDocument/2006/relationships/image" Target="../media/image11960.png"/><Relationship Id="rId53" Type="http://schemas.openxmlformats.org/officeDocument/2006/relationships/image" Target="../media/image12170.png"/><Relationship Id="rId149" Type="http://schemas.openxmlformats.org/officeDocument/2006/relationships/image" Target="../media/image12650.png"/><Relationship Id="rId314" Type="http://schemas.openxmlformats.org/officeDocument/2006/relationships/customXml" Target="../ink/ink3156.xml"/><Relationship Id="rId356" Type="http://schemas.openxmlformats.org/officeDocument/2006/relationships/customXml" Target="../ink/ink3177.xml"/><Relationship Id="rId398" Type="http://schemas.openxmlformats.org/officeDocument/2006/relationships/customXml" Target="../ink/ink3198.xml"/><Relationship Id="rId521" Type="http://schemas.openxmlformats.org/officeDocument/2006/relationships/image" Target="../media/image14510.png"/><Relationship Id="rId95" Type="http://schemas.openxmlformats.org/officeDocument/2006/relationships/image" Target="../media/image12380.png"/><Relationship Id="rId160" Type="http://schemas.openxmlformats.org/officeDocument/2006/relationships/customXml" Target="../ink/ink3079.xml"/><Relationship Id="rId216" Type="http://schemas.openxmlformats.org/officeDocument/2006/relationships/customXml" Target="../ink/ink3107.xml"/><Relationship Id="rId423" Type="http://schemas.openxmlformats.org/officeDocument/2006/relationships/image" Target="../media/image14020.png"/><Relationship Id="rId258" Type="http://schemas.openxmlformats.org/officeDocument/2006/relationships/customXml" Target="../ink/ink3128.xml"/><Relationship Id="rId465" Type="http://schemas.openxmlformats.org/officeDocument/2006/relationships/image" Target="../media/image14230.png"/><Relationship Id="rId22" Type="http://schemas.openxmlformats.org/officeDocument/2006/relationships/customXml" Target="../ink/ink3010.xml"/><Relationship Id="rId64" Type="http://schemas.openxmlformats.org/officeDocument/2006/relationships/customXml" Target="../ink/ink3031.xml"/><Relationship Id="rId118" Type="http://schemas.openxmlformats.org/officeDocument/2006/relationships/customXml" Target="../ink/ink3058.xml"/><Relationship Id="rId325" Type="http://schemas.openxmlformats.org/officeDocument/2006/relationships/image" Target="../media/image13530.png"/><Relationship Id="rId367" Type="http://schemas.openxmlformats.org/officeDocument/2006/relationships/image" Target="../media/image13740.png"/><Relationship Id="rId532" Type="http://schemas.openxmlformats.org/officeDocument/2006/relationships/customXml" Target="../ink/ink3265.xml"/><Relationship Id="rId171" Type="http://schemas.openxmlformats.org/officeDocument/2006/relationships/image" Target="../media/image12760.png"/><Relationship Id="rId227" Type="http://schemas.openxmlformats.org/officeDocument/2006/relationships/image" Target="../media/image13040.png"/><Relationship Id="rId269" Type="http://schemas.openxmlformats.org/officeDocument/2006/relationships/image" Target="../media/image13250.png"/><Relationship Id="rId434" Type="http://schemas.openxmlformats.org/officeDocument/2006/relationships/customXml" Target="../ink/ink3216.xml"/><Relationship Id="rId476" Type="http://schemas.openxmlformats.org/officeDocument/2006/relationships/customXml" Target="../ink/ink3237.xml"/><Relationship Id="rId33" Type="http://schemas.openxmlformats.org/officeDocument/2006/relationships/image" Target="../media/image12070.png"/><Relationship Id="rId129" Type="http://schemas.openxmlformats.org/officeDocument/2006/relationships/image" Target="../media/image12550.png"/><Relationship Id="rId280" Type="http://schemas.openxmlformats.org/officeDocument/2006/relationships/customXml" Target="../ink/ink3139.xml"/><Relationship Id="rId336" Type="http://schemas.openxmlformats.org/officeDocument/2006/relationships/customXml" Target="../ink/ink3167.xml"/><Relationship Id="rId501" Type="http://schemas.openxmlformats.org/officeDocument/2006/relationships/image" Target="../media/image14410.png"/><Relationship Id="rId543" Type="http://schemas.openxmlformats.org/officeDocument/2006/relationships/image" Target="../media/image2252.png"/><Relationship Id="rId75" Type="http://schemas.openxmlformats.org/officeDocument/2006/relationships/image" Target="../media/image12280.png"/><Relationship Id="rId140" Type="http://schemas.openxmlformats.org/officeDocument/2006/relationships/customXml" Target="../ink/ink3069.xml"/><Relationship Id="rId182" Type="http://schemas.openxmlformats.org/officeDocument/2006/relationships/customXml" Target="../ink/ink3090.xml"/><Relationship Id="rId378" Type="http://schemas.openxmlformats.org/officeDocument/2006/relationships/customXml" Target="../ink/ink3188.xml"/><Relationship Id="rId403" Type="http://schemas.openxmlformats.org/officeDocument/2006/relationships/image" Target="../media/image13920.png"/><Relationship Id="rId6" Type="http://schemas.openxmlformats.org/officeDocument/2006/relationships/customXml" Target="../ink/ink3002.xml"/><Relationship Id="rId238" Type="http://schemas.openxmlformats.org/officeDocument/2006/relationships/customXml" Target="../ink/ink3118.xml"/><Relationship Id="rId445" Type="http://schemas.openxmlformats.org/officeDocument/2006/relationships/image" Target="../media/image14130.png"/><Relationship Id="rId487" Type="http://schemas.openxmlformats.org/officeDocument/2006/relationships/image" Target="../media/image14340.png"/><Relationship Id="rId291" Type="http://schemas.openxmlformats.org/officeDocument/2006/relationships/image" Target="../media/image13360.png"/><Relationship Id="rId305" Type="http://schemas.openxmlformats.org/officeDocument/2006/relationships/image" Target="../media/image13430.png"/><Relationship Id="rId347" Type="http://schemas.openxmlformats.org/officeDocument/2006/relationships/image" Target="../media/image13640.png"/><Relationship Id="rId512" Type="http://schemas.openxmlformats.org/officeDocument/2006/relationships/customXml" Target="../ink/ink3255.xml"/><Relationship Id="rId44" Type="http://schemas.openxmlformats.org/officeDocument/2006/relationships/customXml" Target="../ink/ink3021.xml"/><Relationship Id="rId86" Type="http://schemas.openxmlformats.org/officeDocument/2006/relationships/customXml" Target="../ink/ink3042.xml"/><Relationship Id="rId151" Type="http://schemas.openxmlformats.org/officeDocument/2006/relationships/image" Target="../media/image12660.png"/><Relationship Id="rId389" Type="http://schemas.openxmlformats.org/officeDocument/2006/relationships/image" Target="../media/image13850.png"/><Relationship Id="rId193" Type="http://schemas.openxmlformats.org/officeDocument/2006/relationships/image" Target="../media/image12870.png"/><Relationship Id="rId207" Type="http://schemas.openxmlformats.org/officeDocument/2006/relationships/image" Target="../media/image12940.png"/><Relationship Id="rId249" Type="http://schemas.openxmlformats.org/officeDocument/2006/relationships/image" Target="../media/image13150.png"/><Relationship Id="rId414" Type="http://schemas.openxmlformats.org/officeDocument/2006/relationships/customXml" Target="../ink/ink3206.xml"/><Relationship Id="rId456" Type="http://schemas.openxmlformats.org/officeDocument/2006/relationships/customXml" Target="../ink/ink3227.xml"/><Relationship Id="rId498" Type="http://schemas.openxmlformats.org/officeDocument/2006/relationships/customXml" Target="../ink/ink3248.xml"/><Relationship Id="rId13" Type="http://schemas.openxmlformats.org/officeDocument/2006/relationships/image" Target="../media/image11970.png"/><Relationship Id="rId109" Type="http://schemas.openxmlformats.org/officeDocument/2006/relationships/image" Target="../media/image12450.png"/><Relationship Id="rId260" Type="http://schemas.openxmlformats.org/officeDocument/2006/relationships/customXml" Target="../ink/ink3129.xml"/><Relationship Id="rId316" Type="http://schemas.openxmlformats.org/officeDocument/2006/relationships/customXml" Target="../ink/ink3157.xml"/><Relationship Id="rId523" Type="http://schemas.openxmlformats.org/officeDocument/2006/relationships/image" Target="../media/image14520.png"/><Relationship Id="rId55" Type="http://schemas.openxmlformats.org/officeDocument/2006/relationships/image" Target="../media/image12180.png"/><Relationship Id="rId97" Type="http://schemas.openxmlformats.org/officeDocument/2006/relationships/image" Target="../media/image12390.png"/><Relationship Id="rId120" Type="http://schemas.openxmlformats.org/officeDocument/2006/relationships/customXml" Target="../ink/ink3059.xml"/><Relationship Id="rId358" Type="http://schemas.openxmlformats.org/officeDocument/2006/relationships/customXml" Target="../ink/ink3178.xml"/><Relationship Id="rId162" Type="http://schemas.openxmlformats.org/officeDocument/2006/relationships/customXml" Target="../ink/ink3080.xml"/><Relationship Id="rId218" Type="http://schemas.openxmlformats.org/officeDocument/2006/relationships/customXml" Target="../ink/ink3108.xml"/><Relationship Id="rId425" Type="http://schemas.openxmlformats.org/officeDocument/2006/relationships/image" Target="../media/image14030.png"/><Relationship Id="rId467" Type="http://schemas.openxmlformats.org/officeDocument/2006/relationships/image" Target="../media/image14240.png"/><Relationship Id="rId271" Type="http://schemas.openxmlformats.org/officeDocument/2006/relationships/image" Target="../media/image13260.png"/><Relationship Id="rId24" Type="http://schemas.openxmlformats.org/officeDocument/2006/relationships/customXml" Target="../ink/ink3011.xml"/><Relationship Id="rId66" Type="http://schemas.openxmlformats.org/officeDocument/2006/relationships/customXml" Target="../ink/ink3032.xml"/><Relationship Id="rId131" Type="http://schemas.openxmlformats.org/officeDocument/2006/relationships/image" Target="../media/image12560.png"/><Relationship Id="rId327" Type="http://schemas.openxmlformats.org/officeDocument/2006/relationships/image" Target="../media/image13540.png"/><Relationship Id="rId369" Type="http://schemas.openxmlformats.org/officeDocument/2006/relationships/image" Target="../media/image13750.png"/><Relationship Id="rId534" Type="http://schemas.openxmlformats.org/officeDocument/2006/relationships/customXml" Target="../ink/ink3266.xml"/><Relationship Id="rId173" Type="http://schemas.openxmlformats.org/officeDocument/2006/relationships/image" Target="../media/image12770.png"/><Relationship Id="rId229" Type="http://schemas.openxmlformats.org/officeDocument/2006/relationships/image" Target="../media/image13050.png"/><Relationship Id="rId380" Type="http://schemas.openxmlformats.org/officeDocument/2006/relationships/customXml" Target="../ink/ink3189.xml"/><Relationship Id="rId436" Type="http://schemas.openxmlformats.org/officeDocument/2006/relationships/customXml" Target="../ink/ink3217.xml"/><Relationship Id="rId240" Type="http://schemas.openxmlformats.org/officeDocument/2006/relationships/customXml" Target="../ink/ink3119.xml"/><Relationship Id="rId478" Type="http://schemas.openxmlformats.org/officeDocument/2006/relationships/customXml" Target="../ink/ink3238.xml"/><Relationship Id="rId35" Type="http://schemas.openxmlformats.org/officeDocument/2006/relationships/image" Target="../media/image12080.png"/><Relationship Id="rId77" Type="http://schemas.openxmlformats.org/officeDocument/2006/relationships/image" Target="../media/image12290.png"/><Relationship Id="rId100" Type="http://schemas.openxmlformats.org/officeDocument/2006/relationships/customXml" Target="../ink/ink3049.xml"/><Relationship Id="rId282" Type="http://schemas.openxmlformats.org/officeDocument/2006/relationships/customXml" Target="../ink/ink3140.xml"/><Relationship Id="rId338" Type="http://schemas.openxmlformats.org/officeDocument/2006/relationships/customXml" Target="../ink/ink3168.xml"/><Relationship Id="rId503" Type="http://schemas.openxmlformats.org/officeDocument/2006/relationships/image" Target="../media/image14420.png"/><Relationship Id="rId545" Type="http://schemas.openxmlformats.org/officeDocument/2006/relationships/image" Target="../media/image2253.png"/><Relationship Id="rId8" Type="http://schemas.openxmlformats.org/officeDocument/2006/relationships/customXml" Target="../ink/ink3003.xml"/><Relationship Id="rId142" Type="http://schemas.openxmlformats.org/officeDocument/2006/relationships/customXml" Target="../ink/ink3070.xml"/><Relationship Id="rId184" Type="http://schemas.openxmlformats.org/officeDocument/2006/relationships/customXml" Target="../ink/ink3091.xml"/><Relationship Id="rId391" Type="http://schemas.openxmlformats.org/officeDocument/2006/relationships/image" Target="../media/image13860.png"/><Relationship Id="rId405" Type="http://schemas.openxmlformats.org/officeDocument/2006/relationships/image" Target="../media/image13930.png"/><Relationship Id="rId447" Type="http://schemas.openxmlformats.org/officeDocument/2006/relationships/image" Target="../media/image14140.png"/><Relationship Id="rId251" Type="http://schemas.openxmlformats.org/officeDocument/2006/relationships/image" Target="../media/image13160.png"/><Relationship Id="rId489" Type="http://schemas.openxmlformats.org/officeDocument/2006/relationships/image" Target="../media/image14350.png"/><Relationship Id="rId46" Type="http://schemas.openxmlformats.org/officeDocument/2006/relationships/customXml" Target="../ink/ink3022.xml"/><Relationship Id="rId293" Type="http://schemas.openxmlformats.org/officeDocument/2006/relationships/image" Target="../media/image13370.png"/><Relationship Id="rId307" Type="http://schemas.openxmlformats.org/officeDocument/2006/relationships/image" Target="../media/image13440.png"/><Relationship Id="rId349" Type="http://schemas.openxmlformats.org/officeDocument/2006/relationships/image" Target="../media/image13650.png"/><Relationship Id="rId514" Type="http://schemas.openxmlformats.org/officeDocument/2006/relationships/customXml" Target="../ink/ink3256.xml"/><Relationship Id="rId88" Type="http://schemas.openxmlformats.org/officeDocument/2006/relationships/customXml" Target="../ink/ink3043.xml"/><Relationship Id="rId111" Type="http://schemas.openxmlformats.org/officeDocument/2006/relationships/image" Target="../media/image12460.png"/><Relationship Id="rId153" Type="http://schemas.openxmlformats.org/officeDocument/2006/relationships/image" Target="../media/image12670.png"/><Relationship Id="rId195" Type="http://schemas.openxmlformats.org/officeDocument/2006/relationships/image" Target="../media/image12880.png"/><Relationship Id="rId209" Type="http://schemas.openxmlformats.org/officeDocument/2006/relationships/image" Target="../media/image12950.png"/><Relationship Id="rId360" Type="http://schemas.openxmlformats.org/officeDocument/2006/relationships/customXml" Target="../ink/ink3179.xml"/><Relationship Id="rId416" Type="http://schemas.openxmlformats.org/officeDocument/2006/relationships/customXml" Target="../ink/ink3207.xml"/><Relationship Id="rId220" Type="http://schemas.openxmlformats.org/officeDocument/2006/relationships/customXml" Target="../ink/ink3109.xml"/><Relationship Id="rId458" Type="http://schemas.openxmlformats.org/officeDocument/2006/relationships/customXml" Target="../ink/ink3228.xml"/><Relationship Id="rId15" Type="http://schemas.openxmlformats.org/officeDocument/2006/relationships/image" Target="../media/image11980.png"/><Relationship Id="rId57" Type="http://schemas.openxmlformats.org/officeDocument/2006/relationships/image" Target="../media/image12190.png"/><Relationship Id="rId262" Type="http://schemas.openxmlformats.org/officeDocument/2006/relationships/customXml" Target="../ink/ink3130.xml"/><Relationship Id="rId318" Type="http://schemas.openxmlformats.org/officeDocument/2006/relationships/customXml" Target="../ink/ink3158.xml"/><Relationship Id="rId525" Type="http://schemas.openxmlformats.org/officeDocument/2006/relationships/image" Target="../media/image14530.png"/><Relationship Id="rId99" Type="http://schemas.openxmlformats.org/officeDocument/2006/relationships/image" Target="../media/image12400.png"/><Relationship Id="rId122" Type="http://schemas.openxmlformats.org/officeDocument/2006/relationships/customXml" Target="../ink/ink3060.xml"/><Relationship Id="rId164" Type="http://schemas.openxmlformats.org/officeDocument/2006/relationships/customXml" Target="../ink/ink3081.xml"/><Relationship Id="rId371" Type="http://schemas.openxmlformats.org/officeDocument/2006/relationships/image" Target="../media/image13760.png"/><Relationship Id="rId427" Type="http://schemas.openxmlformats.org/officeDocument/2006/relationships/image" Target="../media/image14040.png"/><Relationship Id="rId469" Type="http://schemas.openxmlformats.org/officeDocument/2006/relationships/image" Target="../media/image14250.png"/><Relationship Id="rId26" Type="http://schemas.openxmlformats.org/officeDocument/2006/relationships/customXml" Target="../ink/ink3012.xml"/><Relationship Id="rId231" Type="http://schemas.openxmlformats.org/officeDocument/2006/relationships/image" Target="../media/image13060.png"/><Relationship Id="rId273" Type="http://schemas.openxmlformats.org/officeDocument/2006/relationships/image" Target="../media/image13270.png"/><Relationship Id="rId329" Type="http://schemas.openxmlformats.org/officeDocument/2006/relationships/image" Target="../media/image13550.png"/><Relationship Id="rId480" Type="http://schemas.openxmlformats.org/officeDocument/2006/relationships/customXml" Target="../ink/ink3239.xml"/><Relationship Id="rId536" Type="http://schemas.openxmlformats.org/officeDocument/2006/relationships/customXml" Target="../ink/ink3267.xml"/><Relationship Id="rId68" Type="http://schemas.openxmlformats.org/officeDocument/2006/relationships/customXml" Target="../ink/ink3033.xml"/><Relationship Id="rId133" Type="http://schemas.openxmlformats.org/officeDocument/2006/relationships/image" Target="../media/image12570.png"/><Relationship Id="rId175" Type="http://schemas.openxmlformats.org/officeDocument/2006/relationships/image" Target="../media/image12780.png"/><Relationship Id="rId340" Type="http://schemas.openxmlformats.org/officeDocument/2006/relationships/customXml" Target="../ink/ink3169.xml"/><Relationship Id="rId200" Type="http://schemas.openxmlformats.org/officeDocument/2006/relationships/customXml" Target="../ink/ink3099.xml"/><Relationship Id="rId382" Type="http://schemas.openxmlformats.org/officeDocument/2006/relationships/customXml" Target="../ink/ink3190.xml"/><Relationship Id="rId438" Type="http://schemas.openxmlformats.org/officeDocument/2006/relationships/customXml" Target="../ink/ink3218.xml"/><Relationship Id="rId242" Type="http://schemas.openxmlformats.org/officeDocument/2006/relationships/customXml" Target="../ink/ink3120.xml"/><Relationship Id="rId284" Type="http://schemas.openxmlformats.org/officeDocument/2006/relationships/customXml" Target="../ink/ink3141.xml"/><Relationship Id="rId491" Type="http://schemas.openxmlformats.org/officeDocument/2006/relationships/image" Target="../media/image14360.png"/><Relationship Id="rId505" Type="http://schemas.openxmlformats.org/officeDocument/2006/relationships/image" Target="../media/image14430.png"/><Relationship Id="rId37" Type="http://schemas.openxmlformats.org/officeDocument/2006/relationships/image" Target="../media/image12090.png"/><Relationship Id="rId79" Type="http://schemas.openxmlformats.org/officeDocument/2006/relationships/image" Target="../media/image12300.png"/><Relationship Id="rId102" Type="http://schemas.openxmlformats.org/officeDocument/2006/relationships/customXml" Target="../ink/ink3050.xml"/><Relationship Id="rId144" Type="http://schemas.openxmlformats.org/officeDocument/2006/relationships/customXml" Target="../ink/ink3071.xml"/><Relationship Id="rId547" Type="http://schemas.openxmlformats.org/officeDocument/2006/relationships/image" Target="../media/image2254.png"/><Relationship Id="rId90" Type="http://schemas.openxmlformats.org/officeDocument/2006/relationships/customXml" Target="../ink/ink3044.xml"/><Relationship Id="rId186" Type="http://schemas.openxmlformats.org/officeDocument/2006/relationships/customXml" Target="../ink/ink3092.xml"/><Relationship Id="rId351" Type="http://schemas.openxmlformats.org/officeDocument/2006/relationships/image" Target="../media/image13660.png"/><Relationship Id="rId393" Type="http://schemas.openxmlformats.org/officeDocument/2006/relationships/image" Target="../media/image13870.png"/><Relationship Id="rId407" Type="http://schemas.openxmlformats.org/officeDocument/2006/relationships/image" Target="../media/image13940.png"/><Relationship Id="rId449" Type="http://schemas.openxmlformats.org/officeDocument/2006/relationships/image" Target="../media/image14150.png"/><Relationship Id="rId211" Type="http://schemas.openxmlformats.org/officeDocument/2006/relationships/image" Target="../media/image12960.png"/><Relationship Id="rId253" Type="http://schemas.openxmlformats.org/officeDocument/2006/relationships/image" Target="../media/image13170.png"/><Relationship Id="rId295" Type="http://schemas.openxmlformats.org/officeDocument/2006/relationships/image" Target="../media/image13380.png"/><Relationship Id="rId309" Type="http://schemas.openxmlformats.org/officeDocument/2006/relationships/image" Target="../media/image13450.png"/><Relationship Id="rId460" Type="http://schemas.openxmlformats.org/officeDocument/2006/relationships/customXml" Target="../ink/ink3229.xml"/><Relationship Id="rId516" Type="http://schemas.openxmlformats.org/officeDocument/2006/relationships/customXml" Target="../ink/ink3257.xml"/><Relationship Id="rId48" Type="http://schemas.openxmlformats.org/officeDocument/2006/relationships/customXml" Target="../ink/ink3023.xml"/><Relationship Id="rId113" Type="http://schemas.openxmlformats.org/officeDocument/2006/relationships/image" Target="../media/image12470.png"/><Relationship Id="rId320" Type="http://schemas.openxmlformats.org/officeDocument/2006/relationships/customXml" Target="../ink/ink3159.xml"/><Relationship Id="rId155" Type="http://schemas.openxmlformats.org/officeDocument/2006/relationships/image" Target="../media/image12680.png"/><Relationship Id="rId197" Type="http://schemas.openxmlformats.org/officeDocument/2006/relationships/image" Target="../media/image12890.png"/><Relationship Id="rId362" Type="http://schemas.openxmlformats.org/officeDocument/2006/relationships/customXml" Target="../ink/ink3180.xml"/><Relationship Id="rId418" Type="http://schemas.openxmlformats.org/officeDocument/2006/relationships/customXml" Target="../ink/ink3208.xml"/><Relationship Id="rId222" Type="http://schemas.openxmlformats.org/officeDocument/2006/relationships/customXml" Target="../ink/ink3110.xml"/><Relationship Id="rId264" Type="http://schemas.openxmlformats.org/officeDocument/2006/relationships/customXml" Target="../ink/ink3131.xml"/><Relationship Id="rId471" Type="http://schemas.openxmlformats.org/officeDocument/2006/relationships/image" Target="../media/image14260.png"/><Relationship Id="rId17" Type="http://schemas.openxmlformats.org/officeDocument/2006/relationships/image" Target="../media/image11990.png"/><Relationship Id="rId59" Type="http://schemas.openxmlformats.org/officeDocument/2006/relationships/image" Target="../media/image12200.png"/><Relationship Id="rId124" Type="http://schemas.openxmlformats.org/officeDocument/2006/relationships/customXml" Target="../ink/ink3061.xml"/><Relationship Id="rId527" Type="http://schemas.openxmlformats.org/officeDocument/2006/relationships/image" Target="../media/image14540.png"/><Relationship Id="rId70" Type="http://schemas.openxmlformats.org/officeDocument/2006/relationships/customXml" Target="../ink/ink3034.xml"/><Relationship Id="rId166" Type="http://schemas.openxmlformats.org/officeDocument/2006/relationships/customXml" Target="../ink/ink3082.xml"/><Relationship Id="rId331" Type="http://schemas.openxmlformats.org/officeDocument/2006/relationships/image" Target="../media/image13560.png"/><Relationship Id="rId373" Type="http://schemas.openxmlformats.org/officeDocument/2006/relationships/image" Target="../media/image13770.png"/><Relationship Id="rId429" Type="http://schemas.openxmlformats.org/officeDocument/2006/relationships/image" Target="../media/image1405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070.png"/><Relationship Id="rId440" Type="http://schemas.openxmlformats.org/officeDocument/2006/relationships/customXml" Target="../ink/ink3219.xml"/><Relationship Id="rId28" Type="http://schemas.openxmlformats.org/officeDocument/2006/relationships/customXml" Target="../ink/ink3013.xml"/><Relationship Id="rId275" Type="http://schemas.openxmlformats.org/officeDocument/2006/relationships/image" Target="../media/image13280.png"/><Relationship Id="rId300" Type="http://schemas.openxmlformats.org/officeDocument/2006/relationships/customXml" Target="../ink/ink3149.xml"/><Relationship Id="rId482" Type="http://schemas.openxmlformats.org/officeDocument/2006/relationships/customXml" Target="../ink/ink3240.xml"/><Relationship Id="rId538" Type="http://schemas.openxmlformats.org/officeDocument/2006/relationships/customXml" Target="../ink/ink3268.xml"/><Relationship Id="rId81" Type="http://schemas.openxmlformats.org/officeDocument/2006/relationships/image" Target="../media/image12310.png"/><Relationship Id="rId135" Type="http://schemas.openxmlformats.org/officeDocument/2006/relationships/image" Target="../media/image12580.png"/><Relationship Id="rId177" Type="http://schemas.openxmlformats.org/officeDocument/2006/relationships/image" Target="../media/image12790.png"/><Relationship Id="rId342" Type="http://schemas.openxmlformats.org/officeDocument/2006/relationships/customXml" Target="../ink/ink3170.xml"/><Relationship Id="rId384" Type="http://schemas.openxmlformats.org/officeDocument/2006/relationships/customXml" Target="../ink/ink3191.xml"/><Relationship Id="rId202" Type="http://schemas.openxmlformats.org/officeDocument/2006/relationships/customXml" Target="../ink/ink3100.xml"/><Relationship Id="rId244" Type="http://schemas.openxmlformats.org/officeDocument/2006/relationships/customXml" Target="../ink/ink3121.xml"/><Relationship Id="rId39" Type="http://schemas.openxmlformats.org/officeDocument/2006/relationships/image" Target="../media/image12100.png"/><Relationship Id="rId286" Type="http://schemas.openxmlformats.org/officeDocument/2006/relationships/customXml" Target="../ink/ink3142.xml"/><Relationship Id="rId451" Type="http://schemas.openxmlformats.org/officeDocument/2006/relationships/image" Target="../media/image14160.png"/><Relationship Id="rId493" Type="http://schemas.openxmlformats.org/officeDocument/2006/relationships/image" Target="../media/image14370.png"/><Relationship Id="rId507" Type="http://schemas.openxmlformats.org/officeDocument/2006/relationships/image" Target="../media/image14440.png"/><Relationship Id="rId50" Type="http://schemas.openxmlformats.org/officeDocument/2006/relationships/customXml" Target="../ink/ink3024.xml"/><Relationship Id="rId104" Type="http://schemas.openxmlformats.org/officeDocument/2006/relationships/customXml" Target="../ink/ink3051.xml"/><Relationship Id="rId146" Type="http://schemas.openxmlformats.org/officeDocument/2006/relationships/customXml" Target="../ink/ink3072.xml"/><Relationship Id="rId188" Type="http://schemas.openxmlformats.org/officeDocument/2006/relationships/customXml" Target="../ink/ink3093.xml"/><Relationship Id="rId311" Type="http://schemas.openxmlformats.org/officeDocument/2006/relationships/image" Target="../media/image13460.png"/><Relationship Id="rId353" Type="http://schemas.openxmlformats.org/officeDocument/2006/relationships/image" Target="../media/image13670.png"/><Relationship Id="rId395" Type="http://schemas.openxmlformats.org/officeDocument/2006/relationships/image" Target="../media/image13880.png"/><Relationship Id="rId409" Type="http://schemas.openxmlformats.org/officeDocument/2006/relationships/image" Target="../media/image13950.png"/><Relationship Id="rId92" Type="http://schemas.openxmlformats.org/officeDocument/2006/relationships/customXml" Target="../ink/ink3045.xml"/><Relationship Id="rId213" Type="http://schemas.openxmlformats.org/officeDocument/2006/relationships/image" Target="../media/image12970.png"/><Relationship Id="rId420" Type="http://schemas.openxmlformats.org/officeDocument/2006/relationships/customXml" Target="../ink/ink3209.xml"/><Relationship Id="rId255" Type="http://schemas.openxmlformats.org/officeDocument/2006/relationships/image" Target="../media/image13180.png"/><Relationship Id="rId297" Type="http://schemas.openxmlformats.org/officeDocument/2006/relationships/image" Target="../media/image13390.png"/><Relationship Id="rId462" Type="http://schemas.openxmlformats.org/officeDocument/2006/relationships/customXml" Target="../ink/ink3230.xml"/><Relationship Id="rId518" Type="http://schemas.openxmlformats.org/officeDocument/2006/relationships/customXml" Target="../ink/ink3258.xml"/><Relationship Id="rId115" Type="http://schemas.openxmlformats.org/officeDocument/2006/relationships/image" Target="../media/image12480.png"/><Relationship Id="rId157" Type="http://schemas.openxmlformats.org/officeDocument/2006/relationships/image" Target="../media/image12690.png"/><Relationship Id="rId322" Type="http://schemas.openxmlformats.org/officeDocument/2006/relationships/customXml" Target="../ink/ink3160.xml"/><Relationship Id="rId364" Type="http://schemas.openxmlformats.org/officeDocument/2006/relationships/customXml" Target="../ink/ink3181.xml"/><Relationship Id="rId61" Type="http://schemas.openxmlformats.org/officeDocument/2006/relationships/image" Target="../media/image12210.png"/><Relationship Id="rId199" Type="http://schemas.openxmlformats.org/officeDocument/2006/relationships/image" Target="../media/image12900.png"/><Relationship Id="rId19" Type="http://schemas.openxmlformats.org/officeDocument/2006/relationships/image" Target="../media/image12000.png"/><Relationship Id="rId224" Type="http://schemas.openxmlformats.org/officeDocument/2006/relationships/customXml" Target="../ink/ink3111.xml"/><Relationship Id="rId266" Type="http://schemas.openxmlformats.org/officeDocument/2006/relationships/customXml" Target="../ink/ink3132.xml"/><Relationship Id="rId431" Type="http://schemas.openxmlformats.org/officeDocument/2006/relationships/image" Target="../media/image14060.png"/><Relationship Id="rId473" Type="http://schemas.openxmlformats.org/officeDocument/2006/relationships/image" Target="../media/image14270.png"/><Relationship Id="rId529" Type="http://schemas.openxmlformats.org/officeDocument/2006/relationships/image" Target="../media/image14550.png"/><Relationship Id="rId30" Type="http://schemas.openxmlformats.org/officeDocument/2006/relationships/customXml" Target="../ink/ink3014.xml"/><Relationship Id="rId126" Type="http://schemas.openxmlformats.org/officeDocument/2006/relationships/customXml" Target="../ink/ink3062.xml"/><Relationship Id="rId168" Type="http://schemas.openxmlformats.org/officeDocument/2006/relationships/customXml" Target="../ink/ink3083.xml"/><Relationship Id="rId333" Type="http://schemas.openxmlformats.org/officeDocument/2006/relationships/image" Target="../media/image13570.png"/><Relationship Id="rId540" Type="http://schemas.openxmlformats.org/officeDocument/2006/relationships/customXml" Target="../ink/ink3269.xml"/><Relationship Id="rId72" Type="http://schemas.openxmlformats.org/officeDocument/2006/relationships/customXml" Target="../ink/ink3035.xml"/><Relationship Id="rId375" Type="http://schemas.openxmlformats.org/officeDocument/2006/relationships/image" Target="../media/image13780.png"/><Relationship Id="rId3" Type="http://schemas.openxmlformats.org/officeDocument/2006/relationships/image" Target="../media/image11920.png"/><Relationship Id="rId235" Type="http://schemas.openxmlformats.org/officeDocument/2006/relationships/image" Target="../media/image13080.png"/><Relationship Id="rId277" Type="http://schemas.openxmlformats.org/officeDocument/2006/relationships/image" Target="../media/image13290.png"/><Relationship Id="rId400" Type="http://schemas.openxmlformats.org/officeDocument/2006/relationships/customXml" Target="../ink/ink3199.xml"/><Relationship Id="rId442" Type="http://schemas.openxmlformats.org/officeDocument/2006/relationships/customXml" Target="../ink/ink3220.xml"/><Relationship Id="rId484" Type="http://schemas.openxmlformats.org/officeDocument/2006/relationships/customXml" Target="../ink/ink3241.xml"/><Relationship Id="rId137" Type="http://schemas.openxmlformats.org/officeDocument/2006/relationships/image" Target="../media/image12590.png"/><Relationship Id="rId302" Type="http://schemas.openxmlformats.org/officeDocument/2006/relationships/customXml" Target="../ink/ink3150.xml"/><Relationship Id="rId344" Type="http://schemas.openxmlformats.org/officeDocument/2006/relationships/customXml" Target="../ink/ink3171.xml"/><Relationship Id="rId41" Type="http://schemas.openxmlformats.org/officeDocument/2006/relationships/image" Target="../media/image12110.png"/><Relationship Id="rId83" Type="http://schemas.openxmlformats.org/officeDocument/2006/relationships/image" Target="../media/image12320.png"/><Relationship Id="rId179" Type="http://schemas.openxmlformats.org/officeDocument/2006/relationships/image" Target="../media/image12800.png"/><Relationship Id="rId386" Type="http://schemas.openxmlformats.org/officeDocument/2006/relationships/customXml" Target="../ink/ink3192.xml"/><Relationship Id="rId190" Type="http://schemas.openxmlformats.org/officeDocument/2006/relationships/customXml" Target="../ink/ink3094.xml"/><Relationship Id="rId204" Type="http://schemas.openxmlformats.org/officeDocument/2006/relationships/customXml" Target="../ink/ink3101.xml"/><Relationship Id="rId246" Type="http://schemas.openxmlformats.org/officeDocument/2006/relationships/customXml" Target="../ink/ink3122.xml"/><Relationship Id="rId288" Type="http://schemas.openxmlformats.org/officeDocument/2006/relationships/customXml" Target="../ink/ink3143.xml"/><Relationship Id="rId411" Type="http://schemas.openxmlformats.org/officeDocument/2006/relationships/image" Target="../media/image13960.png"/><Relationship Id="rId453" Type="http://schemas.openxmlformats.org/officeDocument/2006/relationships/image" Target="../media/image14170.png"/><Relationship Id="rId509" Type="http://schemas.openxmlformats.org/officeDocument/2006/relationships/image" Target="../media/image14450.png"/><Relationship Id="rId106" Type="http://schemas.openxmlformats.org/officeDocument/2006/relationships/customXml" Target="../ink/ink3052.xml"/><Relationship Id="rId313" Type="http://schemas.openxmlformats.org/officeDocument/2006/relationships/image" Target="../media/image13470.png"/><Relationship Id="rId495" Type="http://schemas.openxmlformats.org/officeDocument/2006/relationships/image" Target="../media/image14380.png"/><Relationship Id="rId10" Type="http://schemas.openxmlformats.org/officeDocument/2006/relationships/customXml" Target="../ink/ink3004.xml"/><Relationship Id="rId52" Type="http://schemas.openxmlformats.org/officeDocument/2006/relationships/customXml" Target="../ink/ink3025.xml"/><Relationship Id="rId94" Type="http://schemas.openxmlformats.org/officeDocument/2006/relationships/customXml" Target="../ink/ink3046.xml"/><Relationship Id="rId148" Type="http://schemas.openxmlformats.org/officeDocument/2006/relationships/customXml" Target="../ink/ink3073.xml"/><Relationship Id="rId355" Type="http://schemas.openxmlformats.org/officeDocument/2006/relationships/image" Target="../media/image13680.png"/><Relationship Id="rId397" Type="http://schemas.openxmlformats.org/officeDocument/2006/relationships/image" Target="../media/image13890.png"/><Relationship Id="rId520" Type="http://schemas.openxmlformats.org/officeDocument/2006/relationships/customXml" Target="../ink/ink3259.xml"/><Relationship Id="rId215" Type="http://schemas.openxmlformats.org/officeDocument/2006/relationships/image" Target="../media/image12980.png"/><Relationship Id="rId257" Type="http://schemas.openxmlformats.org/officeDocument/2006/relationships/image" Target="../media/image13190.png"/><Relationship Id="rId422" Type="http://schemas.openxmlformats.org/officeDocument/2006/relationships/customXml" Target="../ink/ink3210.xml"/><Relationship Id="rId464" Type="http://schemas.openxmlformats.org/officeDocument/2006/relationships/customXml" Target="../ink/ink3231.xml"/><Relationship Id="rId299" Type="http://schemas.openxmlformats.org/officeDocument/2006/relationships/image" Target="../media/image13400.png"/><Relationship Id="rId63" Type="http://schemas.openxmlformats.org/officeDocument/2006/relationships/image" Target="../media/image12220.png"/><Relationship Id="rId159" Type="http://schemas.openxmlformats.org/officeDocument/2006/relationships/image" Target="../media/image12700.png"/><Relationship Id="rId366" Type="http://schemas.openxmlformats.org/officeDocument/2006/relationships/customXml" Target="../ink/ink3182.xml"/><Relationship Id="rId226" Type="http://schemas.openxmlformats.org/officeDocument/2006/relationships/customXml" Target="../ink/ink3112.xml"/><Relationship Id="rId433" Type="http://schemas.openxmlformats.org/officeDocument/2006/relationships/image" Target="../media/image14070.png"/><Relationship Id="rId74" Type="http://schemas.openxmlformats.org/officeDocument/2006/relationships/customXml" Target="../ink/ink3036.xml"/><Relationship Id="rId377" Type="http://schemas.openxmlformats.org/officeDocument/2006/relationships/image" Target="../media/image13790.png"/><Relationship Id="rId500" Type="http://schemas.openxmlformats.org/officeDocument/2006/relationships/customXml" Target="../ink/ink3249.xml"/><Relationship Id="rId5" Type="http://schemas.openxmlformats.org/officeDocument/2006/relationships/image" Target="../media/image11930.png"/><Relationship Id="rId237" Type="http://schemas.openxmlformats.org/officeDocument/2006/relationships/image" Target="../media/image13090.png"/><Relationship Id="rId444" Type="http://schemas.openxmlformats.org/officeDocument/2006/relationships/customXml" Target="../ink/ink3221.xml"/><Relationship Id="rId290" Type="http://schemas.openxmlformats.org/officeDocument/2006/relationships/customXml" Target="../ink/ink3144.xml"/><Relationship Id="rId304" Type="http://schemas.openxmlformats.org/officeDocument/2006/relationships/customXml" Target="../ink/ink3151.xml"/><Relationship Id="rId388" Type="http://schemas.openxmlformats.org/officeDocument/2006/relationships/customXml" Target="../ink/ink3193.xml"/><Relationship Id="rId511" Type="http://schemas.openxmlformats.org/officeDocument/2006/relationships/image" Target="../media/image14460.png"/><Relationship Id="rId85" Type="http://schemas.openxmlformats.org/officeDocument/2006/relationships/image" Target="../media/image12330.png"/><Relationship Id="rId150" Type="http://schemas.openxmlformats.org/officeDocument/2006/relationships/customXml" Target="../ink/ink307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1.png"/><Relationship Id="rId299" Type="http://schemas.openxmlformats.org/officeDocument/2006/relationships/image" Target="../media/image2362.png"/><Relationship Id="rId21" Type="http://schemas.openxmlformats.org/officeDocument/2006/relationships/image" Target="../media/image14650.png"/><Relationship Id="rId63" Type="http://schemas.openxmlformats.org/officeDocument/2006/relationships/image" Target="../media/image22440.png"/><Relationship Id="rId159" Type="http://schemas.openxmlformats.org/officeDocument/2006/relationships/image" Target="../media/image2292.png"/><Relationship Id="rId324" Type="http://schemas.openxmlformats.org/officeDocument/2006/relationships/customXml" Target="../ink/ink3434.xml"/><Relationship Id="rId366" Type="http://schemas.openxmlformats.org/officeDocument/2006/relationships/customXml" Target="../ink/ink3455.xml"/><Relationship Id="rId170" Type="http://schemas.openxmlformats.org/officeDocument/2006/relationships/customXml" Target="../ink/ink3357.xml"/><Relationship Id="rId226" Type="http://schemas.openxmlformats.org/officeDocument/2006/relationships/customXml" Target="../ink/ink3385.xml"/><Relationship Id="rId433" Type="http://schemas.openxmlformats.org/officeDocument/2006/relationships/image" Target="../media/image2429.png"/><Relationship Id="rId268" Type="http://schemas.openxmlformats.org/officeDocument/2006/relationships/customXml" Target="../ink/ink3406.xml"/><Relationship Id="rId32" Type="http://schemas.openxmlformats.org/officeDocument/2006/relationships/customXml" Target="../ink/ink3288.xml"/><Relationship Id="rId74" Type="http://schemas.openxmlformats.org/officeDocument/2006/relationships/customXml" Target="../ink/ink3309.xml"/><Relationship Id="rId128" Type="http://schemas.openxmlformats.org/officeDocument/2006/relationships/customXml" Target="../ink/ink3336.xml"/><Relationship Id="rId335" Type="http://schemas.openxmlformats.org/officeDocument/2006/relationships/image" Target="../media/image2380.png"/><Relationship Id="rId377" Type="http://schemas.openxmlformats.org/officeDocument/2006/relationships/image" Target="../media/image2401.png"/><Relationship Id="rId5" Type="http://schemas.openxmlformats.org/officeDocument/2006/relationships/image" Target="../media/image14570.png"/><Relationship Id="rId181" Type="http://schemas.openxmlformats.org/officeDocument/2006/relationships/image" Target="../media/image2303.png"/><Relationship Id="rId237" Type="http://schemas.openxmlformats.org/officeDocument/2006/relationships/image" Target="../media/image2331.png"/><Relationship Id="rId402" Type="http://schemas.openxmlformats.org/officeDocument/2006/relationships/customXml" Target="../ink/ink3473.xml"/><Relationship Id="rId279" Type="http://schemas.openxmlformats.org/officeDocument/2006/relationships/image" Target="../media/image2352.png"/><Relationship Id="rId43" Type="http://schemas.openxmlformats.org/officeDocument/2006/relationships/image" Target="../media/image14760.png"/><Relationship Id="rId139" Type="http://schemas.openxmlformats.org/officeDocument/2006/relationships/image" Target="../media/image2282.png"/><Relationship Id="rId290" Type="http://schemas.openxmlformats.org/officeDocument/2006/relationships/customXml" Target="../ink/ink3417.xml"/><Relationship Id="rId304" Type="http://schemas.openxmlformats.org/officeDocument/2006/relationships/customXml" Target="../ink/ink3424.xml"/><Relationship Id="rId346" Type="http://schemas.openxmlformats.org/officeDocument/2006/relationships/customXml" Target="../ink/ink3445.xml"/><Relationship Id="rId388" Type="http://schemas.openxmlformats.org/officeDocument/2006/relationships/customXml" Target="../ink/ink3466.xml"/><Relationship Id="rId85" Type="http://schemas.openxmlformats.org/officeDocument/2006/relationships/image" Target="../media/image2255.png"/><Relationship Id="rId150" Type="http://schemas.openxmlformats.org/officeDocument/2006/relationships/customXml" Target="../ink/ink3347.xml"/><Relationship Id="rId192" Type="http://schemas.openxmlformats.org/officeDocument/2006/relationships/customXml" Target="../ink/ink3368.xml"/><Relationship Id="rId206" Type="http://schemas.openxmlformats.org/officeDocument/2006/relationships/customXml" Target="../ink/ink3375.xml"/><Relationship Id="rId413" Type="http://schemas.openxmlformats.org/officeDocument/2006/relationships/image" Target="../media/image2419.png"/><Relationship Id="rId248" Type="http://schemas.openxmlformats.org/officeDocument/2006/relationships/customXml" Target="../ink/ink3396.xml"/><Relationship Id="rId12" Type="http://schemas.openxmlformats.org/officeDocument/2006/relationships/customXml" Target="../ink/ink3278.xml"/><Relationship Id="rId108" Type="http://schemas.openxmlformats.org/officeDocument/2006/relationships/customXml" Target="../ink/ink3326.xml"/><Relationship Id="rId315" Type="http://schemas.openxmlformats.org/officeDocument/2006/relationships/image" Target="../media/image2370.png"/><Relationship Id="rId357" Type="http://schemas.openxmlformats.org/officeDocument/2006/relationships/image" Target="../media/image2391.png"/><Relationship Id="rId54" Type="http://schemas.openxmlformats.org/officeDocument/2006/relationships/customXml" Target="../ink/ink3299.xml"/><Relationship Id="rId96" Type="http://schemas.openxmlformats.org/officeDocument/2006/relationships/customXml" Target="../ink/ink3320.xml"/><Relationship Id="rId161" Type="http://schemas.openxmlformats.org/officeDocument/2006/relationships/image" Target="../media/image2293.png"/><Relationship Id="rId217" Type="http://schemas.openxmlformats.org/officeDocument/2006/relationships/image" Target="../media/image2321.png"/><Relationship Id="rId399" Type="http://schemas.openxmlformats.org/officeDocument/2006/relationships/image" Target="../media/image2412.png"/><Relationship Id="rId259" Type="http://schemas.openxmlformats.org/officeDocument/2006/relationships/image" Target="../media/image2342.png"/><Relationship Id="rId424" Type="http://schemas.openxmlformats.org/officeDocument/2006/relationships/customXml" Target="../ink/ink3484.xml"/><Relationship Id="rId23" Type="http://schemas.openxmlformats.org/officeDocument/2006/relationships/image" Target="../media/image14660.png"/><Relationship Id="rId119" Type="http://schemas.openxmlformats.org/officeDocument/2006/relationships/image" Target="../media/image2272.png"/><Relationship Id="rId270" Type="http://schemas.openxmlformats.org/officeDocument/2006/relationships/customXml" Target="../ink/ink3407.xml"/><Relationship Id="rId326" Type="http://schemas.openxmlformats.org/officeDocument/2006/relationships/customXml" Target="../ink/ink3435.xml"/><Relationship Id="rId65" Type="http://schemas.openxmlformats.org/officeDocument/2006/relationships/image" Target="../media/image22450.png"/><Relationship Id="rId130" Type="http://schemas.openxmlformats.org/officeDocument/2006/relationships/customXml" Target="../ink/ink3337.xml"/><Relationship Id="rId368" Type="http://schemas.openxmlformats.org/officeDocument/2006/relationships/customXml" Target="../ink/ink3456.xml"/><Relationship Id="rId172" Type="http://schemas.openxmlformats.org/officeDocument/2006/relationships/customXml" Target="../ink/ink3358.xml"/><Relationship Id="rId228" Type="http://schemas.openxmlformats.org/officeDocument/2006/relationships/customXml" Target="../ink/ink3386.xml"/><Relationship Id="rId435" Type="http://schemas.openxmlformats.org/officeDocument/2006/relationships/image" Target="../media/image2430.png"/><Relationship Id="rId281" Type="http://schemas.openxmlformats.org/officeDocument/2006/relationships/image" Target="../media/image2353.png"/><Relationship Id="rId337" Type="http://schemas.openxmlformats.org/officeDocument/2006/relationships/image" Target="../media/image2381.png"/><Relationship Id="rId34" Type="http://schemas.openxmlformats.org/officeDocument/2006/relationships/customXml" Target="../ink/ink3289.xml"/><Relationship Id="rId76" Type="http://schemas.openxmlformats.org/officeDocument/2006/relationships/customXml" Target="../ink/ink3310.xml"/><Relationship Id="rId141" Type="http://schemas.openxmlformats.org/officeDocument/2006/relationships/image" Target="../media/image2283.png"/><Relationship Id="rId379" Type="http://schemas.openxmlformats.org/officeDocument/2006/relationships/image" Target="../media/image2402.png"/><Relationship Id="rId7" Type="http://schemas.openxmlformats.org/officeDocument/2006/relationships/image" Target="../media/image14580.png"/><Relationship Id="rId183" Type="http://schemas.openxmlformats.org/officeDocument/2006/relationships/image" Target="../media/image2304.png"/><Relationship Id="rId239" Type="http://schemas.openxmlformats.org/officeDocument/2006/relationships/image" Target="../media/image2332.png"/><Relationship Id="rId390" Type="http://schemas.openxmlformats.org/officeDocument/2006/relationships/customXml" Target="../ink/ink3467.xml"/><Relationship Id="rId404" Type="http://schemas.openxmlformats.org/officeDocument/2006/relationships/customXml" Target="../ink/ink3474.xml"/><Relationship Id="rId250" Type="http://schemas.openxmlformats.org/officeDocument/2006/relationships/customXml" Target="../ink/ink3397.xml"/><Relationship Id="rId292" Type="http://schemas.openxmlformats.org/officeDocument/2006/relationships/customXml" Target="../ink/ink3418.xml"/><Relationship Id="rId306" Type="http://schemas.openxmlformats.org/officeDocument/2006/relationships/customXml" Target="../ink/ink3425.xml"/><Relationship Id="rId45" Type="http://schemas.openxmlformats.org/officeDocument/2006/relationships/image" Target="../media/image14770.png"/><Relationship Id="rId87" Type="http://schemas.openxmlformats.org/officeDocument/2006/relationships/image" Target="../media/image2256.png"/><Relationship Id="rId110" Type="http://schemas.openxmlformats.org/officeDocument/2006/relationships/customXml" Target="../ink/ink3327.xml"/><Relationship Id="rId348" Type="http://schemas.openxmlformats.org/officeDocument/2006/relationships/customXml" Target="../ink/ink3446.xml"/><Relationship Id="rId152" Type="http://schemas.openxmlformats.org/officeDocument/2006/relationships/customXml" Target="../ink/ink3348.xml"/><Relationship Id="rId194" Type="http://schemas.openxmlformats.org/officeDocument/2006/relationships/customXml" Target="../ink/ink3369.xml"/><Relationship Id="rId208" Type="http://schemas.openxmlformats.org/officeDocument/2006/relationships/customXml" Target="../ink/ink3376.xml"/><Relationship Id="rId415" Type="http://schemas.openxmlformats.org/officeDocument/2006/relationships/image" Target="../media/image2420.png"/><Relationship Id="rId261" Type="http://schemas.openxmlformats.org/officeDocument/2006/relationships/image" Target="../media/image2343.png"/><Relationship Id="rId14" Type="http://schemas.openxmlformats.org/officeDocument/2006/relationships/customXml" Target="../ink/ink3279.xml"/><Relationship Id="rId56" Type="http://schemas.openxmlformats.org/officeDocument/2006/relationships/customXml" Target="../ink/ink3300.xml"/><Relationship Id="rId317" Type="http://schemas.openxmlformats.org/officeDocument/2006/relationships/image" Target="../media/image2371.png"/><Relationship Id="rId359" Type="http://schemas.openxmlformats.org/officeDocument/2006/relationships/image" Target="../media/image2392.png"/><Relationship Id="rId98" Type="http://schemas.openxmlformats.org/officeDocument/2006/relationships/customXml" Target="../ink/ink3321.xml"/><Relationship Id="rId121" Type="http://schemas.openxmlformats.org/officeDocument/2006/relationships/image" Target="../media/image2273.png"/><Relationship Id="rId163" Type="http://schemas.openxmlformats.org/officeDocument/2006/relationships/image" Target="../media/image2294.png"/><Relationship Id="rId219" Type="http://schemas.openxmlformats.org/officeDocument/2006/relationships/image" Target="../media/image2322.png"/><Relationship Id="rId370" Type="http://schemas.openxmlformats.org/officeDocument/2006/relationships/customXml" Target="../ink/ink3457.xml"/><Relationship Id="rId426" Type="http://schemas.openxmlformats.org/officeDocument/2006/relationships/customXml" Target="../ink/ink3485.xml"/><Relationship Id="rId230" Type="http://schemas.openxmlformats.org/officeDocument/2006/relationships/customXml" Target="../ink/ink3387.xml"/><Relationship Id="rId25" Type="http://schemas.openxmlformats.org/officeDocument/2006/relationships/image" Target="../media/image14670.png"/><Relationship Id="rId67" Type="http://schemas.openxmlformats.org/officeDocument/2006/relationships/image" Target="../media/image22460.png"/><Relationship Id="rId272" Type="http://schemas.openxmlformats.org/officeDocument/2006/relationships/customXml" Target="../ink/ink3408.xml"/><Relationship Id="rId328" Type="http://schemas.openxmlformats.org/officeDocument/2006/relationships/customXml" Target="../ink/ink3436.xml"/><Relationship Id="rId132" Type="http://schemas.openxmlformats.org/officeDocument/2006/relationships/customXml" Target="../ink/ink3338.xml"/><Relationship Id="rId174" Type="http://schemas.openxmlformats.org/officeDocument/2006/relationships/customXml" Target="../ink/ink3359.xml"/><Relationship Id="rId381" Type="http://schemas.openxmlformats.org/officeDocument/2006/relationships/image" Target="../media/image2403.png"/><Relationship Id="rId241" Type="http://schemas.openxmlformats.org/officeDocument/2006/relationships/image" Target="../media/image2333.png"/><Relationship Id="rId437" Type="http://schemas.openxmlformats.org/officeDocument/2006/relationships/image" Target="../media/image2431.png"/><Relationship Id="rId36" Type="http://schemas.openxmlformats.org/officeDocument/2006/relationships/customXml" Target="../ink/ink3290.xml"/><Relationship Id="rId283" Type="http://schemas.openxmlformats.org/officeDocument/2006/relationships/image" Target="../media/image2354.png"/><Relationship Id="rId339" Type="http://schemas.openxmlformats.org/officeDocument/2006/relationships/image" Target="../media/image2382.png"/><Relationship Id="rId78" Type="http://schemas.openxmlformats.org/officeDocument/2006/relationships/customXml" Target="../ink/ink3311.xml"/><Relationship Id="rId101" Type="http://schemas.openxmlformats.org/officeDocument/2006/relationships/image" Target="../media/image2263.png"/><Relationship Id="rId143" Type="http://schemas.openxmlformats.org/officeDocument/2006/relationships/image" Target="../media/image2284.png"/><Relationship Id="rId185" Type="http://schemas.openxmlformats.org/officeDocument/2006/relationships/image" Target="../media/image2305.png"/><Relationship Id="rId350" Type="http://schemas.openxmlformats.org/officeDocument/2006/relationships/customXml" Target="../ink/ink3447.xml"/><Relationship Id="rId406" Type="http://schemas.openxmlformats.org/officeDocument/2006/relationships/customXml" Target="../ink/ink3475.xml"/><Relationship Id="rId9" Type="http://schemas.openxmlformats.org/officeDocument/2006/relationships/image" Target="../media/image14590.png"/><Relationship Id="rId210" Type="http://schemas.openxmlformats.org/officeDocument/2006/relationships/customXml" Target="../ink/ink3377.xml"/><Relationship Id="rId392" Type="http://schemas.openxmlformats.org/officeDocument/2006/relationships/customXml" Target="../ink/ink3468.xml"/><Relationship Id="rId252" Type="http://schemas.openxmlformats.org/officeDocument/2006/relationships/customXml" Target="../ink/ink3398.xml"/><Relationship Id="rId294" Type="http://schemas.openxmlformats.org/officeDocument/2006/relationships/customXml" Target="../ink/ink3419.xml"/><Relationship Id="rId308" Type="http://schemas.openxmlformats.org/officeDocument/2006/relationships/customXml" Target="../ink/ink3426.xml"/><Relationship Id="rId47" Type="http://schemas.openxmlformats.org/officeDocument/2006/relationships/image" Target="../media/image14780.png"/><Relationship Id="rId89" Type="http://schemas.openxmlformats.org/officeDocument/2006/relationships/image" Target="../media/image2257.png"/><Relationship Id="rId112" Type="http://schemas.openxmlformats.org/officeDocument/2006/relationships/customXml" Target="../ink/ink3328.xml"/><Relationship Id="rId154" Type="http://schemas.openxmlformats.org/officeDocument/2006/relationships/customXml" Target="../ink/ink3349.xml"/><Relationship Id="rId361" Type="http://schemas.openxmlformats.org/officeDocument/2006/relationships/image" Target="../media/image2393.png"/><Relationship Id="rId196" Type="http://schemas.openxmlformats.org/officeDocument/2006/relationships/customXml" Target="../ink/ink3370.xml"/><Relationship Id="rId417" Type="http://schemas.openxmlformats.org/officeDocument/2006/relationships/image" Target="../media/image2421.png"/><Relationship Id="rId16" Type="http://schemas.openxmlformats.org/officeDocument/2006/relationships/customXml" Target="../ink/ink3280.xml"/><Relationship Id="rId221" Type="http://schemas.openxmlformats.org/officeDocument/2006/relationships/image" Target="../media/image2323.png"/><Relationship Id="rId263" Type="http://schemas.openxmlformats.org/officeDocument/2006/relationships/image" Target="../media/image2344.png"/><Relationship Id="rId319" Type="http://schemas.openxmlformats.org/officeDocument/2006/relationships/image" Target="../media/image2372.png"/><Relationship Id="rId58" Type="http://schemas.openxmlformats.org/officeDocument/2006/relationships/customXml" Target="../ink/ink3301.xml"/><Relationship Id="rId123" Type="http://schemas.openxmlformats.org/officeDocument/2006/relationships/image" Target="../media/image2274.png"/><Relationship Id="rId330" Type="http://schemas.openxmlformats.org/officeDocument/2006/relationships/customXml" Target="../ink/ink3437.xml"/><Relationship Id="rId165" Type="http://schemas.openxmlformats.org/officeDocument/2006/relationships/image" Target="../media/image2295.png"/><Relationship Id="rId372" Type="http://schemas.openxmlformats.org/officeDocument/2006/relationships/customXml" Target="../ink/ink3458.xml"/><Relationship Id="rId428" Type="http://schemas.openxmlformats.org/officeDocument/2006/relationships/customXml" Target="../ink/ink3486.xml"/><Relationship Id="rId232" Type="http://schemas.openxmlformats.org/officeDocument/2006/relationships/customXml" Target="../ink/ink3388.xml"/><Relationship Id="rId274" Type="http://schemas.openxmlformats.org/officeDocument/2006/relationships/customXml" Target="../ink/ink3409.xml"/><Relationship Id="rId27" Type="http://schemas.openxmlformats.org/officeDocument/2006/relationships/image" Target="../media/image14680.png"/><Relationship Id="rId69" Type="http://schemas.openxmlformats.org/officeDocument/2006/relationships/image" Target="../media/image22470.png"/><Relationship Id="rId134" Type="http://schemas.openxmlformats.org/officeDocument/2006/relationships/customXml" Target="../ink/ink3339.xml"/><Relationship Id="rId80" Type="http://schemas.openxmlformats.org/officeDocument/2006/relationships/customXml" Target="../ink/ink3312.xml"/><Relationship Id="rId176" Type="http://schemas.openxmlformats.org/officeDocument/2006/relationships/customXml" Target="../ink/ink3360.xml"/><Relationship Id="rId341" Type="http://schemas.openxmlformats.org/officeDocument/2006/relationships/image" Target="../media/image2383.png"/><Relationship Id="rId383" Type="http://schemas.openxmlformats.org/officeDocument/2006/relationships/image" Target="../media/image2404.png"/><Relationship Id="rId439" Type="http://schemas.openxmlformats.org/officeDocument/2006/relationships/image" Target="../media/image2432.png"/><Relationship Id="rId201" Type="http://schemas.openxmlformats.org/officeDocument/2006/relationships/image" Target="../media/image2313.png"/><Relationship Id="rId243" Type="http://schemas.openxmlformats.org/officeDocument/2006/relationships/image" Target="../media/image2334.png"/><Relationship Id="rId285" Type="http://schemas.openxmlformats.org/officeDocument/2006/relationships/image" Target="../media/image2355.png"/><Relationship Id="rId38" Type="http://schemas.openxmlformats.org/officeDocument/2006/relationships/customXml" Target="../ink/ink3291.xml"/><Relationship Id="rId103" Type="http://schemas.openxmlformats.org/officeDocument/2006/relationships/image" Target="../media/image2264.png"/><Relationship Id="rId310" Type="http://schemas.openxmlformats.org/officeDocument/2006/relationships/customXml" Target="../ink/ink3427.xml"/><Relationship Id="rId91" Type="http://schemas.openxmlformats.org/officeDocument/2006/relationships/image" Target="../media/image2258.png"/><Relationship Id="rId145" Type="http://schemas.openxmlformats.org/officeDocument/2006/relationships/image" Target="../media/image2285.png"/><Relationship Id="rId187" Type="http://schemas.openxmlformats.org/officeDocument/2006/relationships/image" Target="../media/image2306.png"/><Relationship Id="rId352" Type="http://schemas.openxmlformats.org/officeDocument/2006/relationships/customXml" Target="../ink/ink3448.xml"/><Relationship Id="rId394" Type="http://schemas.openxmlformats.org/officeDocument/2006/relationships/customXml" Target="../ink/ink3469.xml"/><Relationship Id="rId408" Type="http://schemas.openxmlformats.org/officeDocument/2006/relationships/customXml" Target="../ink/ink3476.xml"/><Relationship Id="rId212" Type="http://schemas.openxmlformats.org/officeDocument/2006/relationships/customXml" Target="../ink/ink3378.xml"/><Relationship Id="rId254" Type="http://schemas.openxmlformats.org/officeDocument/2006/relationships/customXml" Target="../ink/ink3399.xml"/><Relationship Id="rId49" Type="http://schemas.openxmlformats.org/officeDocument/2006/relationships/image" Target="../media/image14790.png"/><Relationship Id="rId114" Type="http://schemas.openxmlformats.org/officeDocument/2006/relationships/customXml" Target="../ink/ink3329.xml"/><Relationship Id="rId296" Type="http://schemas.openxmlformats.org/officeDocument/2006/relationships/customXml" Target="../ink/ink3420.xml"/><Relationship Id="rId60" Type="http://schemas.openxmlformats.org/officeDocument/2006/relationships/customXml" Target="../ink/ink3302.xml"/><Relationship Id="rId156" Type="http://schemas.openxmlformats.org/officeDocument/2006/relationships/customXml" Target="../ink/ink3350.xml"/><Relationship Id="rId198" Type="http://schemas.openxmlformats.org/officeDocument/2006/relationships/customXml" Target="../ink/ink3371.xml"/><Relationship Id="rId321" Type="http://schemas.openxmlformats.org/officeDocument/2006/relationships/image" Target="../media/image2373.png"/><Relationship Id="rId363" Type="http://schemas.openxmlformats.org/officeDocument/2006/relationships/image" Target="../media/image2394.png"/><Relationship Id="rId419" Type="http://schemas.openxmlformats.org/officeDocument/2006/relationships/image" Target="../media/image2422.png"/><Relationship Id="rId202" Type="http://schemas.openxmlformats.org/officeDocument/2006/relationships/customXml" Target="../ink/ink3373.xml"/><Relationship Id="rId223" Type="http://schemas.openxmlformats.org/officeDocument/2006/relationships/image" Target="../media/image2324.png"/><Relationship Id="rId244" Type="http://schemas.openxmlformats.org/officeDocument/2006/relationships/customXml" Target="../ink/ink3394.xml"/><Relationship Id="rId430" Type="http://schemas.openxmlformats.org/officeDocument/2006/relationships/customXml" Target="../ink/ink3487.xml"/><Relationship Id="rId18" Type="http://schemas.openxmlformats.org/officeDocument/2006/relationships/customXml" Target="../ink/ink3281.xml"/><Relationship Id="rId39" Type="http://schemas.openxmlformats.org/officeDocument/2006/relationships/image" Target="../media/image14740.png"/><Relationship Id="rId265" Type="http://schemas.openxmlformats.org/officeDocument/2006/relationships/image" Target="../media/image2345.png"/><Relationship Id="rId286" Type="http://schemas.openxmlformats.org/officeDocument/2006/relationships/customXml" Target="../ink/ink3415.xml"/><Relationship Id="rId50" Type="http://schemas.openxmlformats.org/officeDocument/2006/relationships/customXml" Target="../ink/ink3297.xml"/><Relationship Id="rId104" Type="http://schemas.openxmlformats.org/officeDocument/2006/relationships/customXml" Target="../ink/ink3324.xml"/><Relationship Id="rId125" Type="http://schemas.openxmlformats.org/officeDocument/2006/relationships/image" Target="../media/image2275.png"/><Relationship Id="rId146" Type="http://schemas.openxmlformats.org/officeDocument/2006/relationships/customXml" Target="../ink/ink3345.xml"/><Relationship Id="rId167" Type="http://schemas.openxmlformats.org/officeDocument/2006/relationships/image" Target="../media/image2296.png"/><Relationship Id="rId188" Type="http://schemas.openxmlformats.org/officeDocument/2006/relationships/customXml" Target="../ink/ink3366.xml"/><Relationship Id="rId311" Type="http://schemas.openxmlformats.org/officeDocument/2006/relationships/image" Target="../media/image2368.png"/><Relationship Id="rId332" Type="http://schemas.openxmlformats.org/officeDocument/2006/relationships/customXml" Target="../ink/ink3438.xml"/><Relationship Id="rId353" Type="http://schemas.openxmlformats.org/officeDocument/2006/relationships/image" Target="../media/image2389.png"/><Relationship Id="rId374" Type="http://schemas.openxmlformats.org/officeDocument/2006/relationships/customXml" Target="../ink/ink3459.xml"/><Relationship Id="rId395" Type="http://schemas.openxmlformats.org/officeDocument/2006/relationships/image" Target="../media/image2410.png"/><Relationship Id="rId409" Type="http://schemas.openxmlformats.org/officeDocument/2006/relationships/image" Target="../media/image2417.png"/><Relationship Id="rId71" Type="http://schemas.openxmlformats.org/officeDocument/2006/relationships/image" Target="../media/image22480.png"/><Relationship Id="rId92" Type="http://schemas.openxmlformats.org/officeDocument/2006/relationships/customXml" Target="../ink/ink3318.xml"/><Relationship Id="rId213" Type="http://schemas.openxmlformats.org/officeDocument/2006/relationships/image" Target="../media/image2319.png"/><Relationship Id="rId234" Type="http://schemas.openxmlformats.org/officeDocument/2006/relationships/customXml" Target="../ink/ink3389.xml"/><Relationship Id="rId420" Type="http://schemas.openxmlformats.org/officeDocument/2006/relationships/customXml" Target="../ink/ink3482.xml"/><Relationship Id="rId2" Type="http://schemas.openxmlformats.org/officeDocument/2006/relationships/customXml" Target="../ink/ink3273.xml"/><Relationship Id="rId29" Type="http://schemas.openxmlformats.org/officeDocument/2006/relationships/image" Target="../media/image14690.png"/><Relationship Id="rId255" Type="http://schemas.openxmlformats.org/officeDocument/2006/relationships/image" Target="../media/image2340.png"/><Relationship Id="rId276" Type="http://schemas.openxmlformats.org/officeDocument/2006/relationships/customXml" Target="../ink/ink3410.xml"/><Relationship Id="rId297" Type="http://schemas.openxmlformats.org/officeDocument/2006/relationships/image" Target="../media/image2361.png"/><Relationship Id="rId441" Type="http://schemas.openxmlformats.org/officeDocument/2006/relationships/image" Target="../media/image2433.png"/><Relationship Id="rId40" Type="http://schemas.openxmlformats.org/officeDocument/2006/relationships/customXml" Target="../ink/ink3292.xml"/><Relationship Id="rId115" Type="http://schemas.openxmlformats.org/officeDocument/2006/relationships/image" Target="../media/image2270.png"/><Relationship Id="rId136" Type="http://schemas.openxmlformats.org/officeDocument/2006/relationships/customXml" Target="../ink/ink3340.xml"/><Relationship Id="rId157" Type="http://schemas.openxmlformats.org/officeDocument/2006/relationships/image" Target="../media/image2291.png"/><Relationship Id="rId178" Type="http://schemas.openxmlformats.org/officeDocument/2006/relationships/customXml" Target="../ink/ink3361.xml"/><Relationship Id="rId301" Type="http://schemas.openxmlformats.org/officeDocument/2006/relationships/image" Target="../media/image2363.png"/><Relationship Id="rId322" Type="http://schemas.openxmlformats.org/officeDocument/2006/relationships/customXml" Target="../ink/ink3433.xml"/><Relationship Id="rId343" Type="http://schemas.openxmlformats.org/officeDocument/2006/relationships/image" Target="../media/image2384.png"/><Relationship Id="rId364" Type="http://schemas.openxmlformats.org/officeDocument/2006/relationships/customXml" Target="../ink/ink3454.xml"/><Relationship Id="rId61" Type="http://schemas.openxmlformats.org/officeDocument/2006/relationships/image" Target="../media/image14850.png"/><Relationship Id="rId82" Type="http://schemas.openxmlformats.org/officeDocument/2006/relationships/customXml" Target="../ink/ink3313.xml"/><Relationship Id="rId199" Type="http://schemas.openxmlformats.org/officeDocument/2006/relationships/image" Target="../media/image2312.png"/><Relationship Id="rId203" Type="http://schemas.openxmlformats.org/officeDocument/2006/relationships/image" Target="../media/image2314.png"/><Relationship Id="rId385" Type="http://schemas.openxmlformats.org/officeDocument/2006/relationships/image" Target="../media/image2405.png"/><Relationship Id="rId19" Type="http://schemas.openxmlformats.org/officeDocument/2006/relationships/image" Target="../media/image14640.png"/><Relationship Id="rId224" Type="http://schemas.openxmlformats.org/officeDocument/2006/relationships/customXml" Target="../ink/ink3384.xml"/><Relationship Id="rId245" Type="http://schemas.openxmlformats.org/officeDocument/2006/relationships/image" Target="../media/image2335.png"/><Relationship Id="rId266" Type="http://schemas.openxmlformats.org/officeDocument/2006/relationships/customXml" Target="../ink/ink3405.xml"/><Relationship Id="rId287" Type="http://schemas.openxmlformats.org/officeDocument/2006/relationships/image" Target="../media/image2356.png"/><Relationship Id="rId410" Type="http://schemas.openxmlformats.org/officeDocument/2006/relationships/customXml" Target="../ink/ink3477.xml"/><Relationship Id="rId431" Type="http://schemas.openxmlformats.org/officeDocument/2006/relationships/image" Target="../media/image2428.png"/><Relationship Id="rId30" Type="http://schemas.openxmlformats.org/officeDocument/2006/relationships/customXml" Target="../ink/ink3287.xml"/><Relationship Id="rId105" Type="http://schemas.openxmlformats.org/officeDocument/2006/relationships/image" Target="../media/image2265.png"/><Relationship Id="rId126" Type="http://schemas.openxmlformats.org/officeDocument/2006/relationships/customXml" Target="../ink/ink3335.xml"/><Relationship Id="rId147" Type="http://schemas.openxmlformats.org/officeDocument/2006/relationships/image" Target="../media/image2286.png"/><Relationship Id="rId168" Type="http://schemas.openxmlformats.org/officeDocument/2006/relationships/customXml" Target="../ink/ink3356.xml"/><Relationship Id="rId312" Type="http://schemas.openxmlformats.org/officeDocument/2006/relationships/customXml" Target="../ink/ink3428.xml"/><Relationship Id="rId333" Type="http://schemas.openxmlformats.org/officeDocument/2006/relationships/image" Target="../media/image2379.png"/><Relationship Id="rId354" Type="http://schemas.openxmlformats.org/officeDocument/2006/relationships/customXml" Target="../ink/ink3449.xml"/><Relationship Id="rId51" Type="http://schemas.openxmlformats.org/officeDocument/2006/relationships/image" Target="../media/image14800.png"/><Relationship Id="rId72" Type="http://schemas.openxmlformats.org/officeDocument/2006/relationships/customXml" Target="../ink/ink3308.xml"/><Relationship Id="rId93" Type="http://schemas.openxmlformats.org/officeDocument/2006/relationships/image" Target="../media/image2259.png"/><Relationship Id="rId189" Type="http://schemas.openxmlformats.org/officeDocument/2006/relationships/image" Target="../media/image2307.png"/><Relationship Id="rId375" Type="http://schemas.openxmlformats.org/officeDocument/2006/relationships/image" Target="../media/image2400.png"/><Relationship Id="rId396" Type="http://schemas.openxmlformats.org/officeDocument/2006/relationships/customXml" Target="../ink/ink3470.xml"/><Relationship Id="rId3" Type="http://schemas.openxmlformats.org/officeDocument/2006/relationships/image" Target="../media/image14560.png"/><Relationship Id="rId214" Type="http://schemas.openxmlformats.org/officeDocument/2006/relationships/customXml" Target="../ink/ink3379.xml"/><Relationship Id="rId235" Type="http://schemas.openxmlformats.org/officeDocument/2006/relationships/image" Target="../media/image2330.png"/><Relationship Id="rId256" Type="http://schemas.openxmlformats.org/officeDocument/2006/relationships/customXml" Target="../ink/ink3400.xml"/><Relationship Id="rId277" Type="http://schemas.openxmlformats.org/officeDocument/2006/relationships/image" Target="../media/image2351.png"/><Relationship Id="rId298" Type="http://schemas.openxmlformats.org/officeDocument/2006/relationships/customXml" Target="../ink/ink3421.xml"/><Relationship Id="rId400" Type="http://schemas.openxmlformats.org/officeDocument/2006/relationships/customXml" Target="../ink/ink3472.xml"/><Relationship Id="rId421" Type="http://schemas.openxmlformats.org/officeDocument/2006/relationships/image" Target="../media/image2423.png"/><Relationship Id="rId116" Type="http://schemas.openxmlformats.org/officeDocument/2006/relationships/customXml" Target="../ink/ink3330.xml"/><Relationship Id="rId137" Type="http://schemas.openxmlformats.org/officeDocument/2006/relationships/image" Target="../media/image2281.png"/><Relationship Id="rId158" Type="http://schemas.openxmlformats.org/officeDocument/2006/relationships/customXml" Target="../ink/ink3351.xml"/><Relationship Id="rId302" Type="http://schemas.openxmlformats.org/officeDocument/2006/relationships/customXml" Target="../ink/ink3423.xml"/><Relationship Id="rId323" Type="http://schemas.openxmlformats.org/officeDocument/2006/relationships/image" Target="../media/image2374.png"/><Relationship Id="rId344" Type="http://schemas.openxmlformats.org/officeDocument/2006/relationships/customXml" Target="../ink/ink3444.xml"/><Relationship Id="rId20" Type="http://schemas.openxmlformats.org/officeDocument/2006/relationships/customXml" Target="../ink/ink3282.xml"/><Relationship Id="rId41" Type="http://schemas.openxmlformats.org/officeDocument/2006/relationships/image" Target="../media/image14750.png"/><Relationship Id="rId62" Type="http://schemas.openxmlformats.org/officeDocument/2006/relationships/customXml" Target="../ink/ink3303.xml"/><Relationship Id="rId83" Type="http://schemas.openxmlformats.org/officeDocument/2006/relationships/image" Target="../media/image22540.png"/><Relationship Id="rId179" Type="http://schemas.openxmlformats.org/officeDocument/2006/relationships/image" Target="../media/image2302.png"/><Relationship Id="rId365" Type="http://schemas.openxmlformats.org/officeDocument/2006/relationships/image" Target="../media/image2395.png"/><Relationship Id="rId386" Type="http://schemas.openxmlformats.org/officeDocument/2006/relationships/customXml" Target="../ink/ink3465.xml"/><Relationship Id="rId190" Type="http://schemas.openxmlformats.org/officeDocument/2006/relationships/customXml" Target="../ink/ink3367.xml"/><Relationship Id="rId204" Type="http://schemas.openxmlformats.org/officeDocument/2006/relationships/customXml" Target="../ink/ink3374.xml"/><Relationship Id="rId225" Type="http://schemas.openxmlformats.org/officeDocument/2006/relationships/image" Target="../media/image2325.png"/><Relationship Id="rId246" Type="http://schemas.openxmlformats.org/officeDocument/2006/relationships/customXml" Target="../ink/ink3395.xml"/><Relationship Id="rId267" Type="http://schemas.openxmlformats.org/officeDocument/2006/relationships/image" Target="../media/image2346.png"/><Relationship Id="rId288" Type="http://schemas.openxmlformats.org/officeDocument/2006/relationships/customXml" Target="../ink/ink3416.xml"/><Relationship Id="rId411" Type="http://schemas.openxmlformats.org/officeDocument/2006/relationships/image" Target="../media/image2418.png"/><Relationship Id="rId432" Type="http://schemas.openxmlformats.org/officeDocument/2006/relationships/customXml" Target="../ink/ink3488.xml"/><Relationship Id="rId106" Type="http://schemas.openxmlformats.org/officeDocument/2006/relationships/customXml" Target="../ink/ink3325.xml"/><Relationship Id="rId127" Type="http://schemas.openxmlformats.org/officeDocument/2006/relationships/image" Target="../media/image2276.png"/><Relationship Id="rId313" Type="http://schemas.openxmlformats.org/officeDocument/2006/relationships/image" Target="../media/image2369.png"/><Relationship Id="rId10" Type="http://schemas.openxmlformats.org/officeDocument/2006/relationships/customXml" Target="../ink/ink3277.xml"/><Relationship Id="rId31" Type="http://schemas.openxmlformats.org/officeDocument/2006/relationships/image" Target="../media/image14700.png"/><Relationship Id="rId52" Type="http://schemas.openxmlformats.org/officeDocument/2006/relationships/customXml" Target="../ink/ink3298.xml"/><Relationship Id="rId73" Type="http://schemas.openxmlformats.org/officeDocument/2006/relationships/image" Target="../media/image22490.png"/><Relationship Id="rId94" Type="http://schemas.openxmlformats.org/officeDocument/2006/relationships/customXml" Target="../ink/ink3319.xml"/><Relationship Id="rId148" Type="http://schemas.openxmlformats.org/officeDocument/2006/relationships/customXml" Target="../ink/ink3346.xml"/><Relationship Id="rId169" Type="http://schemas.openxmlformats.org/officeDocument/2006/relationships/image" Target="../media/image2297.png"/><Relationship Id="rId334" Type="http://schemas.openxmlformats.org/officeDocument/2006/relationships/customXml" Target="../ink/ink3439.xml"/><Relationship Id="rId355" Type="http://schemas.openxmlformats.org/officeDocument/2006/relationships/image" Target="../media/image2390.png"/><Relationship Id="rId376" Type="http://schemas.openxmlformats.org/officeDocument/2006/relationships/customXml" Target="../ink/ink3460.xml"/><Relationship Id="rId397" Type="http://schemas.openxmlformats.org/officeDocument/2006/relationships/image" Target="../media/image2411.png"/><Relationship Id="rId4" Type="http://schemas.openxmlformats.org/officeDocument/2006/relationships/customXml" Target="../ink/ink3274.xml"/><Relationship Id="rId180" Type="http://schemas.openxmlformats.org/officeDocument/2006/relationships/customXml" Target="../ink/ink3362.xml"/><Relationship Id="rId215" Type="http://schemas.openxmlformats.org/officeDocument/2006/relationships/image" Target="../media/image2320.png"/><Relationship Id="rId236" Type="http://schemas.openxmlformats.org/officeDocument/2006/relationships/customXml" Target="../ink/ink3390.xml"/><Relationship Id="rId257" Type="http://schemas.openxmlformats.org/officeDocument/2006/relationships/image" Target="../media/image2341.png"/><Relationship Id="rId278" Type="http://schemas.openxmlformats.org/officeDocument/2006/relationships/customXml" Target="../ink/ink3411.xml"/><Relationship Id="rId401" Type="http://schemas.openxmlformats.org/officeDocument/2006/relationships/image" Target="../media/image2413.png"/><Relationship Id="rId422" Type="http://schemas.openxmlformats.org/officeDocument/2006/relationships/customXml" Target="../ink/ink3483.xml"/><Relationship Id="rId303" Type="http://schemas.openxmlformats.org/officeDocument/2006/relationships/image" Target="../media/image2364.png"/><Relationship Id="rId42" Type="http://schemas.openxmlformats.org/officeDocument/2006/relationships/customXml" Target="../ink/ink3293.xml"/><Relationship Id="rId84" Type="http://schemas.openxmlformats.org/officeDocument/2006/relationships/customXml" Target="../ink/ink3314.xml"/><Relationship Id="rId138" Type="http://schemas.openxmlformats.org/officeDocument/2006/relationships/customXml" Target="../ink/ink3341.xml"/><Relationship Id="rId345" Type="http://schemas.openxmlformats.org/officeDocument/2006/relationships/image" Target="../media/image2385.png"/><Relationship Id="rId387" Type="http://schemas.openxmlformats.org/officeDocument/2006/relationships/image" Target="../media/image2406.png"/><Relationship Id="rId191" Type="http://schemas.openxmlformats.org/officeDocument/2006/relationships/image" Target="../media/image2308.png"/><Relationship Id="rId205" Type="http://schemas.openxmlformats.org/officeDocument/2006/relationships/image" Target="../media/image2315.png"/><Relationship Id="rId247" Type="http://schemas.openxmlformats.org/officeDocument/2006/relationships/image" Target="../media/image2336.png"/><Relationship Id="rId412" Type="http://schemas.openxmlformats.org/officeDocument/2006/relationships/customXml" Target="../ink/ink3478.xml"/><Relationship Id="rId107" Type="http://schemas.openxmlformats.org/officeDocument/2006/relationships/image" Target="../media/image2266.png"/><Relationship Id="rId289" Type="http://schemas.openxmlformats.org/officeDocument/2006/relationships/image" Target="../media/image2357.png"/><Relationship Id="rId11" Type="http://schemas.openxmlformats.org/officeDocument/2006/relationships/image" Target="../media/image14600.png"/><Relationship Id="rId53" Type="http://schemas.openxmlformats.org/officeDocument/2006/relationships/image" Target="../media/image14810.png"/><Relationship Id="rId149" Type="http://schemas.openxmlformats.org/officeDocument/2006/relationships/image" Target="../media/image2287.png"/><Relationship Id="rId314" Type="http://schemas.openxmlformats.org/officeDocument/2006/relationships/customXml" Target="../ink/ink3429.xml"/><Relationship Id="rId356" Type="http://schemas.openxmlformats.org/officeDocument/2006/relationships/customXml" Target="../ink/ink3450.xml"/><Relationship Id="rId398" Type="http://schemas.openxmlformats.org/officeDocument/2006/relationships/customXml" Target="../ink/ink3471.xml"/><Relationship Id="rId95" Type="http://schemas.openxmlformats.org/officeDocument/2006/relationships/image" Target="../media/image2260.png"/><Relationship Id="rId160" Type="http://schemas.openxmlformats.org/officeDocument/2006/relationships/customXml" Target="../ink/ink3352.xml"/><Relationship Id="rId216" Type="http://schemas.openxmlformats.org/officeDocument/2006/relationships/customXml" Target="../ink/ink3380.xml"/><Relationship Id="rId423" Type="http://schemas.openxmlformats.org/officeDocument/2006/relationships/image" Target="../media/image2424.png"/><Relationship Id="rId258" Type="http://schemas.openxmlformats.org/officeDocument/2006/relationships/customXml" Target="../ink/ink3401.xml"/><Relationship Id="rId22" Type="http://schemas.openxmlformats.org/officeDocument/2006/relationships/customXml" Target="../ink/ink3283.xml"/><Relationship Id="rId64" Type="http://schemas.openxmlformats.org/officeDocument/2006/relationships/customXml" Target="../ink/ink3304.xml"/><Relationship Id="rId118" Type="http://schemas.openxmlformats.org/officeDocument/2006/relationships/customXml" Target="../ink/ink3331.xml"/><Relationship Id="rId325" Type="http://schemas.openxmlformats.org/officeDocument/2006/relationships/image" Target="../media/image2375.png"/><Relationship Id="rId367" Type="http://schemas.openxmlformats.org/officeDocument/2006/relationships/image" Target="../media/image2396.png"/><Relationship Id="rId171" Type="http://schemas.openxmlformats.org/officeDocument/2006/relationships/image" Target="../media/image2298.png"/><Relationship Id="rId227" Type="http://schemas.openxmlformats.org/officeDocument/2006/relationships/image" Target="../media/image2326.png"/><Relationship Id="rId269" Type="http://schemas.openxmlformats.org/officeDocument/2006/relationships/image" Target="../media/image2347.png"/><Relationship Id="rId434" Type="http://schemas.openxmlformats.org/officeDocument/2006/relationships/customXml" Target="../ink/ink3489.xml"/><Relationship Id="rId33" Type="http://schemas.openxmlformats.org/officeDocument/2006/relationships/image" Target="../media/image14710.png"/><Relationship Id="rId129" Type="http://schemas.openxmlformats.org/officeDocument/2006/relationships/image" Target="../media/image2277.png"/><Relationship Id="rId280" Type="http://schemas.openxmlformats.org/officeDocument/2006/relationships/customXml" Target="../ink/ink3412.xml"/><Relationship Id="rId336" Type="http://schemas.openxmlformats.org/officeDocument/2006/relationships/customXml" Target="../ink/ink3440.xml"/><Relationship Id="rId75" Type="http://schemas.openxmlformats.org/officeDocument/2006/relationships/image" Target="../media/image22500.png"/><Relationship Id="rId140" Type="http://schemas.openxmlformats.org/officeDocument/2006/relationships/customXml" Target="../ink/ink3342.xml"/><Relationship Id="rId182" Type="http://schemas.openxmlformats.org/officeDocument/2006/relationships/customXml" Target="../ink/ink3363.xml"/><Relationship Id="rId378" Type="http://schemas.openxmlformats.org/officeDocument/2006/relationships/customXml" Target="../ink/ink3461.xml"/><Relationship Id="rId403" Type="http://schemas.openxmlformats.org/officeDocument/2006/relationships/image" Target="../media/image2414.png"/><Relationship Id="rId6" Type="http://schemas.openxmlformats.org/officeDocument/2006/relationships/customXml" Target="../ink/ink3275.xml"/><Relationship Id="rId238" Type="http://schemas.openxmlformats.org/officeDocument/2006/relationships/customXml" Target="../ink/ink3391.xml"/><Relationship Id="rId291" Type="http://schemas.openxmlformats.org/officeDocument/2006/relationships/image" Target="../media/image2358.png"/><Relationship Id="rId305" Type="http://schemas.openxmlformats.org/officeDocument/2006/relationships/image" Target="../media/image2365.png"/><Relationship Id="rId347" Type="http://schemas.openxmlformats.org/officeDocument/2006/relationships/image" Target="../media/image2386.png"/><Relationship Id="rId44" Type="http://schemas.openxmlformats.org/officeDocument/2006/relationships/customXml" Target="../ink/ink3294.xml"/><Relationship Id="rId86" Type="http://schemas.openxmlformats.org/officeDocument/2006/relationships/customXml" Target="../ink/ink3315.xml"/><Relationship Id="rId151" Type="http://schemas.openxmlformats.org/officeDocument/2006/relationships/image" Target="../media/image2288.png"/><Relationship Id="rId389" Type="http://schemas.openxmlformats.org/officeDocument/2006/relationships/image" Target="../media/image2407.png"/><Relationship Id="rId193" Type="http://schemas.openxmlformats.org/officeDocument/2006/relationships/image" Target="../media/image2309.png"/><Relationship Id="rId207" Type="http://schemas.openxmlformats.org/officeDocument/2006/relationships/image" Target="../media/image2316.png"/><Relationship Id="rId249" Type="http://schemas.openxmlformats.org/officeDocument/2006/relationships/image" Target="../media/image2337.png"/><Relationship Id="rId414" Type="http://schemas.openxmlformats.org/officeDocument/2006/relationships/customXml" Target="../ink/ink3479.xml"/><Relationship Id="rId13" Type="http://schemas.openxmlformats.org/officeDocument/2006/relationships/image" Target="../media/image14610.png"/><Relationship Id="rId109" Type="http://schemas.openxmlformats.org/officeDocument/2006/relationships/image" Target="../media/image2267.png"/><Relationship Id="rId260" Type="http://schemas.openxmlformats.org/officeDocument/2006/relationships/customXml" Target="../ink/ink3402.xml"/><Relationship Id="rId316" Type="http://schemas.openxmlformats.org/officeDocument/2006/relationships/customXml" Target="../ink/ink3430.xml"/><Relationship Id="rId55" Type="http://schemas.openxmlformats.org/officeDocument/2006/relationships/image" Target="../media/image14820.png"/><Relationship Id="rId97" Type="http://schemas.openxmlformats.org/officeDocument/2006/relationships/image" Target="../media/image2261.png"/><Relationship Id="rId120" Type="http://schemas.openxmlformats.org/officeDocument/2006/relationships/customXml" Target="../ink/ink3332.xml"/><Relationship Id="rId358" Type="http://schemas.openxmlformats.org/officeDocument/2006/relationships/customXml" Target="../ink/ink3451.xml"/><Relationship Id="rId162" Type="http://schemas.openxmlformats.org/officeDocument/2006/relationships/customXml" Target="../ink/ink3353.xml"/><Relationship Id="rId218" Type="http://schemas.openxmlformats.org/officeDocument/2006/relationships/customXml" Target="../ink/ink3381.xml"/><Relationship Id="rId425" Type="http://schemas.openxmlformats.org/officeDocument/2006/relationships/image" Target="../media/image2425.png"/><Relationship Id="rId271" Type="http://schemas.openxmlformats.org/officeDocument/2006/relationships/image" Target="../media/image2348.png"/><Relationship Id="rId24" Type="http://schemas.openxmlformats.org/officeDocument/2006/relationships/customXml" Target="../ink/ink3284.xml"/><Relationship Id="rId66" Type="http://schemas.openxmlformats.org/officeDocument/2006/relationships/customXml" Target="../ink/ink3305.xml"/><Relationship Id="rId131" Type="http://schemas.openxmlformats.org/officeDocument/2006/relationships/image" Target="../media/image2278.png"/><Relationship Id="rId327" Type="http://schemas.openxmlformats.org/officeDocument/2006/relationships/image" Target="../media/image2376.png"/><Relationship Id="rId369" Type="http://schemas.openxmlformats.org/officeDocument/2006/relationships/image" Target="../media/image2397.png"/><Relationship Id="rId173" Type="http://schemas.openxmlformats.org/officeDocument/2006/relationships/image" Target="../media/image2299.png"/><Relationship Id="rId229" Type="http://schemas.openxmlformats.org/officeDocument/2006/relationships/image" Target="../media/image2327.png"/><Relationship Id="rId380" Type="http://schemas.openxmlformats.org/officeDocument/2006/relationships/customXml" Target="../ink/ink3462.xml"/><Relationship Id="rId436" Type="http://schemas.openxmlformats.org/officeDocument/2006/relationships/customXml" Target="../ink/ink3490.xml"/><Relationship Id="rId240" Type="http://schemas.openxmlformats.org/officeDocument/2006/relationships/customXml" Target="../ink/ink3392.xml"/><Relationship Id="rId35" Type="http://schemas.openxmlformats.org/officeDocument/2006/relationships/image" Target="../media/image14720.png"/><Relationship Id="rId77" Type="http://schemas.openxmlformats.org/officeDocument/2006/relationships/image" Target="../media/image22511.png"/><Relationship Id="rId100" Type="http://schemas.openxmlformats.org/officeDocument/2006/relationships/customXml" Target="../ink/ink3322.xml"/><Relationship Id="rId282" Type="http://schemas.openxmlformats.org/officeDocument/2006/relationships/customXml" Target="../ink/ink3413.xml"/><Relationship Id="rId338" Type="http://schemas.openxmlformats.org/officeDocument/2006/relationships/customXml" Target="../ink/ink3441.xml"/><Relationship Id="rId8" Type="http://schemas.openxmlformats.org/officeDocument/2006/relationships/customXml" Target="../ink/ink3276.xml"/><Relationship Id="rId142" Type="http://schemas.openxmlformats.org/officeDocument/2006/relationships/customXml" Target="../ink/ink3343.xml"/><Relationship Id="rId184" Type="http://schemas.openxmlformats.org/officeDocument/2006/relationships/customXml" Target="../ink/ink3364.xml"/><Relationship Id="rId391" Type="http://schemas.openxmlformats.org/officeDocument/2006/relationships/image" Target="../media/image2408.png"/><Relationship Id="rId405" Type="http://schemas.openxmlformats.org/officeDocument/2006/relationships/image" Target="../media/image2415.png"/><Relationship Id="rId251" Type="http://schemas.openxmlformats.org/officeDocument/2006/relationships/image" Target="../media/image2338.png"/><Relationship Id="rId46" Type="http://schemas.openxmlformats.org/officeDocument/2006/relationships/customXml" Target="../ink/ink3295.xml"/><Relationship Id="rId293" Type="http://schemas.openxmlformats.org/officeDocument/2006/relationships/image" Target="../media/image2359.png"/><Relationship Id="rId307" Type="http://schemas.openxmlformats.org/officeDocument/2006/relationships/image" Target="../media/image2366.png"/><Relationship Id="rId349" Type="http://schemas.openxmlformats.org/officeDocument/2006/relationships/image" Target="../media/image2387.png"/><Relationship Id="rId88" Type="http://schemas.openxmlformats.org/officeDocument/2006/relationships/customXml" Target="../ink/ink3316.xml"/><Relationship Id="rId111" Type="http://schemas.openxmlformats.org/officeDocument/2006/relationships/image" Target="../media/image2268.png"/><Relationship Id="rId153" Type="http://schemas.openxmlformats.org/officeDocument/2006/relationships/image" Target="../media/image2289.png"/><Relationship Id="rId195" Type="http://schemas.openxmlformats.org/officeDocument/2006/relationships/image" Target="../media/image2310.png"/><Relationship Id="rId209" Type="http://schemas.openxmlformats.org/officeDocument/2006/relationships/image" Target="../media/image2317.png"/><Relationship Id="rId360" Type="http://schemas.openxmlformats.org/officeDocument/2006/relationships/customXml" Target="../ink/ink3452.xml"/><Relationship Id="rId416" Type="http://schemas.openxmlformats.org/officeDocument/2006/relationships/customXml" Target="../ink/ink3480.xml"/><Relationship Id="rId220" Type="http://schemas.openxmlformats.org/officeDocument/2006/relationships/customXml" Target="../ink/ink3382.xml"/><Relationship Id="rId15" Type="http://schemas.openxmlformats.org/officeDocument/2006/relationships/image" Target="../media/image14620.png"/><Relationship Id="rId57" Type="http://schemas.openxmlformats.org/officeDocument/2006/relationships/image" Target="../media/image14830.png"/><Relationship Id="rId262" Type="http://schemas.openxmlformats.org/officeDocument/2006/relationships/customXml" Target="../ink/ink3403.xml"/><Relationship Id="rId318" Type="http://schemas.openxmlformats.org/officeDocument/2006/relationships/customXml" Target="../ink/ink3431.xml"/><Relationship Id="rId99" Type="http://schemas.openxmlformats.org/officeDocument/2006/relationships/image" Target="../media/image2262.png"/><Relationship Id="rId122" Type="http://schemas.openxmlformats.org/officeDocument/2006/relationships/customXml" Target="../ink/ink3333.xml"/><Relationship Id="rId164" Type="http://schemas.openxmlformats.org/officeDocument/2006/relationships/customXml" Target="../ink/ink3354.xml"/><Relationship Id="rId371" Type="http://schemas.openxmlformats.org/officeDocument/2006/relationships/image" Target="../media/image2398.png"/><Relationship Id="rId427" Type="http://schemas.openxmlformats.org/officeDocument/2006/relationships/image" Target="../media/image2426.png"/><Relationship Id="rId26" Type="http://schemas.openxmlformats.org/officeDocument/2006/relationships/customXml" Target="../ink/ink3285.xml"/><Relationship Id="rId231" Type="http://schemas.openxmlformats.org/officeDocument/2006/relationships/image" Target="../media/image2328.png"/><Relationship Id="rId273" Type="http://schemas.openxmlformats.org/officeDocument/2006/relationships/image" Target="../media/image2349.png"/><Relationship Id="rId329" Type="http://schemas.openxmlformats.org/officeDocument/2006/relationships/image" Target="../media/image2377.png"/><Relationship Id="rId68" Type="http://schemas.openxmlformats.org/officeDocument/2006/relationships/customXml" Target="../ink/ink3306.xml"/><Relationship Id="rId133" Type="http://schemas.openxmlformats.org/officeDocument/2006/relationships/image" Target="../media/image2279.png"/><Relationship Id="rId175" Type="http://schemas.openxmlformats.org/officeDocument/2006/relationships/image" Target="../media/image2300.png"/><Relationship Id="rId340" Type="http://schemas.openxmlformats.org/officeDocument/2006/relationships/customXml" Target="../ink/ink3442.xml"/><Relationship Id="rId200" Type="http://schemas.openxmlformats.org/officeDocument/2006/relationships/customXml" Target="../ink/ink3372.xml"/><Relationship Id="rId382" Type="http://schemas.openxmlformats.org/officeDocument/2006/relationships/customXml" Target="../ink/ink3463.xml"/><Relationship Id="rId438" Type="http://schemas.openxmlformats.org/officeDocument/2006/relationships/customXml" Target="../ink/ink3491.xml"/><Relationship Id="rId242" Type="http://schemas.openxmlformats.org/officeDocument/2006/relationships/customXml" Target="../ink/ink3393.xml"/><Relationship Id="rId284" Type="http://schemas.openxmlformats.org/officeDocument/2006/relationships/customXml" Target="../ink/ink3414.xml"/><Relationship Id="rId37" Type="http://schemas.openxmlformats.org/officeDocument/2006/relationships/image" Target="../media/image14730.png"/><Relationship Id="rId79" Type="http://schemas.openxmlformats.org/officeDocument/2006/relationships/image" Target="../media/image22520.png"/><Relationship Id="rId102" Type="http://schemas.openxmlformats.org/officeDocument/2006/relationships/customXml" Target="../ink/ink3323.xml"/><Relationship Id="rId144" Type="http://schemas.openxmlformats.org/officeDocument/2006/relationships/customXml" Target="../ink/ink3344.xml"/><Relationship Id="rId90" Type="http://schemas.openxmlformats.org/officeDocument/2006/relationships/customXml" Target="../ink/ink3317.xml"/><Relationship Id="rId186" Type="http://schemas.openxmlformats.org/officeDocument/2006/relationships/customXml" Target="../ink/ink3365.xml"/><Relationship Id="rId351" Type="http://schemas.openxmlformats.org/officeDocument/2006/relationships/image" Target="../media/image2388.png"/><Relationship Id="rId393" Type="http://schemas.openxmlformats.org/officeDocument/2006/relationships/image" Target="../media/image2409.png"/><Relationship Id="rId407" Type="http://schemas.openxmlformats.org/officeDocument/2006/relationships/image" Target="../media/image2416.png"/><Relationship Id="rId211" Type="http://schemas.openxmlformats.org/officeDocument/2006/relationships/image" Target="../media/image2318.png"/><Relationship Id="rId253" Type="http://schemas.openxmlformats.org/officeDocument/2006/relationships/image" Target="../media/image2339.png"/><Relationship Id="rId295" Type="http://schemas.openxmlformats.org/officeDocument/2006/relationships/image" Target="../media/image2360.png"/><Relationship Id="rId309" Type="http://schemas.openxmlformats.org/officeDocument/2006/relationships/image" Target="../media/image2367.png"/><Relationship Id="rId48" Type="http://schemas.openxmlformats.org/officeDocument/2006/relationships/customXml" Target="../ink/ink3296.xml"/><Relationship Id="rId113" Type="http://schemas.openxmlformats.org/officeDocument/2006/relationships/image" Target="../media/image2269.png"/><Relationship Id="rId320" Type="http://schemas.openxmlformats.org/officeDocument/2006/relationships/customXml" Target="../ink/ink3432.xml"/><Relationship Id="rId155" Type="http://schemas.openxmlformats.org/officeDocument/2006/relationships/image" Target="../media/image2290.png"/><Relationship Id="rId197" Type="http://schemas.openxmlformats.org/officeDocument/2006/relationships/image" Target="../media/image2311.png"/><Relationship Id="rId362" Type="http://schemas.openxmlformats.org/officeDocument/2006/relationships/customXml" Target="../ink/ink3453.xml"/><Relationship Id="rId418" Type="http://schemas.openxmlformats.org/officeDocument/2006/relationships/customXml" Target="../ink/ink3481.xml"/><Relationship Id="rId222" Type="http://schemas.openxmlformats.org/officeDocument/2006/relationships/customXml" Target="../ink/ink3383.xml"/><Relationship Id="rId264" Type="http://schemas.openxmlformats.org/officeDocument/2006/relationships/customXml" Target="../ink/ink3404.xml"/><Relationship Id="rId17" Type="http://schemas.openxmlformats.org/officeDocument/2006/relationships/image" Target="../media/image14630.png"/><Relationship Id="rId59" Type="http://schemas.openxmlformats.org/officeDocument/2006/relationships/image" Target="../media/image14840.png"/><Relationship Id="rId124" Type="http://schemas.openxmlformats.org/officeDocument/2006/relationships/customXml" Target="../ink/ink3334.xml"/><Relationship Id="rId70" Type="http://schemas.openxmlformats.org/officeDocument/2006/relationships/customXml" Target="../ink/ink3307.xml"/><Relationship Id="rId166" Type="http://schemas.openxmlformats.org/officeDocument/2006/relationships/customXml" Target="../ink/ink3355.xml"/><Relationship Id="rId331" Type="http://schemas.openxmlformats.org/officeDocument/2006/relationships/image" Target="../media/image2378.png"/><Relationship Id="rId373" Type="http://schemas.openxmlformats.org/officeDocument/2006/relationships/image" Target="../media/image2399.png"/><Relationship Id="rId429" Type="http://schemas.openxmlformats.org/officeDocument/2006/relationships/image" Target="../media/image242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29.png"/><Relationship Id="rId440" Type="http://schemas.openxmlformats.org/officeDocument/2006/relationships/customXml" Target="../ink/ink3492.xml"/><Relationship Id="rId28" Type="http://schemas.openxmlformats.org/officeDocument/2006/relationships/customXml" Target="../ink/ink3286.xml"/><Relationship Id="rId275" Type="http://schemas.openxmlformats.org/officeDocument/2006/relationships/image" Target="../media/image2350.png"/><Relationship Id="rId300" Type="http://schemas.openxmlformats.org/officeDocument/2006/relationships/customXml" Target="../ink/ink3422.xml"/><Relationship Id="rId81" Type="http://schemas.openxmlformats.org/officeDocument/2006/relationships/image" Target="../media/image22530.png"/><Relationship Id="rId135" Type="http://schemas.openxmlformats.org/officeDocument/2006/relationships/image" Target="../media/image2280.png"/><Relationship Id="rId177" Type="http://schemas.openxmlformats.org/officeDocument/2006/relationships/image" Target="../media/image2301.png"/><Relationship Id="rId342" Type="http://schemas.openxmlformats.org/officeDocument/2006/relationships/customXml" Target="../ink/ink3443.xml"/><Relationship Id="rId384" Type="http://schemas.openxmlformats.org/officeDocument/2006/relationships/customXml" Target="../ink/ink346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30.png"/><Relationship Id="rId299" Type="http://schemas.openxmlformats.org/officeDocument/2006/relationships/image" Target="../media/image24330.png"/><Relationship Id="rId21" Type="http://schemas.openxmlformats.org/officeDocument/2006/relationships/image" Target="../media/image14950.png"/><Relationship Id="rId63" Type="http://schemas.openxmlformats.org/officeDocument/2006/relationships/image" Target="../media/image15160.png"/><Relationship Id="rId159" Type="http://schemas.openxmlformats.org/officeDocument/2006/relationships/image" Target="../media/image15630.png"/><Relationship Id="rId324" Type="http://schemas.openxmlformats.org/officeDocument/2006/relationships/customXml" Target="../ink/ink3654.xml"/><Relationship Id="rId170" Type="http://schemas.openxmlformats.org/officeDocument/2006/relationships/customXml" Target="../ink/ink3577.xml"/><Relationship Id="rId226" Type="http://schemas.openxmlformats.org/officeDocument/2006/relationships/customXml" Target="../ink/ink3605.xml"/><Relationship Id="rId268" Type="http://schemas.openxmlformats.org/officeDocument/2006/relationships/customXml" Target="../ink/ink3626.xml"/><Relationship Id="rId32" Type="http://schemas.openxmlformats.org/officeDocument/2006/relationships/customXml" Target="../ink/ink3508.xml"/><Relationship Id="rId74" Type="http://schemas.openxmlformats.org/officeDocument/2006/relationships/customXml" Target="../ink/ink3529.xml"/><Relationship Id="rId128" Type="http://schemas.openxmlformats.org/officeDocument/2006/relationships/customXml" Target="../ink/ink3556.xml"/><Relationship Id="rId335" Type="http://schemas.openxmlformats.org/officeDocument/2006/relationships/image" Target="../media/image2450.png"/><Relationship Id="rId5" Type="http://schemas.openxmlformats.org/officeDocument/2006/relationships/image" Target="../media/image14870.png"/><Relationship Id="rId181" Type="http://schemas.openxmlformats.org/officeDocument/2006/relationships/image" Target="../media/image15740.png"/><Relationship Id="rId237" Type="http://schemas.openxmlformats.org/officeDocument/2006/relationships/image" Target="../media/image16020.png"/><Relationship Id="rId279" Type="http://schemas.openxmlformats.org/officeDocument/2006/relationships/image" Target="../media/image24230.png"/><Relationship Id="rId43" Type="http://schemas.openxmlformats.org/officeDocument/2006/relationships/image" Target="../media/image15060.png"/><Relationship Id="rId139" Type="http://schemas.openxmlformats.org/officeDocument/2006/relationships/image" Target="../media/image15530.png"/><Relationship Id="rId290" Type="http://schemas.openxmlformats.org/officeDocument/2006/relationships/customXml" Target="../ink/ink3637.xml"/><Relationship Id="rId304" Type="http://schemas.openxmlformats.org/officeDocument/2006/relationships/customXml" Target="../ink/ink3644.xml"/><Relationship Id="rId346" Type="http://schemas.openxmlformats.org/officeDocument/2006/relationships/customXml" Target="../ink/ink3665.xml"/><Relationship Id="rId85" Type="http://schemas.openxmlformats.org/officeDocument/2006/relationships/image" Target="../media/image15270.png"/><Relationship Id="rId150" Type="http://schemas.openxmlformats.org/officeDocument/2006/relationships/customXml" Target="../ink/ink3567.xml"/><Relationship Id="rId192" Type="http://schemas.openxmlformats.org/officeDocument/2006/relationships/customXml" Target="../ink/ink3588.xml"/><Relationship Id="rId206" Type="http://schemas.openxmlformats.org/officeDocument/2006/relationships/customXml" Target="../ink/ink3595.xml"/><Relationship Id="rId248" Type="http://schemas.openxmlformats.org/officeDocument/2006/relationships/customXml" Target="../ink/ink3616.xml"/><Relationship Id="rId12" Type="http://schemas.openxmlformats.org/officeDocument/2006/relationships/customXml" Target="../ink/ink3498.xml"/><Relationship Id="rId108" Type="http://schemas.openxmlformats.org/officeDocument/2006/relationships/customXml" Target="../ink/ink3546.xml"/><Relationship Id="rId315" Type="http://schemas.openxmlformats.org/officeDocument/2006/relationships/image" Target="../media/image2441.png"/><Relationship Id="rId357" Type="http://schemas.openxmlformats.org/officeDocument/2006/relationships/image" Target="../media/image2461.png"/><Relationship Id="rId54" Type="http://schemas.openxmlformats.org/officeDocument/2006/relationships/customXml" Target="../ink/ink3519.xml"/><Relationship Id="rId96" Type="http://schemas.openxmlformats.org/officeDocument/2006/relationships/customXml" Target="../ink/ink3540.xml"/><Relationship Id="rId161" Type="http://schemas.openxmlformats.org/officeDocument/2006/relationships/image" Target="../media/image15640.png"/><Relationship Id="rId217" Type="http://schemas.openxmlformats.org/officeDocument/2006/relationships/image" Target="../media/image15920.png"/><Relationship Id="rId259" Type="http://schemas.openxmlformats.org/officeDocument/2006/relationships/image" Target="../media/image24130.png"/><Relationship Id="rId23" Type="http://schemas.openxmlformats.org/officeDocument/2006/relationships/image" Target="../media/image14960.png"/><Relationship Id="rId119" Type="http://schemas.openxmlformats.org/officeDocument/2006/relationships/image" Target="../media/image15440.png"/><Relationship Id="rId270" Type="http://schemas.openxmlformats.org/officeDocument/2006/relationships/customXml" Target="../ink/ink3627.xml"/><Relationship Id="rId326" Type="http://schemas.openxmlformats.org/officeDocument/2006/relationships/customXml" Target="../ink/ink3655.xml"/><Relationship Id="rId65" Type="http://schemas.openxmlformats.org/officeDocument/2006/relationships/image" Target="../media/image15170.png"/><Relationship Id="rId130" Type="http://schemas.openxmlformats.org/officeDocument/2006/relationships/customXml" Target="../ink/ink3557.xml"/><Relationship Id="rId172" Type="http://schemas.openxmlformats.org/officeDocument/2006/relationships/customXml" Target="../ink/ink3578.xml"/><Relationship Id="rId228" Type="http://schemas.openxmlformats.org/officeDocument/2006/relationships/customXml" Target="../ink/ink3606.xml"/><Relationship Id="rId281" Type="http://schemas.openxmlformats.org/officeDocument/2006/relationships/image" Target="../media/image24240.png"/><Relationship Id="rId337" Type="http://schemas.openxmlformats.org/officeDocument/2006/relationships/image" Target="../media/image2451.png"/><Relationship Id="rId34" Type="http://schemas.openxmlformats.org/officeDocument/2006/relationships/customXml" Target="../ink/ink3509.xml"/><Relationship Id="rId76" Type="http://schemas.openxmlformats.org/officeDocument/2006/relationships/customXml" Target="../ink/ink3530.xml"/><Relationship Id="rId141" Type="http://schemas.openxmlformats.org/officeDocument/2006/relationships/image" Target="../media/image15540.png"/><Relationship Id="rId7" Type="http://schemas.openxmlformats.org/officeDocument/2006/relationships/image" Target="../media/image14880.png"/><Relationship Id="rId183" Type="http://schemas.openxmlformats.org/officeDocument/2006/relationships/image" Target="../media/image15750.png"/><Relationship Id="rId239" Type="http://schemas.openxmlformats.org/officeDocument/2006/relationships/image" Target="../media/image16030.png"/><Relationship Id="rId250" Type="http://schemas.openxmlformats.org/officeDocument/2006/relationships/customXml" Target="../ink/ink3617.xml"/><Relationship Id="rId292" Type="http://schemas.openxmlformats.org/officeDocument/2006/relationships/customXml" Target="../ink/ink3638.xml"/><Relationship Id="rId306" Type="http://schemas.openxmlformats.org/officeDocument/2006/relationships/customXml" Target="../ink/ink3645.xml"/><Relationship Id="rId45" Type="http://schemas.openxmlformats.org/officeDocument/2006/relationships/image" Target="../media/image15070.png"/><Relationship Id="rId87" Type="http://schemas.openxmlformats.org/officeDocument/2006/relationships/image" Target="../media/image15280.png"/><Relationship Id="rId110" Type="http://schemas.openxmlformats.org/officeDocument/2006/relationships/customXml" Target="../ink/ink3547.xml"/><Relationship Id="rId348" Type="http://schemas.openxmlformats.org/officeDocument/2006/relationships/customXml" Target="../ink/ink3666.xml"/><Relationship Id="rId152" Type="http://schemas.openxmlformats.org/officeDocument/2006/relationships/customXml" Target="../ink/ink3568.xml"/><Relationship Id="rId194" Type="http://schemas.openxmlformats.org/officeDocument/2006/relationships/customXml" Target="../ink/ink3589.xml"/><Relationship Id="rId208" Type="http://schemas.openxmlformats.org/officeDocument/2006/relationships/customXml" Target="../ink/ink3596.xml"/><Relationship Id="rId261" Type="http://schemas.openxmlformats.org/officeDocument/2006/relationships/image" Target="../media/image24140.png"/><Relationship Id="rId14" Type="http://schemas.openxmlformats.org/officeDocument/2006/relationships/customXml" Target="../ink/ink3499.xml"/><Relationship Id="rId56" Type="http://schemas.openxmlformats.org/officeDocument/2006/relationships/customXml" Target="../ink/ink3520.xml"/><Relationship Id="rId317" Type="http://schemas.openxmlformats.org/officeDocument/2006/relationships/image" Target="../media/image2442.png"/><Relationship Id="rId359" Type="http://schemas.openxmlformats.org/officeDocument/2006/relationships/image" Target="../media/image2462.png"/><Relationship Id="rId98" Type="http://schemas.openxmlformats.org/officeDocument/2006/relationships/customXml" Target="../ink/ink3541.xml"/><Relationship Id="rId121" Type="http://schemas.openxmlformats.org/officeDocument/2006/relationships/image" Target="../media/image387.png"/><Relationship Id="rId163" Type="http://schemas.openxmlformats.org/officeDocument/2006/relationships/image" Target="../media/image15650.png"/><Relationship Id="rId219" Type="http://schemas.openxmlformats.org/officeDocument/2006/relationships/image" Target="../media/image15930.png"/><Relationship Id="rId230" Type="http://schemas.openxmlformats.org/officeDocument/2006/relationships/customXml" Target="../ink/ink3607.xml"/><Relationship Id="rId25" Type="http://schemas.openxmlformats.org/officeDocument/2006/relationships/image" Target="../media/image14970.png"/><Relationship Id="rId67" Type="http://schemas.openxmlformats.org/officeDocument/2006/relationships/image" Target="../media/image15180.png"/><Relationship Id="rId272" Type="http://schemas.openxmlformats.org/officeDocument/2006/relationships/customXml" Target="../ink/ink3628.xml"/><Relationship Id="rId328" Type="http://schemas.openxmlformats.org/officeDocument/2006/relationships/customXml" Target="../ink/ink3656.xml"/><Relationship Id="rId132" Type="http://schemas.openxmlformats.org/officeDocument/2006/relationships/customXml" Target="../ink/ink3558.xml"/><Relationship Id="rId174" Type="http://schemas.openxmlformats.org/officeDocument/2006/relationships/customXml" Target="../ink/ink3579.xml"/><Relationship Id="rId220" Type="http://schemas.openxmlformats.org/officeDocument/2006/relationships/customXml" Target="../ink/ink3602.xml"/><Relationship Id="rId241" Type="http://schemas.openxmlformats.org/officeDocument/2006/relationships/image" Target="../media/image16040.png"/><Relationship Id="rId15" Type="http://schemas.openxmlformats.org/officeDocument/2006/relationships/image" Target="../media/image14920.png"/><Relationship Id="rId36" Type="http://schemas.openxmlformats.org/officeDocument/2006/relationships/customXml" Target="../ink/ink3510.xml"/><Relationship Id="rId57" Type="http://schemas.openxmlformats.org/officeDocument/2006/relationships/image" Target="../media/image15130.png"/><Relationship Id="rId262" Type="http://schemas.openxmlformats.org/officeDocument/2006/relationships/customXml" Target="../ink/ink3623.xml"/><Relationship Id="rId283" Type="http://schemas.openxmlformats.org/officeDocument/2006/relationships/image" Target="../media/image24250.png"/><Relationship Id="rId318" Type="http://schemas.openxmlformats.org/officeDocument/2006/relationships/customXml" Target="../ink/ink3651.xml"/><Relationship Id="rId339" Type="http://schemas.openxmlformats.org/officeDocument/2006/relationships/image" Target="../media/image2452.png"/><Relationship Id="rId78" Type="http://schemas.openxmlformats.org/officeDocument/2006/relationships/customXml" Target="../ink/ink3531.xml"/><Relationship Id="rId99" Type="http://schemas.openxmlformats.org/officeDocument/2006/relationships/image" Target="../media/image15340.png"/><Relationship Id="rId101" Type="http://schemas.openxmlformats.org/officeDocument/2006/relationships/image" Target="../media/image15350.png"/><Relationship Id="rId122" Type="http://schemas.openxmlformats.org/officeDocument/2006/relationships/customXml" Target="../ink/ink3553.xml"/><Relationship Id="rId143" Type="http://schemas.openxmlformats.org/officeDocument/2006/relationships/image" Target="../media/image15550.png"/><Relationship Id="rId164" Type="http://schemas.openxmlformats.org/officeDocument/2006/relationships/customXml" Target="../ink/ink3574.xml"/><Relationship Id="rId185" Type="http://schemas.openxmlformats.org/officeDocument/2006/relationships/image" Target="../media/image15760.png"/><Relationship Id="rId350" Type="http://schemas.openxmlformats.org/officeDocument/2006/relationships/customXml" Target="../ink/ink3667.xml"/><Relationship Id="rId9" Type="http://schemas.openxmlformats.org/officeDocument/2006/relationships/image" Target="../media/image14890.png"/><Relationship Id="rId210" Type="http://schemas.openxmlformats.org/officeDocument/2006/relationships/customXml" Target="../ink/ink3597.xml"/><Relationship Id="rId26" Type="http://schemas.openxmlformats.org/officeDocument/2006/relationships/customXml" Target="../ink/ink3505.xml"/><Relationship Id="rId231" Type="http://schemas.openxmlformats.org/officeDocument/2006/relationships/image" Target="../media/image15990.png"/><Relationship Id="rId252" Type="http://schemas.openxmlformats.org/officeDocument/2006/relationships/customXml" Target="../ink/ink3618.xml"/><Relationship Id="rId273" Type="http://schemas.openxmlformats.org/officeDocument/2006/relationships/image" Target="../media/image24200.png"/><Relationship Id="rId294" Type="http://schemas.openxmlformats.org/officeDocument/2006/relationships/customXml" Target="../ink/ink3639.xml"/><Relationship Id="rId308" Type="http://schemas.openxmlformats.org/officeDocument/2006/relationships/customXml" Target="../ink/ink3646.xml"/><Relationship Id="rId329" Type="http://schemas.openxmlformats.org/officeDocument/2006/relationships/image" Target="../media/image2447.png"/><Relationship Id="rId47" Type="http://schemas.openxmlformats.org/officeDocument/2006/relationships/image" Target="../media/image15080.png"/><Relationship Id="rId68" Type="http://schemas.openxmlformats.org/officeDocument/2006/relationships/customXml" Target="../ink/ink3526.xml"/><Relationship Id="rId89" Type="http://schemas.openxmlformats.org/officeDocument/2006/relationships/image" Target="../media/image15290.png"/><Relationship Id="rId112" Type="http://schemas.openxmlformats.org/officeDocument/2006/relationships/customXml" Target="../ink/ink3548.xml"/><Relationship Id="rId133" Type="http://schemas.openxmlformats.org/officeDocument/2006/relationships/image" Target="../media/image15500.png"/><Relationship Id="rId154" Type="http://schemas.openxmlformats.org/officeDocument/2006/relationships/customXml" Target="../ink/ink3569.xml"/><Relationship Id="rId175" Type="http://schemas.openxmlformats.org/officeDocument/2006/relationships/image" Target="../media/image15710.png"/><Relationship Id="rId340" Type="http://schemas.openxmlformats.org/officeDocument/2006/relationships/customXml" Target="../ink/ink3662.xml"/><Relationship Id="rId361" Type="http://schemas.openxmlformats.org/officeDocument/2006/relationships/image" Target="../media/image2463.png"/><Relationship Id="rId196" Type="http://schemas.openxmlformats.org/officeDocument/2006/relationships/customXml" Target="../ink/ink3590.xml"/><Relationship Id="rId200" Type="http://schemas.openxmlformats.org/officeDocument/2006/relationships/customXml" Target="../ink/ink3592.xml"/><Relationship Id="rId16" Type="http://schemas.openxmlformats.org/officeDocument/2006/relationships/customXml" Target="../ink/ink3500.xml"/><Relationship Id="rId221" Type="http://schemas.openxmlformats.org/officeDocument/2006/relationships/image" Target="../media/image15940.png"/><Relationship Id="rId242" Type="http://schemas.openxmlformats.org/officeDocument/2006/relationships/customXml" Target="../ink/ink3613.xml"/><Relationship Id="rId263" Type="http://schemas.openxmlformats.org/officeDocument/2006/relationships/image" Target="../media/image24150.png"/><Relationship Id="rId284" Type="http://schemas.openxmlformats.org/officeDocument/2006/relationships/customXml" Target="../ink/ink3634.xml"/><Relationship Id="rId319" Type="http://schemas.openxmlformats.org/officeDocument/2006/relationships/image" Target="../media/image2443.png"/><Relationship Id="rId37" Type="http://schemas.openxmlformats.org/officeDocument/2006/relationships/image" Target="../media/image15030.png"/><Relationship Id="rId58" Type="http://schemas.openxmlformats.org/officeDocument/2006/relationships/customXml" Target="../ink/ink3521.xml"/><Relationship Id="rId79" Type="http://schemas.openxmlformats.org/officeDocument/2006/relationships/image" Target="../media/image15240.png"/><Relationship Id="rId102" Type="http://schemas.openxmlformats.org/officeDocument/2006/relationships/customXml" Target="../ink/ink3543.xml"/><Relationship Id="rId123" Type="http://schemas.openxmlformats.org/officeDocument/2006/relationships/image" Target="../media/image15450.png"/><Relationship Id="rId144" Type="http://schemas.openxmlformats.org/officeDocument/2006/relationships/customXml" Target="../ink/ink3564.xml"/><Relationship Id="rId330" Type="http://schemas.openxmlformats.org/officeDocument/2006/relationships/customXml" Target="../ink/ink3657.xml"/><Relationship Id="rId90" Type="http://schemas.openxmlformats.org/officeDocument/2006/relationships/customXml" Target="../ink/ink3537.xml"/><Relationship Id="rId165" Type="http://schemas.openxmlformats.org/officeDocument/2006/relationships/image" Target="../media/image15660.png"/><Relationship Id="rId186" Type="http://schemas.openxmlformats.org/officeDocument/2006/relationships/customXml" Target="../ink/ink3585.xml"/><Relationship Id="rId351" Type="http://schemas.openxmlformats.org/officeDocument/2006/relationships/image" Target="../media/image2458.png"/><Relationship Id="rId211" Type="http://schemas.openxmlformats.org/officeDocument/2006/relationships/image" Target="../media/image15890.png"/><Relationship Id="rId232" Type="http://schemas.openxmlformats.org/officeDocument/2006/relationships/customXml" Target="../ink/ink3608.xml"/><Relationship Id="rId253" Type="http://schemas.openxmlformats.org/officeDocument/2006/relationships/image" Target="../media/image765.png"/><Relationship Id="rId274" Type="http://schemas.openxmlformats.org/officeDocument/2006/relationships/customXml" Target="../ink/ink3629.xml"/><Relationship Id="rId295" Type="http://schemas.openxmlformats.org/officeDocument/2006/relationships/image" Target="../media/image24310.png"/><Relationship Id="rId309" Type="http://schemas.openxmlformats.org/officeDocument/2006/relationships/image" Target="../media/image2438.png"/><Relationship Id="rId27" Type="http://schemas.openxmlformats.org/officeDocument/2006/relationships/image" Target="../media/image14980.png"/><Relationship Id="rId48" Type="http://schemas.openxmlformats.org/officeDocument/2006/relationships/customXml" Target="../ink/ink3516.xml"/><Relationship Id="rId69" Type="http://schemas.openxmlformats.org/officeDocument/2006/relationships/image" Target="../media/image15190.png"/><Relationship Id="rId113" Type="http://schemas.openxmlformats.org/officeDocument/2006/relationships/image" Target="../media/image15410.png"/><Relationship Id="rId134" Type="http://schemas.openxmlformats.org/officeDocument/2006/relationships/customXml" Target="../ink/ink3559.xml"/><Relationship Id="rId320" Type="http://schemas.openxmlformats.org/officeDocument/2006/relationships/customXml" Target="../ink/ink3652.xml"/><Relationship Id="rId80" Type="http://schemas.openxmlformats.org/officeDocument/2006/relationships/customXml" Target="../ink/ink3532.xml"/><Relationship Id="rId155" Type="http://schemas.openxmlformats.org/officeDocument/2006/relationships/image" Target="../media/image15610.png"/><Relationship Id="rId176" Type="http://schemas.openxmlformats.org/officeDocument/2006/relationships/customXml" Target="../ink/ink3580.xml"/><Relationship Id="rId197" Type="http://schemas.openxmlformats.org/officeDocument/2006/relationships/image" Target="../media/image15820.png"/><Relationship Id="rId341" Type="http://schemas.openxmlformats.org/officeDocument/2006/relationships/image" Target="../media/image2453.png"/><Relationship Id="rId362" Type="http://schemas.openxmlformats.org/officeDocument/2006/relationships/customXml" Target="../ink/ink3673.xml"/><Relationship Id="rId201" Type="http://schemas.openxmlformats.org/officeDocument/2006/relationships/image" Target="../media/image15840.png"/><Relationship Id="rId222" Type="http://schemas.openxmlformats.org/officeDocument/2006/relationships/customXml" Target="../ink/ink3603.xml"/><Relationship Id="rId243" Type="http://schemas.openxmlformats.org/officeDocument/2006/relationships/image" Target="../media/image16050.png"/><Relationship Id="rId264" Type="http://schemas.openxmlformats.org/officeDocument/2006/relationships/customXml" Target="../ink/ink3624.xml"/><Relationship Id="rId285" Type="http://schemas.openxmlformats.org/officeDocument/2006/relationships/image" Target="../media/image24260.png"/><Relationship Id="rId17" Type="http://schemas.openxmlformats.org/officeDocument/2006/relationships/image" Target="../media/image14930.png"/><Relationship Id="rId38" Type="http://schemas.openxmlformats.org/officeDocument/2006/relationships/customXml" Target="../ink/ink3511.xml"/><Relationship Id="rId59" Type="http://schemas.openxmlformats.org/officeDocument/2006/relationships/image" Target="../media/image15140.png"/><Relationship Id="rId103" Type="http://schemas.openxmlformats.org/officeDocument/2006/relationships/image" Target="../media/image15360.png"/><Relationship Id="rId124" Type="http://schemas.openxmlformats.org/officeDocument/2006/relationships/customXml" Target="../ink/ink3554.xml"/><Relationship Id="rId310" Type="http://schemas.openxmlformats.org/officeDocument/2006/relationships/customXml" Target="../ink/ink3647.xml"/><Relationship Id="rId70" Type="http://schemas.openxmlformats.org/officeDocument/2006/relationships/customXml" Target="../ink/ink3527.xml"/><Relationship Id="rId91" Type="http://schemas.openxmlformats.org/officeDocument/2006/relationships/image" Target="../media/image15300.png"/><Relationship Id="rId145" Type="http://schemas.openxmlformats.org/officeDocument/2006/relationships/image" Target="../media/image15560.png"/><Relationship Id="rId166" Type="http://schemas.openxmlformats.org/officeDocument/2006/relationships/customXml" Target="../ink/ink3575.xml"/><Relationship Id="rId187" Type="http://schemas.openxmlformats.org/officeDocument/2006/relationships/image" Target="../media/image15770.png"/><Relationship Id="rId331" Type="http://schemas.openxmlformats.org/officeDocument/2006/relationships/image" Target="../media/image2448.png"/><Relationship Id="rId352" Type="http://schemas.openxmlformats.org/officeDocument/2006/relationships/customXml" Target="../ink/ink366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98.xml"/><Relationship Id="rId233" Type="http://schemas.openxmlformats.org/officeDocument/2006/relationships/image" Target="../media/image16000.png"/><Relationship Id="rId254" Type="http://schemas.openxmlformats.org/officeDocument/2006/relationships/customXml" Target="../ink/ink3619.xml"/><Relationship Id="rId28" Type="http://schemas.openxmlformats.org/officeDocument/2006/relationships/customXml" Target="../ink/ink3506.xml"/><Relationship Id="rId49" Type="http://schemas.openxmlformats.org/officeDocument/2006/relationships/image" Target="../media/image15090.png"/><Relationship Id="rId114" Type="http://schemas.openxmlformats.org/officeDocument/2006/relationships/customXml" Target="../ink/ink3549.xml"/><Relationship Id="rId275" Type="http://schemas.openxmlformats.org/officeDocument/2006/relationships/image" Target="../media/image24210.png"/><Relationship Id="rId296" Type="http://schemas.openxmlformats.org/officeDocument/2006/relationships/customXml" Target="../ink/ink3640.xml"/><Relationship Id="rId300" Type="http://schemas.openxmlformats.org/officeDocument/2006/relationships/customXml" Target="../ink/ink3642.xml"/><Relationship Id="rId60" Type="http://schemas.openxmlformats.org/officeDocument/2006/relationships/customXml" Target="../ink/ink3522.xml"/><Relationship Id="rId81" Type="http://schemas.openxmlformats.org/officeDocument/2006/relationships/image" Target="../media/image15250.png"/><Relationship Id="rId135" Type="http://schemas.openxmlformats.org/officeDocument/2006/relationships/image" Target="../media/image15510.png"/><Relationship Id="rId156" Type="http://schemas.openxmlformats.org/officeDocument/2006/relationships/customXml" Target="../ink/ink3570.xml"/><Relationship Id="rId177" Type="http://schemas.openxmlformats.org/officeDocument/2006/relationships/image" Target="../media/image15720.png"/><Relationship Id="rId198" Type="http://schemas.openxmlformats.org/officeDocument/2006/relationships/customXml" Target="../ink/ink3591.xml"/><Relationship Id="rId321" Type="http://schemas.openxmlformats.org/officeDocument/2006/relationships/image" Target="../media/image2444.png"/><Relationship Id="rId342" Type="http://schemas.openxmlformats.org/officeDocument/2006/relationships/customXml" Target="../ink/ink3663.xml"/><Relationship Id="rId363" Type="http://schemas.openxmlformats.org/officeDocument/2006/relationships/image" Target="../media/image2464.png"/><Relationship Id="rId202" Type="http://schemas.openxmlformats.org/officeDocument/2006/relationships/customXml" Target="../ink/ink3593.xml"/><Relationship Id="rId223" Type="http://schemas.openxmlformats.org/officeDocument/2006/relationships/image" Target="../media/image15950.png"/><Relationship Id="rId244" Type="http://schemas.openxmlformats.org/officeDocument/2006/relationships/customXml" Target="../ink/ink3614.xml"/><Relationship Id="rId18" Type="http://schemas.openxmlformats.org/officeDocument/2006/relationships/customXml" Target="../ink/ink3501.xml"/><Relationship Id="rId39" Type="http://schemas.openxmlformats.org/officeDocument/2006/relationships/image" Target="../media/image15040.png"/><Relationship Id="rId265" Type="http://schemas.openxmlformats.org/officeDocument/2006/relationships/image" Target="../media/image24160.png"/><Relationship Id="rId286" Type="http://schemas.openxmlformats.org/officeDocument/2006/relationships/customXml" Target="../ink/ink3635.xml"/><Relationship Id="rId50" Type="http://schemas.openxmlformats.org/officeDocument/2006/relationships/customXml" Target="../ink/ink3517.xml"/><Relationship Id="rId104" Type="http://schemas.openxmlformats.org/officeDocument/2006/relationships/customXml" Target="../ink/ink3544.xml"/><Relationship Id="rId125" Type="http://schemas.openxmlformats.org/officeDocument/2006/relationships/image" Target="../media/image15460.png"/><Relationship Id="rId146" Type="http://schemas.openxmlformats.org/officeDocument/2006/relationships/customXml" Target="../ink/ink3565.xml"/><Relationship Id="rId167" Type="http://schemas.openxmlformats.org/officeDocument/2006/relationships/image" Target="../media/image15670.png"/><Relationship Id="rId188" Type="http://schemas.openxmlformats.org/officeDocument/2006/relationships/customXml" Target="../ink/ink3586.xml"/><Relationship Id="rId311" Type="http://schemas.openxmlformats.org/officeDocument/2006/relationships/image" Target="../media/image2439.png"/><Relationship Id="rId332" Type="http://schemas.openxmlformats.org/officeDocument/2006/relationships/customXml" Target="../ink/ink3658.xml"/><Relationship Id="rId353" Type="http://schemas.openxmlformats.org/officeDocument/2006/relationships/image" Target="../media/image2459.png"/><Relationship Id="rId71" Type="http://schemas.openxmlformats.org/officeDocument/2006/relationships/image" Target="../media/image15200.png"/><Relationship Id="rId92" Type="http://schemas.openxmlformats.org/officeDocument/2006/relationships/customXml" Target="../ink/ink3538.xml"/><Relationship Id="rId213" Type="http://schemas.openxmlformats.org/officeDocument/2006/relationships/image" Target="../media/image15900.png"/><Relationship Id="rId234" Type="http://schemas.openxmlformats.org/officeDocument/2006/relationships/customXml" Target="../ink/ink3609.xml"/><Relationship Id="rId2" Type="http://schemas.openxmlformats.org/officeDocument/2006/relationships/customXml" Target="../ink/ink3493.xml"/><Relationship Id="rId29" Type="http://schemas.openxmlformats.org/officeDocument/2006/relationships/image" Target="../media/image14990.png"/><Relationship Id="rId255" Type="http://schemas.openxmlformats.org/officeDocument/2006/relationships/image" Target="../media/image24110.png"/><Relationship Id="rId276" Type="http://schemas.openxmlformats.org/officeDocument/2006/relationships/customXml" Target="../ink/ink3630.xml"/><Relationship Id="rId297" Type="http://schemas.openxmlformats.org/officeDocument/2006/relationships/image" Target="../media/image24320.png"/><Relationship Id="rId40" Type="http://schemas.openxmlformats.org/officeDocument/2006/relationships/customXml" Target="../ink/ink3512.xml"/><Relationship Id="rId115" Type="http://schemas.openxmlformats.org/officeDocument/2006/relationships/image" Target="../media/image15420.png"/><Relationship Id="rId136" Type="http://schemas.openxmlformats.org/officeDocument/2006/relationships/customXml" Target="../ink/ink3560.xml"/><Relationship Id="rId157" Type="http://schemas.openxmlformats.org/officeDocument/2006/relationships/image" Target="../media/image15620.png"/><Relationship Id="rId178" Type="http://schemas.openxmlformats.org/officeDocument/2006/relationships/customXml" Target="../ink/ink3581.xml"/><Relationship Id="rId301" Type="http://schemas.openxmlformats.org/officeDocument/2006/relationships/image" Target="../media/image2434.png"/><Relationship Id="rId322" Type="http://schemas.openxmlformats.org/officeDocument/2006/relationships/customXml" Target="../ink/ink3653.xml"/><Relationship Id="rId343" Type="http://schemas.openxmlformats.org/officeDocument/2006/relationships/image" Target="../media/image2454.png"/><Relationship Id="rId364" Type="http://schemas.openxmlformats.org/officeDocument/2006/relationships/customXml" Target="../ink/ink3674.xml"/><Relationship Id="rId61" Type="http://schemas.openxmlformats.org/officeDocument/2006/relationships/image" Target="../media/image15150.png"/><Relationship Id="rId82" Type="http://schemas.openxmlformats.org/officeDocument/2006/relationships/customXml" Target="../ink/ink3533.xml"/><Relationship Id="rId199" Type="http://schemas.openxmlformats.org/officeDocument/2006/relationships/image" Target="../media/image15830.png"/><Relationship Id="rId203" Type="http://schemas.openxmlformats.org/officeDocument/2006/relationships/image" Target="../media/image15850.png"/><Relationship Id="rId19" Type="http://schemas.openxmlformats.org/officeDocument/2006/relationships/image" Target="../media/image14940.png"/><Relationship Id="rId224" Type="http://schemas.openxmlformats.org/officeDocument/2006/relationships/customXml" Target="../ink/ink3604.xml"/><Relationship Id="rId245" Type="http://schemas.openxmlformats.org/officeDocument/2006/relationships/image" Target="../media/image16060.png"/><Relationship Id="rId266" Type="http://schemas.openxmlformats.org/officeDocument/2006/relationships/customXml" Target="../ink/ink3625.xml"/><Relationship Id="rId287" Type="http://schemas.openxmlformats.org/officeDocument/2006/relationships/image" Target="../media/image24270.png"/><Relationship Id="rId30" Type="http://schemas.openxmlformats.org/officeDocument/2006/relationships/customXml" Target="../ink/ink3507.xml"/><Relationship Id="rId105" Type="http://schemas.openxmlformats.org/officeDocument/2006/relationships/image" Target="../media/image15370.png"/><Relationship Id="rId126" Type="http://schemas.openxmlformats.org/officeDocument/2006/relationships/customXml" Target="../ink/ink3555.xml"/><Relationship Id="rId147" Type="http://schemas.openxmlformats.org/officeDocument/2006/relationships/image" Target="../media/image15570.png"/><Relationship Id="rId168" Type="http://schemas.openxmlformats.org/officeDocument/2006/relationships/customXml" Target="../ink/ink3576.xml"/><Relationship Id="rId312" Type="http://schemas.openxmlformats.org/officeDocument/2006/relationships/customXml" Target="../ink/ink3648.xml"/><Relationship Id="rId333" Type="http://schemas.openxmlformats.org/officeDocument/2006/relationships/image" Target="../media/image2449.png"/><Relationship Id="rId354" Type="http://schemas.openxmlformats.org/officeDocument/2006/relationships/customXml" Target="../ink/ink3669.xml"/><Relationship Id="rId51" Type="http://schemas.openxmlformats.org/officeDocument/2006/relationships/image" Target="../media/image15100.png"/><Relationship Id="rId72" Type="http://schemas.openxmlformats.org/officeDocument/2006/relationships/customXml" Target="../ink/ink3528.xml"/><Relationship Id="rId93" Type="http://schemas.openxmlformats.org/officeDocument/2006/relationships/image" Target="../media/image15310.png"/><Relationship Id="rId189" Type="http://schemas.openxmlformats.org/officeDocument/2006/relationships/image" Target="../media/image15780.png"/><Relationship Id="rId3" Type="http://schemas.openxmlformats.org/officeDocument/2006/relationships/image" Target="../media/image14860.png"/><Relationship Id="rId214" Type="http://schemas.openxmlformats.org/officeDocument/2006/relationships/customXml" Target="../ink/ink3599.xml"/><Relationship Id="rId235" Type="http://schemas.openxmlformats.org/officeDocument/2006/relationships/image" Target="../media/image16010.png"/><Relationship Id="rId256" Type="http://schemas.openxmlformats.org/officeDocument/2006/relationships/customXml" Target="../ink/ink3620.xml"/><Relationship Id="rId277" Type="http://schemas.openxmlformats.org/officeDocument/2006/relationships/image" Target="../media/image24220.png"/><Relationship Id="rId298" Type="http://schemas.openxmlformats.org/officeDocument/2006/relationships/customXml" Target="../ink/ink3641.xml"/><Relationship Id="rId116" Type="http://schemas.openxmlformats.org/officeDocument/2006/relationships/customXml" Target="../ink/ink3550.xml"/><Relationship Id="rId137" Type="http://schemas.openxmlformats.org/officeDocument/2006/relationships/image" Target="../media/image15520.png"/><Relationship Id="rId158" Type="http://schemas.openxmlformats.org/officeDocument/2006/relationships/customXml" Target="../ink/ink3571.xml"/><Relationship Id="rId302" Type="http://schemas.openxmlformats.org/officeDocument/2006/relationships/customXml" Target="../ink/ink3643.xml"/><Relationship Id="rId323" Type="http://schemas.openxmlformats.org/officeDocument/2006/relationships/image" Target="../media/image889.png"/><Relationship Id="rId344" Type="http://schemas.openxmlformats.org/officeDocument/2006/relationships/customXml" Target="../ink/ink3664.xml"/><Relationship Id="rId20" Type="http://schemas.openxmlformats.org/officeDocument/2006/relationships/customXml" Target="../ink/ink3502.xml"/><Relationship Id="rId41" Type="http://schemas.openxmlformats.org/officeDocument/2006/relationships/image" Target="../media/image15050.png"/><Relationship Id="rId62" Type="http://schemas.openxmlformats.org/officeDocument/2006/relationships/customXml" Target="../ink/ink3523.xml"/><Relationship Id="rId83" Type="http://schemas.openxmlformats.org/officeDocument/2006/relationships/image" Target="../media/image15260.png"/><Relationship Id="rId179" Type="http://schemas.openxmlformats.org/officeDocument/2006/relationships/image" Target="../media/image15730.png"/><Relationship Id="rId365" Type="http://schemas.openxmlformats.org/officeDocument/2006/relationships/image" Target="../media/image2465.png"/><Relationship Id="rId190" Type="http://schemas.openxmlformats.org/officeDocument/2006/relationships/customXml" Target="../ink/ink3587.xml"/><Relationship Id="rId204" Type="http://schemas.openxmlformats.org/officeDocument/2006/relationships/customXml" Target="../ink/ink3594.xml"/><Relationship Id="rId225" Type="http://schemas.openxmlformats.org/officeDocument/2006/relationships/image" Target="../media/image15960.png"/><Relationship Id="rId246" Type="http://schemas.openxmlformats.org/officeDocument/2006/relationships/customXml" Target="../ink/ink3615.xml"/><Relationship Id="rId267" Type="http://schemas.openxmlformats.org/officeDocument/2006/relationships/image" Target="../media/image24170.png"/><Relationship Id="rId288" Type="http://schemas.openxmlformats.org/officeDocument/2006/relationships/customXml" Target="../ink/ink3636.xml"/><Relationship Id="rId106" Type="http://schemas.openxmlformats.org/officeDocument/2006/relationships/customXml" Target="../ink/ink3545.xml"/><Relationship Id="rId127" Type="http://schemas.openxmlformats.org/officeDocument/2006/relationships/image" Target="../media/image15470.png"/><Relationship Id="rId313" Type="http://schemas.openxmlformats.org/officeDocument/2006/relationships/image" Target="../media/image2440.png"/><Relationship Id="rId10" Type="http://schemas.openxmlformats.org/officeDocument/2006/relationships/customXml" Target="../ink/ink3497.xml"/><Relationship Id="rId31" Type="http://schemas.openxmlformats.org/officeDocument/2006/relationships/image" Target="../media/image15000.png"/><Relationship Id="rId52" Type="http://schemas.openxmlformats.org/officeDocument/2006/relationships/customXml" Target="../ink/ink3518.xml"/><Relationship Id="rId73" Type="http://schemas.openxmlformats.org/officeDocument/2006/relationships/image" Target="../media/image15210.png"/><Relationship Id="rId94" Type="http://schemas.openxmlformats.org/officeDocument/2006/relationships/customXml" Target="../ink/ink3539.xml"/><Relationship Id="rId148" Type="http://schemas.openxmlformats.org/officeDocument/2006/relationships/customXml" Target="../ink/ink3566.xml"/><Relationship Id="rId169" Type="http://schemas.openxmlformats.org/officeDocument/2006/relationships/image" Target="../media/image15680.png"/><Relationship Id="rId334" Type="http://schemas.openxmlformats.org/officeDocument/2006/relationships/customXml" Target="../ink/ink3659.xml"/><Relationship Id="rId355" Type="http://schemas.openxmlformats.org/officeDocument/2006/relationships/image" Target="../media/image2460.png"/><Relationship Id="rId4" Type="http://schemas.openxmlformats.org/officeDocument/2006/relationships/customXml" Target="../ink/ink3494.xml"/><Relationship Id="rId180" Type="http://schemas.openxmlformats.org/officeDocument/2006/relationships/customXml" Target="../ink/ink3582.xml"/><Relationship Id="rId215" Type="http://schemas.openxmlformats.org/officeDocument/2006/relationships/image" Target="../media/image15910.png"/><Relationship Id="rId236" Type="http://schemas.openxmlformats.org/officeDocument/2006/relationships/customXml" Target="../ink/ink3610.xml"/><Relationship Id="rId257" Type="http://schemas.openxmlformats.org/officeDocument/2006/relationships/image" Target="../media/image24120.png"/><Relationship Id="rId278" Type="http://schemas.openxmlformats.org/officeDocument/2006/relationships/customXml" Target="../ink/ink3631.xml"/><Relationship Id="rId303" Type="http://schemas.openxmlformats.org/officeDocument/2006/relationships/image" Target="../media/image2435.png"/><Relationship Id="rId42" Type="http://schemas.openxmlformats.org/officeDocument/2006/relationships/customXml" Target="../ink/ink3513.xml"/><Relationship Id="rId84" Type="http://schemas.openxmlformats.org/officeDocument/2006/relationships/customXml" Target="../ink/ink3534.xml"/><Relationship Id="rId138" Type="http://schemas.openxmlformats.org/officeDocument/2006/relationships/customXml" Target="../ink/ink3561.xml"/><Relationship Id="rId345" Type="http://schemas.openxmlformats.org/officeDocument/2006/relationships/image" Target="../media/image2455.png"/><Relationship Id="rId191" Type="http://schemas.openxmlformats.org/officeDocument/2006/relationships/image" Target="../media/image15790.png"/><Relationship Id="rId205" Type="http://schemas.openxmlformats.org/officeDocument/2006/relationships/image" Target="../media/image15860.png"/><Relationship Id="rId247" Type="http://schemas.openxmlformats.org/officeDocument/2006/relationships/image" Target="../media/image24080.png"/><Relationship Id="rId107" Type="http://schemas.openxmlformats.org/officeDocument/2006/relationships/image" Target="../media/image15380.png"/><Relationship Id="rId289" Type="http://schemas.openxmlformats.org/officeDocument/2006/relationships/image" Target="../media/image24280.png"/><Relationship Id="rId11" Type="http://schemas.openxmlformats.org/officeDocument/2006/relationships/image" Target="../media/image14900.png"/><Relationship Id="rId53" Type="http://schemas.openxmlformats.org/officeDocument/2006/relationships/image" Target="../media/image15110.png"/><Relationship Id="rId149" Type="http://schemas.openxmlformats.org/officeDocument/2006/relationships/image" Target="../media/image15580.png"/><Relationship Id="rId314" Type="http://schemas.openxmlformats.org/officeDocument/2006/relationships/customXml" Target="../ink/ink3649.xml"/><Relationship Id="rId356" Type="http://schemas.openxmlformats.org/officeDocument/2006/relationships/customXml" Target="../ink/ink3670.xml"/><Relationship Id="rId95" Type="http://schemas.openxmlformats.org/officeDocument/2006/relationships/image" Target="../media/image15320.png"/><Relationship Id="rId160" Type="http://schemas.openxmlformats.org/officeDocument/2006/relationships/customXml" Target="../ink/ink3572.xml"/><Relationship Id="rId216" Type="http://schemas.openxmlformats.org/officeDocument/2006/relationships/customXml" Target="../ink/ink3600.xml"/><Relationship Id="rId258" Type="http://schemas.openxmlformats.org/officeDocument/2006/relationships/customXml" Target="../ink/ink3621.xml"/><Relationship Id="rId22" Type="http://schemas.openxmlformats.org/officeDocument/2006/relationships/customXml" Target="../ink/ink3503.xml"/><Relationship Id="rId64" Type="http://schemas.openxmlformats.org/officeDocument/2006/relationships/customXml" Target="../ink/ink3524.xml"/><Relationship Id="rId118" Type="http://schemas.openxmlformats.org/officeDocument/2006/relationships/customXml" Target="../ink/ink3551.xml"/><Relationship Id="rId325" Type="http://schemas.openxmlformats.org/officeDocument/2006/relationships/image" Target="../media/image2445.png"/><Relationship Id="rId171" Type="http://schemas.openxmlformats.org/officeDocument/2006/relationships/image" Target="../media/image15690.png"/><Relationship Id="rId227" Type="http://schemas.openxmlformats.org/officeDocument/2006/relationships/image" Target="../media/image15970.png"/><Relationship Id="rId269" Type="http://schemas.openxmlformats.org/officeDocument/2006/relationships/image" Target="../media/image24180.png"/><Relationship Id="rId33" Type="http://schemas.openxmlformats.org/officeDocument/2006/relationships/image" Target="../media/image15010.png"/><Relationship Id="rId129" Type="http://schemas.openxmlformats.org/officeDocument/2006/relationships/image" Target="../media/image15480.png"/><Relationship Id="rId280" Type="http://schemas.openxmlformats.org/officeDocument/2006/relationships/customXml" Target="../ink/ink3632.xml"/><Relationship Id="rId336" Type="http://schemas.openxmlformats.org/officeDocument/2006/relationships/customXml" Target="../ink/ink3660.xml"/><Relationship Id="rId75" Type="http://schemas.openxmlformats.org/officeDocument/2006/relationships/image" Target="../media/image15220.png"/><Relationship Id="rId140" Type="http://schemas.openxmlformats.org/officeDocument/2006/relationships/customXml" Target="../ink/ink3562.xml"/><Relationship Id="rId182" Type="http://schemas.openxmlformats.org/officeDocument/2006/relationships/customXml" Target="../ink/ink3583.xml"/><Relationship Id="rId6" Type="http://schemas.openxmlformats.org/officeDocument/2006/relationships/customXml" Target="../ink/ink3495.xml"/><Relationship Id="rId238" Type="http://schemas.openxmlformats.org/officeDocument/2006/relationships/customXml" Target="../ink/ink3611.xml"/><Relationship Id="rId291" Type="http://schemas.openxmlformats.org/officeDocument/2006/relationships/image" Target="../media/image24290.png"/><Relationship Id="rId305" Type="http://schemas.openxmlformats.org/officeDocument/2006/relationships/image" Target="../media/image2436.png"/><Relationship Id="rId347" Type="http://schemas.openxmlformats.org/officeDocument/2006/relationships/image" Target="../media/image2456.png"/><Relationship Id="rId44" Type="http://schemas.openxmlformats.org/officeDocument/2006/relationships/customXml" Target="../ink/ink3514.xml"/><Relationship Id="rId86" Type="http://schemas.openxmlformats.org/officeDocument/2006/relationships/customXml" Target="../ink/ink3535.xml"/><Relationship Id="rId151" Type="http://schemas.openxmlformats.org/officeDocument/2006/relationships/image" Target="../media/image15590.png"/><Relationship Id="rId193" Type="http://schemas.openxmlformats.org/officeDocument/2006/relationships/image" Target="../media/image15800.png"/><Relationship Id="rId207" Type="http://schemas.openxmlformats.org/officeDocument/2006/relationships/image" Target="../media/image15870.png"/><Relationship Id="rId249" Type="http://schemas.openxmlformats.org/officeDocument/2006/relationships/image" Target="../media/image24090.png"/><Relationship Id="rId13" Type="http://schemas.openxmlformats.org/officeDocument/2006/relationships/image" Target="../media/image14910.png"/><Relationship Id="rId109" Type="http://schemas.openxmlformats.org/officeDocument/2006/relationships/image" Target="../media/image15390.png"/><Relationship Id="rId260" Type="http://schemas.openxmlformats.org/officeDocument/2006/relationships/customXml" Target="../ink/ink3622.xml"/><Relationship Id="rId316" Type="http://schemas.openxmlformats.org/officeDocument/2006/relationships/customXml" Target="../ink/ink3650.xml"/><Relationship Id="rId55" Type="http://schemas.openxmlformats.org/officeDocument/2006/relationships/image" Target="../media/image15120.png"/><Relationship Id="rId97" Type="http://schemas.openxmlformats.org/officeDocument/2006/relationships/image" Target="../media/image15330.png"/><Relationship Id="rId120" Type="http://schemas.openxmlformats.org/officeDocument/2006/relationships/customXml" Target="../ink/ink3552.xml"/><Relationship Id="rId358" Type="http://schemas.openxmlformats.org/officeDocument/2006/relationships/customXml" Target="../ink/ink3671.xml"/><Relationship Id="rId162" Type="http://schemas.openxmlformats.org/officeDocument/2006/relationships/customXml" Target="../ink/ink3573.xml"/><Relationship Id="rId218" Type="http://schemas.openxmlformats.org/officeDocument/2006/relationships/customXml" Target="../ink/ink3601.xml"/><Relationship Id="rId271" Type="http://schemas.openxmlformats.org/officeDocument/2006/relationships/image" Target="../media/image24190.png"/><Relationship Id="rId24" Type="http://schemas.openxmlformats.org/officeDocument/2006/relationships/customXml" Target="../ink/ink3504.xml"/><Relationship Id="rId66" Type="http://schemas.openxmlformats.org/officeDocument/2006/relationships/customXml" Target="../ink/ink3525.xml"/><Relationship Id="rId131" Type="http://schemas.openxmlformats.org/officeDocument/2006/relationships/image" Target="../media/image15490.png"/><Relationship Id="rId327" Type="http://schemas.openxmlformats.org/officeDocument/2006/relationships/image" Target="../media/image2446.png"/><Relationship Id="rId173" Type="http://schemas.openxmlformats.org/officeDocument/2006/relationships/image" Target="../media/image15700.png"/><Relationship Id="rId229" Type="http://schemas.openxmlformats.org/officeDocument/2006/relationships/image" Target="../media/image15980.png"/><Relationship Id="rId240" Type="http://schemas.openxmlformats.org/officeDocument/2006/relationships/customXml" Target="../ink/ink3612.xml"/><Relationship Id="rId35" Type="http://schemas.openxmlformats.org/officeDocument/2006/relationships/image" Target="../media/image15020.png"/><Relationship Id="rId77" Type="http://schemas.openxmlformats.org/officeDocument/2006/relationships/image" Target="../media/image15230.png"/><Relationship Id="rId100" Type="http://schemas.openxmlformats.org/officeDocument/2006/relationships/customXml" Target="../ink/ink3542.xml"/><Relationship Id="rId282" Type="http://schemas.openxmlformats.org/officeDocument/2006/relationships/customXml" Target="../ink/ink3633.xml"/><Relationship Id="rId338" Type="http://schemas.openxmlformats.org/officeDocument/2006/relationships/customXml" Target="../ink/ink3661.xml"/><Relationship Id="rId8" Type="http://schemas.openxmlformats.org/officeDocument/2006/relationships/customXml" Target="../ink/ink3496.xml"/><Relationship Id="rId142" Type="http://schemas.openxmlformats.org/officeDocument/2006/relationships/customXml" Target="../ink/ink3563.xml"/><Relationship Id="rId184" Type="http://schemas.openxmlformats.org/officeDocument/2006/relationships/customXml" Target="../ink/ink3584.xml"/><Relationship Id="rId251" Type="http://schemas.openxmlformats.org/officeDocument/2006/relationships/image" Target="../media/image24100.png"/><Relationship Id="rId46" Type="http://schemas.openxmlformats.org/officeDocument/2006/relationships/customXml" Target="../ink/ink3515.xml"/><Relationship Id="rId293" Type="http://schemas.openxmlformats.org/officeDocument/2006/relationships/image" Target="../media/image24300.png"/><Relationship Id="rId307" Type="http://schemas.openxmlformats.org/officeDocument/2006/relationships/image" Target="../media/image2437.png"/><Relationship Id="rId349" Type="http://schemas.openxmlformats.org/officeDocument/2006/relationships/image" Target="../media/image2457.png"/><Relationship Id="rId88" Type="http://schemas.openxmlformats.org/officeDocument/2006/relationships/customXml" Target="../ink/ink3536.xml"/><Relationship Id="rId111" Type="http://schemas.openxmlformats.org/officeDocument/2006/relationships/image" Target="../media/image15400.png"/><Relationship Id="rId153" Type="http://schemas.openxmlformats.org/officeDocument/2006/relationships/image" Target="../media/image15600.png"/><Relationship Id="rId195" Type="http://schemas.openxmlformats.org/officeDocument/2006/relationships/image" Target="../media/image15810.png"/><Relationship Id="rId209" Type="http://schemas.openxmlformats.org/officeDocument/2006/relationships/image" Target="../media/image15880.png"/><Relationship Id="rId360" Type="http://schemas.openxmlformats.org/officeDocument/2006/relationships/customXml" Target="../ink/ink367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.png"/><Relationship Id="rId299" Type="http://schemas.openxmlformats.org/officeDocument/2006/relationships/image" Target="../media/image233.png"/><Relationship Id="rId21" Type="http://schemas.openxmlformats.org/officeDocument/2006/relationships/image" Target="../media/image94.png"/><Relationship Id="rId63" Type="http://schemas.openxmlformats.org/officeDocument/2006/relationships/image" Target="../media/image115.png"/><Relationship Id="rId159" Type="http://schemas.openxmlformats.org/officeDocument/2006/relationships/image" Target="../media/image163.png"/><Relationship Id="rId170" Type="http://schemas.openxmlformats.org/officeDocument/2006/relationships/customXml" Target="../ink/ink169.xml"/><Relationship Id="rId226" Type="http://schemas.openxmlformats.org/officeDocument/2006/relationships/customXml" Target="../ink/ink197.xml"/><Relationship Id="rId268" Type="http://schemas.openxmlformats.org/officeDocument/2006/relationships/customXml" Target="../ink/ink218.xml"/><Relationship Id="rId32" Type="http://schemas.openxmlformats.org/officeDocument/2006/relationships/customXml" Target="../ink/ink100.xml"/><Relationship Id="rId74" Type="http://schemas.openxmlformats.org/officeDocument/2006/relationships/customXml" Target="../ink/ink121.xml"/><Relationship Id="rId128" Type="http://schemas.openxmlformats.org/officeDocument/2006/relationships/customXml" Target="../ink/ink148.xml"/><Relationship Id="rId5" Type="http://schemas.openxmlformats.org/officeDocument/2006/relationships/image" Target="../media/image86.png"/><Relationship Id="rId181" Type="http://schemas.openxmlformats.org/officeDocument/2006/relationships/image" Target="../media/image174.png"/><Relationship Id="rId237" Type="http://schemas.openxmlformats.org/officeDocument/2006/relationships/image" Target="../media/image202.png"/><Relationship Id="rId279" Type="http://schemas.openxmlformats.org/officeDocument/2006/relationships/image" Target="../media/image223.png"/><Relationship Id="rId43" Type="http://schemas.openxmlformats.org/officeDocument/2006/relationships/image" Target="../media/image105.png"/><Relationship Id="rId139" Type="http://schemas.openxmlformats.org/officeDocument/2006/relationships/image" Target="../media/image153.png"/><Relationship Id="rId290" Type="http://schemas.openxmlformats.org/officeDocument/2006/relationships/customXml" Target="../ink/ink229.xml"/><Relationship Id="rId85" Type="http://schemas.openxmlformats.org/officeDocument/2006/relationships/image" Target="../media/image126.png"/><Relationship Id="rId150" Type="http://schemas.openxmlformats.org/officeDocument/2006/relationships/customXml" Target="../ink/ink159.xml"/><Relationship Id="rId192" Type="http://schemas.openxmlformats.org/officeDocument/2006/relationships/customXml" Target="../ink/ink180.xml"/><Relationship Id="rId206" Type="http://schemas.openxmlformats.org/officeDocument/2006/relationships/customXml" Target="../ink/ink187.xml"/><Relationship Id="rId248" Type="http://schemas.openxmlformats.org/officeDocument/2006/relationships/customXml" Target="../ink/ink208.xml"/><Relationship Id="rId12" Type="http://schemas.openxmlformats.org/officeDocument/2006/relationships/customXml" Target="../ink/ink90.xml"/><Relationship Id="rId108" Type="http://schemas.openxmlformats.org/officeDocument/2006/relationships/customXml" Target="../ink/ink138.xml"/><Relationship Id="rId54" Type="http://schemas.openxmlformats.org/officeDocument/2006/relationships/customXml" Target="../ink/ink111.xml"/><Relationship Id="rId75" Type="http://schemas.openxmlformats.org/officeDocument/2006/relationships/image" Target="../media/image121.png"/><Relationship Id="rId96" Type="http://schemas.openxmlformats.org/officeDocument/2006/relationships/customXml" Target="../ink/ink132.xml"/><Relationship Id="rId140" Type="http://schemas.openxmlformats.org/officeDocument/2006/relationships/customXml" Target="../ink/ink154.xml"/><Relationship Id="rId161" Type="http://schemas.openxmlformats.org/officeDocument/2006/relationships/image" Target="../media/image164.png"/><Relationship Id="rId182" Type="http://schemas.openxmlformats.org/officeDocument/2006/relationships/customXml" Target="../ink/ink175.xml"/><Relationship Id="rId217" Type="http://schemas.openxmlformats.org/officeDocument/2006/relationships/image" Target="../media/image192.png"/><Relationship Id="rId6" Type="http://schemas.openxmlformats.org/officeDocument/2006/relationships/customXml" Target="../ink/ink87.xml"/><Relationship Id="rId238" Type="http://schemas.openxmlformats.org/officeDocument/2006/relationships/customXml" Target="../ink/ink203.xml"/><Relationship Id="rId259" Type="http://schemas.openxmlformats.org/officeDocument/2006/relationships/image" Target="../media/image213.png"/><Relationship Id="rId23" Type="http://schemas.openxmlformats.org/officeDocument/2006/relationships/image" Target="../media/image95.png"/><Relationship Id="rId119" Type="http://schemas.openxmlformats.org/officeDocument/2006/relationships/image" Target="../media/image143.png"/><Relationship Id="rId270" Type="http://schemas.openxmlformats.org/officeDocument/2006/relationships/customXml" Target="../ink/ink219.xml"/><Relationship Id="rId291" Type="http://schemas.openxmlformats.org/officeDocument/2006/relationships/image" Target="../media/image229.png"/><Relationship Id="rId44" Type="http://schemas.openxmlformats.org/officeDocument/2006/relationships/customXml" Target="../ink/ink106.xml"/><Relationship Id="rId65" Type="http://schemas.openxmlformats.org/officeDocument/2006/relationships/image" Target="../media/image116.png"/><Relationship Id="rId86" Type="http://schemas.openxmlformats.org/officeDocument/2006/relationships/customXml" Target="../ink/ink127.xml"/><Relationship Id="rId130" Type="http://schemas.openxmlformats.org/officeDocument/2006/relationships/customXml" Target="../ink/ink149.xml"/><Relationship Id="rId151" Type="http://schemas.openxmlformats.org/officeDocument/2006/relationships/image" Target="../media/image159.png"/><Relationship Id="rId172" Type="http://schemas.openxmlformats.org/officeDocument/2006/relationships/customXml" Target="../ink/ink170.xml"/><Relationship Id="rId193" Type="http://schemas.openxmlformats.org/officeDocument/2006/relationships/image" Target="../media/image180.png"/><Relationship Id="rId207" Type="http://schemas.openxmlformats.org/officeDocument/2006/relationships/image" Target="../media/image187.png"/><Relationship Id="rId228" Type="http://schemas.openxmlformats.org/officeDocument/2006/relationships/customXml" Target="../ink/ink198.xml"/><Relationship Id="rId249" Type="http://schemas.openxmlformats.org/officeDocument/2006/relationships/image" Target="../media/image208.png"/><Relationship Id="rId13" Type="http://schemas.openxmlformats.org/officeDocument/2006/relationships/image" Target="../media/image90.png"/><Relationship Id="rId109" Type="http://schemas.openxmlformats.org/officeDocument/2006/relationships/image" Target="../media/image138.png"/><Relationship Id="rId260" Type="http://schemas.openxmlformats.org/officeDocument/2006/relationships/customXml" Target="../ink/ink214.xml"/><Relationship Id="rId281" Type="http://schemas.openxmlformats.org/officeDocument/2006/relationships/image" Target="../media/image224.png"/><Relationship Id="rId34" Type="http://schemas.openxmlformats.org/officeDocument/2006/relationships/customXml" Target="../ink/ink101.xml"/><Relationship Id="rId55" Type="http://schemas.openxmlformats.org/officeDocument/2006/relationships/image" Target="../media/image111.png"/><Relationship Id="rId76" Type="http://schemas.openxmlformats.org/officeDocument/2006/relationships/customXml" Target="../ink/ink122.xml"/><Relationship Id="rId97" Type="http://schemas.openxmlformats.org/officeDocument/2006/relationships/image" Target="../media/image132.png"/><Relationship Id="rId120" Type="http://schemas.openxmlformats.org/officeDocument/2006/relationships/customXml" Target="../ink/ink144.xml"/><Relationship Id="rId141" Type="http://schemas.openxmlformats.org/officeDocument/2006/relationships/image" Target="../media/image154.png"/><Relationship Id="rId7" Type="http://schemas.openxmlformats.org/officeDocument/2006/relationships/image" Target="../media/image87.png"/><Relationship Id="rId162" Type="http://schemas.openxmlformats.org/officeDocument/2006/relationships/customXml" Target="../ink/ink165.xml"/><Relationship Id="rId183" Type="http://schemas.openxmlformats.org/officeDocument/2006/relationships/image" Target="../media/image175.png"/><Relationship Id="rId218" Type="http://schemas.openxmlformats.org/officeDocument/2006/relationships/customXml" Target="../ink/ink193.xml"/><Relationship Id="rId239" Type="http://schemas.openxmlformats.org/officeDocument/2006/relationships/image" Target="../media/image203.png"/><Relationship Id="rId250" Type="http://schemas.openxmlformats.org/officeDocument/2006/relationships/customXml" Target="../ink/ink209.xml"/><Relationship Id="rId271" Type="http://schemas.openxmlformats.org/officeDocument/2006/relationships/image" Target="../media/image219.png"/><Relationship Id="rId292" Type="http://schemas.openxmlformats.org/officeDocument/2006/relationships/customXml" Target="../ink/ink230.xml"/><Relationship Id="rId24" Type="http://schemas.openxmlformats.org/officeDocument/2006/relationships/customXml" Target="../ink/ink96.xml"/><Relationship Id="rId45" Type="http://schemas.openxmlformats.org/officeDocument/2006/relationships/image" Target="../media/image106.png"/><Relationship Id="rId66" Type="http://schemas.openxmlformats.org/officeDocument/2006/relationships/customXml" Target="../ink/ink117.xml"/><Relationship Id="rId87" Type="http://schemas.openxmlformats.org/officeDocument/2006/relationships/image" Target="../media/image127.png"/><Relationship Id="rId110" Type="http://schemas.openxmlformats.org/officeDocument/2006/relationships/customXml" Target="../ink/ink139.xml"/><Relationship Id="rId131" Type="http://schemas.openxmlformats.org/officeDocument/2006/relationships/image" Target="../media/image149.png"/><Relationship Id="rId152" Type="http://schemas.openxmlformats.org/officeDocument/2006/relationships/customXml" Target="../ink/ink160.xml"/><Relationship Id="rId173" Type="http://schemas.openxmlformats.org/officeDocument/2006/relationships/image" Target="../media/image170.png"/><Relationship Id="rId194" Type="http://schemas.openxmlformats.org/officeDocument/2006/relationships/customXml" Target="../ink/ink181.xml"/><Relationship Id="rId208" Type="http://schemas.openxmlformats.org/officeDocument/2006/relationships/customXml" Target="../ink/ink188.xml"/><Relationship Id="rId229" Type="http://schemas.openxmlformats.org/officeDocument/2006/relationships/image" Target="../media/image198.png"/><Relationship Id="rId240" Type="http://schemas.openxmlformats.org/officeDocument/2006/relationships/customXml" Target="../ink/ink204.xml"/><Relationship Id="rId261" Type="http://schemas.openxmlformats.org/officeDocument/2006/relationships/image" Target="../media/image214.png"/><Relationship Id="rId14" Type="http://schemas.openxmlformats.org/officeDocument/2006/relationships/customXml" Target="../ink/ink91.xml"/><Relationship Id="rId35" Type="http://schemas.openxmlformats.org/officeDocument/2006/relationships/image" Target="../media/image101.png"/><Relationship Id="rId56" Type="http://schemas.openxmlformats.org/officeDocument/2006/relationships/customXml" Target="../ink/ink112.xml"/><Relationship Id="rId77" Type="http://schemas.openxmlformats.org/officeDocument/2006/relationships/image" Target="../media/image122.png"/><Relationship Id="rId100" Type="http://schemas.openxmlformats.org/officeDocument/2006/relationships/customXml" Target="../ink/ink134.xml"/><Relationship Id="rId282" Type="http://schemas.openxmlformats.org/officeDocument/2006/relationships/customXml" Target="../ink/ink225.xml"/><Relationship Id="rId8" Type="http://schemas.openxmlformats.org/officeDocument/2006/relationships/customXml" Target="../ink/ink88.xml"/><Relationship Id="rId98" Type="http://schemas.openxmlformats.org/officeDocument/2006/relationships/customXml" Target="../ink/ink133.xml"/><Relationship Id="rId121" Type="http://schemas.openxmlformats.org/officeDocument/2006/relationships/image" Target="../media/image144.png"/><Relationship Id="rId142" Type="http://schemas.openxmlformats.org/officeDocument/2006/relationships/customXml" Target="../ink/ink155.xml"/><Relationship Id="rId163" Type="http://schemas.openxmlformats.org/officeDocument/2006/relationships/image" Target="../media/image165.png"/><Relationship Id="rId184" Type="http://schemas.openxmlformats.org/officeDocument/2006/relationships/customXml" Target="../ink/ink176.xml"/><Relationship Id="rId219" Type="http://schemas.openxmlformats.org/officeDocument/2006/relationships/image" Target="../media/image193.png"/><Relationship Id="rId230" Type="http://schemas.openxmlformats.org/officeDocument/2006/relationships/customXml" Target="../ink/ink199.xml"/><Relationship Id="rId251" Type="http://schemas.openxmlformats.org/officeDocument/2006/relationships/image" Target="../media/image209.png"/><Relationship Id="rId25" Type="http://schemas.openxmlformats.org/officeDocument/2006/relationships/image" Target="../media/image96.png"/><Relationship Id="rId46" Type="http://schemas.openxmlformats.org/officeDocument/2006/relationships/customXml" Target="../ink/ink107.xml"/><Relationship Id="rId67" Type="http://schemas.openxmlformats.org/officeDocument/2006/relationships/image" Target="../media/image117.png"/><Relationship Id="rId272" Type="http://schemas.openxmlformats.org/officeDocument/2006/relationships/customXml" Target="../ink/ink220.xml"/><Relationship Id="rId293" Type="http://schemas.openxmlformats.org/officeDocument/2006/relationships/image" Target="../media/image230.png"/><Relationship Id="rId88" Type="http://schemas.openxmlformats.org/officeDocument/2006/relationships/customXml" Target="../ink/ink128.xml"/><Relationship Id="rId111" Type="http://schemas.openxmlformats.org/officeDocument/2006/relationships/image" Target="../media/image139.png"/><Relationship Id="rId132" Type="http://schemas.openxmlformats.org/officeDocument/2006/relationships/customXml" Target="../ink/ink150.xml"/><Relationship Id="rId153" Type="http://schemas.openxmlformats.org/officeDocument/2006/relationships/image" Target="../media/image160.png"/><Relationship Id="rId174" Type="http://schemas.openxmlformats.org/officeDocument/2006/relationships/customXml" Target="../ink/ink171.xml"/><Relationship Id="rId195" Type="http://schemas.openxmlformats.org/officeDocument/2006/relationships/image" Target="../media/image181.png"/><Relationship Id="rId209" Type="http://schemas.openxmlformats.org/officeDocument/2006/relationships/image" Target="../media/image188.png"/><Relationship Id="rId220" Type="http://schemas.openxmlformats.org/officeDocument/2006/relationships/customXml" Target="../ink/ink194.xml"/><Relationship Id="rId241" Type="http://schemas.openxmlformats.org/officeDocument/2006/relationships/image" Target="../media/image204.png"/><Relationship Id="rId15" Type="http://schemas.openxmlformats.org/officeDocument/2006/relationships/image" Target="../media/image91.png"/><Relationship Id="rId36" Type="http://schemas.openxmlformats.org/officeDocument/2006/relationships/customXml" Target="../ink/ink102.xml"/><Relationship Id="rId57" Type="http://schemas.openxmlformats.org/officeDocument/2006/relationships/image" Target="../media/image112.png"/><Relationship Id="rId262" Type="http://schemas.openxmlformats.org/officeDocument/2006/relationships/customXml" Target="../ink/ink215.xml"/><Relationship Id="rId283" Type="http://schemas.openxmlformats.org/officeDocument/2006/relationships/image" Target="../media/image225.png"/><Relationship Id="rId78" Type="http://schemas.openxmlformats.org/officeDocument/2006/relationships/customXml" Target="../ink/ink123.xml"/><Relationship Id="rId99" Type="http://schemas.openxmlformats.org/officeDocument/2006/relationships/image" Target="../media/image133.png"/><Relationship Id="rId101" Type="http://schemas.openxmlformats.org/officeDocument/2006/relationships/image" Target="../media/image134.png"/><Relationship Id="rId122" Type="http://schemas.openxmlformats.org/officeDocument/2006/relationships/customXml" Target="../ink/ink145.xml"/><Relationship Id="rId143" Type="http://schemas.openxmlformats.org/officeDocument/2006/relationships/image" Target="../media/image155.png"/><Relationship Id="rId164" Type="http://schemas.openxmlformats.org/officeDocument/2006/relationships/customXml" Target="../ink/ink166.xml"/><Relationship Id="rId185" Type="http://schemas.openxmlformats.org/officeDocument/2006/relationships/image" Target="../media/image176.png"/><Relationship Id="rId9" Type="http://schemas.openxmlformats.org/officeDocument/2006/relationships/image" Target="../media/image88.png"/><Relationship Id="rId210" Type="http://schemas.openxmlformats.org/officeDocument/2006/relationships/customXml" Target="../ink/ink189.xml"/><Relationship Id="rId26" Type="http://schemas.openxmlformats.org/officeDocument/2006/relationships/customXml" Target="../ink/ink97.xml"/><Relationship Id="rId231" Type="http://schemas.openxmlformats.org/officeDocument/2006/relationships/image" Target="../media/image199.png"/><Relationship Id="rId252" Type="http://schemas.openxmlformats.org/officeDocument/2006/relationships/customXml" Target="../ink/ink210.xml"/><Relationship Id="rId273" Type="http://schemas.openxmlformats.org/officeDocument/2006/relationships/image" Target="../media/image220.png"/><Relationship Id="rId294" Type="http://schemas.openxmlformats.org/officeDocument/2006/relationships/customXml" Target="../ink/ink231.xml"/><Relationship Id="rId47" Type="http://schemas.openxmlformats.org/officeDocument/2006/relationships/image" Target="../media/image107.png"/><Relationship Id="rId68" Type="http://schemas.openxmlformats.org/officeDocument/2006/relationships/customXml" Target="../ink/ink118.xml"/><Relationship Id="rId89" Type="http://schemas.openxmlformats.org/officeDocument/2006/relationships/image" Target="../media/image128.png"/><Relationship Id="rId112" Type="http://schemas.openxmlformats.org/officeDocument/2006/relationships/customXml" Target="../ink/ink140.xml"/><Relationship Id="rId133" Type="http://schemas.openxmlformats.org/officeDocument/2006/relationships/image" Target="../media/image150.png"/><Relationship Id="rId154" Type="http://schemas.openxmlformats.org/officeDocument/2006/relationships/customXml" Target="../ink/ink161.xml"/><Relationship Id="rId175" Type="http://schemas.openxmlformats.org/officeDocument/2006/relationships/image" Target="../media/image171.png"/><Relationship Id="rId196" Type="http://schemas.openxmlformats.org/officeDocument/2006/relationships/customXml" Target="../ink/ink182.xml"/><Relationship Id="rId200" Type="http://schemas.openxmlformats.org/officeDocument/2006/relationships/customXml" Target="../ink/ink184.xml"/><Relationship Id="rId16" Type="http://schemas.openxmlformats.org/officeDocument/2006/relationships/customXml" Target="../ink/ink92.xml"/><Relationship Id="rId221" Type="http://schemas.openxmlformats.org/officeDocument/2006/relationships/image" Target="../media/image194.png"/><Relationship Id="rId242" Type="http://schemas.openxmlformats.org/officeDocument/2006/relationships/customXml" Target="../ink/ink205.xml"/><Relationship Id="rId263" Type="http://schemas.openxmlformats.org/officeDocument/2006/relationships/image" Target="../media/image215.png"/><Relationship Id="rId284" Type="http://schemas.openxmlformats.org/officeDocument/2006/relationships/customXml" Target="../ink/ink226.xml"/><Relationship Id="rId37" Type="http://schemas.openxmlformats.org/officeDocument/2006/relationships/image" Target="../media/image102.png"/><Relationship Id="rId58" Type="http://schemas.openxmlformats.org/officeDocument/2006/relationships/customXml" Target="../ink/ink113.xml"/><Relationship Id="rId79" Type="http://schemas.openxmlformats.org/officeDocument/2006/relationships/image" Target="../media/image123.png"/><Relationship Id="rId102" Type="http://schemas.openxmlformats.org/officeDocument/2006/relationships/customXml" Target="../ink/ink135.xml"/><Relationship Id="rId123" Type="http://schemas.openxmlformats.org/officeDocument/2006/relationships/image" Target="../media/image145.png"/><Relationship Id="rId144" Type="http://schemas.openxmlformats.org/officeDocument/2006/relationships/customXml" Target="../ink/ink156.xml"/><Relationship Id="rId90" Type="http://schemas.openxmlformats.org/officeDocument/2006/relationships/customXml" Target="../ink/ink129.xml"/><Relationship Id="rId165" Type="http://schemas.openxmlformats.org/officeDocument/2006/relationships/image" Target="../media/image166.png"/><Relationship Id="rId186" Type="http://schemas.openxmlformats.org/officeDocument/2006/relationships/customXml" Target="../ink/ink177.xml"/><Relationship Id="rId211" Type="http://schemas.openxmlformats.org/officeDocument/2006/relationships/image" Target="../media/image189.png"/><Relationship Id="rId232" Type="http://schemas.openxmlformats.org/officeDocument/2006/relationships/customXml" Target="../ink/ink200.xml"/><Relationship Id="rId253" Type="http://schemas.openxmlformats.org/officeDocument/2006/relationships/image" Target="../media/image210.png"/><Relationship Id="rId274" Type="http://schemas.openxmlformats.org/officeDocument/2006/relationships/customXml" Target="../ink/ink221.xml"/><Relationship Id="rId295" Type="http://schemas.openxmlformats.org/officeDocument/2006/relationships/image" Target="../media/image231.png"/><Relationship Id="rId27" Type="http://schemas.openxmlformats.org/officeDocument/2006/relationships/image" Target="../media/image97.png"/><Relationship Id="rId48" Type="http://schemas.openxmlformats.org/officeDocument/2006/relationships/customXml" Target="../ink/ink108.xml"/><Relationship Id="rId69" Type="http://schemas.openxmlformats.org/officeDocument/2006/relationships/image" Target="../media/image118.png"/><Relationship Id="rId113" Type="http://schemas.openxmlformats.org/officeDocument/2006/relationships/image" Target="../media/image140.png"/><Relationship Id="rId134" Type="http://schemas.openxmlformats.org/officeDocument/2006/relationships/customXml" Target="../ink/ink151.xml"/><Relationship Id="rId80" Type="http://schemas.openxmlformats.org/officeDocument/2006/relationships/customXml" Target="../ink/ink124.xml"/><Relationship Id="rId155" Type="http://schemas.openxmlformats.org/officeDocument/2006/relationships/image" Target="../media/image161.png"/><Relationship Id="rId176" Type="http://schemas.openxmlformats.org/officeDocument/2006/relationships/customXml" Target="../ink/ink172.xml"/><Relationship Id="rId197" Type="http://schemas.openxmlformats.org/officeDocument/2006/relationships/image" Target="../media/image182.png"/><Relationship Id="rId201" Type="http://schemas.openxmlformats.org/officeDocument/2006/relationships/image" Target="../media/image184.png"/><Relationship Id="rId222" Type="http://schemas.openxmlformats.org/officeDocument/2006/relationships/customXml" Target="../ink/ink195.xml"/><Relationship Id="rId243" Type="http://schemas.openxmlformats.org/officeDocument/2006/relationships/image" Target="../media/image205.png"/><Relationship Id="rId264" Type="http://schemas.openxmlformats.org/officeDocument/2006/relationships/customXml" Target="../ink/ink216.xml"/><Relationship Id="rId285" Type="http://schemas.openxmlformats.org/officeDocument/2006/relationships/image" Target="../media/image226.png"/><Relationship Id="rId17" Type="http://schemas.openxmlformats.org/officeDocument/2006/relationships/image" Target="../media/image92.png"/><Relationship Id="rId38" Type="http://schemas.openxmlformats.org/officeDocument/2006/relationships/customXml" Target="../ink/ink103.xml"/><Relationship Id="rId59" Type="http://schemas.openxmlformats.org/officeDocument/2006/relationships/image" Target="../media/image113.png"/><Relationship Id="rId103" Type="http://schemas.openxmlformats.org/officeDocument/2006/relationships/image" Target="../media/image135.png"/><Relationship Id="rId124" Type="http://schemas.openxmlformats.org/officeDocument/2006/relationships/customXml" Target="../ink/ink146.xml"/><Relationship Id="rId70" Type="http://schemas.openxmlformats.org/officeDocument/2006/relationships/customXml" Target="../ink/ink119.xml"/><Relationship Id="rId91" Type="http://schemas.openxmlformats.org/officeDocument/2006/relationships/image" Target="../media/image129.png"/><Relationship Id="rId145" Type="http://schemas.openxmlformats.org/officeDocument/2006/relationships/image" Target="../media/image156.png"/><Relationship Id="rId166" Type="http://schemas.openxmlformats.org/officeDocument/2006/relationships/customXml" Target="../ink/ink167.xml"/><Relationship Id="rId187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0.xml"/><Relationship Id="rId233" Type="http://schemas.openxmlformats.org/officeDocument/2006/relationships/image" Target="../media/image200.png"/><Relationship Id="rId254" Type="http://schemas.openxmlformats.org/officeDocument/2006/relationships/customXml" Target="../ink/ink211.xml"/><Relationship Id="rId28" Type="http://schemas.openxmlformats.org/officeDocument/2006/relationships/customXml" Target="../ink/ink98.xml"/><Relationship Id="rId49" Type="http://schemas.openxmlformats.org/officeDocument/2006/relationships/image" Target="../media/image108.png"/><Relationship Id="rId114" Type="http://schemas.openxmlformats.org/officeDocument/2006/relationships/customXml" Target="../ink/ink141.xml"/><Relationship Id="rId275" Type="http://schemas.openxmlformats.org/officeDocument/2006/relationships/image" Target="../media/image221.png"/><Relationship Id="rId296" Type="http://schemas.openxmlformats.org/officeDocument/2006/relationships/customXml" Target="../ink/ink232.xml"/><Relationship Id="rId60" Type="http://schemas.openxmlformats.org/officeDocument/2006/relationships/customXml" Target="../ink/ink114.xml"/><Relationship Id="rId81" Type="http://schemas.openxmlformats.org/officeDocument/2006/relationships/image" Target="../media/image124.png"/><Relationship Id="rId135" Type="http://schemas.openxmlformats.org/officeDocument/2006/relationships/image" Target="../media/image151.png"/><Relationship Id="rId156" Type="http://schemas.openxmlformats.org/officeDocument/2006/relationships/customXml" Target="../ink/ink162.xml"/><Relationship Id="rId177" Type="http://schemas.openxmlformats.org/officeDocument/2006/relationships/image" Target="../media/image172.png"/><Relationship Id="rId198" Type="http://schemas.openxmlformats.org/officeDocument/2006/relationships/customXml" Target="../ink/ink183.xml"/><Relationship Id="rId202" Type="http://schemas.openxmlformats.org/officeDocument/2006/relationships/customXml" Target="../ink/ink185.xml"/><Relationship Id="rId223" Type="http://schemas.openxmlformats.org/officeDocument/2006/relationships/image" Target="../media/image195.png"/><Relationship Id="rId244" Type="http://schemas.openxmlformats.org/officeDocument/2006/relationships/customXml" Target="../ink/ink206.xml"/><Relationship Id="rId18" Type="http://schemas.openxmlformats.org/officeDocument/2006/relationships/customXml" Target="../ink/ink93.xml"/><Relationship Id="rId39" Type="http://schemas.openxmlformats.org/officeDocument/2006/relationships/image" Target="../media/image103.png"/><Relationship Id="rId265" Type="http://schemas.openxmlformats.org/officeDocument/2006/relationships/image" Target="../media/image216.png"/><Relationship Id="rId286" Type="http://schemas.openxmlformats.org/officeDocument/2006/relationships/customXml" Target="../ink/ink227.xml"/><Relationship Id="rId50" Type="http://schemas.openxmlformats.org/officeDocument/2006/relationships/customXml" Target="../ink/ink109.xml"/><Relationship Id="rId104" Type="http://schemas.openxmlformats.org/officeDocument/2006/relationships/customXml" Target="../ink/ink136.xml"/><Relationship Id="rId125" Type="http://schemas.openxmlformats.org/officeDocument/2006/relationships/image" Target="../media/image146.png"/><Relationship Id="rId146" Type="http://schemas.openxmlformats.org/officeDocument/2006/relationships/customXml" Target="../ink/ink157.xml"/><Relationship Id="rId167" Type="http://schemas.openxmlformats.org/officeDocument/2006/relationships/image" Target="../media/image167.png"/><Relationship Id="rId188" Type="http://schemas.openxmlformats.org/officeDocument/2006/relationships/customXml" Target="../ink/ink178.xml"/><Relationship Id="rId71" Type="http://schemas.openxmlformats.org/officeDocument/2006/relationships/image" Target="../media/image119.png"/><Relationship Id="rId92" Type="http://schemas.openxmlformats.org/officeDocument/2006/relationships/customXml" Target="../ink/ink130.xml"/><Relationship Id="rId213" Type="http://schemas.openxmlformats.org/officeDocument/2006/relationships/image" Target="../media/image190.png"/><Relationship Id="rId234" Type="http://schemas.openxmlformats.org/officeDocument/2006/relationships/customXml" Target="../ink/ink201.xml"/><Relationship Id="rId2" Type="http://schemas.openxmlformats.org/officeDocument/2006/relationships/customXml" Target="../ink/ink85.xml"/><Relationship Id="rId29" Type="http://schemas.openxmlformats.org/officeDocument/2006/relationships/image" Target="../media/image98.png"/><Relationship Id="rId255" Type="http://schemas.openxmlformats.org/officeDocument/2006/relationships/image" Target="../media/image211.png"/><Relationship Id="rId276" Type="http://schemas.openxmlformats.org/officeDocument/2006/relationships/customXml" Target="../ink/ink222.xml"/><Relationship Id="rId297" Type="http://schemas.openxmlformats.org/officeDocument/2006/relationships/image" Target="../media/image232.png"/><Relationship Id="rId40" Type="http://schemas.openxmlformats.org/officeDocument/2006/relationships/customXml" Target="../ink/ink104.xml"/><Relationship Id="rId115" Type="http://schemas.openxmlformats.org/officeDocument/2006/relationships/image" Target="../media/image141.png"/><Relationship Id="rId136" Type="http://schemas.openxmlformats.org/officeDocument/2006/relationships/customXml" Target="../ink/ink152.xml"/><Relationship Id="rId157" Type="http://schemas.openxmlformats.org/officeDocument/2006/relationships/image" Target="../media/image162.png"/><Relationship Id="rId178" Type="http://schemas.openxmlformats.org/officeDocument/2006/relationships/customXml" Target="../ink/ink173.xml"/><Relationship Id="rId61" Type="http://schemas.openxmlformats.org/officeDocument/2006/relationships/image" Target="../media/image114.png"/><Relationship Id="rId82" Type="http://schemas.openxmlformats.org/officeDocument/2006/relationships/customXml" Target="../ink/ink125.xml"/><Relationship Id="rId199" Type="http://schemas.openxmlformats.org/officeDocument/2006/relationships/image" Target="../media/image183.png"/><Relationship Id="rId203" Type="http://schemas.openxmlformats.org/officeDocument/2006/relationships/image" Target="../media/image185.png"/><Relationship Id="rId19" Type="http://schemas.openxmlformats.org/officeDocument/2006/relationships/image" Target="../media/image93.png"/><Relationship Id="rId224" Type="http://schemas.openxmlformats.org/officeDocument/2006/relationships/customXml" Target="../ink/ink196.xml"/><Relationship Id="rId245" Type="http://schemas.openxmlformats.org/officeDocument/2006/relationships/image" Target="../media/image206.png"/><Relationship Id="rId266" Type="http://schemas.openxmlformats.org/officeDocument/2006/relationships/customXml" Target="../ink/ink217.xml"/><Relationship Id="rId287" Type="http://schemas.openxmlformats.org/officeDocument/2006/relationships/image" Target="../media/image227.png"/><Relationship Id="rId30" Type="http://schemas.openxmlformats.org/officeDocument/2006/relationships/customXml" Target="../ink/ink99.xml"/><Relationship Id="rId105" Type="http://schemas.openxmlformats.org/officeDocument/2006/relationships/image" Target="../media/image136.png"/><Relationship Id="rId126" Type="http://schemas.openxmlformats.org/officeDocument/2006/relationships/customXml" Target="../ink/ink147.xml"/><Relationship Id="rId147" Type="http://schemas.openxmlformats.org/officeDocument/2006/relationships/image" Target="../media/image157.png"/><Relationship Id="rId168" Type="http://schemas.openxmlformats.org/officeDocument/2006/relationships/customXml" Target="../ink/ink168.xml"/><Relationship Id="rId51" Type="http://schemas.openxmlformats.org/officeDocument/2006/relationships/image" Target="../media/image109.png"/><Relationship Id="rId72" Type="http://schemas.openxmlformats.org/officeDocument/2006/relationships/customXml" Target="../ink/ink120.xml"/><Relationship Id="rId93" Type="http://schemas.openxmlformats.org/officeDocument/2006/relationships/image" Target="../media/image130.png"/><Relationship Id="rId189" Type="http://schemas.openxmlformats.org/officeDocument/2006/relationships/image" Target="../media/image178.png"/><Relationship Id="rId3" Type="http://schemas.openxmlformats.org/officeDocument/2006/relationships/image" Target="../media/image85.png"/><Relationship Id="rId214" Type="http://schemas.openxmlformats.org/officeDocument/2006/relationships/customXml" Target="../ink/ink191.xml"/><Relationship Id="rId235" Type="http://schemas.openxmlformats.org/officeDocument/2006/relationships/image" Target="../media/image201.png"/><Relationship Id="rId256" Type="http://schemas.openxmlformats.org/officeDocument/2006/relationships/customXml" Target="../ink/ink212.xml"/><Relationship Id="rId277" Type="http://schemas.openxmlformats.org/officeDocument/2006/relationships/image" Target="../media/image222.png"/><Relationship Id="rId298" Type="http://schemas.openxmlformats.org/officeDocument/2006/relationships/customXml" Target="../ink/ink233.xml"/><Relationship Id="rId116" Type="http://schemas.openxmlformats.org/officeDocument/2006/relationships/customXml" Target="../ink/ink142.xml"/><Relationship Id="rId137" Type="http://schemas.openxmlformats.org/officeDocument/2006/relationships/image" Target="../media/image152.png"/><Relationship Id="rId158" Type="http://schemas.openxmlformats.org/officeDocument/2006/relationships/customXml" Target="../ink/ink163.xml"/><Relationship Id="rId20" Type="http://schemas.openxmlformats.org/officeDocument/2006/relationships/customXml" Target="../ink/ink94.xml"/><Relationship Id="rId41" Type="http://schemas.openxmlformats.org/officeDocument/2006/relationships/image" Target="../media/image104.png"/><Relationship Id="rId62" Type="http://schemas.openxmlformats.org/officeDocument/2006/relationships/customXml" Target="../ink/ink115.xml"/><Relationship Id="rId83" Type="http://schemas.openxmlformats.org/officeDocument/2006/relationships/image" Target="../media/image125.png"/><Relationship Id="rId179" Type="http://schemas.openxmlformats.org/officeDocument/2006/relationships/image" Target="../media/image173.png"/><Relationship Id="rId190" Type="http://schemas.openxmlformats.org/officeDocument/2006/relationships/customXml" Target="../ink/ink179.xml"/><Relationship Id="rId204" Type="http://schemas.openxmlformats.org/officeDocument/2006/relationships/customXml" Target="../ink/ink186.xml"/><Relationship Id="rId225" Type="http://schemas.openxmlformats.org/officeDocument/2006/relationships/image" Target="../media/image196.png"/><Relationship Id="rId246" Type="http://schemas.openxmlformats.org/officeDocument/2006/relationships/customXml" Target="../ink/ink207.xml"/><Relationship Id="rId267" Type="http://schemas.openxmlformats.org/officeDocument/2006/relationships/image" Target="../media/image217.png"/><Relationship Id="rId288" Type="http://schemas.openxmlformats.org/officeDocument/2006/relationships/customXml" Target="../ink/ink228.xml"/><Relationship Id="rId106" Type="http://schemas.openxmlformats.org/officeDocument/2006/relationships/customXml" Target="../ink/ink137.xml"/><Relationship Id="rId127" Type="http://schemas.openxmlformats.org/officeDocument/2006/relationships/image" Target="../media/image147.png"/><Relationship Id="rId10" Type="http://schemas.openxmlformats.org/officeDocument/2006/relationships/customXml" Target="../ink/ink89.xml"/><Relationship Id="rId31" Type="http://schemas.openxmlformats.org/officeDocument/2006/relationships/image" Target="../media/image99.png"/><Relationship Id="rId52" Type="http://schemas.openxmlformats.org/officeDocument/2006/relationships/customXml" Target="../ink/ink110.xml"/><Relationship Id="rId73" Type="http://schemas.openxmlformats.org/officeDocument/2006/relationships/image" Target="../media/image120.png"/><Relationship Id="rId94" Type="http://schemas.openxmlformats.org/officeDocument/2006/relationships/customXml" Target="../ink/ink131.xml"/><Relationship Id="rId148" Type="http://schemas.openxmlformats.org/officeDocument/2006/relationships/customXml" Target="../ink/ink158.xml"/><Relationship Id="rId169" Type="http://schemas.openxmlformats.org/officeDocument/2006/relationships/image" Target="../media/image168.png"/><Relationship Id="rId4" Type="http://schemas.openxmlformats.org/officeDocument/2006/relationships/customXml" Target="../ink/ink86.xml"/><Relationship Id="rId180" Type="http://schemas.openxmlformats.org/officeDocument/2006/relationships/customXml" Target="../ink/ink174.xml"/><Relationship Id="rId215" Type="http://schemas.openxmlformats.org/officeDocument/2006/relationships/image" Target="../media/image191.png"/><Relationship Id="rId236" Type="http://schemas.openxmlformats.org/officeDocument/2006/relationships/customXml" Target="../ink/ink202.xml"/><Relationship Id="rId257" Type="http://schemas.openxmlformats.org/officeDocument/2006/relationships/image" Target="../media/image212.png"/><Relationship Id="rId278" Type="http://schemas.openxmlformats.org/officeDocument/2006/relationships/customXml" Target="../ink/ink223.xml"/><Relationship Id="rId42" Type="http://schemas.openxmlformats.org/officeDocument/2006/relationships/customXml" Target="../ink/ink105.xml"/><Relationship Id="rId84" Type="http://schemas.openxmlformats.org/officeDocument/2006/relationships/customXml" Target="../ink/ink126.xml"/><Relationship Id="rId138" Type="http://schemas.openxmlformats.org/officeDocument/2006/relationships/customXml" Target="../ink/ink153.xml"/><Relationship Id="rId191" Type="http://schemas.openxmlformats.org/officeDocument/2006/relationships/image" Target="../media/image179.png"/><Relationship Id="rId205" Type="http://schemas.openxmlformats.org/officeDocument/2006/relationships/image" Target="../media/image186.png"/><Relationship Id="rId247" Type="http://schemas.openxmlformats.org/officeDocument/2006/relationships/image" Target="../media/image207.png"/><Relationship Id="rId107" Type="http://schemas.openxmlformats.org/officeDocument/2006/relationships/image" Target="../media/image137.png"/><Relationship Id="rId289" Type="http://schemas.openxmlformats.org/officeDocument/2006/relationships/image" Target="../media/image228.png"/><Relationship Id="rId11" Type="http://schemas.openxmlformats.org/officeDocument/2006/relationships/image" Target="../media/image89.png"/><Relationship Id="rId53" Type="http://schemas.openxmlformats.org/officeDocument/2006/relationships/image" Target="../media/image110.png"/><Relationship Id="rId149" Type="http://schemas.openxmlformats.org/officeDocument/2006/relationships/image" Target="../media/image158.png"/><Relationship Id="rId95" Type="http://schemas.openxmlformats.org/officeDocument/2006/relationships/image" Target="../media/image131.png"/><Relationship Id="rId160" Type="http://schemas.openxmlformats.org/officeDocument/2006/relationships/customXml" Target="../ink/ink164.xml"/><Relationship Id="rId216" Type="http://schemas.openxmlformats.org/officeDocument/2006/relationships/customXml" Target="../ink/ink192.xml"/><Relationship Id="rId258" Type="http://schemas.openxmlformats.org/officeDocument/2006/relationships/customXml" Target="../ink/ink213.xml"/><Relationship Id="rId22" Type="http://schemas.openxmlformats.org/officeDocument/2006/relationships/customXml" Target="../ink/ink95.xml"/><Relationship Id="rId64" Type="http://schemas.openxmlformats.org/officeDocument/2006/relationships/customXml" Target="../ink/ink116.xml"/><Relationship Id="rId118" Type="http://schemas.openxmlformats.org/officeDocument/2006/relationships/customXml" Target="../ink/ink143.xml"/><Relationship Id="rId171" Type="http://schemas.openxmlformats.org/officeDocument/2006/relationships/image" Target="../media/image169.png"/><Relationship Id="rId227" Type="http://schemas.openxmlformats.org/officeDocument/2006/relationships/image" Target="../media/image197.png"/><Relationship Id="rId269" Type="http://schemas.openxmlformats.org/officeDocument/2006/relationships/image" Target="../media/image218.png"/><Relationship Id="rId33" Type="http://schemas.openxmlformats.org/officeDocument/2006/relationships/image" Target="../media/image100.png"/><Relationship Id="rId129" Type="http://schemas.openxmlformats.org/officeDocument/2006/relationships/image" Target="../media/image148.png"/><Relationship Id="rId280" Type="http://schemas.openxmlformats.org/officeDocument/2006/relationships/customXml" Target="../ink/ink22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671" Type="http://schemas.openxmlformats.org/officeDocument/2006/relationships/image" Target="../media/image335.png"/><Relationship Id="rId21" Type="http://schemas.openxmlformats.org/officeDocument/2006/relationships/image" Target="../media/image10101.png"/><Relationship Id="rId324" Type="http://schemas.openxmlformats.org/officeDocument/2006/relationships/customXml" Target="../ink/ink395.xml"/><Relationship Id="rId531" Type="http://schemas.openxmlformats.org/officeDocument/2006/relationships/image" Target="../media/image265.png"/><Relationship Id="rId629" Type="http://schemas.openxmlformats.org/officeDocument/2006/relationships/image" Target="../media/image314.png"/><Relationship Id="rId170" Type="http://schemas.openxmlformats.org/officeDocument/2006/relationships/customXml" Target="../ink/ink318.xml"/><Relationship Id="rId268" Type="http://schemas.openxmlformats.org/officeDocument/2006/relationships/customXml" Target="../ink/ink367.xml"/><Relationship Id="rId475" Type="http://schemas.openxmlformats.org/officeDocument/2006/relationships/image" Target="../media/image237.png"/><Relationship Id="rId682" Type="http://schemas.openxmlformats.org/officeDocument/2006/relationships/customXml" Target="../ink/ink570.xml"/><Relationship Id="rId32" Type="http://schemas.openxmlformats.org/officeDocument/2006/relationships/customXml" Target="../ink/ink249.xml"/><Relationship Id="rId128" Type="http://schemas.openxmlformats.org/officeDocument/2006/relationships/customXml" Target="../ink/ink297.xml"/><Relationship Id="rId335" Type="http://schemas.openxmlformats.org/officeDocument/2006/relationships/image" Target="../media/image16710.png"/><Relationship Id="rId542" Type="http://schemas.openxmlformats.org/officeDocument/2006/relationships/customXml" Target="../ink/ink500.xml"/><Relationship Id="rId181" Type="http://schemas.openxmlformats.org/officeDocument/2006/relationships/image" Target="../media/image9011.png"/><Relationship Id="rId402" Type="http://schemas.openxmlformats.org/officeDocument/2006/relationships/customXml" Target="../ink/ink434.xml"/><Relationship Id="rId279" Type="http://schemas.openxmlformats.org/officeDocument/2006/relationships/image" Target="../media/image13911.png"/><Relationship Id="rId486" Type="http://schemas.openxmlformats.org/officeDocument/2006/relationships/customXml" Target="../ink/ink476.xml"/><Relationship Id="rId693" Type="http://schemas.openxmlformats.org/officeDocument/2006/relationships/image" Target="../media/image346.png"/><Relationship Id="rId707" Type="http://schemas.openxmlformats.org/officeDocument/2006/relationships/image" Target="../media/image353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346" Type="http://schemas.openxmlformats.org/officeDocument/2006/relationships/customXml" Target="../ink/ink406.xml"/><Relationship Id="rId553" Type="http://schemas.openxmlformats.org/officeDocument/2006/relationships/image" Target="../media/image276.png"/><Relationship Id="rId192" Type="http://schemas.openxmlformats.org/officeDocument/2006/relationships/customXml" Target="../ink/ink329.xml"/><Relationship Id="rId206" Type="http://schemas.openxmlformats.org/officeDocument/2006/relationships/customXml" Target="../ink/ink336.xml"/><Relationship Id="rId413" Type="http://schemas.openxmlformats.org/officeDocument/2006/relationships/image" Target="../media/image20610.png"/><Relationship Id="rId620" Type="http://schemas.openxmlformats.org/officeDocument/2006/relationships/customXml" Target="../ink/ink539.xml"/><Relationship Id="rId718" Type="http://schemas.openxmlformats.org/officeDocument/2006/relationships/customXml" Target="../ink/ink588.xml"/><Relationship Id="rId357" Type="http://schemas.openxmlformats.org/officeDocument/2006/relationships/image" Target="../media/image17810.png"/><Relationship Id="rId54" Type="http://schemas.openxmlformats.org/officeDocument/2006/relationships/customXml" Target="../ink/ink260.xml"/><Relationship Id="rId217" Type="http://schemas.openxmlformats.org/officeDocument/2006/relationships/image" Target="../media/image10811.png"/><Relationship Id="rId564" Type="http://schemas.openxmlformats.org/officeDocument/2006/relationships/customXml" Target="../ink/ink511.xml"/><Relationship Id="rId424" Type="http://schemas.openxmlformats.org/officeDocument/2006/relationships/customXml" Target="../ink/ink445.xml"/><Relationship Id="rId631" Type="http://schemas.openxmlformats.org/officeDocument/2006/relationships/image" Target="../media/image315.png"/><Relationship Id="rId729" Type="http://schemas.openxmlformats.org/officeDocument/2006/relationships/image" Target="../media/image359.png"/><Relationship Id="rId270" Type="http://schemas.openxmlformats.org/officeDocument/2006/relationships/customXml" Target="../ink/ink368.xml"/><Relationship Id="rId65" Type="http://schemas.openxmlformats.org/officeDocument/2006/relationships/image" Target="../media/image3210.png"/><Relationship Id="rId130" Type="http://schemas.openxmlformats.org/officeDocument/2006/relationships/customXml" Target="../ink/ink298.xml"/><Relationship Id="rId368" Type="http://schemas.openxmlformats.org/officeDocument/2006/relationships/customXml" Target="../ink/ink417.xml"/><Relationship Id="rId575" Type="http://schemas.openxmlformats.org/officeDocument/2006/relationships/image" Target="../media/image287.png"/><Relationship Id="rId228" Type="http://schemas.openxmlformats.org/officeDocument/2006/relationships/customXml" Target="../ink/ink347.xml"/><Relationship Id="rId435" Type="http://schemas.openxmlformats.org/officeDocument/2006/relationships/image" Target="../media/image21710.png"/><Relationship Id="rId642" Type="http://schemas.openxmlformats.org/officeDocument/2006/relationships/customXml" Target="../ink/ink550.xml"/><Relationship Id="rId281" Type="http://schemas.openxmlformats.org/officeDocument/2006/relationships/image" Target="../media/image14011.png"/><Relationship Id="rId76" Type="http://schemas.openxmlformats.org/officeDocument/2006/relationships/customXml" Target="../ink/ink271.xml"/><Relationship Id="rId141" Type="http://schemas.openxmlformats.org/officeDocument/2006/relationships/image" Target="../media/image7010.png"/><Relationship Id="rId379" Type="http://schemas.openxmlformats.org/officeDocument/2006/relationships/image" Target="../media/image18910.png"/><Relationship Id="rId586" Type="http://schemas.openxmlformats.org/officeDocument/2006/relationships/customXml" Target="../ink/ink522.xml"/><Relationship Id="rId7" Type="http://schemas.openxmlformats.org/officeDocument/2006/relationships/image" Target="../media/image3100.png"/><Relationship Id="rId239" Type="http://schemas.openxmlformats.org/officeDocument/2006/relationships/image" Target="../media/image11911.png"/><Relationship Id="rId446" Type="http://schemas.openxmlformats.org/officeDocument/2006/relationships/customXml" Target="../ink/ink456.xml"/><Relationship Id="rId653" Type="http://schemas.openxmlformats.org/officeDocument/2006/relationships/image" Target="../media/image326.png"/><Relationship Id="rId292" Type="http://schemas.openxmlformats.org/officeDocument/2006/relationships/customXml" Target="../ink/ink379.xml"/><Relationship Id="rId306" Type="http://schemas.openxmlformats.org/officeDocument/2006/relationships/customXml" Target="../ink/ink386.xml"/><Relationship Id="rId87" Type="http://schemas.openxmlformats.org/officeDocument/2006/relationships/image" Target="../media/image4310.png"/><Relationship Id="rId513" Type="http://schemas.openxmlformats.org/officeDocument/2006/relationships/image" Target="../media/image256.png"/><Relationship Id="rId597" Type="http://schemas.openxmlformats.org/officeDocument/2006/relationships/image" Target="../media/image298.png"/><Relationship Id="rId720" Type="http://schemas.openxmlformats.org/officeDocument/2006/relationships/customXml" Target="../ink/ink589.xml"/><Relationship Id="rId152" Type="http://schemas.openxmlformats.org/officeDocument/2006/relationships/customXml" Target="../ink/ink309.xml"/><Relationship Id="rId457" Type="http://schemas.openxmlformats.org/officeDocument/2006/relationships/image" Target="../media/image22810.png"/><Relationship Id="rId664" Type="http://schemas.openxmlformats.org/officeDocument/2006/relationships/customXml" Target="../ink/ink561.xml"/><Relationship Id="rId14" Type="http://schemas.openxmlformats.org/officeDocument/2006/relationships/customXml" Target="../ink/ink240.xml"/><Relationship Id="rId317" Type="http://schemas.openxmlformats.org/officeDocument/2006/relationships/image" Target="../media/image15811.png"/><Relationship Id="rId524" Type="http://schemas.openxmlformats.org/officeDocument/2006/relationships/customXml" Target="../ink/ink491.xml"/><Relationship Id="rId731" Type="http://schemas.openxmlformats.org/officeDocument/2006/relationships/image" Target="../media/image360.png"/><Relationship Id="rId98" Type="http://schemas.openxmlformats.org/officeDocument/2006/relationships/customXml" Target="../ink/ink282.xml"/><Relationship Id="rId163" Type="http://schemas.openxmlformats.org/officeDocument/2006/relationships/image" Target="../media/image8110.png"/><Relationship Id="rId370" Type="http://schemas.openxmlformats.org/officeDocument/2006/relationships/customXml" Target="../ink/ink418.xml"/><Relationship Id="rId230" Type="http://schemas.openxmlformats.org/officeDocument/2006/relationships/customXml" Target="../ink/ink348.xml"/><Relationship Id="rId468" Type="http://schemas.openxmlformats.org/officeDocument/2006/relationships/customXml" Target="../ink/ink467.xml"/><Relationship Id="rId675" Type="http://schemas.openxmlformats.org/officeDocument/2006/relationships/image" Target="../media/image337.png"/><Relationship Id="rId25" Type="http://schemas.openxmlformats.org/officeDocument/2006/relationships/image" Target="../media/image12101.png"/><Relationship Id="rId328" Type="http://schemas.openxmlformats.org/officeDocument/2006/relationships/customXml" Target="../ink/ink397.xml"/><Relationship Id="rId535" Type="http://schemas.openxmlformats.org/officeDocument/2006/relationships/image" Target="../media/image267.png"/><Relationship Id="rId742" Type="http://schemas.openxmlformats.org/officeDocument/2006/relationships/customXml" Target="../ink/ink601.xml"/><Relationship Id="rId174" Type="http://schemas.openxmlformats.org/officeDocument/2006/relationships/customXml" Target="../ink/ink320.xml"/><Relationship Id="rId381" Type="http://schemas.openxmlformats.org/officeDocument/2006/relationships/image" Target="../media/image19010.png"/><Relationship Id="rId602" Type="http://schemas.openxmlformats.org/officeDocument/2006/relationships/customXml" Target="../ink/ink530.xml"/><Relationship Id="rId241" Type="http://schemas.openxmlformats.org/officeDocument/2006/relationships/image" Target="../media/image12011.png"/><Relationship Id="rId479" Type="http://schemas.openxmlformats.org/officeDocument/2006/relationships/image" Target="../media/image239.png"/><Relationship Id="rId686" Type="http://schemas.openxmlformats.org/officeDocument/2006/relationships/customXml" Target="../ink/ink572.xml"/><Relationship Id="rId36" Type="http://schemas.openxmlformats.org/officeDocument/2006/relationships/customXml" Target="../ink/ink251.xml"/><Relationship Id="rId339" Type="http://schemas.openxmlformats.org/officeDocument/2006/relationships/image" Target="../media/image16910.png"/><Relationship Id="rId546" Type="http://schemas.openxmlformats.org/officeDocument/2006/relationships/customXml" Target="../ink/ink502.xml"/><Relationship Id="rId101" Type="http://schemas.openxmlformats.org/officeDocument/2006/relationships/image" Target="../media/image5010.png"/><Relationship Id="rId185" Type="http://schemas.openxmlformats.org/officeDocument/2006/relationships/image" Target="../media/image9211.png"/><Relationship Id="rId406" Type="http://schemas.openxmlformats.org/officeDocument/2006/relationships/customXml" Target="../ink/ink436.xml"/><Relationship Id="rId392" Type="http://schemas.openxmlformats.org/officeDocument/2006/relationships/customXml" Target="../ink/ink429.xml"/><Relationship Id="rId613" Type="http://schemas.openxmlformats.org/officeDocument/2006/relationships/image" Target="../media/image306.png"/><Relationship Id="rId697" Type="http://schemas.openxmlformats.org/officeDocument/2006/relationships/image" Target="../media/image348.png"/><Relationship Id="rId252" Type="http://schemas.openxmlformats.org/officeDocument/2006/relationships/customXml" Target="../ink/ink359.xml"/><Relationship Id="rId47" Type="http://schemas.openxmlformats.org/officeDocument/2006/relationships/image" Target="../media/image23100.png"/><Relationship Id="rId112" Type="http://schemas.openxmlformats.org/officeDocument/2006/relationships/customXml" Target="../ink/ink289.xml"/><Relationship Id="rId557" Type="http://schemas.openxmlformats.org/officeDocument/2006/relationships/image" Target="../media/image278.png"/><Relationship Id="rId196" Type="http://schemas.openxmlformats.org/officeDocument/2006/relationships/customXml" Target="../ink/ink331.xml"/><Relationship Id="rId417" Type="http://schemas.openxmlformats.org/officeDocument/2006/relationships/image" Target="../media/image20810.png"/><Relationship Id="rId624" Type="http://schemas.openxmlformats.org/officeDocument/2006/relationships/customXml" Target="../ink/ink541.xml"/><Relationship Id="rId263" Type="http://schemas.openxmlformats.org/officeDocument/2006/relationships/image" Target="../media/image13111.png"/><Relationship Id="rId470" Type="http://schemas.openxmlformats.org/officeDocument/2006/relationships/customXml" Target="../ink/ink468.xml"/><Relationship Id="rId58" Type="http://schemas.openxmlformats.org/officeDocument/2006/relationships/customXml" Target="../ink/ink262.xml"/><Relationship Id="rId123" Type="http://schemas.openxmlformats.org/officeDocument/2006/relationships/image" Target="../media/image6110.png"/><Relationship Id="rId330" Type="http://schemas.openxmlformats.org/officeDocument/2006/relationships/customXml" Target="../ink/ink398.xml"/><Relationship Id="rId568" Type="http://schemas.openxmlformats.org/officeDocument/2006/relationships/customXml" Target="../ink/ink513.xml"/><Relationship Id="rId428" Type="http://schemas.openxmlformats.org/officeDocument/2006/relationships/customXml" Target="../ink/ink447.xml"/><Relationship Id="rId635" Type="http://schemas.openxmlformats.org/officeDocument/2006/relationships/image" Target="../media/image317.png"/><Relationship Id="rId274" Type="http://schemas.openxmlformats.org/officeDocument/2006/relationships/customXml" Target="../ink/ink370.xml"/><Relationship Id="rId481" Type="http://schemas.openxmlformats.org/officeDocument/2006/relationships/image" Target="../media/image240.png"/><Relationship Id="rId702" Type="http://schemas.openxmlformats.org/officeDocument/2006/relationships/customXml" Target="../ink/ink580.xml"/><Relationship Id="rId69" Type="http://schemas.openxmlformats.org/officeDocument/2006/relationships/image" Target="../media/image3410.png"/><Relationship Id="rId134" Type="http://schemas.openxmlformats.org/officeDocument/2006/relationships/customXml" Target="../ink/ink300.xml"/><Relationship Id="rId579" Type="http://schemas.openxmlformats.org/officeDocument/2006/relationships/image" Target="../media/image289.png"/><Relationship Id="rId341" Type="http://schemas.openxmlformats.org/officeDocument/2006/relationships/image" Target="../media/image17010.png"/><Relationship Id="rId439" Type="http://schemas.openxmlformats.org/officeDocument/2006/relationships/image" Target="../media/image21910.png"/><Relationship Id="rId646" Type="http://schemas.openxmlformats.org/officeDocument/2006/relationships/customXml" Target="../ink/ink552.xml"/><Relationship Id="rId201" Type="http://schemas.openxmlformats.org/officeDocument/2006/relationships/image" Target="../media/image10011.png"/><Relationship Id="rId285" Type="http://schemas.openxmlformats.org/officeDocument/2006/relationships/image" Target="../media/image14211.png"/><Relationship Id="rId506" Type="http://schemas.openxmlformats.org/officeDocument/2006/relationships/customXml" Target="../ink/ink482.xml"/><Relationship Id="rId492" Type="http://schemas.openxmlformats.org/officeDocument/2006/relationships/customXml" Target="../ink/ink479.xml"/><Relationship Id="rId713" Type="http://schemas.openxmlformats.org/officeDocument/2006/relationships/image" Target="../media/image356.png"/><Relationship Id="rId145" Type="http://schemas.openxmlformats.org/officeDocument/2006/relationships/image" Target="../media/image7210.png"/><Relationship Id="rId352" Type="http://schemas.openxmlformats.org/officeDocument/2006/relationships/customXml" Target="../ink/ink409.xml"/><Relationship Id="rId212" Type="http://schemas.openxmlformats.org/officeDocument/2006/relationships/customXml" Target="../ink/ink339.xml"/><Relationship Id="rId657" Type="http://schemas.openxmlformats.org/officeDocument/2006/relationships/image" Target="../media/image328.png"/><Relationship Id="rId296" Type="http://schemas.openxmlformats.org/officeDocument/2006/relationships/customXml" Target="../ink/ink381.xml"/><Relationship Id="rId517" Type="http://schemas.openxmlformats.org/officeDocument/2006/relationships/image" Target="../media/image258.png"/><Relationship Id="rId724" Type="http://schemas.openxmlformats.org/officeDocument/2006/relationships/customXml" Target="../ink/ink592.xml"/><Relationship Id="rId60" Type="http://schemas.openxmlformats.org/officeDocument/2006/relationships/customXml" Target="../ink/ink263.xml"/><Relationship Id="rId156" Type="http://schemas.openxmlformats.org/officeDocument/2006/relationships/customXml" Target="../ink/ink311.xml"/><Relationship Id="rId363" Type="http://schemas.openxmlformats.org/officeDocument/2006/relationships/image" Target="../media/image18110.png"/><Relationship Id="rId570" Type="http://schemas.openxmlformats.org/officeDocument/2006/relationships/customXml" Target="../ink/ink514.xml"/><Relationship Id="rId223" Type="http://schemas.openxmlformats.org/officeDocument/2006/relationships/image" Target="../media/image11111.png"/><Relationship Id="rId430" Type="http://schemas.openxmlformats.org/officeDocument/2006/relationships/customXml" Target="../ink/ink448.xml"/><Relationship Id="rId668" Type="http://schemas.openxmlformats.org/officeDocument/2006/relationships/customXml" Target="../ink/ink563.xml"/><Relationship Id="rId18" Type="http://schemas.openxmlformats.org/officeDocument/2006/relationships/customXml" Target="../ink/ink242.xml"/><Relationship Id="rId528" Type="http://schemas.openxmlformats.org/officeDocument/2006/relationships/customXml" Target="../ink/ink493.xml"/><Relationship Id="rId735" Type="http://schemas.openxmlformats.org/officeDocument/2006/relationships/image" Target="../media/image362.png"/><Relationship Id="rId167" Type="http://schemas.openxmlformats.org/officeDocument/2006/relationships/image" Target="../media/image8310.png"/><Relationship Id="rId374" Type="http://schemas.openxmlformats.org/officeDocument/2006/relationships/customXml" Target="../ink/ink420.xml"/><Relationship Id="rId581" Type="http://schemas.openxmlformats.org/officeDocument/2006/relationships/image" Target="../media/image290.png"/><Relationship Id="rId71" Type="http://schemas.openxmlformats.org/officeDocument/2006/relationships/image" Target="../media/image3510.png"/><Relationship Id="rId234" Type="http://schemas.openxmlformats.org/officeDocument/2006/relationships/customXml" Target="../ink/ink350.xml"/><Relationship Id="rId679" Type="http://schemas.openxmlformats.org/officeDocument/2006/relationships/image" Target="../media/image339.png"/><Relationship Id="rId2" Type="http://schemas.openxmlformats.org/officeDocument/2006/relationships/customXml" Target="../ink/ink234.xml"/><Relationship Id="rId29" Type="http://schemas.openxmlformats.org/officeDocument/2006/relationships/image" Target="../media/image14101.png"/><Relationship Id="rId441" Type="http://schemas.openxmlformats.org/officeDocument/2006/relationships/image" Target="../media/image22010.png"/><Relationship Id="rId539" Type="http://schemas.openxmlformats.org/officeDocument/2006/relationships/image" Target="../media/image269.png"/><Relationship Id="rId746" Type="http://schemas.openxmlformats.org/officeDocument/2006/relationships/customXml" Target="../ink/ink603.xml"/><Relationship Id="rId178" Type="http://schemas.openxmlformats.org/officeDocument/2006/relationships/customXml" Target="../ink/ink322.xml"/><Relationship Id="rId301" Type="http://schemas.openxmlformats.org/officeDocument/2006/relationships/image" Target="../media/image15011.png"/><Relationship Id="rId82" Type="http://schemas.openxmlformats.org/officeDocument/2006/relationships/customXml" Target="../ink/ink274.xml"/><Relationship Id="rId385" Type="http://schemas.openxmlformats.org/officeDocument/2006/relationships/image" Target="../media/image19210.png"/><Relationship Id="rId592" Type="http://schemas.openxmlformats.org/officeDocument/2006/relationships/customXml" Target="../ink/ink525.xml"/><Relationship Id="rId606" Type="http://schemas.openxmlformats.org/officeDocument/2006/relationships/customXml" Target="../ink/ink532.xml"/><Relationship Id="rId245" Type="http://schemas.openxmlformats.org/officeDocument/2006/relationships/image" Target="../media/image12211.png"/><Relationship Id="rId452" Type="http://schemas.openxmlformats.org/officeDocument/2006/relationships/customXml" Target="../ink/ink459.xml"/><Relationship Id="rId105" Type="http://schemas.openxmlformats.org/officeDocument/2006/relationships/image" Target="../media/image5210.png"/><Relationship Id="rId312" Type="http://schemas.openxmlformats.org/officeDocument/2006/relationships/customXml" Target="../ink/ink389.xml"/><Relationship Id="rId93" Type="http://schemas.openxmlformats.org/officeDocument/2006/relationships/image" Target="../media/image4610.png"/><Relationship Id="rId189" Type="http://schemas.openxmlformats.org/officeDocument/2006/relationships/image" Target="../media/image9411.png"/><Relationship Id="rId396" Type="http://schemas.openxmlformats.org/officeDocument/2006/relationships/customXml" Target="../ink/ink431.xml"/><Relationship Id="rId617" Type="http://schemas.openxmlformats.org/officeDocument/2006/relationships/image" Target="../media/image308.png"/><Relationship Id="rId256" Type="http://schemas.openxmlformats.org/officeDocument/2006/relationships/customXml" Target="../ink/ink361.xml"/><Relationship Id="rId463" Type="http://schemas.openxmlformats.org/officeDocument/2006/relationships/image" Target="../media/image23110.png"/><Relationship Id="rId670" Type="http://schemas.openxmlformats.org/officeDocument/2006/relationships/customXml" Target="../ink/ink564.xml"/><Relationship Id="rId116" Type="http://schemas.openxmlformats.org/officeDocument/2006/relationships/customXml" Target="../ink/ink291.xml"/><Relationship Id="rId158" Type="http://schemas.openxmlformats.org/officeDocument/2006/relationships/customXml" Target="../ink/ink312.xml"/><Relationship Id="rId323" Type="http://schemas.openxmlformats.org/officeDocument/2006/relationships/image" Target="../media/image16110.png"/><Relationship Id="rId530" Type="http://schemas.openxmlformats.org/officeDocument/2006/relationships/customXml" Target="../ink/ink494.xml"/><Relationship Id="rId726" Type="http://schemas.openxmlformats.org/officeDocument/2006/relationships/customXml" Target="../ink/ink593.xml"/><Relationship Id="rId20" Type="http://schemas.openxmlformats.org/officeDocument/2006/relationships/customXml" Target="../ink/ink243.xml"/><Relationship Id="rId62" Type="http://schemas.openxmlformats.org/officeDocument/2006/relationships/customXml" Target="../ink/ink264.xml"/><Relationship Id="rId365" Type="http://schemas.openxmlformats.org/officeDocument/2006/relationships/image" Target="../media/image18210.png"/><Relationship Id="rId572" Type="http://schemas.openxmlformats.org/officeDocument/2006/relationships/customXml" Target="../ink/ink515.xml"/><Relationship Id="rId628" Type="http://schemas.openxmlformats.org/officeDocument/2006/relationships/customXml" Target="../ink/ink543.xml"/><Relationship Id="rId225" Type="http://schemas.openxmlformats.org/officeDocument/2006/relationships/image" Target="../media/image11211.png"/><Relationship Id="rId267" Type="http://schemas.openxmlformats.org/officeDocument/2006/relationships/image" Target="../media/image13311.png"/><Relationship Id="rId432" Type="http://schemas.openxmlformats.org/officeDocument/2006/relationships/customXml" Target="../ink/ink449.xml"/><Relationship Id="rId474" Type="http://schemas.openxmlformats.org/officeDocument/2006/relationships/customXml" Target="../ink/ink470.xml"/><Relationship Id="rId127" Type="http://schemas.openxmlformats.org/officeDocument/2006/relationships/image" Target="../media/image6310.png"/><Relationship Id="rId681" Type="http://schemas.openxmlformats.org/officeDocument/2006/relationships/image" Target="../media/image340.png"/><Relationship Id="rId737" Type="http://schemas.openxmlformats.org/officeDocument/2006/relationships/image" Target="../media/image363.png"/><Relationship Id="rId31" Type="http://schemas.openxmlformats.org/officeDocument/2006/relationships/image" Target="../media/image15101.png"/><Relationship Id="rId73" Type="http://schemas.openxmlformats.org/officeDocument/2006/relationships/image" Target="../media/image3610.png"/><Relationship Id="rId169" Type="http://schemas.openxmlformats.org/officeDocument/2006/relationships/image" Target="../media/image8410.png"/><Relationship Id="rId334" Type="http://schemas.openxmlformats.org/officeDocument/2006/relationships/customXml" Target="../ink/ink400.xml"/><Relationship Id="rId376" Type="http://schemas.openxmlformats.org/officeDocument/2006/relationships/customXml" Target="../ink/ink421.xml"/><Relationship Id="rId541" Type="http://schemas.openxmlformats.org/officeDocument/2006/relationships/image" Target="../media/image270.png"/><Relationship Id="rId583" Type="http://schemas.openxmlformats.org/officeDocument/2006/relationships/image" Target="../media/image291.png"/><Relationship Id="rId639" Type="http://schemas.openxmlformats.org/officeDocument/2006/relationships/image" Target="../media/image319.png"/><Relationship Id="rId4" Type="http://schemas.openxmlformats.org/officeDocument/2006/relationships/customXml" Target="../ink/ink235.xml"/><Relationship Id="rId180" Type="http://schemas.openxmlformats.org/officeDocument/2006/relationships/customXml" Target="../ink/ink323.xml"/><Relationship Id="rId236" Type="http://schemas.openxmlformats.org/officeDocument/2006/relationships/customXml" Target="../ink/ink351.xml"/><Relationship Id="rId278" Type="http://schemas.openxmlformats.org/officeDocument/2006/relationships/customXml" Target="../ink/ink372.xml"/><Relationship Id="rId401" Type="http://schemas.openxmlformats.org/officeDocument/2006/relationships/image" Target="../media/image20010.png"/><Relationship Id="rId443" Type="http://schemas.openxmlformats.org/officeDocument/2006/relationships/image" Target="../media/image22110.png"/><Relationship Id="rId650" Type="http://schemas.openxmlformats.org/officeDocument/2006/relationships/customXml" Target="../ink/ink554.xml"/><Relationship Id="rId303" Type="http://schemas.openxmlformats.org/officeDocument/2006/relationships/image" Target="../media/image15111.png"/><Relationship Id="rId485" Type="http://schemas.openxmlformats.org/officeDocument/2006/relationships/image" Target="../media/image242.png"/><Relationship Id="rId692" Type="http://schemas.openxmlformats.org/officeDocument/2006/relationships/customXml" Target="../ink/ink575.xml"/><Relationship Id="rId706" Type="http://schemas.openxmlformats.org/officeDocument/2006/relationships/customXml" Target="../ink/ink582.xml"/><Relationship Id="rId748" Type="http://schemas.openxmlformats.org/officeDocument/2006/relationships/image" Target="../media/image368.png"/><Relationship Id="rId42" Type="http://schemas.openxmlformats.org/officeDocument/2006/relationships/customXml" Target="../ink/ink254.xml"/><Relationship Id="rId84" Type="http://schemas.openxmlformats.org/officeDocument/2006/relationships/customXml" Target="../ink/ink275.xml"/><Relationship Id="rId138" Type="http://schemas.openxmlformats.org/officeDocument/2006/relationships/customXml" Target="../ink/ink302.xml"/><Relationship Id="rId345" Type="http://schemas.openxmlformats.org/officeDocument/2006/relationships/image" Target="../media/image17210.png"/><Relationship Id="rId387" Type="http://schemas.openxmlformats.org/officeDocument/2006/relationships/image" Target="../media/image19310.png"/><Relationship Id="rId510" Type="http://schemas.openxmlformats.org/officeDocument/2006/relationships/customXml" Target="../ink/ink484.xml"/><Relationship Id="rId552" Type="http://schemas.openxmlformats.org/officeDocument/2006/relationships/customXml" Target="../ink/ink505.xml"/><Relationship Id="rId594" Type="http://schemas.openxmlformats.org/officeDocument/2006/relationships/customXml" Target="../ink/ink526.xml"/><Relationship Id="rId608" Type="http://schemas.openxmlformats.org/officeDocument/2006/relationships/customXml" Target="../ink/ink533.xml"/><Relationship Id="rId191" Type="http://schemas.openxmlformats.org/officeDocument/2006/relationships/image" Target="../media/image9511.png"/><Relationship Id="rId205" Type="http://schemas.openxmlformats.org/officeDocument/2006/relationships/image" Target="../media/image10211.png"/><Relationship Id="rId247" Type="http://schemas.openxmlformats.org/officeDocument/2006/relationships/image" Target="../media/image12311.png"/><Relationship Id="rId412" Type="http://schemas.openxmlformats.org/officeDocument/2006/relationships/customXml" Target="../ink/ink439.xml"/><Relationship Id="rId107" Type="http://schemas.openxmlformats.org/officeDocument/2006/relationships/image" Target="../media/image5310.png"/><Relationship Id="rId289" Type="http://schemas.openxmlformats.org/officeDocument/2006/relationships/image" Target="../media/image14411.png"/><Relationship Id="rId454" Type="http://schemas.openxmlformats.org/officeDocument/2006/relationships/customXml" Target="../ink/ink460.xml"/><Relationship Id="rId496" Type="http://schemas.openxmlformats.org/officeDocument/2006/relationships/customXml" Target="../ink/ink481.xml"/><Relationship Id="rId661" Type="http://schemas.openxmlformats.org/officeDocument/2006/relationships/image" Target="../media/image330.png"/><Relationship Id="rId717" Type="http://schemas.openxmlformats.org/officeDocument/2006/relationships/image" Target="../media/image248.png"/><Relationship Id="rId11" Type="http://schemas.openxmlformats.org/officeDocument/2006/relationships/image" Target="../media/image5100.png"/><Relationship Id="rId53" Type="http://schemas.openxmlformats.org/officeDocument/2006/relationships/image" Target="../media/image2610.png"/><Relationship Id="rId149" Type="http://schemas.openxmlformats.org/officeDocument/2006/relationships/image" Target="../media/image7410.png"/><Relationship Id="rId314" Type="http://schemas.openxmlformats.org/officeDocument/2006/relationships/customXml" Target="../ink/ink390.xml"/><Relationship Id="rId356" Type="http://schemas.openxmlformats.org/officeDocument/2006/relationships/customXml" Target="../ink/ink411.xml"/><Relationship Id="rId398" Type="http://schemas.openxmlformats.org/officeDocument/2006/relationships/customXml" Target="../ink/ink432.xml"/><Relationship Id="rId521" Type="http://schemas.openxmlformats.org/officeDocument/2006/relationships/image" Target="../media/image260.png"/><Relationship Id="rId563" Type="http://schemas.openxmlformats.org/officeDocument/2006/relationships/image" Target="../media/image281.png"/><Relationship Id="rId619" Type="http://schemas.openxmlformats.org/officeDocument/2006/relationships/image" Target="../media/image309.png"/><Relationship Id="rId95" Type="http://schemas.openxmlformats.org/officeDocument/2006/relationships/image" Target="../media/image4710.png"/><Relationship Id="rId160" Type="http://schemas.openxmlformats.org/officeDocument/2006/relationships/customXml" Target="../ink/ink313.xml"/><Relationship Id="rId216" Type="http://schemas.openxmlformats.org/officeDocument/2006/relationships/customXml" Target="../ink/ink341.xml"/><Relationship Id="rId423" Type="http://schemas.openxmlformats.org/officeDocument/2006/relationships/image" Target="../media/image21110.png"/><Relationship Id="rId258" Type="http://schemas.openxmlformats.org/officeDocument/2006/relationships/customXml" Target="../ink/ink362.xml"/><Relationship Id="rId465" Type="http://schemas.openxmlformats.org/officeDocument/2006/relationships/image" Target="../media/image23210.png"/><Relationship Id="rId630" Type="http://schemas.openxmlformats.org/officeDocument/2006/relationships/customXml" Target="../ink/ink544.xml"/><Relationship Id="rId672" Type="http://schemas.openxmlformats.org/officeDocument/2006/relationships/customXml" Target="../ink/ink565.xml"/><Relationship Id="rId728" Type="http://schemas.openxmlformats.org/officeDocument/2006/relationships/customXml" Target="../ink/ink594.xml"/><Relationship Id="rId22" Type="http://schemas.openxmlformats.org/officeDocument/2006/relationships/customXml" Target="../ink/ink244.xml"/><Relationship Id="rId64" Type="http://schemas.openxmlformats.org/officeDocument/2006/relationships/customXml" Target="../ink/ink265.xml"/><Relationship Id="rId118" Type="http://schemas.openxmlformats.org/officeDocument/2006/relationships/customXml" Target="../ink/ink292.xml"/><Relationship Id="rId325" Type="http://schemas.openxmlformats.org/officeDocument/2006/relationships/image" Target="../media/image16210.png"/><Relationship Id="rId367" Type="http://schemas.openxmlformats.org/officeDocument/2006/relationships/image" Target="../media/image18310.png"/><Relationship Id="rId532" Type="http://schemas.openxmlformats.org/officeDocument/2006/relationships/customXml" Target="../ink/ink495.xml"/><Relationship Id="rId574" Type="http://schemas.openxmlformats.org/officeDocument/2006/relationships/customXml" Target="../ink/ink516.xml"/><Relationship Id="rId171" Type="http://schemas.openxmlformats.org/officeDocument/2006/relationships/image" Target="../media/image8510.png"/><Relationship Id="rId227" Type="http://schemas.openxmlformats.org/officeDocument/2006/relationships/image" Target="../media/image11311.png"/><Relationship Id="rId269" Type="http://schemas.openxmlformats.org/officeDocument/2006/relationships/image" Target="../media/image13411.png"/><Relationship Id="rId434" Type="http://schemas.openxmlformats.org/officeDocument/2006/relationships/customXml" Target="../ink/ink450.xml"/><Relationship Id="rId476" Type="http://schemas.openxmlformats.org/officeDocument/2006/relationships/customXml" Target="../ink/ink471.xml"/><Relationship Id="rId641" Type="http://schemas.openxmlformats.org/officeDocument/2006/relationships/image" Target="../media/image320.png"/><Relationship Id="rId683" Type="http://schemas.openxmlformats.org/officeDocument/2006/relationships/image" Target="../media/image341.png"/><Relationship Id="rId739" Type="http://schemas.openxmlformats.org/officeDocument/2006/relationships/image" Target="../media/image364.png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customXml" Target="../ink/ink373.xml"/><Relationship Id="rId336" Type="http://schemas.openxmlformats.org/officeDocument/2006/relationships/customXml" Target="../ink/ink401.xml"/><Relationship Id="rId543" Type="http://schemas.openxmlformats.org/officeDocument/2006/relationships/image" Target="../media/image271.png"/><Relationship Id="rId75" Type="http://schemas.openxmlformats.org/officeDocument/2006/relationships/image" Target="../media/image3710.png"/><Relationship Id="rId140" Type="http://schemas.openxmlformats.org/officeDocument/2006/relationships/customXml" Target="../ink/ink303.xml"/><Relationship Id="rId182" Type="http://schemas.openxmlformats.org/officeDocument/2006/relationships/customXml" Target="../ink/ink324.xml"/><Relationship Id="rId378" Type="http://schemas.openxmlformats.org/officeDocument/2006/relationships/customXml" Target="../ink/ink422.xml"/><Relationship Id="rId403" Type="http://schemas.openxmlformats.org/officeDocument/2006/relationships/image" Target="../media/image20110.png"/><Relationship Id="rId585" Type="http://schemas.openxmlformats.org/officeDocument/2006/relationships/image" Target="../media/image292.png"/><Relationship Id="rId750" Type="http://schemas.openxmlformats.org/officeDocument/2006/relationships/customXml" Target="../ink/ink606.xml"/><Relationship Id="rId6" Type="http://schemas.openxmlformats.org/officeDocument/2006/relationships/customXml" Target="../ink/ink236.xml"/><Relationship Id="rId238" Type="http://schemas.openxmlformats.org/officeDocument/2006/relationships/customXml" Target="../ink/ink352.xml"/><Relationship Id="rId445" Type="http://schemas.openxmlformats.org/officeDocument/2006/relationships/image" Target="../media/image22210.png"/><Relationship Id="rId487" Type="http://schemas.openxmlformats.org/officeDocument/2006/relationships/image" Target="../media/image243.png"/><Relationship Id="rId610" Type="http://schemas.openxmlformats.org/officeDocument/2006/relationships/customXml" Target="../ink/ink534.xml"/><Relationship Id="rId652" Type="http://schemas.openxmlformats.org/officeDocument/2006/relationships/customXml" Target="../ink/ink555.xml"/><Relationship Id="rId694" Type="http://schemas.openxmlformats.org/officeDocument/2006/relationships/customXml" Target="../ink/ink576.xml"/><Relationship Id="rId708" Type="http://schemas.openxmlformats.org/officeDocument/2006/relationships/customXml" Target="../ink/ink583.xml"/><Relationship Id="rId291" Type="http://schemas.openxmlformats.org/officeDocument/2006/relationships/image" Target="../media/image14511.png"/><Relationship Id="rId305" Type="http://schemas.openxmlformats.org/officeDocument/2006/relationships/image" Target="../media/image15211.png"/><Relationship Id="rId347" Type="http://schemas.openxmlformats.org/officeDocument/2006/relationships/image" Target="../media/image17310.png"/><Relationship Id="rId512" Type="http://schemas.openxmlformats.org/officeDocument/2006/relationships/customXml" Target="../ink/ink485.xml"/><Relationship Id="rId44" Type="http://schemas.openxmlformats.org/officeDocument/2006/relationships/customXml" Target="../ink/ink255.xml"/><Relationship Id="rId86" Type="http://schemas.openxmlformats.org/officeDocument/2006/relationships/customXml" Target="../ink/ink276.xml"/><Relationship Id="rId151" Type="http://schemas.openxmlformats.org/officeDocument/2006/relationships/image" Target="../media/image7510.png"/><Relationship Id="rId389" Type="http://schemas.openxmlformats.org/officeDocument/2006/relationships/image" Target="../media/image19410.png"/><Relationship Id="rId554" Type="http://schemas.openxmlformats.org/officeDocument/2006/relationships/customXml" Target="../ink/ink506.xml"/><Relationship Id="rId596" Type="http://schemas.openxmlformats.org/officeDocument/2006/relationships/customXml" Target="../ink/ink527.xml"/><Relationship Id="rId193" Type="http://schemas.openxmlformats.org/officeDocument/2006/relationships/image" Target="../media/image9611.png"/><Relationship Id="rId207" Type="http://schemas.openxmlformats.org/officeDocument/2006/relationships/image" Target="../media/image10311.png"/><Relationship Id="rId249" Type="http://schemas.openxmlformats.org/officeDocument/2006/relationships/image" Target="../media/image12411.png"/><Relationship Id="rId414" Type="http://schemas.openxmlformats.org/officeDocument/2006/relationships/customXml" Target="../ink/ink440.xml"/><Relationship Id="rId456" Type="http://schemas.openxmlformats.org/officeDocument/2006/relationships/customXml" Target="../ink/ink461.xml"/><Relationship Id="rId621" Type="http://schemas.openxmlformats.org/officeDocument/2006/relationships/image" Target="../media/image310.png"/><Relationship Id="rId663" Type="http://schemas.openxmlformats.org/officeDocument/2006/relationships/image" Target="../media/image331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customXml" Target="../ink/ink363.xml"/><Relationship Id="rId316" Type="http://schemas.openxmlformats.org/officeDocument/2006/relationships/customXml" Target="../ink/ink391.xml"/><Relationship Id="rId523" Type="http://schemas.openxmlformats.org/officeDocument/2006/relationships/image" Target="../media/image261.png"/><Relationship Id="rId719" Type="http://schemas.openxmlformats.org/officeDocument/2006/relationships/image" Target="../media/image249.png"/><Relationship Id="rId55" Type="http://schemas.openxmlformats.org/officeDocument/2006/relationships/image" Target="../media/image2710.png"/><Relationship Id="rId97" Type="http://schemas.openxmlformats.org/officeDocument/2006/relationships/image" Target="../media/image4810.png"/><Relationship Id="rId120" Type="http://schemas.openxmlformats.org/officeDocument/2006/relationships/customXml" Target="../ink/ink293.xml"/><Relationship Id="rId358" Type="http://schemas.openxmlformats.org/officeDocument/2006/relationships/customXml" Target="../ink/ink412.xml"/><Relationship Id="rId565" Type="http://schemas.openxmlformats.org/officeDocument/2006/relationships/image" Target="../media/image282.png"/><Relationship Id="rId730" Type="http://schemas.openxmlformats.org/officeDocument/2006/relationships/customXml" Target="../ink/ink595.xml"/><Relationship Id="rId162" Type="http://schemas.openxmlformats.org/officeDocument/2006/relationships/customXml" Target="../ink/ink314.xml"/><Relationship Id="rId218" Type="http://schemas.openxmlformats.org/officeDocument/2006/relationships/customXml" Target="../ink/ink342.xml"/><Relationship Id="rId425" Type="http://schemas.openxmlformats.org/officeDocument/2006/relationships/image" Target="../media/image21210.png"/><Relationship Id="rId467" Type="http://schemas.openxmlformats.org/officeDocument/2006/relationships/image" Target="../media/image23310.png"/><Relationship Id="rId632" Type="http://schemas.openxmlformats.org/officeDocument/2006/relationships/customXml" Target="../ink/ink545.xml"/><Relationship Id="rId271" Type="http://schemas.openxmlformats.org/officeDocument/2006/relationships/image" Target="../media/image13511.png"/><Relationship Id="rId674" Type="http://schemas.openxmlformats.org/officeDocument/2006/relationships/customXml" Target="../ink/ink566.xml"/><Relationship Id="rId24" Type="http://schemas.openxmlformats.org/officeDocument/2006/relationships/customXml" Target="../ink/ink245.xml"/><Relationship Id="rId66" Type="http://schemas.openxmlformats.org/officeDocument/2006/relationships/customXml" Target="../ink/ink266.xml"/><Relationship Id="rId131" Type="http://schemas.openxmlformats.org/officeDocument/2006/relationships/image" Target="../media/image6510.png"/><Relationship Id="rId327" Type="http://schemas.openxmlformats.org/officeDocument/2006/relationships/image" Target="../media/image16310.png"/><Relationship Id="rId369" Type="http://schemas.openxmlformats.org/officeDocument/2006/relationships/image" Target="../media/image18410.png"/><Relationship Id="rId534" Type="http://schemas.openxmlformats.org/officeDocument/2006/relationships/customXml" Target="../ink/ink496.xml"/><Relationship Id="rId576" Type="http://schemas.openxmlformats.org/officeDocument/2006/relationships/customXml" Target="../ink/ink517.xml"/><Relationship Id="rId741" Type="http://schemas.openxmlformats.org/officeDocument/2006/relationships/image" Target="../media/image365.png"/><Relationship Id="rId173" Type="http://schemas.openxmlformats.org/officeDocument/2006/relationships/image" Target="../media/image8610.png"/><Relationship Id="rId229" Type="http://schemas.openxmlformats.org/officeDocument/2006/relationships/image" Target="../media/image11411.png"/><Relationship Id="rId380" Type="http://schemas.openxmlformats.org/officeDocument/2006/relationships/customXml" Target="../ink/ink423.xml"/><Relationship Id="rId436" Type="http://schemas.openxmlformats.org/officeDocument/2006/relationships/customXml" Target="../ink/ink451.xml"/><Relationship Id="rId601" Type="http://schemas.openxmlformats.org/officeDocument/2006/relationships/image" Target="../media/image300.png"/><Relationship Id="rId643" Type="http://schemas.openxmlformats.org/officeDocument/2006/relationships/image" Target="../media/image321.png"/><Relationship Id="rId240" Type="http://schemas.openxmlformats.org/officeDocument/2006/relationships/customXml" Target="../ink/ink353.xml"/><Relationship Id="rId478" Type="http://schemas.openxmlformats.org/officeDocument/2006/relationships/customXml" Target="../ink/ink472.xml"/><Relationship Id="rId685" Type="http://schemas.openxmlformats.org/officeDocument/2006/relationships/image" Target="../media/image342.png"/><Relationship Id="rId35" Type="http://schemas.openxmlformats.org/officeDocument/2006/relationships/image" Target="../media/image17100.png"/><Relationship Id="rId77" Type="http://schemas.openxmlformats.org/officeDocument/2006/relationships/image" Target="../media/image3810.png"/><Relationship Id="rId100" Type="http://schemas.openxmlformats.org/officeDocument/2006/relationships/customXml" Target="../ink/ink283.xml"/><Relationship Id="rId282" Type="http://schemas.openxmlformats.org/officeDocument/2006/relationships/customXml" Target="../ink/ink374.xml"/><Relationship Id="rId338" Type="http://schemas.openxmlformats.org/officeDocument/2006/relationships/customXml" Target="../ink/ink402.xml"/><Relationship Id="rId545" Type="http://schemas.openxmlformats.org/officeDocument/2006/relationships/image" Target="../media/image272.png"/><Relationship Id="rId587" Type="http://schemas.openxmlformats.org/officeDocument/2006/relationships/image" Target="../media/image293.png"/><Relationship Id="rId710" Type="http://schemas.openxmlformats.org/officeDocument/2006/relationships/customXml" Target="../ink/ink584.xml"/><Relationship Id="rId8" Type="http://schemas.openxmlformats.org/officeDocument/2006/relationships/customXml" Target="../ink/ink237.xml"/><Relationship Id="rId142" Type="http://schemas.openxmlformats.org/officeDocument/2006/relationships/customXml" Target="../ink/ink304.xml"/><Relationship Id="rId184" Type="http://schemas.openxmlformats.org/officeDocument/2006/relationships/customXml" Target="../ink/ink325.xml"/><Relationship Id="rId391" Type="http://schemas.openxmlformats.org/officeDocument/2006/relationships/image" Target="../media/image19510.png"/><Relationship Id="rId405" Type="http://schemas.openxmlformats.org/officeDocument/2006/relationships/image" Target="../media/image20210.png"/><Relationship Id="rId447" Type="http://schemas.openxmlformats.org/officeDocument/2006/relationships/image" Target="../media/image22310.png"/><Relationship Id="rId612" Type="http://schemas.openxmlformats.org/officeDocument/2006/relationships/customXml" Target="../ink/ink535.xml"/><Relationship Id="rId251" Type="http://schemas.openxmlformats.org/officeDocument/2006/relationships/image" Target="../media/image12511.png"/><Relationship Id="rId489" Type="http://schemas.openxmlformats.org/officeDocument/2006/relationships/image" Target="../media/image244.png"/><Relationship Id="rId654" Type="http://schemas.openxmlformats.org/officeDocument/2006/relationships/customXml" Target="../ink/ink556.xml"/><Relationship Id="rId696" Type="http://schemas.openxmlformats.org/officeDocument/2006/relationships/customXml" Target="../ink/ink577.xml"/><Relationship Id="rId46" Type="http://schemas.openxmlformats.org/officeDocument/2006/relationships/customXml" Target="../ink/ink256.xml"/><Relationship Id="rId293" Type="http://schemas.openxmlformats.org/officeDocument/2006/relationships/image" Target="../media/image14611.png"/><Relationship Id="rId307" Type="http://schemas.openxmlformats.org/officeDocument/2006/relationships/image" Target="../media/image15311.png"/><Relationship Id="rId349" Type="http://schemas.openxmlformats.org/officeDocument/2006/relationships/image" Target="../media/image17410.png"/><Relationship Id="rId514" Type="http://schemas.openxmlformats.org/officeDocument/2006/relationships/customXml" Target="../ink/ink486.xml"/><Relationship Id="rId556" Type="http://schemas.openxmlformats.org/officeDocument/2006/relationships/customXml" Target="../ink/ink507.xml"/><Relationship Id="rId721" Type="http://schemas.openxmlformats.org/officeDocument/2006/relationships/customXml" Target="../ink/ink590.xml"/><Relationship Id="rId88" Type="http://schemas.openxmlformats.org/officeDocument/2006/relationships/customXml" Target="../ink/ink277.xml"/><Relationship Id="rId111" Type="http://schemas.openxmlformats.org/officeDocument/2006/relationships/image" Target="../media/image5510.png"/><Relationship Id="rId153" Type="http://schemas.openxmlformats.org/officeDocument/2006/relationships/image" Target="../media/image7611.png"/><Relationship Id="rId195" Type="http://schemas.openxmlformats.org/officeDocument/2006/relationships/image" Target="../media/image9711.png"/><Relationship Id="rId209" Type="http://schemas.openxmlformats.org/officeDocument/2006/relationships/image" Target="../media/image10411.png"/><Relationship Id="rId360" Type="http://schemas.openxmlformats.org/officeDocument/2006/relationships/customXml" Target="../ink/ink413.xml"/><Relationship Id="rId416" Type="http://schemas.openxmlformats.org/officeDocument/2006/relationships/customXml" Target="../ink/ink441.xml"/><Relationship Id="rId598" Type="http://schemas.openxmlformats.org/officeDocument/2006/relationships/customXml" Target="../ink/ink528.xml"/><Relationship Id="rId220" Type="http://schemas.openxmlformats.org/officeDocument/2006/relationships/customXml" Target="../ink/ink343.xml"/><Relationship Id="rId458" Type="http://schemas.openxmlformats.org/officeDocument/2006/relationships/customXml" Target="../ink/ink462.xml"/><Relationship Id="rId623" Type="http://schemas.openxmlformats.org/officeDocument/2006/relationships/image" Target="../media/image311.png"/><Relationship Id="rId665" Type="http://schemas.openxmlformats.org/officeDocument/2006/relationships/image" Target="../media/image332.png"/><Relationship Id="rId15" Type="http://schemas.openxmlformats.org/officeDocument/2006/relationships/image" Target="../media/image7100.png"/><Relationship Id="rId57" Type="http://schemas.openxmlformats.org/officeDocument/2006/relationships/image" Target="../media/image2810.png"/><Relationship Id="rId262" Type="http://schemas.openxmlformats.org/officeDocument/2006/relationships/customXml" Target="../ink/ink364.xml"/><Relationship Id="rId318" Type="http://schemas.openxmlformats.org/officeDocument/2006/relationships/customXml" Target="../ink/ink392.xml"/><Relationship Id="rId525" Type="http://schemas.openxmlformats.org/officeDocument/2006/relationships/image" Target="../media/image262.png"/><Relationship Id="rId567" Type="http://schemas.openxmlformats.org/officeDocument/2006/relationships/image" Target="../media/image283.png"/><Relationship Id="rId732" Type="http://schemas.openxmlformats.org/officeDocument/2006/relationships/customXml" Target="../ink/ink596.xml"/><Relationship Id="rId99" Type="http://schemas.openxmlformats.org/officeDocument/2006/relationships/image" Target="../media/image4910.png"/><Relationship Id="rId122" Type="http://schemas.openxmlformats.org/officeDocument/2006/relationships/customXml" Target="../ink/ink294.xml"/><Relationship Id="rId164" Type="http://schemas.openxmlformats.org/officeDocument/2006/relationships/customXml" Target="../ink/ink315.xml"/><Relationship Id="rId371" Type="http://schemas.openxmlformats.org/officeDocument/2006/relationships/image" Target="../media/image18510.png"/><Relationship Id="rId427" Type="http://schemas.openxmlformats.org/officeDocument/2006/relationships/image" Target="../media/image21310.png"/><Relationship Id="rId469" Type="http://schemas.openxmlformats.org/officeDocument/2006/relationships/image" Target="../media/image234.png"/><Relationship Id="rId634" Type="http://schemas.openxmlformats.org/officeDocument/2006/relationships/customXml" Target="../ink/ink546.xml"/><Relationship Id="rId676" Type="http://schemas.openxmlformats.org/officeDocument/2006/relationships/customXml" Target="../ink/ink567.xml"/><Relationship Id="rId26" Type="http://schemas.openxmlformats.org/officeDocument/2006/relationships/customXml" Target="../ink/ink246.xml"/><Relationship Id="rId231" Type="http://schemas.openxmlformats.org/officeDocument/2006/relationships/image" Target="../media/image11511.png"/><Relationship Id="rId273" Type="http://schemas.openxmlformats.org/officeDocument/2006/relationships/image" Target="../media/image13611.png"/><Relationship Id="rId329" Type="http://schemas.openxmlformats.org/officeDocument/2006/relationships/image" Target="../media/image16410.png"/><Relationship Id="rId480" Type="http://schemas.openxmlformats.org/officeDocument/2006/relationships/customXml" Target="../ink/ink473.xml"/><Relationship Id="rId536" Type="http://schemas.openxmlformats.org/officeDocument/2006/relationships/customXml" Target="../ink/ink497.xml"/><Relationship Id="rId701" Type="http://schemas.openxmlformats.org/officeDocument/2006/relationships/image" Target="../media/image350.png"/><Relationship Id="rId68" Type="http://schemas.openxmlformats.org/officeDocument/2006/relationships/customXml" Target="../ink/ink267.xml"/><Relationship Id="rId133" Type="http://schemas.openxmlformats.org/officeDocument/2006/relationships/image" Target="../media/image6610.png"/><Relationship Id="rId175" Type="http://schemas.openxmlformats.org/officeDocument/2006/relationships/image" Target="../media/image8710.png"/><Relationship Id="rId340" Type="http://schemas.openxmlformats.org/officeDocument/2006/relationships/customXml" Target="../ink/ink403.xml"/><Relationship Id="rId578" Type="http://schemas.openxmlformats.org/officeDocument/2006/relationships/customXml" Target="../ink/ink518.xml"/><Relationship Id="rId743" Type="http://schemas.openxmlformats.org/officeDocument/2006/relationships/image" Target="../media/image366.png"/><Relationship Id="rId200" Type="http://schemas.openxmlformats.org/officeDocument/2006/relationships/customXml" Target="../ink/ink333.xml"/><Relationship Id="rId382" Type="http://schemas.openxmlformats.org/officeDocument/2006/relationships/customXml" Target="../ink/ink424.xml"/><Relationship Id="rId438" Type="http://schemas.openxmlformats.org/officeDocument/2006/relationships/customXml" Target="../ink/ink452.xml"/><Relationship Id="rId603" Type="http://schemas.openxmlformats.org/officeDocument/2006/relationships/image" Target="../media/image301.png"/><Relationship Id="rId645" Type="http://schemas.openxmlformats.org/officeDocument/2006/relationships/image" Target="../media/image322.png"/><Relationship Id="rId687" Type="http://schemas.openxmlformats.org/officeDocument/2006/relationships/image" Target="../media/image343.png"/><Relationship Id="rId242" Type="http://schemas.openxmlformats.org/officeDocument/2006/relationships/customXml" Target="../ink/ink354.xml"/><Relationship Id="rId284" Type="http://schemas.openxmlformats.org/officeDocument/2006/relationships/customXml" Target="../ink/ink375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customXml" Target="../ink/ink585.xml"/><Relationship Id="rId37" Type="http://schemas.openxmlformats.org/officeDocument/2006/relationships/image" Target="../media/image18100.png"/><Relationship Id="rId79" Type="http://schemas.openxmlformats.org/officeDocument/2006/relationships/image" Target="../media/image3910.png"/><Relationship Id="rId102" Type="http://schemas.openxmlformats.org/officeDocument/2006/relationships/customXml" Target="../ink/ink284.xml"/><Relationship Id="rId144" Type="http://schemas.openxmlformats.org/officeDocument/2006/relationships/customXml" Target="../ink/ink305.xml"/><Relationship Id="rId547" Type="http://schemas.openxmlformats.org/officeDocument/2006/relationships/image" Target="../media/image273.png"/><Relationship Id="rId589" Type="http://schemas.openxmlformats.org/officeDocument/2006/relationships/image" Target="../media/image294.png"/><Relationship Id="rId90" Type="http://schemas.openxmlformats.org/officeDocument/2006/relationships/customXml" Target="../ink/ink278.xml"/><Relationship Id="rId186" Type="http://schemas.openxmlformats.org/officeDocument/2006/relationships/customXml" Target="../ink/ink326.xml"/><Relationship Id="rId351" Type="http://schemas.openxmlformats.org/officeDocument/2006/relationships/image" Target="../media/image17510.png"/><Relationship Id="rId393" Type="http://schemas.openxmlformats.org/officeDocument/2006/relationships/image" Target="../media/image19610.png"/><Relationship Id="rId407" Type="http://schemas.openxmlformats.org/officeDocument/2006/relationships/image" Target="../media/image20310.png"/><Relationship Id="rId449" Type="http://schemas.openxmlformats.org/officeDocument/2006/relationships/image" Target="../media/image22410.png"/><Relationship Id="rId614" Type="http://schemas.openxmlformats.org/officeDocument/2006/relationships/customXml" Target="../ink/ink536.xml"/><Relationship Id="rId656" Type="http://schemas.openxmlformats.org/officeDocument/2006/relationships/customXml" Target="../ink/ink557.xml"/><Relationship Id="rId211" Type="http://schemas.openxmlformats.org/officeDocument/2006/relationships/image" Target="../media/image10511.png"/><Relationship Id="rId253" Type="http://schemas.openxmlformats.org/officeDocument/2006/relationships/image" Target="../media/image12611.png"/><Relationship Id="rId295" Type="http://schemas.openxmlformats.org/officeDocument/2006/relationships/image" Target="../media/image14711.png"/><Relationship Id="rId309" Type="http://schemas.openxmlformats.org/officeDocument/2006/relationships/image" Target="../media/image15411.png"/><Relationship Id="rId460" Type="http://schemas.openxmlformats.org/officeDocument/2006/relationships/customXml" Target="../ink/ink463.xml"/><Relationship Id="rId516" Type="http://schemas.openxmlformats.org/officeDocument/2006/relationships/customXml" Target="../ink/ink487.xml"/><Relationship Id="rId698" Type="http://schemas.openxmlformats.org/officeDocument/2006/relationships/customXml" Target="../ink/ink578.xml"/><Relationship Id="rId48" Type="http://schemas.openxmlformats.org/officeDocument/2006/relationships/customXml" Target="../ink/ink257.xml"/><Relationship Id="rId113" Type="http://schemas.openxmlformats.org/officeDocument/2006/relationships/image" Target="../media/image5610.png"/><Relationship Id="rId320" Type="http://schemas.openxmlformats.org/officeDocument/2006/relationships/customXml" Target="../ink/ink393.xml"/><Relationship Id="rId558" Type="http://schemas.openxmlformats.org/officeDocument/2006/relationships/customXml" Target="../ink/ink508.xml"/><Relationship Id="rId723" Type="http://schemas.openxmlformats.org/officeDocument/2006/relationships/customXml" Target="../ink/ink591.xml"/><Relationship Id="rId155" Type="http://schemas.openxmlformats.org/officeDocument/2006/relationships/image" Target="../media/image7710.png"/><Relationship Id="rId197" Type="http://schemas.openxmlformats.org/officeDocument/2006/relationships/image" Target="../media/image9811.png"/><Relationship Id="rId362" Type="http://schemas.openxmlformats.org/officeDocument/2006/relationships/customXml" Target="../ink/ink414.xml"/><Relationship Id="rId418" Type="http://schemas.openxmlformats.org/officeDocument/2006/relationships/customXml" Target="../ink/ink442.xml"/><Relationship Id="rId625" Type="http://schemas.openxmlformats.org/officeDocument/2006/relationships/image" Target="../media/image312.png"/><Relationship Id="rId222" Type="http://schemas.openxmlformats.org/officeDocument/2006/relationships/customXml" Target="../ink/ink344.xml"/><Relationship Id="rId264" Type="http://schemas.openxmlformats.org/officeDocument/2006/relationships/customXml" Target="../ink/ink365.xml"/><Relationship Id="rId471" Type="http://schemas.openxmlformats.org/officeDocument/2006/relationships/image" Target="../media/image235.png"/><Relationship Id="rId667" Type="http://schemas.openxmlformats.org/officeDocument/2006/relationships/image" Target="../media/image333.png"/><Relationship Id="rId17" Type="http://schemas.openxmlformats.org/officeDocument/2006/relationships/image" Target="../media/image8100.png"/><Relationship Id="rId59" Type="http://schemas.openxmlformats.org/officeDocument/2006/relationships/image" Target="../media/image2910.png"/><Relationship Id="rId124" Type="http://schemas.openxmlformats.org/officeDocument/2006/relationships/customXml" Target="../ink/ink295.xml"/><Relationship Id="rId527" Type="http://schemas.openxmlformats.org/officeDocument/2006/relationships/image" Target="../media/image263.png"/><Relationship Id="rId569" Type="http://schemas.openxmlformats.org/officeDocument/2006/relationships/image" Target="../media/image284.png"/><Relationship Id="rId734" Type="http://schemas.openxmlformats.org/officeDocument/2006/relationships/customXml" Target="../ink/ink597.xml"/><Relationship Id="rId70" Type="http://schemas.openxmlformats.org/officeDocument/2006/relationships/customXml" Target="../ink/ink268.xml"/><Relationship Id="rId166" Type="http://schemas.openxmlformats.org/officeDocument/2006/relationships/customXml" Target="../ink/ink316.xml"/><Relationship Id="rId331" Type="http://schemas.openxmlformats.org/officeDocument/2006/relationships/image" Target="../media/image16510.png"/><Relationship Id="rId373" Type="http://schemas.openxmlformats.org/officeDocument/2006/relationships/image" Target="../media/image18610.png"/><Relationship Id="rId429" Type="http://schemas.openxmlformats.org/officeDocument/2006/relationships/image" Target="../media/image21410.png"/><Relationship Id="rId580" Type="http://schemas.openxmlformats.org/officeDocument/2006/relationships/customXml" Target="../ink/ink519.xml"/><Relationship Id="rId636" Type="http://schemas.openxmlformats.org/officeDocument/2006/relationships/customXml" Target="../ink/ink54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11.png"/><Relationship Id="rId440" Type="http://schemas.openxmlformats.org/officeDocument/2006/relationships/customXml" Target="../ink/ink453.xml"/><Relationship Id="rId678" Type="http://schemas.openxmlformats.org/officeDocument/2006/relationships/customXml" Target="../ink/ink568.xml"/><Relationship Id="rId28" Type="http://schemas.openxmlformats.org/officeDocument/2006/relationships/customXml" Target="../ink/ink247.xml"/><Relationship Id="rId275" Type="http://schemas.openxmlformats.org/officeDocument/2006/relationships/image" Target="../media/image13711.png"/><Relationship Id="rId300" Type="http://schemas.openxmlformats.org/officeDocument/2006/relationships/customXml" Target="../ink/ink383.xml"/><Relationship Id="rId482" Type="http://schemas.openxmlformats.org/officeDocument/2006/relationships/customXml" Target="../ink/ink474.xml"/><Relationship Id="rId538" Type="http://schemas.openxmlformats.org/officeDocument/2006/relationships/customXml" Target="../ink/ink498.xml"/><Relationship Id="rId703" Type="http://schemas.openxmlformats.org/officeDocument/2006/relationships/image" Target="../media/image351.png"/><Relationship Id="rId745" Type="http://schemas.openxmlformats.org/officeDocument/2006/relationships/image" Target="../media/image367.png"/><Relationship Id="rId81" Type="http://schemas.openxmlformats.org/officeDocument/2006/relationships/image" Target="../media/image4010.png"/><Relationship Id="rId135" Type="http://schemas.openxmlformats.org/officeDocument/2006/relationships/image" Target="../media/image6710.png"/><Relationship Id="rId177" Type="http://schemas.openxmlformats.org/officeDocument/2006/relationships/image" Target="../media/image8810.png"/><Relationship Id="rId342" Type="http://schemas.openxmlformats.org/officeDocument/2006/relationships/customXml" Target="../ink/ink404.xml"/><Relationship Id="rId384" Type="http://schemas.openxmlformats.org/officeDocument/2006/relationships/customXml" Target="../ink/ink425.xml"/><Relationship Id="rId591" Type="http://schemas.openxmlformats.org/officeDocument/2006/relationships/image" Target="../media/image295.png"/><Relationship Id="rId605" Type="http://schemas.openxmlformats.org/officeDocument/2006/relationships/image" Target="../media/image302.png"/><Relationship Id="rId202" Type="http://schemas.openxmlformats.org/officeDocument/2006/relationships/customXml" Target="../ink/ink334.xml"/><Relationship Id="rId244" Type="http://schemas.openxmlformats.org/officeDocument/2006/relationships/customXml" Target="../ink/ink355.xml"/><Relationship Id="rId647" Type="http://schemas.openxmlformats.org/officeDocument/2006/relationships/image" Target="../media/image323.png"/><Relationship Id="rId689" Type="http://schemas.openxmlformats.org/officeDocument/2006/relationships/image" Target="../media/image344.png"/><Relationship Id="rId39" Type="http://schemas.openxmlformats.org/officeDocument/2006/relationships/image" Target="../media/image19100.png"/><Relationship Id="rId286" Type="http://schemas.openxmlformats.org/officeDocument/2006/relationships/customXml" Target="../ink/ink376.xml"/><Relationship Id="rId451" Type="http://schemas.openxmlformats.org/officeDocument/2006/relationships/image" Target="../media/image22510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714" Type="http://schemas.openxmlformats.org/officeDocument/2006/relationships/customXml" Target="../ink/ink586.xml"/><Relationship Id="rId50" Type="http://schemas.openxmlformats.org/officeDocument/2006/relationships/customXml" Target="../ink/ink258.xml"/><Relationship Id="rId104" Type="http://schemas.openxmlformats.org/officeDocument/2006/relationships/customXml" Target="../ink/ink285.xml"/><Relationship Id="rId146" Type="http://schemas.openxmlformats.org/officeDocument/2006/relationships/customXml" Target="../ink/ink306.xml"/><Relationship Id="rId188" Type="http://schemas.openxmlformats.org/officeDocument/2006/relationships/customXml" Target="../ink/ink327.xml"/><Relationship Id="rId311" Type="http://schemas.openxmlformats.org/officeDocument/2006/relationships/image" Target="../media/image15511.png"/><Relationship Id="rId353" Type="http://schemas.openxmlformats.org/officeDocument/2006/relationships/image" Target="../media/image17610.png"/><Relationship Id="rId395" Type="http://schemas.openxmlformats.org/officeDocument/2006/relationships/image" Target="../media/image19710.png"/><Relationship Id="rId409" Type="http://schemas.openxmlformats.org/officeDocument/2006/relationships/image" Target="../media/image20410.png"/><Relationship Id="rId560" Type="http://schemas.openxmlformats.org/officeDocument/2006/relationships/customXml" Target="../ink/ink509.xml"/><Relationship Id="rId92" Type="http://schemas.openxmlformats.org/officeDocument/2006/relationships/customXml" Target="../ink/ink279.xml"/><Relationship Id="rId213" Type="http://schemas.openxmlformats.org/officeDocument/2006/relationships/image" Target="../media/image10611.png"/><Relationship Id="rId420" Type="http://schemas.openxmlformats.org/officeDocument/2006/relationships/customXml" Target="../ink/ink443.xml"/><Relationship Id="rId616" Type="http://schemas.openxmlformats.org/officeDocument/2006/relationships/customXml" Target="../ink/ink537.xml"/><Relationship Id="rId658" Type="http://schemas.openxmlformats.org/officeDocument/2006/relationships/customXml" Target="../ink/ink558.xml"/><Relationship Id="rId255" Type="http://schemas.openxmlformats.org/officeDocument/2006/relationships/image" Target="../media/image12711.png"/><Relationship Id="rId297" Type="http://schemas.openxmlformats.org/officeDocument/2006/relationships/image" Target="../media/image14811.png"/><Relationship Id="rId462" Type="http://schemas.openxmlformats.org/officeDocument/2006/relationships/customXml" Target="../ink/ink464.xml"/><Relationship Id="rId518" Type="http://schemas.openxmlformats.org/officeDocument/2006/relationships/customXml" Target="../ink/ink488.xml"/><Relationship Id="rId725" Type="http://schemas.openxmlformats.org/officeDocument/2006/relationships/image" Target="../media/image251.png"/><Relationship Id="rId115" Type="http://schemas.openxmlformats.org/officeDocument/2006/relationships/image" Target="../media/image5710.png"/><Relationship Id="rId157" Type="http://schemas.openxmlformats.org/officeDocument/2006/relationships/image" Target="../media/image7810.png"/><Relationship Id="rId322" Type="http://schemas.openxmlformats.org/officeDocument/2006/relationships/customXml" Target="../ink/ink394.xml"/><Relationship Id="rId364" Type="http://schemas.openxmlformats.org/officeDocument/2006/relationships/customXml" Target="../ink/ink415.xml"/><Relationship Id="rId61" Type="http://schemas.openxmlformats.org/officeDocument/2006/relationships/image" Target="../media/image3010.png"/><Relationship Id="rId199" Type="http://schemas.openxmlformats.org/officeDocument/2006/relationships/image" Target="../media/image9911.png"/><Relationship Id="rId571" Type="http://schemas.openxmlformats.org/officeDocument/2006/relationships/image" Target="../media/image285.png"/><Relationship Id="rId627" Type="http://schemas.openxmlformats.org/officeDocument/2006/relationships/image" Target="../media/image313.png"/><Relationship Id="rId669" Type="http://schemas.openxmlformats.org/officeDocument/2006/relationships/image" Target="../media/image334.png"/><Relationship Id="rId19" Type="http://schemas.openxmlformats.org/officeDocument/2006/relationships/image" Target="../media/image9101.png"/><Relationship Id="rId224" Type="http://schemas.openxmlformats.org/officeDocument/2006/relationships/customXml" Target="../ink/ink345.xml"/><Relationship Id="rId266" Type="http://schemas.openxmlformats.org/officeDocument/2006/relationships/customXml" Target="../ink/ink366.xml"/><Relationship Id="rId431" Type="http://schemas.openxmlformats.org/officeDocument/2006/relationships/image" Target="../media/image21510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680" Type="http://schemas.openxmlformats.org/officeDocument/2006/relationships/customXml" Target="../ink/ink569.xml"/><Relationship Id="rId736" Type="http://schemas.openxmlformats.org/officeDocument/2006/relationships/customXml" Target="../ink/ink598.xml"/><Relationship Id="rId30" Type="http://schemas.openxmlformats.org/officeDocument/2006/relationships/customXml" Target="../ink/ink248.xml"/><Relationship Id="rId126" Type="http://schemas.openxmlformats.org/officeDocument/2006/relationships/customXml" Target="../ink/ink296.xml"/><Relationship Id="rId168" Type="http://schemas.openxmlformats.org/officeDocument/2006/relationships/customXml" Target="../ink/ink317.xml"/><Relationship Id="rId333" Type="http://schemas.openxmlformats.org/officeDocument/2006/relationships/image" Target="../media/image16610.png"/><Relationship Id="rId540" Type="http://schemas.openxmlformats.org/officeDocument/2006/relationships/customXml" Target="../ink/ink499.xml"/><Relationship Id="rId72" Type="http://schemas.openxmlformats.org/officeDocument/2006/relationships/customXml" Target="../ink/ink269.xml"/><Relationship Id="rId375" Type="http://schemas.openxmlformats.org/officeDocument/2006/relationships/image" Target="../media/image18710.png"/><Relationship Id="rId582" Type="http://schemas.openxmlformats.org/officeDocument/2006/relationships/customXml" Target="../ink/ink520.xml"/><Relationship Id="rId638" Type="http://schemas.openxmlformats.org/officeDocument/2006/relationships/customXml" Target="../ink/ink548.xml"/><Relationship Id="rId3" Type="http://schemas.openxmlformats.org/officeDocument/2006/relationships/image" Target="../media/image11001.png"/><Relationship Id="rId235" Type="http://schemas.openxmlformats.org/officeDocument/2006/relationships/image" Target="../media/image11711.png"/><Relationship Id="rId277" Type="http://schemas.openxmlformats.org/officeDocument/2006/relationships/image" Target="../media/image13811.png"/><Relationship Id="rId400" Type="http://schemas.openxmlformats.org/officeDocument/2006/relationships/customXml" Target="../ink/ink433.xml"/><Relationship Id="rId442" Type="http://schemas.openxmlformats.org/officeDocument/2006/relationships/customXml" Target="../ink/ink454.xml"/><Relationship Id="rId484" Type="http://schemas.openxmlformats.org/officeDocument/2006/relationships/customXml" Target="../ink/ink475.xml"/><Relationship Id="rId705" Type="http://schemas.openxmlformats.org/officeDocument/2006/relationships/image" Target="../media/image352.png"/><Relationship Id="rId137" Type="http://schemas.openxmlformats.org/officeDocument/2006/relationships/image" Target="../media/image6810.png"/><Relationship Id="rId302" Type="http://schemas.openxmlformats.org/officeDocument/2006/relationships/customXml" Target="../ink/ink384.xml"/><Relationship Id="rId344" Type="http://schemas.openxmlformats.org/officeDocument/2006/relationships/customXml" Target="../ink/ink405.xml"/><Relationship Id="rId691" Type="http://schemas.openxmlformats.org/officeDocument/2006/relationships/image" Target="../media/image345.png"/><Relationship Id="rId747" Type="http://schemas.openxmlformats.org/officeDocument/2006/relationships/customXml" Target="../ink/ink604.xml"/><Relationship Id="rId41" Type="http://schemas.openxmlformats.org/officeDocument/2006/relationships/image" Target="../media/image20100.png"/><Relationship Id="rId83" Type="http://schemas.openxmlformats.org/officeDocument/2006/relationships/image" Target="../media/image4110.png"/><Relationship Id="rId179" Type="http://schemas.openxmlformats.org/officeDocument/2006/relationships/image" Target="../media/image8911.png"/><Relationship Id="rId386" Type="http://schemas.openxmlformats.org/officeDocument/2006/relationships/customXml" Target="../ink/ink426.xml"/><Relationship Id="rId551" Type="http://schemas.openxmlformats.org/officeDocument/2006/relationships/image" Target="../media/image275.png"/><Relationship Id="rId593" Type="http://schemas.openxmlformats.org/officeDocument/2006/relationships/image" Target="../media/image296.png"/><Relationship Id="rId607" Type="http://schemas.openxmlformats.org/officeDocument/2006/relationships/image" Target="../media/image303.png"/><Relationship Id="rId649" Type="http://schemas.openxmlformats.org/officeDocument/2006/relationships/image" Target="../media/image324.png"/><Relationship Id="rId190" Type="http://schemas.openxmlformats.org/officeDocument/2006/relationships/customXml" Target="../ink/ink328.xml"/><Relationship Id="rId204" Type="http://schemas.openxmlformats.org/officeDocument/2006/relationships/customXml" Target="../ink/ink335.xml"/><Relationship Id="rId246" Type="http://schemas.openxmlformats.org/officeDocument/2006/relationships/customXml" Target="../ink/ink356.xml"/><Relationship Id="rId288" Type="http://schemas.openxmlformats.org/officeDocument/2006/relationships/customXml" Target="../ink/ink377.xml"/><Relationship Id="rId411" Type="http://schemas.openxmlformats.org/officeDocument/2006/relationships/image" Target="../media/image20510.png"/><Relationship Id="rId453" Type="http://schemas.openxmlformats.org/officeDocument/2006/relationships/image" Target="../media/image22610.png"/><Relationship Id="rId509" Type="http://schemas.openxmlformats.org/officeDocument/2006/relationships/image" Target="../media/image254.png"/><Relationship Id="rId660" Type="http://schemas.openxmlformats.org/officeDocument/2006/relationships/customXml" Target="../ink/ink559.xml"/><Relationship Id="rId106" Type="http://schemas.openxmlformats.org/officeDocument/2006/relationships/customXml" Target="../ink/ink286.xml"/><Relationship Id="rId313" Type="http://schemas.openxmlformats.org/officeDocument/2006/relationships/image" Target="../media/image15611.png"/><Relationship Id="rId495" Type="http://schemas.openxmlformats.org/officeDocument/2006/relationships/image" Target="../media/image247.png"/><Relationship Id="rId716" Type="http://schemas.openxmlformats.org/officeDocument/2006/relationships/customXml" Target="../ink/ink587.xml"/><Relationship Id="rId10" Type="http://schemas.openxmlformats.org/officeDocument/2006/relationships/customXml" Target="../ink/ink238.xml"/><Relationship Id="rId52" Type="http://schemas.openxmlformats.org/officeDocument/2006/relationships/customXml" Target="../ink/ink259.xml"/><Relationship Id="rId94" Type="http://schemas.openxmlformats.org/officeDocument/2006/relationships/customXml" Target="../ink/ink280.xml"/><Relationship Id="rId148" Type="http://schemas.openxmlformats.org/officeDocument/2006/relationships/customXml" Target="../ink/ink307.xml"/><Relationship Id="rId355" Type="http://schemas.openxmlformats.org/officeDocument/2006/relationships/image" Target="../media/image17710.png"/><Relationship Id="rId397" Type="http://schemas.openxmlformats.org/officeDocument/2006/relationships/image" Target="../media/image19810.png"/><Relationship Id="rId520" Type="http://schemas.openxmlformats.org/officeDocument/2006/relationships/customXml" Target="../ink/ink489.xml"/><Relationship Id="rId562" Type="http://schemas.openxmlformats.org/officeDocument/2006/relationships/customXml" Target="../ink/ink510.xml"/><Relationship Id="rId618" Type="http://schemas.openxmlformats.org/officeDocument/2006/relationships/customXml" Target="../ink/ink538.xml"/><Relationship Id="rId215" Type="http://schemas.openxmlformats.org/officeDocument/2006/relationships/image" Target="../media/image10711.png"/><Relationship Id="rId257" Type="http://schemas.openxmlformats.org/officeDocument/2006/relationships/image" Target="../media/image12811.png"/><Relationship Id="rId422" Type="http://schemas.openxmlformats.org/officeDocument/2006/relationships/customXml" Target="../ink/ink444.xml"/><Relationship Id="rId464" Type="http://schemas.openxmlformats.org/officeDocument/2006/relationships/customXml" Target="../ink/ink465.xml"/><Relationship Id="rId299" Type="http://schemas.openxmlformats.org/officeDocument/2006/relationships/image" Target="../media/image14911.png"/><Relationship Id="rId727" Type="http://schemas.openxmlformats.org/officeDocument/2006/relationships/image" Target="../media/image358.png"/><Relationship Id="rId63" Type="http://schemas.openxmlformats.org/officeDocument/2006/relationships/image" Target="../media/image3110.png"/><Relationship Id="rId159" Type="http://schemas.openxmlformats.org/officeDocument/2006/relationships/image" Target="../media/image7910.png"/><Relationship Id="rId366" Type="http://schemas.openxmlformats.org/officeDocument/2006/relationships/customXml" Target="../ink/ink416.xml"/><Relationship Id="rId573" Type="http://schemas.openxmlformats.org/officeDocument/2006/relationships/image" Target="../media/image286.png"/><Relationship Id="rId226" Type="http://schemas.openxmlformats.org/officeDocument/2006/relationships/customXml" Target="../ink/ink346.xml"/><Relationship Id="rId433" Type="http://schemas.openxmlformats.org/officeDocument/2006/relationships/image" Target="../media/image21610.png"/><Relationship Id="rId640" Type="http://schemas.openxmlformats.org/officeDocument/2006/relationships/customXml" Target="../ink/ink549.xml"/><Relationship Id="rId738" Type="http://schemas.openxmlformats.org/officeDocument/2006/relationships/customXml" Target="../ink/ink599.xml"/><Relationship Id="rId74" Type="http://schemas.openxmlformats.org/officeDocument/2006/relationships/customXml" Target="../ink/ink270.xml"/><Relationship Id="rId377" Type="http://schemas.openxmlformats.org/officeDocument/2006/relationships/image" Target="../media/image18810.png"/><Relationship Id="rId584" Type="http://schemas.openxmlformats.org/officeDocument/2006/relationships/customXml" Target="../ink/ink521.xml"/><Relationship Id="rId5" Type="http://schemas.openxmlformats.org/officeDocument/2006/relationships/image" Target="../media/image2466.png"/><Relationship Id="rId237" Type="http://schemas.openxmlformats.org/officeDocument/2006/relationships/image" Target="../media/image11811.png"/><Relationship Id="rId444" Type="http://schemas.openxmlformats.org/officeDocument/2006/relationships/customXml" Target="../ink/ink455.xml"/><Relationship Id="rId651" Type="http://schemas.openxmlformats.org/officeDocument/2006/relationships/image" Target="../media/image325.png"/><Relationship Id="rId749" Type="http://schemas.openxmlformats.org/officeDocument/2006/relationships/customXml" Target="../ink/ink605.xml"/><Relationship Id="rId290" Type="http://schemas.openxmlformats.org/officeDocument/2006/relationships/customXml" Target="../ink/ink378.xml"/><Relationship Id="rId304" Type="http://schemas.openxmlformats.org/officeDocument/2006/relationships/customXml" Target="../ink/ink385.xml"/><Relationship Id="rId388" Type="http://schemas.openxmlformats.org/officeDocument/2006/relationships/customXml" Target="../ink/ink427.xml"/><Relationship Id="rId511" Type="http://schemas.openxmlformats.org/officeDocument/2006/relationships/image" Target="../media/image255.png"/><Relationship Id="rId609" Type="http://schemas.openxmlformats.org/officeDocument/2006/relationships/image" Target="../media/image304.png"/><Relationship Id="rId85" Type="http://schemas.openxmlformats.org/officeDocument/2006/relationships/image" Target="../media/image4210.png"/><Relationship Id="rId150" Type="http://schemas.openxmlformats.org/officeDocument/2006/relationships/customXml" Target="../ink/ink308.xml"/><Relationship Id="rId595" Type="http://schemas.openxmlformats.org/officeDocument/2006/relationships/image" Target="../media/image297.png"/><Relationship Id="rId248" Type="http://schemas.openxmlformats.org/officeDocument/2006/relationships/customXml" Target="../ink/ink357.xml"/><Relationship Id="rId455" Type="http://schemas.openxmlformats.org/officeDocument/2006/relationships/image" Target="../media/image22710.png"/><Relationship Id="rId662" Type="http://schemas.openxmlformats.org/officeDocument/2006/relationships/customXml" Target="../ink/ink560.xml"/><Relationship Id="rId12" Type="http://schemas.openxmlformats.org/officeDocument/2006/relationships/customXml" Target="../ink/ink239.xml"/><Relationship Id="rId108" Type="http://schemas.openxmlformats.org/officeDocument/2006/relationships/customXml" Target="../ink/ink287.xml"/><Relationship Id="rId315" Type="http://schemas.openxmlformats.org/officeDocument/2006/relationships/image" Target="../media/image15711.png"/><Relationship Id="rId522" Type="http://schemas.openxmlformats.org/officeDocument/2006/relationships/customXml" Target="../ink/ink490.xml"/><Relationship Id="rId96" Type="http://schemas.openxmlformats.org/officeDocument/2006/relationships/customXml" Target="../ink/ink281.xml"/><Relationship Id="rId161" Type="http://schemas.openxmlformats.org/officeDocument/2006/relationships/image" Target="../media/image8010.png"/><Relationship Id="rId399" Type="http://schemas.openxmlformats.org/officeDocument/2006/relationships/image" Target="../media/image19910.png"/><Relationship Id="rId259" Type="http://schemas.openxmlformats.org/officeDocument/2006/relationships/image" Target="../media/image12911.png"/><Relationship Id="rId466" Type="http://schemas.openxmlformats.org/officeDocument/2006/relationships/customXml" Target="../ink/ink466.xml"/><Relationship Id="rId673" Type="http://schemas.openxmlformats.org/officeDocument/2006/relationships/image" Target="../media/image336.png"/><Relationship Id="rId23" Type="http://schemas.openxmlformats.org/officeDocument/2006/relationships/image" Target="../media/image11101.png"/><Relationship Id="rId119" Type="http://schemas.openxmlformats.org/officeDocument/2006/relationships/image" Target="../media/image5910.png"/><Relationship Id="rId326" Type="http://schemas.openxmlformats.org/officeDocument/2006/relationships/customXml" Target="../ink/ink396.xml"/><Relationship Id="rId533" Type="http://schemas.openxmlformats.org/officeDocument/2006/relationships/image" Target="../media/image266.png"/><Relationship Id="rId740" Type="http://schemas.openxmlformats.org/officeDocument/2006/relationships/customXml" Target="../ink/ink600.xml"/><Relationship Id="rId172" Type="http://schemas.openxmlformats.org/officeDocument/2006/relationships/customXml" Target="../ink/ink319.xml"/><Relationship Id="rId477" Type="http://schemas.openxmlformats.org/officeDocument/2006/relationships/image" Target="../media/image238.png"/><Relationship Id="rId600" Type="http://schemas.openxmlformats.org/officeDocument/2006/relationships/customXml" Target="../ink/ink529.xml"/><Relationship Id="rId684" Type="http://schemas.openxmlformats.org/officeDocument/2006/relationships/customXml" Target="../ink/ink571.xml"/><Relationship Id="rId337" Type="http://schemas.openxmlformats.org/officeDocument/2006/relationships/image" Target="../media/image16810.png"/><Relationship Id="rId34" Type="http://schemas.openxmlformats.org/officeDocument/2006/relationships/customXml" Target="../ink/ink250.xml"/><Relationship Id="rId544" Type="http://schemas.openxmlformats.org/officeDocument/2006/relationships/customXml" Target="../ink/ink501.xml"/><Relationship Id="rId751" Type="http://schemas.openxmlformats.org/officeDocument/2006/relationships/image" Target="../media/image369.png"/><Relationship Id="rId183" Type="http://schemas.openxmlformats.org/officeDocument/2006/relationships/image" Target="../media/image9111.png"/><Relationship Id="rId390" Type="http://schemas.openxmlformats.org/officeDocument/2006/relationships/customXml" Target="../ink/ink428.xml"/><Relationship Id="rId404" Type="http://schemas.openxmlformats.org/officeDocument/2006/relationships/customXml" Target="../ink/ink435.xml"/><Relationship Id="rId611" Type="http://schemas.openxmlformats.org/officeDocument/2006/relationships/image" Target="../media/image305.png"/><Relationship Id="rId250" Type="http://schemas.openxmlformats.org/officeDocument/2006/relationships/customXml" Target="../ink/ink358.xml"/><Relationship Id="rId488" Type="http://schemas.openxmlformats.org/officeDocument/2006/relationships/customXml" Target="../ink/ink477.xml"/><Relationship Id="rId695" Type="http://schemas.openxmlformats.org/officeDocument/2006/relationships/image" Target="../media/image347.png"/><Relationship Id="rId709" Type="http://schemas.openxmlformats.org/officeDocument/2006/relationships/image" Target="../media/image354.png"/><Relationship Id="rId45" Type="http://schemas.openxmlformats.org/officeDocument/2006/relationships/image" Target="../media/image22100.png"/><Relationship Id="rId110" Type="http://schemas.openxmlformats.org/officeDocument/2006/relationships/customXml" Target="../ink/ink288.xml"/><Relationship Id="rId348" Type="http://schemas.openxmlformats.org/officeDocument/2006/relationships/customXml" Target="../ink/ink407.xml"/><Relationship Id="rId555" Type="http://schemas.openxmlformats.org/officeDocument/2006/relationships/image" Target="../media/image277.png"/><Relationship Id="rId194" Type="http://schemas.openxmlformats.org/officeDocument/2006/relationships/customXml" Target="../ink/ink330.xml"/><Relationship Id="rId208" Type="http://schemas.openxmlformats.org/officeDocument/2006/relationships/customXml" Target="../ink/ink337.xml"/><Relationship Id="rId415" Type="http://schemas.openxmlformats.org/officeDocument/2006/relationships/image" Target="../media/image20710.png"/><Relationship Id="rId622" Type="http://schemas.openxmlformats.org/officeDocument/2006/relationships/customXml" Target="../ink/ink540.xml"/><Relationship Id="rId261" Type="http://schemas.openxmlformats.org/officeDocument/2006/relationships/image" Target="../media/image13011.png"/><Relationship Id="rId56" Type="http://schemas.openxmlformats.org/officeDocument/2006/relationships/customXml" Target="../ink/ink261.xml"/><Relationship Id="rId359" Type="http://schemas.openxmlformats.org/officeDocument/2006/relationships/image" Target="../media/image17910.png"/><Relationship Id="rId566" Type="http://schemas.openxmlformats.org/officeDocument/2006/relationships/customXml" Target="../ink/ink512.xml"/><Relationship Id="rId121" Type="http://schemas.openxmlformats.org/officeDocument/2006/relationships/image" Target="../media/image6010.png"/><Relationship Id="rId219" Type="http://schemas.openxmlformats.org/officeDocument/2006/relationships/image" Target="../media/image10911.png"/><Relationship Id="rId426" Type="http://schemas.openxmlformats.org/officeDocument/2006/relationships/customXml" Target="../ink/ink446.xml"/><Relationship Id="rId633" Type="http://schemas.openxmlformats.org/officeDocument/2006/relationships/image" Target="../media/image316.png"/><Relationship Id="rId67" Type="http://schemas.openxmlformats.org/officeDocument/2006/relationships/image" Target="../media/image3310.png"/><Relationship Id="rId272" Type="http://schemas.openxmlformats.org/officeDocument/2006/relationships/customXml" Target="../ink/ink369.xml"/><Relationship Id="rId577" Type="http://schemas.openxmlformats.org/officeDocument/2006/relationships/image" Target="../media/image288.png"/><Relationship Id="rId700" Type="http://schemas.openxmlformats.org/officeDocument/2006/relationships/customXml" Target="../ink/ink579.xml"/><Relationship Id="rId132" Type="http://schemas.openxmlformats.org/officeDocument/2006/relationships/customXml" Target="../ink/ink299.xml"/><Relationship Id="rId437" Type="http://schemas.openxmlformats.org/officeDocument/2006/relationships/image" Target="../media/image21810.png"/><Relationship Id="rId644" Type="http://schemas.openxmlformats.org/officeDocument/2006/relationships/customXml" Target="../ink/ink551.xml"/><Relationship Id="rId283" Type="http://schemas.openxmlformats.org/officeDocument/2006/relationships/image" Target="../media/image14111.png"/><Relationship Id="rId490" Type="http://schemas.openxmlformats.org/officeDocument/2006/relationships/customXml" Target="../ink/ink478.xml"/><Relationship Id="rId711" Type="http://schemas.openxmlformats.org/officeDocument/2006/relationships/image" Target="../media/image355.png"/><Relationship Id="rId78" Type="http://schemas.openxmlformats.org/officeDocument/2006/relationships/customXml" Target="../ink/ink272.xml"/><Relationship Id="rId143" Type="http://schemas.openxmlformats.org/officeDocument/2006/relationships/image" Target="../media/image7110.png"/><Relationship Id="rId350" Type="http://schemas.openxmlformats.org/officeDocument/2006/relationships/customXml" Target="../ink/ink408.xml"/><Relationship Id="rId588" Type="http://schemas.openxmlformats.org/officeDocument/2006/relationships/customXml" Target="../ink/ink523.xml"/><Relationship Id="rId9" Type="http://schemas.openxmlformats.org/officeDocument/2006/relationships/image" Target="../media/image4100.png"/><Relationship Id="rId210" Type="http://schemas.openxmlformats.org/officeDocument/2006/relationships/customXml" Target="../ink/ink338.xml"/><Relationship Id="rId448" Type="http://schemas.openxmlformats.org/officeDocument/2006/relationships/customXml" Target="../ink/ink457.xml"/><Relationship Id="rId655" Type="http://schemas.openxmlformats.org/officeDocument/2006/relationships/image" Target="../media/image327.png"/><Relationship Id="rId294" Type="http://schemas.openxmlformats.org/officeDocument/2006/relationships/customXml" Target="../ink/ink380.xml"/><Relationship Id="rId308" Type="http://schemas.openxmlformats.org/officeDocument/2006/relationships/customXml" Target="../ink/ink387.xml"/><Relationship Id="rId515" Type="http://schemas.openxmlformats.org/officeDocument/2006/relationships/image" Target="../media/image257.png"/><Relationship Id="rId722" Type="http://schemas.openxmlformats.org/officeDocument/2006/relationships/image" Target="../media/image250.png"/><Relationship Id="rId89" Type="http://schemas.openxmlformats.org/officeDocument/2006/relationships/image" Target="../media/image4410.png"/><Relationship Id="rId154" Type="http://schemas.openxmlformats.org/officeDocument/2006/relationships/customXml" Target="../ink/ink310.xml"/><Relationship Id="rId361" Type="http://schemas.openxmlformats.org/officeDocument/2006/relationships/image" Target="../media/image18010.png"/><Relationship Id="rId599" Type="http://schemas.openxmlformats.org/officeDocument/2006/relationships/image" Target="../media/image299.png"/><Relationship Id="rId459" Type="http://schemas.openxmlformats.org/officeDocument/2006/relationships/image" Target="../media/image22910.png"/><Relationship Id="rId666" Type="http://schemas.openxmlformats.org/officeDocument/2006/relationships/customXml" Target="../ink/ink562.xml"/><Relationship Id="rId16" Type="http://schemas.openxmlformats.org/officeDocument/2006/relationships/customXml" Target="../ink/ink241.xml"/><Relationship Id="rId221" Type="http://schemas.openxmlformats.org/officeDocument/2006/relationships/image" Target="../media/image11011.png"/><Relationship Id="rId319" Type="http://schemas.openxmlformats.org/officeDocument/2006/relationships/image" Target="../media/image15911.png"/><Relationship Id="rId526" Type="http://schemas.openxmlformats.org/officeDocument/2006/relationships/customXml" Target="../ink/ink492.xml"/><Relationship Id="rId733" Type="http://schemas.openxmlformats.org/officeDocument/2006/relationships/image" Target="../media/image361.png"/><Relationship Id="rId165" Type="http://schemas.openxmlformats.org/officeDocument/2006/relationships/image" Target="../media/image8210.png"/><Relationship Id="rId372" Type="http://schemas.openxmlformats.org/officeDocument/2006/relationships/customXml" Target="../ink/ink419.xml"/><Relationship Id="rId677" Type="http://schemas.openxmlformats.org/officeDocument/2006/relationships/image" Target="../media/image338.png"/><Relationship Id="rId232" Type="http://schemas.openxmlformats.org/officeDocument/2006/relationships/customXml" Target="../ink/ink349.xml"/><Relationship Id="rId27" Type="http://schemas.openxmlformats.org/officeDocument/2006/relationships/image" Target="../media/image13101.png"/><Relationship Id="rId537" Type="http://schemas.openxmlformats.org/officeDocument/2006/relationships/image" Target="../media/image268.png"/><Relationship Id="rId744" Type="http://schemas.openxmlformats.org/officeDocument/2006/relationships/customXml" Target="../ink/ink602.xml"/><Relationship Id="rId80" Type="http://schemas.openxmlformats.org/officeDocument/2006/relationships/customXml" Target="../ink/ink273.xml"/><Relationship Id="rId176" Type="http://schemas.openxmlformats.org/officeDocument/2006/relationships/customXml" Target="../ink/ink321.xml"/><Relationship Id="rId383" Type="http://schemas.openxmlformats.org/officeDocument/2006/relationships/image" Target="../media/image19110.png"/><Relationship Id="rId590" Type="http://schemas.openxmlformats.org/officeDocument/2006/relationships/customXml" Target="../ink/ink524.xml"/><Relationship Id="rId604" Type="http://schemas.openxmlformats.org/officeDocument/2006/relationships/customXml" Target="../ink/ink531.xml"/><Relationship Id="rId243" Type="http://schemas.openxmlformats.org/officeDocument/2006/relationships/image" Target="../media/image12111.png"/><Relationship Id="rId450" Type="http://schemas.openxmlformats.org/officeDocument/2006/relationships/customXml" Target="../ink/ink458.xml"/><Relationship Id="rId688" Type="http://schemas.openxmlformats.org/officeDocument/2006/relationships/customXml" Target="../ink/ink573.xml"/><Relationship Id="rId38" Type="http://schemas.openxmlformats.org/officeDocument/2006/relationships/customXml" Target="../ink/ink252.xml"/><Relationship Id="rId103" Type="http://schemas.openxmlformats.org/officeDocument/2006/relationships/image" Target="../media/image5110.png"/><Relationship Id="rId310" Type="http://schemas.openxmlformats.org/officeDocument/2006/relationships/customXml" Target="../ink/ink388.xml"/><Relationship Id="rId548" Type="http://schemas.openxmlformats.org/officeDocument/2006/relationships/customXml" Target="../ink/ink503.xml"/><Relationship Id="rId91" Type="http://schemas.openxmlformats.org/officeDocument/2006/relationships/image" Target="../media/image4510.png"/><Relationship Id="rId187" Type="http://schemas.openxmlformats.org/officeDocument/2006/relationships/image" Target="../media/image9311.png"/><Relationship Id="rId394" Type="http://schemas.openxmlformats.org/officeDocument/2006/relationships/customXml" Target="../ink/ink430.xml"/><Relationship Id="rId408" Type="http://schemas.openxmlformats.org/officeDocument/2006/relationships/customXml" Target="../ink/ink437.xml"/><Relationship Id="rId615" Type="http://schemas.openxmlformats.org/officeDocument/2006/relationships/image" Target="../media/image307.png"/><Relationship Id="rId254" Type="http://schemas.openxmlformats.org/officeDocument/2006/relationships/customXml" Target="../ink/ink360.xml"/><Relationship Id="rId699" Type="http://schemas.openxmlformats.org/officeDocument/2006/relationships/image" Target="../media/image349.png"/><Relationship Id="rId49" Type="http://schemas.openxmlformats.org/officeDocument/2006/relationships/image" Target="../media/image2467.png"/><Relationship Id="rId114" Type="http://schemas.openxmlformats.org/officeDocument/2006/relationships/customXml" Target="../ink/ink290.xml"/><Relationship Id="rId461" Type="http://schemas.openxmlformats.org/officeDocument/2006/relationships/image" Target="../media/image23010.png"/><Relationship Id="rId559" Type="http://schemas.openxmlformats.org/officeDocument/2006/relationships/image" Target="../media/image279.png"/><Relationship Id="rId198" Type="http://schemas.openxmlformats.org/officeDocument/2006/relationships/customXml" Target="../ink/ink332.xml"/><Relationship Id="rId321" Type="http://schemas.openxmlformats.org/officeDocument/2006/relationships/image" Target="../media/image16011.png"/><Relationship Id="rId419" Type="http://schemas.openxmlformats.org/officeDocument/2006/relationships/image" Target="../media/image20910.png"/><Relationship Id="rId626" Type="http://schemas.openxmlformats.org/officeDocument/2006/relationships/customXml" Target="../ink/ink542.xml"/><Relationship Id="rId265" Type="http://schemas.openxmlformats.org/officeDocument/2006/relationships/image" Target="../media/image13211.png"/><Relationship Id="rId472" Type="http://schemas.openxmlformats.org/officeDocument/2006/relationships/customXml" Target="../ink/ink469.xml"/><Relationship Id="rId125" Type="http://schemas.openxmlformats.org/officeDocument/2006/relationships/image" Target="../media/image6210.png"/><Relationship Id="rId332" Type="http://schemas.openxmlformats.org/officeDocument/2006/relationships/customXml" Target="../ink/ink399.xml"/><Relationship Id="rId637" Type="http://schemas.openxmlformats.org/officeDocument/2006/relationships/image" Target="../media/image318.png"/><Relationship Id="rId276" Type="http://schemas.openxmlformats.org/officeDocument/2006/relationships/customXml" Target="../ink/ink371.xml"/><Relationship Id="rId483" Type="http://schemas.openxmlformats.org/officeDocument/2006/relationships/image" Target="../media/image241.png"/><Relationship Id="rId690" Type="http://schemas.openxmlformats.org/officeDocument/2006/relationships/customXml" Target="../ink/ink574.xml"/><Relationship Id="rId704" Type="http://schemas.openxmlformats.org/officeDocument/2006/relationships/customXml" Target="../ink/ink581.xml"/><Relationship Id="rId40" Type="http://schemas.openxmlformats.org/officeDocument/2006/relationships/customXml" Target="../ink/ink253.xml"/><Relationship Id="rId136" Type="http://schemas.openxmlformats.org/officeDocument/2006/relationships/customXml" Target="../ink/ink301.xml"/><Relationship Id="rId343" Type="http://schemas.openxmlformats.org/officeDocument/2006/relationships/image" Target="../media/image17110.png"/><Relationship Id="rId550" Type="http://schemas.openxmlformats.org/officeDocument/2006/relationships/customXml" Target="../ink/ink504.xml"/><Relationship Id="rId203" Type="http://schemas.openxmlformats.org/officeDocument/2006/relationships/image" Target="../media/image10111.png"/><Relationship Id="rId648" Type="http://schemas.openxmlformats.org/officeDocument/2006/relationships/customXml" Target="../ink/ink553.xml"/><Relationship Id="rId287" Type="http://schemas.openxmlformats.org/officeDocument/2006/relationships/image" Target="../media/image14311.png"/><Relationship Id="rId410" Type="http://schemas.openxmlformats.org/officeDocument/2006/relationships/customXml" Target="../ink/ink438.xml"/><Relationship Id="rId494" Type="http://schemas.openxmlformats.org/officeDocument/2006/relationships/customXml" Target="../ink/ink480.xml"/><Relationship Id="rId508" Type="http://schemas.openxmlformats.org/officeDocument/2006/relationships/customXml" Target="../ink/ink483.xml"/><Relationship Id="rId715" Type="http://schemas.openxmlformats.org/officeDocument/2006/relationships/image" Target="../media/image357.png"/><Relationship Id="rId147" Type="http://schemas.openxmlformats.org/officeDocument/2006/relationships/image" Target="../media/image7310.png"/><Relationship Id="rId354" Type="http://schemas.openxmlformats.org/officeDocument/2006/relationships/customXml" Target="../ink/ink410.xml"/><Relationship Id="rId51" Type="http://schemas.openxmlformats.org/officeDocument/2006/relationships/image" Target="../media/image2510.png"/><Relationship Id="rId561" Type="http://schemas.openxmlformats.org/officeDocument/2006/relationships/image" Target="../media/image280.png"/><Relationship Id="rId659" Type="http://schemas.openxmlformats.org/officeDocument/2006/relationships/image" Target="../media/image329.png"/><Relationship Id="rId214" Type="http://schemas.openxmlformats.org/officeDocument/2006/relationships/customXml" Target="../ink/ink340.xml"/><Relationship Id="rId298" Type="http://schemas.openxmlformats.org/officeDocument/2006/relationships/customXml" Target="../ink/ink382.xml"/><Relationship Id="rId421" Type="http://schemas.openxmlformats.org/officeDocument/2006/relationships/image" Target="../media/image21010.png"/><Relationship Id="rId519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.png"/><Relationship Id="rId299" Type="http://schemas.openxmlformats.org/officeDocument/2006/relationships/image" Target="../media/image506.png"/><Relationship Id="rId21" Type="http://schemas.openxmlformats.org/officeDocument/2006/relationships/image" Target="../media/image3670.png"/><Relationship Id="rId63" Type="http://schemas.openxmlformats.org/officeDocument/2006/relationships/image" Target="../media/image388.png"/><Relationship Id="rId159" Type="http://schemas.openxmlformats.org/officeDocument/2006/relationships/image" Target="../media/image436.png"/><Relationship Id="rId170" Type="http://schemas.openxmlformats.org/officeDocument/2006/relationships/customXml" Target="../ink/ink691.xml"/><Relationship Id="rId226" Type="http://schemas.openxmlformats.org/officeDocument/2006/relationships/customXml" Target="../ink/ink719.xml"/><Relationship Id="rId268" Type="http://schemas.openxmlformats.org/officeDocument/2006/relationships/customXml" Target="../ink/ink740.xml"/><Relationship Id="rId32" Type="http://schemas.openxmlformats.org/officeDocument/2006/relationships/customXml" Target="../ink/ink622.xml"/><Relationship Id="rId74" Type="http://schemas.openxmlformats.org/officeDocument/2006/relationships/customXml" Target="../ink/ink643.xml"/><Relationship Id="rId128" Type="http://schemas.openxmlformats.org/officeDocument/2006/relationships/customXml" Target="../ink/ink670.xml"/><Relationship Id="rId5" Type="http://schemas.openxmlformats.org/officeDocument/2006/relationships/image" Target="../media/image3590.png"/><Relationship Id="rId181" Type="http://schemas.openxmlformats.org/officeDocument/2006/relationships/image" Target="../media/image447.png"/><Relationship Id="rId237" Type="http://schemas.openxmlformats.org/officeDocument/2006/relationships/image" Target="../media/image475.png"/><Relationship Id="rId279" Type="http://schemas.openxmlformats.org/officeDocument/2006/relationships/image" Target="../media/image496.png"/><Relationship Id="rId43" Type="http://schemas.openxmlformats.org/officeDocument/2006/relationships/image" Target="../media/image378.png"/><Relationship Id="rId139" Type="http://schemas.openxmlformats.org/officeDocument/2006/relationships/image" Target="../media/image426.png"/><Relationship Id="rId290" Type="http://schemas.openxmlformats.org/officeDocument/2006/relationships/customXml" Target="../ink/ink751.xml"/><Relationship Id="rId85" Type="http://schemas.openxmlformats.org/officeDocument/2006/relationships/image" Target="../media/image399.png"/><Relationship Id="rId150" Type="http://schemas.openxmlformats.org/officeDocument/2006/relationships/customXml" Target="../ink/ink681.xml"/><Relationship Id="rId192" Type="http://schemas.openxmlformats.org/officeDocument/2006/relationships/customXml" Target="../ink/ink702.xml"/><Relationship Id="rId206" Type="http://schemas.openxmlformats.org/officeDocument/2006/relationships/customXml" Target="../ink/ink709.xml"/><Relationship Id="rId248" Type="http://schemas.openxmlformats.org/officeDocument/2006/relationships/customXml" Target="../ink/ink730.xml"/><Relationship Id="rId12" Type="http://schemas.openxmlformats.org/officeDocument/2006/relationships/customXml" Target="../ink/ink612.xml"/><Relationship Id="rId108" Type="http://schemas.openxmlformats.org/officeDocument/2006/relationships/customXml" Target="../ink/ink660.xml"/><Relationship Id="rId54" Type="http://schemas.openxmlformats.org/officeDocument/2006/relationships/customXml" Target="../ink/ink633.xml"/><Relationship Id="rId96" Type="http://schemas.openxmlformats.org/officeDocument/2006/relationships/customXml" Target="../ink/ink654.xml"/><Relationship Id="rId161" Type="http://schemas.openxmlformats.org/officeDocument/2006/relationships/image" Target="../media/image437.png"/><Relationship Id="rId217" Type="http://schemas.openxmlformats.org/officeDocument/2006/relationships/image" Target="../media/image465.png"/><Relationship Id="rId6" Type="http://schemas.openxmlformats.org/officeDocument/2006/relationships/customXml" Target="../ink/ink609.xml"/><Relationship Id="rId238" Type="http://schemas.openxmlformats.org/officeDocument/2006/relationships/customXml" Target="../ink/ink725.xml"/><Relationship Id="rId259" Type="http://schemas.openxmlformats.org/officeDocument/2006/relationships/image" Target="../media/image486.png"/><Relationship Id="rId23" Type="http://schemas.openxmlformats.org/officeDocument/2006/relationships/image" Target="../media/image3680.png"/><Relationship Id="rId119" Type="http://schemas.openxmlformats.org/officeDocument/2006/relationships/image" Target="../media/image416.png"/><Relationship Id="rId270" Type="http://schemas.openxmlformats.org/officeDocument/2006/relationships/customXml" Target="../ink/ink741.xml"/><Relationship Id="rId291" Type="http://schemas.openxmlformats.org/officeDocument/2006/relationships/image" Target="../media/image502.png"/><Relationship Id="rId44" Type="http://schemas.openxmlformats.org/officeDocument/2006/relationships/customXml" Target="../ink/ink628.xml"/><Relationship Id="rId65" Type="http://schemas.openxmlformats.org/officeDocument/2006/relationships/image" Target="../media/image389.png"/><Relationship Id="rId86" Type="http://schemas.openxmlformats.org/officeDocument/2006/relationships/customXml" Target="../ink/ink649.xml"/><Relationship Id="rId130" Type="http://schemas.openxmlformats.org/officeDocument/2006/relationships/customXml" Target="../ink/ink671.xml"/><Relationship Id="rId151" Type="http://schemas.openxmlformats.org/officeDocument/2006/relationships/image" Target="../media/image432.png"/><Relationship Id="rId172" Type="http://schemas.openxmlformats.org/officeDocument/2006/relationships/customXml" Target="../ink/ink692.xml"/><Relationship Id="rId193" Type="http://schemas.openxmlformats.org/officeDocument/2006/relationships/image" Target="../media/image453.png"/><Relationship Id="rId207" Type="http://schemas.openxmlformats.org/officeDocument/2006/relationships/image" Target="../media/image460.png"/><Relationship Id="rId228" Type="http://schemas.openxmlformats.org/officeDocument/2006/relationships/customXml" Target="../ink/ink720.xml"/><Relationship Id="rId249" Type="http://schemas.openxmlformats.org/officeDocument/2006/relationships/image" Target="../media/image481.png"/><Relationship Id="rId13" Type="http://schemas.openxmlformats.org/officeDocument/2006/relationships/image" Target="../media/image3630.png"/><Relationship Id="rId109" Type="http://schemas.openxmlformats.org/officeDocument/2006/relationships/image" Target="../media/image411.png"/><Relationship Id="rId260" Type="http://schemas.openxmlformats.org/officeDocument/2006/relationships/customXml" Target="../ink/ink736.xml"/><Relationship Id="rId281" Type="http://schemas.openxmlformats.org/officeDocument/2006/relationships/image" Target="../media/image497.png"/><Relationship Id="rId34" Type="http://schemas.openxmlformats.org/officeDocument/2006/relationships/customXml" Target="../ink/ink623.xml"/><Relationship Id="rId55" Type="http://schemas.openxmlformats.org/officeDocument/2006/relationships/image" Target="../media/image384.png"/><Relationship Id="rId76" Type="http://schemas.openxmlformats.org/officeDocument/2006/relationships/customXml" Target="../ink/ink644.xml"/><Relationship Id="rId97" Type="http://schemas.openxmlformats.org/officeDocument/2006/relationships/image" Target="../media/image405.png"/><Relationship Id="rId120" Type="http://schemas.openxmlformats.org/officeDocument/2006/relationships/customXml" Target="../ink/ink666.xml"/><Relationship Id="rId141" Type="http://schemas.openxmlformats.org/officeDocument/2006/relationships/image" Target="../media/image427.png"/><Relationship Id="rId7" Type="http://schemas.openxmlformats.org/officeDocument/2006/relationships/image" Target="../media/image3600.png"/><Relationship Id="rId162" Type="http://schemas.openxmlformats.org/officeDocument/2006/relationships/customXml" Target="../ink/ink687.xml"/><Relationship Id="rId183" Type="http://schemas.openxmlformats.org/officeDocument/2006/relationships/image" Target="../media/image448.png"/><Relationship Id="rId218" Type="http://schemas.openxmlformats.org/officeDocument/2006/relationships/customXml" Target="../ink/ink715.xml"/><Relationship Id="rId239" Type="http://schemas.openxmlformats.org/officeDocument/2006/relationships/image" Target="../media/image476.png"/><Relationship Id="rId250" Type="http://schemas.openxmlformats.org/officeDocument/2006/relationships/customXml" Target="../ink/ink731.xml"/><Relationship Id="rId271" Type="http://schemas.openxmlformats.org/officeDocument/2006/relationships/image" Target="../media/image492.png"/><Relationship Id="rId292" Type="http://schemas.openxmlformats.org/officeDocument/2006/relationships/customXml" Target="../ink/ink752.xml"/><Relationship Id="rId24" Type="http://schemas.openxmlformats.org/officeDocument/2006/relationships/customXml" Target="../ink/ink618.xml"/><Relationship Id="rId45" Type="http://schemas.openxmlformats.org/officeDocument/2006/relationships/image" Target="../media/image379.png"/><Relationship Id="rId66" Type="http://schemas.openxmlformats.org/officeDocument/2006/relationships/customXml" Target="../ink/ink639.xml"/><Relationship Id="rId87" Type="http://schemas.openxmlformats.org/officeDocument/2006/relationships/image" Target="../media/image400.png"/><Relationship Id="rId110" Type="http://schemas.openxmlformats.org/officeDocument/2006/relationships/customXml" Target="../ink/ink661.xml"/><Relationship Id="rId131" Type="http://schemas.openxmlformats.org/officeDocument/2006/relationships/image" Target="../media/image422.png"/><Relationship Id="rId152" Type="http://schemas.openxmlformats.org/officeDocument/2006/relationships/customXml" Target="../ink/ink682.xml"/><Relationship Id="rId173" Type="http://schemas.openxmlformats.org/officeDocument/2006/relationships/image" Target="../media/image443.png"/><Relationship Id="rId194" Type="http://schemas.openxmlformats.org/officeDocument/2006/relationships/customXml" Target="../ink/ink703.xml"/><Relationship Id="rId208" Type="http://schemas.openxmlformats.org/officeDocument/2006/relationships/customXml" Target="../ink/ink710.xml"/><Relationship Id="rId229" Type="http://schemas.openxmlformats.org/officeDocument/2006/relationships/image" Target="../media/image471.png"/><Relationship Id="rId240" Type="http://schemas.openxmlformats.org/officeDocument/2006/relationships/customXml" Target="../ink/ink726.xml"/><Relationship Id="rId261" Type="http://schemas.openxmlformats.org/officeDocument/2006/relationships/image" Target="../media/image487.png"/><Relationship Id="rId14" Type="http://schemas.openxmlformats.org/officeDocument/2006/relationships/customXml" Target="../ink/ink613.xml"/><Relationship Id="rId35" Type="http://schemas.openxmlformats.org/officeDocument/2006/relationships/image" Target="../media/image374.png"/><Relationship Id="rId56" Type="http://schemas.openxmlformats.org/officeDocument/2006/relationships/customXml" Target="../ink/ink634.xml"/><Relationship Id="rId77" Type="http://schemas.openxmlformats.org/officeDocument/2006/relationships/image" Target="../media/image395.png"/><Relationship Id="rId100" Type="http://schemas.openxmlformats.org/officeDocument/2006/relationships/customXml" Target="../ink/ink656.xml"/><Relationship Id="rId282" Type="http://schemas.openxmlformats.org/officeDocument/2006/relationships/customXml" Target="../ink/ink747.xml"/><Relationship Id="rId8" Type="http://schemas.openxmlformats.org/officeDocument/2006/relationships/customXml" Target="../ink/ink610.xml"/><Relationship Id="rId98" Type="http://schemas.openxmlformats.org/officeDocument/2006/relationships/customXml" Target="../ink/ink655.xml"/><Relationship Id="rId121" Type="http://schemas.openxmlformats.org/officeDocument/2006/relationships/image" Target="../media/image417.png"/><Relationship Id="rId142" Type="http://schemas.openxmlformats.org/officeDocument/2006/relationships/customXml" Target="../ink/ink677.xml"/><Relationship Id="rId163" Type="http://schemas.openxmlformats.org/officeDocument/2006/relationships/image" Target="../media/image438.png"/><Relationship Id="rId184" Type="http://schemas.openxmlformats.org/officeDocument/2006/relationships/customXml" Target="../ink/ink698.xml"/><Relationship Id="rId219" Type="http://schemas.openxmlformats.org/officeDocument/2006/relationships/image" Target="../media/image466.png"/><Relationship Id="rId230" Type="http://schemas.openxmlformats.org/officeDocument/2006/relationships/customXml" Target="../ink/ink721.xml"/><Relationship Id="rId251" Type="http://schemas.openxmlformats.org/officeDocument/2006/relationships/image" Target="../media/image482.png"/><Relationship Id="rId25" Type="http://schemas.openxmlformats.org/officeDocument/2006/relationships/image" Target="../media/image3690.png"/><Relationship Id="rId46" Type="http://schemas.openxmlformats.org/officeDocument/2006/relationships/customXml" Target="../ink/ink629.xml"/><Relationship Id="rId67" Type="http://schemas.openxmlformats.org/officeDocument/2006/relationships/image" Target="../media/image390.png"/><Relationship Id="rId272" Type="http://schemas.openxmlformats.org/officeDocument/2006/relationships/customXml" Target="../ink/ink742.xml"/><Relationship Id="rId293" Type="http://schemas.openxmlformats.org/officeDocument/2006/relationships/image" Target="../media/image503.png"/><Relationship Id="rId88" Type="http://schemas.openxmlformats.org/officeDocument/2006/relationships/customXml" Target="../ink/ink650.xml"/><Relationship Id="rId111" Type="http://schemas.openxmlformats.org/officeDocument/2006/relationships/image" Target="../media/image412.png"/><Relationship Id="rId132" Type="http://schemas.openxmlformats.org/officeDocument/2006/relationships/customXml" Target="../ink/ink672.xml"/><Relationship Id="rId153" Type="http://schemas.openxmlformats.org/officeDocument/2006/relationships/image" Target="../media/image433.png"/><Relationship Id="rId174" Type="http://schemas.openxmlformats.org/officeDocument/2006/relationships/customXml" Target="../ink/ink693.xml"/><Relationship Id="rId195" Type="http://schemas.openxmlformats.org/officeDocument/2006/relationships/image" Target="../media/image454.png"/><Relationship Id="rId209" Type="http://schemas.openxmlformats.org/officeDocument/2006/relationships/image" Target="../media/image461.png"/><Relationship Id="rId220" Type="http://schemas.openxmlformats.org/officeDocument/2006/relationships/customXml" Target="../ink/ink716.xml"/><Relationship Id="rId241" Type="http://schemas.openxmlformats.org/officeDocument/2006/relationships/image" Target="../media/image477.png"/><Relationship Id="rId15" Type="http://schemas.openxmlformats.org/officeDocument/2006/relationships/image" Target="../media/image3640.png"/><Relationship Id="rId36" Type="http://schemas.openxmlformats.org/officeDocument/2006/relationships/customXml" Target="../ink/ink624.xml"/><Relationship Id="rId57" Type="http://schemas.openxmlformats.org/officeDocument/2006/relationships/image" Target="../media/image385.png"/><Relationship Id="rId262" Type="http://schemas.openxmlformats.org/officeDocument/2006/relationships/customXml" Target="../ink/ink737.xml"/><Relationship Id="rId283" Type="http://schemas.openxmlformats.org/officeDocument/2006/relationships/image" Target="../media/image498.png"/><Relationship Id="rId78" Type="http://schemas.openxmlformats.org/officeDocument/2006/relationships/customXml" Target="../ink/ink645.xml"/><Relationship Id="rId99" Type="http://schemas.openxmlformats.org/officeDocument/2006/relationships/image" Target="../media/image406.png"/><Relationship Id="rId101" Type="http://schemas.openxmlformats.org/officeDocument/2006/relationships/image" Target="../media/image407.png"/><Relationship Id="rId122" Type="http://schemas.openxmlformats.org/officeDocument/2006/relationships/customXml" Target="../ink/ink667.xml"/><Relationship Id="rId143" Type="http://schemas.openxmlformats.org/officeDocument/2006/relationships/image" Target="../media/image428.png"/><Relationship Id="rId164" Type="http://schemas.openxmlformats.org/officeDocument/2006/relationships/customXml" Target="../ink/ink688.xml"/><Relationship Id="rId185" Type="http://schemas.openxmlformats.org/officeDocument/2006/relationships/image" Target="../media/image449.png"/><Relationship Id="rId9" Type="http://schemas.openxmlformats.org/officeDocument/2006/relationships/image" Target="../media/image3611.png"/><Relationship Id="rId210" Type="http://schemas.openxmlformats.org/officeDocument/2006/relationships/customXml" Target="../ink/ink711.xml"/><Relationship Id="rId26" Type="http://schemas.openxmlformats.org/officeDocument/2006/relationships/customXml" Target="../ink/ink619.xml"/><Relationship Id="rId231" Type="http://schemas.openxmlformats.org/officeDocument/2006/relationships/image" Target="../media/image472.png"/><Relationship Id="rId252" Type="http://schemas.openxmlformats.org/officeDocument/2006/relationships/customXml" Target="../ink/ink732.xml"/><Relationship Id="rId273" Type="http://schemas.openxmlformats.org/officeDocument/2006/relationships/image" Target="../media/image493.png"/><Relationship Id="rId294" Type="http://schemas.openxmlformats.org/officeDocument/2006/relationships/customXml" Target="../ink/ink753.xml"/><Relationship Id="rId47" Type="http://schemas.openxmlformats.org/officeDocument/2006/relationships/image" Target="../media/image380.png"/><Relationship Id="rId68" Type="http://schemas.openxmlformats.org/officeDocument/2006/relationships/customXml" Target="../ink/ink640.xml"/><Relationship Id="rId89" Type="http://schemas.openxmlformats.org/officeDocument/2006/relationships/image" Target="../media/image401.png"/><Relationship Id="rId112" Type="http://schemas.openxmlformats.org/officeDocument/2006/relationships/customXml" Target="../ink/ink662.xml"/><Relationship Id="rId133" Type="http://schemas.openxmlformats.org/officeDocument/2006/relationships/image" Target="../media/image423.png"/><Relationship Id="rId154" Type="http://schemas.openxmlformats.org/officeDocument/2006/relationships/customXml" Target="../ink/ink683.xml"/><Relationship Id="rId175" Type="http://schemas.openxmlformats.org/officeDocument/2006/relationships/image" Target="../media/image444.png"/><Relationship Id="rId196" Type="http://schemas.openxmlformats.org/officeDocument/2006/relationships/customXml" Target="../ink/ink704.xml"/><Relationship Id="rId200" Type="http://schemas.openxmlformats.org/officeDocument/2006/relationships/customXml" Target="../ink/ink706.xml"/><Relationship Id="rId16" Type="http://schemas.openxmlformats.org/officeDocument/2006/relationships/customXml" Target="../ink/ink614.xml"/><Relationship Id="rId221" Type="http://schemas.openxmlformats.org/officeDocument/2006/relationships/image" Target="../media/image467.png"/><Relationship Id="rId242" Type="http://schemas.openxmlformats.org/officeDocument/2006/relationships/customXml" Target="../ink/ink727.xml"/><Relationship Id="rId263" Type="http://schemas.openxmlformats.org/officeDocument/2006/relationships/image" Target="../media/image488.png"/><Relationship Id="rId284" Type="http://schemas.openxmlformats.org/officeDocument/2006/relationships/customXml" Target="../ink/ink748.xml"/><Relationship Id="rId37" Type="http://schemas.openxmlformats.org/officeDocument/2006/relationships/image" Target="../media/image375.png"/><Relationship Id="rId58" Type="http://schemas.openxmlformats.org/officeDocument/2006/relationships/customXml" Target="../ink/ink635.xml"/><Relationship Id="rId79" Type="http://schemas.openxmlformats.org/officeDocument/2006/relationships/image" Target="../media/image396.png"/><Relationship Id="rId102" Type="http://schemas.openxmlformats.org/officeDocument/2006/relationships/customXml" Target="../ink/ink657.xml"/><Relationship Id="rId123" Type="http://schemas.openxmlformats.org/officeDocument/2006/relationships/image" Target="../media/image418.png"/><Relationship Id="rId144" Type="http://schemas.openxmlformats.org/officeDocument/2006/relationships/customXml" Target="../ink/ink678.xml"/><Relationship Id="rId90" Type="http://schemas.openxmlformats.org/officeDocument/2006/relationships/customXml" Target="../ink/ink651.xml"/><Relationship Id="rId165" Type="http://schemas.openxmlformats.org/officeDocument/2006/relationships/image" Target="../media/image439.png"/><Relationship Id="rId186" Type="http://schemas.openxmlformats.org/officeDocument/2006/relationships/customXml" Target="../ink/ink699.xml"/><Relationship Id="rId211" Type="http://schemas.openxmlformats.org/officeDocument/2006/relationships/image" Target="../media/image462.png"/><Relationship Id="rId232" Type="http://schemas.openxmlformats.org/officeDocument/2006/relationships/customXml" Target="../ink/ink722.xml"/><Relationship Id="rId253" Type="http://schemas.openxmlformats.org/officeDocument/2006/relationships/image" Target="../media/image483.png"/><Relationship Id="rId274" Type="http://schemas.openxmlformats.org/officeDocument/2006/relationships/customXml" Target="../ink/ink743.xml"/><Relationship Id="rId295" Type="http://schemas.openxmlformats.org/officeDocument/2006/relationships/image" Target="../media/image504.png"/><Relationship Id="rId27" Type="http://schemas.openxmlformats.org/officeDocument/2006/relationships/image" Target="../media/image370.png"/><Relationship Id="rId48" Type="http://schemas.openxmlformats.org/officeDocument/2006/relationships/customXml" Target="../ink/ink630.xml"/><Relationship Id="rId69" Type="http://schemas.openxmlformats.org/officeDocument/2006/relationships/image" Target="../media/image391.png"/><Relationship Id="rId113" Type="http://schemas.openxmlformats.org/officeDocument/2006/relationships/image" Target="../media/image413.png"/><Relationship Id="rId134" Type="http://schemas.openxmlformats.org/officeDocument/2006/relationships/customXml" Target="../ink/ink673.xml"/><Relationship Id="rId80" Type="http://schemas.openxmlformats.org/officeDocument/2006/relationships/customXml" Target="../ink/ink646.xml"/><Relationship Id="rId155" Type="http://schemas.openxmlformats.org/officeDocument/2006/relationships/image" Target="../media/image434.png"/><Relationship Id="rId176" Type="http://schemas.openxmlformats.org/officeDocument/2006/relationships/customXml" Target="../ink/ink694.xml"/><Relationship Id="rId197" Type="http://schemas.openxmlformats.org/officeDocument/2006/relationships/image" Target="../media/image455.png"/><Relationship Id="rId201" Type="http://schemas.openxmlformats.org/officeDocument/2006/relationships/image" Target="../media/image457.png"/><Relationship Id="rId222" Type="http://schemas.openxmlformats.org/officeDocument/2006/relationships/customXml" Target="../ink/ink717.xml"/><Relationship Id="rId243" Type="http://schemas.openxmlformats.org/officeDocument/2006/relationships/image" Target="../media/image478.png"/><Relationship Id="rId264" Type="http://schemas.openxmlformats.org/officeDocument/2006/relationships/customXml" Target="../ink/ink738.xml"/><Relationship Id="rId285" Type="http://schemas.openxmlformats.org/officeDocument/2006/relationships/image" Target="../media/image499.png"/><Relationship Id="rId17" Type="http://schemas.openxmlformats.org/officeDocument/2006/relationships/image" Target="../media/image3650.png"/><Relationship Id="rId38" Type="http://schemas.openxmlformats.org/officeDocument/2006/relationships/customXml" Target="../ink/ink625.xml"/><Relationship Id="rId59" Type="http://schemas.openxmlformats.org/officeDocument/2006/relationships/image" Target="../media/image386.png"/><Relationship Id="rId103" Type="http://schemas.openxmlformats.org/officeDocument/2006/relationships/image" Target="../media/image408.png"/><Relationship Id="rId124" Type="http://schemas.openxmlformats.org/officeDocument/2006/relationships/customXml" Target="../ink/ink668.xml"/><Relationship Id="rId70" Type="http://schemas.openxmlformats.org/officeDocument/2006/relationships/customXml" Target="../ink/ink641.xml"/><Relationship Id="rId91" Type="http://schemas.openxmlformats.org/officeDocument/2006/relationships/image" Target="../media/image402.png"/><Relationship Id="rId145" Type="http://schemas.openxmlformats.org/officeDocument/2006/relationships/image" Target="../media/image429.png"/><Relationship Id="rId166" Type="http://schemas.openxmlformats.org/officeDocument/2006/relationships/customXml" Target="../ink/ink689.xml"/><Relationship Id="rId187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12.xml"/><Relationship Id="rId233" Type="http://schemas.openxmlformats.org/officeDocument/2006/relationships/image" Target="../media/image473.png"/><Relationship Id="rId254" Type="http://schemas.openxmlformats.org/officeDocument/2006/relationships/customXml" Target="../ink/ink733.xml"/><Relationship Id="rId28" Type="http://schemas.openxmlformats.org/officeDocument/2006/relationships/customXml" Target="../ink/ink620.xml"/><Relationship Id="rId49" Type="http://schemas.openxmlformats.org/officeDocument/2006/relationships/image" Target="../media/image381.png"/><Relationship Id="rId114" Type="http://schemas.openxmlformats.org/officeDocument/2006/relationships/customXml" Target="../ink/ink663.xml"/><Relationship Id="rId275" Type="http://schemas.openxmlformats.org/officeDocument/2006/relationships/image" Target="../media/image494.png"/><Relationship Id="rId296" Type="http://schemas.openxmlformats.org/officeDocument/2006/relationships/customXml" Target="../ink/ink754.xml"/><Relationship Id="rId300" Type="http://schemas.openxmlformats.org/officeDocument/2006/relationships/customXml" Target="../ink/ink756.xml"/><Relationship Id="rId60" Type="http://schemas.openxmlformats.org/officeDocument/2006/relationships/customXml" Target="../ink/ink636.xml"/><Relationship Id="rId81" Type="http://schemas.openxmlformats.org/officeDocument/2006/relationships/image" Target="../media/image397.png"/><Relationship Id="rId135" Type="http://schemas.openxmlformats.org/officeDocument/2006/relationships/image" Target="../media/image424.png"/><Relationship Id="rId156" Type="http://schemas.openxmlformats.org/officeDocument/2006/relationships/customXml" Target="../ink/ink684.xml"/><Relationship Id="rId177" Type="http://schemas.openxmlformats.org/officeDocument/2006/relationships/image" Target="../media/image445.png"/><Relationship Id="rId198" Type="http://schemas.openxmlformats.org/officeDocument/2006/relationships/customXml" Target="../ink/ink705.xml"/><Relationship Id="rId202" Type="http://schemas.openxmlformats.org/officeDocument/2006/relationships/customXml" Target="../ink/ink707.xml"/><Relationship Id="rId223" Type="http://schemas.openxmlformats.org/officeDocument/2006/relationships/image" Target="../media/image468.png"/><Relationship Id="rId244" Type="http://schemas.openxmlformats.org/officeDocument/2006/relationships/customXml" Target="../ink/ink728.xml"/><Relationship Id="rId18" Type="http://schemas.openxmlformats.org/officeDocument/2006/relationships/customXml" Target="../ink/ink615.xml"/><Relationship Id="rId39" Type="http://schemas.openxmlformats.org/officeDocument/2006/relationships/image" Target="../media/image376.png"/><Relationship Id="rId265" Type="http://schemas.openxmlformats.org/officeDocument/2006/relationships/image" Target="../media/image489.png"/><Relationship Id="rId286" Type="http://schemas.openxmlformats.org/officeDocument/2006/relationships/customXml" Target="../ink/ink749.xml"/><Relationship Id="rId50" Type="http://schemas.openxmlformats.org/officeDocument/2006/relationships/customXml" Target="../ink/ink631.xml"/><Relationship Id="rId104" Type="http://schemas.openxmlformats.org/officeDocument/2006/relationships/customXml" Target="../ink/ink658.xml"/><Relationship Id="rId125" Type="http://schemas.openxmlformats.org/officeDocument/2006/relationships/image" Target="../media/image419.png"/><Relationship Id="rId146" Type="http://schemas.openxmlformats.org/officeDocument/2006/relationships/customXml" Target="../ink/ink679.xml"/><Relationship Id="rId167" Type="http://schemas.openxmlformats.org/officeDocument/2006/relationships/image" Target="../media/image440.png"/><Relationship Id="rId188" Type="http://schemas.openxmlformats.org/officeDocument/2006/relationships/customXml" Target="../ink/ink700.xml"/><Relationship Id="rId71" Type="http://schemas.openxmlformats.org/officeDocument/2006/relationships/image" Target="../media/image392.png"/><Relationship Id="rId92" Type="http://schemas.openxmlformats.org/officeDocument/2006/relationships/customXml" Target="../ink/ink652.xml"/><Relationship Id="rId213" Type="http://schemas.openxmlformats.org/officeDocument/2006/relationships/image" Target="../media/image463.png"/><Relationship Id="rId234" Type="http://schemas.openxmlformats.org/officeDocument/2006/relationships/customXml" Target="../ink/ink723.xml"/><Relationship Id="rId2" Type="http://schemas.openxmlformats.org/officeDocument/2006/relationships/customXml" Target="../ink/ink607.xml"/><Relationship Id="rId29" Type="http://schemas.openxmlformats.org/officeDocument/2006/relationships/image" Target="../media/image371.png"/><Relationship Id="rId255" Type="http://schemas.openxmlformats.org/officeDocument/2006/relationships/image" Target="../media/image484.png"/><Relationship Id="rId276" Type="http://schemas.openxmlformats.org/officeDocument/2006/relationships/customXml" Target="../ink/ink744.xml"/><Relationship Id="rId297" Type="http://schemas.openxmlformats.org/officeDocument/2006/relationships/image" Target="../media/image505.png"/><Relationship Id="rId40" Type="http://schemas.openxmlformats.org/officeDocument/2006/relationships/customXml" Target="../ink/ink626.xml"/><Relationship Id="rId115" Type="http://schemas.openxmlformats.org/officeDocument/2006/relationships/image" Target="../media/image414.png"/><Relationship Id="rId136" Type="http://schemas.openxmlformats.org/officeDocument/2006/relationships/customXml" Target="../ink/ink674.xml"/><Relationship Id="rId157" Type="http://schemas.openxmlformats.org/officeDocument/2006/relationships/image" Target="../media/image435.png"/><Relationship Id="rId178" Type="http://schemas.openxmlformats.org/officeDocument/2006/relationships/customXml" Target="../ink/ink695.xml"/><Relationship Id="rId301" Type="http://schemas.openxmlformats.org/officeDocument/2006/relationships/image" Target="../media/image507.png"/><Relationship Id="rId61" Type="http://schemas.openxmlformats.org/officeDocument/2006/relationships/image" Target="../media/image387.png"/><Relationship Id="rId82" Type="http://schemas.openxmlformats.org/officeDocument/2006/relationships/customXml" Target="../ink/ink647.xml"/><Relationship Id="rId199" Type="http://schemas.openxmlformats.org/officeDocument/2006/relationships/image" Target="../media/image456.png"/><Relationship Id="rId203" Type="http://schemas.openxmlformats.org/officeDocument/2006/relationships/image" Target="../media/image458.png"/><Relationship Id="rId19" Type="http://schemas.openxmlformats.org/officeDocument/2006/relationships/image" Target="../media/image3660.png"/><Relationship Id="rId224" Type="http://schemas.openxmlformats.org/officeDocument/2006/relationships/customXml" Target="../ink/ink718.xml"/><Relationship Id="rId245" Type="http://schemas.openxmlformats.org/officeDocument/2006/relationships/image" Target="../media/image479.png"/><Relationship Id="rId266" Type="http://schemas.openxmlformats.org/officeDocument/2006/relationships/customXml" Target="../ink/ink739.xml"/><Relationship Id="rId287" Type="http://schemas.openxmlformats.org/officeDocument/2006/relationships/image" Target="../media/image500.png"/><Relationship Id="rId30" Type="http://schemas.openxmlformats.org/officeDocument/2006/relationships/customXml" Target="../ink/ink621.xml"/><Relationship Id="rId105" Type="http://schemas.openxmlformats.org/officeDocument/2006/relationships/image" Target="../media/image409.png"/><Relationship Id="rId126" Type="http://schemas.openxmlformats.org/officeDocument/2006/relationships/customXml" Target="../ink/ink669.xml"/><Relationship Id="rId147" Type="http://schemas.openxmlformats.org/officeDocument/2006/relationships/image" Target="../media/image430.png"/><Relationship Id="rId168" Type="http://schemas.openxmlformats.org/officeDocument/2006/relationships/customXml" Target="../ink/ink690.xml"/><Relationship Id="rId51" Type="http://schemas.openxmlformats.org/officeDocument/2006/relationships/image" Target="../media/image382.png"/><Relationship Id="rId72" Type="http://schemas.openxmlformats.org/officeDocument/2006/relationships/customXml" Target="../ink/ink642.xml"/><Relationship Id="rId93" Type="http://schemas.openxmlformats.org/officeDocument/2006/relationships/image" Target="../media/image403.png"/><Relationship Id="rId189" Type="http://schemas.openxmlformats.org/officeDocument/2006/relationships/image" Target="../media/image451.png"/><Relationship Id="rId3" Type="http://schemas.openxmlformats.org/officeDocument/2006/relationships/image" Target="../media/image3580.png"/><Relationship Id="rId214" Type="http://schemas.openxmlformats.org/officeDocument/2006/relationships/customXml" Target="../ink/ink713.xml"/><Relationship Id="rId235" Type="http://schemas.openxmlformats.org/officeDocument/2006/relationships/image" Target="../media/image474.png"/><Relationship Id="rId256" Type="http://schemas.openxmlformats.org/officeDocument/2006/relationships/customXml" Target="../ink/ink734.xml"/><Relationship Id="rId277" Type="http://schemas.openxmlformats.org/officeDocument/2006/relationships/image" Target="../media/image495.png"/><Relationship Id="rId298" Type="http://schemas.openxmlformats.org/officeDocument/2006/relationships/customXml" Target="../ink/ink755.xml"/><Relationship Id="rId116" Type="http://schemas.openxmlformats.org/officeDocument/2006/relationships/customXml" Target="../ink/ink664.xml"/><Relationship Id="rId137" Type="http://schemas.openxmlformats.org/officeDocument/2006/relationships/image" Target="../media/image425.png"/><Relationship Id="rId158" Type="http://schemas.openxmlformats.org/officeDocument/2006/relationships/customXml" Target="../ink/ink685.xml"/><Relationship Id="rId20" Type="http://schemas.openxmlformats.org/officeDocument/2006/relationships/customXml" Target="../ink/ink616.xml"/><Relationship Id="rId41" Type="http://schemas.openxmlformats.org/officeDocument/2006/relationships/image" Target="../media/image377.png"/><Relationship Id="rId62" Type="http://schemas.openxmlformats.org/officeDocument/2006/relationships/customXml" Target="../ink/ink637.xml"/><Relationship Id="rId83" Type="http://schemas.openxmlformats.org/officeDocument/2006/relationships/image" Target="../media/image398.png"/><Relationship Id="rId179" Type="http://schemas.openxmlformats.org/officeDocument/2006/relationships/image" Target="../media/image446.png"/><Relationship Id="rId190" Type="http://schemas.openxmlformats.org/officeDocument/2006/relationships/customXml" Target="../ink/ink701.xml"/><Relationship Id="rId204" Type="http://schemas.openxmlformats.org/officeDocument/2006/relationships/customXml" Target="../ink/ink708.xml"/><Relationship Id="rId225" Type="http://schemas.openxmlformats.org/officeDocument/2006/relationships/image" Target="../media/image469.png"/><Relationship Id="rId246" Type="http://schemas.openxmlformats.org/officeDocument/2006/relationships/customXml" Target="../ink/ink729.xml"/><Relationship Id="rId267" Type="http://schemas.openxmlformats.org/officeDocument/2006/relationships/image" Target="../media/image490.png"/><Relationship Id="rId288" Type="http://schemas.openxmlformats.org/officeDocument/2006/relationships/customXml" Target="../ink/ink750.xml"/><Relationship Id="rId106" Type="http://schemas.openxmlformats.org/officeDocument/2006/relationships/customXml" Target="../ink/ink659.xml"/><Relationship Id="rId127" Type="http://schemas.openxmlformats.org/officeDocument/2006/relationships/image" Target="../media/image420.png"/><Relationship Id="rId10" Type="http://schemas.openxmlformats.org/officeDocument/2006/relationships/customXml" Target="../ink/ink611.xml"/><Relationship Id="rId31" Type="http://schemas.openxmlformats.org/officeDocument/2006/relationships/image" Target="../media/image372.png"/><Relationship Id="rId52" Type="http://schemas.openxmlformats.org/officeDocument/2006/relationships/customXml" Target="../ink/ink632.xml"/><Relationship Id="rId73" Type="http://schemas.openxmlformats.org/officeDocument/2006/relationships/image" Target="../media/image393.png"/><Relationship Id="rId94" Type="http://schemas.openxmlformats.org/officeDocument/2006/relationships/customXml" Target="../ink/ink653.xml"/><Relationship Id="rId148" Type="http://schemas.openxmlformats.org/officeDocument/2006/relationships/customXml" Target="../ink/ink680.xml"/><Relationship Id="rId169" Type="http://schemas.openxmlformats.org/officeDocument/2006/relationships/image" Target="../media/image441.png"/><Relationship Id="rId4" Type="http://schemas.openxmlformats.org/officeDocument/2006/relationships/customXml" Target="../ink/ink608.xml"/><Relationship Id="rId180" Type="http://schemas.openxmlformats.org/officeDocument/2006/relationships/customXml" Target="../ink/ink696.xml"/><Relationship Id="rId215" Type="http://schemas.openxmlformats.org/officeDocument/2006/relationships/image" Target="../media/image464.png"/><Relationship Id="rId236" Type="http://schemas.openxmlformats.org/officeDocument/2006/relationships/customXml" Target="../ink/ink724.xml"/><Relationship Id="rId257" Type="http://schemas.openxmlformats.org/officeDocument/2006/relationships/image" Target="../media/image485.png"/><Relationship Id="rId278" Type="http://schemas.openxmlformats.org/officeDocument/2006/relationships/customXml" Target="../ink/ink745.xml"/><Relationship Id="rId42" Type="http://schemas.openxmlformats.org/officeDocument/2006/relationships/customXml" Target="../ink/ink627.xml"/><Relationship Id="rId84" Type="http://schemas.openxmlformats.org/officeDocument/2006/relationships/customXml" Target="../ink/ink648.xml"/><Relationship Id="rId138" Type="http://schemas.openxmlformats.org/officeDocument/2006/relationships/customXml" Target="../ink/ink675.xml"/><Relationship Id="rId191" Type="http://schemas.openxmlformats.org/officeDocument/2006/relationships/image" Target="../media/image452.png"/><Relationship Id="rId205" Type="http://schemas.openxmlformats.org/officeDocument/2006/relationships/image" Target="../media/image459.png"/><Relationship Id="rId247" Type="http://schemas.openxmlformats.org/officeDocument/2006/relationships/image" Target="../media/image480.png"/><Relationship Id="rId107" Type="http://schemas.openxmlformats.org/officeDocument/2006/relationships/image" Target="../media/image410.png"/><Relationship Id="rId289" Type="http://schemas.openxmlformats.org/officeDocument/2006/relationships/image" Target="../media/image501.png"/><Relationship Id="rId11" Type="http://schemas.openxmlformats.org/officeDocument/2006/relationships/image" Target="../media/image3620.png"/><Relationship Id="rId53" Type="http://schemas.openxmlformats.org/officeDocument/2006/relationships/image" Target="../media/image383.png"/><Relationship Id="rId149" Type="http://schemas.openxmlformats.org/officeDocument/2006/relationships/image" Target="../media/image431.png"/><Relationship Id="rId95" Type="http://schemas.openxmlformats.org/officeDocument/2006/relationships/image" Target="../media/image404.png"/><Relationship Id="rId160" Type="http://schemas.openxmlformats.org/officeDocument/2006/relationships/customXml" Target="../ink/ink686.xml"/><Relationship Id="rId216" Type="http://schemas.openxmlformats.org/officeDocument/2006/relationships/customXml" Target="../ink/ink714.xml"/><Relationship Id="rId258" Type="http://schemas.openxmlformats.org/officeDocument/2006/relationships/customXml" Target="../ink/ink735.xml"/><Relationship Id="rId22" Type="http://schemas.openxmlformats.org/officeDocument/2006/relationships/customXml" Target="../ink/ink617.xml"/><Relationship Id="rId64" Type="http://schemas.openxmlformats.org/officeDocument/2006/relationships/customXml" Target="../ink/ink638.xml"/><Relationship Id="rId118" Type="http://schemas.openxmlformats.org/officeDocument/2006/relationships/customXml" Target="../ink/ink665.xml"/><Relationship Id="rId171" Type="http://schemas.openxmlformats.org/officeDocument/2006/relationships/image" Target="../media/image442.png"/><Relationship Id="rId227" Type="http://schemas.openxmlformats.org/officeDocument/2006/relationships/image" Target="../media/image470.png"/><Relationship Id="rId269" Type="http://schemas.openxmlformats.org/officeDocument/2006/relationships/image" Target="../media/image491.png"/><Relationship Id="rId33" Type="http://schemas.openxmlformats.org/officeDocument/2006/relationships/image" Target="../media/image373.png"/><Relationship Id="rId129" Type="http://schemas.openxmlformats.org/officeDocument/2006/relationships/image" Target="../media/image421.png"/><Relationship Id="rId280" Type="http://schemas.openxmlformats.org/officeDocument/2006/relationships/customXml" Target="../ink/ink746.xml"/><Relationship Id="rId75" Type="http://schemas.openxmlformats.org/officeDocument/2006/relationships/image" Target="../media/image394.png"/><Relationship Id="rId140" Type="http://schemas.openxmlformats.org/officeDocument/2006/relationships/customXml" Target="../ink/ink676.xml"/><Relationship Id="rId182" Type="http://schemas.openxmlformats.org/officeDocument/2006/relationships/customXml" Target="../ink/ink69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2.png"/><Relationship Id="rId21" Type="http://schemas.openxmlformats.org/officeDocument/2006/relationships/image" Target="../media/image515.png"/><Relationship Id="rId324" Type="http://schemas.openxmlformats.org/officeDocument/2006/relationships/image" Target="../media/image665.png"/><Relationship Id="rId531" Type="http://schemas.openxmlformats.org/officeDocument/2006/relationships/customXml" Target="../ink/ink1022.xml"/><Relationship Id="rId170" Type="http://schemas.openxmlformats.org/officeDocument/2006/relationships/customXml" Target="../ink/ink841.xml"/><Relationship Id="rId268" Type="http://schemas.openxmlformats.org/officeDocument/2006/relationships/customXml" Target="../ink/ink890.xml"/><Relationship Id="rId475" Type="http://schemas.openxmlformats.org/officeDocument/2006/relationships/customXml" Target="../ink/ink994.xml"/><Relationship Id="rId32" Type="http://schemas.openxmlformats.org/officeDocument/2006/relationships/customXml" Target="../ink/ink772.xml"/><Relationship Id="rId128" Type="http://schemas.openxmlformats.org/officeDocument/2006/relationships/customXml" Target="../ink/ink820.xml"/><Relationship Id="rId335" Type="http://schemas.openxmlformats.org/officeDocument/2006/relationships/customXml" Target="../ink/ink924.xml"/><Relationship Id="rId5" Type="http://schemas.openxmlformats.org/officeDocument/2006/relationships/image" Target="../media/image5070.png"/><Relationship Id="rId181" Type="http://schemas.openxmlformats.org/officeDocument/2006/relationships/image" Target="../media/image594.png"/><Relationship Id="rId237" Type="http://schemas.openxmlformats.org/officeDocument/2006/relationships/image" Target="../media/image622.png"/><Relationship Id="rId402" Type="http://schemas.openxmlformats.org/officeDocument/2006/relationships/image" Target="../media/image704.png"/><Relationship Id="rId279" Type="http://schemas.openxmlformats.org/officeDocument/2006/relationships/image" Target="../media/image643.png"/><Relationship Id="rId444" Type="http://schemas.openxmlformats.org/officeDocument/2006/relationships/image" Target="../media/image725.png"/><Relationship Id="rId486" Type="http://schemas.openxmlformats.org/officeDocument/2006/relationships/image" Target="../media/image746.png"/><Relationship Id="rId43" Type="http://schemas.openxmlformats.org/officeDocument/2006/relationships/image" Target="../media/image526.png"/><Relationship Id="rId139" Type="http://schemas.openxmlformats.org/officeDocument/2006/relationships/image" Target="../media/image573.png"/><Relationship Id="rId290" Type="http://schemas.openxmlformats.org/officeDocument/2006/relationships/image" Target="../media/image648.png"/><Relationship Id="rId304" Type="http://schemas.openxmlformats.org/officeDocument/2006/relationships/image" Target="../media/image655.png"/><Relationship Id="rId346" Type="http://schemas.openxmlformats.org/officeDocument/2006/relationships/image" Target="../media/image676.png"/><Relationship Id="rId388" Type="http://schemas.openxmlformats.org/officeDocument/2006/relationships/image" Target="../media/image697.png"/><Relationship Id="rId511" Type="http://schemas.openxmlformats.org/officeDocument/2006/relationships/customXml" Target="../ink/ink1012.xml"/><Relationship Id="rId85" Type="http://schemas.openxmlformats.org/officeDocument/2006/relationships/image" Target="../media/image546.png"/><Relationship Id="rId150" Type="http://schemas.openxmlformats.org/officeDocument/2006/relationships/customXml" Target="../ink/ink831.xml"/><Relationship Id="rId192" Type="http://schemas.openxmlformats.org/officeDocument/2006/relationships/customXml" Target="../ink/ink852.xml"/><Relationship Id="rId206" Type="http://schemas.openxmlformats.org/officeDocument/2006/relationships/customXml" Target="../ink/ink859.xml"/><Relationship Id="rId413" Type="http://schemas.openxmlformats.org/officeDocument/2006/relationships/customXml" Target="../ink/ink963.xml"/><Relationship Id="rId248" Type="http://schemas.openxmlformats.org/officeDocument/2006/relationships/customXml" Target="../ink/ink880.xml"/><Relationship Id="rId455" Type="http://schemas.openxmlformats.org/officeDocument/2006/relationships/customXml" Target="../ink/ink984.xml"/><Relationship Id="rId497" Type="http://schemas.openxmlformats.org/officeDocument/2006/relationships/customXml" Target="../ink/ink1005.xml"/><Relationship Id="rId12" Type="http://schemas.openxmlformats.org/officeDocument/2006/relationships/customXml" Target="../ink/ink762.xml"/><Relationship Id="rId108" Type="http://schemas.openxmlformats.org/officeDocument/2006/relationships/customXml" Target="../ink/ink810.xml"/><Relationship Id="rId315" Type="http://schemas.openxmlformats.org/officeDocument/2006/relationships/customXml" Target="../ink/ink914.xml"/><Relationship Id="rId357" Type="http://schemas.openxmlformats.org/officeDocument/2006/relationships/customXml" Target="../ink/ink935.xml"/><Relationship Id="rId522" Type="http://schemas.openxmlformats.org/officeDocument/2006/relationships/image" Target="../media/image764.png"/><Relationship Id="rId54" Type="http://schemas.openxmlformats.org/officeDocument/2006/relationships/customXml" Target="../ink/ink783.xml"/><Relationship Id="rId96" Type="http://schemas.openxmlformats.org/officeDocument/2006/relationships/customXml" Target="../ink/ink804.xml"/><Relationship Id="rId161" Type="http://schemas.openxmlformats.org/officeDocument/2006/relationships/image" Target="../media/image584.png"/><Relationship Id="rId217" Type="http://schemas.openxmlformats.org/officeDocument/2006/relationships/image" Target="../media/image612.png"/><Relationship Id="rId399" Type="http://schemas.openxmlformats.org/officeDocument/2006/relationships/customXml" Target="../ink/ink956.xml"/><Relationship Id="rId259" Type="http://schemas.openxmlformats.org/officeDocument/2006/relationships/image" Target="../media/image633.png"/><Relationship Id="rId424" Type="http://schemas.openxmlformats.org/officeDocument/2006/relationships/image" Target="../media/image715.png"/><Relationship Id="rId466" Type="http://schemas.openxmlformats.org/officeDocument/2006/relationships/image" Target="../media/image736.png"/><Relationship Id="rId23" Type="http://schemas.openxmlformats.org/officeDocument/2006/relationships/image" Target="../media/image516.png"/><Relationship Id="rId119" Type="http://schemas.openxmlformats.org/officeDocument/2006/relationships/image" Target="../media/image563.png"/><Relationship Id="rId270" Type="http://schemas.openxmlformats.org/officeDocument/2006/relationships/customXml" Target="../ink/ink891.xml"/><Relationship Id="rId326" Type="http://schemas.openxmlformats.org/officeDocument/2006/relationships/image" Target="../media/image666.png"/><Relationship Id="rId65" Type="http://schemas.openxmlformats.org/officeDocument/2006/relationships/image" Target="../media/image536.png"/><Relationship Id="rId130" Type="http://schemas.openxmlformats.org/officeDocument/2006/relationships/customXml" Target="../ink/ink821.xml"/><Relationship Id="rId368" Type="http://schemas.openxmlformats.org/officeDocument/2006/relationships/image" Target="../media/image687.png"/><Relationship Id="rId172" Type="http://schemas.openxmlformats.org/officeDocument/2006/relationships/customXml" Target="../ink/ink842.xml"/><Relationship Id="rId228" Type="http://schemas.openxmlformats.org/officeDocument/2006/relationships/customXml" Target="../ink/ink870.xml"/><Relationship Id="rId435" Type="http://schemas.openxmlformats.org/officeDocument/2006/relationships/customXml" Target="../ink/ink974.xml"/><Relationship Id="rId477" Type="http://schemas.openxmlformats.org/officeDocument/2006/relationships/customXml" Target="../ink/ink995.xml"/><Relationship Id="rId281" Type="http://schemas.openxmlformats.org/officeDocument/2006/relationships/image" Target="../media/image644.png"/><Relationship Id="rId337" Type="http://schemas.openxmlformats.org/officeDocument/2006/relationships/customXml" Target="../ink/ink925.xml"/><Relationship Id="rId502" Type="http://schemas.openxmlformats.org/officeDocument/2006/relationships/image" Target="../media/image754.png"/><Relationship Id="rId34" Type="http://schemas.openxmlformats.org/officeDocument/2006/relationships/customXml" Target="../ink/ink773.xml"/><Relationship Id="rId76" Type="http://schemas.openxmlformats.org/officeDocument/2006/relationships/customXml" Target="../ink/ink794.xml"/><Relationship Id="rId141" Type="http://schemas.openxmlformats.org/officeDocument/2006/relationships/image" Target="../media/image574.png"/><Relationship Id="rId379" Type="http://schemas.openxmlformats.org/officeDocument/2006/relationships/customXml" Target="../ink/ink946.xml"/><Relationship Id="rId7" Type="http://schemas.openxmlformats.org/officeDocument/2006/relationships/image" Target="../media/image508.png"/><Relationship Id="rId183" Type="http://schemas.openxmlformats.org/officeDocument/2006/relationships/image" Target="../media/image595.png"/><Relationship Id="rId239" Type="http://schemas.openxmlformats.org/officeDocument/2006/relationships/image" Target="../media/image623.png"/><Relationship Id="rId390" Type="http://schemas.openxmlformats.org/officeDocument/2006/relationships/image" Target="../media/image698.png"/><Relationship Id="rId404" Type="http://schemas.openxmlformats.org/officeDocument/2006/relationships/image" Target="../media/image705.png"/><Relationship Id="rId446" Type="http://schemas.openxmlformats.org/officeDocument/2006/relationships/image" Target="../media/image726.png"/><Relationship Id="rId250" Type="http://schemas.openxmlformats.org/officeDocument/2006/relationships/customXml" Target="../ink/ink881.xml"/><Relationship Id="rId292" Type="http://schemas.openxmlformats.org/officeDocument/2006/relationships/image" Target="../media/image649.png"/><Relationship Id="rId306" Type="http://schemas.openxmlformats.org/officeDocument/2006/relationships/image" Target="../media/image656.png"/><Relationship Id="rId488" Type="http://schemas.openxmlformats.org/officeDocument/2006/relationships/image" Target="../media/image747.png"/><Relationship Id="rId45" Type="http://schemas.openxmlformats.org/officeDocument/2006/relationships/image" Target="../media/image527.png"/><Relationship Id="rId87" Type="http://schemas.openxmlformats.org/officeDocument/2006/relationships/image" Target="../media/image547.png"/><Relationship Id="rId110" Type="http://schemas.openxmlformats.org/officeDocument/2006/relationships/customXml" Target="../ink/ink811.xml"/><Relationship Id="rId348" Type="http://schemas.openxmlformats.org/officeDocument/2006/relationships/image" Target="../media/image677.png"/><Relationship Id="rId513" Type="http://schemas.openxmlformats.org/officeDocument/2006/relationships/customXml" Target="../ink/ink1013.xml"/><Relationship Id="rId152" Type="http://schemas.openxmlformats.org/officeDocument/2006/relationships/customXml" Target="../ink/ink832.xml"/><Relationship Id="rId194" Type="http://schemas.openxmlformats.org/officeDocument/2006/relationships/customXml" Target="../ink/ink853.xml"/><Relationship Id="rId208" Type="http://schemas.openxmlformats.org/officeDocument/2006/relationships/customXml" Target="../ink/ink860.xml"/><Relationship Id="rId415" Type="http://schemas.openxmlformats.org/officeDocument/2006/relationships/customXml" Target="../ink/ink964.xml"/><Relationship Id="rId457" Type="http://schemas.openxmlformats.org/officeDocument/2006/relationships/customXml" Target="../ink/ink985.xml"/><Relationship Id="rId261" Type="http://schemas.openxmlformats.org/officeDocument/2006/relationships/image" Target="../media/image634.png"/><Relationship Id="rId499" Type="http://schemas.openxmlformats.org/officeDocument/2006/relationships/customXml" Target="../ink/ink1006.xml"/><Relationship Id="rId14" Type="http://schemas.openxmlformats.org/officeDocument/2006/relationships/customXml" Target="../ink/ink763.xml"/><Relationship Id="rId56" Type="http://schemas.openxmlformats.org/officeDocument/2006/relationships/customXml" Target="../ink/ink784.xml"/><Relationship Id="rId317" Type="http://schemas.openxmlformats.org/officeDocument/2006/relationships/customXml" Target="../ink/ink915.xml"/><Relationship Id="rId359" Type="http://schemas.openxmlformats.org/officeDocument/2006/relationships/customXml" Target="../ink/ink936.xml"/><Relationship Id="rId524" Type="http://schemas.openxmlformats.org/officeDocument/2006/relationships/image" Target="../media/image765.png"/><Relationship Id="rId98" Type="http://schemas.openxmlformats.org/officeDocument/2006/relationships/customXml" Target="../ink/ink805.xml"/><Relationship Id="rId121" Type="http://schemas.openxmlformats.org/officeDocument/2006/relationships/image" Target="../media/image564.png"/><Relationship Id="rId163" Type="http://schemas.openxmlformats.org/officeDocument/2006/relationships/image" Target="../media/image585.png"/><Relationship Id="rId219" Type="http://schemas.openxmlformats.org/officeDocument/2006/relationships/image" Target="../media/image613.png"/><Relationship Id="rId370" Type="http://schemas.openxmlformats.org/officeDocument/2006/relationships/image" Target="../media/image688.png"/><Relationship Id="rId426" Type="http://schemas.openxmlformats.org/officeDocument/2006/relationships/image" Target="../media/image716.png"/><Relationship Id="rId230" Type="http://schemas.openxmlformats.org/officeDocument/2006/relationships/customXml" Target="../ink/ink871.xml"/><Relationship Id="rId468" Type="http://schemas.openxmlformats.org/officeDocument/2006/relationships/image" Target="../media/image737.png"/><Relationship Id="rId25" Type="http://schemas.openxmlformats.org/officeDocument/2006/relationships/image" Target="../media/image517.png"/><Relationship Id="rId67" Type="http://schemas.openxmlformats.org/officeDocument/2006/relationships/image" Target="../media/image537.png"/><Relationship Id="rId272" Type="http://schemas.openxmlformats.org/officeDocument/2006/relationships/customXml" Target="../ink/ink892.xml"/><Relationship Id="rId328" Type="http://schemas.openxmlformats.org/officeDocument/2006/relationships/image" Target="../media/image667.png"/><Relationship Id="rId132" Type="http://schemas.openxmlformats.org/officeDocument/2006/relationships/customXml" Target="../ink/ink822.xml"/><Relationship Id="rId174" Type="http://schemas.openxmlformats.org/officeDocument/2006/relationships/customXml" Target="../ink/ink843.xml"/><Relationship Id="rId381" Type="http://schemas.openxmlformats.org/officeDocument/2006/relationships/customXml" Target="../ink/ink947.xml"/><Relationship Id="rId241" Type="http://schemas.openxmlformats.org/officeDocument/2006/relationships/image" Target="../media/image624.png"/><Relationship Id="rId437" Type="http://schemas.openxmlformats.org/officeDocument/2006/relationships/customXml" Target="../ink/ink975.xml"/><Relationship Id="rId479" Type="http://schemas.openxmlformats.org/officeDocument/2006/relationships/customXml" Target="../ink/ink996.xml"/><Relationship Id="rId36" Type="http://schemas.openxmlformats.org/officeDocument/2006/relationships/customXml" Target="../ink/ink774.xml"/><Relationship Id="rId283" Type="http://schemas.openxmlformats.org/officeDocument/2006/relationships/image" Target="../media/image645.png"/><Relationship Id="rId339" Type="http://schemas.openxmlformats.org/officeDocument/2006/relationships/customXml" Target="../ink/ink926.xml"/><Relationship Id="rId490" Type="http://schemas.openxmlformats.org/officeDocument/2006/relationships/image" Target="../media/image748.png"/><Relationship Id="rId504" Type="http://schemas.openxmlformats.org/officeDocument/2006/relationships/image" Target="../media/image755.png"/><Relationship Id="rId78" Type="http://schemas.openxmlformats.org/officeDocument/2006/relationships/customXml" Target="../ink/ink795.xml"/><Relationship Id="rId101" Type="http://schemas.openxmlformats.org/officeDocument/2006/relationships/image" Target="../media/image554.png"/><Relationship Id="rId143" Type="http://schemas.openxmlformats.org/officeDocument/2006/relationships/image" Target="../media/image575.png"/><Relationship Id="rId185" Type="http://schemas.openxmlformats.org/officeDocument/2006/relationships/image" Target="../media/image596.png"/><Relationship Id="rId350" Type="http://schemas.openxmlformats.org/officeDocument/2006/relationships/image" Target="../media/image678.png"/><Relationship Id="rId406" Type="http://schemas.openxmlformats.org/officeDocument/2006/relationships/image" Target="../media/image706.png"/><Relationship Id="rId9" Type="http://schemas.openxmlformats.org/officeDocument/2006/relationships/image" Target="../media/image509.png"/><Relationship Id="rId210" Type="http://schemas.openxmlformats.org/officeDocument/2006/relationships/customXml" Target="../ink/ink861.xml"/><Relationship Id="rId392" Type="http://schemas.openxmlformats.org/officeDocument/2006/relationships/image" Target="../media/image699.png"/><Relationship Id="rId448" Type="http://schemas.openxmlformats.org/officeDocument/2006/relationships/image" Target="../media/image727.png"/><Relationship Id="rId252" Type="http://schemas.openxmlformats.org/officeDocument/2006/relationships/customXml" Target="../ink/ink882.xml"/><Relationship Id="rId294" Type="http://schemas.openxmlformats.org/officeDocument/2006/relationships/image" Target="../media/image650.png"/><Relationship Id="rId308" Type="http://schemas.openxmlformats.org/officeDocument/2006/relationships/image" Target="../media/image657.png"/><Relationship Id="rId515" Type="http://schemas.openxmlformats.org/officeDocument/2006/relationships/customXml" Target="../ink/ink1014.xml"/><Relationship Id="rId47" Type="http://schemas.openxmlformats.org/officeDocument/2006/relationships/image" Target="../media/image528.png"/><Relationship Id="rId89" Type="http://schemas.openxmlformats.org/officeDocument/2006/relationships/image" Target="../media/image548.png"/><Relationship Id="rId112" Type="http://schemas.openxmlformats.org/officeDocument/2006/relationships/customXml" Target="../ink/ink812.xml"/><Relationship Id="rId154" Type="http://schemas.openxmlformats.org/officeDocument/2006/relationships/customXml" Target="../ink/ink833.xml"/><Relationship Id="rId361" Type="http://schemas.openxmlformats.org/officeDocument/2006/relationships/customXml" Target="../ink/ink937.xml"/><Relationship Id="rId196" Type="http://schemas.openxmlformats.org/officeDocument/2006/relationships/customXml" Target="../ink/ink854.xml"/><Relationship Id="rId417" Type="http://schemas.openxmlformats.org/officeDocument/2006/relationships/customXml" Target="../ink/ink965.xml"/><Relationship Id="rId459" Type="http://schemas.openxmlformats.org/officeDocument/2006/relationships/customXml" Target="../ink/ink986.xml"/><Relationship Id="rId16" Type="http://schemas.openxmlformats.org/officeDocument/2006/relationships/customXml" Target="../ink/ink764.xml"/><Relationship Id="rId221" Type="http://schemas.openxmlformats.org/officeDocument/2006/relationships/image" Target="../media/image614.png"/><Relationship Id="rId263" Type="http://schemas.openxmlformats.org/officeDocument/2006/relationships/image" Target="../media/image635.png"/><Relationship Id="rId319" Type="http://schemas.openxmlformats.org/officeDocument/2006/relationships/customXml" Target="../ink/ink916.xml"/><Relationship Id="rId470" Type="http://schemas.openxmlformats.org/officeDocument/2006/relationships/image" Target="../media/image738.png"/><Relationship Id="rId526" Type="http://schemas.openxmlformats.org/officeDocument/2006/relationships/image" Target="../media/image766.png"/><Relationship Id="rId58" Type="http://schemas.openxmlformats.org/officeDocument/2006/relationships/customXml" Target="../ink/ink785.xml"/><Relationship Id="rId123" Type="http://schemas.openxmlformats.org/officeDocument/2006/relationships/image" Target="../media/image565.png"/><Relationship Id="rId330" Type="http://schemas.openxmlformats.org/officeDocument/2006/relationships/image" Target="../media/image668.png"/><Relationship Id="rId165" Type="http://schemas.openxmlformats.org/officeDocument/2006/relationships/image" Target="../media/image586.png"/><Relationship Id="rId372" Type="http://schemas.openxmlformats.org/officeDocument/2006/relationships/image" Target="../media/image689.png"/><Relationship Id="rId428" Type="http://schemas.openxmlformats.org/officeDocument/2006/relationships/image" Target="../media/image717.png"/><Relationship Id="rId232" Type="http://schemas.openxmlformats.org/officeDocument/2006/relationships/customXml" Target="../ink/ink872.xml"/><Relationship Id="rId274" Type="http://schemas.openxmlformats.org/officeDocument/2006/relationships/customXml" Target="../ink/ink893.xml"/><Relationship Id="rId481" Type="http://schemas.openxmlformats.org/officeDocument/2006/relationships/customXml" Target="../ink/ink997.xml"/><Relationship Id="rId27" Type="http://schemas.openxmlformats.org/officeDocument/2006/relationships/image" Target="../media/image518.png"/><Relationship Id="rId69" Type="http://schemas.openxmlformats.org/officeDocument/2006/relationships/image" Target="../media/image538.png"/><Relationship Id="rId134" Type="http://schemas.openxmlformats.org/officeDocument/2006/relationships/customXml" Target="../ink/ink823.xml"/><Relationship Id="rId80" Type="http://schemas.openxmlformats.org/officeDocument/2006/relationships/customXml" Target="../ink/ink796.xml"/><Relationship Id="rId176" Type="http://schemas.openxmlformats.org/officeDocument/2006/relationships/customXml" Target="../ink/ink844.xml"/><Relationship Id="rId341" Type="http://schemas.openxmlformats.org/officeDocument/2006/relationships/customXml" Target="../ink/ink927.xml"/><Relationship Id="rId383" Type="http://schemas.openxmlformats.org/officeDocument/2006/relationships/customXml" Target="../ink/ink948.xml"/><Relationship Id="rId439" Type="http://schemas.openxmlformats.org/officeDocument/2006/relationships/customXml" Target="../ink/ink976.xml"/><Relationship Id="rId201" Type="http://schemas.openxmlformats.org/officeDocument/2006/relationships/image" Target="../media/image604.png"/><Relationship Id="rId243" Type="http://schemas.openxmlformats.org/officeDocument/2006/relationships/image" Target="../media/image625.png"/><Relationship Id="rId285" Type="http://schemas.openxmlformats.org/officeDocument/2006/relationships/customXml" Target="../ink/ink899.xml"/><Relationship Id="rId450" Type="http://schemas.openxmlformats.org/officeDocument/2006/relationships/image" Target="../media/image728.png"/><Relationship Id="rId506" Type="http://schemas.openxmlformats.org/officeDocument/2006/relationships/image" Target="../media/image756.png"/><Relationship Id="rId38" Type="http://schemas.openxmlformats.org/officeDocument/2006/relationships/customXml" Target="../ink/ink775.xml"/><Relationship Id="rId103" Type="http://schemas.openxmlformats.org/officeDocument/2006/relationships/image" Target="../media/image555.png"/><Relationship Id="rId310" Type="http://schemas.openxmlformats.org/officeDocument/2006/relationships/image" Target="../media/image658.png"/><Relationship Id="rId492" Type="http://schemas.openxmlformats.org/officeDocument/2006/relationships/image" Target="../media/image749.png"/><Relationship Id="rId91" Type="http://schemas.openxmlformats.org/officeDocument/2006/relationships/image" Target="../media/image549.png"/><Relationship Id="rId145" Type="http://schemas.openxmlformats.org/officeDocument/2006/relationships/image" Target="../media/image576.png"/><Relationship Id="rId187" Type="http://schemas.openxmlformats.org/officeDocument/2006/relationships/image" Target="../media/image597.png"/><Relationship Id="rId352" Type="http://schemas.openxmlformats.org/officeDocument/2006/relationships/image" Target="../media/image679.png"/><Relationship Id="rId394" Type="http://schemas.openxmlformats.org/officeDocument/2006/relationships/image" Target="../media/image700.png"/><Relationship Id="rId408" Type="http://schemas.openxmlformats.org/officeDocument/2006/relationships/image" Target="../media/image707.png"/><Relationship Id="rId212" Type="http://schemas.openxmlformats.org/officeDocument/2006/relationships/customXml" Target="../ink/ink862.xml"/><Relationship Id="rId254" Type="http://schemas.openxmlformats.org/officeDocument/2006/relationships/customXml" Target="../ink/ink883.xml"/><Relationship Id="rId49" Type="http://schemas.openxmlformats.org/officeDocument/2006/relationships/image" Target="../media/image529.png"/><Relationship Id="rId114" Type="http://schemas.openxmlformats.org/officeDocument/2006/relationships/customXml" Target="../ink/ink813.xml"/><Relationship Id="rId296" Type="http://schemas.openxmlformats.org/officeDocument/2006/relationships/image" Target="../media/image651.png"/><Relationship Id="rId461" Type="http://schemas.openxmlformats.org/officeDocument/2006/relationships/customXml" Target="../ink/ink987.xml"/><Relationship Id="rId517" Type="http://schemas.openxmlformats.org/officeDocument/2006/relationships/customXml" Target="../ink/ink1015.xml"/><Relationship Id="rId60" Type="http://schemas.openxmlformats.org/officeDocument/2006/relationships/customXml" Target="../ink/ink786.xml"/><Relationship Id="rId156" Type="http://schemas.openxmlformats.org/officeDocument/2006/relationships/customXml" Target="../ink/ink834.xml"/><Relationship Id="rId198" Type="http://schemas.openxmlformats.org/officeDocument/2006/relationships/customXml" Target="../ink/ink855.xml"/><Relationship Id="rId321" Type="http://schemas.openxmlformats.org/officeDocument/2006/relationships/customXml" Target="../ink/ink917.xml"/><Relationship Id="rId363" Type="http://schemas.openxmlformats.org/officeDocument/2006/relationships/customXml" Target="../ink/ink938.xml"/><Relationship Id="rId419" Type="http://schemas.openxmlformats.org/officeDocument/2006/relationships/customXml" Target="../ink/ink966.xml"/><Relationship Id="rId223" Type="http://schemas.openxmlformats.org/officeDocument/2006/relationships/image" Target="../media/image615.png"/><Relationship Id="rId430" Type="http://schemas.openxmlformats.org/officeDocument/2006/relationships/image" Target="../media/image718.png"/><Relationship Id="rId18" Type="http://schemas.openxmlformats.org/officeDocument/2006/relationships/customXml" Target="../ink/ink765.xml"/><Relationship Id="rId265" Type="http://schemas.openxmlformats.org/officeDocument/2006/relationships/image" Target="../media/image636.png"/><Relationship Id="rId472" Type="http://schemas.openxmlformats.org/officeDocument/2006/relationships/image" Target="../media/image739.png"/><Relationship Id="rId528" Type="http://schemas.openxmlformats.org/officeDocument/2006/relationships/image" Target="../media/image767.png"/><Relationship Id="rId125" Type="http://schemas.openxmlformats.org/officeDocument/2006/relationships/image" Target="../media/image566.png"/><Relationship Id="rId167" Type="http://schemas.openxmlformats.org/officeDocument/2006/relationships/image" Target="../media/image587.png"/><Relationship Id="rId332" Type="http://schemas.openxmlformats.org/officeDocument/2006/relationships/image" Target="../media/image669.png"/><Relationship Id="rId374" Type="http://schemas.openxmlformats.org/officeDocument/2006/relationships/image" Target="../media/image690.png"/><Relationship Id="rId71" Type="http://schemas.openxmlformats.org/officeDocument/2006/relationships/image" Target="../media/image539.png"/><Relationship Id="rId234" Type="http://schemas.openxmlformats.org/officeDocument/2006/relationships/customXml" Target="../ink/ink873.xml"/><Relationship Id="rId2" Type="http://schemas.openxmlformats.org/officeDocument/2006/relationships/customXml" Target="../ink/ink757.xml"/><Relationship Id="rId29" Type="http://schemas.openxmlformats.org/officeDocument/2006/relationships/image" Target="../media/image519.png"/><Relationship Id="rId276" Type="http://schemas.openxmlformats.org/officeDocument/2006/relationships/customXml" Target="../ink/ink894.xml"/><Relationship Id="rId441" Type="http://schemas.openxmlformats.org/officeDocument/2006/relationships/customXml" Target="../ink/ink977.xml"/><Relationship Id="rId483" Type="http://schemas.openxmlformats.org/officeDocument/2006/relationships/customXml" Target="../ink/ink998.xml"/><Relationship Id="rId40" Type="http://schemas.openxmlformats.org/officeDocument/2006/relationships/customXml" Target="../ink/ink776.xml"/><Relationship Id="rId136" Type="http://schemas.openxmlformats.org/officeDocument/2006/relationships/customXml" Target="../ink/ink824.xml"/><Relationship Id="rId178" Type="http://schemas.openxmlformats.org/officeDocument/2006/relationships/customXml" Target="../ink/ink845.xml"/><Relationship Id="rId301" Type="http://schemas.openxmlformats.org/officeDocument/2006/relationships/customXml" Target="../ink/ink907.xml"/><Relationship Id="rId343" Type="http://schemas.openxmlformats.org/officeDocument/2006/relationships/customXml" Target="../ink/ink928.xml"/><Relationship Id="rId82" Type="http://schemas.openxmlformats.org/officeDocument/2006/relationships/customXml" Target="../ink/ink797.xml"/><Relationship Id="rId203" Type="http://schemas.openxmlformats.org/officeDocument/2006/relationships/image" Target="../media/image605.png"/><Relationship Id="rId385" Type="http://schemas.openxmlformats.org/officeDocument/2006/relationships/customXml" Target="../ink/ink949.xml"/><Relationship Id="rId245" Type="http://schemas.openxmlformats.org/officeDocument/2006/relationships/image" Target="../media/image626.png"/><Relationship Id="rId287" Type="http://schemas.openxmlformats.org/officeDocument/2006/relationships/customXml" Target="../ink/ink900.xml"/><Relationship Id="rId410" Type="http://schemas.openxmlformats.org/officeDocument/2006/relationships/image" Target="../media/image708.png"/><Relationship Id="rId452" Type="http://schemas.openxmlformats.org/officeDocument/2006/relationships/image" Target="../media/image729.png"/><Relationship Id="rId494" Type="http://schemas.openxmlformats.org/officeDocument/2006/relationships/image" Target="../media/image750.png"/><Relationship Id="rId508" Type="http://schemas.openxmlformats.org/officeDocument/2006/relationships/image" Target="../media/image757.png"/><Relationship Id="rId105" Type="http://schemas.openxmlformats.org/officeDocument/2006/relationships/image" Target="../media/image556.png"/><Relationship Id="rId147" Type="http://schemas.openxmlformats.org/officeDocument/2006/relationships/image" Target="../media/image577.png"/><Relationship Id="rId312" Type="http://schemas.openxmlformats.org/officeDocument/2006/relationships/image" Target="../media/image659.png"/><Relationship Id="rId354" Type="http://schemas.openxmlformats.org/officeDocument/2006/relationships/image" Target="../media/image680.png"/><Relationship Id="rId51" Type="http://schemas.openxmlformats.org/officeDocument/2006/relationships/image" Target="../media/image530.png"/><Relationship Id="rId93" Type="http://schemas.openxmlformats.org/officeDocument/2006/relationships/image" Target="../media/image550.png"/><Relationship Id="rId189" Type="http://schemas.openxmlformats.org/officeDocument/2006/relationships/image" Target="../media/image598.png"/><Relationship Id="rId396" Type="http://schemas.openxmlformats.org/officeDocument/2006/relationships/image" Target="../media/image701.png"/><Relationship Id="rId214" Type="http://schemas.openxmlformats.org/officeDocument/2006/relationships/customXml" Target="../ink/ink863.xml"/><Relationship Id="rId256" Type="http://schemas.openxmlformats.org/officeDocument/2006/relationships/customXml" Target="../ink/ink884.xml"/><Relationship Id="rId298" Type="http://schemas.openxmlformats.org/officeDocument/2006/relationships/image" Target="../media/image652.png"/><Relationship Id="rId421" Type="http://schemas.openxmlformats.org/officeDocument/2006/relationships/customXml" Target="../ink/ink967.xml"/><Relationship Id="rId463" Type="http://schemas.openxmlformats.org/officeDocument/2006/relationships/customXml" Target="../ink/ink988.xml"/><Relationship Id="rId519" Type="http://schemas.openxmlformats.org/officeDocument/2006/relationships/customXml" Target="../ink/ink1016.xml"/><Relationship Id="rId116" Type="http://schemas.openxmlformats.org/officeDocument/2006/relationships/customXml" Target="../ink/ink814.xml"/><Relationship Id="rId158" Type="http://schemas.openxmlformats.org/officeDocument/2006/relationships/customXml" Target="../ink/ink835.xml"/><Relationship Id="rId323" Type="http://schemas.openxmlformats.org/officeDocument/2006/relationships/customXml" Target="../ink/ink918.xml"/><Relationship Id="rId530" Type="http://schemas.openxmlformats.org/officeDocument/2006/relationships/image" Target="../media/image768.png"/><Relationship Id="rId20" Type="http://schemas.openxmlformats.org/officeDocument/2006/relationships/customXml" Target="../ink/ink766.xml"/><Relationship Id="rId62" Type="http://schemas.openxmlformats.org/officeDocument/2006/relationships/customXml" Target="../ink/ink787.xml"/><Relationship Id="rId365" Type="http://schemas.openxmlformats.org/officeDocument/2006/relationships/customXml" Target="../ink/ink939.xml"/><Relationship Id="rId225" Type="http://schemas.openxmlformats.org/officeDocument/2006/relationships/image" Target="../media/image616.png"/><Relationship Id="rId267" Type="http://schemas.openxmlformats.org/officeDocument/2006/relationships/image" Target="../media/image637.png"/><Relationship Id="rId432" Type="http://schemas.openxmlformats.org/officeDocument/2006/relationships/image" Target="../media/image719.png"/><Relationship Id="rId474" Type="http://schemas.openxmlformats.org/officeDocument/2006/relationships/image" Target="../media/image740.png"/><Relationship Id="rId127" Type="http://schemas.openxmlformats.org/officeDocument/2006/relationships/image" Target="../media/image567.png"/><Relationship Id="rId31" Type="http://schemas.openxmlformats.org/officeDocument/2006/relationships/image" Target="../media/image520.png"/><Relationship Id="rId73" Type="http://schemas.openxmlformats.org/officeDocument/2006/relationships/image" Target="../media/image540.png"/><Relationship Id="rId169" Type="http://schemas.openxmlformats.org/officeDocument/2006/relationships/image" Target="../media/image588.png"/><Relationship Id="rId334" Type="http://schemas.openxmlformats.org/officeDocument/2006/relationships/image" Target="../media/image670.png"/><Relationship Id="rId376" Type="http://schemas.openxmlformats.org/officeDocument/2006/relationships/image" Target="../media/image691.png"/><Relationship Id="rId4" Type="http://schemas.openxmlformats.org/officeDocument/2006/relationships/customXml" Target="../ink/ink758.xml"/><Relationship Id="rId180" Type="http://schemas.openxmlformats.org/officeDocument/2006/relationships/customXml" Target="../ink/ink846.xml"/><Relationship Id="rId236" Type="http://schemas.openxmlformats.org/officeDocument/2006/relationships/customXml" Target="../ink/ink874.xml"/><Relationship Id="rId278" Type="http://schemas.openxmlformats.org/officeDocument/2006/relationships/customXml" Target="../ink/ink895.xml"/><Relationship Id="rId401" Type="http://schemas.openxmlformats.org/officeDocument/2006/relationships/customXml" Target="../ink/ink957.xml"/><Relationship Id="rId443" Type="http://schemas.openxmlformats.org/officeDocument/2006/relationships/customXml" Target="../ink/ink978.xml"/><Relationship Id="rId303" Type="http://schemas.openxmlformats.org/officeDocument/2006/relationships/customXml" Target="../ink/ink908.xml"/><Relationship Id="rId485" Type="http://schemas.openxmlformats.org/officeDocument/2006/relationships/customXml" Target="../ink/ink999.xml"/><Relationship Id="rId42" Type="http://schemas.openxmlformats.org/officeDocument/2006/relationships/customXml" Target="../ink/ink777.xml"/><Relationship Id="rId84" Type="http://schemas.openxmlformats.org/officeDocument/2006/relationships/customXml" Target="../ink/ink798.xml"/><Relationship Id="rId138" Type="http://schemas.openxmlformats.org/officeDocument/2006/relationships/customXml" Target="../ink/ink825.xml"/><Relationship Id="rId345" Type="http://schemas.openxmlformats.org/officeDocument/2006/relationships/customXml" Target="../ink/ink929.xml"/><Relationship Id="rId387" Type="http://schemas.openxmlformats.org/officeDocument/2006/relationships/customXml" Target="../ink/ink950.xml"/><Relationship Id="rId510" Type="http://schemas.openxmlformats.org/officeDocument/2006/relationships/image" Target="../media/image758.png"/><Relationship Id="rId191" Type="http://schemas.openxmlformats.org/officeDocument/2006/relationships/image" Target="../media/image599.png"/><Relationship Id="rId205" Type="http://schemas.openxmlformats.org/officeDocument/2006/relationships/image" Target="../media/image606.png"/><Relationship Id="rId247" Type="http://schemas.openxmlformats.org/officeDocument/2006/relationships/image" Target="../media/image627.png"/><Relationship Id="rId412" Type="http://schemas.openxmlformats.org/officeDocument/2006/relationships/image" Target="../media/image709.png"/><Relationship Id="rId107" Type="http://schemas.openxmlformats.org/officeDocument/2006/relationships/image" Target="../media/image557.png"/><Relationship Id="rId289" Type="http://schemas.openxmlformats.org/officeDocument/2006/relationships/customXml" Target="../ink/ink901.xml"/><Relationship Id="rId454" Type="http://schemas.openxmlformats.org/officeDocument/2006/relationships/image" Target="../media/image730.png"/><Relationship Id="rId496" Type="http://schemas.openxmlformats.org/officeDocument/2006/relationships/image" Target="../media/image751.png"/><Relationship Id="rId11" Type="http://schemas.openxmlformats.org/officeDocument/2006/relationships/image" Target="../media/image510.png"/><Relationship Id="rId53" Type="http://schemas.openxmlformats.org/officeDocument/2006/relationships/image" Target="../media/image531.png"/><Relationship Id="rId149" Type="http://schemas.openxmlformats.org/officeDocument/2006/relationships/image" Target="../media/image578.png"/><Relationship Id="rId314" Type="http://schemas.openxmlformats.org/officeDocument/2006/relationships/image" Target="../media/image660.png"/><Relationship Id="rId356" Type="http://schemas.openxmlformats.org/officeDocument/2006/relationships/image" Target="../media/image681.png"/><Relationship Id="rId398" Type="http://schemas.openxmlformats.org/officeDocument/2006/relationships/image" Target="../media/image702.png"/><Relationship Id="rId521" Type="http://schemas.openxmlformats.org/officeDocument/2006/relationships/customXml" Target="../ink/ink1017.xml"/><Relationship Id="rId95" Type="http://schemas.openxmlformats.org/officeDocument/2006/relationships/image" Target="../media/image551.png"/><Relationship Id="rId160" Type="http://schemas.openxmlformats.org/officeDocument/2006/relationships/customXml" Target="../ink/ink836.xml"/><Relationship Id="rId216" Type="http://schemas.openxmlformats.org/officeDocument/2006/relationships/customXml" Target="../ink/ink864.xml"/><Relationship Id="rId423" Type="http://schemas.openxmlformats.org/officeDocument/2006/relationships/customXml" Target="../ink/ink968.xml"/><Relationship Id="rId258" Type="http://schemas.openxmlformats.org/officeDocument/2006/relationships/customXml" Target="../ink/ink885.xml"/><Relationship Id="rId465" Type="http://schemas.openxmlformats.org/officeDocument/2006/relationships/customXml" Target="../ink/ink989.xml"/><Relationship Id="rId22" Type="http://schemas.openxmlformats.org/officeDocument/2006/relationships/customXml" Target="../ink/ink767.xml"/><Relationship Id="rId64" Type="http://schemas.openxmlformats.org/officeDocument/2006/relationships/customXml" Target="../ink/ink788.xml"/><Relationship Id="rId118" Type="http://schemas.openxmlformats.org/officeDocument/2006/relationships/customXml" Target="../ink/ink815.xml"/><Relationship Id="rId325" Type="http://schemas.openxmlformats.org/officeDocument/2006/relationships/customXml" Target="../ink/ink919.xml"/><Relationship Id="rId367" Type="http://schemas.openxmlformats.org/officeDocument/2006/relationships/customXml" Target="../ink/ink940.xml"/><Relationship Id="rId532" Type="http://schemas.openxmlformats.org/officeDocument/2006/relationships/image" Target="../media/image769.png"/><Relationship Id="rId171" Type="http://schemas.openxmlformats.org/officeDocument/2006/relationships/image" Target="../media/image589.png"/><Relationship Id="rId227" Type="http://schemas.openxmlformats.org/officeDocument/2006/relationships/image" Target="../media/image617.png"/><Relationship Id="rId269" Type="http://schemas.openxmlformats.org/officeDocument/2006/relationships/image" Target="../media/image638.png"/><Relationship Id="rId434" Type="http://schemas.openxmlformats.org/officeDocument/2006/relationships/image" Target="../media/image720.png"/><Relationship Id="rId476" Type="http://schemas.openxmlformats.org/officeDocument/2006/relationships/image" Target="../media/image741.png"/><Relationship Id="rId33" Type="http://schemas.openxmlformats.org/officeDocument/2006/relationships/image" Target="../media/image521.png"/><Relationship Id="rId129" Type="http://schemas.openxmlformats.org/officeDocument/2006/relationships/image" Target="../media/image568.png"/><Relationship Id="rId280" Type="http://schemas.openxmlformats.org/officeDocument/2006/relationships/customXml" Target="../ink/ink896.xml"/><Relationship Id="rId336" Type="http://schemas.openxmlformats.org/officeDocument/2006/relationships/image" Target="../media/image671.png"/><Relationship Id="rId501" Type="http://schemas.openxmlformats.org/officeDocument/2006/relationships/customXml" Target="../ink/ink1007.xml"/><Relationship Id="rId75" Type="http://schemas.openxmlformats.org/officeDocument/2006/relationships/image" Target="../media/image541.png"/><Relationship Id="rId140" Type="http://schemas.openxmlformats.org/officeDocument/2006/relationships/customXml" Target="../ink/ink826.xml"/><Relationship Id="rId182" Type="http://schemas.openxmlformats.org/officeDocument/2006/relationships/customXml" Target="../ink/ink847.xml"/><Relationship Id="rId378" Type="http://schemas.openxmlformats.org/officeDocument/2006/relationships/image" Target="../media/image692.png"/><Relationship Id="rId403" Type="http://schemas.openxmlformats.org/officeDocument/2006/relationships/customXml" Target="../ink/ink958.xml"/><Relationship Id="rId6" Type="http://schemas.openxmlformats.org/officeDocument/2006/relationships/customXml" Target="../ink/ink759.xml"/><Relationship Id="rId238" Type="http://schemas.openxmlformats.org/officeDocument/2006/relationships/customXml" Target="../ink/ink875.xml"/><Relationship Id="rId445" Type="http://schemas.openxmlformats.org/officeDocument/2006/relationships/customXml" Target="../ink/ink979.xml"/><Relationship Id="rId487" Type="http://schemas.openxmlformats.org/officeDocument/2006/relationships/customXml" Target="../ink/ink1000.xml"/><Relationship Id="rId291" Type="http://schemas.openxmlformats.org/officeDocument/2006/relationships/customXml" Target="../ink/ink902.xml"/><Relationship Id="rId305" Type="http://schemas.openxmlformats.org/officeDocument/2006/relationships/customXml" Target="../ink/ink909.xml"/><Relationship Id="rId347" Type="http://schemas.openxmlformats.org/officeDocument/2006/relationships/customXml" Target="../ink/ink930.xml"/><Relationship Id="rId512" Type="http://schemas.openxmlformats.org/officeDocument/2006/relationships/image" Target="../media/image759.png"/><Relationship Id="rId44" Type="http://schemas.openxmlformats.org/officeDocument/2006/relationships/customXml" Target="../ink/ink778.xml"/><Relationship Id="rId86" Type="http://schemas.openxmlformats.org/officeDocument/2006/relationships/customXml" Target="../ink/ink799.xml"/><Relationship Id="rId151" Type="http://schemas.openxmlformats.org/officeDocument/2006/relationships/image" Target="../media/image579.png"/><Relationship Id="rId389" Type="http://schemas.openxmlformats.org/officeDocument/2006/relationships/customXml" Target="../ink/ink951.xml"/><Relationship Id="rId193" Type="http://schemas.openxmlformats.org/officeDocument/2006/relationships/image" Target="../media/image600.png"/><Relationship Id="rId207" Type="http://schemas.openxmlformats.org/officeDocument/2006/relationships/image" Target="../media/image607.png"/><Relationship Id="rId249" Type="http://schemas.openxmlformats.org/officeDocument/2006/relationships/image" Target="../media/image628.png"/><Relationship Id="rId414" Type="http://schemas.openxmlformats.org/officeDocument/2006/relationships/image" Target="../media/image710.png"/><Relationship Id="rId456" Type="http://schemas.openxmlformats.org/officeDocument/2006/relationships/image" Target="../media/image731.png"/><Relationship Id="rId498" Type="http://schemas.openxmlformats.org/officeDocument/2006/relationships/image" Target="../media/image752.png"/><Relationship Id="rId13" Type="http://schemas.openxmlformats.org/officeDocument/2006/relationships/image" Target="../media/image511.png"/><Relationship Id="rId109" Type="http://schemas.openxmlformats.org/officeDocument/2006/relationships/image" Target="../media/image558.png"/><Relationship Id="rId260" Type="http://schemas.openxmlformats.org/officeDocument/2006/relationships/customXml" Target="../ink/ink886.xml"/><Relationship Id="rId316" Type="http://schemas.openxmlformats.org/officeDocument/2006/relationships/image" Target="../media/image661.png"/><Relationship Id="rId523" Type="http://schemas.openxmlformats.org/officeDocument/2006/relationships/customXml" Target="../ink/ink1018.xml"/><Relationship Id="rId55" Type="http://schemas.openxmlformats.org/officeDocument/2006/relationships/image" Target="../media/image532.png"/><Relationship Id="rId97" Type="http://schemas.openxmlformats.org/officeDocument/2006/relationships/image" Target="../media/image552.png"/><Relationship Id="rId120" Type="http://schemas.openxmlformats.org/officeDocument/2006/relationships/customXml" Target="../ink/ink816.xml"/><Relationship Id="rId358" Type="http://schemas.openxmlformats.org/officeDocument/2006/relationships/image" Target="../media/image682.png"/><Relationship Id="rId162" Type="http://schemas.openxmlformats.org/officeDocument/2006/relationships/customXml" Target="../ink/ink837.xml"/><Relationship Id="rId218" Type="http://schemas.openxmlformats.org/officeDocument/2006/relationships/customXml" Target="../ink/ink865.xml"/><Relationship Id="rId425" Type="http://schemas.openxmlformats.org/officeDocument/2006/relationships/customXml" Target="../ink/ink969.xml"/><Relationship Id="rId467" Type="http://schemas.openxmlformats.org/officeDocument/2006/relationships/customXml" Target="../ink/ink990.xml"/><Relationship Id="rId271" Type="http://schemas.openxmlformats.org/officeDocument/2006/relationships/image" Target="../media/image639.png"/><Relationship Id="rId24" Type="http://schemas.openxmlformats.org/officeDocument/2006/relationships/customXml" Target="../ink/ink768.xml"/><Relationship Id="rId66" Type="http://schemas.openxmlformats.org/officeDocument/2006/relationships/customXml" Target="../ink/ink789.xml"/><Relationship Id="rId131" Type="http://schemas.openxmlformats.org/officeDocument/2006/relationships/image" Target="../media/image569.png"/><Relationship Id="rId327" Type="http://schemas.openxmlformats.org/officeDocument/2006/relationships/customXml" Target="../ink/ink920.xml"/><Relationship Id="rId369" Type="http://schemas.openxmlformats.org/officeDocument/2006/relationships/customXml" Target="../ink/ink941.xml"/><Relationship Id="rId173" Type="http://schemas.openxmlformats.org/officeDocument/2006/relationships/image" Target="../media/image590.png"/><Relationship Id="rId229" Type="http://schemas.openxmlformats.org/officeDocument/2006/relationships/image" Target="../media/image618.png"/><Relationship Id="rId380" Type="http://schemas.openxmlformats.org/officeDocument/2006/relationships/image" Target="../media/image693.png"/><Relationship Id="rId436" Type="http://schemas.openxmlformats.org/officeDocument/2006/relationships/image" Target="../media/image721.png"/><Relationship Id="rId240" Type="http://schemas.openxmlformats.org/officeDocument/2006/relationships/customXml" Target="../ink/ink876.xml"/><Relationship Id="rId478" Type="http://schemas.openxmlformats.org/officeDocument/2006/relationships/image" Target="../media/image742.png"/><Relationship Id="rId35" Type="http://schemas.openxmlformats.org/officeDocument/2006/relationships/image" Target="../media/image522.png"/><Relationship Id="rId77" Type="http://schemas.openxmlformats.org/officeDocument/2006/relationships/image" Target="../media/image542.png"/><Relationship Id="rId100" Type="http://schemas.openxmlformats.org/officeDocument/2006/relationships/customXml" Target="../ink/ink806.xml"/><Relationship Id="rId282" Type="http://schemas.openxmlformats.org/officeDocument/2006/relationships/customXml" Target="../ink/ink897.xml"/><Relationship Id="rId338" Type="http://schemas.openxmlformats.org/officeDocument/2006/relationships/image" Target="../media/image672.png"/><Relationship Id="rId503" Type="http://schemas.openxmlformats.org/officeDocument/2006/relationships/customXml" Target="../ink/ink1008.xml"/><Relationship Id="rId8" Type="http://schemas.openxmlformats.org/officeDocument/2006/relationships/customXml" Target="../ink/ink760.xml"/><Relationship Id="rId142" Type="http://schemas.openxmlformats.org/officeDocument/2006/relationships/customXml" Target="../ink/ink827.xml"/><Relationship Id="rId184" Type="http://schemas.openxmlformats.org/officeDocument/2006/relationships/customXml" Target="../ink/ink848.xml"/><Relationship Id="rId391" Type="http://schemas.openxmlformats.org/officeDocument/2006/relationships/customXml" Target="../ink/ink952.xml"/><Relationship Id="rId405" Type="http://schemas.openxmlformats.org/officeDocument/2006/relationships/customXml" Target="../ink/ink959.xml"/><Relationship Id="rId447" Type="http://schemas.openxmlformats.org/officeDocument/2006/relationships/customXml" Target="../ink/ink980.xml"/><Relationship Id="rId251" Type="http://schemas.openxmlformats.org/officeDocument/2006/relationships/image" Target="../media/image629.png"/><Relationship Id="rId489" Type="http://schemas.openxmlformats.org/officeDocument/2006/relationships/customXml" Target="../ink/ink1001.xml"/><Relationship Id="rId46" Type="http://schemas.openxmlformats.org/officeDocument/2006/relationships/customXml" Target="../ink/ink779.xml"/><Relationship Id="rId293" Type="http://schemas.openxmlformats.org/officeDocument/2006/relationships/customXml" Target="../ink/ink903.xml"/><Relationship Id="rId307" Type="http://schemas.openxmlformats.org/officeDocument/2006/relationships/customXml" Target="../ink/ink910.xml"/><Relationship Id="rId349" Type="http://schemas.openxmlformats.org/officeDocument/2006/relationships/customXml" Target="../ink/ink931.xml"/><Relationship Id="rId514" Type="http://schemas.openxmlformats.org/officeDocument/2006/relationships/image" Target="../media/image760.png"/><Relationship Id="rId88" Type="http://schemas.openxmlformats.org/officeDocument/2006/relationships/customXml" Target="../ink/ink800.xml"/><Relationship Id="rId111" Type="http://schemas.openxmlformats.org/officeDocument/2006/relationships/image" Target="../media/image559.png"/><Relationship Id="rId153" Type="http://schemas.openxmlformats.org/officeDocument/2006/relationships/image" Target="../media/image580.png"/><Relationship Id="rId195" Type="http://schemas.openxmlformats.org/officeDocument/2006/relationships/image" Target="../media/image601.png"/><Relationship Id="rId209" Type="http://schemas.openxmlformats.org/officeDocument/2006/relationships/image" Target="../media/image608.png"/><Relationship Id="rId360" Type="http://schemas.openxmlformats.org/officeDocument/2006/relationships/image" Target="../media/image683.png"/><Relationship Id="rId416" Type="http://schemas.openxmlformats.org/officeDocument/2006/relationships/image" Target="../media/image711.png"/><Relationship Id="rId220" Type="http://schemas.openxmlformats.org/officeDocument/2006/relationships/customXml" Target="../ink/ink866.xml"/><Relationship Id="rId458" Type="http://schemas.openxmlformats.org/officeDocument/2006/relationships/image" Target="../media/image732.png"/><Relationship Id="rId15" Type="http://schemas.openxmlformats.org/officeDocument/2006/relationships/image" Target="../media/image512.png"/><Relationship Id="rId57" Type="http://schemas.openxmlformats.org/officeDocument/2006/relationships/image" Target="../media/image387.png"/><Relationship Id="rId262" Type="http://schemas.openxmlformats.org/officeDocument/2006/relationships/customXml" Target="../ink/ink887.xml"/><Relationship Id="rId318" Type="http://schemas.openxmlformats.org/officeDocument/2006/relationships/image" Target="../media/image662.png"/><Relationship Id="rId525" Type="http://schemas.openxmlformats.org/officeDocument/2006/relationships/customXml" Target="../ink/ink1019.xml"/><Relationship Id="rId99" Type="http://schemas.openxmlformats.org/officeDocument/2006/relationships/image" Target="../media/image553.png"/><Relationship Id="rId122" Type="http://schemas.openxmlformats.org/officeDocument/2006/relationships/customXml" Target="../ink/ink817.xml"/><Relationship Id="rId164" Type="http://schemas.openxmlformats.org/officeDocument/2006/relationships/customXml" Target="../ink/ink838.xml"/><Relationship Id="rId371" Type="http://schemas.openxmlformats.org/officeDocument/2006/relationships/customXml" Target="../ink/ink942.xml"/><Relationship Id="rId427" Type="http://schemas.openxmlformats.org/officeDocument/2006/relationships/customXml" Target="../ink/ink970.xml"/><Relationship Id="rId469" Type="http://schemas.openxmlformats.org/officeDocument/2006/relationships/customXml" Target="../ink/ink991.xml"/><Relationship Id="rId26" Type="http://schemas.openxmlformats.org/officeDocument/2006/relationships/customXml" Target="../ink/ink769.xml"/><Relationship Id="rId231" Type="http://schemas.openxmlformats.org/officeDocument/2006/relationships/image" Target="../media/image619.png"/><Relationship Id="rId273" Type="http://schemas.openxmlformats.org/officeDocument/2006/relationships/image" Target="../media/image640.png"/><Relationship Id="rId329" Type="http://schemas.openxmlformats.org/officeDocument/2006/relationships/customXml" Target="../ink/ink921.xml"/><Relationship Id="rId480" Type="http://schemas.openxmlformats.org/officeDocument/2006/relationships/image" Target="../media/image743.png"/><Relationship Id="rId68" Type="http://schemas.openxmlformats.org/officeDocument/2006/relationships/customXml" Target="../ink/ink790.xml"/><Relationship Id="rId133" Type="http://schemas.openxmlformats.org/officeDocument/2006/relationships/image" Target="../media/image570.png"/><Relationship Id="rId175" Type="http://schemas.openxmlformats.org/officeDocument/2006/relationships/image" Target="../media/image591.png"/><Relationship Id="rId340" Type="http://schemas.openxmlformats.org/officeDocument/2006/relationships/image" Target="../media/image673.png"/><Relationship Id="rId200" Type="http://schemas.openxmlformats.org/officeDocument/2006/relationships/customXml" Target="../ink/ink856.xml"/><Relationship Id="rId382" Type="http://schemas.openxmlformats.org/officeDocument/2006/relationships/image" Target="../media/image694.png"/><Relationship Id="rId438" Type="http://schemas.openxmlformats.org/officeDocument/2006/relationships/image" Target="../media/image722.png"/><Relationship Id="rId242" Type="http://schemas.openxmlformats.org/officeDocument/2006/relationships/customXml" Target="../ink/ink877.xml"/><Relationship Id="rId284" Type="http://schemas.openxmlformats.org/officeDocument/2006/relationships/customXml" Target="../ink/ink898.xml"/><Relationship Id="rId491" Type="http://schemas.openxmlformats.org/officeDocument/2006/relationships/customXml" Target="../ink/ink1002.xml"/><Relationship Id="rId505" Type="http://schemas.openxmlformats.org/officeDocument/2006/relationships/customXml" Target="../ink/ink1009.xml"/><Relationship Id="rId37" Type="http://schemas.openxmlformats.org/officeDocument/2006/relationships/image" Target="../media/image523.png"/><Relationship Id="rId79" Type="http://schemas.openxmlformats.org/officeDocument/2006/relationships/image" Target="../media/image543.png"/><Relationship Id="rId102" Type="http://schemas.openxmlformats.org/officeDocument/2006/relationships/customXml" Target="../ink/ink807.xml"/><Relationship Id="rId144" Type="http://schemas.openxmlformats.org/officeDocument/2006/relationships/customXml" Target="../ink/ink828.xml"/><Relationship Id="rId90" Type="http://schemas.openxmlformats.org/officeDocument/2006/relationships/customXml" Target="../ink/ink801.xml"/><Relationship Id="rId186" Type="http://schemas.openxmlformats.org/officeDocument/2006/relationships/customXml" Target="../ink/ink849.xml"/><Relationship Id="rId351" Type="http://schemas.openxmlformats.org/officeDocument/2006/relationships/customXml" Target="../ink/ink932.xml"/><Relationship Id="rId393" Type="http://schemas.openxmlformats.org/officeDocument/2006/relationships/customXml" Target="../ink/ink953.xml"/><Relationship Id="rId407" Type="http://schemas.openxmlformats.org/officeDocument/2006/relationships/customXml" Target="../ink/ink960.xml"/><Relationship Id="rId449" Type="http://schemas.openxmlformats.org/officeDocument/2006/relationships/customXml" Target="../ink/ink981.xml"/><Relationship Id="rId211" Type="http://schemas.openxmlformats.org/officeDocument/2006/relationships/image" Target="../media/image609.png"/><Relationship Id="rId253" Type="http://schemas.openxmlformats.org/officeDocument/2006/relationships/image" Target="../media/image630.png"/><Relationship Id="rId295" Type="http://schemas.openxmlformats.org/officeDocument/2006/relationships/customXml" Target="../ink/ink904.xml"/><Relationship Id="rId309" Type="http://schemas.openxmlformats.org/officeDocument/2006/relationships/customXml" Target="../ink/ink911.xml"/><Relationship Id="rId460" Type="http://schemas.openxmlformats.org/officeDocument/2006/relationships/image" Target="../media/image733.png"/><Relationship Id="rId516" Type="http://schemas.openxmlformats.org/officeDocument/2006/relationships/image" Target="../media/image761.png"/><Relationship Id="rId48" Type="http://schemas.openxmlformats.org/officeDocument/2006/relationships/customXml" Target="../ink/ink780.xml"/><Relationship Id="rId113" Type="http://schemas.openxmlformats.org/officeDocument/2006/relationships/image" Target="../media/image560.png"/><Relationship Id="rId320" Type="http://schemas.openxmlformats.org/officeDocument/2006/relationships/image" Target="../media/image663.png"/><Relationship Id="rId155" Type="http://schemas.openxmlformats.org/officeDocument/2006/relationships/image" Target="../media/image581.png"/><Relationship Id="rId197" Type="http://schemas.openxmlformats.org/officeDocument/2006/relationships/image" Target="../media/image602.png"/><Relationship Id="rId362" Type="http://schemas.openxmlformats.org/officeDocument/2006/relationships/image" Target="../media/image684.png"/><Relationship Id="rId418" Type="http://schemas.openxmlformats.org/officeDocument/2006/relationships/image" Target="../media/image712.png"/><Relationship Id="rId222" Type="http://schemas.openxmlformats.org/officeDocument/2006/relationships/customXml" Target="../ink/ink867.xml"/><Relationship Id="rId264" Type="http://schemas.openxmlformats.org/officeDocument/2006/relationships/customXml" Target="../ink/ink888.xml"/><Relationship Id="rId471" Type="http://schemas.openxmlformats.org/officeDocument/2006/relationships/customXml" Target="../ink/ink992.xml"/><Relationship Id="rId17" Type="http://schemas.openxmlformats.org/officeDocument/2006/relationships/image" Target="../media/image513.png"/><Relationship Id="rId59" Type="http://schemas.openxmlformats.org/officeDocument/2006/relationships/image" Target="../media/image533.png"/><Relationship Id="rId124" Type="http://schemas.openxmlformats.org/officeDocument/2006/relationships/customXml" Target="../ink/ink818.xml"/><Relationship Id="rId527" Type="http://schemas.openxmlformats.org/officeDocument/2006/relationships/customXml" Target="../ink/ink1020.xml"/><Relationship Id="rId70" Type="http://schemas.openxmlformats.org/officeDocument/2006/relationships/customXml" Target="../ink/ink791.xml"/><Relationship Id="rId166" Type="http://schemas.openxmlformats.org/officeDocument/2006/relationships/customXml" Target="../ink/ink839.xml"/><Relationship Id="rId331" Type="http://schemas.openxmlformats.org/officeDocument/2006/relationships/customXml" Target="../ink/ink922.xml"/><Relationship Id="rId373" Type="http://schemas.openxmlformats.org/officeDocument/2006/relationships/customXml" Target="../ink/ink943.xml"/><Relationship Id="rId429" Type="http://schemas.openxmlformats.org/officeDocument/2006/relationships/customXml" Target="../ink/ink97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20.png"/><Relationship Id="rId440" Type="http://schemas.openxmlformats.org/officeDocument/2006/relationships/image" Target="../media/image723.png"/><Relationship Id="rId28" Type="http://schemas.openxmlformats.org/officeDocument/2006/relationships/customXml" Target="../ink/ink770.xml"/><Relationship Id="rId275" Type="http://schemas.openxmlformats.org/officeDocument/2006/relationships/image" Target="../media/image641.png"/><Relationship Id="rId300" Type="http://schemas.openxmlformats.org/officeDocument/2006/relationships/image" Target="../media/image653.png"/><Relationship Id="rId482" Type="http://schemas.openxmlformats.org/officeDocument/2006/relationships/image" Target="../media/image744.png"/><Relationship Id="rId81" Type="http://schemas.openxmlformats.org/officeDocument/2006/relationships/image" Target="../media/image544.png"/><Relationship Id="rId135" Type="http://schemas.openxmlformats.org/officeDocument/2006/relationships/image" Target="../media/image571.png"/><Relationship Id="rId177" Type="http://schemas.openxmlformats.org/officeDocument/2006/relationships/image" Target="../media/image592.png"/><Relationship Id="rId342" Type="http://schemas.openxmlformats.org/officeDocument/2006/relationships/image" Target="../media/image674.png"/><Relationship Id="rId384" Type="http://schemas.openxmlformats.org/officeDocument/2006/relationships/image" Target="../media/image695.png"/><Relationship Id="rId202" Type="http://schemas.openxmlformats.org/officeDocument/2006/relationships/customXml" Target="../ink/ink857.xml"/><Relationship Id="rId244" Type="http://schemas.openxmlformats.org/officeDocument/2006/relationships/customXml" Target="../ink/ink878.xml"/><Relationship Id="rId39" Type="http://schemas.openxmlformats.org/officeDocument/2006/relationships/image" Target="../media/image524.png"/><Relationship Id="rId286" Type="http://schemas.openxmlformats.org/officeDocument/2006/relationships/image" Target="../media/image646.png"/><Relationship Id="rId451" Type="http://schemas.openxmlformats.org/officeDocument/2006/relationships/customXml" Target="../ink/ink982.xml"/><Relationship Id="rId493" Type="http://schemas.openxmlformats.org/officeDocument/2006/relationships/customXml" Target="../ink/ink1003.xml"/><Relationship Id="rId507" Type="http://schemas.openxmlformats.org/officeDocument/2006/relationships/customXml" Target="../ink/ink1010.xml"/><Relationship Id="rId50" Type="http://schemas.openxmlformats.org/officeDocument/2006/relationships/customXml" Target="../ink/ink781.xml"/><Relationship Id="rId104" Type="http://schemas.openxmlformats.org/officeDocument/2006/relationships/customXml" Target="../ink/ink808.xml"/><Relationship Id="rId146" Type="http://schemas.openxmlformats.org/officeDocument/2006/relationships/customXml" Target="../ink/ink829.xml"/><Relationship Id="rId188" Type="http://schemas.openxmlformats.org/officeDocument/2006/relationships/customXml" Target="../ink/ink850.xml"/><Relationship Id="rId311" Type="http://schemas.openxmlformats.org/officeDocument/2006/relationships/customXml" Target="../ink/ink912.xml"/><Relationship Id="rId353" Type="http://schemas.openxmlformats.org/officeDocument/2006/relationships/customXml" Target="../ink/ink933.xml"/><Relationship Id="rId395" Type="http://schemas.openxmlformats.org/officeDocument/2006/relationships/customXml" Target="../ink/ink954.xml"/><Relationship Id="rId409" Type="http://schemas.openxmlformats.org/officeDocument/2006/relationships/customXml" Target="../ink/ink961.xml"/><Relationship Id="rId92" Type="http://schemas.openxmlformats.org/officeDocument/2006/relationships/customXml" Target="../ink/ink802.xml"/><Relationship Id="rId213" Type="http://schemas.openxmlformats.org/officeDocument/2006/relationships/image" Target="../media/image610.png"/><Relationship Id="rId420" Type="http://schemas.openxmlformats.org/officeDocument/2006/relationships/image" Target="../media/image713.png"/><Relationship Id="rId255" Type="http://schemas.openxmlformats.org/officeDocument/2006/relationships/image" Target="../media/image631.png"/><Relationship Id="rId297" Type="http://schemas.openxmlformats.org/officeDocument/2006/relationships/customXml" Target="../ink/ink905.xml"/><Relationship Id="rId462" Type="http://schemas.openxmlformats.org/officeDocument/2006/relationships/image" Target="../media/image734.png"/><Relationship Id="rId518" Type="http://schemas.openxmlformats.org/officeDocument/2006/relationships/image" Target="../media/image762.png"/><Relationship Id="rId115" Type="http://schemas.openxmlformats.org/officeDocument/2006/relationships/image" Target="../media/image561.png"/><Relationship Id="rId157" Type="http://schemas.openxmlformats.org/officeDocument/2006/relationships/image" Target="../media/image582.png"/><Relationship Id="rId322" Type="http://schemas.openxmlformats.org/officeDocument/2006/relationships/image" Target="../media/image664.png"/><Relationship Id="rId364" Type="http://schemas.openxmlformats.org/officeDocument/2006/relationships/image" Target="../media/image685.png"/><Relationship Id="rId61" Type="http://schemas.openxmlformats.org/officeDocument/2006/relationships/image" Target="../media/image534.png"/><Relationship Id="rId199" Type="http://schemas.openxmlformats.org/officeDocument/2006/relationships/image" Target="../media/image603.png"/><Relationship Id="rId19" Type="http://schemas.openxmlformats.org/officeDocument/2006/relationships/image" Target="../media/image514.png"/><Relationship Id="rId224" Type="http://schemas.openxmlformats.org/officeDocument/2006/relationships/customXml" Target="../ink/ink868.xml"/><Relationship Id="rId266" Type="http://schemas.openxmlformats.org/officeDocument/2006/relationships/customXml" Target="../ink/ink889.xml"/><Relationship Id="rId431" Type="http://schemas.openxmlformats.org/officeDocument/2006/relationships/customXml" Target="../ink/ink972.xml"/><Relationship Id="rId473" Type="http://schemas.openxmlformats.org/officeDocument/2006/relationships/customXml" Target="../ink/ink993.xml"/><Relationship Id="rId529" Type="http://schemas.openxmlformats.org/officeDocument/2006/relationships/customXml" Target="../ink/ink1021.xml"/><Relationship Id="rId30" Type="http://schemas.openxmlformats.org/officeDocument/2006/relationships/customXml" Target="../ink/ink771.xml"/><Relationship Id="rId126" Type="http://schemas.openxmlformats.org/officeDocument/2006/relationships/customXml" Target="../ink/ink819.xml"/><Relationship Id="rId168" Type="http://schemas.openxmlformats.org/officeDocument/2006/relationships/customXml" Target="../ink/ink840.xml"/><Relationship Id="rId333" Type="http://schemas.openxmlformats.org/officeDocument/2006/relationships/customXml" Target="../ink/ink923.xml"/><Relationship Id="rId72" Type="http://schemas.openxmlformats.org/officeDocument/2006/relationships/customXml" Target="../ink/ink792.xml"/><Relationship Id="rId375" Type="http://schemas.openxmlformats.org/officeDocument/2006/relationships/customXml" Target="../ink/ink944.xml"/><Relationship Id="rId3" Type="http://schemas.openxmlformats.org/officeDocument/2006/relationships/image" Target="../media/image5060.png"/><Relationship Id="rId235" Type="http://schemas.openxmlformats.org/officeDocument/2006/relationships/image" Target="../media/image621.png"/><Relationship Id="rId277" Type="http://schemas.openxmlformats.org/officeDocument/2006/relationships/image" Target="../media/image642.png"/><Relationship Id="rId400" Type="http://schemas.openxmlformats.org/officeDocument/2006/relationships/image" Target="../media/image703.png"/><Relationship Id="rId442" Type="http://schemas.openxmlformats.org/officeDocument/2006/relationships/image" Target="../media/image724.png"/><Relationship Id="rId484" Type="http://schemas.openxmlformats.org/officeDocument/2006/relationships/image" Target="../media/image745.png"/><Relationship Id="rId137" Type="http://schemas.openxmlformats.org/officeDocument/2006/relationships/image" Target="../media/image572.png"/><Relationship Id="rId302" Type="http://schemas.openxmlformats.org/officeDocument/2006/relationships/image" Target="../media/image654.png"/><Relationship Id="rId344" Type="http://schemas.openxmlformats.org/officeDocument/2006/relationships/image" Target="../media/image675.png"/><Relationship Id="rId41" Type="http://schemas.openxmlformats.org/officeDocument/2006/relationships/image" Target="../media/image525.png"/><Relationship Id="rId83" Type="http://schemas.openxmlformats.org/officeDocument/2006/relationships/image" Target="../media/image545.png"/><Relationship Id="rId179" Type="http://schemas.openxmlformats.org/officeDocument/2006/relationships/image" Target="../media/image593.png"/><Relationship Id="rId386" Type="http://schemas.openxmlformats.org/officeDocument/2006/relationships/image" Target="../media/image696.png"/><Relationship Id="rId190" Type="http://schemas.openxmlformats.org/officeDocument/2006/relationships/customXml" Target="../ink/ink851.xml"/><Relationship Id="rId204" Type="http://schemas.openxmlformats.org/officeDocument/2006/relationships/customXml" Target="../ink/ink858.xml"/><Relationship Id="rId246" Type="http://schemas.openxmlformats.org/officeDocument/2006/relationships/customXml" Target="../ink/ink879.xml"/><Relationship Id="rId288" Type="http://schemas.openxmlformats.org/officeDocument/2006/relationships/image" Target="../media/image647.png"/><Relationship Id="rId411" Type="http://schemas.openxmlformats.org/officeDocument/2006/relationships/customXml" Target="../ink/ink962.xml"/><Relationship Id="rId453" Type="http://schemas.openxmlformats.org/officeDocument/2006/relationships/customXml" Target="../ink/ink983.xml"/><Relationship Id="rId509" Type="http://schemas.openxmlformats.org/officeDocument/2006/relationships/customXml" Target="../ink/ink1011.xml"/><Relationship Id="rId106" Type="http://schemas.openxmlformats.org/officeDocument/2006/relationships/customXml" Target="../ink/ink809.xml"/><Relationship Id="rId313" Type="http://schemas.openxmlformats.org/officeDocument/2006/relationships/customXml" Target="../ink/ink913.xml"/><Relationship Id="rId495" Type="http://schemas.openxmlformats.org/officeDocument/2006/relationships/customXml" Target="../ink/ink1004.xml"/><Relationship Id="rId10" Type="http://schemas.openxmlformats.org/officeDocument/2006/relationships/customXml" Target="../ink/ink761.xml"/><Relationship Id="rId52" Type="http://schemas.openxmlformats.org/officeDocument/2006/relationships/customXml" Target="../ink/ink782.xml"/><Relationship Id="rId94" Type="http://schemas.openxmlformats.org/officeDocument/2006/relationships/customXml" Target="../ink/ink803.xml"/><Relationship Id="rId148" Type="http://schemas.openxmlformats.org/officeDocument/2006/relationships/customXml" Target="../ink/ink830.xml"/><Relationship Id="rId355" Type="http://schemas.openxmlformats.org/officeDocument/2006/relationships/customXml" Target="../ink/ink934.xml"/><Relationship Id="rId397" Type="http://schemas.openxmlformats.org/officeDocument/2006/relationships/customXml" Target="../ink/ink955.xml"/><Relationship Id="rId520" Type="http://schemas.openxmlformats.org/officeDocument/2006/relationships/image" Target="../media/image763.png"/><Relationship Id="rId215" Type="http://schemas.openxmlformats.org/officeDocument/2006/relationships/image" Target="../media/image611.png"/><Relationship Id="rId257" Type="http://schemas.openxmlformats.org/officeDocument/2006/relationships/image" Target="../media/image632.png"/><Relationship Id="rId422" Type="http://schemas.openxmlformats.org/officeDocument/2006/relationships/image" Target="../media/image714.png"/><Relationship Id="rId464" Type="http://schemas.openxmlformats.org/officeDocument/2006/relationships/image" Target="../media/image735.png"/><Relationship Id="rId299" Type="http://schemas.openxmlformats.org/officeDocument/2006/relationships/customXml" Target="../ink/ink906.xml"/><Relationship Id="rId63" Type="http://schemas.openxmlformats.org/officeDocument/2006/relationships/image" Target="../media/image535.png"/><Relationship Id="rId159" Type="http://schemas.openxmlformats.org/officeDocument/2006/relationships/image" Target="../media/image583.png"/><Relationship Id="rId366" Type="http://schemas.openxmlformats.org/officeDocument/2006/relationships/image" Target="../media/image686.png"/><Relationship Id="rId226" Type="http://schemas.openxmlformats.org/officeDocument/2006/relationships/customXml" Target="../ink/ink869.xml"/><Relationship Id="rId433" Type="http://schemas.openxmlformats.org/officeDocument/2006/relationships/customXml" Target="../ink/ink973.xml"/><Relationship Id="rId74" Type="http://schemas.openxmlformats.org/officeDocument/2006/relationships/customXml" Target="../ink/ink793.xml"/><Relationship Id="rId377" Type="http://schemas.openxmlformats.org/officeDocument/2006/relationships/customXml" Target="../ink/ink945.xml"/><Relationship Id="rId500" Type="http://schemas.openxmlformats.org/officeDocument/2006/relationships/image" Target="../media/image75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5.xml"/><Relationship Id="rId117" Type="http://schemas.openxmlformats.org/officeDocument/2006/relationships/customXml" Target="../ink/ink1081.xml"/><Relationship Id="rId21" Type="http://schemas.openxmlformats.org/officeDocument/2006/relationships/image" Target="../media/image778.png"/><Relationship Id="rId42" Type="http://schemas.openxmlformats.org/officeDocument/2006/relationships/customXml" Target="../ink/ink1043.xml"/><Relationship Id="rId47" Type="http://schemas.openxmlformats.org/officeDocument/2006/relationships/image" Target="../media/image791.png"/><Relationship Id="rId63" Type="http://schemas.openxmlformats.org/officeDocument/2006/relationships/customXml" Target="../ink/ink1054.xml"/><Relationship Id="rId68" Type="http://schemas.openxmlformats.org/officeDocument/2006/relationships/image" Target="../media/image801.png"/><Relationship Id="rId84" Type="http://schemas.openxmlformats.org/officeDocument/2006/relationships/image" Target="../media/image809.png"/><Relationship Id="rId89" Type="http://schemas.openxmlformats.org/officeDocument/2006/relationships/customXml" Target="../ink/ink1067.xml"/><Relationship Id="rId112" Type="http://schemas.openxmlformats.org/officeDocument/2006/relationships/image" Target="../media/image823.png"/><Relationship Id="rId16" Type="http://schemas.openxmlformats.org/officeDocument/2006/relationships/customXml" Target="../ink/ink1030.xml"/><Relationship Id="rId107" Type="http://schemas.openxmlformats.org/officeDocument/2006/relationships/customXml" Target="../ink/ink1076.xml"/><Relationship Id="rId11" Type="http://schemas.openxmlformats.org/officeDocument/2006/relationships/image" Target="../media/image773.png"/><Relationship Id="rId32" Type="http://schemas.openxmlformats.org/officeDocument/2006/relationships/customXml" Target="../ink/ink1038.xml"/><Relationship Id="rId37" Type="http://schemas.openxmlformats.org/officeDocument/2006/relationships/image" Target="../media/image786.png"/><Relationship Id="rId53" Type="http://schemas.openxmlformats.org/officeDocument/2006/relationships/image" Target="../media/image794.png"/><Relationship Id="rId58" Type="http://schemas.openxmlformats.org/officeDocument/2006/relationships/customXml" Target="../ink/ink1051.xml"/><Relationship Id="rId74" Type="http://schemas.openxmlformats.org/officeDocument/2006/relationships/image" Target="../media/image804.png"/><Relationship Id="rId79" Type="http://schemas.openxmlformats.org/officeDocument/2006/relationships/customXml" Target="../ink/ink1062.xml"/><Relationship Id="rId102" Type="http://schemas.openxmlformats.org/officeDocument/2006/relationships/image" Target="../media/image818.png"/><Relationship Id="rId123" Type="http://schemas.openxmlformats.org/officeDocument/2006/relationships/customXml" Target="../ink/ink1084.xml"/><Relationship Id="rId5" Type="http://schemas.openxmlformats.org/officeDocument/2006/relationships/image" Target="../media/image248.png"/><Relationship Id="rId90" Type="http://schemas.openxmlformats.org/officeDocument/2006/relationships/image" Target="../media/image812.png"/><Relationship Id="rId95" Type="http://schemas.openxmlformats.org/officeDocument/2006/relationships/customXml" Target="../ink/ink1070.xml"/><Relationship Id="rId22" Type="http://schemas.openxmlformats.org/officeDocument/2006/relationships/customXml" Target="../ink/ink1033.xml"/><Relationship Id="rId27" Type="http://schemas.openxmlformats.org/officeDocument/2006/relationships/image" Target="../media/image781.png"/><Relationship Id="rId43" Type="http://schemas.openxmlformats.org/officeDocument/2006/relationships/image" Target="../media/image789.png"/><Relationship Id="rId48" Type="http://schemas.openxmlformats.org/officeDocument/2006/relationships/customXml" Target="../ink/ink1046.xml"/><Relationship Id="rId64" Type="http://schemas.openxmlformats.org/officeDocument/2006/relationships/image" Target="../media/image799.png"/><Relationship Id="rId69" Type="http://schemas.openxmlformats.org/officeDocument/2006/relationships/customXml" Target="../ink/ink1057.xml"/><Relationship Id="rId113" Type="http://schemas.openxmlformats.org/officeDocument/2006/relationships/customXml" Target="../ink/ink1079.xml"/><Relationship Id="rId118" Type="http://schemas.openxmlformats.org/officeDocument/2006/relationships/image" Target="../media/image826.png"/><Relationship Id="rId80" Type="http://schemas.openxmlformats.org/officeDocument/2006/relationships/image" Target="../media/image807.png"/><Relationship Id="rId85" Type="http://schemas.openxmlformats.org/officeDocument/2006/relationships/customXml" Target="../ink/ink1065.xml"/><Relationship Id="rId12" Type="http://schemas.openxmlformats.org/officeDocument/2006/relationships/customXml" Target="../ink/ink1028.xml"/><Relationship Id="rId17" Type="http://schemas.openxmlformats.org/officeDocument/2006/relationships/image" Target="../media/image776.png"/><Relationship Id="rId33" Type="http://schemas.openxmlformats.org/officeDocument/2006/relationships/image" Target="../media/image784.png"/><Relationship Id="rId38" Type="http://schemas.openxmlformats.org/officeDocument/2006/relationships/customXml" Target="../ink/ink1041.xml"/><Relationship Id="rId59" Type="http://schemas.openxmlformats.org/officeDocument/2006/relationships/customXml" Target="../ink/ink1052.xml"/><Relationship Id="rId103" Type="http://schemas.openxmlformats.org/officeDocument/2006/relationships/customXml" Target="../ink/ink1074.xml"/><Relationship Id="rId108" Type="http://schemas.openxmlformats.org/officeDocument/2006/relationships/image" Target="../media/image821.png"/><Relationship Id="rId124" Type="http://schemas.openxmlformats.org/officeDocument/2006/relationships/image" Target="../media/image829.png"/><Relationship Id="rId54" Type="http://schemas.openxmlformats.org/officeDocument/2006/relationships/customXml" Target="../ink/ink1049.xml"/><Relationship Id="rId70" Type="http://schemas.openxmlformats.org/officeDocument/2006/relationships/image" Target="../media/image802.png"/><Relationship Id="rId75" Type="http://schemas.openxmlformats.org/officeDocument/2006/relationships/customXml" Target="../ink/ink1060.xml"/><Relationship Id="rId91" Type="http://schemas.openxmlformats.org/officeDocument/2006/relationships/customXml" Target="../ink/ink1068.xml"/><Relationship Id="rId96" Type="http://schemas.openxmlformats.org/officeDocument/2006/relationships/image" Target="../media/image8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25.xml"/><Relationship Id="rId23" Type="http://schemas.openxmlformats.org/officeDocument/2006/relationships/image" Target="../media/image779.png"/><Relationship Id="rId28" Type="http://schemas.openxmlformats.org/officeDocument/2006/relationships/customXml" Target="../ink/ink1036.xml"/><Relationship Id="rId49" Type="http://schemas.openxmlformats.org/officeDocument/2006/relationships/image" Target="../media/image792.png"/><Relationship Id="rId114" Type="http://schemas.openxmlformats.org/officeDocument/2006/relationships/image" Target="../media/image824.png"/><Relationship Id="rId119" Type="http://schemas.openxmlformats.org/officeDocument/2006/relationships/customXml" Target="../ink/ink1082.xml"/><Relationship Id="rId44" Type="http://schemas.openxmlformats.org/officeDocument/2006/relationships/customXml" Target="../ink/ink1044.xml"/><Relationship Id="rId60" Type="http://schemas.openxmlformats.org/officeDocument/2006/relationships/image" Target="../media/image797.png"/><Relationship Id="rId65" Type="http://schemas.openxmlformats.org/officeDocument/2006/relationships/customXml" Target="../ink/ink1055.xml"/><Relationship Id="rId81" Type="http://schemas.openxmlformats.org/officeDocument/2006/relationships/customXml" Target="../ink/ink1063.xml"/><Relationship Id="rId86" Type="http://schemas.openxmlformats.org/officeDocument/2006/relationships/image" Target="../media/image810.png"/><Relationship Id="rId13" Type="http://schemas.openxmlformats.org/officeDocument/2006/relationships/image" Target="../media/image774.png"/><Relationship Id="rId18" Type="http://schemas.openxmlformats.org/officeDocument/2006/relationships/customXml" Target="../ink/ink1031.xml"/><Relationship Id="rId39" Type="http://schemas.openxmlformats.org/officeDocument/2006/relationships/image" Target="../media/image787.png"/><Relationship Id="rId109" Type="http://schemas.openxmlformats.org/officeDocument/2006/relationships/customXml" Target="../ink/ink1077.xml"/><Relationship Id="rId34" Type="http://schemas.openxmlformats.org/officeDocument/2006/relationships/customXml" Target="../ink/ink1039.xml"/><Relationship Id="rId50" Type="http://schemas.openxmlformats.org/officeDocument/2006/relationships/customXml" Target="../ink/ink1047.xml"/><Relationship Id="rId55" Type="http://schemas.openxmlformats.org/officeDocument/2006/relationships/image" Target="../media/image795.png"/><Relationship Id="rId76" Type="http://schemas.openxmlformats.org/officeDocument/2006/relationships/image" Target="../media/image805.png"/><Relationship Id="rId97" Type="http://schemas.openxmlformats.org/officeDocument/2006/relationships/customXml" Target="../ink/ink1071.xml"/><Relationship Id="rId104" Type="http://schemas.openxmlformats.org/officeDocument/2006/relationships/image" Target="../media/image819.png"/><Relationship Id="rId120" Type="http://schemas.openxmlformats.org/officeDocument/2006/relationships/image" Target="../media/image827.png"/><Relationship Id="rId125" Type="http://schemas.openxmlformats.org/officeDocument/2006/relationships/customXml" Target="../ink/ink1085.xml"/><Relationship Id="rId7" Type="http://schemas.openxmlformats.org/officeDocument/2006/relationships/image" Target="../media/image771.png"/><Relationship Id="rId71" Type="http://schemas.openxmlformats.org/officeDocument/2006/relationships/customXml" Target="../ink/ink1058.xml"/><Relationship Id="rId92" Type="http://schemas.openxmlformats.org/officeDocument/2006/relationships/image" Target="../media/image813.png"/><Relationship Id="rId2" Type="http://schemas.openxmlformats.org/officeDocument/2006/relationships/customXml" Target="../ink/ink1023.xml"/><Relationship Id="rId29" Type="http://schemas.openxmlformats.org/officeDocument/2006/relationships/image" Target="../media/image782.png"/><Relationship Id="rId24" Type="http://schemas.openxmlformats.org/officeDocument/2006/relationships/customXml" Target="../ink/ink1034.xml"/><Relationship Id="rId40" Type="http://schemas.openxmlformats.org/officeDocument/2006/relationships/customXml" Target="../ink/ink1042.xml"/><Relationship Id="rId45" Type="http://schemas.openxmlformats.org/officeDocument/2006/relationships/image" Target="../media/image790.png"/><Relationship Id="rId66" Type="http://schemas.openxmlformats.org/officeDocument/2006/relationships/image" Target="../media/image800.png"/><Relationship Id="rId87" Type="http://schemas.openxmlformats.org/officeDocument/2006/relationships/customXml" Target="../ink/ink1066.xml"/><Relationship Id="rId110" Type="http://schemas.openxmlformats.org/officeDocument/2006/relationships/image" Target="../media/image822.png"/><Relationship Id="rId115" Type="http://schemas.openxmlformats.org/officeDocument/2006/relationships/customXml" Target="../ink/ink1080.xml"/><Relationship Id="rId61" Type="http://schemas.openxmlformats.org/officeDocument/2006/relationships/customXml" Target="../ink/ink1053.xml"/><Relationship Id="rId82" Type="http://schemas.openxmlformats.org/officeDocument/2006/relationships/image" Target="../media/image808.png"/><Relationship Id="rId19" Type="http://schemas.openxmlformats.org/officeDocument/2006/relationships/image" Target="../media/image777.png"/><Relationship Id="rId14" Type="http://schemas.openxmlformats.org/officeDocument/2006/relationships/customXml" Target="../ink/ink1029.xml"/><Relationship Id="rId30" Type="http://schemas.openxmlformats.org/officeDocument/2006/relationships/customXml" Target="../ink/ink1037.xml"/><Relationship Id="rId35" Type="http://schemas.openxmlformats.org/officeDocument/2006/relationships/image" Target="../media/image785.png"/><Relationship Id="rId56" Type="http://schemas.openxmlformats.org/officeDocument/2006/relationships/customXml" Target="../ink/ink1050.xml"/><Relationship Id="rId77" Type="http://schemas.openxmlformats.org/officeDocument/2006/relationships/customXml" Target="../ink/ink1061.xml"/><Relationship Id="rId100" Type="http://schemas.openxmlformats.org/officeDocument/2006/relationships/image" Target="../media/image817.png"/><Relationship Id="rId105" Type="http://schemas.openxmlformats.org/officeDocument/2006/relationships/customXml" Target="../ink/ink1075.xml"/><Relationship Id="rId126" Type="http://schemas.openxmlformats.org/officeDocument/2006/relationships/image" Target="../media/image830.png"/><Relationship Id="rId8" Type="http://schemas.openxmlformats.org/officeDocument/2006/relationships/customXml" Target="../ink/ink1026.xml"/><Relationship Id="rId51" Type="http://schemas.openxmlformats.org/officeDocument/2006/relationships/image" Target="../media/image793.png"/><Relationship Id="rId72" Type="http://schemas.openxmlformats.org/officeDocument/2006/relationships/image" Target="../media/image803.png"/><Relationship Id="rId93" Type="http://schemas.openxmlformats.org/officeDocument/2006/relationships/customXml" Target="../ink/ink1069.xml"/><Relationship Id="rId98" Type="http://schemas.openxmlformats.org/officeDocument/2006/relationships/image" Target="../media/image816.png"/><Relationship Id="rId121" Type="http://schemas.openxmlformats.org/officeDocument/2006/relationships/customXml" Target="../ink/ink1083.xml"/><Relationship Id="rId3" Type="http://schemas.openxmlformats.org/officeDocument/2006/relationships/image" Target="../media/image770.png"/><Relationship Id="rId25" Type="http://schemas.openxmlformats.org/officeDocument/2006/relationships/image" Target="../media/image780.png"/><Relationship Id="rId46" Type="http://schemas.openxmlformats.org/officeDocument/2006/relationships/customXml" Target="../ink/ink1045.xml"/><Relationship Id="rId67" Type="http://schemas.openxmlformats.org/officeDocument/2006/relationships/customXml" Target="../ink/ink1056.xml"/><Relationship Id="rId116" Type="http://schemas.openxmlformats.org/officeDocument/2006/relationships/image" Target="../media/image825.png"/><Relationship Id="rId20" Type="http://schemas.openxmlformats.org/officeDocument/2006/relationships/customXml" Target="../ink/ink1032.xml"/><Relationship Id="rId41" Type="http://schemas.openxmlformats.org/officeDocument/2006/relationships/image" Target="../media/image788.png"/><Relationship Id="rId62" Type="http://schemas.openxmlformats.org/officeDocument/2006/relationships/image" Target="../media/image798.png"/><Relationship Id="rId83" Type="http://schemas.openxmlformats.org/officeDocument/2006/relationships/customXml" Target="../ink/ink1064.xml"/><Relationship Id="rId88" Type="http://schemas.openxmlformats.org/officeDocument/2006/relationships/image" Target="../media/image811.png"/><Relationship Id="rId111" Type="http://schemas.openxmlformats.org/officeDocument/2006/relationships/customXml" Target="../ink/ink1078.xml"/><Relationship Id="rId15" Type="http://schemas.openxmlformats.org/officeDocument/2006/relationships/image" Target="../media/image775.png"/><Relationship Id="rId36" Type="http://schemas.openxmlformats.org/officeDocument/2006/relationships/customXml" Target="../ink/ink1040.xml"/><Relationship Id="rId57" Type="http://schemas.openxmlformats.org/officeDocument/2006/relationships/image" Target="../media/image796.png"/><Relationship Id="rId106" Type="http://schemas.openxmlformats.org/officeDocument/2006/relationships/image" Target="../media/image820.png"/><Relationship Id="rId10" Type="http://schemas.openxmlformats.org/officeDocument/2006/relationships/customXml" Target="../ink/ink1027.xml"/><Relationship Id="rId31" Type="http://schemas.openxmlformats.org/officeDocument/2006/relationships/image" Target="../media/image783.png"/><Relationship Id="rId52" Type="http://schemas.openxmlformats.org/officeDocument/2006/relationships/customXml" Target="../ink/ink1048.xml"/><Relationship Id="rId73" Type="http://schemas.openxmlformats.org/officeDocument/2006/relationships/customXml" Target="../ink/ink1059.xml"/><Relationship Id="rId78" Type="http://schemas.openxmlformats.org/officeDocument/2006/relationships/image" Target="../media/image806.png"/><Relationship Id="rId94" Type="http://schemas.openxmlformats.org/officeDocument/2006/relationships/image" Target="../media/image814.png"/><Relationship Id="rId99" Type="http://schemas.openxmlformats.org/officeDocument/2006/relationships/customXml" Target="../ink/ink1072.xml"/><Relationship Id="rId101" Type="http://schemas.openxmlformats.org/officeDocument/2006/relationships/customXml" Target="../ink/ink1073.xml"/><Relationship Id="rId122" Type="http://schemas.openxmlformats.org/officeDocument/2006/relationships/image" Target="../media/image828.png"/><Relationship Id="rId4" Type="http://schemas.openxmlformats.org/officeDocument/2006/relationships/customXml" Target="../ink/ink1024.xml"/><Relationship Id="rId9" Type="http://schemas.openxmlformats.org/officeDocument/2006/relationships/image" Target="../media/image77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80.png"/><Relationship Id="rId21" Type="http://schemas.openxmlformats.org/officeDocument/2006/relationships/image" Target="../media/image7700.png"/><Relationship Id="rId63" Type="http://schemas.openxmlformats.org/officeDocument/2006/relationships/image" Target="../media/image7911.png"/><Relationship Id="rId159" Type="http://schemas.openxmlformats.org/officeDocument/2006/relationships/image" Target="../media/image839.png"/><Relationship Id="rId170" Type="http://schemas.openxmlformats.org/officeDocument/2006/relationships/customXml" Target="../ink/ink1170.xml"/><Relationship Id="rId226" Type="http://schemas.openxmlformats.org/officeDocument/2006/relationships/customXml" Target="../ink/ink1198.xml"/><Relationship Id="rId107" Type="http://schemas.openxmlformats.org/officeDocument/2006/relationships/image" Target="../media/image8130.png"/><Relationship Id="rId268" Type="http://schemas.openxmlformats.org/officeDocument/2006/relationships/image" Target="../media/image892.png"/><Relationship Id="rId11" Type="http://schemas.openxmlformats.org/officeDocument/2006/relationships/image" Target="../media/image7650.png"/><Relationship Id="rId32" Type="http://schemas.openxmlformats.org/officeDocument/2006/relationships/customXml" Target="../ink/ink1101.xml"/><Relationship Id="rId53" Type="http://schemas.openxmlformats.org/officeDocument/2006/relationships/image" Target="../media/image7860.png"/><Relationship Id="rId74" Type="http://schemas.openxmlformats.org/officeDocument/2006/relationships/customXml" Target="../ink/ink1122.xml"/><Relationship Id="rId128" Type="http://schemas.openxmlformats.org/officeDocument/2006/relationships/customXml" Target="../ink/ink1149.xml"/><Relationship Id="rId149" Type="http://schemas.openxmlformats.org/officeDocument/2006/relationships/image" Target="../media/image834.png"/><Relationship Id="rId5" Type="http://schemas.openxmlformats.org/officeDocument/2006/relationships/image" Target="../media/image7620.png"/><Relationship Id="rId95" Type="http://schemas.openxmlformats.org/officeDocument/2006/relationships/image" Target="../media/image8070.png"/><Relationship Id="rId160" Type="http://schemas.openxmlformats.org/officeDocument/2006/relationships/customXml" Target="../ink/ink1165.xml"/><Relationship Id="rId181" Type="http://schemas.openxmlformats.org/officeDocument/2006/relationships/image" Target="../media/image850.png"/><Relationship Id="rId216" Type="http://schemas.openxmlformats.org/officeDocument/2006/relationships/customXml" Target="../ink/ink1193.xml"/><Relationship Id="rId237" Type="http://schemas.openxmlformats.org/officeDocument/2006/relationships/image" Target="../media/image878.png"/><Relationship Id="rId258" Type="http://schemas.openxmlformats.org/officeDocument/2006/relationships/customXml" Target="../ink/ink1214.xml"/><Relationship Id="rId22" Type="http://schemas.openxmlformats.org/officeDocument/2006/relationships/customXml" Target="../ink/ink1096.xml"/><Relationship Id="rId43" Type="http://schemas.openxmlformats.org/officeDocument/2006/relationships/image" Target="../media/image7811.png"/><Relationship Id="rId64" Type="http://schemas.openxmlformats.org/officeDocument/2006/relationships/customXml" Target="../ink/ink1117.xml"/><Relationship Id="rId118" Type="http://schemas.openxmlformats.org/officeDocument/2006/relationships/customXml" Target="../ink/ink1144.xml"/><Relationship Id="rId139" Type="http://schemas.openxmlformats.org/officeDocument/2006/relationships/image" Target="../media/image8290.png"/><Relationship Id="rId85" Type="http://schemas.openxmlformats.org/officeDocument/2006/relationships/image" Target="../media/image8020.png"/><Relationship Id="rId150" Type="http://schemas.openxmlformats.org/officeDocument/2006/relationships/customXml" Target="../ink/ink1160.xml"/><Relationship Id="rId171" Type="http://schemas.openxmlformats.org/officeDocument/2006/relationships/image" Target="../media/image845.png"/><Relationship Id="rId192" Type="http://schemas.openxmlformats.org/officeDocument/2006/relationships/customXml" Target="../ink/ink1181.xml"/><Relationship Id="rId206" Type="http://schemas.openxmlformats.org/officeDocument/2006/relationships/customXml" Target="../ink/ink1188.xml"/><Relationship Id="rId227" Type="http://schemas.openxmlformats.org/officeDocument/2006/relationships/image" Target="../media/image873.png"/><Relationship Id="rId248" Type="http://schemas.openxmlformats.org/officeDocument/2006/relationships/customXml" Target="../ink/ink1209.xml"/><Relationship Id="rId12" Type="http://schemas.openxmlformats.org/officeDocument/2006/relationships/customXml" Target="../ink/ink1091.xml"/><Relationship Id="rId33" Type="http://schemas.openxmlformats.org/officeDocument/2006/relationships/image" Target="../media/image7760.png"/><Relationship Id="rId108" Type="http://schemas.openxmlformats.org/officeDocument/2006/relationships/customXml" Target="../ink/ink1139.xml"/><Relationship Id="rId129" Type="http://schemas.openxmlformats.org/officeDocument/2006/relationships/image" Target="../media/image8240.png"/><Relationship Id="rId54" Type="http://schemas.openxmlformats.org/officeDocument/2006/relationships/customXml" Target="../ink/ink1112.xml"/><Relationship Id="rId75" Type="http://schemas.openxmlformats.org/officeDocument/2006/relationships/image" Target="../media/image7970.png"/><Relationship Id="rId96" Type="http://schemas.openxmlformats.org/officeDocument/2006/relationships/customXml" Target="../ink/ink1133.xml"/><Relationship Id="rId140" Type="http://schemas.openxmlformats.org/officeDocument/2006/relationships/customXml" Target="../ink/ink1155.xml"/><Relationship Id="rId161" Type="http://schemas.openxmlformats.org/officeDocument/2006/relationships/image" Target="../media/image840.png"/><Relationship Id="rId182" Type="http://schemas.openxmlformats.org/officeDocument/2006/relationships/customXml" Target="../ink/ink1176.xml"/><Relationship Id="rId217" Type="http://schemas.openxmlformats.org/officeDocument/2006/relationships/image" Target="../media/image868.png"/><Relationship Id="rId6" Type="http://schemas.openxmlformats.org/officeDocument/2006/relationships/customXml" Target="../ink/ink1088.xml"/><Relationship Id="rId238" Type="http://schemas.openxmlformats.org/officeDocument/2006/relationships/customXml" Target="../ink/ink1204.xml"/><Relationship Id="rId259" Type="http://schemas.openxmlformats.org/officeDocument/2006/relationships/image" Target="../media/image889.png"/><Relationship Id="rId23" Type="http://schemas.openxmlformats.org/officeDocument/2006/relationships/image" Target="../media/image7711.png"/><Relationship Id="rId119" Type="http://schemas.openxmlformats.org/officeDocument/2006/relationships/image" Target="../media/image8190.png"/><Relationship Id="rId44" Type="http://schemas.openxmlformats.org/officeDocument/2006/relationships/customXml" Target="../ink/ink1107.xml"/><Relationship Id="rId65" Type="http://schemas.openxmlformats.org/officeDocument/2006/relationships/image" Target="../media/image7920.png"/><Relationship Id="rId86" Type="http://schemas.openxmlformats.org/officeDocument/2006/relationships/customXml" Target="../ink/ink1128.xml"/><Relationship Id="rId130" Type="http://schemas.openxmlformats.org/officeDocument/2006/relationships/customXml" Target="../ink/ink1150.xml"/><Relationship Id="rId151" Type="http://schemas.openxmlformats.org/officeDocument/2006/relationships/image" Target="../media/image835.png"/><Relationship Id="rId172" Type="http://schemas.openxmlformats.org/officeDocument/2006/relationships/customXml" Target="../ink/ink1171.xml"/><Relationship Id="rId193" Type="http://schemas.openxmlformats.org/officeDocument/2006/relationships/image" Target="../media/image856.png"/><Relationship Id="rId207" Type="http://schemas.openxmlformats.org/officeDocument/2006/relationships/image" Target="../media/image863.png"/><Relationship Id="rId228" Type="http://schemas.openxmlformats.org/officeDocument/2006/relationships/customXml" Target="../ink/ink1199.xml"/><Relationship Id="rId249" Type="http://schemas.openxmlformats.org/officeDocument/2006/relationships/image" Target="../media/image884.png"/><Relationship Id="rId13" Type="http://schemas.openxmlformats.org/officeDocument/2006/relationships/image" Target="../media/image7660.png"/><Relationship Id="rId109" Type="http://schemas.openxmlformats.org/officeDocument/2006/relationships/image" Target="../media/image8140.png"/><Relationship Id="rId260" Type="http://schemas.openxmlformats.org/officeDocument/2006/relationships/customXml" Target="../ink/ink1215.xml"/><Relationship Id="rId34" Type="http://schemas.openxmlformats.org/officeDocument/2006/relationships/customXml" Target="../ink/ink1102.xml"/><Relationship Id="rId55" Type="http://schemas.openxmlformats.org/officeDocument/2006/relationships/image" Target="../media/image7870.png"/><Relationship Id="rId76" Type="http://schemas.openxmlformats.org/officeDocument/2006/relationships/customXml" Target="../ink/ink1123.xml"/><Relationship Id="rId97" Type="http://schemas.openxmlformats.org/officeDocument/2006/relationships/image" Target="../media/image8080.png"/><Relationship Id="rId120" Type="http://schemas.openxmlformats.org/officeDocument/2006/relationships/customXml" Target="../ink/ink1145.xml"/><Relationship Id="rId141" Type="http://schemas.openxmlformats.org/officeDocument/2006/relationships/image" Target="../media/image8300.png"/><Relationship Id="rId7" Type="http://schemas.openxmlformats.org/officeDocument/2006/relationships/image" Target="../media/image7630.png"/><Relationship Id="rId162" Type="http://schemas.openxmlformats.org/officeDocument/2006/relationships/customXml" Target="../ink/ink1166.xml"/><Relationship Id="rId183" Type="http://schemas.openxmlformats.org/officeDocument/2006/relationships/image" Target="../media/image851.png"/><Relationship Id="rId218" Type="http://schemas.openxmlformats.org/officeDocument/2006/relationships/customXml" Target="../ink/ink1194.xml"/><Relationship Id="rId239" Type="http://schemas.openxmlformats.org/officeDocument/2006/relationships/image" Target="../media/image879.png"/><Relationship Id="rId250" Type="http://schemas.openxmlformats.org/officeDocument/2006/relationships/customXml" Target="../ink/ink1210.xml"/><Relationship Id="rId24" Type="http://schemas.openxmlformats.org/officeDocument/2006/relationships/customXml" Target="../ink/ink1097.xml"/><Relationship Id="rId45" Type="http://schemas.openxmlformats.org/officeDocument/2006/relationships/image" Target="../media/image7820.png"/><Relationship Id="rId66" Type="http://schemas.openxmlformats.org/officeDocument/2006/relationships/customXml" Target="../ink/ink1118.xml"/><Relationship Id="rId87" Type="http://schemas.openxmlformats.org/officeDocument/2006/relationships/image" Target="../media/image8030.png"/><Relationship Id="rId110" Type="http://schemas.openxmlformats.org/officeDocument/2006/relationships/customXml" Target="../ink/ink1140.xml"/><Relationship Id="rId131" Type="http://schemas.openxmlformats.org/officeDocument/2006/relationships/image" Target="../media/image8250.png"/><Relationship Id="rId152" Type="http://schemas.openxmlformats.org/officeDocument/2006/relationships/customXml" Target="../ink/ink1161.xml"/><Relationship Id="rId173" Type="http://schemas.openxmlformats.org/officeDocument/2006/relationships/image" Target="../media/image846.png"/><Relationship Id="rId194" Type="http://schemas.openxmlformats.org/officeDocument/2006/relationships/customXml" Target="../ink/ink1182.xml"/><Relationship Id="rId208" Type="http://schemas.openxmlformats.org/officeDocument/2006/relationships/customXml" Target="../ink/ink1189.xml"/><Relationship Id="rId229" Type="http://schemas.openxmlformats.org/officeDocument/2006/relationships/image" Target="../media/image874.png"/><Relationship Id="rId240" Type="http://schemas.openxmlformats.org/officeDocument/2006/relationships/customXml" Target="../ink/ink1205.xml"/><Relationship Id="rId261" Type="http://schemas.openxmlformats.org/officeDocument/2006/relationships/customXml" Target="../ink/ink1216.xml"/><Relationship Id="rId14" Type="http://schemas.openxmlformats.org/officeDocument/2006/relationships/customXml" Target="../ink/ink1092.xml"/><Relationship Id="rId35" Type="http://schemas.openxmlformats.org/officeDocument/2006/relationships/image" Target="../media/image7770.png"/><Relationship Id="rId56" Type="http://schemas.openxmlformats.org/officeDocument/2006/relationships/customXml" Target="../ink/ink1113.xml"/><Relationship Id="rId77" Type="http://schemas.openxmlformats.org/officeDocument/2006/relationships/image" Target="../media/image7980.png"/><Relationship Id="rId100" Type="http://schemas.openxmlformats.org/officeDocument/2006/relationships/customXml" Target="../ink/ink1135.xml"/><Relationship Id="rId8" Type="http://schemas.openxmlformats.org/officeDocument/2006/relationships/customXml" Target="../ink/ink1089.xml"/><Relationship Id="rId98" Type="http://schemas.openxmlformats.org/officeDocument/2006/relationships/customXml" Target="../ink/ink1134.xml"/><Relationship Id="rId121" Type="http://schemas.openxmlformats.org/officeDocument/2006/relationships/image" Target="../media/image8200.png"/><Relationship Id="rId142" Type="http://schemas.openxmlformats.org/officeDocument/2006/relationships/customXml" Target="../ink/ink1156.xml"/><Relationship Id="rId163" Type="http://schemas.openxmlformats.org/officeDocument/2006/relationships/image" Target="../media/image841.png"/><Relationship Id="rId184" Type="http://schemas.openxmlformats.org/officeDocument/2006/relationships/customXml" Target="../ink/ink1177.xml"/><Relationship Id="rId219" Type="http://schemas.openxmlformats.org/officeDocument/2006/relationships/image" Target="../media/image869.png"/><Relationship Id="rId230" Type="http://schemas.openxmlformats.org/officeDocument/2006/relationships/customXml" Target="../ink/ink1200.xml"/><Relationship Id="rId251" Type="http://schemas.openxmlformats.org/officeDocument/2006/relationships/image" Target="../media/image885.png"/><Relationship Id="rId25" Type="http://schemas.openxmlformats.org/officeDocument/2006/relationships/image" Target="../media/image7720.png"/><Relationship Id="rId46" Type="http://schemas.openxmlformats.org/officeDocument/2006/relationships/customXml" Target="../ink/ink1108.xml"/><Relationship Id="rId67" Type="http://schemas.openxmlformats.org/officeDocument/2006/relationships/image" Target="../media/image7930.png"/><Relationship Id="rId88" Type="http://schemas.openxmlformats.org/officeDocument/2006/relationships/customXml" Target="../ink/ink1129.xml"/><Relationship Id="rId111" Type="http://schemas.openxmlformats.org/officeDocument/2006/relationships/image" Target="../media/image8150.png"/><Relationship Id="rId132" Type="http://schemas.openxmlformats.org/officeDocument/2006/relationships/customXml" Target="../ink/ink1151.xml"/><Relationship Id="rId153" Type="http://schemas.openxmlformats.org/officeDocument/2006/relationships/image" Target="../media/image836.png"/><Relationship Id="rId174" Type="http://schemas.openxmlformats.org/officeDocument/2006/relationships/customXml" Target="../ink/ink1172.xml"/><Relationship Id="rId195" Type="http://schemas.openxmlformats.org/officeDocument/2006/relationships/image" Target="../media/image857.png"/><Relationship Id="rId209" Type="http://schemas.openxmlformats.org/officeDocument/2006/relationships/image" Target="../media/image864.png"/><Relationship Id="rId220" Type="http://schemas.openxmlformats.org/officeDocument/2006/relationships/customXml" Target="../ink/ink1195.xml"/><Relationship Id="rId241" Type="http://schemas.openxmlformats.org/officeDocument/2006/relationships/image" Target="../media/image880.png"/><Relationship Id="rId15" Type="http://schemas.openxmlformats.org/officeDocument/2006/relationships/image" Target="../media/image7670.png"/><Relationship Id="rId36" Type="http://schemas.openxmlformats.org/officeDocument/2006/relationships/customXml" Target="../ink/ink1103.xml"/><Relationship Id="rId57" Type="http://schemas.openxmlformats.org/officeDocument/2006/relationships/image" Target="../media/image7880.png"/><Relationship Id="rId262" Type="http://schemas.openxmlformats.org/officeDocument/2006/relationships/image" Target="../media/image890.png"/><Relationship Id="rId78" Type="http://schemas.openxmlformats.org/officeDocument/2006/relationships/customXml" Target="../ink/ink1124.xml"/><Relationship Id="rId99" Type="http://schemas.openxmlformats.org/officeDocument/2006/relationships/image" Target="../media/image8090.png"/><Relationship Id="rId101" Type="http://schemas.openxmlformats.org/officeDocument/2006/relationships/image" Target="../media/image8101.png"/><Relationship Id="rId122" Type="http://schemas.openxmlformats.org/officeDocument/2006/relationships/customXml" Target="../ink/ink1146.xml"/><Relationship Id="rId143" Type="http://schemas.openxmlformats.org/officeDocument/2006/relationships/image" Target="../media/image831.png"/><Relationship Id="rId164" Type="http://schemas.openxmlformats.org/officeDocument/2006/relationships/customXml" Target="../ink/ink1167.xml"/><Relationship Id="rId185" Type="http://schemas.openxmlformats.org/officeDocument/2006/relationships/image" Target="../media/image852.png"/><Relationship Id="rId9" Type="http://schemas.openxmlformats.org/officeDocument/2006/relationships/image" Target="../media/image7640.png"/><Relationship Id="rId210" Type="http://schemas.openxmlformats.org/officeDocument/2006/relationships/customXml" Target="../ink/ink1190.xml"/><Relationship Id="rId26" Type="http://schemas.openxmlformats.org/officeDocument/2006/relationships/customXml" Target="../ink/ink1098.xml"/><Relationship Id="rId231" Type="http://schemas.openxmlformats.org/officeDocument/2006/relationships/image" Target="../media/image875.png"/><Relationship Id="rId252" Type="http://schemas.openxmlformats.org/officeDocument/2006/relationships/customXml" Target="../ink/ink1211.xml"/><Relationship Id="rId47" Type="http://schemas.openxmlformats.org/officeDocument/2006/relationships/image" Target="../media/image7830.png"/><Relationship Id="rId68" Type="http://schemas.openxmlformats.org/officeDocument/2006/relationships/customXml" Target="../ink/ink1119.xml"/><Relationship Id="rId89" Type="http://schemas.openxmlformats.org/officeDocument/2006/relationships/image" Target="../media/image8040.png"/><Relationship Id="rId112" Type="http://schemas.openxmlformats.org/officeDocument/2006/relationships/customXml" Target="../ink/ink1141.xml"/><Relationship Id="rId133" Type="http://schemas.openxmlformats.org/officeDocument/2006/relationships/image" Target="../media/image8260.png"/><Relationship Id="rId154" Type="http://schemas.openxmlformats.org/officeDocument/2006/relationships/customXml" Target="../ink/ink1162.xml"/><Relationship Id="rId175" Type="http://schemas.openxmlformats.org/officeDocument/2006/relationships/image" Target="../media/image847.png"/><Relationship Id="rId196" Type="http://schemas.openxmlformats.org/officeDocument/2006/relationships/customXml" Target="../ink/ink1183.xml"/><Relationship Id="rId200" Type="http://schemas.openxmlformats.org/officeDocument/2006/relationships/customXml" Target="../ink/ink1185.xml"/><Relationship Id="rId16" Type="http://schemas.openxmlformats.org/officeDocument/2006/relationships/customXml" Target="../ink/ink1093.xml"/><Relationship Id="rId221" Type="http://schemas.openxmlformats.org/officeDocument/2006/relationships/image" Target="../media/image870.png"/><Relationship Id="rId242" Type="http://schemas.openxmlformats.org/officeDocument/2006/relationships/customXml" Target="../ink/ink1206.xml"/><Relationship Id="rId263" Type="http://schemas.openxmlformats.org/officeDocument/2006/relationships/customXml" Target="../ink/ink1217.xml"/><Relationship Id="rId37" Type="http://schemas.openxmlformats.org/officeDocument/2006/relationships/image" Target="../media/image7780.png"/><Relationship Id="rId58" Type="http://schemas.openxmlformats.org/officeDocument/2006/relationships/customXml" Target="../ink/ink1114.xml"/><Relationship Id="rId79" Type="http://schemas.openxmlformats.org/officeDocument/2006/relationships/image" Target="../media/image7990.png"/><Relationship Id="rId102" Type="http://schemas.openxmlformats.org/officeDocument/2006/relationships/customXml" Target="../ink/ink1136.xml"/><Relationship Id="rId123" Type="http://schemas.openxmlformats.org/officeDocument/2006/relationships/image" Target="../media/image8211.png"/><Relationship Id="rId144" Type="http://schemas.openxmlformats.org/officeDocument/2006/relationships/customXml" Target="../ink/ink1157.xml"/><Relationship Id="rId90" Type="http://schemas.openxmlformats.org/officeDocument/2006/relationships/customXml" Target="../ink/ink1130.xml"/><Relationship Id="rId165" Type="http://schemas.openxmlformats.org/officeDocument/2006/relationships/image" Target="../media/image842.png"/><Relationship Id="rId186" Type="http://schemas.openxmlformats.org/officeDocument/2006/relationships/customXml" Target="../ink/ink1178.xml"/><Relationship Id="rId211" Type="http://schemas.openxmlformats.org/officeDocument/2006/relationships/image" Target="../media/image865.png"/><Relationship Id="rId232" Type="http://schemas.openxmlformats.org/officeDocument/2006/relationships/customXml" Target="../ink/ink1201.xml"/><Relationship Id="rId253" Type="http://schemas.openxmlformats.org/officeDocument/2006/relationships/image" Target="../media/image886.png"/><Relationship Id="rId27" Type="http://schemas.openxmlformats.org/officeDocument/2006/relationships/image" Target="../media/image7730.png"/><Relationship Id="rId48" Type="http://schemas.openxmlformats.org/officeDocument/2006/relationships/customXml" Target="../ink/ink1109.xml"/><Relationship Id="rId69" Type="http://schemas.openxmlformats.org/officeDocument/2006/relationships/image" Target="../media/image7940.png"/><Relationship Id="rId113" Type="http://schemas.openxmlformats.org/officeDocument/2006/relationships/image" Target="../media/image8160.png"/><Relationship Id="rId134" Type="http://schemas.openxmlformats.org/officeDocument/2006/relationships/customXml" Target="../ink/ink1152.xml"/><Relationship Id="rId80" Type="http://schemas.openxmlformats.org/officeDocument/2006/relationships/customXml" Target="../ink/ink1125.xml"/><Relationship Id="rId155" Type="http://schemas.openxmlformats.org/officeDocument/2006/relationships/image" Target="../media/image837.png"/><Relationship Id="rId176" Type="http://schemas.openxmlformats.org/officeDocument/2006/relationships/customXml" Target="../ink/ink1173.xml"/><Relationship Id="rId197" Type="http://schemas.openxmlformats.org/officeDocument/2006/relationships/image" Target="../media/image858.png"/><Relationship Id="rId201" Type="http://schemas.openxmlformats.org/officeDocument/2006/relationships/image" Target="../media/image860.png"/><Relationship Id="rId222" Type="http://schemas.openxmlformats.org/officeDocument/2006/relationships/customXml" Target="../ink/ink1196.xml"/><Relationship Id="rId243" Type="http://schemas.openxmlformats.org/officeDocument/2006/relationships/image" Target="../media/image881.png"/><Relationship Id="rId264" Type="http://schemas.openxmlformats.org/officeDocument/2006/relationships/customXml" Target="../ink/ink1218.xml"/><Relationship Id="rId17" Type="http://schemas.openxmlformats.org/officeDocument/2006/relationships/image" Target="../media/image7680.png"/><Relationship Id="rId38" Type="http://schemas.openxmlformats.org/officeDocument/2006/relationships/customXml" Target="../ink/ink1104.xml"/><Relationship Id="rId59" Type="http://schemas.openxmlformats.org/officeDocument/2006/relationships/image" Target="../media/image7890.png"/><Relationship Id="rId103" Type="http://schemas.openxmlformats.org/officeDocument/2006/relationships/image" Target="../media/image8111.png"/><Relationship Id="rId124" Type="http://schemas.openxmlformats.org/officeDocument/2006/relationships/customXml" Target="../ink/ink1147.xml"/><Relationship Id="rId70" Type="http://schemas.openxmlformats.org/officeDocument/2006/relationships/customXml" Target="../ink/ink1120.xml"/><Relationship Id="rId91" Type="http://schemas.openxmlformats.org/officeDocument/2006/relationships/image" Target="../media/image8050.png"/><Relationship Id="rId145" Type="http://schemas.openxmlformats.org/officeDocument/2006/relationships/image" Target="../media/image832.png"/><Relationship Id="rId166" Type="http://schemas.openxmlformats.org/officeDocument/2006/relationships/customXml" Target="../ink/ink1168.xml"/><Relationship Id="rId187" Type="http://schemas.openxmlformats.org/officeDocument/2006/relationships/image" Target="../media/image85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91.xml"/><Relationship Id="rId233" Type="http://schemas.openxmlformats.org/officeDocument/2006/relationships/image" Target="../media/image876.png"/><Relationship Id="rId254" Type="http://schemas.openxmlformats.org/officeDocument/2006/relationships/customXml" Target="../ink/ink1212.xml"/><Relationship Id="rId28" Type="http://schemas.openxmlformats.org/officeDocument/2006/relationships/customXml" Target="../ink/ink1099.xml"/><Relationship Id="rId49" Type="http://schemas.openxmlformats.org/officeDocument/2006/relationships/image" Target="../media/image7840.png"/><Relationship Id="rId114" Type="http://schemas.openxmlformats.org/officeDocument/2006/relationships/customXml" Target="../ink/ink1142.xml"/><Relationship Id="rId60" Type="http://schemas.openxmlformats.org/officeDocument/2006/relationships/customXml" Target="../ink/ink1115.xml"/><Relationship Id="rId81" Type="http://schemas.openxmlformats.org/officeDocument/2006/relationships/image" Target="../media/image8000.png"/><Relationship Id="rId135" Type="http://schemas.openxmlformats.org/officeDocument/2006/relationships/image" Target="../media/image8270.png"/><Relationship Id="rId156" Type="http://schemas.openxmlformats.org/officeDocument/2006/relationships/customXml" Target="../ink/ink1163.xml"/><Relationship Id="rId177" Type="http://schemas.openxmlformats.org/officeDocument/2006/relationships/image" Target="../media/image848.png"/><Relationship Id="rId198" Type="http://schemas.openxmlformats.org/officeDocument/2006/relationships/customXml" Target="../ink/ink1184.xml"/><Relationship Id="rId202" Type="http://schemas.openxmlformats.org/officeDocument/2006/relationships/customXml" Target="../ink/ink1186.xml"/><Relationship Id="rId223" Type="http://schemas.openxmlformats.org/officeDocument/2006/relationships/image" Target="../media/image871.png"/><Relationship Id="rId244" Type="http://schemas.openxmlformats.org/officeDocument/2006/relationships/customXml" Target="../ink/ink1207.xml"/><Relationship Id="rId18" Type="http://schemas.openxmlformats.org/officeDocument/2006/relationships/customXml" Target="../ink/ink1094.xml"/><Relationship Id="rId39" Type="http://schemas.openxmlformats.org/officeDocument/2006/relationships/image" Target="../media/image7790.png"/><Relationship Id="rId265" Type="http://schemas.openxmlformats.org/officeDocument/2006/relationships/image" Target="../media/image891.png"/><Relationship Id="rId50" Type="http://schemas.openxmlformats.org/officeDocument/2006/relationships/customXml" Target="../ink/ink1110.xml"/><Relationship Id="rId104" Type="http://schemas.openxmlformats.org/officeDocument/2006/relationships/customXml" Target="../ink/ink1137.xml"/><Relationship Id="rId125" Type="http://schemas.openxmlformats.org/officeDocument/2006/relationships/image" Target="../media/image8220.png"/><Relationship Id="rId146" Type="http://schemas.openxmlformats.org/officeDocument/2006/relationships/customXml" Target="../ink/ink1158.xml"/><Relationship Id="rId167" Type="http://schemas.openxmlformats.org/officeDocument/2006/relationships/image" Target="../media/image843.png"/><Relationship Id="rId188" Type="http://schemas.openxmlformats.org/officeDocument/2006/relationships/customXml" Target="../ink/ink1179.xml"/><Relationship Id="rId71" Type="http://schemas.openxmlformats.org/officeDocument/2006/relationships/image" Target="../media/image7950.png"/><Relationship Id="rId92" Type="http://schemas.openxmlformats.org/officeDocument/2006/relationships/customXml" Target="../ink/ink1131.xml"/><Relationship Id="rId213" Type="http://schemas.openxmlformats.org/officeDocument/2006/relationships/image" Target="../media/image866.png"/><Relationship Id="rId234" Type="http://schemas.openxmlformats.org/officeDocument/2006/relationships/customXml" Target="../ink/ink1202.xml"/><Relationship Id="rId2" Type="http://schemas.openxmlformats.org/officeDocument/2006/relationships/customXml" Target="../ink/ink1086.xml"/><Relationship Id="rId29" Type="http://schemas.openxmlformats.org/officeDocument/2006/relationships/image" Target="../media/image7740.png"/><Relationship Id="rId255" Type="http://schemas.openxmlformats.org/officeDocument/2006/relationships/image" Target="../media/image887.png"/><Relationship Id="rId40" Type="http://schemas.openxmlformats.org/officeDocument/2006/relationships/customXml" Target="../ink/ink1105.xml"/><Relationship Id="rId115" Type="http://schemas.openxmlformats.org/officeDocument/2006/relationships/image" Target="../media/image8170.png"/><Relationship Id="rId136" Type="http://schemas.openxmlformats.org/officeDocument/2006/relationships/customXml" Target="../ink/ink1153.xml"/><Relationship Id="rId157" Type="http://schemas.openxmlformats.org/officeDocument/2006/relationships/image" Target="../media/image838.png"/><Relationship Id="rId178" Type="http://schemas.openxmlformats.org/officeDocument/2006/relationships/customXml" Target="../ink/ink1174.xml"/><Relationship Id="rId61" Type="http://schemas.openxmlformats.org/officeDocument/2006/relationships/image" Target="../media/image7900.png"/><Relationship Id="rId82" Type="http://schemas.openxmlformats.org/officeDocument/2006/relationships/customXml" Target="../ink/ink1126.xml"/><Relationship Id="rId199" Type="http://schemas.openxmlformats.org/officeDocument/2006/relationships/image" Target="../media/image859.png"/><Relationship Id="rId203" Type="http://schemas.openxmlformats.org/officeDocument/2006/relationships/image" Target="../media/image861.png"/><Relationship Id="rId19" Type="http://schemas.openxmlformats.org/officeDocument/2006/relationships/image" Target="../media/image7690.png"/><Relationship Id="rId224" Type="http://schemas.openxmlformats.org/officeDocument/2006/relationships/customXml" Target="../ink/ink1197.xml"/><Relationship Id="rId245" Type="http://schemas.openxmlformats.org/officeDocument/2006/relationships/image" Target="../media/image882.png"/><Relationship Id="rId266" Type="http://schemas.openxmlformats.org/officeDocument/2006/relationships/customXml" Target="../ink/ink1219.xml"/><Relationship Id="rId30" Type="http://schemas.openxmlformats.org/officeDocument/2006/relationships/customXml" Target="../ink/ink1100.xml"/><Relationship Id="rId105" Type="http://schemas.openxmlformats.org/officeDocument/2006/relationships/image" Target="../media/image8120.png"/><Relationship Id="rId126" Type="http://schemas.openxmlformats.org/officeDocument/2006/relationships/customXml" Target="../ink/ink1148.xml"/><Relationship Id="rId147" Type="http://schemas.openxmlformats.org/officeDocument/2006/relationships/image" Target="../media/image833.png"/><Relationship Id="rId168" Type="http://schemas.openxmlformats.org/officeDocument/2006/relationships/customXml" Target="../ink/ink1169.xml"/><Relationship Id="rId51" Type="http://schemas.openxmlformats.org/officeDocument/2006/relationships/image" Target="../media/image7850.png"/><Relationship Id="rId72" Type="http://schemas.openxmlformats.org/officeDocument/2006/relationships/customXml" Target="../ink/ink1121.xml"/><Relationship Id="rId93" Type="http://schemas.openxmlformats.org/officeDocument/2006/relationships/image" Target="../media/image8060.png"/><Relationship Id="rId189" Type="http://schemas.openxmlformats.org/officeDocument/2006/relationships/image" Target="../media/image854.png"/><Relationship Id="rId3" Type="http://schemas.openxmlformats.org/officeDocument/2006/relationships/image" Target="../media/image7610.png"/><Relationship Id="rId214" Type="http://schemas.openxmlformats.org/officeDocument/2006/relationships/customXml" Target="../ink/ink1192.xml"/><Relationship Id="rId235" Type="http://schemas.openxmlformats.org/officeDocument/2006/relationships/image" Target="../media/image877.png"/><Relationship Id="rId256" Type="http://schemas.openxmlformats.org/officeDocument/2006/relationships/customXml" Target="../ink/ink1213.xml"/><Relationship Id="rId116" Type="http://schemas.openxmlformats.org/officeDocument/2006/relationships/customXml" Target="../ink/ink1143.xml"/><Relationship Id="rId137" Type="http://schemas.openxmlformats.org/officeDocument/2006/relationships/image" Target="../media/image8280.png"/><Relationship Id="rId158" Type="http://schemas.openxmlformats.org/officeDocument/2006/relationships/customXml" Target="../ink/ink1164.xml"/><Relationship Id="rId20" Type="http://schemas.openxmlformats.org/officeDocument/2006/relationships/customXml" Target="../ink/ink1095.xml"/><Relationship Id="rId41" Type="http://schemas.openxmlformats.org/officeDocument/2006/relationships/image" Target="../media/image7800.png"/><Relationship Id="rId62" Type="http://schemas.openxmlformats.org/officeDocument/2006/relationships/customXml" Target="../ink/ink1116.xml"/><Relationship Id="rId83" Type="http://schemas.openxmlformats.org/officeDocument/2006/relationships/image" Target="../media/image8011.png"/><Relationship Id="rId179" Type="http://schemas.openxmlformats.org/officeDocument/2006/relationships/image" Target="../media/image849.png"/><Relationship Id="rId190" Type="http://schemas.openxmlformats.org/officeDocument/2006/relationships/customXml" Target="../ink/ink1180.xml"/><Relationship Id="rId204" Type="http://schemas.openxmlformats.org/officeDocument/2006/relationships/customXml" Target="../ink/ink1187.xml"/><Relationship Id="rId225" Type="http://schemas.openxmlformats.org/officeDocument/2006/relationships/image" Target="../media/image872.png"/><Relationship Id="rId246" Type="http://schemas.openxmlformats.org/officeDocument/2006/relationships/customXml" Target="../ink/ink1208.xml"/><Relationship Id="rId267" Type="http://schemas.openxmlformats.org/officeDocument/2006/relationships/customXml" Target="../ink/ink1220.xml"/><Relationship Id="rId106" Type="http://schemas.openxmlformats.org/officeDocument/2006/relationships/customXml" Target="../ink/ink1138.xml"/><Relationship Id="rId127" Type="http://schemas.openxmlformats.org/officeDocument/2006/relationships/image" Target="../media/image8230.png"/><Relationship Id="rId10" Type="http://schemas.openxmlformats.org/officeDocument/2006/relationships/customXml" Target="../ink/ink1090.xml"/><Relationship Id="rId31" Type="http://schemas.openxmlformats.org/officeDocument/2006/relationships/image" Target="../media/image7750.png"/><Relationship Id="rId52" Type="http://schemas.openxmlformats.org/officeDocument/2006/relationships/customXml" Target="../ink/ink1111.xml"/><Relationship Id="rId73" Type="http://schemas.openxmlformats.org/officeDocument/2006/relationships/image" Target="../media/image7960.png"/><Relationship Id="rId94" Type="http://schemas.openxmlformats.org/officeDocument/2006/relationships/customXml" Target="../ink/ink1132.xml"/><Relationship Id="rId148" Type="http://schemas.openxmlformats.org/officeDocument/2006/relationships/customXml" Target="../ink/ink1159.xml"/><Relationship Id="rId169" Type="http://schemas.openxmlformats.org/officeDocument/2006/relationships/image" Target="../media/image844.png"/><Relationship Id="rId4" Type="http://schemas.openxmlformats.org/officeDocument/2006/relationships/customXml" Target="../ink/ink1087.xml"/><Relationship Id="rId180" Type="http://schemas.openxmlformats.org/officeDocument/2006/relationships/customXml" Target="../ink/ink1175.xml"/><Relationship Id="rId215" Type="http://schemas.openxmlformats.org/officeDocument/2006/relationships/image" Target="../media/image867.png"/><Relationship Id="rId236" Type="http://schemas.openxmlformats.org/officeDocument/2006/relationships/customXml" Target="../ink/ink1203.xml"/><Relationship Id="rId257" Type="http://schemas.openxmlformats.org/officeDocument/2006/relationships/image" Target="../media/image888.png"/><Relationship Id="rId42" Type="http://schemas.openxmlformats.org/officeDocument/2006/relationships/customXml" Target="../ink/ink1106.xml"/><Relationship Id="rId84" Type="http://schemas.openxmlformats.org/officeDocument/2006/relationships/customXml" Target="../ink/ink1127.xml"/><Relationship Id="rId138" Type="http://schemas.openxmlformats.org/officeDocument/2006/relationships/customXml" Target="../ink/ink1154.xml"/><Relationship Id="rId191" Type="http://schemas.openxmlformats.org/officeDocument/2006/relationships/image" Target="../media/image855.png"/><Relationship Id="rId205" Type="http://schemas.openxmlformats.org/officeDocument/2006/relationships/image" Target="../media/image862.png"/><Relationship Id="rId247" Type="http://schemas.openxmlformats.org/officeDocument/2006/relationships/image" Target="../media/image88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1.png"/><Relationship Id="rId671" Type="http://schemas.openxmlformats.org/officeDocument/2006/relationships/customXml" Target="../ink/ink1557.xml"/><Relationship Id="rId769" Type="http://schemas.openxmlformats.org/officeDocument/2006/relationships/image" Target="../media/image1264.png"/><Relationship Id="rId21" Type="http://schemas.openxmlformats.org/officeDocument/2006/relationships/image" Target="../media/image893.png"/><Relationship Id="rId324" Type="http://schemas.openxmlformats.org/officeDocument/2006/relationships/customXml" Target="../ink/ink1382.xml"/><Relationship Id="rId531" Type="http://schemas.openxmlformats.org/officeDocument/2006/relationships/image" Target="../media/image1146.png"/><Relationship Id="rId629" Type="http://schemas.openxmlformats.org/officeDocument/2006/relationships/customXml" Target="../ink/ink1536.xml"/><Relationship Id="rId170" Type="http://schemas.openxmlformats.org/officeDocument/2006/relationships/customXml" Target="../ink/ink1305.xml"/><Relationship Id="rId836" Type="http://schemas.openxmlformats.org/officeDocument/2006/relationships/customXml" Target="../ink/ink1640.xml"/><Relationship Id="rId268" Type="http://schemas.openxmlformats.org/officeDocument/2006/relationships/customXml" Target="../ink/ink1354.xml"/><Relationship Id="rId475" Type="http://schemas.openxmlformats.org/officeDocument/2006/relationships/image" Target="../media/image1118.png"/><Relationship Id="rId682" Type="http://schemas.openxmlformats.org/officeDocument/2006/relationships/image" Target="../media/image1221.png"/><Relationship Id="rId903" Type="http://schemas.openxmlformats.org/officeDocument/2006/relationships/image" Target="../media/image1331.png"/><Relationship Id="rId32" Type="http://schemas.openxmlformats.org/officeDocument/2006/relationships/customXml" Target="../ink/ink1236.xml"/><Relationship Id="rId128" Type="http://schemas.openxmlformats.org/officeDocument/2006/relationships/customXml" Target="../ink/ink1284.xml"/><Relationship Id="rId335" Type="http://schemas.openxmlformats.org/officeDocument/2006/relationships/image" Target="../media/image1049.png"/><Relationship Id="rId542" Type="http://schemas.openxmlformats.org/officeDocument/2006/relationships/customXml" Target="../ink/ink1492.xml"/><Relationship Id="rId181" Type="http://schemas.openxmlformats.org/officeDocument/2006/relationships/image" Target="../media/image972.png"/><Relationship Id="rId402" Type="http://schemas.openxmlformats.org/officeDocument/2006/relationships/customXml" Target="../ink/ink1421.xml"/><Relationship Id="rId847" Type="http://schemas.openxmlformats.org/officeDocument/2006/relationships/image" Target="../media/image1303.png"/><Relationship Id="rId279" Type="http://schemas.openxmlformats.org/officeDocument/2006/relationships/image" Target="../media/image1021.png"/><Relationship Id="rId486" Type="http://schemas.openxmlformats.org/officeDocument/2006/relationships/customXml" Target="../ink/ink1464.xml"/><Relationship Id="rId693" Type="http://schemas.openxmlformats.org/officeDocument/2006/relationships/customXml" Target="../ink/ink1568.xml"/><Relationship Id="rId707" Type="http://schemas.openxmlformats.org/officeDocument/2006/relationships/customXml" Target="../ink/ink1575.xml"/><Relationship Id="rId914" Type="http://schemas.openxmlformats.org/officeDocument/2006/relationships/customXml" Target="../ink/ink1679.xml"/><Relationship Id="rId43" Type="http://schemas.openxmlformats.org/officeDocument/2006/relationships/image" Target="../media/image904.png"/><Relationship Id="rId139" Type="http://schemas.openxmlformats.org/officeDocument/2006/relationships/image" Target="../media/image951.png"/><Relationship Id="rId346" Type="http://schemas.openxmlformats.org/officeDocument/2006/relationships/customXml" Target="../ink/ink1393.xml"/><Relationship Id="rId553" Type="http://schemas.openxmlformats.org/officeDocument/2006/relationships/image" Target="../media/image1157.png"/><Relationship Id="rId760" Type="http://schemas.openxmlformats.org/officeDocument/2006/relationships/customXml" Target="../ink/ink1602.xml"/><Relationship Id="rId192" Type="http://schemas.openxmlformats.org/officeDocument/2006/relationships/customXml" Target="../ink/ink1316.xml"/><Relationship Id="rId206" Type="http://schemas.openxmlformats.org/officeDocument/2006/relationships/customXml" Target="../ink/ink1323.xml"/><Relationship Id="rId413" Type="http://schemas.openxmlformats.org/officeDocument/2006/relationships/image" Target="../media/image1088.png"/><Relationship Id="rId858" Type="http://schemas.openxmlformats.org/officeDocument/2006/relationships/customXml" Target="../ink/ink1651.xml"/><Relationship Id="rId497" Type="http://schemas.openxmlformats.org/officeDocument/2006/relationships/image" Target="../media/image1129.png"/><Relationship Id="rId620" Type="http://schemas.openxmlformats.org/officeDocument/2006/relationships/image" Target="../media/image1190.png"/><Relationship Id="rId718" Type="http://schemas.openxmlformats.org/officeDocument/2006/relationships/image" Target="../media/image1239.png"/><Relationship Id="rId357" Type="http://schemas.openxmlformats.org/officeDocument/2006/relationships/image" Target="../media/image1060.png"/><Relationship Id="rId54" Type="http://schemas.openxmlformats.org/officeDocument/2006/relationships/customXml" Target="../ink/ink1247.xml"/><Relationship Id="rId217" Type="http://schemas.openxmlformats.org/officeDocument/2006/relationships/image" Target="../media/image990.png"/><Relationship Id="rId564" Type="http://schemas.openxmlformats.org/officeDocument/2006/relationships/image" Target="../media/image1162.png"/><Relationship Id="rId771" Type="http://schemas.openxmlformats.org/officeDocument/2006/relationships/image" Target="../media/image1265.png"/><Relationship Id="rId869" Type="http://schemas.openxmlformats.org/officeDocument/2006/relationships/image" Target="../media/image1314.png"/><Relationship Id="rId424" Type="http://schemas.openxmlformats.org/officeDocument/2006/relationships/image" Target="../media/image1093.png"/><Relationship Id="rId631" Type="http://schemas.openxmlformats.org/officeDocument/2006/relationships/customXml" Target="../ink/ink1537.xml"/><Relationship Id="rId729" Type="http://schemas.openxmlformats.org/officeDocument/2006/relationships/image" Target="../media/image1244.png"/><Relationship Id="rId270" Type="http://schemas.openxmlformats.org/officeDocument/2006/relationships/customXml" Target="../ink/ink1355.xml"/><Relationship Id="rId65" Type="http://schemas.openxmlformats.org/officeDocument/2006/relationships/image" Target="../media/image915.png"/><Relationship Id="rId130" Type="http://schemas.openxmlformats.org/officeDocument/2006/relationships/customXml" Target="../ink/ink1285.xml"/><Relationship Id="rId368" Type="http://schemas.openxmlformats.org/officeDocument/2006/relationships/customXml" Target="../ink/ink1404.xml"/><Relationship Id="rId575" Type="http://schemas.openxmlformats.org/officeDocument/2006/relationships/customXml" Target="../ink/ink1509.xml"/><Relationship Id="rId782" Type="http://schemas.openxmlformats.org/officeDocument/2006/relationships/customXml" Target="../ink/ink1613.xml"/><Relationship Id="rId228" Type="http://schemas.openxmlformats.org/officeDocument/2006/relationships/customXml" Target="../ink/ink1334.xml"/><Relationship Id="rId435" Type="http://schemas.openxmlformats.org/officeDocument/2006/relationships/customXml" Target="../ink/ink1438.xml"/><Relationship Id="rId642" Type="http://schemas.openxmlformats.org/officeDocument/2006/relationships/image" Target="../media/image1201.png"/><Relationship Id="rId281" Type="http://schemas.openxmlformats.org/officeDocument/2006/relationships/image" Target="../media/image1022.png"/><Relationship Id="rId502" Type="http://schemas.openxmlformats.org/officeDocument/2006/relationships/customXml" Target="../ink/ink1472.xml"/><Relationship Id="rId76" Type="http://schemas.openxmlformats.org/officeDocument/2006/relationships/customXml" Target="../ink/ink1258.xml"/><Relationship Id="rId141" Type="http://schemas.openxmlformats.org/officeDocument/2006/relationships/image" Target="../media/image952.png"/><Relationship Id="rId379" Type="http://schemas.openxmlformats.org/officeDocument/2006/relationships/image" Target="../media/image1071.png"/><Relationship Id="rId586" Type="http://schemas.openxmlformats.org/officeDocument/2006/relationships/image" Target="../media/image1173.png"/><Relationship Id="rId793" Type="http://schemas.openxmlformats.org/officeDocument/2006/relationships/image" Target="../media/image1276.png"/><Relationship Id="rId807" Type="http://schemas.openxmlformats.org/officeDocument/2006/relationships/image" Target="../media/image1283.png"/><Relationship Id="rId7" Type="http://schemas.openxmlformats.org/officeDocument/2006/relationships/image" Target="../media/image8860.png"/><Relationship Id="rId239" Type="http://schemas.openxmlformats.org/officeDocument/2006/relationships/image" Target="../media/image1001.png"/><Relationship Id="rId446" Type="http://schemas.openxmlformats.org/officeDocument/2006/relationships/image" Target="../media/image1104.png"/><Relationship Id="rId653" Type="http://schemas.openxmlformats.org/officeDocument/2006/relationships/customXml" Target="../ink/ink1548.xml"/><Relationship Id="rId292" Type="http://schemas.openxmlformats.org/officeDocument/2006/relationships/customXml" Target="../ink/ink1366.xml"/><Relationship Id="rId306" Type="http://schemas.openxmlformats.org/officeDocument/2006/relationships/customXml" Target="../ink/ink1373.xml"/><Relationship Id="rId860" Type="http://schemas.openxmlformats.org/officeDocument/2006/relationships/customXml" Target="../ink/ink1652.xml"/><Relationship Id="rId87" Type="http://schemas.openxmlformats.org/officeDocument/2006/relationships/image" Target="../media/image926.png"/><Relationship Id="rId513" Type="http://schemas.openxmlformats.org/officeDocument/2006/relationships/image" Target="../media/image1137.png"/><Relationship Id="rId597" Type="http://schemas.openxmlformats.org/officeDocument/2006/relationships/customXml" Target="../ink/ink1520.xml"/><Relationship Id="rId720" Type="http://schemas.openxmlformats.org/officeDocument/2006/relationships/image" Target="../media/image1240.png"/><Relationship Id="rId818" Type="http://schemas.openxmlformats.org/officeDocument/2006/relationships/customXml" Target="../ink/ink1631.xml"/><Relationship Id="rId152" Type="http://schemas.openxmlformats.org/officeDocument/2006/relationships/customXml" Target="../ink/ink1296.xml"/><Relationship Id="rId457" Type="http://schemas.openxmlformats.org/officeDocument/2006/relationships/image" Target="../media/image1109.png"/><Relationship Id="rId664" Type="http://schemas.openxmlformats.org/officeDocument/2006/relationships/image" Target="../media/image1212.png"/><Relationship Id="rId871" Type="http://schemas.openxmlformats.org/officeDocument/2006/relationships/image" Target="../media/image1315.png"/><Relationship Id="rId14" Type="http://schemas.openxmlformats.org/officeDocument/2006/relationships/customXml" Target="../ink/ink1227.xml"/><Relationship Id="rId317" Type="http://schemas.openxmlformats.org/officeDocument/2006/relationships/image" Target="../media/image1040.png"/><Relationship Id="rId524" Type="http://schemas.openxmlformats.org/officeDocument/2006/relationships/customXml" Target="../ink/ink1483.xml"/><Relationship Id="rId731" Type="http://schemas.openxmlformats.org/officeDocument/2006/relationships/image" Target="../media/image1245.png"/><Relationship Id="rId98" Type="http://schemas.openxmlformats.org/officeDocument/2006/relationships/customXml" Target="../ink/ink1269.xml"/><Relationship Id="rId163" Type="http://schemas.openxmlformats.org/officeDocument/2006/relationships/image" Target="../media/image963.png"/><Relationship Id="rId370" Type="http://schemas.openxmlformats.org/officeDocument/2006/relationships/customXml" Target="../ink/ink1405.xml"/><Relationship Id="rId829" Type="http://schemas.openxmlformats.org/officeDocument/2006/relationships/image" Target="../media/image1294.png"/><Relationship Id="rId230" Type="http://schemas.openxmlformats.org/officeDocument/2006/relationships/customXml" Target="../ink/ink1335.xml"/><Relationship Id="rId468" Type="http://schemas.openxmlformats.org/officeDocument/2006/relationships/customXml" Target="../ink/ink1455.xml"/><Relationship Id="rId675" Type="http://schemas.openxmlformats.org/officeDocument/2006/relationships/customXml" Target="../ink/ink1559.xml"/><Relationship Id="rId882" Type="http://schemas.openxmlformats.org/officeDocument/2006/relationships/customXml" Target="../ink/ink1663.xml"/><Relationship Id="rId25" Type="http://schemas.openxmlformats.org/officeDocument/2006/relationships/image" Target="../media/image895.png"/><Relationship Id="rId328" Type="http://schemas.openxmlformats.org/officeDocument/2006/relationships/customXml" Target="../ink/ink1384.xml"/><Relationship Id="rId535" Type="http://schemas.openxmlformats.org/officeDocument/2006/relationships/image" Target="../media/image1148.png"/><Relationship Id="rId742" Type="http://schemas.openxmlformats.org/officeDocument/2006/relationships/customXml" Target="../ink/ink1593.xml"/><Relationship Id="rId174" Type="http://schemas.openxmlformats.org/officeDocument/2006/relationships/customXml" Target="../ink/ink1307.xml"/><Relationship Id="rId381" Type="http://schemas.openxmlformats.org/officeDocument/2006/relationships/image" Target="../media/image1072.png"/><Relationship Id="rId602" Type="http://schemas.openxmlformats.org/officeDocument/2006/relationships/image" Target="../media/image1181.png"/><Relationship Id="rId241" Type="http://schemas.openxmlformats.org/officeDocument/2006/relationships/image" Target="../media/image1002.png"/><Relationship Id="rId479" Type="http://schemas.openxmlformats.org/officeDocument/2006/relationships/image" Target="../media/image1120.png"/><Relationship Id="rId686" Type="http://schemas.openxmlformats.org/officeDocument/2006/relationships/image" Target="../media/image1223.png"/><Relationship Id="rId893" Type="http://schemas.openxmlformats.org/officeDocument/2006/relationships/image" Target="../media/image1326.png"/><Relationship Id="rId907" Type="http://schemas.openxmlformats.org/officeDocument/2006/relationships/image" Target="../media/image1333.png"/><Relationship Id="rId36" Type="http://schemas.openxmlformats.org/officeDocument/2006/relationships/customXml" Target="../ink/ink1238.xml"/><Relationship Id="rId339" Type="http://schemas.openxmlformats.org/officeDocument/2006/relationships/image" Target="../media/image1051.png"/><Relationship Id="rId546" Type="http://schemas.openxmlformats.org/officeDocument/2006/relationships/customXml" Target="../ink/ink1494.xml"/><Relationship Id="rId753" Type="http://schemas.openxmlformats.org/officeDocument/2006/relationships/image" Target="../media/image1256.png"/><Relationship Id="rId101" Type="http://schemas.openxmlformats.org/officeDocument/2006/relationships/image" Target="../media/image933.png"/><Relationship Id="rId185" Type="http://schemas.openxmlformats.org/officeDocument/2006/relationships/image" Target="../media/image974.png"/><Relationship Id="rId406" Type="http://schemas.openxmlformats.org/officeDocument/2006/relationships/customXml" Target="../ink/ink1423.xml"/><Relationship Id="rId392" Type="http://schemas.openxmlformats.org/officeDocument/2006/relationships/customXml" Target="../ink/ink1416.xml"/><Relationship Id="rId613" Type="http://schemas.openxmlformats.org/officeDocument/2006/relationships/customXml" Target="../ink/ink1528.xml"/><Relationship Id="rId697" Type="http://schemas.openxmlformats.org/officeDocument/2006/relationships/customXml" Target="../ink/ink1570.xml"/><Relationship Id="rId820" Type="http://schemas.openxmlformats.org/officeDocument/2006/relationships/customXml" Target="../ink/ink1632.xml"/><Relationship Id="rId252" Type="http://schemas.openxmlformats.org/officeDocument/2006/relationships/customXml" Target="../ink/ink1346.xml"/><Relationship Id="rId47" Type="http://schemas.openxmlformats.org/officeDocument/2006/relationships/image" Target="../media/image906.png"/><Relationship Id="rId112" Type="http://schemas.openxmlformats.org/officeDocument/2006/relationships/customXml" Target="../ink/ink1276.xml"/><Relationship Id="rId557" Type="http://schemas.openxmlformats.org/officeDocument/2006/relationships/image" Target="../media/image1159.png"/><Relationship Id="rId764" Type="http://schemas.openxmlformats.org/officeDocument/2006/relationships/customXml" Target="../ink/ink1604.xml"/><Relationship Id="rId196" Type="http://schemas.openxmlformats.org/officeDocument/2006/relationships/customXml" Target="../ink/ink1318.xml"/><Relationship Id="rId417" Type="http://schemas.openxmlformats.org/officeDocument/2006/relationships/image" Target="../media/image1090.png"/><Relationship Id="rId624" Type="http://schemas.openxmlformats.org/officeDocument/2006/relationships/image" Target="../media/image1192.png"/><Relationship Id="rId831" Type="http://schemas.openxmlformats.org/officeDocument/2006/relationships/image" Target="../media/image1295.png"/><Relationship Id="rId263" Type="http://schemas.openxmlformats.org/officeDocument/2006/relationships/image" Target="../media/image1013.png"/><Relationship Id="rId470" Type="http://schemas.openxmlformats.org/officeDocument/2006/relationships/customXml" Target="../ink/ink1456.xml"/><Relationship Id="rId58" Type="http://schemas.openxmlformats.org/officeDocument/2006/relationships/customXml" Target="../ink/ink1249.xml"/><Relationship Id="rId123" Type="http://schemas.openxmlformats.org/officeDocument/2006/relationships/image" Target="../media/image944.png"/><Relationship Id="rId330" Type="http://schemas.openxmlformats.org/officeDocument/2006/relationships/customXml" Target="../ink/ink1385.xml"/><Relationship Id="rId568" Type="http://schemas.openxmlformats.org/officeDocument/2006/relationships/image" Target="../media/image1164.png"/><Relationship Id="rId775" Type="http://schemas.openxmlformats.org/officeDocument/2006/relationships/image" Target="../media/image1267.png"/><Relationship Id="rId428" Type="http://schemas.openxmlformats.org/officeDocument/2006/relationships/image" Target="../media/image1095.png"/><Relationship Id="rId635" Type="http://schemas.openxmlformats.org/officeDocument/2006/relationships/customXml" Target="../ink/ink1539.xml"/><Relationship Id="rId842" Type="http://schemas.openxmlformats.org/officeDocument/2006/relationships/customXml" Target="../ink/ink1643.xml"/><Relationship Id="rId274" Type="http://schemas.openxmlformats.org/officeDocument/2006/relationships/customXml" Target="../ink/ink1357.xml"/><Relationship Id="rId481" Type="http://schemas.openxmlformats.org/officeDocument/2006/relationships/image" Target="../media/image1121.png"/><Relationship Id="rId702" Type="http://schemas.openxmlformats.org/officeDocument/2006/relationships/image" Target="../media/image1231.png"/><Relationship Id="rId69" Type="http://schemas.openxmlformats.org/officeDocument/2006/relationships/image" Target="../media/image917.png"/><Relationship Id="rId134" Type="http://schemas.openxmlformats.org/officeDocument/2006/relationships/customXml" Target="../ink/ink1287.xml"/><Relationship Id="rId579" Type="http://schemas.openxmlformats.org/officeDocument/2006/relationships/customXml" Target="../ink/ink1511.xml"/><Relationship Id="rId786" Type="http://schemas.openxmlformats.org/officeDocument/2006/relationships/customXml" Target="../ink/ink1615.xml"/><Relationship Id="rId341" Type="http://schemas.openxmlformats.org/officeDocument/2006/relationships/image" Target="../media/image1052.png"/><Relationship Id="rId439" Type="http://schemas.openxmlformats.org/officeDocument/2006/relationships/customXml" Target="../ink/ink1440.xml"/><Relationship Id="rId646" Type="http://schemas.openxmlformats.org/officeDocument/2006/relationships/image" Target="../media/image1203.png"/><Relationship Id="rId201" Type="http://schemas.openxmlformats.org/officeDocument/2006/relationships/image" Target="../media/image982.png"/><Relationship Id="rId285" Type="http://schemas.openxmlformats.org/officeDocument/2006/relationships/image" Target="../media/image1024.png"/><Relationship Id="rId506" Type="http://schemas.openxmlformats.org/officeDocument/2006/relationships/customXml" Target="../ink/ink1474.xml"/><Relationship Id="rId853" Type="http://schemas.openxmlformats.org/officeDocument/2006/relationships/image" Target="../media/image1306.png"/><Relationship Id="rId492" Type="http://schemas.openxmlformats.org/officeDocument/2006/relationships/customXml" Target="../ink/ink1467.xml"/><Relationship Id="rId713" Type="http://schemas.openxmlformats.org/officeDocument/2006/relationships/customXml" Target="../ink/ink1578.xml"/><Relationship Id="rId797" Type="http://schemas.openxmlformats.org/officeDocument/2006/relationships/image" Target="../media/image1278.png"/><Relationship Id="rId145" Type="http://schemas.openxmlformats.org/officeDocument/2006/relationships/image" Target="../media/image954.png"/><Relationship Id="rId352" Type="http://schemas.openxmlformats.org/officeDocument/2006/relationships/customXml" Target="../ink/ink1396.xml"/><Relationship Id="rId212" Type="http://schemas.openxmlformats.org/officeDocument/2006/relationships/customXml" Target="../ink/ink1326.xml"/><Relationship Id="rId657" Type="http://schemas.openxmlformats.org/officeDocument/2006/relationships/customXml" Target="../ink/ink1550.xml"/><Relationship Id="rId864" Type="http://schemas.openxmlformats.org/officeDocument/2006/relationships/customXml" Target="../ink/ink1654.xml"/><Relationship Id="rId296" Type="http://schemas.openxmlformats.org/officeDocument/2006/relationships/customXml" Target="../ink/ink1368.xml"/><Relationship Id="rId517" Type="http://schemas.openxmlformats.org/officeDocument/2006/relationships/image" Target="../media/image1139.png"/><Relationship Id="rId724" Type="http://schemas.openxmlformats.org/officeDocument/2006/relationships/customXml" Target="../ink/ink1584.xml"/><Relationship Id="rId60" Type="http://schemas.openxmlformats.org/officeDocument/2006/relationships/customXml" Target="../ink/ink1250.xml"/><Relationship Id="rId156" Type="http://schemas.openxmlformats.org/officeDocument/2006/relationships/customXml" Target="../ink/ink1298.xml"/><Relationship Id="rId363" Type="http://schemas.openxmlformats.org/officeDocument/2006/relationships/image" Target="../media/image1063.png"/><Relationship Id="rId570" Type="http://schemas.openxmlformats.org/officeDocument/2006/relationships/image" Target="../media/image1165.png"/><Relationship Id="rId223" Type="http://schemas.openxmlformats.org/officeDocument/2006/relationships/image" Target="../media/image993.png"/><Relationship Id="rId430" Type="http://schemas.openxmlformats.org/officeDocument/2006/relationships/image" Target="../media/image1096.png"/><Relationship Id="rId668" Type="http://schemas.openxmlformats.org/officeDocument/2006/relationships/image" Target="../media/image1214.png"/><Relationship Id="rId875" Type="http://schemas.openxmlformats.org/officeDocument/2006/relationships/image" Target="../media/image1317.png"/><Relationship Id="rId18" Type="http://schemas.openxmlformats.org/officeDocument/2006/relationships/customXml" Target="../ink/ink1229.xml"/><Relationship Id="rId528" Type="http://schemas.openxmlformats.org/officeDocument/2006/relationships/customXml" Target="../ink/ink1485.xml"/><Relationship Id="rId735" Type="http://schemas.openxmlformats.org/officeDocument/2006/relationships/image" Target="../media/image1247.png"/><Relationship Id="rId167" Type="http://schemas.openxmlformats.org/officeDocument/2006/relationships/image" Target="../media/image965.png"/><Relationship Id="rId374" Type="http://schemas.openxmlformats.org/officeDocument/2006/relationships/customXml" Target="../ink/ink1407.xml"/><Relationship Id="rId581" Type="http://schemas.openxmlformats.org/officeDocument/2006/relationships/customXml" Target="../ink/ink1512.xml"/><Relationship Id="rId71" Type="http://schemas.openxmlformats.org/officeDocument/2006/relationships/image" Target="../media/image918.png"/><Relationship Id="rId234" Type="http://schemas.openxmlformats.org/officeDocument/2006/relationships/customXml" Target="../ink/ink1337.xml"/><Relationship Id="rId679" Type="http://schemas.openxmlformats.org/officeDocument/2006/relationships/customXml" Target="../ink/ink1561.xml"/><Relationship Id="rId802" Type="http://schemas.openxmlformats.org/officeDocument/2006/relationships/customXml" Target="../ink/ink1623.xml"/><Relationship Id="rId886" Type="http://schemas.openxmlformats.org/officeDocument/2006/relationships/customXml" Target="../ink/ink1665.xml"/><Relationship Id="rId2" Type="http://schemas.openxmlformats.org/officeDocument/2006/relationships/customXml" Target="../ink/ink1221.xml"/><Relationship Id="rId29" Type="http://schemas.openxmlformats.org/officeDocument/2006/relationships/image" Target="../media/image897.png"/><Relationship Id="rId441" Type="http://schemas.openxmlformats.org/officeDocument/2006/relationships/customXml" Target="../ink/ink1441.xml"/><Relationship Id="rId539" Type="http://schemas.openxmlformats.org/officeDocument/2006/relationships/image" Target="../media/image1150.png"/><Relationship Id="rId746" Type="http://schemas.openxmlformats.org/officeDocument/2006/relationships/customXml" Target="../ink/ink1595.xml"/><Relationship Id="rId178" Type="http://schemas.openxmlformats.org/officeDocument/2006/relationships/customXml" Target="../ink/ink1309.xml"/><Relationship Id="rId301" Type="http://schemas.openxmlformats.org/officeDocument/2006/relationships/image" Target="../media/image1032.png"/><Relationship Id="rId82" Type="http://schemas.openxmlformats.org/officeDocument/2006/relationships/customXml" Target="../ink/ink1261.xml"/><Relationship Id="rId385" Type="http://schemas.openxmlformats.org/officeDocument/2006/relationships/image" Target="../media/image1074.png"/><Relationship Id="rId592" Type="http://schemas.openxmlformats.org/officeDocument/2006/relationships/image" Target="../media/image1176.png"/><Relationship Id="rId606" Type="http://schemas.openxmlformats.org/officeDocument/2006/relationships/image" Target="../media/image1183.png"/><Relationship Id="rId813" Type="http://schemas.openxmlformats.org/officeDocument/2006/relationships/image" Target="../media/image1286.png"/><Relationship Id="rId245" Type="http://schemas.openxmlformats.org/officeDocument/2006/relationships/image" Target="../media/image1004.png"/><Relationship Id="rId452" Type="http://schemas.openxmlformats.org/officeDocument/2006/relationships/image" Target="../media/image1107.png"/><Relationship Id="rId897" Type="http://schemas.openxmlformats.org/officeDocument/2006/relationships/image" Target="../media/image1328.png"/><Relationship Id="rId105" Type="http://schemas.openxmlformats.org/officeDocument/2006/relationships/image" Target="../media/image935.png"/><Relationship Id="rId312" Type="http://schemas.openxmlformats.org/officeDocument/2006/relationships/customXml" Target="../ink/ink1376.xml"/><Relationship Id="rId757" Type="http://schemas.openxmlformats.org/officeDocument/2006/relationships/image" Target="../media/image1258.png"/><Relationship Id="rId93" Type="http://schemas.openxmlformats.org/officeDocument/2006/relationships/image" Target="../media/image929.png"/><Relationship Id="rId189" Type="http://schemas.openxmlformats.org/officeDocument/2006/relationships/image" Target="../media/image976.png"/><Relationship Id="rId396" Type="http://schemas.openxmlformats.org/officeDocument/2006/relationships/customXml" Target="../ink/ink1418.xml"/><Relationship Id="rId617" Type="http://schemas.openxmlformats.org/officeDocument/2006/relationships/customXml" Target="../ink/ink1530.xml"/><Relationship Id="rId824" Type="http://schemas.openxmlformats.org/officeDocument/2006/relationships/customXml" Target="../ink/ink1634.xml"/><Relationship Id="rId256" Type="http://schemas.openxmlformats.org/officeDocument/2006/relationships/customXml" Target="../ink/ink1348.xml"/><Relationship Id="rId463" Type="http://schemas.openxmlformats.org/officeDocument/2006/relationships/image" Target="../media/image1112.png"/><Relationship Id="rId670" Type="http://schemas.openxmlformats.org/officeDocument/2006/relationships/image" Target="../media/image1215.png"/><Relationship Id="rId116" Type="http://schemas.openxmlformats.org/officeDocument/2006/relationships/customXml" Target="../ink/ink1278.xml"/><Relationship Id="rId323" Type="http://schemas.openxmlformats.org/officeDocument/2006/relationships/image" Target="../media/image1043.png"/><Relationship Id="rId530" Type="http://schemas.openxmlformats.org/officeDocument/2006/relationships/customXml" Target="../ink/ink1486.xml"/><Relationship Id="rId768" Type="http://schemas.openxmlformats.org/officeDocument/2006/relationships/customXml" Target="../ink/ink1606.xml"/><Relationship Id="rId20" Type="http://schemas.openxmlformats.org/officeDocument/2006/relationships/customXml" Target="../ink/ink1230.xml"/><Relationship Id="rId628" Type="http://schemas.openxmlformats.org/officeDocument/2006/relationships/image" Target="../media/image1194.png"/><Relationship Id="rId835" Type="http://schemas.openxmlformats.org/officeDocument/2006/relationships/image" Target="../media/image1297.png"/><Relationship Id="rId267" Type="http://schemas.openxmlformats.org/officeDocument/2006/relationships/image" Target="../media/image1015.png"/><Relationship Id="rId474" Type="http://schemas.openxmlformats.org/officeDocument/2006/relationships/customXml" Target="../ink/ink1458.xml"/><Relationship Id="rId127" Type="http://schemas.openxmlformats.org/officeDocument/2006/relationships/image" Target="../media/image946.png"/><Relationship Id="rId681" Type="http://schemas.openxmlformats.org/officeDocument/2006/relationships/customXml" Target="../ink/ink1562.xml"/><Relationship Id="rId779" Type="http://schemas.openxmlformats.org/officeDocument/2006/relationships/image" Target="../media/image1269.png"/><Relationship Id="rId902" Type="http://schemas.openxmlformats.org/officeDocument/2006/relationships/customXml" Target="../ink/ink1673.xml"/><Relationship Id="rId31" Type="http://schemas.openxmlformats.org/officeDocument/2006/relationships/image" Target="../media/image898.png"/><Relationship Id="rId334" Type="http://schemas.openxmlformats.org/officeDocument/2006/relationships/customXml" Target="../ink/ink1387.xml"/><Relationship Id="rId541" Type="http://schemas.openxmlformats.org/officeDocument/2006/relationships/image" Target="../media/image1151.png"/><Relationship Id="rId639" Type="http://schemas.openxmlformats.org/officeDocument/2006/relationships/customXml" Target="../ink/ink1541.xml"/><Relationship Id="rId180" Type="http://schemas.openxmlformats.org/officeDocument/2006/relationships/customXml" Target="../ink/ink1310.xml"/><Relationship Id="rId278" Type="http://schemas.openxmlformats.org/officeDocument/2006/relationships/customXml" Target="../ink/ink1359.xml"/><Relationship Id="rId401" Type="http://schemas.openxmlformats.org/officeDocument/2006/relationships/image" Target="../media/image1082.png"/><Relationship Id="rId846" Type="http://schemas.openxmlformats.org/officeDocument/2006/relationships/customXml" Target="../ink/ink1645.xml"/><Relationship Id="rId485" Type="http://schemas.openxmlformats.org/officeDocument/2006/relationships/image" Target="../media/image1123.png"/><Relationship Id="rId692" Type="http://schemas.openxmlformats.org/officeDocument/2006/relationships/image" Target="../media/image1226.png"/><Relationship Id="rId706" Type="http://schemas.openxmlformats.org/officeDocument/2006/relationships/image" Target="../media/image1233.png"/><Relationship Id="rId913" Type="http://schemas.openxmlformats.org/officeDocument/2006/relationships/image" Target="../media/image1336.png"/><Relationship Id="rId42" Type="http://schemas.openxmlformats.org/officeDocument/2006/relationships/customXml" Target="../ink/ink1241.xml"/><Relationship Id="rId138" Type="http://schemas.openxmlformats.org/officeDocument/2006/relationships/customXml" Target="../ink/ink1289.xml"/><Relationship Id="rId345" Type="http://schemas.openxmlformats.org/officeDocument/2006/relationships/image" Target="../media/image1054.png"/><Relationship Id="rId552" Type="http://schemas.openxmlformats.org/officeDocument/2006/relationships/customXml" Target="../ink/ink1497.xml"/><Relationship Id="rId191" Type="http://schemas.openxmlformats.org/officeDocument/2006/relationships/image" Target="../media/image977.png"/><Relationship Id="rId205" Type="http://schemas.openxmlformats.org/officeDocument/2006/relationships/image" Target="../media/image984.png"/><Relationship Id="rId412" Type="http://schemas.openxmlformats.org/officeDocument/2006/relationships/customXml" Target="../ink/ink1426.xml"/><Relationship Id="rId857" Type="http://schemas.openxmlformats.org/officeDocument/2006/relationships/image" Target="../media/image1308.png"/><Relationship Id="rId289" Type="http://schemas.openxmlformats.org/officeDocument/2006/relationships/image" Target="../media/image1026.png"/><Relationship Id="rId496" Type="http://schemas.openxmlformats.org/officeDocument/2006/relationships/customXml" Target="../ink/ink1469.xml"/><Relationship Id="rId717" Type="http://schemas.openxmlformats.org/officeDocument/2006/relationships/customXml" Target="../ink/ink1580.xml"/><Relationship Id="rId53" Type="http://schemas.openxmlformats.org/officeDocument/2006/relationships/image" Target="../media/image909.png"/><Relationship Id="rId149" Type="http://schemas.openxmlformats.org/officeDocument/2006/relationships/image" Target="../media/image956.png"/><Relationship Id="rId356" Type="http://schemas.openxmlformats.org/officeDocument/2006/relationships/customXml" Target="../ink/ink1398.xml"/><Relationship Id="rId563" Type="http://schemas.openxmlformats.org/officeDocument/2006/relationships/customXml" Target="../ink/ink1503.xml"/><Relationship Id="rId770" Type="http://schemas.openxmlformats.org/officeDocument/2006/relationships/customXml" Target="../ink/ink1607.xml"/><Relationship Id="rId216" Type="http://schemas.openxmlformats.org/officeDocument/2006/relationships/customXml" Target="../ink/ink1328.xml"/><Relationship Id="rId423" Type="http://schemas.openxmlformats.org/officeDocument/2006/relationships/customXml" Target="../ink/ink1432.xml"/><Relationship Id="rId868" Type="http://schemas.openxmlformats.org/officeDocument/2006/relationships/customXml" Target="../ink/ink1656.xml"/><Relationship Id="rId630" Type="http://schemas.openxmlformats.org/officeDocument/2006/relationships/image" Target="../media/image1195.png"/><Relationship Id="rId728" Type="http://schemas.openxmlformats.org/officeDocument/2006/relationships/customXml" Target="../ink/ink1586.xml"/><Relationship Id="rId64" Type="http://schemas.openxmlformats.org/officeDocument/2006/relationships/customXml" Target="../ink/ink1252.xml"/><Relationship Id="rId367" Type="http://schemas.openxmlformats.org/officeDocument/2006/relationships/image" Target="../media/image1065.png"/><Relationship Id="rId574" Type="http://schemas.openxmlformats.org/officeDocument/2006/relationships/image" Target="../media/image1167.png"/><Relationship Id="rId227" Type="http://schemas.openxmlformats.org/officeDocument/2006/relationships/image" Target="../media/image995.png"/><Relationship Id="rId781" Type="http://schemas.openxmlformats.org/officeDocument/2006/relationships/image" Target="../media/image1270.png"/><Relationship Id="rId879" Type="http://schemas.openxmlformats.org/officeDocument/2006/relationships/image" Target="../media/image1319.png"/><Relationship Id="rId434" Type="http://schemas.openxmlformats.org/officeDocument/2006/relationships/image" Target="../media/image1098.png"/><Relationship Id="rId641" Type="http://schemas.openxmlformats.org/officeDocument/2006/relationships/customXml" Target="../ink/ink1542.xml"/><Relationship Id="rId739" Type="http://schemas.openxmlformats.org/officeDocument/2006/relationships/image" Target="../media/image1249.png"/><Relationship Id="rId280" Type="http://schemas.openxmlformats.org/officeDocument/2006/relationships/customXml" Target="../ink/ink1360.xml"/><Relationship Id="rId501" Type="http://schemas.openxmlformats.org/officeDocument/2006/relationships/image" Target="../media/image1131.png"/><Relationship Id="rId75" Type="http://schemas.openxmlformats.org/officeDocument/2006/relationships/image" Target="../media/image920.png"/><Relationship Id="rId140" Type="http://schemas.openxmlformats.org/officeDocument/2006/relationships/customXml" Target="../ink/ink1290.xml"/><Relationship Id="rId378" Type="http://schemas.openxmlformats.org/officeDocument/2006/relationships/customXml" Target="../ink/ink1409.xml"/><Relationship Id="rId585" Type="http://schemas.openxmlformats.org/officeDocument/2006/relationships/customXml" Target="../ink/ink1514.xml"/><Relationship Id="rId792" Type="http://schemas.openxmlformats.org/officeDocument/2006/relationships/customXml" Target="../ink/ink1618.xml"/><Relationship Id="rId806" Type="http://schemas.openxmlformats.org/officeDocument/2006/relationships/customXml" Target="../ink/ink1625.xml"/><Relationship Id="rId6" Type="http://schemas.openxmlformats.org/officeDocument/2006/relationships/customXml" Target="../ink/ink1223.xml"/><Relationship Id="rId238" Type="http://schemas.openxmlformats.org/officeDocument/2006/relationships/customXml" Target="../ink/ink1339.xml"/><Relationship Id="rId445" Type="http://schemas.openxmlformats.org/officeDocument/2006/relationships/customXml" Target="../ink/ink1443.xml"/><Relationship Id="rId652" Type="http://schemas.openxmlformats.org/officeDocument/2006/relationships/image" Target="../media/image1206.png"/><Relationship Id="rId291" Type="http://schemas.openxmlformats.org/officeDocument/2006/relationships/image" Target="../media/image1027.png"/><Relationship Id="rId305" Type="http://schemas.openxmlformats.org/officeDocument/2006/relationships/image" Target="../media/image1034.png"/><Relationship Id="rId512" Type="http://schemas.openxmlformats.org/officeDocument/2006/relationships/customXml" Target="../ink/ink1477.xml"/><Relationship Id="rId86" Type="http://schemas.openxmlformats.org/officeDocument/2006/relationships/customXml" Target="../ink/ink1263.xml"/><Relationship Id="rId151" Type="http://schemas.openxmlformats.org/officeDocument/2006/relationships/image" Target="../media/image957.png"/><Relationship Id="rId389" Type="http://schemas.openxmlformats.org/officeDocument/2006/relationships/image" Target="../media/image1076.png"/><Relationship Id="rId596" Type="http://schemas.openxmlformats.org/officeDocument/2006/relationships/image" Target="../media/image1178.png"/><Relationship Id="rId817" Type="http://schemas.openxmlformats.org/officeDocument/2006/relationships/image" Target="../media/image1288.png"/><Relationship Id="rId249" Type="http://schemas.openxmlformats.org/officeDocument/2006/relationships/image" Target="../media/image1006.png"/><Relationship Id="rId456" Type="http://schemas.openxmlformats.org/officeDocument/2006/relationships/customXml" Target="../ink/ink1449.xml"/><Relationship Id="rId663" Type="http://schemas.openxmlformats.org/officeDocument/2006/relationships/customXml" Target="../ink/ink1553.xml"/><Relationship Id="rId870" Type="http://schemas.openxmlformats.org/officeDocument/2006/relationships/customXml" Target="../ink/ink1657.xml"/><Relationship Id="rId13" Type="http://schemas.openxmlformats.org/officeDocument/2006/relationships/image" Target="../media/image8890.png"/><Relationship Id="rId109" Type="http://schemas.openxmlformats.org/officeDocument/2006/relationships/image" Target="../media/image937.png"/><Relationship Id="rId316" Type="http://schemas.openxmlformats.org/officeDocument/2006/relationships/customXml" Target="../ink/ink1378.xml"/><Relationship Id="rId523" Type="http://schemas.openxmlformats.org/officeDocument/2006/relationships/image" Target="../media/image1142.png"/><Relationship Id="rId97" Type="http://schemas.openxmlformats.org/officeDocument/2006/relationships/image" Target="../media/image931.png"/><Relationship Id="rId730" Type="http://schemas.openxmlformats.org/officeDocument/2006/relationships/customXml" Target="../ink/ink1587.xml"/><Relationship Id="rId828" Type="http://schemas.openxmlformats.org/officeDocument/2006/relationships/customXml" Target="../ink/ink1636.xml"/><Relationship Id="rId162" Type="http://schemas.openxmlformats.org/officeDocument/2006/relationships/customXml" Target="../ink/ink1301.xml"/><Relationship Id="rId467" Type="http://schemas.openxmlformats.org/officeDocument/2006/relationships/image" Target="../media/image1114.png"/><Relationship Id="rId674" Type="http://schemas.openxmlformats.org/officeDocument/2006/relationships/image" Target="../media/image1217.png"/><Relationship Id="rId881" Type="http://schemas.openxmlformats.org/officeDocument/2006/relationships/image" Target="../media/image1320.png"/><Relationship Id="rId24" Type="http://schemas.openxmlformats.org/officeDocument/2006/relationships/customXml" Target="../ink/ink1232.xml"/><Relationship Id="rId327" Type="http://schemas.openxmlformats.org/officeDocument/2006/relationships/image" Target="../media/image1045.png"/><Relationship Id="rId534" Type="http://schemas.openxmlformats.org/officeDocument/2006/relationships/customXml" Target="../ink/ink1488.xml"/><Relationship Id="rId741" Type="http://schemas.openxmlformats.org/officeDocument/2006/relationships/image" Target="../media/image1250.png"/><Relationship Id="rId839" Type="http://schemas.openxmlformats.org/officeDocument/2006/relationships/image" Target="../media/image1299.png"/><Relationship Id="rId173" Type="http://schemas.openxmlformats.org/officeDocument/2006/relationships/image" Target="../media/image968.png"/><Relationship Id="rId380" Type="http://schemas.openxmlformats.org/officeDocument/2006/relationships/customXml" Target="../ink/ink1410.xml"/><Relationship Id="rId601" Type="http://schemas.openxmlformats.org/officeDocument/2006/relationships/customXml" Target="../ink/ink1522.xml"/><Relationship Id="rId240" Type="http://schemas.openxmlformats.org/officeDocument/2006/relationships/customXml" Target="../ink/ink1340.xml"/><Relationship Id="rId478" Type="http://schemas.openxmlformats.org/officeDocument/2006/relationships/customXml" Target="../ink/ink1460.xml"/><Relationship Id="rId685" Type="http://schemas.openxmlformats.org/officeDocument/2006/relationships/customXml" Target="../ink/ink1564.xml"/><Relationship Id="rId892" Type="http://schemas.openxmlformats.org/officeDocument/2006/relationships/customXml" Target="../ink/ink1668.xml"/><Relationship Id="rId906" Type="http://schemas.openxmlformats.org/officeDocument/2006/relationships/customXml" Target="../ink/ink1675.xml"/><Relationship Id="rId35" Type="http://schemas.openxmlformats.org/officeDocument/2006/relationships/image" Target="../media/image900.png"/><Relationship Id="rId100" Type="http://schemas.openxmlformats.org/officeDocument/2006/relationships/customXml" Target="../ink/ink1270.xml"/><Relationship Id="rId338" Type="http://schemas.openxmlformats.org/officeDocument/2006/relationships/customXml" Target="../ink/ink1389.xml"/><Relationship Id="rId545" Type="http://schemas.openxmlformats.org/officeDocument/2006/relationships/image" Target="../media/image1153.png"/><Relationship Id="rId752" Type="http://schemas.openxmlformats.org/officeDocument/2006/relationships/customXml" Target="../ink/ink1598.xml"/><Relationship Id="rId184" Type="http://schemas.openxmlformats.org/officeDocument/2006/relationships/customXml" Target="../ink/ink1312.xml"/><Relationship Id="rId391" Type="http://schemas.openxmlformats.org/officeDocument/2006/relationships/image" Target="../media/image1077.png"/><Relationship Id="rId405" Type="http://schemas.openxmlformats.org/officeDocument/2006/relationships/image" Target="../media/image1084.png"/><Relationship Id="rId612" Type="http://schemas.openxmlformats.org/officeDocument/2006/relationships/image" Target="../media/image1186.png"/><Relationship Id="rId251" Type="http://schemas.openxmlformats.org/officeDocument/2006/relationships/image" Target="../media/image1007.png"/><Relationship Id="rId489" Type="http://schemas.openxmlformats.org/officeDocument/2006/relationships/image" Target="../media/image1125.png"/><Relationship Id="rId696" Type="http://schemas.openxmlformats.org/officeDocument/2006/relationships/image" Target="../media/image1228.png"/><Relationship Id="rId46" Type="http://schemas.openxmlformats.org/officeDocument/2006/relationships/customXml" Target="../ink/ink1243.xml"/><Relationship Id="rId349" Type="http://schemas.openxmlformats.org/officeDocument/2006/relationships/image" Target="../media/image1056.png"/><Relationship Id="rId556" Type="http://schemas.openxmlformats.org/officeDocument/2006/relationships/customXml" Target="../ink/ink1499.xml"/><Relationship Id="rId763" Type="http://schemas.openxmlformats.org/officeDocument/2006/relationships/image" Target="../media/image1261.png"/><Relationship Id="rId111" Type="http://schemas.openxmlformats.org/officeDocument/2006/relationships/image" Target="../media/image938.png"/><Relationship Id="rId195" Type="http://schemas.openxmlformats.org/officeDocument/2006/relationships/image" Target="../media/image979.png"/><Relationship Id="rId209" Type="http://schemas.openxmlformats.org/officeDocument/2006/relationships/image" Target="../media/image986.png"/><Relationship Id="rId416" Type="http://schemas.openxmlformats.org/officeDocument/2006/relationships/customXml" Target="../ink/ink1428.xml"/><Relationship Id="rId623" Type="http://schemas.openxmlformats.org/officeDocument/2006/relationships/customXml" Target="../ink/ink1533.xml"/><Relationship Id="rId830" Type="http://schemas.openxmlformats.org/officeDocument/2006/relationships/customXml" Target="../ink/ink1637.xml"/><Relationship Id="rId57" Type="http://schemas.openxmlformats.org/officeDocument/2006/relationships/image" Target="../media/image911.png"/><Relationship Id="rId262" Type="http://schemas.openxmlformats.org/officeDocument/2006/relationships/customXml" Target="../ink/ink1351.xml"/><Relationship Id="rId567" Type="http://schemas.openxmlformats.org/officeDocument/2006/relationships/customXml" Target="../ink/ink1505.xml"/><Relationship Id="rId122" Type="http://schemas.openxmlformats.org/officeDocument/2006/relationships/customXml" Target="../ink/ink1281.xml"/><Relationship Id="rId774" Type="http://schemas.openxmlformats.org/officeDocument/2006/relationships/customXml" Target="../ink/ink1609.xml"/><Relationship Id="rId427" Type="http://schemas.openxmlformats.org/officeDocument/2006/relationships/customXml" Target="../ink/ink1434.xml"/><Relationship Id="rId634" Type="http://schemas.openxmlformats.org/officeDocument/2006/relationships/image" Target="../media/image1197.png"/><Relationship Id="rId841" Type="http://schemas.openxmlformats.org/officeDocument/2006/relationships/image" Target="../media/image1300.png"/><Relationship Id="rId273" Type="http://schemas.openxmlformats.org/officeDocument/2006/relationships/image" Target="../media/image1018.png"/><Relationship Id="rId480" Type="http://schemas.openxmlformats.org/officeDocument/2006/relationships/customXml" Target="../ink/ink1461.xml"/><Relationship Id="rId701" Type="http://schemas.openxmlformats.org/officeDocument/2006/relationships/customXml" Target="../ink/ink1572.xml"/><Relationship Id="rId68" Type="http://schemas.openxmlformats.org/officeDocument/2006/relationships/customXml" Target="../ink/ink1254.xml"/><Relationship Id="rId133" Type="http://schemas.openxmlformats.org/officeDocument/2006/relationships/image" Target="../media/image948.png"/><Relationship Id="rId340" Type="http://schemas.openxmlformats.org/officeDocument/2006/relationships/customXml" Target="../ink/ink1390.xml"/><Relationship Id="rId578" Type="http://schemas.openxmlformats.org/officeDocument/2006/relationships/image" Target="../media/image1169.png"/><Relationship Id="rId785" Type="http://schemas.openxmlformats.org/officeDocument/2006/relationships/image" Target="../media/image1272.png"/><Relationship Id="rId200" Type="http://schemas.openxmlformats.org/officeDocument/2006/relationships/customXml" Target="../ink/ink1320.xml"/><Relationship Id="rId438" Type="http://schemas.openxmlformats.org/officeDocument/2006/relationships/image" Target="../media/image1100.png"/><Relationship Id="rId645" Type="http://schemas.openxmlformats.org/officeDocument/2006/relationships/customXml" Target="../ink/ink1544.xml"/><Relationship Id="rId852" Type="http://schemas.openxmlformats.org/officeDocument/2006/relationships/customXml" Target="../ink/ink1648.xml"/><Relationship Id="rId284" Type="http://schemas.openxmlformats.org/officeDocument/2006/relationships/customXml" Target="../ink/ink1362.xml"/><Relationship Id="rId491" Type="http://schemas.openxmlformats.org/officeDocument/2006/relationships/image" Target="../media/image1126.png"/><Relationship Id="rId505" Type="http://schemas.openxmlformats.org/officeDocument/2006/relationships/image" Target="../media/image1133.png"/><Relationship Id="rId712" Type="http://schemas.openxmlformats.org/officeDocument/2006/relationships/image" Target="../media/image1236.png"/><Relationship Id="rId79" Type="http://schemas.openxmlformats.org/officeDocument/2006/relationships/image" Target="../media/image922.png"/><Relationship Id="rId144" Type="http://schemas.openxmlformats.org/officeDocument/2006/relationships/customXml" Target="../ink/ink1292.xml"/><Relationship Id="rId589" Type="http://schemas.openxmlformats.org/officeDocument/2006/relationships/customXml" Target="../ink/ink1516.xml"/><Relationship Id="rId796" Type="http://schemas.openxmlformats.org/officeDocument/2006/relationships/customXml" Target="../ink/ink1620.xml"/><Relationship Id="rId90" Type="http://schemas.openxmlformats.org/officeDocument/2006/relationships/customXml" Target="../ink/ink1265.xml"/><Relationship Id="rId186" Type="http://schemas.openxmlformats.org/officeDocument/2006/relationships/customXml" Target="../ink/ink1313.xml"/><Relationship Id="rId351" Type="http://schemas.openxmlformats.org/officeDocument/2006/relationships/image" Target="../media/image1057.png"/><Relationship Id="rId393" Type="http://schemas.openxmlformats.org/officeDocument/2006/relationships/image" Target="../media/image1078.png"/><Relationship Id="rId407" Type="http://schemas.openxmlformats.org/officeDocument/2006/relationships/image" Target="../media/image1085.png"/><Relationship Id="rId449" Type="http://schemas.openxmlformats.org/officeDocument/2006/relationships/customXml" Target="../ink/ink1445.xml"/><Relationship Id="rId614" Type="http://schemas.openxmlformats.org/officeDocument/2006/relationships/image" Target="../media/image1187.png"/><Relationship Id="rId656" Type="http://schemas.openxmlformats.org/officeDocument/2006/relationships/image" Target="../media/image1208.png"/><Relationship Id="rId821" Type="http://schemas.openxmlformats.org/officeDocument/2006/relationships/image" Target="../media/image1290.png"/><Relationship Id="rId863" Type="http://schemas.openxmlformats.org/officeDocument/2006/relationships/image" Target="../media/image1311.png"/><Relationship Id="rId211" Type="http://schemas.openxmlformats.org/officeDocument/2006/relationships/image" Target="../media/image987.png"/><Relationship Id="rId253" Type="http://schemas.openxmlformats.org/officeDocument/2006/relationships/image" Target="../media/image1008.png"/><Relationship Id="rId295" Type="http://schemas.openxmlformats.org/officeDocument/2006/relationships/image" Target="../media/image1029.png"/><Relationship Id="rId309" Type="http://schemas.openxmlformats.org/officeDocument/2006/relationships/image" Target="../media/image1036.png"/><Relationship Id="rId460" Type="http://schemas.openxmlformats.org/officeDocument/2006/relationships/customXml" Target="../ink/ink1451.xml"/><Relationship Id="rId516" Type="http://schemas.openxmlformats.org/officeDocument/2006/relationships/customXml" Target="../ink/ink1479.xml"/><Relationship Id="rId698" Type="http://schemas.openxmlformats.org/officeDocument/2006/relationships/image" Target="../media/image1229.png"/><Relationship Id="rId48" Type="http://schemas.openxmlformats.org/officeDocument/2006/relationships/customXml" Target="../ink/ink1244.xml"/><Relationship Id="rId113" Type="http://schemas.openxmlformats.org/officeDocument/2006/relationships/image" Target="../media/image939.png"/><Relationship Id="rId320" Type="http://schemas.openxmlformats.org/officeDocument/2006/relationships/customXml" Target="../ink/ink1380.xml"/><Relationship Id="rId558" Type="http://schemas.openxmlformats.org/officeDocument/2006/relationships/customXml" Target="../ink/ink1500.xml"/><Relationship Id="rId723" Type="http://schemas.openxmlformats.org/officeDocument/2006/relationships/customXml" Target="../ink/ink1583.xml"/><Relationship Id="rId765" Type="http://schemas.openxmlformats.org/officeDocument/2006/relationships/image" Target="../media/image1262.png"/><Relationship Id="rId155" Type="http://schemas.openxmlformats.org/officeDocument/2006/relationships/image" Target="../media/image959.png"/><Relationship Id="rId197" Type="http://schemas.openxmlformats.org/officeDocument/2006/relationships/image" Target="../media/image980.png"/><Relationship Id="rId362" Type="http://schemas.openxmlformats.org/officeDocument/2006/relationships/customXml" Target="../ink/ink1401.xml"/><Relationship Id="rId418" Type="http://schemas.openxmlformats.org/officeDocument/2006/relationships/customXml" Target="../ink/ink1429.xml"/><Relationship Id="rId625" Type="http://schemas.openxmlformats.org/officeDocument/2006/relationships/customXml" Target="../ink/ink1534.xml"/><Relationship Id="rId832" Type="http://schemas.openxmlformats.org/officeDocument/2006/relationships/customXml" Target="../ink/ink1638.xml"/><Relationship Id="rId222" Type="http://schemas.openxmlformats.org/officeDocument/2006/relationships/customXml" Target="../ink/ink1331.xml"/><Relationship Id="rId264" Type="http://schemas.openxmlformats.org/officeDocument/2006/relationships/customXml" Target="../ink/ink1352.xml"/><Relationship Id="rId471" Type="http://schemas.openxmlformats.org/officeDocument/2006/relationships/image" Target="../media/image1116.png"/><Relationship Id="rId667" Type="http://schemas.openxmlformats.org/officeDocument/2006/relationships/customXml" Target="../ink/ink1555.xml"/><Relationship Id="rId874" Type="http://schemas.openxmlformats.org/officeDocument/2006/relationships/customXml" Target="../ink/ink1659.xml"/><Relationship Id="rId17" Type="http://schemas.openxmlformats.org/officeDocument/2006/relationships/image" Target="../media/image8910.png"/><Relationship Id="rId59" Type="http://schemas.openxmlformats.org/officeDocument/2006/relationships/image" Target="../media/image912.png"/><Relationship Id="rId124" Type="http://schemas.openxmlformats.org/officeDocument/2006/relationships/customXml" Target="../ink/ink1282.xml"/><Relationship Id="rId527" Type="http://schemas.openxmlformats.org/officeDocument/2006/relationships/image" Target="../media/image1144.png"/><Relationship Id="rId569" Type="http://schemas.openxmlformats.org/officeDocument/2006/relationships/customXml" Target="../ink/ink1506.xml"/><Relationship Id="rId734" Type="http://schemas.openxmlformats.org/officeDocument/2006/relationships/customXml" Target="../ink/ink1589.xml"/><Relationship Id="rId776" Type="http://schemas.openxmlformats.org/officeDocument/2006/relationships/customXml" Target="../ink/ink1610.xml"/><Relationship Id="rId70" Type="http://schemas.openxmlformats.org/officeDocument/2006/relationships/customXml" Target="../ink/ink1255.xml"/><Relationship Id="rId166" Type="http://schemas.openxmlformats.org/officeDocument/2006/relationships/customXml" Target="../ink/ink1303.xml"/><Relationship Id="rId331" Type="http://schemas.openxmlformats.org/officeDocument/2006/relationships/image" Target="../media/image1047.png"/><Relationship Id="rId373" Type="http://schemas.openxmlformats.org/officeDocument/2006/relationships/image" Target="../media/image1068.png"/><Relationship Id="rId429" Type="http://schemas.openxmlformats.org/officeDocument/2006/relationships/customXml" Target="../ink/ink1435.xml"/><Relationship Id="rId580" Type="http://schemas.openxmlformats.org/officeDocument/2006/relationships/image" Target="../media/image1170.png"/><Relationship Id="rId636" Type="http://schemas.openxmlformats.org/officeDocument/2006/relationships/image" Target="../media/image1198.png"/><Relationship Id="rId801" Type="http://schemas.openxmlformats.org/officeDocument/2006/relationships/image" Target="../media/image12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98.png"/><Relationship Id="rId440" Type="http://schemas.openxmlformats.org/officeDocument/2006/relationships/image" Target="../media/image1101.png"/><Relationship Id="rId678" Type="http://schemas.openxmlformats.org/officeDocument/2006/relationships/image" Target="../media/image1219.png"/><Relationship Id="rId843" Type="http://schemas.openxmlformats.org/officeDocument/2006/relationships/image" Target="../media/image1301.png"/><Relationship Id="rId885" Type="http://schemas.openxmlformats.org/officeDocument/2006/relationships/image" Target="../media/image1322.png"/><Relationship Id="rId28" Type="http://schemas.openxmlformats.org/officeDocument/2006/relationships/customXml" Target="../ink/ink1234.xml"/><Relationship Id="rId275" Type="http://schemas.openxmlformats.org/officeDocument/2006/relationships/image" Target="../media/image1019.png"/><Relationship Id="rId300" Type="http://schemas.openxmlformats.org/officeDocument/2006/relationships/customXml" Target="../ink/ink1370.xml"/><Relationship Id="rId482" Type="http://schemas.openxmlformats.org/officeDocument/2006/relationships/customXml" Target="../ink/ink1462.xml"/><Relationship Id="rId538" Type="http://schemas.openxmlformats.org/officeDocument/2006/relationships/customXml" Target="../ink/ink1490.xml"/><Relationship Id="rId703" Type="http://schemas.openxmlformats.org/officeDocument/2006/relationships/customXml" Target="../ink/ink1573.xml"/><Relationship Id="rId745" Type="http://schemas.openxmlformats.org/officeDocument/2006/relationships/image" Target="../media/image1252.png"/><Relationship Id="rId910" Type="http://schemas.openxmlformats.org/officeDocument/2006/relationships/customXml" Target="../ink/ink1677.xml"/><Relationship Id="rId81" Type="http://schemas.openxmlformats.org/officeDocument/2006/relationships/image" Target="../media/image923.png"/><Relationship Id="rId135" Type="http://schemas.openxmlformats.org/officeDocument/2006/relationships/image" Target="../media/image949.png"/><Relationship Id="rId177" Type="http://schemas.openxmlformats.org/officeDocument/2006/relationships/image" Target="../media/image970.png"/><Relationship Id="rId342" Type="http://schemas.openxmlformats.org/officeDocument/2006/relationships/customXml" Target="../ink/ink1391.xml"/><Relationship Id="rId384" Type="http://schemas.openxmlformats.org/officeDocument/2006/relationships/customXml" Target="../ink/ink1412.xml"/><Relationship Id="rId591" Type="http://schemas.openxmlformats.org/officeDocument/2006/relationships/customXml" Target="../ink/ink1517.xml"/><Relationship Id="rId605" Type="http://schemas.openxmlformats.org/officeDocument/2006/relationships/customXml" Target="../ink/ink1524.xml"/><Relationship Id="rId787" Type="http://schemas.openxmlformats.org/officeDocument/2006/relationships/image" Target="../media/image1273.png"/><Relationship Id="rId812" Type="http://schemas.openxmlformats.org/officeDocument/2006/relationships/customXml" Target="../ink/ink1628.xml"/><Relationship Id="rId202" Type="http://schemas.openxmlformats.org/officeDocument/2006/relationships/customXml" Target="../ink/ink1321.xml"/><Relationship Id="rId244" Type="http://schemas.openxmlformats.org/officeDocument/2006/relationships/customXml" Target="../ink/ink1342.xml"/><Relationship Id="rId647" Type="http://schemas.openxmlformats.org/officeDocument/2006/relationships/customXml" Target="../ink/ink1545.xml"/><Relationship Id="rId689" Type="http://schemas.openxmlformats.org/officeDocument/2006/relationships/customXml" Target="../ink/ink1566.xml"/><Relationship Id="rId854" Type="http://schemas.openxmlformats.org/officeDocument/2006/relationships/customXml" Target="../ink/ink1649.xml"/><Relationship Id="rId896" Type="http://schemas.openxmlformats.org/officeDocument/2006/relationships/customXml" Target="../ink/ink1670.xml"/><Relationship Id="rId39" Type="http://schemas.openxmlformats.org/officeDocument/2006/relationships/image" Target="../media/image902.png"/><Relationship Id="rId286" Type="http://schemas.openxmlformats.org/officeDocument/2006/relationships/customXml" Target="../ink/ink1363.xml"/><Relationship Id="rId451" Type="http://schemas.openxmlformats.org/officeDocument/2006/relationships/customXml" Target="../ink/ink1446.xml"/><Relationship Id="rId493" Type="http://schemas.openxmlformats.org/officeDocument/2006/relationships/image" Target="../media/image1127.png"/><Relationship Id="rId507" Type="http://schemas.openxmlformats.org/officeDocument/2006/relationships/image" Target="../media/image1134.png"/><Relationship Id="rId549" Type="http://schemas.openxmlformats.org/officeDocument/2006/relationships/image" Target="../media/image1155.png"/><Relationship Id="rId714" Type="http://schemas.openxmlformats.org/officeDocument/2006/relationships/image" Target="../media/image1237.png"/><Relationship Id="rId756" Type="http://schemas.openxmlformats.org/officeDocument/2006/relationships/customXml" Target="../ink/ink1600.xml"/><Relationship Id="rId50" Type="http://schemas.openxmlformats.org/officeDocument/2006/relationships/customXml" Target="../ink/ink1245.xml"/><Relationship Id="rId104" Type="http://schemas.openxmlformats.org/officeDocument/2006/relationships/customXml" Target="../ink/ink1272.xml"/><Relationship Id="rId146" Type="http://schemas.openxmlformats.org/officeDocument/2006/relationships/customXml" Target="../ink/ink1293.xml"/><Relationship Id="rId188" Type="http://schemas.openxmlformats.org/officeDocument/2006/relationships/customXml" Target="../ink/ink1314.xml"/><Relationship Id="rId311" Type="http://schemas.openxmlformats.org/officeDocument/2006/relationships/image" Target="../media/image1037.png"/><Relationship Id="rId353" Type="http://schemas.openxmlformats.org/officeDocument/2006/relationships/image" Target="../media/image1058.png"/><Relationship Id="rId395" Type="http://schemas.openxmlformats.org/officeDocument/2006/relationships/image" Target="../media/image1079.png"/><Relationship Id="rId409" Type="http://schemas.openxmlformats.org/officeDocument/2006/relationships/image" Target="../media/image1086.png"/><Relationship Id="rId560" Type="http://schemas.openxmlformats.org/officeDocument/2006/relationships/image" Target="../media/image1160.png"/><Relationship Id="rId798" Type="http://schemas.openxmlformats.org/officeDocument/2006/relationships/customXml" Target="../ink/ink1621.xml"/><Relationship Id="rId92" Type="http://schemas.openxmlformats.org/officeDocument/2006/relationships/customXml" Target="../ink/ink1266.xml"/><Relationship Id="rId213" Type="http://schemas.openxmlformats.org/officeDocument/2006/relationships/image" Target="../media/image988.png"/><Relationship Id="rId420" Type="http://schemas.openxmlformats.org/officeDocument/2006/relationships/image" Target="../media/image1091.png"/><Relationship Id="rId616" Type="http://schemas.openxmlformats.org/officeDocument/2006/relationships/image" Target="../media/image1188.png"/><Relationship Id="rId658" Type="http://schemas.openxmlformats.org/officeDocument/2006/relationships/image" Target="../media/image1209.png"/><Relationship Id="rId823" Type="http://schemas.openxmlformats.org/officeDocument/2006/relationships/image" Target="../media/image1291.png"/><Relationship Id="rId865" Type="http://schemas.openxmlformats.org/officeDocument/2006/relationships/image" Target="../media/image1312.png"/><Relationship Id="rId255" Type="http://schemas.openxmlformats.org/officeDocument/2006/relationships/image" Target="../media/image1009.png"/><Relationship Id="rId297" Type="http://schemas.openxmlformats.org/officeDocument/2006/relationships/image" Target="../media/image1030.png"/><Relationship Id="rId462" Type="http://schemas.openxmlformats.org/officeDocument/2006/relationships/customXml" Target="../ink/ink1452.xml"/><Relationship Id="rId518" Type="http://schemas.openxmlformats.org/officeDocument/2006/relationships/customXml" Target="../ink/ink1480.xml"/><Relationship Id="rId725" Type="http://schemas.openxmlformats.org/officeDocument/2006/relationships/image" Target="../media/image1242.png"/><Relationship Id="rId115" Type="http://schemas.openxmlformats.org/officeDocument/2006/relationships/image" Target="../media/image940.png"/><Relationship Id="rId157" Type="http://schemas.openxmlformats.org/officeDocument/2006/relationships/image" Target="../media/image960.png"/><Relationship Id="rId322" Type="http://schemas.openxmlformats.org/officeDocument/2006/relationships/customXml" Target="../ink/ink1381.xml"/><Relationship Id="rId364" Type="http://schemas.openxmlformats.org/officeDocument/2006/relationships/customXml" Target="../ink/ink1402.xml"/><Relationship Id="rId767" Type="http://schemas.openxmlformats.org/officeDocument/2006/relationships/image" Target="../media/image1263.png"/><Relationship Id="rId61" Type="http://schemas.openxmlformats.org/officeDocument/2006/relationships/image" Target="../media/image913.png"/><Relationship Id="rId199" Type="http://schemas.openxmlformats.org/officeDocument/2006/relationships/image" Target="../media/image981.png"/><Relationship Id="rId571" Type="http://schemas.openxmlformats.org/officeDocument/2006/relationships/customXml" Target="../ink/ink1507.xml"/><Relationship Id="rId627" Type="http://schemas.openxmlformats.org/officeDocument/2006/relationships/customXml" Target="../ink/ink1535.xml"/><Relationship Id="rId669" Type="http://schemas.openxmlformats.org/officeDocument/2006/relationships/customXml" Target="../ink/ink1556.xml"/><Relationship Id="rId834" Type="http://schemas.openxmlformats.org/officeDocument/2006/relationships/customXml" Target="../ink/ink1639.xml"/><Relationship Id="rId876" Type="http://schemas.openxmlformats.org/officeDocument/2006/relationships/customXml" Target="../ink/ink1660.xml"/><Relationship Id="rId19" Type="http://schemas.openxmlformats.org/officeDocument/2006/relationships/image" Target="../media/image8920.png"/><Relationship Id="rId224" Type="http://schemas.openxmlformats.org/officeDocument/2006/relationships/customXml" Target="../ink/ink1332.xml"/><Relationship Id="rId266" Type="http://schemas.openxmlformats.org/officeDocument/2006/relationships/customXml" Target="../ink/ink1353.xml"/><Relationship Id="rId431" Type="http://schemas.openxmlformats.org/officeDocument/2006/relationships/customXml" Target="../ink/ink1436.xml"/><Relationship Id="rId473" Type="http://schemas.openxmlformats.org/officeDocument/2006/relationships/image" Target="../media/image1117.png"/><Relationship Id="rId529" Type="http://schemas.openxmlformats.org/officeDocument/2006/relationships/image" Target="../media/image1145.png"/><Relationship Id="rId680" Type="http://schemas.openxmlformats.org/officeDocument/2006/relationships/image" Target="../media/image1220.png"/><Relationship Id="rId736" Type="http://schemas.openxmlformats.org/officeDocument/2006/relationships/customXml" Target="../ink/ink1590.xml"/><Relationship Id="rId901" Type="http://schemas.openxmlformats.org/officeDocument/2006/relationships/image" Target="../media/image1330.png"/><Relationship Id="rId30" Type="http://schemas.openxmlformats.org/officeDocument/2006/relationships/customXml" Target="../ink/ink1235.xml"/><Relationship Id="rId126" Type="http://schemas.openxmlformats.org/officeDocument/2006/relationships/customXml" Target="../ink/ink1283.xml"/><Relationship Id="rId168" Type="http://schemas.openxmlformats.org/officeDocument/2006/relationships/customXml" Target="../ink/ink1304.xml"/><Relationship Id="rId333" Type="http://schemas.openxmlformats.org/officeDocument/2006/relationships/image" Target="../media/image1048.png"/><Relationship Id="rId540" Type="http://schemas.openxmlformats.org/officeDocument/2006/relationships/customXml" Target="../ink/ink1491.xml"/><Relationship Id="rId778" Type="http://schemas.openxmlformats.org/officeDocument/2006/relationships/customXml" Target="../ink/ink1611.xml"/><Relationship Id="rId72" Type="http://schemas.openxmlformats.org/officeDocument/2006/relationships/customXml" Target="../ink/ink1256.xml"/><Relationship Id="rId375" Type="http://schemas.openxmlformats.org/officeDocument/2006/relationships/image" Target="../media/image1069.png"/><Relationship Id="rId582" Type="http://schemas.openxmlformats.org/officeDocument/2006/relationships/image" Target="../media/image1171.png"/><Relationship Id="rId638" Type="http://schemas.openxmlformats.org/officeDocument/2006/relationships/image" Target="../media/image1199.png"/><Relationship Id="rId803" Type="http://schemas.openxmlformats.org/officeDocument/2006/relationships/image" Target="../media/image1281.png"/><Relationship Id="rId845" Type="http://schemas.openxmlformats.org/officeDocument/2006/relationships/image" Target="../media/image1302.png"/><Relationship Id="rId3" Type="http://schemas.openxmlformats.org/officeDocument/2006/relationships/image" Target="../media/image8840.png"/><Relationship Id="rId235" Type="http://schemas.openxmlformats.org/officeDocument/2006/relationships/image" Target="../media/image999.png"/><Relationship Id="rId277" Type="http://schemas.openxmlformats.org/officeDocument/2006/relationships/image" Target="../media/image1020.png"/><Relationship Id="rId400" Type="http://schemas.openxmlformats.org/officeDocument/2006/relationships/customXml" Target="../ink/ink1420.xml"/><Relationship Id="rId442" Type="http://schemas.openxmlformats.org/officeDocument/2006/relationships/image" Target="../media/image1102.png"/><Relationship Id="rId484" Type="http://schemas.openxmlformats.org/officeDocument/2006/relationships/customXml" Target="../ink/ink1463.xml"/><Relationship Id="rId705" Type="http://schemas.openxmlformats.org/officeDocument/2006/relationships/customXml" Target="../ink/ink1574.xml"/><Relationship Id="rId887" Type="http://schemas.openxmlformats.org/officeDocument/2006/relationships/image" Target="../media/image1323.png"/><Relationship Id="rId137" Type="http://schemas.openxmlformats.org/officeDocument/2006/relationships/image" Target="../media/image950.png"/><Relationship Id="rId302" Type="http://schemas.openxmlformats.org/officeDocument/2006/relationships/customXml" Target="../ink/ink1371.xml"/><Relationship Id="rId344" Type="http://schemas.openxmlformats.org/officeDocument/2006/relationships/customXml" Target="../ink/ink1392.xml"/><Relationship Id="rId691" Type="http://schemas.openxmlformats.org/officeDocument/2006/relationships/customXml" Target="../ink/ink1567.xml"/><Relationship Id="rId747" Type="http://schemas.openxmlformats.org/officeDocument/2006/relationships/image" Target="../media/image1253.png"/><Relationship Id="rId789" Type="http://schemas.openxmlformats.org/officeDocument/2006/relationships/image" Target="../media/image1274.png"/><Relationship Id="rId912" Type="http://schemas.openxmlformats.org/officeDocument/2006/relationships/customXml" Target="../ink/ink1678.xml"/><Relationship Id="rId41" Type="http://schemas.openxmlformats.org/officeDocument/2006/relationships/image" Target="../media/image903.png"/><Relationship Id="rId83" Type="http://schemas.openxmlformats.org/officeDocument/2006/relationships/image" Target="../media/image924.png"/><Relationship Id="rId179" Type="http://schemas.openxmlformats.org/officeDocument/2006/relationships/image" Target="../media/image971.png"/><Relationship Id="rId386" Type="http://schemas.openxmlformats.org/officeDocument/2006/relationships/customXml" Target="../ink/ink1413.xml"/><Relationship Id="rId551" Type="http://schemas.openxmlformats.org/officeDocument/2006/relationships/image" Target="../media/image1156.png"/><Relationship Id="rId593" Type="http://schemas.openxmlformats.org/officeDocument/2006/relationships/customXml" Target="../ink/ink1518.xml"/><Relationship Id="rId607" Type="http://schemas.openxmlformats.org/officeDocument/2006/relationships/customXml" Target="../ink/ink1525.xml"/><Relationship Id="rId649" Type="http://schemas.openxmlformats.org/officeDocument/2006/relationships/customXml" Target="../ink/ink1546.xml"/><Relationship Id="rId814" Type="http://schemas.openxmlformats.org/officeDocument/2006/relationships/customXml" Target="../ink/ink1629.xml"/><Relationship Id="rId856" Type="http://schemas.openxmlformats.org/officeDocument/2006/relationships/customXml" Target="../ink/ink1650.xml"/><Relationship Id="rId190" Type="http://schemas.openxmlformats.org/officeDocument/2006/relationships/customXml" Target="../ink/ink1315.xml"/><Relationship Id="rId204" Type="http://schemas.openxmlformats.org/officeDocument/2006/relationships/customXml" Target="../ink/ink1322.xml"/><Relationship Id="rId246" Type="http://schemas.openxmlformats.org/officeDocument/2006/relationships/customXml" Target="../ink/ink1343.xml"/><Relationship Id="rId288" Type="http://schemas.openxmlformats.org/officeDocument/2006/relationships/customXml" Target="../ink/ink1364.xml"/><Relationship Id="rId411" Type="http://schemas.openxmlformats.org/officeDocument/2006/relationships/image" Target="../media/image1087.png"/><Relationship Id="rId453" Type="http://schemas.openxmlformats.org/officeDocument/2006/relationships/customXml" Target="../ink/ink1447.xml"/><Relationship Id="rId509" Type="http://schemas.openxmlformats.org/officeDocument/2006/relationships/image" Target="../media/image1135.png"/><Relationship Id="rId660" Type="http://schemas.openxmlformats.org/officeDocument/2006/relationships/image" Target="../media/image1210.png"/><Relationship Id="rId898" Type="http://schemas.openxmlformats.org/officeDocument/2006/relationships/customXml" Target="../ink/ink1671.xml"/><Relationship Id="rId106" Type="http://schemas.openxmlformats.org/officeDocument/2006/relationships/customXml" Target="../ink/ink1273.xml"/><Relationship Id="rId313" Type="http://schemas.openxmlformats.org/officeDocument/2006/relationships/image" Target="../media/image1038.png"/><Relationship Id="rId495" Type="http://schemas.openxmlformats.org/officeDocument/2006/relationships/image" Target="../media/image1128.png"/><Relationship Id="rId716" Type="http://schemas.openxmlformats.org/officeDocument/2006/relationships/image" Target="../media/image1238.png"/><Relationship Id="rId758" Type="http://schemas.openxmlformats.org/officeDocument/2006/relationships/customXml" Target="../ink/ink1601.xml"/><Relationship Id="rId10" Type="http://schemas.openxmlformats.org/officeDocument/2006/relationships/customXml" Target="../ink/ink1225.xml"/><Relationship Id="rId52" Type="http://schemas.openxmlformats.org/officeDocument/2006/relationships/customXml" Target="../ink/ink1246.xml"/><Relationship Id="rId94" Type="http://schemas.openxmlformats.org/officeDocument/2006/relationships/customXml" Target="../ink/ink1267.xml"/><Relationship Id="rId148" Type="http://schemas.openxmlformats.org/officeDocument/2006/relationships/customXml" Target="../ink/ink1294.xml"/><Relationship Id="rId355" Type="http://schemas.openxmlformats.org/officeDocument/2006/relationships/image" Target="../media/image1059.png"/><Relationship Id="rId397" Type="http://schemas.openxmlformats.org/officeDocument/2006/relationships/image" Target="../media/image1080.png"/><Relationship Id="rId520" Type="http://schemas.openxmlformats.org/officeDocument/2006/relationships/customXml" Target="../ink/ink1481.xml"/><Relationship Id="rId562" Type="http://schemas.openxmlformats.org/officeDocument/2006/relationships/image" Target="../media/image1161.png"/><Relationship Id="rId618" Type="http://schemas.openxmlformats.org/officeDocument/2006/relationships/image" Target="../media/image1189.png"/><Relationship Id="rId825" Type="http://schemas.openxmlformats.org/officeDocument/2006/relationships/image" Target="../media/image1292.png"/><Relationship Id="rId215" Type="http://schemas.openxmlformats.org/officeDocument/2006/relationships/image" Target="../media/image989.png"/><Relationship Id="rId257" Type="http://schemas.openxmlformats.org/officeDocument/2006/relationships/image" Target="../media/image1010.png"/><Relationship Id="rId422" Type="http://schemas.openxmlformats.org/officeDocument/2006/relationships/image" Target="../media/image1092.png"/><Relationship Id="rId464" Type="http://schemas.openxmlformats.org/officeDocument/2006/relationships/customXml" Target="../ink/ink1453.xml"/><Relationship Id="rId867" Type="http://schemas.openxmlformats.org/officeDocument/2006/relationships/image" Target="../media/image1313.png"/><Relationship Id="rId299" Type="http://schemas.openxmlformats.org/officeDocument/2006/relationships/image" Target="../media/image1031.png"/><Relationship Id="rId727" Type="http://schemas.openxmlformats.org/officeDocument/2006/relationships/image" Target="../media/image1243.png"/><Relationship Id="rId63" Type="http://schemas.openxmlformats.org/officeDocument/2006/relationships/image" Target="../media/image914.png"/><Relationship Id="rId159" Type="http://schemas.openxmlformats.org/officeDocument/2006/relationships/image" Target="../media/image961.png"/><Relationship Id="rId366" Type="http://schemas.openxmlformats.org/officeDocument/2006/relationships/customXml" Target="../ink/ink1403.xml"/><Relationship Id="rId573" Type="http://schemas.openxmlformats.org/officeDocument/2006/relationships/customXml" Target="../ink/ink1508.xml"/><Relationship Id="rId780" Type="http://schemas.openxmlformats.org/officeDocument/2006/relationships/customXml" Target="../ink/ink1612.xml"/><Relationship Id="rId226" Type="http://schemas.openxmlformats.org/officeDocument/2006/relationships/customXml" Target="../ink/ink1333.xml"/><Relationship Id="rId433" Type="http://schemas.openxmlformats.org/officeDocument/2006/relationships/customXml" Target="../ink/ink1437.xml"/><Relationship Id="rId878" Type="http://schemas.openxmlformats.org/officeDocument/2006/relationships/customXml" Target="../ink/ink1661.xml"/><Relationship Id="rId640" Type="http://schemas.openxmlformats.org/officeDocument/2006/relationships/image" Target="../media/image1200.png"/><Relationship Id="rId738" Type="http://schemas.openxmlformats.org/officeDocument/2006/relationships/customXml" Target="../ink/ink1591.xml"/><Relationship Id="rId74" Type="http://schemas.openxmlformats.org/officeDocument/2006/relationships/customXml" Target="../ink/ink1257.xml"/><Relationship Id="rId377" Type="http://schemas.openxmlformats.org/officeDocument/2006/relationships/image" Target="../media/image1070.png"/><Relationship Id="rId500" Type="http://schemas.openxmlformats.org/officeDocument/2006/relationships/customXml" Target="../ink/ink1471.xml"/><Relationship Id="rId584" Type="http://schemas.openxmlformats.org/officeDocument/2006/relationships/image" Target="../media/image1172.png"/><Relationship Id="rId805" Type="http://schemas.openxmlformats.org/officeDocument/2006/relationships/image" Target="../media/image1282.png"/><Relationship Id="rId5" Type="http://schemas.openxmlformats.org/officeDocument/2006/relationships/image" Target="../media/image8850.png"/><Relationship Id="rId237" Type="http://schemas.openxmlformats.org/officeDocument/2006/relationships/image" Target="../media/image1000.png"/><Relationship Id="rId791" Type="http://schemas.openxmlformats.org/officeDocument/2006/relationships/image" Target="../media/image1275.png"/><Relationship Id="rId889" Type="http://schemas.openxmlformats.org/officeDocument/2006/relationships/image" Target="../media/image1324.png"/><Relationship Id="rId444" Type="http://schemas.openxmlformats.org/officeDocument/2006/relationships/image" Target="../media/image1103.png"/><Relationship Id="rId651" Type="http://schemas.openxmlformats.org/officeDocument/2006/relationships/customXml" Target="../ink/ink1547.xml"/><Relationship Id="rId749" Type="http://schemas.openxmlformats.org/officeDocument/2006/relationships/image" Target="../media/image1254.png"/><Relationship Id="rId290" Type="http://schemas.openxmlformats.org/officeDocument/2006/relationships/customXml" Target="../ink/ink1365.xml"/><Relationship Id="rId304" Type="http://schemas.openxmlformats.org/officeDocument/2006/relationships/customXml" Target="../ink/ink1372.xml"/><Relationship Id="rId388" Type="http://schemas.openxmlformats.org/officeDocument/2006/relationships/customXml" Target="../ink/ink1414.xml"/><Relationship Id="rId511" Type="http://schemas.openxmlformats.org/officeDocument/2006/relationships/image" Target="../media/image1136.png"/><Relationship Id="rId609" Type="http://schemas.openxmlformats.org/officeDocument/2006/relationships/customXml" Target="../ink/ink1526.xml"/><Relationship Id="rId85" Type="http://schemas.openxmlformats.org/officeDocument/2006/relationships/image" Target="../media/image925.png"/><Relationship Id="rId150" Type="http://schemas.openxmlformats.org/officeDocument/2006/relationships/customXml" Target="../ink/ink1295.xml"/><Relationship Id="rId595" Type="http://schemas.openxmlformats.org/officeDocument/2006/relationships/customXml" Target="../ink/ink1519.xml"/><Relationship Id="rId816" Type="http://schemas.openxmlformats.org/officeDocument/2006/relationships/customXml" Target="../ink/ink1630.xml"/><Relationship Id="rId248" Type="http://schemas.openxmlformats.org/officeDocument/2006/relationships/customXml" Target="../ink/ink1344.xml"/><Relationship Id="rId455" Type="http://schemas.openxmlformats.org/officeDocument/2006/relationships/image" Target="../media/image1108.png"/><Relationship Id="rId662" Type="http://schemas.openxmlformats.org/officeDocument/2006/relationships/image" Target="../media/image1211.png"/><Relationship Id="rId12" Type="http://schemas.openxmlformats.org/officeDocument/2006/relationships/customXml" Target="../ink/ink1226.xml"/><Relationship Id="rId108" Type="http://schemas.openxmlformats.org/officeDocument/2006/relationships/customXml" Target="../ink/ink1274.xml"/><Relationship Id="rId315" Type="http://schemas.openxmlformats.org/officeDocument/2006/relationships/image" Target="../media/image1039.png"/><Relationship Id="rId522" Type="http://schemas.openxmlformats.org/officeDocument/2006/relationships/customXml" Target="../ink/ink1482.xml"/><Relationship Id="rId96" Type="http://schemas.openxmlformats.org/officeDocument/2006/relationships/customXml" Target="../ink/ink1268.xml"/><Relationship Id="rId161" Type="http://schemas.openxmlformats.org/officeDocument/2006/relationships/image" Target="../media/image962.png"/><Relationship Id="rId399" Type="http://schemas.openxmlformats.org/officeDocument/2006/relationships/image" Target="../media/image1081.png"/><Relationship Id="rId827" Type="http://schemas.openxmlformats.org/officeDocument/2006/relationships/image" Target="../media/image1293.png"/><Relationship Id="rId259" Type="http://schemas.openxmlformats.org/officeDocument/2006/relationships/image" Target="../media/image1011.png"/><Relationship Id="rId466" Type="http://schemas.openxmlformats.org/officeDocument/2006/relationships/customXml" Target="../ink/ink1454.xml"/><Relationship Id="rId673" Type="http://schemas.openxmlformats.org/officeDocument/2006/relationships/customXml" Target="../ink/ink1558.xml"/><Relationship Id="rId880" Type="http://schemas.openxmlformats.org/officeDocument/2006/relationships/customXml" Target="../ink/ink1662.xml"/><Relationship Id="rId23" Type="http://schemas.openxmlformats.org/officeDocument/2006/relationships/image" Target="../media/image894.png"/><Relationship Id="rId119" Type="http://schemas.openxmlformats.org/officeDocument/2006/relationships/image" Target="../media/image942.png"/><Relationship Id="rId326" Type="http://schemas.openxmlformats.org/officeDocument/2006/relationships/customXml" Target="../ink/ink1383.xml"/><Relationship Id="rId533" Type="http://schemas.openxmlformats.org/officeDocument/2006/relationships/image" Target="../media/image1147.png"/><Relationship Id="rId740" Type="http://schemas.openxmlformats.org/officeDocument/2006/relationships/customXml" Target="../ink/ink1592.xml"/><Relationship Id="rId838" Type="http://schemas.openxmlformats.org/officeDocument/2006/relationships/customXml" Target="../ink/ink1641.xml"/><Relationship Id="rId172" Type="http://schemas.openxmlformats.org/officeDocument/2006/relationships/customXml" Target="../ink/ink1306.xml"/><Relationship Id="rId477" Type="http://schemas.openxmlformats.org/officeDocument/2006/relationships/image" Target="../media/image1119.png"/><Relationship Id="rId600" Type="http://schemas.openxmlformats.org/officeDocument/2006/relationships/image" Target="../media/image1180.png"/><Relationship Id="rId684" Type="http://schemas.openxmlformats.org/officeDocument/2006/relationships/image" Target="../media/image1222.png"/><Relationship Id="rId337" Type="http://schemas.openxmlformats.org/officeDocument/2006/relationships/image" Target="../media/image1050.png"/><Relationship Id="rId891" Type="http://schemas.openxmlformats.org/officeDocument/2006/relationships/image" Target="../media/image1325.png"/><Relationship Id="rId905" Type="http://schemas.openxmlformats.org/officeDocument/2006/relationships/image" Target="../media/image1332.png"/><Relationship Id="rId34" Type="http://schemas.openxmlformats.org/officeDocument/2006/relationships/customXml" Target="../ink/ink1237.xml"/><Relationship Id="rId544" Type="http://schemas.openxmlformats.org/officeDocument/2006/relationships/customXml" Target="../ink/ink1493.xml"/><Relationship Id="rId751" Type="http://schemas.openxmlformats.org/officeDocument/2006/relationships/image" Target="../media/image1255.png"/><Relationship Id="rId849" Type="http://schemas.openxmlformats.org/officeDocument/2006/relationships/image" Target="../media/image1304.png"/><Relationship Id="rId183" Type="http://schemas.openxmlformats.org/officeDocument/2006/relationships/image" Target="../media/image973.png"/><Relationship Id="rId390" Type="http://schemas.openxmlformats.org/officeDocument/2006/relationships/customXml" Target="../ink/ink1415.xml"/><Relationship Id="rId404" Type="http://schemas.openxmlformats.org/officeDocument/2006/relationships/customXml" Target="../ink/ink1422.xml"/><Relationship Id="rId611" Type="http://schemas.openxmlformats.org/officeDocument/2006/relationships/customXml" Target="../ink/ink1527.xml"/><Relationship Id="rId250" Type="http://schemas.openxmlformats.org/officeDocument/2006/relationships/customXml" Target="../ink/ink1345.xml"/><Relationship Id="rId488" Type="http://schemas.openxmlformats.org/officeDocument/2006/relationships/customXml" Target="../ink/ink1465.xml"/><Relationship Id="rId695" Type="http://schemas.openxmlformats.org/officeDocument/2006/relationships/customXml" Target="../ink/ink1569.xml"/><Relationship Id="rId709" Type="http://schemas.openxmlformats.org/officeDocument/2006/relationships/customXml" Target="../ink/ink1576.xml"/><Relationship Id="rId45" Type="http://schemas.openxmlformats.org/officeDocument/2006/relationships/image" Target="../media/image905.png"/><Relationship Id="rId110" Type="http://schemas.openxmlformats.org/officeDocument/2006/relationships/customXml" Target="../ink/ink1275.xml"/><Relationship Id="rId348" Type="http://schemas.openxmlformats.org/officeDocument/2006/relationships/customXml" Target="../ink/ink1394.xml"/><Relationship Id="rId555" Type="http://schemas.openxmlformats.org/officeDocument/2006/relationships/image" Target="../media/image1158.png"/><Relationship Id="rId762" Type="http://schemas.openxmlformats.org/officeDocument/2006/relationships/customXml" Target="../ink/ink1603.xml"/><Relationship Id="rId194" Type="http://schemas.openxmlformats.org/officeDocument/2006/relationships/customXml" Target="../ink/ink1317.xml"/><Relationship Id="rId208" Type="http://schemas.openxmlformats.org/officeDocument/2006/relationships/customXml" Target="../ink/ink1324.xml"/><Relationship Id="rId415" Type="http://schemas.openxmlformats.org/officeDocument/2006/relationships/image" Target="../media/image1089.png"/><Relationship Id="rId622" Type="http://schemas.openxmlformats.org/officeDocument/2006/relationships/image" Target="../media/image1191.png"/><Relationship Id="rId261" Type="http://schemas.openxmlformats.org/officeDocument/2006/relationships/image" Target="../media/image1012.png"/><Relationship Id="rId499" Type="http://schemas.openxmlformats.org/officeDocument/2006/relationships/image" Target="../media/image1130.png"/><Relationship Id="rId56" Type="http://schemas.openxmlformats.org/officeDocument/2006/relationships/customXml" Target="../ink/ink1248.xml"/><Relationship Id="rId359" Type="http://schemas.openxmlformats.org/officeDocument/2006/relationships/image" Target="../media/image1061.png"/><Relationship Id="rId566" Type="http://schemas.openxmlformats.org/officeDocument/2006/relationships/image" Target="../media/image1163.png"/><Relationship Id="rId773" Type="http://schemas.openxmlformats.org/officeDocument/2006/relationships/image" Target="../media/image1266.png"/><Relationship Id="rId121" Type="http://schemas.openxmlformats.org/officeDocument/2006/relationships/image" Target="../media/image943.png"/><Relationship Id="rId219" Type="http://schemas.openxmlformats.org/officeDocument/2006/relationships/image" Target="../media/image991.png"/><Relationship Id="rId426" Type="http://schemas.openxmlformats.org/officeDocument/2006/relationships/image" Target="../media/image1094.png"/><Relationship Id="rId633" Type="http://schemas.openxmlformats.org/officeDocument/2006/relationships/customXml" Target="../ink/ink1538.xml"/><Relationship Id="rId840" Type="http://schemas.openxmlformats.org/officeDocument/2006/relationships/customXml" Target="../ink/ink1642.xml"/><Relationship Id="rId67" Type="http://schemas.openxmlformats.org/officeDocument/2006/relationships/image" Target="../media/image916.png"/><Relationship Id="rId272" Type="http://schemas.openxmlformats.org/officeDocument/2006/relationships/customXml" Target="../ink/ink1356.xml"/><Relationship Id="rId577" Type="http://schemas.openxmlformats.org/officeDocument/2006/relationships/customXml" Target="../ink/ink1510.xml"/><Relationship Id="rId700" Type="http://schemas.openxmlformats.org/officeDocument/2006/relationships/image" Target="../media/image1230.png"/><Relationship Id="rId132" Type="http://schemas.openxmlformats.org/officeDocument/2006/relationships/customXml" Target="../ink/ink1286.xml"/><Relationship Id="rId784" Type="http://schemas.openxmlformats.org/officeDocument/2006/relationships/customXml" Target="../ink/ink1614.xml"/><Relationship Id="rId437" Type="http://schemas.openxmlformats.org/officeDocument/2006/relationships/customXml" Target="../ink/ink1439.xml"/><Relationship Id="rId644" Type="http://schemas.openxmlformats.org/officeDocument/2006/relationships/image" Target="../media/image1202.png"/><Relationship Id="rId851" Type="http://schemas.openxmlformats.org/officeDocument/2006/relationships/image" Target="../media/image1305.png"/><Relationship Id="rId283" Type="http://schemas.openxmlformats.org/officeDocument/2006/relationships/image" Target="../media/image1023.png"/><Relationship Id="rId490" Type="http://schemas.openxmlformats.org/officeDocument/2006/relationships/customXml" Target="../ink/ink1466.xml"/><Relationship Id="rId504" Type="http://schemas.openxmlformats.org/officeDocument/2006/relationships/customXml" Target="../ink/ink1473.xml"/><Relationship Id="rId711" Type="http://schemas.openxmlformats.org/officeDocument/2006/relationships/customXml" Target="../ink/ink1577.xml"/><Relationship Id="rId78" Type="http://schemas.openxmlformats.org/officeDocument/2006/relationships/customXml" Target="../ink/ink1259.xml"/><Relationship Id="rId143" Type="http://schemas.openxmlformats.org/officeDocument/2006/relationships/image" Target="../media/image953.png"/><Relationship Id="rId350" Type="http://schemas.openxmlformats.org/officeDocument/2006/relationships/customXml" Target="../ink/ink1395.xml"/><Relationship Id="rId588" Type="http://schemas.openxmlformats.org/officeDocument/2006/relationships/image" Target="../media/image1174.png"/><Relationship Id="rId795" Type="http://schemas.openxmlformats.org/officeDocument/2006/relationships/image" Target="../media/image1277.png"/><Relationship Id="rId809" Type="http://schemas.openxmlformats.org/officeDocument/2006/relationships/image" Target="../media/image1284.png"/><Relationship Id="rId9" Type="http://schemas.openxmlformats.org/officeDocument/2006/relationships/image" Target="../media/image8870.png"/><Relationship Id="rId210" Type="http://schemas.openxmlformats.org/officeDocument/2006/relationships/customXml" Target="../ink/ink1325.xml"/><Relationship Id="rId448" Type="http://schemas.openxmlformats.org/officeDocument/2006/relationships/image" Target="../media/image1105.png"/><Relationship Id="rId655" Type="http://schemas.openxmlformats.org/officeDocument/2006/relationships/customXml" Target="../ink/ink1549.xml"/><Relationship Id="rId862" Type="http://schemas.openxmlformats.org/officeDocument/2006/relationships/customXml" Target="../ink/ink1653.xml"/><Relationship Id="rId294" Type="http://schemas.openxmlformats.org/officeDocument/2006/relationships/customXml" Target="../ink/ink1367.xml"/><Relationship Id="rId308" Type="http://schemas.openxmlformats.org/officeDocument/2006/relationships/customXml" Target="../ink/ink1374.xml"/><Relationship Id="rId515" Type="http://schemas.openxmlformats.org/officeDocument/2006/relationships/image" Target="../media/image1138.png"/><Relationship Id="rId722" Type="http://schemas.openxmlformats.org/officeDocument/2006/relationships/image" Target="../media/image1241.png"/><Relationship Id="rId89" Type="http://schemas.openxmlformats.org/officeDocument/2006/relationships/image" Target="../media/image927.png"/><Relationship Id="rId154" Type="http://schemas.openxmlformats.org/officeDocument/2006/relationships/customXml" Target="../ink/ink1297.xml"/><Relationship Id="rId361" Type="http://schemas.openxmlformats.org/officeDocument/2006/relationships/image" Target="../media/image1062.png"/><Relationship Id="rId599" Type="http://schemas.openxmlformats.org/officeDocument/2006/relationships/customXml" Target="../ink/ink1521.xml"/><Relationship Id="rId459" Type="http://schemas.openxmlformats.org/officeDocument/2006/relationships/image" Target="../media/image1110.png"/><Relationship Id="rId666" Type="http://schemas.openxmlformats.org/officeDocument/2006/relationships/image" Target="../media/image1213.png"/><Relationship Id="rId873" Type="http://schemas.openxmlformats.org/officeDocument/2006/relationships/image" Target="../media/image1316.png"/><Relationship Id="rId16" Type="http://schemas.openxmlformats.org/officeDocument/2006/relationships/customXml" Target="../ink/ink1228.xml"/><Relationship Id="rId221" Type="http://schemas.openxmlformats.org/officeDocument/2006/relationships/image" Target="../media/image992.png"/><Relationship Id="rId319" Type="http://schemas.openxmlformats.org/officeDocument/2006/relationships/image" Target="../media/image1041.png"/><Relationship Id="rId526" Type="http://schemas.openxmlformats.org/officeDocument/2006/relationships/customXml" Target="../ink/ink1484.xml"/><Relationship Id="rId733" Type="http://schemas.openxmlformats.org/officeDocument/2006/relationships/image" Target="../media/image1246.png"/><Relationship Id="rId165" Type="http://schemas.openxmlformats.org/officeDocument/2006/relationships/image" Target="../media/image964.png"/><Relationship Id="rId372" Type="http://schemas.openxmlformats.org/officeDocument/2006/relationships/customXml" Target="../ink/ink1406.xml"/><Relationship Id="rId677" Type="http://schemas.openxmlformats.org/officeDocument/2006/relationships/customXml" Target="../ink/ink1560.xml"/><Relationship Id="rId800" Type="http://schemas.openxmlformats.org/officeDocument/2006/relationships/customXml" Target="../ink/ink1622.xml"/><Relationship Id="rId232" Type="http://schemas.openxmlformats.org/officeDocument/2006/relationships/customXml" Target="../ink/ink1336.xml"/><Relationship Id="rId884" Type="http://schemas.openxmlformats.org/officeDocument/2006/relationships/customXml" Target="../ink/ink1664.xml"/><Relationship Id="rId27" Type="http://schemas.openxmlformats.org/officeDocument/2006/relationships/image" Target="../media/image896.png"/><Relationship Id="rId537" Type="http://schemas.openxmlformats.org/officeDocument/2006/relationships/image" Target="../media/image1149.png"/><Relationship Id="rId744" Type="http://schemas.openxmlformats.org/officeDocument/2006/relationships/customXml" Target="../ink/ink1594.xml"/><Relationship Id="rId80" Type="http://schemas.openxmlformats.org/officeDocument/2006/relationships/customXml" Target="../ink/ink1260.xml"/><Relationship Id="rId176" Type="http://schemas.openxmlformats.org/officeDocument/2006/relationships/customXml" Target="../ink/ink1308.xml"/><Relationship Id="rId383" Type="http://schemas.openxmlformats.org/officeDocument/2006/relationships/image" Target="../media/image1073.png"/><Relationship Id="rId590" Type="http://schemas.openxmlformats.org/officeDocument/2006/relationships/image" Target="../media/image1175.png"/><Relationship Id="rId604" Type="http://schemas.openxmlformats.org/officeDocument/2006/relationships/image" Target="../media/image1182.png"/><Relationship Id="rId811" Type="http://schemas.openxmlformats.org/officeDocument/2006/relationships/image" Target="../media/image1285.png"/><Relationship Id="rId243" Type="http://schemas.openxmlformats.org/officeDocument/2006/relationships/image" Target="../media/image1003.png"/><Relationship Id="rId450" Type="http://schemas.openxmlformats.org/officeDocument/2006/relationships/image" Target="../media/image1106.png"/><Relationship Id="rId688" Type="http://schemas.openxmlformats.org/officeDocument/2006/relationships/image" Target="../media/image1224.png"/><Relationship Id="rId895" Type="http://schemas.openxmlformats.org/officeDocument/2006/relationships/image" Target="../media/image1327.png"/><Relationship Id="rId909" Type="http://schemas.openxmlformats.org/officeDocument/2006/relationships/image" Target="../media/image1334.png"/><Relationship Id="rId38" Type="http://schemas.openxmlformats.org/officeDocument/2006/relationships/customXml" Target="../ink/ink1239.xml"/><Relationship Id="rId103" Type="http://schemas.openxmlformats.org/officeDocument/2006/relationships/image" Target="../media/image934.png"/><Relationship Id="rId310" Type="http://schemas.openxmlformats.org/officeDocument/2006/relationships/customXml" Target="../ink/ink1375.xml"/><Relationship Id="rId548" Type="http://schemas.openxmlformats.org/officeDocument/2006/relationships/customXml" Target="../ink/ink1495.xml"/><Relationship Id="rId755" Type="http://schemas.openxmlformats.org/officeDocument/2006/relationships/image" Target="../media/image1257.png"/><Relationship Id="rId91" Type="http://schemas.openxmlformats.org/officeDocument/2006/relationships/image" Target="../media/image928.png"/><Relationship Id="rId187" Type="http://schemas.openxmlformats.org/officeDocument/2006/relationships/image" Target="../media/image975.png"/><Relationship Id="rId394" Type="http://schemas.openxmlformats.org/officeDocument/2006/relationships/customXml" Target="../ink/ink1417.xml"/><Relationship Id="rId408" Type="http://schemas.openxmlformats.org/officeDocument/2006/relationships/customXml" Target="../ink/ink1424.xml"/><Relationship Id="rId615" Type="http://schemas.openxmlformats.org/officeDocument/2006/relationships/customXml" Target="../ink/ink1529.xml"/><Relationship Id="rId822" Type="http://schemas.openxmlformats.org/officeDocument/2006/relationships/customXml" Target="../ink/ink1633.xml"/><Relationship Id="rId254" Type="http://schemas.openxmlformats.org/officeDocument/2006/relationships/customXml" Target="../ink/ink1347.xml"/><Relationship Id="rId699" Type="http://schemas.openxmlformats.org/officeDocument/2006/relationships/customXml" Target="../ink/ink1571.xml"/><Relationship Id="rId49" Type="http://schemas.openxmlformats.org/officeDocument/2006/relationships/image" Target="../media/image907.png"/><Relationship Id="rId114" Type="http://schemas.openxmlformats.org/officeDocument/2006/relationships/customXml" Target="../ink/ink1277.xml"/><Relationship Id="rId461" Type="http://schemas.openxmlformats.org/officeDocument/2006/relationships/image" Target="../media/image1111.png"/><Relationship Id="rId559" Type="http://schemas.openxmlformats.org/officeDocument/2006/relationships/customXml" Target="../ink/ink1501.xml"/><Relationship Id="rId766" Type="http://schemas.openxmlformats.org/officeDocument/2006/relationships/customXml" Target="../ink/ink1605.xml"/><Relationship Id="rId198" Type="http://schemas.openxmlformats.org/officeDocument/2006/relationships/customXml" Target="../ink/ink1319.xml"/><Relationship Id="rId321" Type="http://schemas.openxmlformats.org/officeDocument/2006/relationships/image" Target="../media/image1042.png"/><Relationship Id="rId419" Type="http://schemas.openxmlformats.org/officeDocument/2006/relationships/customXml" Target="../ink/ink1430.xml"/><Relationship Id="rId626" Type="http://schemas.openxmlformats.org/officeDocument/2006/relationships/image" Target="../media/image1193.png"/><Relationship Id="rId833" Type="http://schemas.openxmlformats.org/officeDocument/2006/relationships/image" Target="../media/image1296.png"/><Relationship Id="rId265" Type="http://schemas.openxmlformats.org/officeDocument/2006/relationships/image" Target="../media/image1014.png"/><Relationship Id="rId472" Type="http://schemas.openxmlformats.org/officeDocument/2006/relationships/customXml" Target="../ink/ink1457.xml"/><Relationship Id="rId900" Type="http://schemas.openxmlformats.org/officeDocument/2006/relationships/customXml" Target="../ink/ink1672.xml"/><Relationship Id="rId125" Type="http://schemas.openxmlformats.org/officeDocument/2006/relationships/image" Target="../media/image945.png"/><Relationship Id="rId332" Type="http://schemas.openxmlformats.org/officeDocument/2006/relationships/customXml" Target="../ink/ink1386.xml"/><Relationship Id="rId777" Type="http://schemas.openxmlformats.org/officeDocument/2006/relationships/image" Target="../media/image1268.png"/><Relationship Id="rId637" Type="http://schemas.openxmlformats.org/officeDocument/2006/relationships/customXml" Target="../ink/ink1540.xml"/><Relationship Id="rId844" Type="http://schemas.openxmlformats.org/officeDocument/2006/relationships/customXml" Target="../ink/ink1644.xml"/><Relationship Id="rId276" Type="http://schemas.openxmlformats.org/officeDocument/2006/relationships/customXml" Target="../ink/ink1358.xml"/><Relationship Id="rId483" Type="http://schemas.openxmlformats.org/officeDocument/2006/relationships/image" Target="../media/image1122.png"/><Relationship Id="rId690" Type="http://schemas.openxmlformats.org/officeDocument/2006/relationships/image" Target="../media/image1225.png"/><Relationship Id="rId704" Type="http://schemas.openxmlformats.org/officeDocument/2006/relationships/image" Target="../media/image1232.png"/><Relationship Id="rId911" Type="http://schemas.openxmlformats.org/officeDocument/2006/relationships/image" Target="../media/image1335.png"/><Relationship Id="rId40" Type="http://schemas.openxmlformats.org/officeDocument/2006/relationships/customXml" Target="../ink/ink1240.xml"/><Relationship Id="rId136" Type="http://schemas.openxmlformats.org/officeDocument/2006/relationships/customXml" Target="../ink/ink1288.xml"/><Relationship Id="rId343" Type="http://schemas.openxmlformats.org/officeDocument/2006/relationships/image" Target="../media/image1053.png"/><Relationship Id="rId550" Type="http://schemas.openxmlformats.org/officeDocument/2006/relationships/customXml" Target="../ink/ink1496.xml"/><Relationship Id="rId788" Type="http://schemas.openxmlformats.org/officeDocument/2006/relationships/customXml" Target="../ink/ink1616.xml"/><Relationship Id="rId203" Type="http://schemas.openxmlformats.org/officeDocument/2006/relationships/image" Target="../media/image983.png"/><Relationship Id="rId648" Type="http://schemas.openxmlformats.org/officeDocument/2006/relationships/image" Target="../media/image1204.png"/><Relationship Id="rId855" Type="http://schemas.openxmlformats.org/officeDocument/2006/relationships/image" Target="../media/image1307.png"/><Relationship Id="rId287" Type="http://schemas.openxmlformats.org/officeDocument/2006/relationships/image" Target="../media/image1025.png"/><Relationship Id="rId410" Type="http://schemas.openxmlformats.org/officeDocument/2006/relationships/customXml" Target="../ink/ink1425.xml"/><Relationship Id="rId494" Type="http://schemas.openxmlformats.org/officeDocument/2006/relationships/customXml" Target="../ink/ink1468.xml"/><Relationship Id="rId508" Type="http://schemas.openxmlformats.org/officeDocument/2006/relationships/customXml" Target="../ink/ink1475.xml"/><Relationship Id="rId715" Type="http://schemas.openxmlformats.org/officeDocument/2006/relationships/customXml" Target="../ink/ink1579.xml"/><Relationship Id="rId147" Type="http://schemas.openxmlformats.org/officeDocument/2006/relationships/image" Target="../media/image955.png"/><Relationship Id="rId354" Type="http://schemas.openxmlformats.org/officeDocument/2006/relationships/customXml" Target="../ink/ink1397.xml"/><Relationship Id="rId799" Type="http://schemas.openxmlformats.org/officeDocument/2006/relationships/image" Target="../media/image1279.png"/><Relationship Id="rId51" Type="http://schemas.openxmlformats.org/officeDocument/2006/relationships/image" Target="../media/image908.png"/><Relationship Id="rId561" Type="http://schemas.openxmlformats.org/officeDocument/2006/relationships/customXml" Target="../ink/ink1502.xml"/><Relationship Id="rId659" Type="http://schemas.openxmlformats.org/officeDocument/2006/relationships/customXml" Target="../ink/ink1551.xml"/><Relationship Id="rId866" Type="http://schemas.openxmlformats.org/officeDocument/2006/relationships/customXml" Target="../ink/ink1655.xml"/><Relationship Id="rId214" Type="http://schemas.openxmlformats.org/officeDocument/2006/relationships/customXml" Target="../ink/ink1327.xml"/><Relationship Id="rId298" Type="http://schemas.openxmlformats.org/officeDocument/2006/relationships/customXml" Target="../ink/ink1369.xml"/><Relationship Id="rId421" Type="http://schemas.openxmlformats.org/officeDocument/2006/relationships/customXml" Target="../ink/ink1431.xml"/><Relationship Id="rId519" Type="http://schemas.openxmlformats.org/officeDocument/2006/relationships/image" Target="../media/image1140.png"/><Relationship Id="rId158" Type="http://schemas.openxmlformats.org/officeDocument/2006/relationships/customXml" Target="../ink/ink1299.xml"/><Relationship Id="rId726" Type="http://schemas.openxmlformats.org/officeDocument/2006/relationships/customXml" Target="../ink/ink1585.xml"/><Relationship Id="rId62" Type="http://schemas.openxmlformats.org/officeDocument/2006/relationships/customXml" Target="../ink/ink1251.xml"/><Relationship Id="rId365" Type="http://schemas.openxmlformats.org/officeDocument/2006/relationships/image" Target="../media/image1064.png"/><Relationship Id="rId572" Type="http://schemas.openxmlformats.org/officeDocument/2006/relationships/image" Target="../media/image1166.png"/><Relationship Id="rId225" Type="http://schemas.openxmlformats.org/officeDocument/2006/relationships/image" Target="../media/image994.png"/><Relationship Id="rId432" Type="http://schemas.openxmlformats.org/officeDocument/2006/relationships/image" Target="../media/image1097.png"/><Relationship Id="rId877" Type="http://schemas.openxmlformats.org/officeDocument/2006/relationships/image" Target="../media/image1318.png"/><Relationship Id="rId737" Type="http://schemas.openxmlformats.org/officeDocument/2006/relationships/image" Target="../media/image1248.png"/><Relationship Id="rId73" Type="http://schemas.openxmlformats.org/officeDocument/2006/relationships/image" Target="../media/image919.png"/><Relationship Id="rId169" Type="http://schemas.openxmlformats.org/officeDocument/2006/relationships/image" Target="../media/image966.png"/><Relationship Id="rId376" Type="http://schemas.openxmlformats.org/officeDocument/2006/relationships/customXml" Target="../ink/ink1408.xml"/><Relationship Id="rId583" Type="http://schemas.openxmlformats.org/officeDocument/2006/relationships/customXml" Target="../ink/ink1513.xml"/><Relationship Id="rId790" Type="http://schemas.openxmlformats.org/officeDocument/2006/relationships/customXml" Target="../ink/ink1617.xml"/><Relationship Id="rId804" Type="http://schemas.openxmlformats.org/officeDocument/2006/relationships/customXml" Target="../ink/ink1624.xml"/><Relationship Id="rId4" Type="http://schemas.openxmlformats.org/officeDocument/2006/relationships/customXml" Target="../ink/ink1222.xml"/><Relationship Id="rId236" Type="http://schemas.openxmlformats.org/officeDocument/2006/relationships/customXml" Target="../ink/ink1338.xml"/><Relationship Id="rId443" Type="http://schemas.openxmlformats.org/officeDocument/2006/relationships/customXml" Target="../ink/ink1442.xml"/><Relationship Id="rId650" Type="http://schemas.openxmlformats.org/officeDocument/2006/relationships/image" Target="../media/image1205.png"/><Relationship Id="rId888" Type="http://schemas.openxmlformats.org/officeDocument/2006/relationships/customXml" Target="../ink/ink1666.xml"/><Relationship Id="rId303" Type="http://schemas.openxmlformats.org/officeDocument/2006/relationships/image" Target="../media/image1033.png"/><Relationship Id="rId748" Type="http://schemas.openxmlformats.org/officeDocument/2006/relationships/customXml" Target="../ink/ink1596.xml"/><Relationship Id="rId84" Type="http://schemas.openxmlformats.org/officeDocument/2006/relationships/customXml" Target="../ink/ink1262.xml"/><Relationship Id="rId387" Type="http://schemas.openxmlformats.org/officeDocument/2006/relationships/image" Target="../media/image1075.png"/><Relationship Id="rId510" Type="http://schemas.openxmlformats.org/officeDocument/2006/relationships/customXml" Target="../ink/ink1476.xml"/><Relationship Id="rId594" Type="http://schemas.openxmlformats.org/officeDocument/2006/relationships/image" Target="../media/image1177.png"/><Relationship Id="rId608" Type="http://schemas.openxmlformats.org/officeDocument/2006/relationships/image" Target="../media/image1184.png"/><Relationship Id="rId815" Type="http://schemas.openxmlformats.org/officeDocument/2006/relationships/image" Target="../media/image1287.png"/><Relationship Id="rId247" Type="http://schemas.openxmlformats.org/officeDocument/2006/relationships/image" Target="../media/image1005.png"/><Relationship Id="rId899" Type="http://schemas.openxmlformats.org/officeDocument/2006/relationships/image" Target="../media/image1329.png"/><Relationship Id="rId107" Type="http://schemas.openxmlformats.org/officeDocument/2006/relationships/image" Target="../media/image936.png"/><Relationship Id="rId454" Type="http://schemas.openxmlformats.org/officeDocument/2006/relationships/customXml" Target="../ink/ink1448.xml"/><Relationship Id="rId661" Type="http://schemas.openxmlformats.org/officeDocument/2006/relationships/customXml" Target="../ink/ink1552.xml"/><Relationship Id="rId759" Type="http://schemas.openxmlformats.org/officeDocument/2006/relationships/image" Target="../media/image1259.png"/><Relationship Id="rId11" Type="http://schemas.openxmlformats.org/officeDocument/2006/relationships/image" Target="../media/image8880.png"/><Relationship Id="rId314" Type="http://schemas.openxmlformats.org/officeDocument/2006/relationships/customXml" Target="../ink/ink1377.xml"/><Relationship Id="rId398" Type="http://schemas.openxmlformats.org/officeDocument/2006/relationships/customXml" Target="../ink/ink1419.xml"/><Relationship Id="rId521" Type="http://schemas.openxmlformats.org/officeDocument/2006/relationships/image" Target="../media/image1141.png"/><Relationship Id="rId619" Type="http://schemas.openxmlformats.org/officeDocument/2006/relationships/customXml" Target="../ink/ink1531.xml"/><Relationship Id="rId95" Type="http://schemas.openxmlformats.org/officeDocument/2006/relationships/image" Target="../media/image930.png"/><Relationship Id="rId160" Type="http://schemas.openxmlformats.org/officeDocument/2006/relationships/customXml" Target="../ink/ink1300.xml"/><Relationship Id="rId826" Type="http://schemas.openxmlformats.org/officeDocument/2006/relationships/customXml" Target="../ink/ink1635.xml"/><Relationship Id="rId258" Type="http://schemas.openxmlformats.org/officeDocument/2006/relationships/customXml" Target="../ink/ink1349.xml"/><Relationship Id="rId465" Type="http://schemas.openxmlformats.org/officeDocument/2006/relationships/image" Target="../media/image1113.png"/><Relationship Id="rId672" Type="http://schemas.openxmlformats.org/officeDocument/2006/relationships/image" Target="../media/image1216.png"/><Relationship Id="rId22" Type="http://schemas.openxmlformats.org/officeDocument/2006/relationships/customXml" Target="../ink/ink1231.xml"/><Relationship Id="rId118" Type="http://schemas.openxmlformats.org/officeDocument/2006/relationships/customXml" Target="../ink/ink1279.xml"/><Relationship Id="rId325" Type="http://schemas.openxmlformats.org/officeDocument/2006/relationships/image" Target="../media/image1044.png"/><Relationship Id="rId532" Type="http://schemas.openxmlformats.org/officeDocument/2006/relationships/customXml" Target="../ink/ink1487.xml"/><Relationship Id="rId171" Type="http://schemas.openxmlformats.org/officeDocument/2006/relationships/image" Target="../media/image967.png"/><Relationship Id="rId837" Type="http://schemas.openxmlformats.org/officeDocument/2006/relationships/image" Target="../media/image1298.png"/><Relationship Id="rId269" Type="http://schemas.openxmlformats.org/officeDocument/2006/relationships/image" Target="../media/image1016.png"/><Relationship Id="rId476" Type="http://schemas.openxmlformats.org/officeDocument/2006/relationships/customXml" Target="../ink/ink1459.xml"/><Relationship Id="rId683" Type="http://schemas.openxmlformats.org/officeDocument/2006/relationships/customXml" Target="../ink/ink1563.xml"/><Relationship Id="rId890" Type="http://schemas.openxmlformats.org/officeDocument/2006/relationships/customXml" Target="../ink/ink1667.xml"/><Relationship Id="rId904" Type="http://schemas.openxmlformats.org/officeDocument/2006/relationships/customXml" Target="../ink/ink1674.xml"/><Relationship Id="rId33" Type="http://schemas.openxmlformats.org/officeDocument/2006/relationships/image" Target="../media/image899.png"/><Relationship Id="rId129" Type="http://schemas.openxmlformats.org/officeDocument/2006/relationships/image" Target="../media/image765.png"/><Relationship Id="rId336" Type="http://schemas.openxmlformats.org/officeDocument/2006/relationships/customXml" Target="../ink/ink1388.xml"/><Relationship Id="rId543" Type="http://schemas.openxmlformats.org/officeDocument/2006/relationships/image" Target="../media/image1152.png"/><Relationship Id="rId182" Type="http://schemas.openxmlformats.org/officeDocument/2006/relationships/customXml" Target="../ink/ink1311.xml"/><Relationship Id="rId403" Type="http://schemas.openxmlformats.org/officeDocument/2006/relationships/image" Target="../media/image1083.png"/><Relationship Id="rId750" Type="http://schemas.openxmlformats.org/officeDocument/2006/relationships/customXml" Target="../ink/ink1597.xml"/><Relationship Id="rId848" Type="http://schemas.openxmlformats.org/officeDocument/2006/relationships/customXml" Target="../ink/ink1646.xml"/><Relationship Id="rId487" Type="http://schemas.openxmlformats.org/officeDocument/2006/relationships/image" Target="../media/image1124.png"/><Relationship Id="rId610" Type="http://schemas.openxmlformats.org/officeDocument/2006/relationships/image" Target="../media/image1185.png"/><Relationship Id="rId694" Type="http://schemas.openxmlformats.org/officeDocument/2006/relationships/image" Target="../media/image1227.png"/><Relationship Id="rId708" Type="http://schemas.openxmlformats.org/officeDocument/2006/relationships/image" Target="../media/image1234.png"/><Relationship Id="rId915" Type="http://schemas.openxmlformats.org/officeDocument/2006/relationships/image" Target="../media/image1337.png"/><Relationship Id="rId347" Type="http://schemas.openxmlformats.org/officeDocument/2006/relationships/image" Target="../media/image1055.png"/><Relationship Id="rId44" Type="http://schemas.openxmlformats.org/officeDocument/2006/relationships/customXml" Target="../ink/ink1242.xml"/><Relationship Id="rId554" Type="http://schemas.openxmlformats.org/officeDocument/2006/relationships/customXml" Target="../ink/ink1498.xml"/><Relationship Id="rId761" Type="http://schemas.openxmlformats.org/officeDocument/2006/relationships/image" Target="../media/image1260.png"/><Relationship Id="rId859" Type="http://schemas.openxmlformats.org/officeDocument/2006/relationships/image" Target="../media/image1309.png"/><Relationship Id="rId193" Type="http://schemas.openxmlformats.org/officeDocument/2006/relationships/image" Target="../media/image978.png"/><Relationship Id="rId207" Type="http://schemas.openxmlformats.org/officeDocument/2006/relationships/image" Target="../media/image985.png"/><Relationship Id="rId414" Type="http://schemas.openxmlformats.org/officeDocument/2006/relationships/customXml" Target="../ink/ink1427.xml"/><Relationship Id="rId498" Type="http://schemas.openxmlformats.org/officeDocument/2006/relationships/customXml" Target="../ink/ink1470.xml"/><Relationship Id="rId621" Type="http://schemas.openxmlformats.org/officeDocument/2006/relationships/customXml" Target="../ink/ink1532.xml"/><Relationship Id="rId260" Type="http://schemas.openxmlformats.org/officeDocument/2006/relationships/customXml" Target="../ink/ink1350.xml"/><Relationship Id="rId719" Type="http://schemas.openxmlformats.org/officeDocument/2006/relationships/customXml" Target="../ink/ink1581.xml"/><Relationship Id="rId55" Type="http://schemas.openxmlformats.org/officeDocument/2006/relationships/image" Target="../media/image910.png"/><Relationship Id="rId120" Type="http://schemas.openxmlformats.org/officeDocument/2006/relationships/customXml" Target="../ink/ink1280.xml"/><Relationship Id="rId358" Type="http://schemas.openxmlformats.org/officeDocument/2006/relationships/customXml" Target="../ink/ink1399.xml"/><Relationship Id="rId565" Type="http://schemas.openxmlformats.org/officeDocument/2006/relationships/customXml" Target="../ink/ink1504.xml"/><Relationship Id="rId772" Type="http://schemas.openxmlformats.org/officeDocument/2006/relationships/customXml" Target="../ink/ink1608.xml"/><Relationship Id="rId218" Type="http://schemas.openxmlformats.org/officeDocument/2006/relationships/customXml" Target="../ink/ink1329.xml"/><Relationship Id="rId425" Type="http://schemas.openxmlformats.org/officeDocument/2006/relationships/customXml" Target="../ink/ink1433.xml"/><Relationship Id="rId632" Type="http://schemas.openxmlformats.org/officeDocument/2006/relationships/image" Target="../media/image1196.png"/><Relationship Id="rId271" Type="http://schemas.openxmlformats.org/officeDocument/2006/relationships/image" Target="../media/image1017.png"/><Relationship Id="rId66" Type="http://schemas.openxmlformats.org/officeDocument/2006/relationships/customXml" Target="../ink/ink1253.xml"/><Relationship Id="rId131" Type="http://schemas.openxmlformats.org/officeDocument/2006/relationships/image" Target="../media/image947.png"/><Relationship Id="rId369" Type="http://schemas.openxmlformats.org/officeDocument/2006/relationships/image" Target="../media/image1066.png"/><Relationship Id="rId576" Type="http://schemas.openxmlformats.org/officeDocument/2006/relationships/image" Target="../media/image1168.png"/><Relationship Id="rId783" Type="http://schemas.openxmlformats.org/officeDocument/2006/relationships/image" Target="../media/image1271.png"/><Relationship Id="rId229" Type="http://schemas.openxmlformats.org/officeDocument/2006/relationships/image" Target="../media/image996.png"/><Relationship Id="rId436" Type="http://schemas.openxmlformats.org/officeDocument/2006/relationships/image" Target="../media/image1099.png"/><Relationship Id="rId643" Type="http://schemas.openxmlformats.org/officeDocument/2006/relationships/customXml" Target="../ink/ink1543.xml"/><Relationship Id="rId850" Type="http://schemas.openxmlformats.org/officeDocument/2006/relationships/customXml" Target="../ink/ink1647.xml"/><Relationship Id="rId77" Type="http://schemas.openxmlformats.org/officeDocument/2006/relationships/image" Target="../media/image921.png"/><Relationship Id="rId282" Type="http://schemas.openxmlformats.org/officeDocument/2006/relationships/customXml" Target="../ink/ink1361.xml"/><Relationship Id="rId503" Type="http://schemas.openxmlformats.org/officeDocument/2006/relationships/image" Target="../media/image1132.png"/><Relationship Id="rId587" Type="http://schemas.openxmlformats.org/officeDocument/2006/relationships/customXml" Target="../ink/ink1515.xml"/><Relationship Id="rId710" Type="http://schemas.openxmlformats.org/officeDocument/2006/relationships/image" Target="../media/image1235.png"/><Relationship Id="rId808" Type="http://schemas.openxmlformats.org/officeDocument/2006/relationships/customXml" Target="../ink/ink1626.xml"/><Relationship Id="rId8" Type="http://schemas.openxmlformats.org/officeDocument/2006/relationships/customXml" Target="../ink/ink1224.xml"/><Relationship Id="rId142" Type="http://schemas.openxmlformats.org/officeDocument/2006/relationships/customXml" Target="../ink/ink1291.xml"/><Relationship Id="rId447" Type="http://schemas.openxmlformats.org/officeDocument/2006/relationships/customXml" Target="../ink/ink1444.xml"/><Relationship Id="rId794" Type="http://schemas.openxmlformats.org/officeDocument/2006/relationships/customXml" Target="../ink/ink1619.xml"/><Relationship Id="rId654" Type="http://schemas.openxmlformats.org/officeDocument/2006/relationships/image" Target="../media/image1207.png"/><Relationship Id="rId861" Type="http://schemas.openxmlformats.org/officeDocument/2006/relationships/image" Target="../media/image1310.png"/><Relationship Id="rId293" Type="http://schemas.openxmlformats.org/officeDocument/2006/relationships/image" Target="../media/image1028.png"/><Relationship Id="rId307" Type="http://schemas.openxmlformats.org/officeDocument/2006/relationships/image" Target="../media/image1035.png"/><Relationship Id="rId514" Type="http://schemas.openxmlformats.org/officeDocument/2006/relationships/customXml" Target="../ink/ink1478.xml"/><Relationship Id="rId721" Type="http://schemas.openxmlformats.org/officeDocument/2006/relationships/customXml" Target="../ink/ink1582.xml"/><Relationship Id="rId88" Type="http://schemas.openxmlformats.org/officeDocument/2006/relationships/customXml" Target="../ink/ink1264.xml"/><Relationship Id="rId153" Type="http://schemas.openxmlformats.org/officeDocument/2006/relationships/image" Target="../media/image958.png"/><Relationship Id="rId360" Type="http://schemas.openxmlformats.org/officeDocument/2006/relationships/customXml" Target="../ink/ink1400.xml"/><Relationship Id="rId598" Type="http://schemas.openxmlformats.org/officeDocument/2006/relationships/image" Target="../media/image1179.png"/><Relationship Id="rId819" Type="http://schemas.openxmlformats.org/officeDocument/2006/relationships/image" Target="../media/image1289.png"/><Relationship Id="rId220" Type="http://schemas.openxmlformats.org/officeDocument/2006/relationships/customXml" Target="../ink/ink1330.xml"/><Relationship Id="rId458" Type="http://schemas.openxmlformats.org/officeDocument/2006/relationships/customXml" Target="../ink/ink1450.xml"/><Relationship Id="rId665" Type="http://schemas.openxmlformats.org/officeDocument/2006/relationships/customXml" Target="../ink/ink1554.xml"/><Relationship Id="rId872" Type="http://schemas.openxmlformats.org/officeDocument/2006/relationships/customXml" Target="../ink/ink1658.xml"/><Relationship Id="rId15" Type="http://schemas.openxmlformats.org/officeDocument/2006/relationships/image" Target="../media/image8900.png"/><Relationship Id="rId318" Type="http://schemas.openxmlformats.org/officeDocument/2006/relationships/customXml" Target="../ink/ink1379.xml"/><Relationship Id="rId525" Type="http://schemas.openxmlformats.org/officeDocument/2006/relationships/image" Target="../media/image1143.png"/><Relationship Id="rId732" Type="http://schemas.openxmlformats.org/officeDocument/2006/relationships/customXml" Target="../ink/ink1588.xml"/><Relationship Id="rId99" Type="http://schemas.openxmlformats.org/officeDocument/2006/relationships/image" Target="../media/image932.png"/><Relationship Id="rId164" Type="http://schemas.openxmlformats.org/officeDocument/2006/relationships/customXml" Target="../ink/ink1302.xml"/><Relationship Id="rId371" Type="http://schemas.openxmlformats.org/officeDocument/2006/relationships/image" Target="../media/image1067.png"/><Relationship Id="rId469" Type="http://schemas.openxmlformats.org/officeDocument/2006/relationships/image" Target="../media/image1115.png"/><Relationship Id="rId676" Type="http://schemas.openxmlformats.org/officeDocument/2006/relationships/image" Target="../media/image1218.png"/><Relationship Id="rId883" Type="http://schemas.openxmlformats.org/officeDocument/2006/relationships/image" Target="../media/image1321.png"/><Relationship Id="rId26" Type="http://schemas.openxmlformats.org/officeDocument/2006/relationships/customXml" Target="../ink/ink1233.xml"/><Relationship Id="rId231" Type="http://schemas.openxmlformats.org/officeDocument/2006/relationships/image" Target="../media/image997.png"/><Relationship Id="rId329" Type="http://schemas.openxmlformats.org/officeDocument/2006/relationships/image" Target="../media/image1046.png"/><Relationship Id="rId536" Type="http://schemas.openxmlformats.org/officeDocument/2006/relationships/customXml" Target="../ink/ink1489.xml"/><Relationship Id="rId175" Type="http://schemas.openxmlformats.org/officeDocument/2006/relationships/image" Target="../media/image969.png"/><Relationship Id="rId743" Type="http://schemas.openxmlformats.org/officeDocument/2006/relationships/image" Target="../media/image1251.png"/><Relationship Id="rId382" Type="http://schemas.openxmlformats.org/officeDocument/2006/relationships/customXml" Target="../ink/ink1411.xml"/><Relationship Id="rId603" Type="http://schemas.openxmlformats.org/officeDocument/2006/relationships/customXml" Target="../ink/ink1523.xml"/><Relationship Id="rId687" Type="http://schemas.openxmlformats.org/officeDocument/2006/relationships/customXml" Target="../ink/ink1565.xml"/><Relationship Id="rId810" Type="http://schemas.openxmlformats.org/officeDocument/2006/relationships/customXml" Target="../ink/ink1627.xml"/><Relationship Id="rId908" Type="http://schemas.openxmlformats.org/officeDocument/2006/relationships/customXml" Target="../ink/ink1676.xml"/><Relationship Id="rId242" Type="http://schemas.openxmlformats.org/officeDocument/2006/relationships/customXml" Target="../ink/ink1341.xml"/><Relationship Id="rId894" Type="http://schemas.openxmlformats.org/officeDocument/2006/relationships/customXml" Target="../ink/ink1669.xml"/><Relationship Id="rId37" Type="http://schemas.openxmlformats.org/officeDocument/2006/relationships/image" Target="../media/image901.png"/><Relationship Id="rId102" Type="http://schemas.openxmlformats.org/officeDocument/2006/relationships/customXml" Target="../ink/ink1271.xml"/><Relationship Id="rId547" Type="http://schemas.openxmlformats.org/officeDocument/2006/relationships/image" Target="../media/image1154.png"/><Relationship Id="rId754" Type="http://schemas.openxmlformats.org/officeDocument/2006/relationships/customXml" Target="../ink/ink15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00A7-F592-49F0-BC4D-06B7E4EB16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8C53E-BBAD-4835-BFF6-DEBB89607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Sect’n</a:t>
            </a:r>
            <a:r>
              <a:rPr lang="en-US" dirty="0"/>
              <a:t> 2.5 Linear Functions of Random Variables</a:t>
            </a:r>
          </a:p>
          <a:p>
            <a:r>
              <a:rPr lang="en-US" dirty="0"/>
              <a:t>02/17/2021</a:t>
            </a:r>
          </a:p>
        </p:txBody>
      </p:sp>
    </p:spTree>
    <p:extLst>
      <p:ext uri="{BB962C8B-B14F-4D97-AF65-F5344CB8AC3E}">
        <p14:creationId xmlns:p14="http://schemas.microsoft.com/office/powerpoint/2010/main" val="36713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A1E72B1-5F43-4156-8675-845B22CCE420}"/>
              </a:ext>
            </a:extLst>
          </p:cNvPr>
          <p:cNvGrpSpPr/>
          <p:nvPr/>
        </p:nvGrpSpPr>
        <p:grpSpPr>
          <a:xfrm>
            <a:off x="498319" y="72358"/>
            <a:ext cx="873000" cy="441360"/>
            <a:chOff x="498319" y="72358"/>
            <a:chExt cx="8730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BDF63E-3E5B-4AA2-8094-3AF4CA22CA57}"/>
                    </a:ext>
                  </a:extLst>
                </p14:cNvPr>
                <p14:cNvContentPartPr/>
                <p14:nvPr/>
              </p14:nvContentPartPr>
              <p14:xfrm>
                <a:off x="623599" y="94318"/>
                <a:ext cx="171000" cy="41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BDF63E-3E5B-4AA2-8094-3AF4CA22CA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4599" y="85318"/>
                  <a:ext cx="188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E54455A-BEEF-4C53-9F16-6AB30CC134E6}"/>
                    </a:ext>
                  </a:extLst>
                </p14:cNvPr>
                <p14:cNvContentPartPr/>
                <p14:nvPr/>
              </p14:nvContentPartPr>
              <p14:xfrm>
                <a:off x="498319" y="276478"/>
                <a:ext cx="393840" cy="11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E54455A-BEEF-4C53-9F16-6AB30CC134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679" y="267838"/>
                  <a:ext cx="411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C84B07-6EEA-491B-818D-29909C38D3CD}"/>
                    </a:ext>
                  </a:extLst>
                </p14:cNvPr>
                <p14:cNvContentPartPr/>
                <p14:nvPr/>
              </p14:nvContentPartPr>
              <p14:xfrm>
                <a:off x="988639" y="72358"/>
                <a:ext cx="145080" cy="38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C84B07-6EEA-491B-818D-29909C38D3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999" y="63358"/>
                  <a:ext cx="1627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B18F00-EFA2-4704-95E8-F55FBBC623E9}"/>
                    </a:ext>
                  </a:extLst>
                </p14:cNvPr>
                <p14:cNvContentPartPr/>
                <p14:nvPr/>
              </p14:nvContentPartPr>
              <p14:xfrm>
                <a:off x="1201039" y="298798"/>
                <a:ext cx="170280" cy="16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B18F00-EFA2-4704-95E8-F55FBBC623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2399" y="289798"/>
                  <a:ext cx="187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CC59EB-2A6C-4F6C-9F48-F0F2CF1D0B1A}"/>
              </a:ext>
            </a:extLst>
          </p:cNvPr>
          <p:cNvGrpSpPr/>
          <p:nvPr/>
        </p:nvGrpSpPr>
        <p:grpSpPr>
          <a:xfrm>
            <a:off x="1820599" y="-9362"/>
            <a:ext cx="4135680" cy="482760"/>
            <a:chOff x="1820599" y="-9362"/>
            <a:chExt cx="413568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B5EF96-2808-4659-8B06-1FD2CE82F7F8}"/>
                    </a:ext>
                  </a:extLst>
                </p14:cNvPr>
                <p14:cNvContentPartPr/>
                <p14:nvPr/>
              </p14:nvContentPartPr>
              <p14:xfrm>
                <a:off x="1820599" y="237598"/>
                <a:ext cx="195480" cy="19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B5EF96-2808-4659-8B06-1FD2CE82F7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1959" y="228958"/>
                  <a:ext cx="213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DDAE02-D89A-42D2-BC9B-6337EDD4E204}"/>
                    </a:ext>
                  </a:extLst>
                </p14:cNvPr>
                <p14:cNvContentPartPr/>
                <p14:nvPr/>
              </p14:nvContentPartPr>
              <p14:xfrm>
                <a:off x="2147839" y="43918"/>
                <a:ext cx="226440" cy="42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DDAE02-D89A-42D2-BC9B-6337EDD4E2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8839" y="34918"/>
                  <a:ext cx="2440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E5DF25-9174-4927-BD01-AC3B870112A8}"/>
                    </a:ext>
                  </a:extLst>
                </p14:cNvPr>
                <p14:cNvContentPartPr/>
                <p14:nvPr/>
              </p14:nvContentPartPr>
              <p14:xfrm>
                <a:off x="2098519" y="240478"/>
                <a:ext cx="325080" cy="6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E5DF25-9174-4927-BD01-AC3B870112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9879" y="231838"/>
                  <a:ext cx="342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CB5E13-5333-41E7-98D6-D09C55A38290}"/>
                    </a:ext>
                  </a:extLst>
                </p14:cNvPr>
                <p14:cNvContentPartPr/>
                <p14:nvPr/>
              </p14:nvContentPartPr>
              <p14:xfrm>
                <a:off x="2346919" y="306718"/>
                <a:ext cx="18216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CB5E13-5333-41E7-98D6-D09C55A382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7919" y="298078"/>
                  <a:ext cx="199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6F067B-F49D-4E3D-98B4-5D0402C111B2}"/>
                    </a:ext>
                  </a:extLst>
                </p14:cNvPr>
                <p14:cNvContentPartPr/>
                <p14:nvPr/>
              </p14:nvContentPartPr>
              <p14:xfrm>
                <a:off x="2538799" y="316798"/>
                <a:ext cx="171360" cy="7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6F067B-F49D-4E3D-98B4-5D0402C111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9799" y="308158"/>
                  <a:ext cx="189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7657DC-401A-4C68-A917-77CDC8570144}"/>
                    </a:ext>
                  </a:extLst>
                </p14:cNvPr>
                <p14:cNvContentPartPr/>
                <p14:nvPr/>
              </p14:nvContentPartPr>
              <p14:xfrm>
                <a:off x="2743279" y="230758"/>
                <a:ext cx="190080" cy="19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7657DC-401A-4C68-A917-77CDC85701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39" y="222118"/>
                  <a:ext cx="207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FA88BD-CDCF-4BE0-B5B8-74B1A318C910}"/>
                    </a:ext>
                  </a:extLst>
                </p14:cNvPr>
                <p14:cNvContentPartPr/>
                <p14:nvPr/>
              </p14:nvContentPartPr>
              <p14:xfrm>
                <a:off x="2856319" y="44278"/>
                <a:ext cx="221760" cy="36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FA88BD-CDCF-4BE0-B5B8-74B1A318C9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679" y="35638"/>
                  <a:ext cx="239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DB7897-A36D-45EF-8D18-961824B0878B}"/>
                    </a:ext>
                  </a:extLst>
                </p14:cNvPr>
                <p14:cNvContentPartPr/>
                <p14:nvPr/>
              </p14:nvContentPartPr>
              <p14:xfrm>
                <a:off x="2993119" y="298078"/>
                <a:ext cx="257760" cy="15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DB7897-A36D-45EF-8D18-961824B087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4479" y="289438"/>
                  <a:ext cx="275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7174CB-78E2-4755-B6C8-D50D84BA5FCA}"/>
                    </a:ext>
                  </a:extLst>
                </p14:cNvPr>
                <p14:cNvContentPartPr/>
                <p14:nvPr/>
              </p14:nvContentPartPr>
              <p14:xfrm>
                <a:off x="3382639" y="296278"/>
                <a:ext cx="228240" cy="162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7174CB-78E2-4755-B6C8-D50D84BA5F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3999" y="287278"/>
                  <a:ext cx="245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2E2255-CDE9-442D-85B0-9686A709D190}"/>
                    </a:ext>
                  </a:extLst>
                </p14:cNvPr>
                <p14:cNvContentPartPr/>
                <p14:nvPr/>
              </p14:nvContentPartPr>
              <p14:xfrm>
                <a:off x="3570199" y="30238"/>
                <a:ext cx="190080" cy="36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2E2255-CDE9-442D-85B0-9686A709D1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1199" y="21598"/>
                  <a:ext cx="2077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EC5BE9-2F22-48A3-BCD1-226C8D5277D3}"/>
                    </a:ext>
                  </a:extLst>
                </p14:cNvPr>
                <p14:cNvContentPartPr/>
                <p14:nvPr/>
              </p14:nvContentPartPr>
              <p14:xfrm>
                <a:off x="3909319" y="236158"/>
                <a:ext cx="2386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EC5BE9-2F22-48A3-BCD1-226C8D5277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0679" y="227518"/>
                  <a:ext cx="256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66839B-002F-41CD-B477-A6E2BC8B495A}"/>
                    </a:ext>
                  </a:extLst>
                </p14:cNvPr>
                <p14:cNvContentPartPr/>
                <p14:nvPr/>
              </p14:nvContentPartPr>
              <p14:xfrm>
                <a:off x="4071319" y="68758"/>
                <a:ext cx="17640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66839B-002F-41CD-B477-A6E2BC8B49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2319" y="59758"/>
                  <a:ext cx="194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132FE8-636C-4EE4-A977-BAFEA3DD5E7E}"/>
                    </a:ext>
                  </a:extLst>
                </p14:cNvPr>
                <p14:cNvContentPartPr/>
                <p14:nvPr/>
              </p14:nvContentPartPr>
              <p14:xfrm>
                <a:off x="4205599" y="257038"/>
                <a:ext cx="19944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132FE8-636C-4EE4-A977-BAFEA3DD5E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6599" y="248398"/>
                  <a:ext cx="21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42CC84-D322-46BC-B1E6-864707B76E79}"/>
                    </a:ext>
                  </a:extLst>
                </p14:cNvPr>
                <p14:cNvContentPartPr/>
                <p14:nvPr/>
              </p14:nvContentPartPr>
              <p14:xfrm>
                <a:off x="4464799" y="228598"/>
                <a:ext cx="199440" cy="176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42CC84-D322-46BC-B1E6-864707B76E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5799" y="219958"/>
                  <a:ext cx="217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19465F-803A-41B9-B3BB-45E5A3D4E7A1}"/>
                    </a:ext>
                  </a:extLst>
                </p14:cNvPr>
                <p14:cNvContentPartPr/>
                <p14:nvPr/>
              </p14:nvContentPartPr>
              <p14:xfrm>
                <a:off x="4663879" y="139318"/>
                <a:ext cx="25488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19465F-803A-41B9-B3BB-45E5A3D4E7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4879" y="130678"/>
                  <a:ext cx="272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FD4FAC-D833-4FF2-BF6B-EDAD72479995}"/>
                    </a:ext>
                  </a:extLst>
                </p14:cNvPr>
                <p14:cNvContentPartPr/>
                <p14:nvPr/>
              </p14:nvContentPartPr>
              <p14:xfrm>
                <a:off x="4828759" y="303118"/>
                <a:ext cx="143640" cy="11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FD4FAC-D833-4FF2-BF6B-EDAD724799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20119" y="294478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9B12FF-25FC-465C-8D1F-B390272F1B2E}"/>
                    </a:ext>
                  </a:extLst>
                </p14:cNvPr>
                <p14:cNvContentPartPr/>
                <p14:nvPr/>
              </p14:nvContentPartPr>
              <p14:xfrm>
                <a:off x="5154199" y="-9362"/>
                <a:ext cx="197640" cy="42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9B12FF-25FC-465C-8D1F-B390272F1B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5559" y="-18362"/>
                  <a:ext cx="2152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1B8E9B-1D22-4CBC-924C-DF42FC130868}"/>
                    </a:ext>
                  </a:extLst>
                </p14:cNvPr>
                <p14:cNvContentPartPr/>
                <p14:nvPr/>
              </p14:nvContentPartPr>
              <p14:xfrm>
                <a:off x="4966639" y="215998"/>
                <a:ext cx="474840" cy="8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1B8E9B-1D22-4CBC-924C-DF42FC1308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7999" y="206998"/>
                  <a:ext cx="492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9365B4-A6C6-43A3-B5EF-CA56FE681E4C}"/>
                    </a:ext>
                  </a:extLst>
                </p14:cNvPr>
                <p14:cNvContentPartPr/>
                <p14:nvPr/>
              </p14:nvContentPartPr>
              <p14:xfrm>
                <a:off x="5357599" y="224998"/>
                <a:ext cx="166320" cy="21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9365B4-A6C6-43A3-B5EF-CA56FE681E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8959" y="215998"/>
                  <a:ext cx="183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3019E7-5231-459A-BE73-302CBC3296E4}"/>
                    </a:ext>
                  </a:extLst>
                </p14:cNvPr>
                <p14:cNvContentPartPr/>
                <p14:nvPr/>
              </p14:nvContentPartPr>
              <p14:xfrm>
                <a:off x="5522479" y="307078"/>
                <a:ext cx="127080" cy="12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3019E7-5231-459A-BE73-302CBC3296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3479" y="298438"/>
                  <a:ext cx="144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8C3F21-D3D9-4297-A7DA-7541C181F164}"/>
                    </a:ext>
                  </a:extLst>
                </p14:cNvPr>
                <p14:cNvContentPartPr/>
                <p14:nvPr/>
              </p14:nvContentPartPr>
              <p14:xfrm>
                <a:off x="5679079" y="325798"/>
                <a:ext cx="27720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8C3F21-D3D9-4297-A7DA-7541C181F1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70439" y="317158"/>
                  <a:ext cx="2948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0654AD-F5BD-4F0A-AEBE-E47F1BF4D33C}"/>
              </a:ext>
            </a:extLst>
          </p:cNvPr>
          <p:cNvGrpSpPr/>
          <p:nvPr/>
        </p:nvGrpSpPr>
        <p:grpSpPr>
          <a:xfrm>
            <a:off x="6233479" y="-79922"/>
            <a:ext cx="1748520" cy="583200"/>
            <a:chOff x="6233479" y="-79922"/>
            <a:chExt cx="174852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F69E80-A947-44CD-B27C-F87368D67218}"/>
                    </a:ext>
                  </a:extLst>
                </p14:cNvPr>
                <p14:cNvContentPartPr/>
                <p14:nvPr/>
              </p14:nvContentPartPr>
              <p14:xfrm>
                <a:off x="6233479" y="283318"/>
                <a:ext cx="184680" cy="122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F69E80-A947-44CD-B27C-F87368D672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4479" y="274678"/>
                  <a:ext cx="202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84FF65-2401-49DA-8D3D-FF3EA1A643B7}"/>
                    </a:ext>
                  </a:extLst>
                </p14:cNvPr>
                <p14:cNvContentPartPr/>
                <p14:nvPr/>
              </p14:nvContentPartPr>
              <p14:xfrm>
                <a:off x="6527239" y="-79922"/>
                <a:ext cx="356760" cy="58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84FF65-2401-49DA-8D3D-FF3EA1A643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8599" y="-88922"/>
                  <a:ext cx="3744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F6DA4F-E000-45F7-B16E-DABE77CE9738}"/>
                    </a:ext>
                  </a:extLst>
                </p14:cNvPr>
                <p14:cNvContentPartPr/>
                <p14:nvPr/>
              </p14:nvContentPartPr>
              <p14:xfrm>
                <a:off x="6498799" y="303838"/>
                <a:ext cx="244080" cy="4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F6DA4F-E000-45F7-B16E-DABE77CE97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9799" y="295198"/>
                  <a:ext cx="261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143C99-7BA3-4363-A927-853ED4A8C708}"/>
                    </a:ext>
                  </a:extLst>
                </p14:cNvPr>
                <p14:cNvContentPartPr/>
                <p14:nvPr/>
              </p14:nvContentPartPr>
              <p14:xfrm>
                <a:off x="7094959" y="16558"/>
                <a:ext cx="300240" cy="45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143C99-7BA3-4363-A927-853ED4A8C7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86319" y="7918"/>
                  <a:ext cx="317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E6B76B-1D42-4D63-9A15-F87EE973978B}"/>
                    </a:ext>
                  </a:extLst>
                </p14:cNvPr>
                <p14:cNvContentPartPr/>
                <p14:nvPr/>
              </p14:nvContentPartPr>
              <p14:xfrm>
                <a:off x="7012159" y="185398"/>
                <a:ext cx="522360" cy="122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E6B76B-1D42-4D63-9A15-F87EE97397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03159" y="176398"/>
                  <a:ext cx="54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B9BE8B-C3AC-4DBD-A6C9-E7710EAF4ED8}"/>
                    </a:ext>
                  </a:extLst>
                </p14:cNvPr>
                <p14:cNvContentPartPr/>
                <p14:nvPr/>
              </p14:nvContentPartPr>
              <p14:xfrm>
                <a:off x="7410319" y="-722"/>
                <a:ext cx="278280" cy="43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B9BE8B-C3AC-4DBD-A6C9-E7710EAF4E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01679" y="-9362"/>
                  <a:ext cx="295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F17110-8B28-4711-9CB9-60C490B98C5F}"/>
                    </a:ext>
                  </a:extLst>
                </p14:cNvPr>
                <p14:cNvContentPartPr/>
                <p14:nvPr/>
              </p14:nvContentPartPr>
              <p14:xfrm>
                <a:off x="7765639" y="253438"/>
                <a:ext cx="216360" cy="20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F17110-8B28-4711-9CB9-60C490B98C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6999" y="244798"/>
                  <a:ext cx="2340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53529D-418F-4E67-A1D1-956B4C4A0CB3}"/>
              </a:ext>
            </a:extLst>
          </p:cNvPr>
          <p:cNvGrpSpPr/>
          <p:nvPr/>
        </p:nvGrpSpPr>
        <p:grpSpPr>
          <a:xfrm>
            <a:off x="8303119" y="-9722"/>
            <a:ext cx="3514320" cy="672840"/>
            <a:chOff x="8303119" y="-9722"/>
            <a:chExt cx="351432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1EB339-C3EA-423B-8AD9-3EF33E30D594}"/>
                    </a:ext>
                  </a:extLst>
                </p14:cNvPr>
                <p14:cNvContentPartPr/>
                <p14:nvPr/>
              </p14:nvContentPartPr>
              <p14:xfrm>
                <a:off x="8303119" y="255238"/>
                <a:ext cx="292320" cy="16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1EB339-C3EA-423B-8AD9-3EF33E30D5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94479" y="246238"/>
                  <a:ext cx="309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0D283D-D75E-43EE-BEA1-BC8DBA5C677C}"/>
                    </a:ext>
                  </a:extLst>
                </p14:cNvPr>
                <p14:cNvContentPartPr/>
                <p14:nvPr/>
              </p14:nvContentPartPr>
              <p14:xfrm>
                <a:off x="8443159" y="-5402"/>
                <a:ext cx="371520" cy="40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0D283D-D75E-43EE-BEA1-BC8DBA5C67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4519" y="-14042"/>
                  <a:ext cx="3891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4BE380-F7A9-4290-9AC1-D0AA3D3FC6BC}"/>
                    </a:ext>
                  </a:extLst>
                </p14:cNvPr>
                <p14:cNvContentPartPr/>
                <p14:nvPr/>
              </p14:nvContentPartPr>
              <p14:xfrm>
                <a:off x="8746639" y="244078"/>
                <a:ext cx="223560" cy="15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4BE380-F7A9-4290-9AC1-D0AA3D3FC6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7999" y="235078"/>
                  <a:ext cx="24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A2BA30-C04A-4501-9B40-2211CEE4AF82}"/>
                    </a:ext>
                  </a:extLst>
                </p14:cNvPr>
                <p14:cNvContentPartPr/>
                <p14:nvPr/>
              </p14:nvContentPartPr>
              <p14:xfrm>
                <a:off x="9063799" y="259198"/>
                <a:ext cx="87120" cy="160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A2BA30-C04A-4501-9B40-2211CEE4AF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54799" y="250558"/>
                  <a:ext cx="104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E86D40-970C-469E-BE6F-EAB45985BE89}"/>
                    </a:ext>
                  </a:extLst>
                </p14:cNvPr>
                <p14:cNvContentPartPr/>
                <p14:nvPr/>
              </p14:nvContentPartPr>
              <p14:xfrm>
                <a:off x="9377719" y="-9722"/>
                <a:ext cx="219240" cy="380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E86D40-970C-469E-BE6F-EAB45985BE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68719" y="-18362"/>
                  <a:ext cx="236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DC78ED-BE15-4CAC-9D0C-8E56D7263077}"/>
                    </a:ext>
                  </a:extLst>
                </p14:cNvPr>
                <p14:cNvContentPartPr/>
                <p14:nvPr/>
              </p14:nvContentPartPr>
              <p14:xfrm>
                <a:off x="9505879" y="239038"/>
                <a:ext cx="117720" cy="15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DC78ED-BE15-4CAC-9D0C-8E56D72630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96879" y="230038"/>
                  <a:ext cx="135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AC5C36-27DE-421D-A1B3-F7BDD2B671A1}"/>
                    </a:ext>
                  </a:extLst>
                </p14:cNvPr>
                <p14:cNvContentPartPr/>
                <p14:nvPr/>
              </p14:nvContentPartPr>
              <p14:xfrm>
                <a:off x="9433519" y="186118"/>
                <a:ext cx="330840" cy="47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AC5C36-27DE-421D-A1B3-F7BDD2B671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24879" y="177118"/>
                  <a:ext cx="3484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0264A2-08AE-4A20-BCED-7343AD9FD023}"/>
                    </a:ext>
                  </a:extLst>
                </p14:cNvPr>
                <p14:cNvContentPartPr/>
                <p14:nvPr/>
              </p14:nvContentPartPr>
              <p14:xfrm>
                <a:off x="9998359" y="213478"/>
                <a:ext cx="208440" cy="18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0264A2-08AE-4A20-BCED-7343AD9FD0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89719" y="204478"/>
                  <a:ext cx="226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F7B3CC-7862-48B6-96AB-568732BB9E42}"/>
                    </a:ext>
                  </a:extLst>
                </p14:cNvPr>
                <p14:cNvContentPartPr/>
                <p14:nvPr/>
              </p14:nvContentPartPr>
              <p14:xfrm>
                <a:off x="10245679" y="205198"/>
                <a:ext cx="190080" cy="216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F7B3CC-7862-48B6-96AB-568732BB9E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6679" y="196198"/>
                  <a:ext cx="207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5625F5-876F-49DC-8659-EF49B57CF731}"/>
                    </a:ext>
                  </a:extLst>
                </p14:cNvPr>
                <p14:cNvContentPartPr/>
                <p14:nvPr/>
              </p14:nvContentPartPr>
              <p14:xfrm>
                <a:off x="10503439" y="217438"/>
                <a:ext cx="227880" cy="18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5625F5-876F-49DC-8659-EF49B57CF7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94439" y="208438"/>
                  <a:ext cx="245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550BF4-44DD-4A0C-BB17-B8D1679A6D79}"/>
                    </a:ext>
                  </a:extLst>
                </p14:cNvPr>
                <p14:cNvContentPartPr/>
                <p14:nvPr/>
              </p14:nvContentPartPr>
              <p14:xfrm>
                <a:off x="10753279" y="235078"/>
                <a:ext cx="155520" cy="181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550BF4-44DD-4A0C-BB17-B8D1679A6D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44639" y="226438"/>
                  <a:ext cx="173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48231F-FA1F-4BB8-B35A-00360248F68E}"/>
                    </a:ext>
                  </a:extLst>
                </p14:cNvPr>
                <p14:cNvContentPartPr/>
                <p14:nvPr/>
              </p14:nvContentPartPr>
              <p14:xfrm>
                <a:off x="10894759" y="288718"/>
                <a:ext cx="17496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48231F-FA1F-4BB8-B35A-00360248F6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6119" y="280078"/>
                  <a:ext cx="192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67C2BD-6168-4DE8-A43C-B3D0BC6DE905}"/>
                    </a:ext>
                  </a:extLst>
                </p14:cNvPr>
                <p14:cNvContentPartPr/>
                <p14:nvPr/>
              </p14:nvContentPartPr>
              <p14:xfrm>
                <a:off x="11230999" y="210238"/>
                <a:ext cx="282240" cy="22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67C2BD-6168-4DE8-A43C-B3D0BC6DE9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21999" y="201598"/>
                  <a:ext cx="299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F4FDB1-67CA-4196-AF09-F8C1FD2FD860}"/>
                    </a:ext>
                  </a:extLst>
                </p14:cNvPr>
                <p14:cNvContentPartPr/>
                <p14:nvPr/>
              </p14:nvContentPartPr>
              <p14:xfrm>
                <a:off x="11504239" y="190798"/>
                <a:ext cx="259560" cy="26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F4FDB1-67CA-4196-AF09-F8C1FD2FD8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95599" y="181798"/>
                  <a:ext cx="277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8D297D-0F08-46E7-902C-0C842EFAD6ED}"/>
                    </a:ext>
                  </a:extLst>
                </p14:cNvPr>
                <p14:cNvContentPartPr/>
                <p14:nvPr/>
              </p14:nvContentPartPr>
              <p14:xfrm>
                <a:off x="11790439" y="410038"/>
                <a:ext cx="27000" cy="48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8D297D-0F08-46E7-902C-0C842EFAD6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81799" y="401038"/>
                  <a:ext cx="446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1788DA-E00F-4468-AB4B-7449B3DFCAE1}"/>
              </a:ext>
            </a:extLst>
          </p:cNvPr>
          <p:cNvGrpSpPr/>
          <p:nvPr/>
        </p:nvGrpSpPr>
        <p:grpSpPr>
          <a:xfrm>
            <a:off x="587599" y="971278"/>
            <a:ext cx="1182240" cy="495000"/>
            <a:chOff x="587599" y="971278"/>
            <a:chExt cx="11822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A34F41-C250-4930-8996-D37778199499}"/>
                    </a:ext>
                  </a:extLst>
                </p14:cNvPr>
                <p14:cNvContentPartPr/>
                <p14:nvPr/>
              </p14:nvContentPartPr>
              <p14:xfrm>
                <a:off x="587599" y="1112758"/>
                <a:ext cx="130320" cy="35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A34F41-C250-4930-8996-D377781994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959" y="1103758"/>
                  <a:ext cx="1479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1B2E27-D85C-4A0F-A7C8-9A6A003219B7}"/>
                    </a:ext>
                  </a:extLst>
                </p14:cNvPr>
                <p14:cNvContentPartPr/>
                <p14:nvPr/>
              </p14:nvContentPartPr>
              <p14:xfrm>
                <a:off x="638359" y="1051198"/>
                <a:ext cx="235080" cy="38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1B2E27-D85C-4A0F-A7C8-9A6A003219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359" y="1042198"/>
                  <a:ext cx="2527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C070FC-9260-43B5-9E6E-460AF8685B2E}"/>
                    </a:ext>
                  </a:extLst>
                </p14:cNvPr>
                <p14:cNvContentPartPr/>
                <p14:nvPr/>
              </p14:nvContentPartPr>
              <p14:xfrm>
                <a:off x="910519" y="1352518"/>
                <a:ext cx="21960" cy="3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C070FC-9260-43B5-9E6E-460AF8685B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1519" y="1343518"/>
                  <a:ext cx="39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D14D62-3294-4933-899D-49F45EB178D6}"/>
                    </a:ext>
                  </a:extLst>
                </p14:cNvPr>
                <p14:cNvContentPartPr/>
                <p14:nvPr/>
              </p14:nvContentPartPr>
              <p14:xfrm>
                <a:off x="1058479" y="1125358"/>
                <a:ext cx="126720" cy="28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D14D62-3294-4933-899D-49F45EB178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479" y="1116718"/>
                  <a:ext cx="144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9BBA9F-7975-4705-B16F-EF48620EF6DE}"/>
                    </a:ext>
                  </a:extLst>
                </p14:cNvPr>
                <p14:cNvContentPartPr/>
                <p14:nvPr/>
              </p14:nvContentPartPr>
              <p14:xfrm>
                <a:off x="1078999" y="971278"/>
                <a:ext cx="324000" cy="41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9BBA9F-7975-4705-B16F-EF48620EF6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9999" y="962278"/>
                  <a:ext cx="341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6071DF3-0609-4B50-B341-1F6A57AEF33D}"/>
                    </a:ext>
                  </a:extLst>
                </p14:cNvPr>
                <p14:cNvContentPartPr/>
                <p14:nvPr/>
              </p14:nvContentPartPr>
              <p14:xfrm>
                <a:off x="1489039" y="1397878"/>
                <a:ext cx="2880" cy="11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6071DF3-0609-4B50-B341-1F6A57AEF3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80039" y="1388878"/>
                  <a:ext cx="20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0562F1-0577-441F-BB31-6608FF9B5526}"/>
                    </a:ext>
                  </a:extLst>
                </p14:cNvPr>
                <p14:cNvContentPartPr/>
                <p14:nvPr/>
              </p14:nvContentPartPr>
              <p14:xfrm>
                <a:off x="1558879" y="1144798"/>
                <a:ext cx="164160" cy="60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0562F1-0577-441F-BB31-6608FF9B55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50239" y="1135798"/>
                  <a:ext cx="181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555C37-DD28-4D5C-A6EA-5E74C7FD6A26}"/>
                    </a:ext>
                  </a:extLst>
                </p14:cNvPr>
                <p14:cNvContentPartPr/>
                <p14:nvPr/>
              </p14:nvContentPartPr>
              <p14:xfrm>
                <a:off x="1566799" y="1255318"/>
                <a:ext cx="203040" cy="50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555C37-DD28-4D5C-A6EA-5E74C7FD6A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57799" y="1246318"/>
                  <a:ext cx="2206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0B8DDE-4D10-4A74-B720-B21A7B9AE799}"/>
              </a:ext>
            </a:extLst>
          </p:cNvPr>
          <p:cNvGrpSpPr/>
          <p:nvPr/>
        </p:nvGrpSpPr>
        <p:grpSpPr>
          <a:xfrm>
            <a:off x="2106439" y="1051198"/>
            <a:ext cx="1654200" cy="512280"/>
            <a:chOff x="2106439" y="1051198"/>
            <a:chExt cx="1654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457BFD-758A-47E9-AAC4-B80C3A6AC280}"/>
                    </a:ext>
                  </a:extLst>
                </p14:cNvPr>
                <p14:cNvContentPartPr/>
                <p14:nvPr/>
              </p14:nvContentPartPr>
              <p14:xfrm>
                <a:off x="2106439" y="1051198"/>
                <a:ext cx="290520" cy="33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457BFD-758A-47E9-AAC4-B80C3A6AC2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7439" y="1042198"/>
                  <a:ext cx="308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BB3198-246C-4B05-81E9-057524ED9F7D}"/>
                    </a:ext>
                  </a:extLst>
                </p14:cNvPr>
                <p14:cNvContentPartPr/>
                <p14:nvPr/>
              </p14:nvContentPartPr>
              <p14:xfrm>
                <a:off x="2510719" y="1271518"/>
                <a:ext cx="28800" cy="73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BB3198-246C-4B05-81E9-057524ED9F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01719" y="1262518"/>
                  <a:ext cx="46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B12775-77D1-4B3D-B234-AD22AAC3D538}"/>
                    </a:ext>
                  </a:extLst>
                </p14:cNvPr>
                <p14:cNvContentPartPr/>
                <p14:nvPr/>
              </p14:nvContentPartPr>
              <p14:xfrm>
                <a:off x="2672359" y="1096918"/>
                <a:ext cx="330120" cy="30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B12775-77D1-4B3D-B234-AD22AAC3D5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63359" y="1087918"/>
                  <a:ext cx="347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5F04D1-A242-45BA-8671-08DF64D57922}"/>
                    </a:ext>
                  </a:extLst>
                </p14:cNvPr>
                <p14:cNvContentPartPr/>
                <p14:nvPr/>
              </p14:nvContentPartPr>
              <p14:xfrm>
                <a:off x="3026239" y="1112758"/>
                <a:ext cx="228240" cy="262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5F04D1-A242-45BA-8671-08DF64D579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17599" y="1103758"/>
                  <a:ext cx="245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1F581DF-298C-424C-ACE0-D93DBACB0374}"/>
                    </a:ext>
                  </a:extLst>
                </p14:cNvPr>
                <p14:cNvContentPartPr/>
                <p14:nvPr/>
              </p14:nvContentPartPr>
              <p14:xfrm>
                <a:off x="3403519" y="1102318"/>
                <a:ext cx="263160" cy="304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1F581DF-298C-424C-ACE0-D93DBACB03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4519" y="1093678"/>
                  <a:ext cx="280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1348AD-B834-4D9C-B058-15627B7DC8D9}"/>
                    </a:ext>
                  </a:extLst>
                </p14:cNvPr>
                <p14:cNvContentPartPr/>
                <p14:nvPr/>
              </p14:nvContentPartPr>
              <p14:xfrm>
                <a:off x="3370759" y="1073878"/>
                <a:ext cx="252360" cy="326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1348AD-B834-4D9C-B058-15627B7DC8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62119" y="1064878"/>
                  <a:ext cx="270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1E7155-639F-4DB4-B498-84E7A1CE61E7}"/>
                    </a:ext>
                  </a:extLst>
                </p14:cNvPr>
                <p14:cNvContentPartPr/>
                <p14:nvPr/>
              </p14:nvContentPartPr>
              <p14:xfrm>
                <a:off x="3720319" y="1374838"/>
                <a:ext cx="40320" cy="18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1E7155-639F-4DB4-B498-84E7A1CE61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11679" y="1365838"/>
                  <a:ext cx="579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628DF2-49ED-415B-BE96-590FE4BDED33}"/>
              </a:ext>
            </a:extLst>
          </p:cNvPr>
          <p:cNvGrpSpPr/>
          <p:nvPr/>
        </p:nvGrpSpPr>
        <p:grpSpPr>
          <a:xfrm>
            <a:off x="3967279" y="1167478"/>
            <a:ext cx="276480" cy="263880"/>
            <a:chOff x="3967279" y="1167478"/>
            <a:chExt cx="27648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AD8A5DB-DECA-4D78-827C-C449D40EAFA7}"/>
                    </a:ext>
                  </a:extLst>
                </p14:cNvPr>
                <p14:cNvContentPartPr/>
                <p14:nvPr/>
              </p14:nvContentPartPr>
              <p14:xfrm>
                <a:off x="3967279" y="1249918"/>
                <a:ext cx="276480" cy="5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AD8A5DB-DECA-4D78-827C-C449D40EAF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58639" y="1240918"/>
                  <a:ext cx="294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F8E453-A3DB-4ED0-B090-D2E8D3C82130}"/>
                    </a:ext>
                  </a:extLst>
                </p14:cNvPr>
                <p14:cNvContentPartPr/>
                <p14:nvPr/>
              </p14:nvContentPartPr>
              <p14:xfrm>
                <a:off x="4066279" y="1167478"/>
                <a:ext cx="68400" cy="263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F8E453-A3DB-4ED0-B090-D2E8D3C821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57279" y="1158838"/>
                  <a:ext cx="8604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8BF331A-78BE-4C56-B81A-06A71168776E}"/>
              </a:ext>
            </a:extLst>
          </p:cNvPr>
          <p:cNvGrpSpPr/>
          <p:nvPr/>
        </p:nvGrpSpPr>
        <p:grpSpPr>
          <a:xfrm>
            <a:off x="4529599" y="1055518"/>
            <a:ext cx="1843560" cy="550440"/>
            <a:chOff x="4529599" y="1055518"/>
            <a:chExt cx="184356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26FFE-5890-4C02-8510-FCACBFD05962}"/>
                    </a:ext>
                  </a:extLst>
                </p14:cNvPr>
                <p14:cNvContentPartPr/>
                <p14:nvPr/>
              </p14:nvContentPartPr>
              <p14:xfrm>
                <a:off x="4529599" y="1159918"/>
                <a:ext cx="311400" cy="29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26FFE-5890-4C02-8510-FCACBFD059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20959" y="1151278"/>
                  <a:ext cx="329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0E1F33-ADA1-4665-9B41-B32F81647DCC}"/>
                    </a:ext>
                  </a:extLst>
                </p14:cNvPr>
                <p14:cNvContentPartPr/>
                <p14:nvPr/>
              </p14:nvContentPartPr>
              <p14:xfrm>
                <a:off x="4941079" y="1370878"/>
                <a:ext cx="5040" cy="4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0E1F33-ADA1-4665-9B41-B32F81647D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32439" y="1362238"/>
                  <a:ext cx="22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7D214B-4E33-4634-A86C-D5CE5648B113}"/>
                    </a:ext>
                  </a:extLst>
                </p14:cNvPr>
                <p14:cNvContentPartPr/>
                <p14:nvPr/>
              </p14:nvContentPartPr>
              <p14:xfrm>
                <a:off x="5045839" y="1146958"/>
                <a:ext cx="248040" cy="259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7D214B-4E33-4634-A86C-D5CE5648B1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36839" y="1138318"/>
                  <a:ext cx="265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830C6E-7437-4A59-B921-287769C96DC1}"/>
                    </a:ext>
                  </a:extLst>
                </p14:cNvPr>
                <p14:cNvContentPartPr/>
                <p14:nvPr/>
              </p14:nvContentPartPr>
              <p14:xfrm>
                <a:off x="5426719" y="1055518"/>
                <a:ext cx="320760" cy="352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830C6E-7437-4A59-B921-287769C96D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18079" y="1046518"/>
                  <a:ext cx="338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42C063-C340-4CEE-AAFD-D3D46714B064}"/>
                    </a:ext>
                  </a:extLst>
                </p14:cNvPr>
                <p14:cNvContentPartPr/>
                <p14:nvPr/>
              </p14:nvContentPartPr>
              <p14:xfrm>
                <a:off x="5848639" y="1148758"/>
                <a:ext cx="227160" cy="23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42C063-C340-4CEE-AAFD-D3D46714B06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39999" y="1140118"/>
                  <a:ext cx="244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CD78AE-5982-453A-8B98-5DE8B187371B}"/>
                    </a:ext>
                  </a:extLst>
                </p14:cNvPr>
                <p14:cNvContentPartPr/>
                <p14:nvPr/>
              </p14:nvContentPartPr>
              <p14:xfrm>
                <a:off x="5842879" y="1070638"/>
                <a:ext cx="258120" cy="29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CD78AE-5982-453A-8B98-5DE8B18737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34239" y="1061998"/>
                  <a:ext cx="275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55C4CF-B9F5-456A-A60B-D8AE9286AD99}"/>
                    </a:ext>
                  </a:extLst>
                </p14:cNvPr>
                <p14:cNvContentPartPr/>
                <p14:nvPr/>
              </p14:nvContentPartPr>
              <p14:xfrm>
                <a:off x="6176959" y="1392118"/>
                <a:ext cx="196200" cy="21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55C4CF-B9F5-456A-A60B-D8AE9286AD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67959" y="1383478"/>
                  <a:ext cx="21384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F35C51-F889-4132-9C62-36CDC2F95A12}"/>
              </a:ext>
            </a:extLst>
          </p:cNvPr>
          <p:cNvGrpSpPr/>
          <p:nvPr/>
        </p:nvGrpSpPr>
        <p:grpSpPr>
          <a:xfrm>
            <a:off x="6771679" y="1031758"/>
            <a:ext cx="2210760" cy="655200"/>
            <a:chOff x="6771679" y="1031758"/>
            <a:chExt cx="221076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07DABC-DB6A-4153-81E6-48DC6985C62A}"/>
                    </a:ext>
                  </a:extLst>
                </p14:cNvPr>
                <p14:cNvContentPartPr/>
                <p14:nvPr/>
              </p14:nvContentPartPr>
              <p14:xfrm>
                <a:off x="6771679" y="1204558"/>
                <a:ext cx="329400" cy="70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07DABC-DB6A-4153-81E6-48DC6985C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63039" y="1195558"/>
                  <a:ext cx="347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799BD1-00B5-4F74-B3E3-E7CB9B84A683}"/>
                    </a:ext>
                  </a:extLst>
                </p14:cNvPr>
                <p14:cNvContentPartPr/>
                <p14:nvPr/>
              </p14:nvContentPartPr>
              <p14:xfrm>
                <a:off x="6884719" y="1100878"/>
                <a:ext cx="105120" cy="29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799BD1-00B5-4F74-B3E3-E7CB9B84A6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5719" y="1092238"/>
                  <a:ext cx="122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D8A461-2A2D-47B3-AE6D-F51E8CF1D11A}"/>
                    </a:ext>
                  </a:extLst>
                </p14:cNvPr>
                <p14:cNvContentPartPr/>
                <p14:nvPr/>
              </p14:nvContentPartPr>
              <p14:xfrm>
                <a:off x="7278919" y="1108438"/>
                <a:ext cx="360720" cy="336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D8A461-2A2D-47B3-AE6D-F51E8CF1D1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69919" y="1099798"/>
                  <a:ext cx="378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1A954DC-5A7B-42C8-962E-170982294D0B}"/>
                    </a:ext>
                  </a:extLst>
                </p14:cNvPr>
                <p14:cNvContentPartPr/>
                <p14:nvPr/>
              </p14:nvContentPartPr>
              <p14:xfrm>
                <a:off x="7727479" y="1319398"/>
                <a:ext cx="8640" cy="46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1A954DC-5A7B-42C8-962E-170982294D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18839" y="1310398"/>
                  <a:ext cx="2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98FA570-2221-4A08-81B8-A43A2C2B2E02}"/>
                    </a:ext>
                  </a:extLst>
                </p14:cNvPr>
                <p14:cNvContentPartPr/>
                <p14:nvPr/>
              </p14:nvContentPartPr>
              <p14:xfrm>
                <a:off x="7834399" y="1031758"/>
                <a:ext cx="276840" cy="37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98FA570-2221-4A08-81B8-A43A2C2B2E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25399" y="1023118"/>
                  <a:ext cx="294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45B100-8007-4C9E-9818-29BD6189B2FA}"/>
                    </a:ext>
                  </a:extLst>
                </p14:cNvPr>
                <p14:cNvContentPartPr/>
                <p14:nvPr/>
              </p14:nvContentPartPr>
              <p14:xfrm>
                <a:off x="8103679" y="1127878"/>
                <a:ext cx="232920" cy="25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45B100-8007-4C9E-9818-29BD6189B2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5039" y="1119238"/>
                  <a:ext cx="250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0B6251-AE84-42BA-991F-ECF25DDCF20C}"/>
                    </a:ext>
                  </a:extLst>
                </p14:cNvPr>
                <p14:cNvContentPartPr/>
                <p14:nvPr/>
              </p14:nvContentPartPr>
              <p14:xfrm>
                <a:off x="8521639" y="1076398"/>
                <a:ext cx="223200" cy="338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0B6251-AE84-42BA-991F-ECF25DDCF2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12639" y="1067398"/>
                  <a:ext cx="240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5DD8C5-6918-4A39-A01B-D5225CC06FEE}"/>
                    </a:ext>
                  </a:extLst>
                </p14:cNvPr>
                <p14:cNvContentPartPr/>
                <p14:nvPr/>
              </p14:nvContentPartPr>
              <p14:xfrm>
                <a:off x="8470519" y="1059118"/>
                <a:ext cx="341640" cy="37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5DD8C5-6918-4A39-A01B-D5225CC06FE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61879" y="1050478"/>
                  <a:ext cx="359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EE6603D-BEBB-448D-BE68-4EFEFD8D4124}"/>
                    </a:ext>
                  </a:extLst>
                </p14:cNvPr>
                <p14:cNvContentPartPr/>
                <p14:nvPr/>
              </p14:nvContentPartPr>
              <p14:xfrm>
                <a:off x="8841679" y="1388158"/>
                <a:ext cx="140760" cy="298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EE6603D-BEBB-448D-BE68-4EFEFD8D41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33039" y="1379518"/>
                  <a:ext cx="1584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DC56B93-11EB-470E-B73E-EBB8008378D9}"/>
              </a:ext>
            </a:extLst>
          </p:cNvPr>
          <p:cNvGrpSpPr/>
          <p:nvPr/>
        </p:nvGrpSpPr>
        <p:grpSpPr>
          <a:xfrm>
            <a:off x="667519" y="2036158"/>
            <a:ext cx="709560" cy="423000"/>
            <a:chOff x="667519" y="2036158"/>
            <a:chExt cx="7095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538280-1983-4E78-A36A-8F5EF3A2607C}"/>
                    </a:ext>
                  </a:extLst>
                </p14:cNvPr>
                <p14:cNvContentPartPr/>
                <p14:nvPr/>
              </p14:nvContentPartPr>
              <p14:xfrm>
                <a:off x="667519" y="2036158"/>
                <a:ext cx="462960" cy="423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538280-1983-4E78-A36A-8F5EF3A260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8879" y="2027518"/>
                  <a:ext cx="480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CD4ECC-9A57-4EA7-BDDD-BAE281F3128E}"/>
                    </a:ext>
                  </a:extLst>
                </p14:cNvPr>
                <p14:cNvContentPartPr/>
                <p14:nvPr/>
              </p14:nvContentPartPr>
              <p14:xfrm>
                <a:off x="753559" y="2294638"/>
                <a:ext cx="189720" cy="3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CD4ECC-9A57-4EA7-BDDD-BAE281F312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4559" y="2285638"/>
                  <a:ext cx="207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9AC96-3065-4424-80BB-7F8AA6AD03C5}"/>
                    </a:ext>
                  </a:extLst>
                </p14:cNvPr>
                <p14:cNvContentPartPr/>
                <p14:nvPr/>
              </p14:nvContentPartPr>
              <p14:xfrm>
                <a:off x="1190959" y="2087998"/>
                <a:ext cx="186120" cy="319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9AC96-3065-4424-80BB-7F8AA6AD03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1959" y="2078998"/>
                  <a:ext cx="20376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97F98C5-CA02-4AEE-BBE6-941FA562125A}"/>
              </a:ext>
            </a:extLst>
          </p:cNvPr>
          <p:cNvGrpSpPr/>
          <p:nvPr/>
        </p:nvGrpSpPr>
        <p:grpSpPr>
          <a:xfrm>
            <a:off x="1528999" y="1974238"/>
            <a:ext cx="1047240" cy="524880"/>
            <a:chOff x="1528999" y="1974238"/>
            <a:chExt cx="104724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8E499D-7FCE-471E-80B1-AB237D5D5F42}"/>
                    </a:ext>
                  </a:extLst>
                </p14:cNvPr>
                <p14:cNvContentPartPr/>
                <p14:nvPr/>
              </p14:nvContentPartPr>
              <p14:xfrm>
                <a:off x="1528999" y="2199958"/>
                <a:ext cx="95400" cy="194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8E499D-7FCE-471E-80B1-AB237D5D5F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20359" y="2191318"/>
                  <a:ext cx="11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32C54A-909C-4F44-9312-FAAF16FE3D4F}"/>
                    </a:ext>
                  </a:extLst>
                </p14:cNvPr>
                <p14:cNvContentPartPr/>
                <p14:nvPr/>
              </p14:nvContentPartPr>
              <p14:xfrm>
                <a:off x="1563199" y="2068918"/>
                <a:ext cx="234720" cy="30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32C54A-909C-4F44-9312-FAAF16FE3D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54559" y="2060278"/>
                  <a:ext cx="252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4A4184-B3E9-4D4A-874F-C3C64D32C45A}"/>
                    </a:ext>
                  </a:extLst>
                </p14:cNvPr>
                <p14:cNvContentPartPr/>
                <p14:nvPr/>
              </p14:nvContentPartPr>
              <p14:xfrm>
                <a:off x="1795759" y="2369158"/>
                <a:ext cx="11880" cy="31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4A4184-B3E9-4D4A-874F-C3C64D32C45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87119" y="2360158"/>
                  <a:ext cx="2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AE9DC44-EBD2-429A-B19B-85166B59B4AC}"/>
                    </a:ext>
                  </a:extLst>
                </p14:cNvPr>
                <p14:cNvContentPartPr/>
                <p14:nvPr/>
              </p14:nvContentPartPr>
              <p14:xfrm>
                <a:off x="1900519" y="2192398"/>
                <a:ext cx="124560" cy="22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AE9DC44-EBD2-429A-B19B-85166B59B4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91879" y="2183758"/>
                  <a:ext cx="142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EEBBD4-2165-4EA1-980F-7FA6537DD7EB}"/>
                    </a:ext>
                  </a:extLst>
                </p14:cNvPr>
                <p14:cNvContentPartPr/>
                <p14:nvPr/>
              </p14:nvContentPartPr>
              <p14:xfrm>
                <a:off x="1938679" y="2010238"/>
                <a:ext cx="397800" cy="38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EEBBD4-2165-4EA1-980F-7FA6537DD7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29679" y="2001598"/>
                  <a:ext cx="415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531167-B748-466E-A6CF-24F27547660B}"/>
                    </a:ext>
                  </a:extLst>
                </p14:cNvPr>
                <p14:cNvContentPartPr/>
                <p14:nvPr/>
              </p14:nvContentPartPr>
              <p14:xfrm>
                <a:off x="2183479" y="2423158"/>
                <a:ext cx="12600" cy="1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531167-B748-466E-A6CF-24F2754766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74479" y="2414518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5DFA20-C410-456D-8CC7-D15AFEEF62A9}"/>
                    </a:ext>
                  </a:extLst>
                </p14:cNvPr>
                <p14:cNvContentPartPr/>
                <p14:nvPr/>
              </p14:nvContentPartPr>
              <p14:xfrm>
                <a:off x="2322439" y="1974238"/>
                <a:ext cx="253800" cy="524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5DFA20-C410-456D-8CC7-D15AFEEF62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13799" y="1965238"/>
                  <a:ext cx="271440" cy="54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09C9953-1325-46A2-980E-5283B6CF42F0}"/>
              </a:ext>
            </a:extLst>
          </p:cNvPr>
          <p:cNvGrpSpPr/>
          <p:nvPr/>
        </p:nvGrpSpPr>
        <p:grpSpPr>
          <a:xfrm>
            <a:off x="2833279" y="2217958"/>
            <a:ext cx="170280" cy="156240"/>
            <a:chOff x="2833279" y="2217958"/>
            <a:chExt cx="1702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3AEC6AD-473E-4139-8AEF-AF56A69DE9B0}"/>
                    </a:ext>
                  </a:extLst>
                </p14:cNvPr>
                <p14:cNvContentPartPr/>
                <p14:nvPr/>
              </p14:nvContentPartPr>
              <p14:xfrm>
                <a:off x="2833279" y="2217958"/>
                <a:ext cx="129960" cy="24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3AEC6AD-473E-4139-8AEF-AF56A69DE9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4639" y="2208958"/>
                  <a:ext cx="14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D8F78A-E02C-43FB-A1B2-2B25667D3277}"/>
                    </a:ext>
                  </a:extLst>
                </p14:cNvPr>
                <p14:cNvContentPartPr/>
                <p14:nvPr/>
              </p14:nvContentPartPr>
              <p14:xfrm>
                <a:off x="2860279" y="2350078"/>
                <a:ext cx="143280" cy="24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D8F78A-E02C-43FB-A1B2-2B25667D32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51279" y="2341078"/>
                  <a:ext cx="1609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522A5CB-D8B4-4C43-9507-6861B35F899B}"/>
              </a:ext>
            </a:extLst>
          </p:cNvPr>
          <p:cNvGrpSpPr/>
          <p:nvPr/>
        </p:nvGrpSpPr>
        <p:grpSpPr>
          <a:xfrm>
            <a:off x="3329359" y="2047678"/>
            <a:ext cx="2357280" cy="548640"/>
            <a:chOff x="3329359" y="2047678"/>
            <a:chExt cx="235728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CFE8A1-A095-42A2-A605-7B15A978C5B5}"/>
                    </a:ext>
                  </a:extLst>
                </p14:cNvPr>
                <p14:cNvContentPartPr/>
                <p14:nvPr/>
              </p14:nvContentPartPr>
              <p14:xfrm>
                <a:off x="3329359" y="2126878"/>
                <a:ext cx="348840" cy="33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CFE8A1-A095-42A2-A605-7B15A978C5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20719" y="2118238"/>
                  <a:ext cx="366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2A37EB-A1BD-4E54-96BB-9D22FC65973E}"/>
                    </a:ext>
                  </a:extLst>
                </p14:cNvPr>
                <p14:cNvContentPartPr/>
                <p14:nvPr/>
              </p14:nvContentPartPr>
              <p14:xfrm>
                <a:off x="3678919" y="2390758"/>
                <a:ext cx="5040" cy="1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2A37EB-A1BD-4E54-96BB-9D22FC6597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70279" y="2382118"/>
                  <a:ext cx="22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5BC6B4-C3B0-4270-97C5-EFEB8A5646B1}"/>
                    </a:ext>
                  </a:extLst>
                </p14:cNvPr>
                <p14:cNvContentPartPr/>
                <p14:nvPr/>
              </p14:nvContentPartPr>
              <p14:xfrm>
                <a:off x="3786919" y="2164318"/>
                <a:ext cx="303480" cy="284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5BC6B4-C3B0-4270-97C5-EFEB8A5646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77919" y="2155678"/>
                  <a:ext cx="321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B06A392-C64E-4DAB-BF87-8DDD583D1BF6}"/>
                    </a:ext>
                  </a:extLst>
                </p14:cNvPr>
                <p14:cNvContentPartPr/>
                <p14:nvPr/>
              </p14:nvContentPartPr>
              <p14:xfrm>
                <a:off x="4196599" y="2197438"/>
                <a:ext cx="187200" cy="230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B06A392-C64E-4DAB-BF87-8DDD583D1B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87599" y="2188438"/>
                  <a:ext cx="204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7131A1B-B788-4856-9582-AED48C983157}"/>
                    </a:ext>
                  </a:extLst>
                </p14:cNvPr>
                <p14:cNvContentPartPr/>
                <p14:nvPr/>
              </p14:nvContentPartPr>
              <p14:xfrm>
                <a:off x="4511239" y="2047678"/>
                <a:ext cx="493560" cy="450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7131A1B-B788-4856-9582-AED48C9831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02239" y="2038678"/>
                  <a:ext cx="511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C04798-EFA8-4F58-BCD2-E0DC93DAA7D6}"/>
                    </a:ext>
                  </a:extLst>
                </p14:cNvPr>
                <p14:cNvContentPartPr/>
                <p14:nvPr/>
              </p14:nvContentPartPr>
              <p14:xfrm>
                <a:off x="4577119" y="2294638"/>
                <a:ext cx="282600" cy="7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C04798-EFA8-4F58-BCD2-E0DC93DAA7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68479" y="2285638"/>
                  <a:ext cx="300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8E6442-5473-4D4B-812A-B41DC9582404}"/>
                    </a:ext>
                  </a:extLst>
                </p14:cNvPr>
                <p14:cNvContentPartPr/>
                <p14:nvPr/>
              </p14:nvContentPartPr>
              <p14:xfrm>
                <a:off x="4908319" y="2158558"/>
                <a:ext cx="232200" cy="283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8E6442-5473-4D4B-812A-B41DC95824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99319" y="2149918"/>
                  <a:ext cx="249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4B8D4E-A4E6-4EE0-9CC0-5224BD62B6D1}"/>
                    </a:ext>
                  </a:extLst>
                </p14:cNvPr>
                <p14:cNvContentPartPr/>
                <p14:nvPr/>
              </p14:nvContentPartPr>
              <p14:xfrm>
                <a:off x="5144119" y="2215438"/>
                <a:ext cx="152280" cy="227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4B8D4E-A4E6-4EE0-9CC0-5224BD62B6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35119" y="2206798"/>
                  <a:ext cx="169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4FC7327-615F-419D-8983-BCD16543B773}"/>
                    </a:ext>
                  </a:extLst>
                </p14:cNvPr>
                <p14:cNvContentPartPr/>
                <p14:nvPr/>
              </p14:nvContentPartPr>
              <p14:xfrm>
                <a:off x="5083279" y="2129758"/>
                <a:ext cx="317880" cy="466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4FC7327-615F-419D-8983-BCD16543B7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74639" y="2121118"/>
                  <a:ext cx="335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173544-27AD-413F-B614-A32505A67F7D}"/>
                    </a:ext>
                  </a:extLst>
                </p14:cNvPr>
                <p14:cNvContentPartPr/>
                <p14:nvPr/>
              </p14:nvContentPartPr>
              <p14:xfrm>
                <a:off x="5537959" y="2062798"/>
                <a:ext cx="148680" cy="521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173544-27AD-413F-B614-A32505A67F7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29319" y="2054158"/>
                  <a:ext cx="16632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B06C1A3-A3CA-4EC8-9D31-560B3A58A7CA}"/>
              </a:ext>
            </a:extLst>
          </p:cNvPr>
          <p:cNvGrpSpPr/>
          <p:nvPr/>
        </p:nvGrpSpPr>
        <p:grpSpPr>
          <a:xfrm>
            <a:off x="5947639" y="2144878"/>
            <a:ext cx="2784240" cy="510480"/>
            <a:chOff x="5947639" y="2144878"/>
            <a:chExt cx="278424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CDCACAF-A84A-4AB2-A606-71CE7311DB61}"/>
                    </a:ext>
                  </a:extLst>
                </p14:cNvPr>
                <p14:cNvContentPartPr/>
                <p14:nvPr/>
              </p14:nvContentPartPr>
              <p14:xfrm>
                <a:off x="5947639" y="2339278"/>
                <a:ext cx="310320" cy="7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CDCACAF-A84A-4AB2-A606-71CE7311DB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38639" y="2330278"/>
                  <a:ext cx="327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2C14F2-A7D2-4C46-9076-0F2AD4E87B2E}"/>
                    </a:ext>
                  </a:extLst>
                </p14:cNvPr>
                <p14:cNvContentPartPr/>
                <p14:nvPr/>
              </p14:nvContentPartPr>
              <p14:xfrm>
                <a:off x="6065719" y="2235958"/>
                <a:ext cx="65520" cy="255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2C14F2-A7D2-4C46-9076-0F2AD4E87B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56719" y="2226958"/>
                  <a:ext cx="83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DF4D4EE-373C-475E-B6F5-D6EA66653D36}"/>
                    </a:ext>
                  </a:extLst>
                </p14:cNvPr>
                <p14:cNvContentPartPr/>
                <p14:nvPr/>
              </p14:nvContentPartPr>
              <p14:xfrm>
                <a:off x="6368119" y="2200678"/>
                <a:ext cx="299880" cy="31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DF4D4EE-373C-475E-B6F5-D6EA66653D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59119" y="2191678"/>
                  <a:ext cx="317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05E803-C094-425E-937E-9504EBA523D3}"/>
                    </a:ext>
                  </a:extLst>
                </p14:cNvPr>
                <p14:cNvContentPartPr/>
                <p14:nvPr/>
              </p14:nvContentPartPr>
              <p14:xfrm>
                <a:off x="6647119" y="2476078"/>
                <a:ext cx="75600" cy="1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05E803-C094-425E-937E-9504EBA523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38479" y="2467078"/>
                  <a:ext cx="93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536D69-1BC0-4456-9744-C15133833F3F}"/>
                    </a:ext>
                  </a:extLst>
                </p14:cNvPr>
                <p14:cNvContentPartPr/>
                <p14:nvPr/>
              </p14:nvContentPartPr>
              <p14:xfrm>
                <a:off x="6837199" y="2223358"/>
                <a:ext cx="268200" cy="26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536D69-1BC0-4456-9744-C15133833F3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8559" y="2214358"/>
                  <a:ext cx="285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A32743-17D5-4B87-B3A4-761F937579C9}"/>
                    </a:ext>
                  </a:extLst>
                </p14:cNvPr>
                <p14:cNvContentPartPr/>
                <p14:nvPr/>
              </p14:nvContentPartPr>
              <p14:xfrm>
                <a:off x="7187479" y="2144878"/>
                <a:ext cx="298440" cy="417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A32743-17D5-4B87-B3A4-761F937579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78479" y="2136238"/>
                  <a:ext cx="3160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4128EE-E31E-417A-A95E-4335EF291DF9}"/>
                    </a:ext>
                  </a:extLst>
                </p14:cNvPr>
                <p14:cNvContentPartPr/>
                <p14:nvPr/>
              </p14:nvContentPartPr>
              <p14:xfrm>
                <a:off x="7514719" y="2154958"/>
                <a:ext cx="489240" cy="421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4128EE-E31E-417A-A95E-4335EF291D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06079" y="2145958"/>
                  <a:ext cx="5068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ECECBBB-A73F-4E30-A49B-5727B15FE9E8}"/>
                    </a:ext>
                  </a:extLst>
                </p14:cNvPr>
                <p14:cNvContentPartPr/>
                <p14:nvPr/>
              </p14:nvContentPartPr>
              <p14:xfrm>
                <a:off x="7568359" y="2352958"/>
                <a:ext cx="304560" cy="61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ECECBBB-A73F-4E30-A49B-5727B15FE9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9359" y="2344318"/>
                  <a:ext cx="322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3931F1-163F-4EE5-AF41-A122DF282385}"/>
                    </a:ext>
                  </a:extLst>
                </p14:cNvPr>
                <p14:cNvContentPartPr/>
                <p14:nvPr/>
              </p14:nvContentPartPr>
              <p14:xfrm>
                <a:off x="7917919" y="2233798"/>
                <a:ext cx="213840" cy="285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3931F1-163F-4EE5-AF41-A122DF2823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09279" y="2225158"/>
                  <a:ext cx="231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EDD4CE-20E9-4164-B1B8-687DAE222BC9}"/>
                    </a:ext>
                  </a:extLst>
                </p14:cNvPr>
                <p14:cNvContentPartPr/>
                <p14:nvPr/>
              </p14:nvContentPartPr>
              <p14:xfrm>
                <a:off x="8166679" y="2273398"/>
                <a:ext cx="113760" cy="25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EDD4CE-20E9-4164-B1B8-687DAE222B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57679" y="2264758"/>
                  <a:ext cx="131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6D49DD-BCC9-4114-AFFE-73461C0348FE}"/>
                    </a:ext>
                  </a:extLst>
                </p14:cNvPr>
                <p14:cNvContentPartPr/>
                <p14:nvPr/>
              </p14:nvContentPartPr>
              <p14:xfrm>
                <a:off x="8060479" y="2218678"/>
                <a:ext cx="305280" cy="273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6D49DD-BCC9-4114-AFFE-73461C0348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51839" y="2209678"/>
                  <a:ext cx="322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2833BBD-44A6-450E-8840-96FEDD100392}"/>
                    </a:ext>
                  </a:extLst>
                </p14:cNvPr>
                <p14:cNvContentPartPr/>
                <p14:nvPr/>
              </p14:nvContentPartPr>
              <p14:xfrm>
                <a:off x="8389519" y="2487238"/>
                <a:ext cx="191160" cy="16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2833BBD-44A6-450E-8840-96FEDD1003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80879" y="2478238"/>
                  <a:ext cx="208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309235-64C7-4101-ACE2-580166B9EFB9}"/>
                    </a:ext>
                  </a:extLst>
                </p14:cNvPr>
                <p14:cNvContentPartPr/>
                <p14:nvPr/>
              </p14:nvContentPartPr>
              <p14:xfrm>
                <a:off x="8629999" y="2175838"/>
                <a:ext cx="101880" cy="468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309235-64C7-4101-ACE2-580166B9EFB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21359" y="2167198"/>
                  <a:ext cx="11952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F98666-B522-4014-9A96-A7A72D9F0583}"/>
              </a:ext>
            </a:extLst>
          </p:cNvPr>
          <p:cNvGrpSpPr/>
          <p:nvPr/>
        </p:nvGrpSpPr>
        <p:grpSpPr>
          <a:xfrm>
            <a:off x="8978839" y="2123998"/>
            <a:ext cx="2793240" cy="620280"/>
            <a:chOff x="8978839" y="2123998"/>
            <a:chExt cx="279324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BCAC044-141D-4A14-89AB-09374AD58B6F}"/>
                    </a:ext>
                  </a:extLst>
                </p14:cNvPr>
                <p14:cNvContentPartPr/>
                <p14:nvPr/>
              </p14:nvContentPartPr>
              <p14:xfrm>
                <a:off x="8978839" y="2413798"/>
                <a:ext cx="374040" cy="37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BCAC044-141D-4A14-89AB-09374AD58B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70199" y="2404798"/>
                  <a:ext cx="391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76C4E2-785A-48B9-AF32-F33A51FDFEF7}"/>
                    </a:ext>
                  </a:extLst>
                </p14:cNvPr>
                <p14:cNvContentPartPr/>
                <p14:nvPr/>
              </p14:nvContentPartPr>
              <p14:xfrm>
                <a:off x="9079639" y="2294998"/>
                <a:ext cx="78840" cy="267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76C4E2-785A-48B9-AF32-F33A51FDFE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70639" y="2286358"/>
                  <a:ext cx="96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58F85C-4A8D-46F7-88C9-2CDC4B6892D7}"/>
                    </a:ext>
                  </a:extLst>
                </p14:cNvPr>
                <p14:cNvContentPartPr/>
                <p14:nvPr/>
              </p14:nvContentPartPr>
              <p14:xfrm>
                <a:off x="9347479" y="2227318"/>
                <a:ext cx="309240" cy="355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58F85C-4A8D-46F7-88C9-2CDC4B6892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38479" y="2218678"/>
                  <a:ext cx="326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ED7999-14F2-4D3E-A768-F226704BBB5D}"/>
                    </a:ext>
                  </a:extLst>
                </p14:cNvPr>
                <p14:cNvContentPartPr/>
                <p14:nvPr/>
              </p14:nvContentPartPr>
              <p14:xfrm>
                <a:off x="9688759" y="2487238"/>
                <a:ext cx="27720" cy="43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ED7999-14F2-4D3E-A768-F226704BBB5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80119" y="2478238"/>
                  <a:ext cx="45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D9F6BBD-E3F1-4BB1-987C-9CC1AB4D4B82}"/>
                    </a:ext>
                  </a:extLst>
                </p14:cNvPr>
                <p14:cNvContentPartPr/>
                <p14:nvPr/>
              </p14:nvContentPartPr>
              <p14:xfrm>
                <a:off x="9817639" y="2123998"/>
                <a:ext cx="241920" cy="402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D9F6BBD-E3F1-4BB1-987C-9CC1AB4D4B8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08639" y="2115358"/>
                  <a:ext cx="25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8F53D0-A0D6-4648-BFD1-FF308ADC01D2}"/>
                    </a:ext>
                  </a:extLst>
                </p14:cNvPr>
                <p14:cNvContentPartPr/>
                <p14:nvPr/>
              </p14:nvContentPartPr>
              <p14:xfrm>
                <a:off x="10017079" y="2361238"/>
                <a:ext cx="200880" cy="19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8F53D0-A0D6-4648-BFD1-FF308ADC01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08439" y="2352238"/>
                  <a:ext cx="218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8DAD492-BF81-415C-A56F-20964A91A8E1}"/>
                    </a:ext>
                  </a:extLst>
                </p14:cNvPr>
                <p14:cNvContentPartPr/>
                <p14:nvPr/>
              </p14:nvContentPartPr>
              <p14:xfrm>
                <a:off x="10305799" y="2166838"/>
                <a:ext cx="516960" cy="406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8DAD492-BF81-415C-A56F-20964A91A8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96799" y="2157838"/>
                  <a:ext cx="534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554488-8431-41A7-BFFD-5B276525B1A3}"/>
                    </a:ext>
                  </a:extLst>
                </p14:cNvPr>
                <p14:cNvContentPartPr/>
                <p14:nvPr/>
              </p14:nvContentPartPr>
              <p14:xfrm>
                <a:off x="10408759" y="2390758"/>
                <a:ext cx="253440" cy="54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554488-8431-41A7-BFFD-5B276525B1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00119" y="2382118"/>
                  <a:ext cx="271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F485916-21EB-4642-A661-ABF0DFC44171}"/>
                    </a:ext>
                  </a:extLst>
                </p14:cNvPr>
                <p14:cNvContentPartPr/>
                <p14:nvPr/>
              </p14:nvContentPartPr>
              <p14:xfrm>
                <a:off x="10784239" y="2287078"/>
                <a:ext cx="220680" cy="272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F485916-21EB-4642-A661-ABF0DFC4417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75599" y="2278438"/>
                  <a:ext cx="238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D3BB727-8A3D-4ED2-AFCC-16435C944090}"/>
                    </a:ext>
                  </a:extLst>
                </p14:cNvPr>
                <p14:cNvContentPartPr/>
                <p14:nvPr/>
              </p14:nvContentPartPr>
              <p14:xfrm>
                <a:off x="11067199" y="2294638"/>
                <a:ext cx="17640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D3BB727-8A3D-4ED2-AFCC-16435C94409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58199" y="2285638"/>
                  <a:ext cx="1940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F69AE6-9877-4596-A12B-7CF85A0130D2}"/>
                    </a:ext>
                  </a:extLst>
                </p14:cNvPr>
                <p14:cNvContentPartPr/>
                <p14:nvPr/>
              </p14:nvContentPartPr>
              <p14:xfrm>
                <a:off x="10969639" y="2253598"/>
                <a:ext cx="356760" cy="329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F69AE6-9877-4596-A12B-7CF85A0130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60639" y="2244958"/>
                  <a:ext cx="3744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B9EC7F-56BF-4545-A8B5-E5D5DB423C3D}"/>
                    </a:ext>
                  </a:extLst>
                </p14:cNvPr>
                <p14:cNvContentPartPr/>
                <p14:nvPr/>
              </p14:nvContentPartPr>
              <p14:xfrm>
                <a:off x="11292919" y="2488318"/>
                <a:ext cx="123840" cy="25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B9EC7F-56BF-4545-A8B5-E5D5DB423C3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83919" y="2479678"/>
                  <a:ext cx="141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827D56-E1B8-4D90-9672-1B662685E827}"/>
                    </a:ext>
                  </a:extLst>
                </p14:cNvPr>
                <p14:cNvContentPartPr/>
                <p14:nvPr/>
              </p14:nvContentPartPr>
              <p14:xfrm>
                <a:off x="11544199" y="2135158"/>
                <a:ext cx="227880" cy="593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827D56-E1B8-4D90-9672-1B662685E8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35199" y="2126158"/>
                  <a:ext cx="245520" cy="61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3CA216B-5E80-4EF4-9D56-E4383B2BC404}"/>
              </a:ext>
            </a:extLst>
          </p:cNvPr>
          <p:cNvGrpSpPr/>
          <p:nvPr/>
        </p:nvGrpSpPr>
        <p:grpSpPr>
          <a:xfrm>
            <a:off x="2776039" y="3094198"/>
            <a:ext cx="240120" cy="160200"/>
            <a:chOff x="2776039" y="3094198"/>
            <a:chExt cx="24012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A3BF8EA-E1CE-401D-94DC-B367890BA7C1}"/>
                    </a:ext>
                  </a:extLst>
                </p14:cNvPr>
                <p14:cNvContentPartPr/>
                <p14:nvPr/>
              </p14:nvContentPartPr>
              <p14:xfrm>
                <a:off x="2776399" y="3094198"/>
                <a:ext cx="223560" cy="60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A3BF8EA-E1CE-401D-94DC-B367890BA7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67759" y="3085198"/>
                  <a:ext cx="241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E5B7F3-7C30-4792-8B10-3E30446E738C}"/>
                    </a:ext>
                  </a:extLst>
                </p14:cNvPr>
                <p14:cNvContentPartPr/>
                <p14:nvPr/>
              </p14:nvContentPartPr>
              <p14:xfrm>
                <a:off x="2776039" y="3210838"/>
                <a:ext cx="240120" cy="43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E5B7F3-7C30-4792-8B10-3E30446E73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67039" y="3202198"/>
                  <a:ext cx="257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57BEB62-0BFD-47CD-B4DA-4E825D14FE54}"/>
              </a:ext>
            </a:extLst>
          </p:cNvPr>
          <p:cNvGrpSpPr/>
          <p:nvPr/>
        </p:nvGrpSpPr>
        <p:grpSpPr>
          <a:xfrm>
            <a:off x="3254479" y="3016078"/>
            <a:ext cx="1059480" cy="344160"/>
            <a:chOff x="3254479" y="3016078"/>
            <a:chExt cx="10594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ABDA46-D6AC-4665-ABC2-4C6B791B888A}"/>
                    </a:ext>
                  </a:extLst>
                </p14:cNvPr>
                <p14:cNvContentPartPr/>
                <p14:nvPr/>
              </p14:nvContentPartPr>
              <p14:xfrm>
                <a:off x="3254479" y="3016078"/>
                <a:ext cx="361800" cy="338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ABDA46-D6AC-4665-ABC2-4C6B791B88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45479" y="3007438"/>
                  <a:ext cx="379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2CB079D-D6CF-4926-AEED-5CF39C29D1D9}"/>
                    </a:ext>
                  </a:extLst>
                </p14:cNvPr>
                <p14:cNvContentPartPr/>
                <p14:nvPr/>
              </p14:nvContentPartPr>
              <p14:xfrm>
                <a:off x="3601879" y="3337198"/>
                <a:ext cx="8640" cy="2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2CB079D-D6CF-4926-AEED-5CF39C29D1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92879" y="3328558"/>
                  <a:ext cx="2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1E7F25-75FD-43D7-AA38-69E7E8691CD8}"/>
                    </a:ext>
                  </a:extLst>
                </p14:cNvPr>
                <p14:cNvContentPartPr/>
                <p14:nvPr/>
              </p14:nvContentPartPr>
              <p14:xfrm>
                <a:off x="3772519" y="3075838"/>
                <a:ext cx="262440" cy="235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1E7F25-75FD-43D7-AA38-69E7E8691CD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63519" y="3066838"/>
                  <a:ext cx="280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1485104-AB70-4D9B-BD89-84E63D57DCD6}"/>
                    </a:ext>
                  </a:extLst>
                </p14:cNvPr>
                <p14:cNvContentPartPr/>
                <p14:nvPr/>
              </p14:nvContentPartPr>
              <p14:xfrm>
                <a:off x="4126039" y="3129478"/>
                <a:ext cx="187920" cy="182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1485104-AB70-4D9B-BD89-84E63D57DC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17039" y="3120478"/>
                  <a:ext cx="2055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F90B84-B3CF-4BA4-88DC-44E8B09D6E74}"/>
              </a:ext>
            </a:extLst>
          </p:cNvPr>
          <p:cNvGrpSpPr/>
          <p:nvPr/>
        </p:nvGrpSpPr>
        <p:grpSpPr>
          <a:xfrm>
            <a:off x="4468039" y="2908078"/>
            <a:ext cx="6866640" cy="446760"/>
            <a:chOff x="4468039" y="2908078"/>
            <a:chExt cx="68666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77FDEF-410A-40D1-890E-D860C2C1BA40}"/>
                    </a:ext>
                  </a:extLst>
                </p14:cNvPr>
                <p14:cNvContentPartPr/>
                <p14:nvPr/>
              </p14:nvContentPartPr>
              <p14:xfrm>
                <a:off x="4468039" y="2973598"/>
                <a:ext cx="240840" cy="331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77FDEF-410A-40D1-890E-D860C2C1BA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59399" y="2964958"/>
                  <a:ext cx="258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1C0A790-A656-4AAB-A7CB-7865A9EBB1AD}"/>
                    </a:ext>
                  </a:extLst>
                </p14:cNvPr>
                <p14:cNvContentPartPr/>
                <p14:nvPr/>
              </p14:nvContentPartPr>
              <p14:xfrm>
                <a:off x="4705639" y="3023998"/>
                <a:ext cx="147960" cy="24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1C0A790-A656-4AAB-A7CB-7865A9EBB1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96999" y="3014998"/>
                  <a:ext cx="165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1DEFE70-98D5-4009-AA7B-82CA0CDFCF63}"/>
                    </a:ext>
                  </a:extLst>
                </p14:cNvPr>
                <p14:cNvContentPartPr/>
                <p14:nvPr/>
              </p14:nvContentPartPr>
              <p14:xfrm>
                <a:off x="4864759" y="2980798"/>
                <a:ext cx="292320" cy="302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1DEFE70-98D5-4009-AA7B-82CA0CDFCF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55759" y="2971798"/>
                  <a:ext cx="309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B085D00-4004-4A2F-BE9D-1D71D93278C6}"/>
                    </a:ext>
                  </a:extLst>
                </p14:cNvPr>
                <p14:cNvContentPartPr/>
                <p14:nvPr/>
              </p14:nvContentPartPr>
              <p14:xfrm>
                <a:off x="5120359" y="3113278"/>
                <a:ext cx="115920" cy="117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B085D00-4004-4A2F-BE9D-1D71D93278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11719" y="3104638"/>
                  <a:ext cx="133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2F6E85-F301-4287-B959-3B6ED119B86B}"/>
                    </a:ext>
                  </a:extLst>
                </p14:cNvPr>
                <p14:cNvContentPartPr/>
                <p14:nvPr/>
              </p14:nvContentPartPr>
              <p14:xfrm>
                <a:off x="5290999" y="3100678"/>
                <a:ext cx="149760" cy="150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2F6E85-F301-4287-B959-3B6ED119B8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82359" y="3091678"/>
                  <a:ext cx="167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7CD6F1-5DDB-4D93-9BAC-34B3F8F10FA5}"/>
                    </a:ext>
                  </a:extLst>
                </p14:cNvPr>
                <p14:cNvContentPartPr/>
                <p14:nvPr/>
              </p14:nvContentPartPr>
              <p14:xfrm>
                <a:off x="5468839" y="2942638"/>
                <a:ext cx="144000" cy="36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7CD6F1-5DDB-4D93-9BAC-34B3F8F10F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59839" y="2933638"/>
                  <a:ext cx="1616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22E973B-C515-46E2-81C6-08A214DBFD94}"/>
                    </a:ext>
                  </a:extLst>
                </p14:cNvPr>
                <p14:cNvContentPartPr/>
                <p14:nvPr/>
              </p14:nvContentPartPr>
              <p14:xfrm>
                <a:off x="5773399" y="3135598"/>
                <a:ext cx="290520" cy="33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22E973B-C515-46E2-81C6-08A214DBFD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64759" y="3126958"/>
                  <a:ext cx="30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6EC978-4532-4EC6-A52D-91C502B1699D}"/>
                    </a:ext>
                  </a:extLst>
                </p14:cNvPr>
                <p14:cNvContentPartPr/>
                <p14:nvPr/>
              </p14:nvContentPartPr>
              <p14:xfrm>
                <a:off x="5881759" y="3013198"/>
                <a:ext cx="97200" cy="252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6EC978-4532-4EC6-A52D-91C502B169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73119" y="3004558"/>
                  <a:ext cx="114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D58181-A4D7-4522-BB76-79D2DA413ADC}"/>
                    </a:ext>
                  </a:extLst>
                </p14:cNvPr>
                <p14:cNvContentPartPr/>
                <p14:nvPr/>
              </p14:nvContentPartPr>
              <p14:xfrm>
                <a:off x="6155359" y="3025078"/>
                <a:ext cx="223560" cy="287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D58181-A4D7-4522-BB76-79D2DA413A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46719" y="3016078"/>
                  <a:ext cx="241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EB09C1-4258-41ED-A822-C7400CC610FB}"/>
                    </a:ext>
                  </a:extLst>
                </p14:cNvPr>
                <p14:cNvContentPartPr/>
                <p14:nvPr/>
              </p14:nvContentPartPr>
              <p14:xfrm>
                <a:off x="6462799" y="3232798"/>
                <a:ext cx="23760" cy="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EB09C1-4258-41ED-A822-C7400CC610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4159" y="3223798"/>
                  <a:ext cx="41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9711E1B-EF84-46BA-A102-54A61BFDD28F}"/>
                    </a:ext>
                  </a:extLst>
                </p14:cNvPr>
                <p14:cNvContentPartPr/>
                <p14:nvPr/>
              </p14:nvContentPartPr>
              <p14:xfrm>
                <a:off x="6545239" y="3030478"/>
                <a:ext cx="239040" cy="204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9711E1B-EF84-46BA-A102-54A61BFDD28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6599" y="3021478"/>
                  <a:ext cx="25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F90A6D-112D-47AA-9B7E-065218E460A2}"/>
                    </a:ext>
                  </a:extLst>
                </p14:cNvPr>
                <p14:cNvContentPartPr/>
                <p14:nvPr/>
              </p14:nvContentPartPr>
              <p14:xfrm>
                <a:off x="6862759" y="3001678"/>
                <a:ext cx="255600" cy="284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F90A6D-112D-47AA-9B7E-065218E460A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53759" y="2993038"/>
                  <a:ext cx="273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0F958F-3181-499E-9BB6-596748E9252E}"/>
                    </a:ext>
                  </a:extLst>
                </p14:cNvPr>
                <p14:cNvContentPartPr/>
                <p14:nvPr/>
              </p14:nvContentPartPr>
              <p14:xfrm>
                <a:off x="7271359" y="2953798"/>
                <a:ext cx="256320" cy="36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0F958F-3181-499E-9BB6-596748E925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62719" y="2945158"/>
                  <a:ext cx="2739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A2077C-6301-49CE-B684-50B8781E2532}"/>
                    </a:ext>
                  </a:extLst>
                </p14:cNvPr>
                <p14:cNvContentPartPr/>
                <p14:nvPr/>
              </p14:nvContentPartPr>
              <p14:xfrm>
                <a:off x="7574479" y="2993398"/>
                <a:ext cx="298800" cy="281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A2077C-6301-49CE-B684-50B8781E253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65479" y="2984398"/>
                  <a:ext cx="316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9975330-C739-4AA1-8A8E-C015A8E34F57}"/>
                    </a:ext>
                  </a:extLst>
                </p14:cNvPr>
                <p14:cNvContentPartPr/>
                <p14:nvPr/>
              </p14:nvContentPartPr>
              <p14:xfrm>
                <a:off x="7882639" y="3119038"/>
                <a:ext cx="127800" cy="132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9975330-C739-4AA1-8A8E-C015A8E34F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73639" y="3110398"/>
                  <a:ext cx="145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50B261-0EA7-4B09-87E5-8B1539E7C1F4}"/>
                    </a:ext>
                  </a:extLst>
                </p14:cNvPr>
                <p14:cNvContentPartPr/>
                <p14:nvPr/>
              </p14:nvContentPartPr>
              <p14:xfrm>
                <a:off x="8094319" y="3112918"/>
                <a:ext cx="189360" cy="134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50B261-0EA7-4B09-87E5-8B1539E7C1F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85319" y="3103918"/>
                  <a:ext cx="207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D2E69F-7EC6-41BD-96E1-48E630774907}"/>
                    </a:ext>
                  </a:extLst>
                </p14:cNvPr>
                <p14:cNvContentPartPr/>
                <p14:nvPr/>
              </p14:nvContentPartPr>
              <p14:xfrm>
                <a:off x="8344159" y="2942998"/>
                <a:ext cx="132480" cy="353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D2E69F-7EC6-41BD-96E1-48E63077490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35519" y="2934358"/>
                  <a:ext cx="150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B14DF6-363D-4860-91E8-31346E87EC3F}"/>
                    </a:ext>
                  </a:extLst>
                </p14:cNvPr>
                <p14:cNvContentPartPr/>
                <p14:nvPr/>
              </p14:nvContentPartPr>
              <p14:xfrm>
                <a:off x="8686159" y="3134878"/>
                <a:ext cx="343440" cy="49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B14DF6-363D-4860-91E8-31346E87EC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7519" y="3125878"/>
                  <a:ext cx="361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412622-698C-48E4-83EC-EC43E2D3F661}"/>
                    </a:ext>
                  </a:extLst>
                </p14:cNvPr>
                <p14:cNvContentPartPr/>
                <p14:nvPr/>
              </p14:nvContentPartPr>
              <p14:xfrm>
                <a:off x="8808919" y="2994118"/>
                <a:ext cx="115920" cy="284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412622-698C-48E4-83EC-EC43E2D3F66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99919" y="2985118"/>
                  <a:ext cx="133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BF884A8-9FF4-4BC4-AB63-B88B0DD71CDC}"/>
                    </a:ext>
                  </a:extLst>
                </p14:cNvPr>
                <p14:cNvContentPartPr/>
                <p14:nvPr/>
              </p14:nvContentPartPr>
              <p14:xfrm>
                <a:off x="9138319" y="3047398"/>
                <a:ext cx="279360" cy="267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BF884A8-9FF4-4BC4-AB63-B88B0DD71CD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29319" y="3038758"/>
                  <a:ext cx="297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6A9C8C2-DE20-4435-AAAB-597F9F2EFA52}"/>
                    </a:ext>
                  </a:extLst>
                </p14:cNvPr>
                <p14:cNvContentPartPr/>
                <p14:nvPr/>
              </p14:nvContentPartPr>
              <p14:xfrm>
                <a:off x="9517759" y="3213358"/>
                <a:ext cx="61560" cy="64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6A9C8C2-DE20-4435-AAAB-597F9F2EFA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09119" y="3204718"/>
                  <a:ext cx="7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BF9035-AD48-45B4-B02F-EDBCE475082C}"/>
                    </a:ext>
                  </a:extLst>
                </p14:cNvPr>
                <p14:cNvContentPartPr/>
                <p14:nvPr/>
              </p14:nvContentPartPr>
              <p14:xfrm>
                <a:off x="9640159" y="2981878"/>
                <a:ext cx="229680" cy="298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BF9035-AD48-45B4-B02F-EDBCE47508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31159" y="2973238"/>
                  <a:ext cx="247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C6E6DC1-26A6-41FC-96F9-7AF79A8F76D7}"/>
                    </a:ext>
                  </a:extLst>
                </p14:cNvPr>
                <p14:cNvContentPartPr/>
                <p14:nvPr/>
              </p14:nvContentPartPr>
              <p14:xfrm>
                <a:off x="9885319" y="3073318"/>
                <a:ext cx="207720" cy="19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C6E6DC1-26A6-41FC-96F9-7AF79A8F76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76679" y="3064318"/>
                  <a:ext cx="225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879B1B-261E-4888-A965-335D20DE8D7D}"/>
                    </a:ext>
                  </a:extLst>
                </p14:cNvPr>
                <p14:cNvContentPartPr/>
                <p14:nvPr/>
              </p14:nvContentPartPr>
              <p14:xfrm>
                <a:off x="10245679" y="2924998"/>
                <a:ext cx="260640" cy="38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879B1B-261E-4888-A965-335D20DE8D7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236679" y="2916358"/>
                  <a:ext cx="278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F149A83-61B9-40B6-B9FF-4AF89F446F48}"/>
                    </a:ext>
                  </a:extLst>
                </p14:cNvPr>
                <p14:cNvContentPartPr/>
                <p14:nvPr/>
              </p14:nvContentPartPr>
              <p14:xfrm>
                <a:off x="10508839" y="3021118"/>
                <a:ext cx="172080" cy="254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F149A83-61B9-40B6-B9FF-4AF89F446F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00199" y="3012118"/>
                  <a:ext cx="189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E6A5584-693C-40B1-9BDB-27FBA52A0D4A}"/>
                    </a:ext>
                  </a:extLst>
                </p14:cNvPr>
                <p14:cNvContentPartPr/>
                <p14:nvPr/>
              </p14:nvContentPartPr>
              <p14:xfrm>
                <a:off x="10743199" y="3098518"/>
                <a:ext cx="115920" cy="142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E6A5584-693C-40B1-9BDB-27FBA52A0D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34199" y="3089878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6F54101-FAFE-4A99-A4D1-BA841F9F1C65}"/>
                    </a:ext>
                  </a:extLst>
                </p14:cNvPr>
                <p14:cNvContentPartPr/>
                <p14:nvPr/>
              </p14:nvContentPartPr>
              <p14:xfrm>
                <a:off x="10953079" y="3029038"/>
                <a:ext cx="189360" cy="212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6F54101-FAFE-4A99-A4D1-BA841F9F1C6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4439" y="3020398"/>
                  <a:ext cx="207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FBB19B5-0C8B-4323-97E3-DA7D4106C56B}"/>
                    </a:ext>
                  </a:extLst>
                </p14:cNvPr>
                <p14:cNvContentPartPr/>
                <p14:nvPr/>
              </p14:nvContentPartPr>
              <p14:xfrm>
                <a:off x="11192839" y="2908078"/>
                <a:ext cx="141840" cy="446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FBB19B5-0C8B-4323-97E3-DA7D4106C5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183839" y="2899078"/>
                  <a:ext cx="159480" cy="46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BF4197D-12E7-4FC9-9A0D-25ACFFF18A34}"/>
              </a:ext>
            </a:extLst>
          </p:cNvPr>
          <p:cNvGrpSpPr/>
          <p:nvPr/>
        </p:nvGrpSpPr>
        <p:grpSpPr>
          <a:xfrm>
            <a:off x="745639" y="3555358"/>
            <a:ext cx="992880" cy="715680"/>
            <a:chOff x="745639" y="3555358"/>
            <a:chExt cx="992880" cy="7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E6DB08-EA77-491D-BC2E-BB9DF52DDE2A}"/>
                    </a:ext>
                  </a:extLst>
                </p14:cNvPr>
                <p14:cNvContentPartPr/>
                <p14:nvPr/>
              </p14:nvContentPartPr>
              <p14:xfrm>
                <a:off x="745639" y="3555358"/>
                <a:ext cx="471960" cy="497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E6DB08-EA77-491D-BC2E-BB9DF52DDE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6639" y="3546358"/>
                  <a:ext cx="4896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8D49389-CBD4-4A70-A5D1-9EF66C4701FE}"/>
                    </a:ext>
                  </a:extLst>
                </p14:cNvPr>
                <p14:cNvContentPartPr/>
                <p14:nvPr/>
              </p14:nvContentPartPr>
              <p14:xfrm>
                <a:off x="854359" y="4032358"/>
                <a:ext cx="103320" cy="201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8D49389-CBD4-4A70-A5D1-9EF66C4701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5359" y="4023358"/>
                  <a:ext cx="120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0C336F-F586-4F0E-B8C9-D0D28394BB8F}"/>
                    </a:ext>
                  </a:extLst>
                </p14:cNvPr>
                <p14:cNvContentPartPr/>
                <p14:nvPr/>
              </p14:nvContentPartPr>
              <p14:xfrm>
                <a:off x="854359" y="3975478"/>
                <a:ext cx="202680" cy="256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0C336F-F586-4F0E-B8C9-D0D28394BB8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5359" y="3966838"/>
                  <a:ext cx="220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87C2920-478C-4812-B729-67CCB3F5FE2E}"/>
                    </a:ext>
                  </a:extLst>
                </p14:cNvPr>
                <p14:cNvContentPartPr/>
                <p14:nvPr/>
              </p14:nvContentPartPr>
              <p14:xfrm>
                <a:off x="1030399" y="4049638"/>
                <a:ext cx="111600" cy="201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87C2920-478C-4812-B729-67CCB3F5FE2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1399" y="4040638"/>
                  <a:ext cx="129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A7203AD-12D1-44DF-84E9-637240F77230}"/>
                    </a:ext>
                  </a:extLst>
                </p14:cNvPr>
                <p14:cNvContentPartPr/>
                <p14:nvPr/>
              </p14:nvContentPartPr>
              <p14:xfrm>
                <a:off x="1053799" y="3929038"/>
                <a:ext cx="234360" cy="342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A7203AD-12D1-44DF-84E9-637240F7723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4799" y="3920398"/>
                  <a:ext cx="252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8F0F499-7905-4BAD-9D30-5298141A94EE}"/>
                    </a:ext>
                  </a:extLst>
                </p14:cNvPr>
                <p14:cNvContentPartPr/>
                <p14:nvPr/>
              </p14:nvContentPartPr>
              <p14:xfrm>
                <a:off x="1548799" y="3881158"/>
                <a:ext cx="141840" cy="35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8F0F499-7905-4BAD-9D30-5298141A94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40159" y="3872518"/>
                  <a:ext cx="159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DEB719-E058-43EF-9DE5-A1737BA047DA}"/>
                    </a:ext>
                  </a:extLst>
                </p14:cNvPr>
                <p14:cNvContentPartPr/>
                <p14:nvPr/>
              </p14:nvContentPartPr>
              <p14:xfrm>
                <a:off x="1503439" y="4004278"/>
                <a:ext cx="235080" cy="19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DEB719-E058-43EF-9DE5-A1737BA047D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94799" y="3995638"/>
                  <a:ext cx="25272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2F373BF-C1B8-4264-B62E-B515B52CA908}"/>
                  </a:ext>
                </a:extLst>
              </p14:cNvPr>
              <p14:cNvContentPartPr/>
              <p14:nvPr/>
            </p14:nvContentPartPr>
            <p14:xfrm>
              <a:off x="2151799" y="3608998"/>
              <a:ext cx="6873480" cy="929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2F373BF-C1B8-4264-B62E-B515B52CA90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142799" y="3599998"/>
                <a:ext cx="6891120" cy="9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9B4ADF0-76E2-4E40-8DE7-6C3D06BE9140}"/>
              </a:ext>
            </a:extLst>
          </p:cNvPr>
          <p:cNvGrpSpPr/>
          <p:nvPr/>
        </p:nvGrpSpPr>
        <p:grpSpPr>
          <a:xfrm>
            <a:off x="2749759" y="3867118"/>
            <a:ext cx="6863400" cy="643680"/>
            <a:chOff x="2749759" y="3867118"/>
            <a:chExt cx="686340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CFFA3E-6ED6-4B0D-8CC9-0C1CA3A8C10F}"/>
                    </a:ext>
                  </a:extLst>
                </p14:cNvPr>
                <p14:cNvContentPartPr/>
                <p14:nvPr/>
              </p14:nvContentPartPr>
              <p14:xfrm>
                <a:off x="2940559" y="4028398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CFFA3E-6ED6-4B0D-8CC9-0C1CA3A8C1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31559" y="4019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504FCBE-96B9-4D60-B341-AFA1F9C5FD04}"/>
                    </a:ext>
                  </a:extLst>
                </p14:cNvPr>
                <p14:cNvContentPartPr/>
                <p14:nvPr/>
              </p14:nvContentPartPr>
              <p14:xfrm>
                <a:off x="2749759" y="4016518"/>
                <a:ext cx="271080" cy="28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504FCBE-96B9-4D60-B341-AFA1F9C5FD0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41119" y="4007518"/>
                  <a:ext cx="28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9AE105-B10E-446A-B551-AD1952160F58}"/>
                    </a:ext>
                  </a:extLst>
                </p14:cNvPr>
                <p14:cNvContentPartPr/>
                <p14:nvPr/>
              </p14:nvContentPartPr>
              <p14:xfrm>
                <a:off x="3078079" y="4228198"/>
                <a:ext cx="12600" cy="3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9AE105-B10E-446A-B551-AD1952160F5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69439" y="4219198"/>
                  <a:ext cx="30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3B16632-F582-4518-9EA9-480F9D650535}"/>
                    </a:ext>
                  </a:extLst>
                </p14:cNvPr>
                <p14:cNvContentPartPr/>
                <p14:nvPr/>
              </p14:nvContentPartPr>
              <p14:xfrm>
                <a:off x="3201559" y="4057198"/>
                <a:ext cx="236160" cy="244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3B16632-F582-4518-9EA9-480F9D6505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92919" y="4048558"/>
                  <a:ext cx="25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0E32248-5F6D-4D0B-AC83-AF16B0A73945}"/>
                    </a:ext>
                  </a:extLst>
                </p14:cNvPr>
                <p14:cNvContentPartPr/>
                <p14:nvPr/>
              </p14:nvContentPartPr>
              <p14:xfrm>
                <a:off x="3484159" y="4094998"/>
                <a:ext cx="140760" cy="205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0E32248-5F6D-4D0B-AC83-AF16B0A739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75519" y="4085998"/>
                  <a:ext cx="158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36F217-C83B-4FBC-94FD-7B8EC3BF8A81}"/>
                    </a:ext>
                  </a:extLst>
                </p14:cNvPr>
                <p14:cNvContentPartPr/>
                <p14:nvPr/>
              </p14:nvContentPartPr>
              <p14:xfrm>
                <a:off x="3731479" y="3867478"/>
                <a:ext cx="158400" cy="128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36F217-C83B-4FBC-94FD-7B8EC3BF8A8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22479" y="3858478"/>
                  <a:ext cx="176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7D7EE9-5AC4-40A7-B96A-0FD8D56DEFAB}"/>
                    </a:ext>
                  </a:extLst>
                </p14:cNvPr>
                <p14:cNvContentPartPr/>
                <p14:nvPr/>
              </p14:nvContentPartPr>
              <p14:xfrm>
                <a:off x="4016959" y="3938038"/>
                <a:ext cx="378000" cy="335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7D7EE9-5AC4-40A7-B96A-0FD8D56DEFA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8319" y="3929398"/>
                  <a:ext cx="395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9677B77-278E-4633-8EA1-7992D02885D4}"/>
                    </a:ext>
                  </a:extLst>
                </p14:cNvPr>
                <p14:cNvContentPartPr/>
                <p14:nvPr/>
              </p14:nvContentPartPr>
              <p14:xfrm>
                <a:off x="4256359" y="4273918"/>
                <a:ext cx="47520" cy="164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9677B77-278E-4633-8EA1-7992D02885D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247359" y="4265278"/>
                  <a:ext cx="6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43C0AB-4B88-41D2-BE80-649BE7960427}"/>
                    </a:ext>
                  </a:extLst>
                </p14:cNvPr>
                <p14:cNvContentPartPr/>
                <p14:nvPr/>
              </p14:nvContentPartPr>
              <p14:xfrm>
                <a:off x="4510519" y="3867118"/>
                <a:ext cx="170640" cy="124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43C0AB-4B88-41D2-BE80-649BE796042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01879" y="3858478"/>
                  <a:ext cx="188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477E96B-AED0-42E2-8042-CEFC9FD87356}"/>
                    </a:ext>
                  </a:extLst>
                </p14:cNvPr>
                <p14:cNvContentPartPr/>
                <p14:nvPr/>
              </p14:nvContentPartPr>
              <p14:xfrm>
                <a:off x="4887079" y="4079878"/>
                <a:ext cx="312480" cy="80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477E96B-AED0-42E2-8042-CEFC9FD8735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8079" y="4071238"/>
                  <a:ext cx="330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27B505-92B6-401A-8959-5D0C4770F166}"/>
                    </a:ext>
                  </a:extLst>
                </p14:cNvPr>
                <p14:cNvContentPartPr/>
                <p14:nvPr/>
              </p14:nvContentPartPr>
              <p14:xfrm>
                <a:off x="5011279" y="3983398"/>
                <a:ext cx="44640" cy="261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27B505-92B6-401A-8959-5D0C4770F1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02639" y="3974398"/>
                  <a:ext cx="62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1CC453-C1F5-4FB2-A447-2D389B5EC505}"/>
                    </a:ext>
                  </a:extLst>
                </p14:cNvPr>
                <p14:cNvContentPartPr/>
                <p14:nvPr/>
              </p14:nvContentPartPr>
              <p14:xfrm>
                <a:off x="5288479" y="4009678"/>
                <a:ext cx="311400" cy="288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1CC453-C1F5-4FB2-A447-2D389B5EC50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9839" y="4000678"/>
                  <a:ext cx="329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A3326F-7FE9-4688-BC0F-5A9F4BFFA0E1}"/>
                    </a:ext>
                  </a:extLst>
                </p14:cNvPr>
                <p14:cNvContentPartPr/>
                <p14:nvPr/>
              </p14:nvContentPartPr>
              <p14:xfrm>
                <a:off x="5620399" y="4235758"/>
                <a:ext cx="23040" cy="32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A3326F-7FE9-4688-BC0F-5A9F4BFFA0E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11759" y="4227118"/>
                  <a:ext cx="40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FDC72C3-769B-42B3-AC9B-1BDA57BD9227}"/>
                    </a:ext>
                  </a:extLst>
                </p14:cNvPr>
                <p14:cNvContentPartPr/>
                <p14:nvPr/>
              </p14:nvContentPartPr>
              <p14:xfrm>
                <a:off x="5725159" y="4017958"/>
                <a:ext cx="201240" cy="232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FDC72C3-769B-42B3-AC9B-1BDA57BD92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16159" y="4008958"/>
                  <a:ext cx="218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26865BA-8280-4159-B312-0D19301E48E6}"/>
                    </a:ext>
                  </a:extLst>
                </p14:cNvPr>
                <p14:cNvContentPartPr/>
                <p14:nvPr/>
              </p14:nvContentPartPr>
              <p14:xfrm>
                <a:off x="5974999" y="3979438"/>
                <a:ext cx="291960" cy="320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26865BA-8280-4159-B312-0D19301E48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66359" y="3970798"/>
                  <a:ext cx="309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22BCC9-6468-44BA-A7B6-6C733DBB798F}"/>
                    </a:ext>
                  </a:extLst>
                </p14:cNvPr>
                <p14:cNvContentPartPr/>
                <p14:nvPr/>
              </p14:nvContentPartPr>
              <p14:xfrm>
                <a:off x="6341839" y="3932998"/>
                <a:ext cx="147600" cy="118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22BCC9-6468-44BA-A7B6-6C733DBB798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32839" y="3923998"/>
                  <a:ext cx="165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A67EBF9-31E0-4232-BF67-516BBCB178A7}"/>
                    </a:ext>
                  </a:extLst>
                </p14:cNvPr>
                <p14:cNvContentPartPr/>
                <p14:nvPr/>
              </p14:nvContentPartPr>
              <p14:xfrm>
                <a:off x="6571879" y="4004998"/>
                <a:ext cx="388080" cy="339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A67EBF9-31E0-4232-BF67-516BBCB178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63239" y="3995998"/>
                  <a:ext cx="405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DA56CE0-2122-44A9-BF8E-D452861E07CC}"/>
                    </a:ext>
                  </a:extLst>
                </p14:cNvPr>
                <p14:cNvContentPartPr/>
                <p14:nvPr/>
              </p14:nvContentPartPr>
              <p14:xfrm>
                <a:off x="6743239" y="4365358"/>
                <a:ext cx="129960" cy="143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DA56CE0-2122-44A9-BF8E-D452861E07C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734599" y="4356718"/>
                  <a:ext cx="147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0E4556D-5696-4312-814C-0B54373A7854}"/>
                    </a:ext>
                  </a:extLst>
                </p14:cNvPr>
                <p14:cNvContentPartPr/>
                <p14:nvPr/>
              </p14:nvContentPartPr>
              <p14:xfrm>
                <a:off x="7056439" y="3893758"/>
                <a:ext cx="153360" cy="131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0E4556D-5696-4312-814C-0B54373A785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47439" y="3885118"/>
                  <a:ext cx="17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075E1C-495C-42E2-BDC5-C3418ED6569D}"/>
                    </a:ext>
                  </a:extLst>
                </p14:cNvPr>
                <p14:cNvContentPartPr/>
                <p14:nvPr/>
              </p14:nvContentPartPr>
              <p14:xfrm>
                <a:off x="7217359" y="4131718"/>
                <a:ext cx="289440" cy="68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075E1C-495C-42E2-BDC5-C3418ED6569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08719" y="4123078"/>
                  <a:ext cx="307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DD6E10-2E79-4461-85E4-CA37E7A5E7E7}"/>
                    </a:ext>
                  </a:extLst>
                </p14:cNvPr>
                <p14:cNvContentPartPr/>
                <p14:nvPr/>
              </p14:nvContentPartPr>
              <p14:xfrm>
                <a:off x="7322839" y="4075918"/>
                <a:ext cx="20520" cy="220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DD6E10-2E79-4461-85E4-CA37E7A5E7E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14199" y="4066918"/>
                  <a:ext cx="38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6CDE7F4-56EE-4EF4-8393-6EF1EF939EAD}"/>
                    </a:ext>
                  </a:extLst>
                </p14:cNvPr>
                <p14:cNvContentPartPr/>
                <p14:nvPr/>
              </p14:nvContentPartPr>
              <p14:xfrm>
                <a:off x="7593559" y="4050718"/>
                <a:ext cx="369360" cy="314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6CDE7F4-56EE-4EF4-8393-6EF1EF939E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584919" y="4041718"/>
                  <a:ext cx="387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7E01DF2-E3E8-4F24-BB8B-F70686A2B62A}"/>
                    </a:ext>
                  </a:extLst>
                </p14:cNvPr>
                <p14:cNvContentPartPr/>
                <p14:nvPr/>
              </p14:nvContentPartPr>
              <p14:xfrm>
                <a:off x="7975159" y="4286158"/>
                <a:ext cx="43200" cy="59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7E01DF2-E3E8-4F24-BB8B-F70686A2B62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66159" y="4277518"/>
                  <a:ext cx="60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3511F65-546F-4E1E-92F0-3A4CAFF1BD36}"/>
                    </a:ext>
                  </a:extLst>
                </p14:cNvPr>
                <p14:cNvContentPartPr/>
                <p14:nvPr/>
              </p14:nvContentPartPr>
              <p14:xfrm>
                <a:off x="8120959" y="4047118"/>
                <a:ext cx="203760" cy="28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3511F65-546F-4E1E-92F0-3A4CAFF1BD3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12319" y="4038118"/>
                  <a:ext cx="221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0260CD-CDA7-4BB1-BA4F-9180649708C8}"/>
                    </a:ext>
                  </a:extLst>
                </p14:cNvPr>
                <p14:cNvContentPartPr/>
                <p14:nvPr/>
              </p14:nvContentPartPr>
              <p14:xfrm>
                <a:off x="8341279" y="4168078"/>
                <a:ext cx="113400" cy="182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0260CD-CDA7-4BB1-BA4F-9180649708C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32279" y="4159438"/>
                  <a:ext cx="131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E00C23F-4BFD-4974-AD7B-FAC4BC5CA382}"/>
                    </a:ext>
                  </a:extLst>
                </p14:cNvPr>
                <p14:cNvContentPartPr/>
                <p14:nvPr/>
              </p14:nvContentPartPr>
              <p14:xfrm>
                <a:off x="8559439" y="3956398"/>
                <a:ext cx="155160" cy="140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E00C23F-4BFD-4974-AD7B-FAC4BC5CA38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50439" y="3947758"/>
                  <a:ext cx="172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97164D9-F9D2-4622-AA7D-7E50E611C3F6}"/>
                    </a:ext>
                  </a:extLst>
                </p14:cNvPr>
                <p14:cNvContentPartPr/>
                <p14:nvPr/>
              </p14:nvContentPartPr>
              <p14:xfrm>
                <a:off x="8825839" y="4023358"/>
                <a:ext cx="393120" cy="304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97164D9-F9D2-4622-AA7D-7E50E611C3F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17199" y="4014718"/>
                  <a:ext cx="410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1DA2BB-28A3-485F-9047-0F85407690D3}"/>
                    </a:ext>
                  </a:extLst>
                </p14:cNvPr>
                <p14:cNvContentPartPr/>
                <p14:nvPr/>
              </p14:nvContentPartPr>
              <p14:xfrm>
                <a:off x="8979559" y="4343758"/>
                <a:ext cx="111960" cy="167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1DA2BB-28A3-485F-9047-0F85407690D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70919" y="4334758"/>
                  <a:ext cx="12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1CBB9F0-94EF-44C4-B706-B21B0D70AAD6}"/>
                    </a:ext>
                  </a:extLst>
                </p14:cNvPr>
                <p14:cNvContentPartPr/>
                <p14:nvPr/>
              </p14:nvContentPartPr>
              <p14:xfrm>
                <a:off x="9403279" y="3932998"/>
                <a:ext cx="209880" cy="115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1CBB9F0-94EF-44C4-B706-B21B0D70AAD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94639" y="3923998"/>
                  <a:ext cx="2275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36D6366-E701-4CD2-9D4B-3A4DFCF86E99}"/>
              </a:ext>
            </a:extLst>
          </p:cNvPr>
          <p:cNvGrpSpPr/>
          <p:nvPr/>
        </p:nvGrpSpPr>
        <p:grpSpPr>
          <a:xfrm>
            <a:off x="1566079" y="5055478"/>
            <a:ext cx="258120" cy="162360"/>
            <a:chOff x="1566079" y="5055478"/>
            <a:chExt cx="25812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30852E0-4285-4068-9763-53F7F4CB2770}"/>
                    </a:ext>
                  </a:extLst>
                </p14:cNvPr>
                <p14:cNvContentPartPr/>
                <p14:nvPr/>
              </p14:nvContentPartPr>
              <p14:xfrm>
                <a:off x="1633759" y="5055478"/>
                <a:ext cx="23400" cy="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30852E0-4285-4068-9763-53F7F4CB277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624759" y="5046478"/>
                  <a:ext cx="41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6A330D6-91BA-44A1-B531-F28BDDAEFD3C}"/>
                    </a:ext>
                  </a:extLst>
                </p14:cNvPr>
                <p14:cNvContentPartPr/>
                <p14:nvPr/>
              </p14:nvContentPartPr>
              <p14:xfrm>
                <a:off x="1566079" y="5057278"/>
                <a:ext cx="205200" cy="2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6A330D6-91BA-44A1-B531-F28BDDAEFD3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57079" y="5048278"/>
                  <a:ext cx="22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EECD96-F1AD-464A-868E-990F80245949}"/>
                    </a:ext>
                  </a:extLst>
                </p14:cNvPr>
                <p14:cNvContentPartPr/>
                <p14:nvPr/>
              </p14:nvContentPartPr>
              <p14:xfrm>
                <a:off x="1567519" y="5154838"/>
                <a:ext cx="256680" cy="63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EECD96-F1AD-464A-868E-990F8024594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58519" y="5146198"/>
                  <a:ext cx="27432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9962F18-BD67-488C-ACA2-74B5B3946686}"/>
                  </a:ext>
                </a:extLst>
              </p14:cNvPr>
              <p14:cNvContentPartPr/>
              <p14:nvPr/>
            </p14:nvContentPartPr>
            <p14:xfrm>
              <a:off x="8911519" y="3781798"/>
              <a:ext cx="808200" cy="69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9962F18-BD67-488C-ACA2-74B5B394668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902879" y="3772798"/>
                <a:ext cx="8258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C15DB96-2266-42EB-BA4D-9360B41210A1}"/>
              </a:ext>
            </a:extLst>
          </p:cNvPr>
          <p:cNvGrpSpPr/>
          <p:nvPr/>
        </p:nvGrpSpPr>
        <p:grpSpPr>
          <a:xfrm>
            <a:off x="2103559" y="4820398"/>
            <a:ext cx="6076440" cy="758880"/>
            <a:chOff x="2103559" y="4820398"/>
            <a:chExt cx="607644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5AAC08F-2501-4A0D-A807-D98962EC4B47}"/>
                    </a:ext>
                  </a:extLst>
                </p14:cNvPr>
                <p14:cNvContentPartPr/>
                <p14:nvPr/>
              </p14:nvContentPartPr>
              <p14:xfrm>
                <a:off x="2103559" y="4820398"/>
                <a:ext cx="6076440" cy="758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5AAC08F-2501-4A0D-A807-D98962EC4B4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94919" y="4811398"/>
                  <a:ext cx="60940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323AEE-4FAC-4D1D-97D6-057EDC47FBBB}"/>
                    </a:ext>
                  </a:extLst>
                </p14:cNvPr>
                <p14:cNvContentPartPr/>
                <p14:nvPr/>
              </p14:nvContentPartPr>
              <p14:xfrm>
                <a:off x="2615839" y="5136478"/>
                <a:ext cx="308880" cy="283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323AEE-4FAC-4D1D-97D6-057EDC47FBB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606839" y="5127838"/>
                  <a:ext cx="326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3FEB9B4-B6A1-446F-A7D4-FE949C13D8B5}"/>
                    </a:ext>
                  </a:extLst>
                </p14:cNvPr>
                <p14:cNvContentPartPr/>
                <p14:nvPr/>
              </p14:nvContentPartPr>
              <p14:xfrm>
                <a:off x="2964679" y="5324398"/>
                <a:ext cx="26640" cy="33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3FEB9B4-B6A1-446F-A7D4-FE949C13D8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56039" y="5315758"/>
                  <a:ext cx="44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C71C89E-4FA2-4A4F-985B-3E466347922C}"/>
                    </a:ext>
                  </a:extLst>
                </p14:cNvPr>
                <p14:cNvContentPartPr/>
                <p14:nvPr/>
              </p14:nvContentPartPr>
              <p14:xfrm>
                <a:off x="3064399" y="5168158"/>
                <a:ext cx="206280" cy="21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C71C89E-4FA2-4A4F-985B-3E46634792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55399" y="5159518"/>
                  <a:ext cx="223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100465-3332-459E-8D75-56A6BAFB6355}"/>
                    </a:ext>
                  </a:extLst>
                </p14:cNvPr>
                <p14:cNvContentPartPr/>
                <p14:nvPr/>
              </p14:nvContentPartPr>
              <p14:xfrm>
                <a:off x="3337999" y="5196238"/>
                <a:ext cx="133200" cy="171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100465-3332-459E-8D75-56A6BAFB635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28999" y="5187598"/>
                  <a:ext cx="15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A254944-1DFA-4CB0-A091-70BA8638B2D7}"/>
                    </a:ext>
                  </a:extLst>
                </p14:cNvPr>
                <p14:cNvContentPartPr/>
                <p14:nvPr/>
              </p14:nvContentPartPr>
              <p14:xfrm>
                <a:off x="3619159" y="5004718"/>
                <a:ext cx="230040" cy="173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A254944-1DFA-4CB0-A091-70BA8638B2D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610159" y="4996078"/>
                  <a:ext cx="2476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F2838DC-CA6D-44E1-B4AA-D0A3A6BE3718}"/>
              </a:ext>
            </a:extLst>
          </p:cNvPr>
          <p:cNvGrpSpPr/>
          <p:nvPr/>
        </p:nvGrpSpPr>
        <p:grpSpPr>
          <a:xfrm>
            <a:off x="4010119" y="4951438"/>
            <a:ext cx="5911200" cy="522720"/>
            <a:chOff x="4010119" y="4951438"/>
            <a:chExt cx="591120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60962EE-1609-4CA0-8D1A-E0896F2B615B}"/>
                    </a:ext>
                  </a:extLst>
                </p14:cNvPr>
                <p14:cNvContentPartPr/>
                <p14:nvPr/>
              </p14:nvContentPartPr>
              <p14:xfrm>
                <a:off x="4039279" y="5193718"/>
                <a:ext cx="60840" cy="29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60962EE-1609-4CA0-8D1A-E0896F2B615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30639" y="5185078"/>
                  <a:ext cx="7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4F2A87E-8D6D-49FE-971E-3AACC47B4564}"/>
                    </a:ext>
                  </a:extLst>
                </p14:cNvPr>
                <p14:cNvContentPartPr/>
                <p14:nvPr/>
              </p14:nvContentPartPr>
              <p14:xfrm>
                <a:off x="4010119" y="5129638"/>
                <a:ext cx="124560" cy="230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4F2A87E-8D6D-49FE-971E-3AACC47B456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01479" y="5120998"/>
                  <a:ext cx="142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BEF4E2B-23A9-4B1C-90B1-E008B0F0BD8E}"/>
                    </a:ext>
                  </a:extLst>
                </p14:cNvPr>
                <p14:cNvContentPartPr/>
                <p14:nvPr/>
              </p14:nvContentPartPr>
              <p14:xfrm>
                <a:off x="4193719" y="5106958"/>
                <a:ext cx="226080" cy="288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BEF4E2B-23A9-4B1C-90B1-E008B0F0BD8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84719" y="5098318"/>
                  <a:ext cx="243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BE5DEBD-1328-4866-9647-0A2EB47FD6CA}"/>
                    </a:ext>
                  </a:extLst>
                </p14:cNvPr>
                <p14:cNvContentPartPr/>
                <p14:nvPr/>
              </p14:nvContentPartPr>
              <p14:xfrm>
                <a:off x="4460839" y="5191918"/>
                <a:ext cx="161280" cy="184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BE5DEBD-1328-4866-9647-0A2EB47FD6C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52199" y="5183278"/>
                  <a:ext cx="178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AF8A9DC-3EDD-4D19-B0BE-249D02A615FE}"/>
                    </a:ext>
                  </a:extLst>
                </p14:cNvPr>
                <p14:cNvContentPartPr/>
                <p14:nvPr/>
              </p14:nvContentPartPr>
              <p14:xfrm>
                <a:off x="4686199" y="4991398"/>
                <a:ext cx="203760" cy="133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AF8A9DC-3EDD-4D19-B0BE-249D02A615F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77199" y="4982758"/>
                  <a:ext cx="22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9454EB-6FA6-4AA9-AEDE-05E56CE989C8}"/>
                    </a:ext>
                  </a:extLst>
                </p14:cNvPr>
                <p14:cNvContentPartPr/>
                <p14:nvPr/>
              </p14:nvContentPartPr>
              <p14:xfrm>
                <a:off x="4922719" y="5225758"/>
                <a:ext cx="285480" cy="54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9454EB-6FA6-4AA9-AEDE-05E56CE989C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13719" y="5216758"/>
                  <a:ext cx="303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D53EEF4-2A20-4595-987C-27035ACB4C44}"/>
                    </a:ext>
                  </a:extLst>
                </p14:cNvPr>
                <p14:cNvContentPartPr/>
                <p14:nvPr/>
              </p14:nvContentPartPr>
              <p14:xfrm>
                <a:off x="5036839" y="5110198"/>
                <a:ext cx="64440" cy="25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D53EEF4-2A20-4595-987C-27035ACB4C4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28199" y="5101558"/>
                  <a:ext cx="82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66CB26E-6165-497A-8EDB-15809F5A6420}"/>
                    </a:ext>
                  </a:extLst>
                </p14:cNvPr>
                <p14:cNvContentPartPr/>
                <p14:nvPr/>
              </p14:nvContentPartPr>
              <p14:xfrm>
                <a:off x="5278039" y="5092198"/>
                <a:ext cx="271440" cy="336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66CB26E-6165-497A-8EDB-15809F5A642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69039" y="5083558"/>
                  <a:ext cx="289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04C476B-0227-4860-B0B7-FA2FD175E68E}"/>
                    </a:ext>
                  </a:extLst>
                </p14:cNvPr>
                <p14:cNvContentPartPr/>
                <p14:nvPr/>
              </p14:nvContentPartPr>
              <p14:xfrm>
                <a:off x="5575759" y="5326918"/>
                <a:ext cx="10440" cy="45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04C476B-0227-4860-B0B7-FA2FD175E68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67119" y="5318278"/>
                  <a:ext cx="28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C56ACA-4BAE-4207-84DF-37B545E3C2F5}"/>
                    </a:ext>
                  </a:extLst>
                </p14:cNvPr>
                <p14:cNvContentPartPr/>
                <p14:nvPr/>
              </p14:nvContentPartPr>
              <p14:xfrm>
                <a:off x="5645959" y="5133238"/>
                <a:ext cx="232200" cy="250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C56ACA-4BAE-4207-84DF-37B545E3C2F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636959" y="5124238"/>
                  <a:ext cx="249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B263379-6850-4E9D-92BC-7E81CC8C0B71}"/>
                    </a:ext>
                  </a:extLst>
                </p14:cNvPr>
                <p14:cNvContentPartPr/>
                <p14:nvPr/>
              </p14:nvContentPartPr>
              <p14:xfrm>
                <a:off x="5887519" y="5083918"/>
                <a:ext cx="330120" cy="339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B263379-6850-4E9D-92BC-7E81CC8C0B7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78879" y="5075278"/>
                  <a:ext cx="347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F4809A1-FAFD-41E4-9F4C-5AB730ECDA64}"/>
                    </a:ext>
                  </a:extLst>
                </p14:cNvPr>
                <p14:cNvContentPartPr/>
                <p14:nvPr/>
              </p14:nvContentPartPr>
              <p14:xfrm>
                <a:off x="6258679" y="4988878"/>
                <a:ext cx="172800" cy="143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F4809A1-FAFD-41E4-9F4C-5AB730ECDA6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49679" y="4980238"/>
                  <a:ext cx="190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1F1BC5-6F8E-4397-A8D3-104E41FBD974}"/>
                    </a:ext>
                  </a:extLst>
                </p14:cNvPr>
                <p14:cNvContentPartPr/>
                <p14:nvPr/>
              </p14:nvContentPartPr>
              <p14:xfrm>
                <a:off x="6401599" y="5293078"/>
                <a:ext cx="6840" cy="10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1F1BC5-6F8E-4397-A8D3-104E41FBD9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92959" y="5284438"/>
                  <a:ext cx="24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D091975-B49F-4B12-A9E7-92ED816FF5B5}"/>
                    </a:ext>
                  </a:extLst>
                </p14:cNvPr>
                <p14:cNvContentPartPr/>
                <p14:nvPr/>
              </p14:nvContentPartPr>
              <p14:xfrm>
                <a:off x="6578719" y="5108398"/>
                <a:ext cx="187920" cy="29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D091975-B49F-4B12-A9E7-92ED816FF5B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70079" y="5099758"/>
                  <a:ext cx="205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1A428DF-7DBE-45F3-9830-333035D8073A}"/>
                    </a:ext>
                  </a:extLst>
                </p14:cNvPr>
                <p14:cNvContentPartPr/>
                <p14:nvPr/>
              </p14:nvContentPartPr>
              <p14:xfrm>
                <a:off x="6779239" y="5194438"/>
                <a:ext cx="160200" cy="227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1A428DF-7DBE-45F3-9830-333035D8073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70599" y="5185438"/>
                  <a:ext cx="177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D33B9E5-068F-4027-A746-AC652E1D9DE1}"/>
                    </a:ext>
                  </a:extLst>
                </p14:cNvPr>
                <p14:cNvContentPartPr/>
                <p14:nvPr/>
              </p14:nvContentPartPr>
              <p14:xfrm>
                <a:off x="7036999" y="5003998"/>
                <a:ext cx="117000" cy="115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D33B9E5-068F-4027-A746-AC652E1D9D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27999" y="4994998"/>
                  <a:ext cx="134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4253297-3633-479D-9F03-3D7378E985FE}"/>
                    </a:ext>
                  </a:extLst>
                </p14:cNvPr>
                <p14:cNvContentPartPr/>
                <p14:nvPr/>
              </p14:nvContentPartPr>
              <p14:xfrm>
                <a:off x="7162639" y="5273638"/>
                <a:ext cx="276840" cy="32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4253297-3633-479D-9F03-3D7378E985F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153999" y="5264638"/>
                  <a:ext cx="294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218B695-06BB-4FA3-AE5D-E8D7FAD3FC87}"/>
                    </a:ext>
                  </a:extLst>
                </p14:cNvPr>
                <p14:cNvContentPartPr/>
                <p14:nvPr/>
              </p14:nvContentPartPr>
              <p14:xfrm>
                <a:off x="7281439" y="5170678"/>
                <a:ext cx="102240" cy="248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218B695-06BB-4FA3-AE5D-E8D7FAD3FC8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272799" y="5162038"/>
                  <a:ext cx="119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D7DFF90-6786-4B7E-9DE9-4A11B03B0C77}"/>
                    </a:ext>
                  </a:extLst>
                </p14:cNvPr>
                <p14:cNvContentPartPr/>
                <p14:nvPr/>
              </p14:nvContentPartPr>
              <p14:xfrm>
                <a:off x="7615519" y="5153038"/>
                <a:ext cx="333720" cy="321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D7DFF90-6786-4B7E-9DE9-4A11B03B0C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06879" y="5144398"/>
                  <a:ext cx="351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1D37C5-4B6C-437F-8729-7CE7A2AA0371}"/>
                    </a:ext>
                  </a:extLst>
                </p14:cNvPr>
                <p14:cNvContentPartPr/>
                <p14:nvPr/>
              </p14:nvContentPartPr>
              <p14:xfrm>
                <a:off x="7900639" y="5371558"/>
                <a:ext cx="27000" cy="68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1D37C5-4B6C-437F-8729-7CE7A2AA037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91639" y="5362918"/>
                  <a:ext cx="44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C3A265F-8697-4FC0-83B3-7078B6114F99}"/>
                    </a:ext>
                  </a:extLst>
                </p14:cNvPr>
                <p14:cNvContentPartPr/>
                <p14:nvPr/>
              </p14:nvContentPartPr>
              <p14:xfrm>
                <a:off x="8008999" y="5143318"/>
                <a:ext cx="191160" cy="281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C3A265F-8697-4FC0-83B3-7078B6114F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000359" y="5134318"/>
                  <a:ext cx="208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1045196-0ED5-4613-B14D-7C157999F39E}"/>
                    </a:ext>
                  </a:extLst>
                </p14:cNvPr>
                <p14:cNvContentPartPr/>
                <p14:nvPr/>
              </p14:nvContentPartPr>
              <p14:xfrm>
                <a:off x="8182519" y="5218558"/>
                <a:ext cx="236160" cy="243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1045196-0ED5-4613-B14D-7C157999F39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173879" y="5209558"/>
                  <a:ext cx="253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4F39A82-E30E-4BD5-BB22-27FB004FDF96}"/>
                    </a:ext>
                  </a:extLst>
                </p14:cNvPr>
                <p14:cNvContentPartPr/>
                <p14:nvPr/>
              </p14:nvContentPartPr>
              <p14:xfrm>
                <a:off x="8594359" y="5290558"/>
                <a:ext cx="6480" cy="20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4F39A82-E30E-4BD5-BB22-27FB004FDF9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85719" y="5281558"/>
                  <a:ext cx="24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F654030-40D6-411E-9E33-C63535B2328E}"/>
                    </a:ext>
                  </a:extLst>
                </p14:cNvPr>
                <p14:cNvContentPartPr/>
                <p14:nvPr/>
              </p14:nvContentPartPr>
              <p14:xfrm>
                <a:off x="8725759" y="5166358"/>
                <a:ext cx="183960" cy="128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F654030-40D6-411E-9E33-C63535B2328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17119" y="5157358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6F2E6A-5FFB-462F-B40A-BEB6F5048A27}"/>
                    </a:ext>
                  </a:extLst>
                </p14:cNvPr>
                <p14:cNvContentPartPr/>
                <p14:nvPr/>
              </p14:nvContentPartPr>
              <p14:xfrm>
                <a:off x="8837359" y="5087878"/>
                <a:ext cx="157320" cy="369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6F2E6A-5FFB-462F-B40A-BEB6F5048A2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828719" y="5079238"/>
                  <a:ext cx="174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F8BA3C9-393A-4851-8F78-A8927D0A654A}"/>
                    </a:ext>
                  </a:extLst>
                </p14:cNvPr>
                <p14:cNvContentPartPr/>
                <p14:nvPr/>
              </p14:nvContentPartPr>
              <p14:xfrm>
                <a:off x="9005839" y="5235478"/>
                <a:ext cx="150120" cy="200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F8BA3C9-393A-4851-8F78-A8927D0A654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997199" y="5226838"/>
                  <a:ext cx="167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A4AA319-94B3-4A77-8A67-E988BBEDFD0B}"/>
                    </a:ext>
                  </a:extLst>
                </p14:cNvPr>
                <p14:cNvContentPartPr/>
                <p14:nvPr/>
              </p14:nvContentPartPr>
              <p14:xfrm>
                <a:off x="9331279" y="5056558"/>
                <a:ext cx="143280" cy="127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A4AA319-94B3-4A77-8A67-E988BBEDFD0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22639" y="5047918"/>
                  <a:ext cx="160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3E13240-7AB8-43D5-8992-B1DB22AA41F7}"/>
                    </a:ext>
                  </a:extLst>
                </p14:cNvPr>
                <p14:cNvContentPartPr/>
                <p14:nvPr/>
              </p14:nvContentPartPr>
              <p14:xfrm>
                <a:off x="8075239" y="4951438"/>
                <a:ext cx="1846080" cy="58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3E13240-7AB8-43D5-8992-B1DB22AA41F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66239" y="4942798"/>
                  <a:ext cx="18637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F6B3C4-D6D0-4E15-97B0-F9544DC91F70}"/>
              </a:ext>
            </a:extLst>
          </p:cNvPr>
          <p:cNvGrpSpPr/>
          <p:nvPr/>
        </p:nvGrpSpPr>
        <p:grpSpPr>
          <a:xfrm>
            <a:off x="248119" y="2115772"/>
            <a:ext cx="340200" cy="229320"/>
            <a:chOff x="248119" y="2115772"/>
            <a:chExt cx="3402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38C7EE-AD70-4AE6-B6DB-853A89EF4219}"/>
                    </a:ext>
                  </a:extLst>
                </p14:cNvPr>
                <p14:cNvContentPartPr/>
                <p14:nvPr/>
              </p14:nvContentPartPr>
              <p14:xfrm>
                <a:off x="248119" y="2115772"/>
                <a:ext cx="212400" cy="22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38C7EE-AD70-4AE6-B6DB-853A89EF421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9479" y="2106772"/>
                  <a:ext cx="230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325CC4-B30C-4E5E-9ACC-A8261722318C}"/>
                    </a:ext>
                  </a:extLst>
                </p14:cNvPr>
                <p14:cNvContentPartPr/>
                <p14:nvPr/>
              </p14:nvContentPartPr>
              <p14:xfrm>
                <a:off x="574279" y="2265172"/>
                <a:ext cx="14040" cy="4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325CC4-B30C-4E5E-9ACC-A8261722318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5639" y="2256172"/>
                  <a:ext cx="316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D906A5B-2007-4BD0-AB92-E3CC577B5BA9}"/>
              </a:ext>
            </a:extLst>
          </p:cNvPr>
          <p:cNvGrpSpPr/>
          <p:nvPr/>
        </p:nvGrpSpPr>
        <p:grpSpPr>
          <a:xfrm>
            <a:off x="189799" y="3483772"/>
            <a:ext cx="301320" cy="448560"/>
            <a:chOff x="189799" y="3483772"/>
            <a:chExt cx="3013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CB3F3D6-DA92-4F68-AD02-A0A482CBD117}"/>
                    </a:ext>
                  </a:extLst>
                </p14:cNvPr>
                <p14:cNvContentPartPr/>
                <p14:nvPr/>
              </p14:nvContentPartPr>
              <p14:xfrm>
                <a:off x="189799" y="3483772"/>
                <a:ext cx="189000" cy="44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CB3F3D6-DA92-4F68-AD02-A0A482CBD11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0799" y="3475132"/>
                  <a:ext cx="206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5482DFF-4570-4354-B130-6BCDDA9A06F2}"/>
                    </a:ext>
                  </a:extLst>
                </p14:cNvPr>
                <p14:cNvContentPartPr/>
                <p14:nvPr/>
              </p14:nvContentPartPr>
              <p14:xfrm>
                <a:off x="465919" y="3915052"/>
                <a:ext cx="25200" cy="4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5482DFF-4570-4354-B130-6BCDDA9A06F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56919" y="3906052"/>
                  <a:ext cx="4284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63000FD-08B1-4FF3-97AF-D6FD8515933B}"/>
                  </a:ext>
                </a:extLst>
              </p14:cNvPr>
              <p14:cNvContentPartPr/>
              <p14:nvPr/>
            </p14:nvContentPartPr>
            <p14:xfrm>
              <a:off x="3698719" y="2673358"/>
              <a:ext cx="1220400" cy="601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63000FD-08B1-4FF3-97AF-D6FD8515933B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690079" y="2664718"/>
                <a:ext cx="1238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DB4E55A-875B-44D7-89BD-6F344F243F5D}"/>
                  </a:ext>
                </a:extLst>
              </p14:cNvPr>
              <p14:cNvContentPartPr/>
              <p14:nvPr/>
            </p14:nvContentPartPr>
            <p14:xfrm>
              <a:off x="6744679" y="2699998"/>
              <a:ext cx="1141920" cy="709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DB4E55A-875B-44D7-89BD-6F344F243F5D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736039" y="2690998"/>
                <a:ext cx="11595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98EE849-1248-48BE-82ED-3F504F4E7F6F}"/>
                  </a:ext>
                </a:extLst>
              </p14:cNvPr>
              <p14:cNvContentPartPr/>
              <p14:nvPr/>
            </p14:nvContentPartPr>
            <p14:xfrm>
              <a:off x="9684439" y="2716198"/>
              <a:ext cx="1010520" cy="885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98EE849-1248-48BE-82ED-3F504F4E7F6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675439" y="2707558"/>
                <a:ext cx="1028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894E398-55FF-4B44-A0AF-0763620986C6}"/>
                  </a:ext>
                </a:extLst>
              </p14:cNvPr>
              <p14:cNvContentPartPr/>
              <p14:nvPr/>
            </p14:nvContentPartPr>
            <p14:xfrm>
              <a:off x="4855399" y="3463558"/>
              <a:ext cx="328680" cy="720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894E398-55FF-4B44-A0AF-0763620986C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846399" y="3454558"/>
                <a:ext cx="346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499AC84-4E70-4D3F-A43F-965D9AE2AC30}"/>
                  </a:ext>
                </a:extLst>
              </p14:cNvPr>
              <p14:cNvContentPartPr/>
              <p14:nvPr/>
            </p14:nvContentPartPr>
            <p14:xfrm>
              <a:off x="7795159" y="3461758"/>
              <a:ext cx="504360" cy="63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499AC84-4E70-4D3F-A43F-965D9AE2AC3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786519" y="3453118"/>
                <a:ext cx="522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FD7C8FB-7341-40EE-9361-A1DEC3798A74}"/>
                  </a:ext>
                </a:extLst>
              </p14:cNvPr>
              <p14:cNvContentPartPr/>
              <p14:nvPr/>
            </p14:nvContentPartPr>
            <p14:xfrm>
              <a:off x="10645999" y="3390118"/>
              <a:ext cx="222840" cy="406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FD7C8FB-7341-40EE-9361-A1DEC3798A74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637359" y="3381118"/>
                <a:ext cx="240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21C51EA-69F4-40E2-9B56-773B562E3251}"/>
                  </a:ext>
                </a:extLst>
              </p14:cNvPr>
              <p14:cNvContentPartPr/>
              <p14:nvPr/>
            </p14:nvContentPartPr>
            <p14:xfrm>
              <a:off x="4206679" y="5507278"/>
              <a:ext cx="151560" cy="640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21C51EA-69F4-40E2-9B56-773B562E3251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4197679" y="5498638"/>
                <a:ext cx="1692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88CDA21-6C93-4215-A060-70287AD3FDC7}"/>
                  </a:ext>
                </a:extLst>
              </p14:cNvPr>
              <p14:cNvContentPartPr/>
              <p14:nvPr/>
            </p14:nvContentPartPr>
            <p14:xfrm>
              <a:off x="6646039" y="5529958"/>
              <a:ext cx="145800" cy="435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88CDA21-6C93-4215-A060-70287AD3FDC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6637039" y="5520958"/>
                <a:ext cx="163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28A0F42-525B-4907-AC33-7F10205A57A0}"/>
                  </a:ext>
                </a:extLst>
              </p14:cNvPr>
              <p14:cNvContentPartPr/>
              <p14:nvPr/>
            </p14:nvContentPartPr>
            <p14:xfrm>
              <a:off x="8878759" y="5554798"/>
              <a:ext cx="144000" cy="403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28A0F42-525B-4907-AC33-7F10205A57A0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8869759" y="5545798"/>
                <a:ext cx="161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4171718-8C5C-486A-B22D-22AEC1E1F47E}"/>
                  </a:ext>
                </a:extLst>
              </p14:cNvPr>
              <p14:cNvContentPartPr/>
              <p14:nvPr/>
            </p14:nvContentPartPr>
            <p14:xfrm>
              <a:off x="-107561" y="-841628"/>
              <a:ext cx="6120" cy="3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4171718-8C5C-486A-B22D-22AEC1E1F47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-116201" y="-850268"/>
                <a:ext cx="23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A56FCC7-7675-4CA2-95DB-88799E9E9F8B}"/>
                  </a:ext>
                </a:extLst>
              </p14:cNvPr>
              <p14:cNvContentPartPr/>
              <p14:nvPr/>
            </p14:nvContentPartPr>
            <p14:xfrm>
              <a:off x="-124751" y="-863228"/>
              <a:ext cx="34920" cy="270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A56FCC7-7675-4CA2-95DB-88799E9E9F8B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-133391" y="-871868"/>
                <a:ext cx="5256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59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2DAE07-F807-489B-933B-B09C6165CA9D}"/>
              </a:ext>
            </a:extLst>
          </p:cNvPr>
          <p:cNvGrpSpPr/>
          <p:nvPr/>
        </p:nvGrpSpPr>
        <p:grpSpPr>
          <a:xfrm>
            <a:off x="566719" y="229318"/>
            <a:ext cx="955800" cy="439920"/>
            <a:chOff x="566719" y="229318"/>
            <a:chExt cx="9558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842318-2E86-418A-9202-4F05E3D133B3}"/>
                    </a:ext>
                  </a:extLst>
                </p14:cNvPr>
                <p14:cNvContentPartPr/>
                <p14:nvPr/>
              </p14:nvContentPartPr>
              <p14:xfrm>
                <a:off x="566719" y="229318"/>
                <a:ext cx="524160" cy="439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842318-2E86-418A-9202-4F05E3D133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7719" y="220678"/>
                  <a:ext cx="541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50050F-DF31-4E31-B6E6-7168BEFE1B4A}"/>
                    </a:ext>
                  </a:extLst>
                </p14:cNvPr>
                <p14:cNvContentPartPr/>
                <p14:nvPr/>
              </p14:nvContentPartPr>
              <p14:xfrm>
                <a:off x="634759" y="469078"/>
                <a:ext cx="270720" cy="30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50050F-DF31-4E31-B6E6-7168BEFE1B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119" y="460438"/>
                  <a:ext cx="288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9414F2-20F9-47C8-9EF7-2C7B7904606F}"/>
                    </a:ext>
                  </a:extLst>
                </p14:cNvPr>
                <p14:cNvContentPartPr/>
                <p14:nvPr/>
              </p14:nvContentPartPr>
              <p14:xfrm>
                <a:off x="1035439" y="444958"/>
                <a:ext cx="266040" cy="19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9414F2-20F9-47C8-9EF7-2C7B79046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439" y="435958"/>
                  <a:ext cx="28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551C7F-E814-4303-AD22-49F6786AB916}"/>
                    </a:ext>
                  </a:extLst>
                </p14:cNvPr>
                <p14:cNvContentPartPr/>
                <p14:nvPr/>
              </p14:nvContentPartPr>
              <p14:xfrm>
                <a:off x="1061359" y="376558"/>
                <a:ext cx="200520" cy="20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551C7F-E814-4303-AD22-49F6786AB9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2359" y="367918"/>
                  <a:ext cx="218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10E6B3-7891-4847-AEC1-4F30CFF49C41}"/>
                    </a:ext>
                  </a:extLst>
                </p14:cNvPr>
                <p14:cNvContentPartPr/>
                <p14:nvPr/>
              </p14:nvContentPartPr>
              <p14:xfrm>
                <a:off x="1510639" y="381238"/>
                <a:ext cx="1188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10E6B3-7891-4847-AEC1-4F30CFF49C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1639" y="372238"/>
                  <a:ext cx="2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D7ED83-99FE-44D5-92AB-A30B53916638}"/>
                    </a:ext>
                  </a:extLst>
                </p14:cNvPr>
                <p14:cNvContentPartPr/>
                <p14:nvPr/>
              </p14:nvContentPartPr>
              <p14:xfrm>
                <a:off x="1494079" y="620998"/>
                <a:ext cx="6120" cy="1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D7ED83-99FE-44D5-92AB-A30B539166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5079" y="611998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D990D1-2A29-456E-A75B-FE5A71CF3820}"/>
              </a:ext>
            </a:extLst>
          </p:cNvPr>
          <p:cNvGrpSpPr/>
          <p:nvPr/>
        </p:nvGrpSpPr>
        <p:grpSpPr>
          <a:xfrm>
            <a:off x="1820599" y="158038"/>
            <a:ext cx="1142280" cy="377640"/>
            <a:chOff x="1820599" y="158038"/>
            <a:chExt cx="1142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094B95-CAAC-44E4-A0A8-F8DEA027D032}"/>
                    </a:ext>
                  </a:extLst>
                </p14:cNvPr>
                <p14:cNvContentPartPr/>
                <p14:nvPr/>
              </p14:nvContentPartPr>
              <p14:xfrm>
                <a:off x="1962799" y="158038"/>
                <a:ext cx="122040" cy="23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094B95-CAAC-44E4-A0A8-F8DEA027D0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3799" y="149038"/>
                  <a:ext cx="13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D767FA-B42E-48AE-923D-919003B49DA4}"/>
                    </a:ext>
                  </a:extLst>
                </p14:cNvPr>
                <p14:cNvContentPartPr/>
                <p14:nvPr/>
              </p14:nvContentPartPr>
              <p14:xfrm>
                <a:off x="2013199" y="158398"/>
                <a:ext cx="131760" cy="25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D767FA-B42E-48AE-923D-919003B49D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4199" y="149398"/>
                  <a:ext cx="149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A68E95-5DF3-4DDB-9252-4E9D6699F356}"/>
                    </a:ext>
                  </a:extLst>
                </p14:cNvPr>
                <p14:cNvContentPartPr/>
                <p14:nvPr/>
              </p14:nvContentPartPr>
              <p14:xfrm>
                <a:off x="1827079" y="281158"/>
                <a:ext cx="321840" cy="70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A68E95-5DF3-4DDB-9252-4E9D6699F3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8079" y="272158"/>
                  <a:ext cx="339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BFF95B-A78C-4263-9E5E-37317CB684B1}"/>
                    </a:ext>
                  </a:extLst>
                </p14:cNvPr>
                <p14:cNvContentPartPr/>
                <p14:nvPr/>
              </p14:nvContentPartPr>
              <p14:xfrm>
                <a:off x="1820599" y="160198"/>
                <a:ext cx="688320" cy="36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BFF95B-A78C-4263-9E5E-37317CB684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1599" y="151198"/>
                  <a:ext cx="705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E61A37-9085-494E-8293-2676347D9EA4}"/>
                    </a:ext>
                  </a:extLst>
                </p14:cNvPr>
                <p14:cNvContentPartPr/>
                <p14:nvPr/>
              </p14:nvContentPartPr>
              <p14:xfrm>
                <a:off x="2508559" y="245878"/>
                <a:ext cx="454320" cy="28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E61A37-9085-494E-8293-2676347D9E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9559" y="236878"/>
                  <a:ext cx="471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42C38E-30DF-4682-890B-6F9B8BE21CD9}"/>
              </a:ext>
            </a:extLst>
          </p:cNvPr>
          <p:cNvGrpSpPr/>
          <p:nvPr/>
        </p:nvGrpSpPr>
        <p:grpSpPr>
          <a:xfrm>
            <a:off x="8569159" y="56518"/>
            <a:ext cx="1561320" cy="395640"/>
            <a:chOff x="8569159" y="56518"/>
            <a:chExt cx="156132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9168C9-6B05-468A-A039-C9903AC46EE7}"/>
                    </a:ext>
                  </a:extLst>
                </p14:cNvPr>
                <p14:cNvContentPartPr/>
                <p14:nvPr/>
              </p14:nvContentPartPr>
              <p14:xfrm>
                <a:off x="8569159" y="240118"/>
                <a:ext cx="297000" cy="20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9168C9-6B05-468A-A039-C9903AC46E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0519" y="231478"/>
                  <a:ext cx="314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DDB7AC-8639-4A19-91D0-D38D5B518248}"/>
                    </a:ext>
                  </a:extLst>
                </p14:cNvPr>
                <p14:cNvContentPartPr/>
                <p14:nvPr/>
              </p14:nvContentPartPr>
              <p14:xfrm>
                <a:off x="8875159" y="281518"/>
                <a:ext cx="180720" cy="144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DDB7AC-8639-4A19-91D0-D38D5B5182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66159" y="272878"/>
                  <a:ext cx="198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B54313-CBBB-4E7F-8473-5C81A2C18FE7}"/>
                    </a:ext>
                  </a:extLst>
                </p14:cNvPr>
                <p14:cNvContentPartPr/>
                <p14:nvPr/>
              </p14:nvContentPartPr>
              <p14:xfrm>
                <a:off x="9089359" y="288718"/>
                <a:ext cx="133560" cy="156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B54313-CBBB-4E7F-8473-5C81A2C18F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80719" y="279718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D4A6CF-ACA3-4B0A-AC8A-A4B2AC5D9921}"/>
                    </a:ext>
                  </a:extLst>
                </p14:cNvPr>
                <p14:cNvContentPartPr/>
                <p14:nvPr/>
              </p14:nvContentPartPr>
              <p14:xfrm>
                <a:off x="9318319" y="261358"/>
                <a:ext cx="205920" cy="19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D4A6CF-ACA3-4B0A-AC8A-A4B2AC5D99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09319" y="252718"/>
                  <a:ext cx="223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A0B974-E490-4353-9BB6-B810EED745FD}"/>
                    </a:ext>
                  </a:extLst>
                </p14:cNvPr>
                <p14:cNvContentPartPr/>
                <p14:nvPr/>
              </p14:nvContentPartPr>
              <p14:xfrm>
                <a:off x="9357199" y="56518"/>
                <a:ext cx="348840" cy="34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A0B974-E490-4353-9BB6-B810EED745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48199" y="47878"/>
                  <a:ext cx="366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FF6EAA-D20C-4DDE-93B6-575EE84C349F}"/>
                    </a:ext>
                  </a:extLst>
                </p14:cNvPr>
                <p14:cNvContentPartPr/>
                <p14:nvPr/>
              </p14:nvContentPartPr>
              <p14:xfrm>
                <a:off x="9585799" y="228598"/>
                <a:ext cx="218160" cy="14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FF6EAA-D20C-4DDE-93B6-575EE84C34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77159" y="219958"/>
                  <a:ext cx="235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371ACC-1252-4414-97BA-514E462807C9}"/>
                    </a:ext>
                  </a:extLst>
                </p14:cNvPr>
                <p14:cNvContentPartPr/>
                <p14:nvPr/>
              </p14:nvContentPartPr>
              <p14:xfrm>
                <a:off x="9764719" y="298798"/>
                <a:ext cx="365760" cy="14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371ACC-1252-4414-97BA-514E462807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55719" y="289798"/>
                  <a:ext cx="3834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BB4195F-D397-4764-BA8B-D028BBAB68F6}"/>
              </a:ext>
            </a:extLst>
          </p:cNvPr>
          <p:cNvGrpSpPr/>
          <p:nvPr/>
        </p:nvGrpSpPr>
        <p:grpSpPr>
          <a:xfrm>
            <a:off x="453319" y="800998"/>
            <a:ext cx="1036440" cy="565200"/>
            <a:chOff x="453319" y="800998"/>
            <a:chExt cx="103644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084D41-691B-4AF7-A5AC-9C10A2FC7500}"/>
                    </a:ext>
                  </a:extLst>
                </p14:cNvPr>
                <p14:cNvContentPartPr/>
                <p14:nvPr/>
              </p14:nvContentPartPr>
              <p14:xfrm>
                <a:off x="453319" y="1090438"/>
                <a:ext cx="294840" cy="275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084D41-691B-4AF7-A5AC-9C10A2FC75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4319" y="1081438"/>
                  <a:ext cx="312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69C540-E587-4E8A-A5E8-95018F6745EC}"/>
                    </a:ext>
                  </a:extLst>
                </p14:cNvPr>
                <p14:cNvContentPartPr/>
                <p14:nvPr/>
              </p14:nvContentPartPr>
              <p14:xfrm>
                <a:off x="775159" y="800998"/>
                <a:ext cx="292320" cy="49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69C540-E587-4E8A-A5E8-95018F6745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6519" y="791998"/>
                  <a:ext cx="3099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9DBD56-874B-4E09-840D-02DE416E4915}"/>
                    </a:ext>
                  </a:extLst>
                </p14:cNvPr>
                <p14:cNvContentPartPr/>
                <p14:nvPr/>
              </p14:nvContentPartPr>
              <p14:xfrm>
                <a:off x="1046239" y="1154158"/>
                <a:ext cx="52560" cy="79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9DBD56-874B-4E09-840D-02DE416E49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7599" y="1145158"/>
                  <a:ext cx="70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01EE19-0D96-4AC5-9C19-9BA5DB30E31A}"/>
                    </a:ext>
                  </a:extLst>
                </p14:cNvPr>
                <p14:cNvContentPartPr/>
                <p14:nvPr/>
              </p14:nvContentPartPr>
              <p14:xfrm>
                <a:off x="1168999" y="1127518"/>
                <a:ext cx="320760" cy="20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01EE19-0D96-4AC5-9C19-9BA5DB30E3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0359" y="1118518"/>
                  <a:ext cx="338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B5E32D-705C-45EC-9C4C-079095DC1ABB}"/>
              </a:ext>
            </a:extLst>
          </p:cNvPr>
          <p:cNvGrpSpPr/>
          <p:nvPr/>
        </p:nvGrpSpPr>
        <p:grpSpPr>
          <a:xfrm>
            <a:off x="2110399" y="918718"/>
            <a:ext cx="644760" cy="363600"/>
            <a:chOff x="2110399" y="918718"/>
            <a:chExt cx="6447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356C81-B396-490B-8DAF-D1938DB0ACDA}"/>
                    </a:ext>
                  </a:extLst>
                </p14:cNvPr>
                <p14:cNvContentPartPr/>
                <p14:nvPr/>
              </p14:nvContentPartPr>
              <p14:xfrm>
                <a:off x="2110399" y="918718"/>
                <a:ext cx="265320" cy="36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356C81-B396-490B-8DAF-D1938DB0AC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01399" y="910078"/>
                  <a:ext cx="282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C73D93-4E0D-405A-A7D3-B5D421C4A913}"/>
                    </a:ext>
                  </a:extLst>
                </p14:cNvPr>
                <p14:cNvContentPartPr/>
                <p14:nvPr/>
              </p14:nvContentPartPr>
              <p14:xfrm>
                <a:off x="2363839" y="1114558"/>
                <a:ext cx="63000" cy="10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C73D93-4E0D-405A-A7D3-B5D421C4A9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55199" y="1105918"/>
                  <a:ext cx="80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E68632-1D44-4AD9-AF52-BC3ED22B553B}"/>
                    </a:ext>
                  </a:extLst>
                </p14:cNvPr>
                <p14:cNvContentPartPr/>
                <p14:nvPr/>
              </p14:nvContentPartPr>
              <p14:xfrm>
                <a:off x="2548159" y="1074958"/>
                <a:ext cx="207000" cy="16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E68632-1D44-4AD9-AF52-BC3ED22B55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39519" y="1066318"/>
                  <a:ext cx="2246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AE9C67-5B21-439C-9FB2-5D4FB7F5C97E}"/>
              </a:ext>
            </a:extLst>
          </p:cNvPr>
          <p:cNvGrpSpPr/>
          <p:nvPr/>
        </p:nvGrpSpPr>
        <p:grpSpPr>
          <a:xfrm>
            <a:off x="3053959" y="-64802"/>
            <a:ext cx="5132880" cy="1718640"/>
            <a:chOff x="3053959" y="-64802"/>
            <a:chExt cx="5132880" cy="17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6B9244-8024-40FF-8350-8747F13556FB}"/>
                    </a:ext>
                  </a:extLst>
                </p14:cNvPr>
                <p14:cNvContentPartPr/>
                <p14:nvPr/>
              </p14:nvContentPartPr>
              <p14:xfrm>
                <a:off x="3724279" y="304558"/>
                <a:ext cx="145080" cy="21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6B9244-8024-40FF-8350-8747F13556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5639" y="295558"/>
                  <a:ext cx="162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B29F29-F80A-4B14-9ABE-C8341DD95DDD}"/>
                    </a:ext>
                  </a:extLst>
                </p14:cNvPr>
                <p14:cNvContentPartPr/>
                <p14:nvPr/>
              </p14:nvContentPartPr>
              <p14:xfrm>
                <a:off x="3606919" y="219238"/>
                <a:ext cx="411840" cy="9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B29F29-F80A-4B14-9ABE-C8341DD95D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8279" y="210238"/>
                  <a:ext cx="429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C5AF23-1331-4EF6-94B0-72C1571EEC55}"/>
                    </a:ext>
                  </a:extLst>
                </p14:cNvPr>
                <p14:cNvContentPartPr/>
                <p14:nvPr/>
              </p14:nvContentPartPr>
              <p14:xfrm>
                <a:off x="3969799" y="152278"/>
                <a:ext cx="268920" cy="32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C5AF23-1331-4EF6-94B0-72C1571EEC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61159" y="143278"/>
                  <a:ext cx="286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70EC8C-0742-4D4B-99D3-BA79A9D904FF}"/>
                    </a:ext>
                  </a:extLst>
                </p14:cNvPr>
                <p14:cNvContentPartPr/>
                <p14:nvPr/>
              </p14:nvContentPartPr>
              <p14:xfrm>
                <a:off x="4242319" y="344878"/>
                <a:ext cx="174960" cy="14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70EC8C-0742-4D4B-99D3-BA79A9D90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33319" y="335878"/>
                  <a:ext cx="19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B816AA-CCCB-49FA-B03B-CFCA058166BB}"/>
                    </a:ext>
                  </a:extLst>
                </p14:cNvPr>
                <p14:cNvContentPartPr/>
                <p14:nvPr/>
              </p14:nvContentPartPr>
              <p14:xfrm>
                <a:off x="4864759" y="52558"/>
                <a:ext cx="297720" cy="49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B816AA-CCCB-49FA-B03B-CFCA058166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55759" y="43918"/>
                  <a:ext cx="315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D6B963-3689-4746-819A-5E3C8AB0558D}"/>
                    </a:ext>
                  </a:extLst>
                </p14:cNvPr>
                <p14:cNvContentPartPr/>
                <p14:nvPr/>
              </p14:nvContentPartPr>
              <p14:xfrm>
                <a:off x="4831639" y="249838"/>
                <a:ext cx="367200" cy="11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D6B963-3689-4746-819A-5E3C8AB055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22639" y="240838"/>
                  <a:ext cx="38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B6E992-78CD-486B-A136-A26C6DB77EBE}"/>
                    </a:ext>
                  </a:extLst>
                </p14:cNvPr>
                <p14:cNvContentPartPr/>
                <p14:nvPr/>
              </p14:nvContentPartPr>
              <p14:xfrm>
                <a:off x="5089759" y="48238"/>
                <a:ext cx="302040" cy="41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B6E992-78CD-486B-A136-A26C6DB77E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81119" y="39598"/>
                  <a:ext cx="3196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42427F-A315-4110-9230-95FFB0F985A1}"/>
                    </a:ext>
                  </a:extLst>
                </p14:cNvPr>
                <p14:cNvContentPartPr/>
                <p14:nvPr/>
              </p14:nvContentPartPr>
              <p14:xfrm>
                <a:off x="5367319" y="337678"/>
                <a:ext cx="77400" cy="107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42427F-A315-4110-9230-95FFB0F985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58319" y="329038"/>
                  <a:ext cx="95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927CF6-A9CE-4914-AB79-9D01AFEAB6FA}"/>
                    </a:ext>
                  </a:extLst>
                </p14:cNvPr>
                <p14:cNvContentPartPr/>
                <p14:nvPr/>
              </p14:nvContentPartPr>
              <p14:xfrm>
                <a:off x="5491159" y="299518"/>
                <a:ext cx="187200" cy="173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927CF6-A9CE-4914-AB79-9D01AFEAB6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82159" y="290878"/>
                  <a:ext cx="204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E96690-7881-45FC-9C19-C983EA1A6DB4}"/>
                    </a:ext>
                  </a:extLst>
                </p14:cNvPr>
                <p14:cNvContentPartPr/>
                <p14:nvPr/>
              </p14:nvContentPartPr>
              <p14:xfrm>
                <a:off x="5675119" y="80638"/>
                <a:ext cx="367560" cy="38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E96690-7881-45FC-9C19-C983EA1A6D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6479" y="71998"/>
                  <a:ext cx="3852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3F8929-D083-4825-B4D0-A870A28116E4}"/>
                    </a:ext>
                  </a:extLst>
                </p14:cNvPr>
                <p14:cNvContentPartPr/>
                <p14:nvPr/>
              </p14:nvContentPartPr>
              <p14:xfrm>
                <a:off x="5783479" y="379438"/>
                <a:ext cx="482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3F8929-D083-4825-B4D0-A870A28116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74839" y="370438"/>
                  <a:ext cx="65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CC2409-5F72-40B6-84B4-E60D4C532A91}"/>
                    </a:ext>
                  </a:extLst>
                </p14:cNvPr>
                <p14:cNvContentPartPr/>
                <p14:nvPr/>
              </p14:nvContentPartPr>
              <p14:xfrm>
                <a:off x="5926039" y="315358"/>
                <a:ext cx="245520" cy="16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CC2409-5F72-40B6-84B4-E60D4C532A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17039" y="306718"/>
                  <a:ext cx="263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02602B-39BE-4424-BB82-98BD0FEBB509}"/>
                    </a:ext>
                  </a:extLst>
                </p14:cNvPr>
                <p14:cNvContentPartPr/>
                <p14:nvPr/>
              </p14:nvContentPartPr>
              <p14:xfrm>
                <a:off x="6244639" y="270718"/>
                <a:ext cx="195480" cy="19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02602B-39BE-4424-BB82-98BD0FEBB5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35639" y="262078"/>
                  <a:ext cx="213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6E40D5-780E-4803-912C-CEBFAEFC138A}"/>
                    </a:ext>
                  </a:extLst>
                </p14:cNvPr>
                <p14:cNvContentPartPr/>
                <p14:nvPr/>
              </p14:nvContentPartPr>
              <p14:xfrm>
                <a:off x="6438319" y="259918"/>
                <a:ext cx="133560" cy="22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6E40D5-780E-4803-912C-CEBFAEFC13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29319" y="251278"/>
                  <a:ext cx="151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E08804-D9A8-4E1A-8871-CA91C9941A62}"/>
                    </a:ext>
                  </a:extLst>
                </p14:cNvPr>
                <p14:cNvContentPartPr/>
                <p14:nvPr/>
              </p14:nvContentPartPr>
              <p14:xfrm>
                <a:off x="6591679" y="218878"/>
                <a:ext cx="257040" cy="220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E08804-D9A8-4E1A-8871-CA91C9941A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3039" y="209878"/>
                  <a:ext cx="274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8D4323-2732-48D8-9B76-CD0A057651DC}"/>
                    </a:ext>
                  </a:extLst>
                </p14:cNvPr>
                <p14:cNvContentPartPr/>
                <p14:nvPr/>
              </p14:nvContentPartPr>
              <p14:xfrm>
                <a:off x="7181719" y="322558"/>
                <a:ext cx="195840" cy="9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8D4323-2732-48D8-9B76-CD0A057651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72719" y="313918"/>
                  <a:ext cx="213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F3D4A1-49AB-4A15-A484-8EBE0E158FB7}"/>
                    </a:ext>
                  </a:extLst>
                </p14:cNvPr>
                <p14:cNvContentPartPr/>
                <p14:nvPr/>
              </p14:nvContentPartPr>
              <p14:xfrm>
                <a:off x="7496719" y="-64802"/>
                <a:ext cx="364320" cy="540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F3D4A1-49AB-4A15-A484-8EBE0E158F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88079" y="-73802"/>
                  <a:ext cx="3819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29F164-5E3B-43FB-92BD-9FFFC5DC2F57}"/>
                    </a:ext>
                  </a:extLst>
                </p14:cNvPr>
                <p14:cNvContentPartPr/>
                <p14:nvPr/>
              </p14:nvContentPartPr>
              <p14:xfrm>
                <a:off x="7479079" y="279358"/>
                <a:ext cx="243360" cy="3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29F164-5E3B-43FB-92BD-9FFFC5DC2F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70079" y="270718"/>
                  <a:ext cx="261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4E5CD7-C757-48D3-8A5C-69F8ED038F6E}"/>
                    </a:ext>
                  </a:extLst>
                </p14:cNvPr>
                <p14:cNvContentPartPr/>
                <p14:nvPr/>
              </p14:nvContentPartPr>
              <p14:xfrm>
                <a:off x="7970839" y="292318"/>
                <a:ext cx="216000" cy="15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4E5CD7-C757-48D3-8A5C-69F8ED038F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2199" y="283318"/>
                  <a:ext cx="23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AE7E1BD-08F4-48FA-9DF4-A04F26C4371C}"/>
                    </a:ext>
                  </a:extLst>
                </p14:cNvPr>
                <p14:cNvContentPartPr/>
                <p14:nvPr/>
              </p14:nvContentPartPr>
              <p14:xfrm>
                <a:off x="3053959" y="1065598"/>
                <a:ext cx="32328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AE7E1BD-08F4-48FA-9DF4-A04F26C437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5319" y="1056598"/>
                  <a:ext cx="340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BFAC4B-D9A1-462F-AF3C-6EFFDF16A61C}"/>
                    </a:ext>
                  </a:extLst>
                </p14:cNvPr>
                <p14:cNvContentPartPr/>
                <p14:nvPr/>
              </p14:nvContentPartPr>
              <p14:xfrm>
                <a:off x="3458239" y="1016998"/>
                <a:ext cx="389520" cy="17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BFAC4B-D9A1-462F-AF3C-6EFFDF16A6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9599" y="1008358"/>
                  <a:ext cx="407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E31B8F-5073-41EF-AAA1-2D8D87A78962}"/>
                    </a:ext>
                  </a:extLst>
                </p14:cNvPr>
                <p14:cNvContentPartPr/>
                <p14:nvPr/>
              </p14:nvContentPartPr>
              <p14:xfrm>
                <a:off x="3963319" y="830158"/>
                <a:ext cx="123120" cy="486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E31B8F-5073-41EF-AAA1-2D8D87A7896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54679" y="821518"/>
                  <a:ext cx="140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2C95FA-DE53-4AA3-AD68-878E06B24C06}"/>
                    </a:ext>
                  </a:extLst>
                </p14:cNvPr>
                <p14:cNvContentPartPr/>
                <p14:nvPr/>
              </p14:nvContentPartPr>
              <p14:xfrm>
                <a:off x="4487119" y="1034998"/>
                <a:ext cx="43560" cy="11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2C95FA-DE53-4AA3-AD68-878E06B24C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78119" y="1025998"/>
                  <a:ext cx="61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9D8954-8B15-49A4-862B-FFF7E1110217}"/>
                    </a:ext>
                  </a:extLst>
                </p14:cNvPr>
                <p14:cNvContentPartPr/>
                <p14:nvPr/>
              </p14:nvContentPartPr>
              <p14:xfrm>
                <a:off x="4616719" y="884878"/>
                <a:ext cx="15120" cy="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9D8954-8B15-49A4-862B-FFF7E11102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07719" y="876238"/>
                  <a:ext cx="32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977E7BB-D76A-4083-9567-C139730AC937}"/>
                    </a:ext>
                  </a:extLst>
                </p14:cNvPr>
                <p14:cNvContentPartPr/>
                <p14:nvPr/>
              </p14:nvContentPartPr>
              <p14:xfrm>
                <a:off x="4649119" y="881998"/>
                <a:ext cx="214560" cy="29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977E7BB-D76A-4083-9567-C139730AC9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40119" y="872998"/>
                  <a:ext cx="232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EB9A28-EA67-4C4C-94F0-22A9B60AF688}"/>
                    </a:ext>
                  </a:extLst>
                </p14:cNvPr>
                <p14:cNvContentPartPr/>
                <p14:nvPr/>
              </p14:nvContentPartPr>
              <p14:xfrm>
                <a:off x="5074999" y="951838"/>
                <a:ext cx="312480" cy="702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EB9A28-EA67-4C4C-94F0-22A9B60AF6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66359" y="942838"/>
                  <a:ext cx="33012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C6BDE9-2FF6-4793-82F5-69DBDB207C7E}"/>
                    </a:ext>
                  </a:extLst>
                </p14:cNvPr>
                <p14:cNvContentPartPr/>
                <p14:nvPr/>
              </p14:nvContentPartPr>
              <p14:xfrm>
                <a:off x="5484679" y="932038"/>
                <a:ext cx="59760" cy="12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C6BDE9-2FF6-4793-82F5-69DBDB207C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5679" y="923398"/>
                  <a:ext cx="77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42CDF0-F608-4969-BABC-9224B19C1C23}"/>
                    </a:ext>
                  </a:extLst>
                </p14:cNvPr>
                <p14:cNvContentPartPr/>
                <p14:nvPr/>
              </p14:nvContentPartPr>
              <p14:xfrm>
                <a:off x="5634439" y="863278"/>
                <a:ext cx="18576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42CDF0-F608-4969-BABC-9224B19C1C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5799" y="854638"/>
                  <a:ext cx="203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1D2310B-A9E1-4AF9-855B-42EC9D8841BA}"/>
                    </a:ext>
                  </a:extLst>
                </p14:cNvPr>
                <p14:cNvContentPartPr/>
                <p14:nvPr/>
              </p14:nvContentPartPr>
              <p14:xfrm>
                <a:off x="5842879" y="882358"/>
                <a:ext cx="165240" cy="147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1D2310B-A9E1-4AF9-855B-42EC9D8841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34239" y="873718"/>
                  <a:ext cx="182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8122CD-4B97-4318-82A0-B4669CB62273}"/>
                    </a:ext>
                  </a:extLst>
                </p14:cNvPr>
                <p14:cNvContentPartPr/>
                <p14:nvPr/>
              </p14:nvContentPartPr>
              <p14:xfrm>
                <a:off x="6077599" y="892078"/>
                <a:ext cx="211320" cy="191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8122CD-4B97-4318-82A0-B4669CB622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8959" y="883078"/>
                  <a:ext cx="22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7721CD-1448-40AC-8986-0FD0EF964FFB}"/>
                    </a:ext>
                  </a:extLst>
                </p14:cNvPr>
                <p14:cNvContentPartPr/>
                <p14:nvPr/>
              </p14:nvContentPartPr>
              <p14:xfrm>
                <a:off x="6532279" y="581398"/>
                <a:ext cx="264240" cy="503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7721CD-1448-40AC-8986-0FD0EF964F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23639" y="572758"/>
                  <a:ext cx="281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CA01E6-0BDF-44D5-A830-67777E207776}"/>
                    </a:ext>
                  </a:extLst>
                </p14:cNvPr>
                <p14:cNvContentPartPr/>
                <p14:nvPr/>
              </p14:nvContentPartPr>
              <p14:xfrm>
                <a:off x="6875719" y="870478"/>
                <a:ext cx="111600" cy="18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CA01E6-0BDF-44D5-A830-67777E2077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67079" y="861478"/>
                  <a:ext cx="129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C4D3BD-3933-4589-A54A-4C83FFF5A6D5}"/>
                    </a:ext>
                  </a:extLst>
                </p14:cNvPr>
                <p14:cNvContentPartPr/>
                <p14:nvPr/>
              </p14:nvContentPartPr>
              <p14:xfrm>
                <a:off x="6861679" y="868318"/>
                <a:ext cx="195480" cy="57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C4D3BD-3933-4589-A54A-4C83FFF5A6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52679" y="859678"/>
                  <a:ext cx="213120" cy="59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C20FB8-F14F-46C5-B369-7BCC1788209A}"/>
              </a:ext>
            </a:extLst>
          </p:cNvPr>
          <p:cNvGrpSpPr/>
          <p:nvPr/>
        </p:nvGrpSpPr>
        <p:grpSpPr>
          <a:xfrm>
            <a:off x="1259359" y="1429558"/>
            <a:ext cx="1279800" cy="696240"/>
            <a:chOff x="1259359" y="1429558"/>
            <a:chExt cx="127980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21890-DAE1-4E74-9E85-38660AB74036}"/>
                    </a:ext>
                  </a:extLst>
                </p14:cNvPr>
                <p14:cNvContentPartPr/>
                <p14:nvPr/>
              </p14:nvContentPartPr>
              <p14:xfrm>
                <a:off x="1332079" y="1429558"/>
                <a:ext cx="324720" cy="69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21890-DAE1-4E74-9E85-38660AB740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3079" y="1420558"/>
                  <a:ext cx="3423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A654B2E-5A34-4121-99AD-3BAFB8E35C13}"/>
                    </a:ext>
                  </a:extLst>
                </p14:cNvPr>
                <p14:cNvContentPartPr/>
                <p14:nvPr/>
              </p14:nvContentPartPr>
              <p14:xfrm>
                <a:off x="1259359" y="1902958"/>
                <a:ext cx="302760" cy="9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A654B2E-5A34-4121-99AD-3BAFB8E35C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0359" y="1893958"/>
                  <a:ext cx="320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A0A23F-88C5-4707-95D2-98AACE063E43}"/>
                    </a:ext>
                  </a:extLst>
                </p14:cNvPr>
                <p14:cNvContentPartPr/>
                <p14:nvPr/>
              </p14:nvContentPartPr>
              <p14:xfrm>
                <a:off x="1626919" y="1826998"/>
                <a:ext cx="154440" cy="21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A0A23F-88C5-4707-95D2-98AACE063E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18279" y="1817998"/>
                  <a:ext cx="172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AA87E0-5F6D-4BF6-8B33-4D9B6B4EDFD8}"/>
                    </a:ext>
                  </a:extLst>
                </p14:cNvPr>
                <p14:cNvContentPartPr/>
                <p14:nvPr/>
              </p14:nvContentPartPr>
              <p14:xfrm>
                <a:off x="1824919" y="1842838"/>
                <a:ext cx="167400" cy="21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AA87E0-5F6D-4BF6-8B33-4D9B6B4EDF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16279" y="1834198"/>
                  <a:ext cx="185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EDF00C-40D8-49CA-9121-65C90EE8B05B}"/>
                    </a:ext>
                  </a:extLst>
                </p14:cNvPr>
                <p14:cNvContentPartPr/>
                <p14:nvPr/>
              </p14:nvContentPartPr>
              <p14:xfrm>
                <a:off x="2078719" y="1671118"/>
                <a:ext cx="93240" cy="41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EDF00C-40D8-49CA-9121-65C90EE8B0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70079" y="1662478"/>
                  <a:ext cx="110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EA52F6-2CD2-457D-90A3-8B3391842D8D}"/>
                    </a:ext>
                  </a:extLst>
                </p14:cNvPr>
                <p14:cNvContentPartPr/>
                <p14:nvPr/>
              </p14:nvContentPartPr>
              <p14:xfrm>
                <a:off x="2331439" y="1816918"/>
                <a:ext cx="207720" cy="15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EA52F6-2CD2-457D-90A3-8B3391842D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2439" y="1807918"/>
                  <a:ext cx="2253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54105A6-732E-43B6-BC45-0FC9F49C95B9}"/>
                  </a:ext>
                </a:extLst>
              </p14:cNvPr>
              <p14:cNvContentPartPr/>
              <p14:nvPr/>
            </p14:nvContentPartPr>
            <p14:xfrm>
              <a:off x="3477319" y="1837798"/>
              <a:ext cx="181080" cy="31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54105A6-732E-43B6-BC45-0FC9F49C95B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68679" y="1829158"/>
                <a:ext cx="19872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BDBAACE-7966-4B61-9DF5-AABD97655C13}"/>
              </a:ext>
            </a:extLst>
          </p:cNvPr>
          <p:cNvGrpSpPr/>
          <p:nvPr/>
        </p:nvGrpSpPr>
        <p:grpSpPr>
          <a:xfrm>
            <a:off x="3938119" y="1344238"/>
            <a:ext cx="1950120" cy="568080"/>
            <a:chOff x="3938119" y="1344238"/>
            <a:chExt cx="195012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E92AF4-DC74-4951-A36E-D637DBA42878}"/>
                    </a:ext>
                  </a:extLst>
                </p14:cNvPr>
                <p14:cNvContentPartPr/>
                <p14:nvPr/>
              </p14:nvContentPartPr>
              <p14:xfrm>
                <a:off x="3938119" y="1595518"/>
                <a:ext cx="283680" cy="31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E92AF4-DC74-4951-A36E-D637DBA428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29119" y="1586518"/>
                  <a:ext cx="301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E2684D7-BAF3-4374-88B6-C34F5EAF77BC}"/>
                    </a:ext>
                  </a:extLst>
                </p14:cNvPr>
                <p14:cNvContentPartPr/>
                <p14:nvPr/>
              </p14:nvContentPartPr>
              <p14:xfrm>
                <a:off x="4314319" y="1588318"/>
                <a:ext cx="171000" cy="29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E2684D7-BAF3-4374-88B6-C34F5EAF77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5679" y="1579678"/>
                  <a:ext cx="188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CA10523-1A76-409F-B81E-E3CEACFD1F4C}"/>
                    </a:ext>
                  </a:extLst>
                </p14:cNvPr>
                <p14:cNvContentPartPr/>
                <p14:nvPr/>
              </p14:nvContentPartPr>
              <p14:xfrm>
                <a:off x="4487119" y="1679038"/>
                <a:ext cx="231840" cy="18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CA10523-1A76-409F-B81E-E3CEACFD1F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78119" y="1670038"/>
                  <a:ext cx="249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754301-89E4-4DCF-82E2-F72E17D85066}"/>
                    </a:ext>
                  </a:extLst>
                </p14:cNvPr>
                <p14:cNvContentPartPr/>
                <p14:nvPr/>
              </p14:nvContentPartPr>
              <p14:xfrm>
                <a:off x="4479919" y="1652758"/>
                <a:ext cx="186840" cy="21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754301-89E4-4DCF-82E2-F72E17D850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70919" y="1644118"/>
                  <a:ext cx="204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E1C003-55C1-476D-A750-081EC3A77CE2}"/>
                    </a:ext>
                  </a:extLst>
                </p14:cNvPr>
                <p14:cNvContentPartPr/>
                <p14:nvPr/>
              </p14:nvContentPartPr>
              <p14:xfrm>
                <a:off x="4878079" y="1731238"/>
                <a:ext cx="136800" cy="33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E1C003-55C1-476D-A750-081EC3A77C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69079" y="1722598"/>
                  <a:ext cx="154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7A3D34-0D05-48F2-812B-C89CC789DD58}"/>
                    </a:ext>
                  </a:extLst>
                </p14:cNvPr>
                <p14:cNvContentPartPr/>
                <p14:nvPr/>
              </p14:nvContentPartPr>
              <p14:xfrm>
                <a:off x="5161759" y="1597318"/>
                <a:ext cx="308880" cy="270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7A3D34-0D05-48F2-812B-C89CC789DD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3119" y="1588678"/>
                  <a:ext cx="326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BCCDF1-0DC8-4323-8AD4-769B93C45C0D}"/>
                    </a:ext>
                  </a:extLst>
                </p14:cNvPr>
                <p14:cNvContentPartPr/>
                <p14:nvPr/>
              </p14:nvContentPartPr>
              <p14:xfrm>
                <a:off x="5469919" y="1517398"/>
                <a:ext cx="186120" cy="394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BCCDF1-0DC8-4323-8AD4-769B93C45C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60919" y="1508758"/>
                  <a:ext cx="2037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15C90D6-BCBD-4AC9-99E8-1C3B0131DB06}"/>
                    </a:ext>
                  </a:extLst>
                </p14:cNvPr>
                <p14:cNvContentPartPr/>
                <p14:nvPr/>
              </p14:nvContentPartPr>
              <p14:xfrm>
                <a:off x="5714719" y="1344238"/>
                <a:ext cx="173520" cy="15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15C90D6-BCBD-4AC9-99E8-1C3B0131DB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05719" y="1335238"/>
                  <a:ext cx="1911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4A64EDD-DD43-4D8E-B68E-74F3CA09BCC6}"/>
              </a:ext>
            </a:extLst>
          </p:cNvPr>
          <p:cNvGrpSpPr/>
          <p:nvPr/>
        </p:nvGrpSpPr>
        <p:grpSpPr>
          <a:xfrm>
            <a:off x="6755119" y="1590478"/>
            <a:ext cx="1765440" cy="392760"/>
            <a:chOff x="6755119" y="1590478"/>
            <a:chExt cx="176544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5559245-0D70-482A-BE63-C65410EF330B}"/>
                    </a:ext>
                  </a:extLst>
                </p14:cNvPr>
                <p14:cNvContentPartPr/>
                <p14:nvPr/>
              </p14:nvContentPartPr>
              <p14:xfrm>
                <a:off x="6755119" y="1635118"/>
                <a:ext cx="126720" cy="14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5559245-0D70-482A-BE63-C65410EF33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46119" y="1626118"/>
                  <a:ext cx="14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40A8DA1-2B2D-4377-AF4F-7C59345A3EF8}"/>
                    </a:ext>
                  </a:extLst>
                </p14:cNvPr>
                <p14:cNvContentPartPr/>
                <p14:nvPr/>
              </p14:nvContentPartPr>
              <p14:xfrm>
                <a:off x="6784639" y="1590478"/>
                <a:ext cx="225000" cy="34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40A8DA1-2B2D-4377-AF4F-7C59345A3E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5639" y="1581478"/>
                  <a:ext cx="242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83A69F-8BE2-4B8A-8DA3-D2F008FFDB6F}"/>
                    </a:ext>
                  </a:extLst>
                </p14:cNvPr>
                <p14:cNvContentPartPr/>
                <p14:nvPr/>
              </p14:nvContentPartPr>
              <p14:xfrm>
                <a:off x="7079119" y="1607758"/>
                <a:ext cx="175320" cy="158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83A69F-8BE2-4B8A-8DA3-D2F008FFDB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70119" y="1598758"/>
                  <a:ext cx="19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1A4D1E-381D-43C5-8036-8ABC3A6D1CBE}"/>
                    </a:ext>
                  </a:extLst>
                </p14:cNvPr>
                <p14:cNvContentPartPr/>
                <p14:nvPr/>
              </p14:nvContentPartPr>
              <p14:xfrm>
                <a:off x="7020439" y="1853998"/>
                <a:ext cx="149040" cy="1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1A4D1E-381D-43C5-8036-8ABC3A6D1C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11439" y="1844998"/>
                  <a:ext cx="166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6E0F18-3C38-44F1-81C2-02094BA112DD}"/>
                    </a:ext>
                  </a:extLst>
                </p14:cNvPr>
                <p14:cNvContentPartPr/>
                <p14:nvPr/>
              </p14:nvContentPartPr>
              <p14:xfrm>
                <a:off x="7412119" y="1640878"/>
                <a:ext cx="203760" cy="222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6E0F18-3C38-44F1-81C2-02094BA112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3119" y="1631878"/>
                  <a:ext cx="221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2029D6F-58B0-449E-AE81-F96F81205B88}"/>
                    </a:ext>
                  </a:extLst>
                </p14:cNvPr>
                <p14:cNvContentPartPr/>
                <p14:nvPr/>
              </p14:nvContentPartPr>
              <p14:xfrm>
                <a:off x="7396639" y="1669318"/>
                <a:ext cx="191880" cy="18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2029D6F-58B0-449E-AE81-F96F81205B8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87639" y="1660678"/>
                  <a:ext cx="209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880C32D-31CB-4754-A7B9-B07BEBA50C4E}"/>
                    </a:ext>
                  </a:extLst>
                </p14:cNvPr>
                <p14:cNvContentPartPr/>
                <p14:nvPr/>
              </p14:nvContentPartPr>
              <p14:xfrm>
                <a:off x="7773559" y="1622158"/>
                <a:ext cx="200520" cy="135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880C32D-31CB-4754-A7B9-B07BEBA50C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64919" y="1613518"/>
                  <a:ext cx="21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53F2EF-1594-40BE-A32C-90D507F6BB90}"/>
                    </a:ext>
                  </a:extLst>
                </p14:cNvPr>
                <p14:cNvContentPartPr/>
                <p14:nvPr/>
              </p14:nvContentPartPr>
              <p14:xfrm>
                <a:off x="7769599" y="1828798"/>
                <a:ext cx="133200" cy="1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53F2EF-1594-40BE-A32C-90D507F6B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60959" y="1819798"/>
                  <a:ext cx="150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2A06E6-F9B7-499E-9FEE-81E4471B620E}"/>
                    </a:ext>
                  </a:extLst>
                </p14:cNvPr>
                <p14:cNvContentPartPr/>
                <p14:nvPr/>
              </p14:nvContentPartPr>
              <p14:xfrm>
                <a:off x="8047879" y="1661758"/>
                <a:ext cx="472680" cy="321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2A06E6-F9B7-499E-9FEE-81E4471B62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39239" y="1653118"/>
                  <a:ext cx="4903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137FBA-BEAF-4BD3-9B46-D9F01B4F5422}"/>
              </a:ext>
            </a:extLst>
          </p:cNvPr>
          <p:cNvGrpSpPr/>
          <p:nvPr/>
        </p:nvGrpSpPr>
        <p:grpSpPr>
          <a:xfrm>
            <a:off x="2451679" y="1464838"/>
            <a:ext cx="770040" cy="1405080"/>
            <a:chOff x="2451679" y="1464838"/>
            <a:chExt cx="770040" cy="14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E57E94-7ED0-44CC-8F66-527D68D778A0}"/>
                    </a:ext>
                  </a:extLst>
                </p14:cNvPr>
                <p14:cNvContentPartPr/>
                <p14:nvPr/>
              </p14:nvContentPartPr>
              <p14:xfrm>
                <a:off x="2878639" y="1581478"/>
                <a:ext cx="271080" cy="26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E57E94-7ED0-44CC-8F66-527D68D778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69639" y="1572838"/>
                  <a:ext cx="288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DC44AB-028B-4A61-9174-BE31FFE20752}"/>
                    </a:ext>
                  </a:extLst>
                </p14:cNvPr>
                <p14:cNvContentPartPr/>
                <p14:nvPr/>
              </p14:nvContentPartPr>
              <p14:xfrm>
                <a:off x="2857399" y="1850758"/>
                <a:ext cx="364320" cy="47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DC44AB-028B-4A61-9174-BE31FFE207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48759" y="1841758"/>
                  <a:ext cx="381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E2722F-BFBF-44A3-8126-96B1F820E8F7}"/>
                    </a:ext>
                  </a:extLst>
                </p14:cNvPr>
                <p14:cNvContentPartPr/>
                <p14:nvPr/>
              </p14:nvContentPartPr>
              <p14:xfrm>
                <a:off x="2864599" y="1976398"/>
                <a:ext cx="175680" cy="135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E2722F-BFBF-44A3-8126-96B1F820E8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55599" y="1967398"/>
                  <a:ext cx="193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9BC6D1-D5EB-439F-898D-E34C35E32842}"/>
                    </a:ext>
                  </a:extLst>
                </p14:cNvPr>
                <p14:cNvContentPartPr/>
                <p14:nvPr/>
              </p14:nvContentPartPr>
              <p14:xfrm>
                <a:off x="2922559" y="1973158"/>
                <a:ext cx="178200" cy="35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9BC6D1-D5EB-439F-898D-E34C35E328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3919" y="1964158"/>
                  <a:ext cx="195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5E7403-8CB5-431F-AFC4-36A8C95248BE}"/>
                    </a:ext>
                  </a:extLst>
                </p14:cNvPr>
                <p14:cNvContentPartPr/>
                <p14:nvPr/>
              </p14:nvContentPartPr>
              <p14:xfrm>
                <a:off x="2451679" y="1464838"/>
                <a:ext cx="410040" cy="1393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5E7403-8CB5-431F-AFC4-36A8C95248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43039" y="1455838"/>
                  <a:ext cx="42768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0C11D9-DB37-4833-BC0A-358C94FF0BED}"/>
                    </a:ext>
                  </a:extLst>
                </p14:cNvPr>
                <p14:cNvContentPartPr/>
                <p14:nvPr/>
              </p14:nvContentPartPr>
              <p14:xfrm>
                <a:off x="2950999" y="2637718"/>
                <a:ext cx="232920" cy="23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0C11D9-DB37-4833-BC0A-358C94FF0B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42359" y="2628718"/>
                  <a:ext cx="250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163F91-0CAB-4492-A2D4-108D865F10AC}"/>
              </a:ext>
            </a:extLst>
          </p:cNvPr>
          <p:cNvGrpSpPr/>
          <p:nvPr/>
        </p:nvGrpSpPr>
        <p:grpSpPr>
          <a:xfrm>
            <a:off x="4345279" y="2034718"/>
            <a:ext cx="2877840" cy="852480"/>
            <a:chOff x="4345279" y="2034718"/>
            <a:chExt cx="287784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5B46BD-52F1-4117-BA98-61FA6C8395E9}"/>
                    </a:ext>
                  </a:extLst>
                </p14:cNvPr>
                <p14:cNvContentPartPr/>
                <p14:nvPr/>
              </p14:nvContentPartPr>
              <p14:xfrm>
                <a:off x="4345279" y="2034718"/>
                <a:ext cx="841680" cy="78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5B46BD-52F1-4117-BA98-61FA6C8395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36639" y="2025718"/>
                  <a:ext cx="859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C272EA6-5055-4327-B76C-0AF436C6EC5A}"/>
                    </a:ext>
                  </a:extLst>
                </p14:cNvPr>
                <p14:cNvContentPartPr/>
                <p14:nvPr/>
              </p14:nvContentPartPr>
              <p14:xfrm>
                <a:off x="4636519" y="2156038"/>
                <a:ext cx="163440" cy="13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C272EA6-5055-4327-B76C-0AF436C6EC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7879" y="2147398"/>
                  <a:ext cx="18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8AB7B1-F818-4782-8B78-2E137BE42391}"/>
                    </a:ext>
                  </a:extLst>
                </p14:cNvPr>
                <p14:cNvContentPartPr/>
                <p14:nvPr/>
              </p14:nvContentPartPr>
              <p14:xfrm>
                <a:off x="4729399" y="2153878"/>
                <a:ext cx="168840" cy="333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8AB7B1-F818-4782-8B78-2E137BE423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20759" y="2144878"/>
                  <a:ext cx="186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3A4C068-16CF-4CC3-8422-06F3F03CB4B8}"/>
                    </a:ext>
                  </a:extLst>
                </p14:cNvPr>
                <p14:cNvContentPartPr/>
                <p14:nvPr/>
              </p14:nvContentPartPr>
              <p14:xfrm>
                <a:off x="4975999" y="2721238"/>
                <a:ext cx="228240" cy="165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3A4C068-16CF-4CC3-8422-06F3F03CB4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67359" y="2712238"/>
                  <a:ext cx="245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7B8D70-E159-4D1D-B859-0D881E2D05F7}"/>
                    </a:ext>
                  </a:extLst>
                </p14:cNvPr>
                <p14:cNvContentPartPr/>
                <p14:nvPr/>
              </p14:nvContentPartPr>
              <p14:xfrm>
                <a:off x="5302879" y="2450158"/>
                <a:ext cx="268920" cy="425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7B8D70-E159-4D1D-B859-0D881E2D05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93879" y="2441158"/>
                  <a:ext cx="286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5E3980-C8AB-4351-A69B-73BE1649BFDC}"/>
                    </a:ext>
                  </a:extLst>
                </p14:cNvPr>
                <p14:cNvContentPartPr/>
                <p14:nvPr/>
              </p14:nvContentPartPr>
              <p14:xfrm>
                <a:off x="5297119" y="2609638"/>
                <a:ext cx="298080" cy="8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5E3980-C8AB-4351-A69B-73BE1649BF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88119" y="2600638"/>
                  <a:ext cx="31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E1781F-7AF4-4CD9-8E72-D5FCCF158B10}"/>
                    </a:ext>
                  </a:extLst>
                </p14:cNvPr>
                <p14:cNvContentPartPr/>
                <p14:nvPr/>
              </p14:nvContentPartPr>
              <p14:xfrm>
                <a:off x="5539039" y="2381038"/>
                <a:ext cx="264600" cy="433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E1781F-7AF4-4CD9-8E72-D5FCCF158B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30039" y="2372398"/>
                  <a:ext cx="282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6F2BC45-AFD1-43F8-B4CD-EA428A92C3E0}"/>
                    </a:ext>
                  </a:extLst>
                </p14:cNvPr>
                <p14:cNvContentPartPr/>
                <p14:nvPr/>
              </p14:nvContentPartPr>
              <p14:xfrm>
                <a:off x="5801119" y="2627278"/>
                <a:ext cx="154800" cy="115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6F2BC45-AFD1-43F8-B4CD-EA428A92C3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92479" y="2618278"/>
                  <a:ext cx="172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F1F8FD-A1BC-4107-B50D-B8ED0D6873D5}"/>
                    </a:ext>
                  </a:extLst>
                </p14:cNvPr>
                <p14:cNvContentPartPr/>
                <p14:nvPr/>
              </p14:nvContentPartPr>
              <p14:xfrm>
                <a:off x="6006679" y="2624758"/>
                <a:ext cx="107280" cy="164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F1F8FD-A1BC-4107-B50D-B8ED0D6873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97679" y="2616118"/>
                  <a:ext cx="124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78048E-7D89-471F-9BAF-8EAB2886B5BF}"/>
                    </a:ext>
                  </a:extLst>
                </p14:cNvPr>
                <p14:cNvContentPartPr/>
                <p14:nvPr/>
              </p14:nvContentPartPr>
              <p14:xfrm>
                <a:off x="6168319" y="2615758"/>
                <a:ext cx="324360" cy="17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78048E-7D89-471F-9BAF-8EAB2886B5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59319" y="2607118"/>
                  <a:ext cx="342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F7931DE-98C4-4AAD-BA5D-23DB274AD936}"/>
                    </a:ext>
                  </a:extLst>
                </p14:cNvPr>
                <p14:cNvContentPartPr/>
                <p14:nvPr/>
              </p14:nvContentPartPr>
              <p14:xfrm>
                <a:off x="6550999" y="2638798"/>
                <a:ext cx="68760" cy="142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F7931DE-98C4-4AAD-BA5D-23DB274AD9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41999" y="2630158"/>
                  <a:ext cx="86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FC263B-A44A-409F-8F37-50333024E9ED}"/>
                    </a:ext>
                  </a:extLst>
                </p14:cNvPr>
                <p14:cNvContentPartPr/>
                <p14:nvPr/>
              </p14:nvContentPartPr>
              <p14:xfrm>
                <a:off x="6772039" y="2551318"/>
                <a:ext cx="114120" cy="259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FC263B-A44A-409F-8F37-50333024E9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63039" y="2542678"/>
                  <a:ext cx="13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689EF0-5D1F-4457-9E50-D8FEE63DAB3A}"/>
                    </a:ext>
                  </a:extLst>
                </p14:cNvPr>
                <p14:cNvContentPartPr/>
                <p14:nvPr/>
              </p14:nvContentPartPr>
              <p14:xfrm>
                <a:off x="6978319" y="2602438"/>
                <a:ext cx="244800" cy="232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689EF0-5D1F-4457-9E50-D8FEE63DAB3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69319" y="2593438"/>
                  <a:ext cx="26244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C6C2F09-9E4C-43DC-A935-0B0BFFDFB6A2}"/>
                  </a:ext>
                </a:extLst>
              </p14:cNvPr>
              <p14:cNvContentPartPr/>
              <p14:nvPr/>
            </p14:nvContentPartPr>
            <p14:xfrm>
              <a:off x="428479" y="3611878"/>
              <a:ext cx="168840" cy="207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C6C2F09-9E4C-43DC-A935-0B0BFFDFB6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19839" y="3602878"/>
                <a:ext cx="186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3F7D898-D59F-4808-9896-0FF002B7C61C}"/>
                  </a:ext>
                </a:extLst>
              </p14:cNvPr>
              <p14:cNvContentPartPr/>
              <p14:nvPr/>
            </p14:nvContentPartPr>
            <p14:xfrm>
              <a:off x="734479" y="3415678"/>
              <a:ext cx="121680" cy="502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3F7D898-D59F-4808-9896-0FF002B7C6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25479" y="3406678"/>
                <a:ext cx="139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B64264E-7790-497F-A510-5A047C1C41D1}"/>
                  </a:ext>
                </a:extLst>
              </p14:cNvPr>
              <p14:cNvContentPartPr/>
              <p14:nvPr/>
            </p14:nvContentPartPr>
            <p14:xfrm>
              <a:off x="400759" y="4096438"/>
              <a:ext cx="182160" cy="455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B64264E-7790-497F-A510-5A047C1C41D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91759" y="4087438"/>
                <a:ext cx="1998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1EA3C88-69F4-4B3E-AEEB-089B3C92F63B}"/>
                  </a:ext>
                </a:extLst>
              </p14:cNvPr>
              <p14:cNvContentPartPr/>
              <p14:nvPr/>
            </p14:nvContentPartPr>
            <p14:xfrm>
              <a:off x="646279" y="4181758"/>
              <a:ext cx="151200" cy="403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1EA3C88-69F4-4B3E-AEEB-089B3C92F63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37639" y="4172758"/>
                <a:ext cx="1688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52F67F9-811D-4F78-8922-53CE9B646041}"/>
                  </a:ext>
                </a:extLst>
              </p14:cNvPr>
              <p14:cNvContentPartPr/>
              <p14:nvPr/>
            </p14:nvContentPartPr>
            <p14:xfrm>
              <a:off x="461239" y="4907878"/>
              <a:ext cx="166320" cy="232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52F67F9-811D-4F78-8922-53CE9B64604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2239" y="4899238"/>
                <a:ext cx="183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39DC197-AA79-4437-8A32-EEAEC4DF8ACA}"/>
                  </a:ext>
                </a:extLst>
              </p14:cNvPr>
              <p14:cNvContentPartPr/>
              <p14:nvPr/>
            </p14:nvContentPartPr>
            <p14:xfrm>
              <a:off x="702439" y="4825798"/>
              <a:ext cx="138240" cy="388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39DC197-AA79-4437-8A32-EEAEC4DF8AC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93799" y="4816798"/>
                <a:ext cx="155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1910113-E76C-4D98-8426-3E5C6F1E8CD8}"/>
                  </a:ext>
                </a:extLst>
              </p14:cNvPr>
              <p14:cNvContentPartPr/>
              <p14:nvPr/>
            </p14:nvContentPartPr>
            <p14:xfrm>
              <a:off x="441799" y="6079678"/>
              <a:ext cx="232200" cy="222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1910113-E76C-4D98-8426-3E5C6F1E8CD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32799" y="6071038"/>
                <a:ext cx="2498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CDF7CED-5886-43E8-99B5-EC50122BC6C8}"/>
                  </a:ext>
                </a:extLst>
              </p14:cNvPr>
              <p14:cNvContentPartPr/>
              <p14:nvPr/>
            </p14:nvContentPartPr>
            <p14:xfrm>
              <a:off x="574999" y="5818318"/>
              <a:ext cx="238320" cy="464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CDF7CED-5886-43E8-99B5-EC50122BC6C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5999" y="5809678"/>
                <a:ext cx="2559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9E0DE27-9324-4E78-81A3-007C8DC999C2}"/>
                  </a:ext>
                </a:extLst>
              </p14:cNvPr>
              <p14:cNvContentPartPr/>
              <p14:nvPr/>
            </p14:nvContentPartPr>
            <p14:xfrm>
              <a:off x="724759" y="5779798"/>
              <a:ext cx="211680" cy="585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9E0DE27-9324-4E78-81A3-007C8DC999C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6119" y="5770798"/>
                <a:ext cx="229320" cy="60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FB3CB59D-12AC-4804-ABDD-FB86408BA61D}"/>
              </a:ext>
            </a:extLst>
          </p:cNvPr>
          <p:cNvGrpSpPr/>
          <p:nvPr/>
        </p:nvGrpSpPr>
        <p:grpSpPr>
          <a:xfrm>
            <a:off x="1075039" y="3375358"/>
            <a:ext cx="11042280" cy="3543480"/>
            <a:chOff x="1075039" y="3375358"/>
            <a:chExt cx="11042280" cy="35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4FEAF73-5BAE-4698-902A-2AB2E13FF9F6}"/>
                    </a:ext>
                  </a:extLst>
                </p14:cNvPr>
                <p14:cNvContentPartPr/>
                <p14:nvPr/>
              </p14:nvContentPartPr>
              <p14:xfrm>
                <a:off x="5413039" y="4477678"/>
                <a:ext cx="129240" cy="46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4FEAF73-5BAE-4698-902A-2AB2E13FF9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04399" y="4468678"/>
                  <a:ext cx="146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B3639E8-EC49-450C-9B1A-B4C90AE5ECBC}"/>
                    </a:ext>
                  </a:extLst>
                </p14:cNvPr>
                <p14:cNvContentPartPr/>
                <p14:nvPr/>
              </p14:nvContentPartPr>
              <p14:xfrm>
                <a:off x="5348599" y="4691158"/>
                <a:ext cx="308880" cy="52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B3639E8-EC49-450C-9B1A-B4C90AE5EC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39959" y="4682518"/>
                  <a:ext cx="326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6C0C279-0183-458C-BFFB-E8DCA1E1CE12}"/>
                    </a:ext>
                  </a:extLst>
                </p14:cNvPr>
                <p14:cNvContentPartPr/>
                <p14:nvPr/>
              </p14:nvContentPartPr>
              <p14:xfrm>
                <a:off x="5714719" y="4423318"/>
                <a:ext cx="162360" cy="442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6C0C279-0183-458C-BFFB-E8DCA1E1CE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06079" y="4414678"/>
                  <a:ext cx="180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E05F1E4-2501-4DDE-A10B-8E39D667FCEA}"/>
                    </a:ext>
                  </a:extLst>
                </p14:cNvPr>
                <p14:cNvContentPartPr/>
                <p14:nvPr/>
              </p14:nvContentPartPr>
              <p14:xfrm>
                <a:off x="5957719" y="4631398"/>
                <a:ext cx="110160" cy="20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E05F1E4-2501-4DDE-A10B-8E39D667FCE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49079" y="4622398"/>
                  <a:ext cx="127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02EF10-8675-4FA3-B349-5391CBE2EAFB}"/>
                    </a:ext>
                  </a:extLst>
                </p14:cNvPr>
                <p14:cNvContentPartPr/>
                <p14:nvPr/>
              </p14:nvContentPartPr>
              <p14:xfrm>
                <a:off x="6061399" y="4747318"/>
                <a:ext cx="97560" cy="105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02EF10-8675-4FA3-B349-5391CBE2EA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52399" y="4738678"/>
                  <a:ext cx="11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330CC5-1B5F-46F4-8B30-E37561AE62B4}"/>
                    </a:ext>
                  </a:extLst>
                </p14:cNvPr>
                <p14:cNvContentPartPr/>
                <p14:nvPr/>
              </p14:nvContentPartPr>
              <p14:xfrm>
                <a:off x="6302959" y="4473718"/>
                <a:ext cx="192960" cy="36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330CC5-1B5F-46F4-8B30-E37561AE62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3959" y="4464718"/>
                  <a:ext cx="21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108CE9-7468-4695-8137-711972BF7424}"/>
                    </a:ext>
                  </a:extLst>
                </p14:cNvPr>
                <p14:cNvContentPartPr/>
                <p14:nvPr/>
              </p14:nvContentPartPr>
              <p14:xfrm>
                <a:off x="6297199" y="4661278"/>
                <a:ext cx="315360" cy="161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108CE9-7468-4695-8137-711972BF742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88199" y="4652278"/>
                  <a:ext cx="333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F93CBE-D6C0-4135-B893-7158FF800DED}"/>
                    </a:ext>
                  </a:extLst>
                </p14:cNvPr>
                <p14:cNvContentPartPr/>
                <p14:nvPr/>
              </p14:nvContentPartPr>
              <p14:xfrm>
                <a:off x="6596359" y="4682878"/>
                <a:ext cx="229680" cy="136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F93CBE-D6C0-4135-B893-7158FF800D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87719" y="4674238"/>
                  <a:ext cx="247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0CE86D-1A0B-4B43-938A-1709E2B54640}"/>
                    </a:ext>
                  </a:extLst>
                </p14:cNvPr>
                <p14:cNvContentPartPr/>
                <p14:nvPr/>
              </p14:nvContentPartPr>
              <p14:xfrm>
                <a:off x="6840439" y="4707718"/>
                <a:ext cx="164160" cy="112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0CE86D-1A0B-4B43-938A-1709E2B546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31439" y="4699078"/>
                  <a:ext cx="181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01074E5-9BCD-4911-B2A3-23471ECCDD15}"/>
                    </a:ext>
                  </a:extLst>
                </p14:cNvPr>
                <p14:cNvContentPartPr/>
                <p14:nvPr/>
              </p14:nvContentPartPr>
              <p14:xfrm>
                <a:off x="7088119" y="4614838"/>
                <a:ext cx="135720" cy="231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01074E5-9BCD-4911-B2A3-23471ECCDD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79479" y="4606198"/>
                  <a:ext cx="153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5F8DE0-342D-4BAB-ACCE-0F921E99532F}"/>
                    </a:ext>
                  </a:extLst>
                </p14:cNvPr>
                <p14:cNvContentPartPr/>
                <p14:nvPr/>
              </p14:nvContentPartPr>
              <p14:xfrm>
                <a:off x="7208359" y="4556518"/>
                <a:ext cx="286560" cy="300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5F8DE0-342D-4BAB-ACCE-0F921E9953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99719" y="4547878"/>
                  <a:ext cx="304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CE3AB9-7677-472F-AE1A-C9EC3C5E6F1F}"/>
                    </a:ext>
                  </a:extLst>
                </p14:cNvPr>
                <p14:cNvContentPartPr/>
                <p14:nvPr/>
              </p14:nvContentPartPr>
              <p14:xfrm>
                <a:off x="7673479" y="4692598"/>
                <a:ext cx="57600" cy="199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CE3AB9-7677-472F-AE1A-C9EC3C5E6F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64479" y="4683598"/>
                  <a:ext cx="75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18A99A1-E8DC-4FE1-9DEB-B232F16BDCF2}"/>
                    </a:ext>
                  </a:extLst>
                </p14:cNvPr>
                <p14:cNvContentPartPr/>
                <p14:nvPr/>
              </p14:nvContentPartPr>
              <p14:xfrm>
                <a:off x="7866799" y="4707718"/>
                <a:ext cx="300240" cy="163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18A99A1-E8DC-4FE1-9DEB-B232F16BDC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57799" y="4698718"/>
                  <a:ext cx="317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1AD916-DCC5-4A78-B70F-38B923320B31}"/>
                    </a:ext>
                  </a:extLst>
                </p14:cNvPr>
                <p14:cNvContentPartPr/>
                <p14:nvPr/>
              </p14:nvContentPartPr>
              <p14:xfrm>
                <a:off x="8593999" y="4734358"/>
                <a:ext cx="38520" cy="90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1AD916-DCC5-4A78-B70F-38B923320B3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84999" y="4725358"/>
                  <a:ext cx="56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41D8A7-012C-43C4-AC53-44B9416BC2B2}"/>
                    </a:ext>
                  </a:extLst>
                </p14:cNvPr>
                <p14:cNvContentPartPr/>
                <p14:nvPr/>
              </p14:nvContentPartPr>
              <p14:xfrm>
                <a:off x="8686159" y="4681438"/>
                <a:ext cx="188640" cy="144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41D8A7-012C-43C4-AC53-44B9416BC2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77519" y="4672798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CA1C19-C9E9-4CEF-85E6-AA71EBA273E2}"/>
                    </a:ext>
                  </a:extLst>
                </p14:cNvPr>
                <p14:cNvContentPartPr/>
                <p14:nvPr/>
              </p14:nvContentPartPr>
              <p14:xfrm>
                <a:off x="8973799" y="4695118"/>
                <a:ext cx="157320" cy="158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CA1C19-C9E9-4CEF-85E6-AA71EBA273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64799" y="4686118"/>
                  <a:ext cx="174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64996F-4724-42E3-ACD5-47F8E0E85B19}"/>
                    </a:ext>
                  </a:extLst>
                </p14:cNvPr>
                <p14:cNvContentPartPr/>
                <p14:nvPr/>
              </p14:nvContentPartPr>
              <p14:xfrm>
                <a:off x="9247399" y="4433038"/>
                <a:ext cx="157320" cy="419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64996F-4724-42E3-ACD5-47F8E0E85B1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38759" y="4424038"/>
                  <a:ext cx="174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4B74102-C2BC-4CAC-86ED-8997663A8413}"/>
                    </a:ext>
                  </a:extLst>
                </p14:cNvPr>
                <p14:cNvContentPartPr/>
                <p14:nvPr/>
              </p14:nvContentPartPr>
              <p14:xfrm>
                <a:off x="9529279" y="4696198"/>
                <a:ext cx="141480" cy="122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4B74102-C2BC-4CAC-86ED-8997663A84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20279" y="4687558"/>
                  <a:ext cx="159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48B6E8-8736-4794-9577-261EA395E055}"/>
                    </a:ext>
                  </a:extLst>
                </p14:cNvPr>
                <p14:cNvContentPartPr/>
                <p14:nvPr/>
              </p14:nvContentPartPr>
              <p14:xfrm>
                <a:off x="9753199" y="4640038"/>
                <a:ext cx="141480" cy="272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48B6E8-8736-4794-9577-261EA395E0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44559" y="4631398"/>
                  <a:ext cx="159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6FD57C-CB70-460B-97E4-10272891533B}"/>
                    </a:ext>
                  </a:extLst>
                </p14:cNvPr>
                <p14:cNvContentPartPr/>
                <p14:nvPr/>
              </p14:nvContentPartPr>
              <p14:xfrm>
                <a:off x="5074279" y="5447518"/>
                <a:ext cx="43920" cy="51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6FD57C-CB70-460B-97E4-10272891533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65279" y="5438878"/>
                  <a:ext cx="61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C71A7A9-1695-4065-BC8A-89B33233CC10}"/>
                    </a:ext>
                  </a:extLst>
                </p14:cNvPr>
                <p14:cNvContentPartPr/>
                <p14:nvPr/>
              </p14:nvContentPartPr>
              <p14:xfrm>
                <a:off x="5605999" y="5047558"/>
                <a:ext cx="494640" cy="325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C71A7A9-1695-4065-BC8A-89B33233CC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96999" y="5038558"/>
                  <a:ext cx="512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71D86E-2367-4482-8378-5CA33B5C1F61}"/>
                    </a:ext>
                  </a:extLst>
                </p14:cNvPr>
                <p14:cNvContentPartPr/>
                <p14:nvPr/>
              </p14:nvContentPartPr>
              <p14:xfrm>
                <a:off x="5671519" y="5257078"/>
                <a:ext cx="180000" cy="36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71D86E-2367-4482-8378-5CA33B5C1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62519" y="5248078"/>
                  <a:ext cx="197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6EF1DF0-27E4-40AF-99D8-28FE03B4A8E5}"/>
                    </a:ext>
                  </a:extLst>
                </p14:cNvPr>
                <p14:cNvContentPartPr/>
                <p14:nvPr/>
              </p14:nvContentPartPr>
              <p14:xfrm>
                <a:off x="5994079" y="5244118"/>
                <a:ext cx="41760" cy="118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6EF1DF0-27E4-40AF-99D8-28FE03B4A8E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85439" y="5235478"/>
                  <a:ext cx="59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AE19EB4-2C58-46F2-9F10-F6B9BED364C5}"/>
                    </a:ext>
                  </a:extLst>
                </p14:cNvPr>
                <p14:cNvContentPartPr/>
                <p14:nvPr/>
              </p14:nvContentPartPr>
              <p14:xfrm>
                <a:off x="6160399" y="5257438"/>
                <a:ext cx="136800" cy="96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AE19EB4-2C58-46F2-9F10-F6B9BED364C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51759" y="5248438"/>
                  <a:ext cx="154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44DFDA3-DF50-4391-83AA-A2654AE7CAAA}"/>
                    </a:ext>
                  </a:extLst>
                </p14:cNvPr>
                <p14:cNvContentPartPr/>
                <p14:nvPr/>
              </p14:nvContentPartPr>
              <p14:xfrm>
                <a:off x="6370639" y="5204158"/>
                <a:ext cx="209160" cy="177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44DFDA3-DF50-4391-83AA-A2654AE7CA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61999" y="5195518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0ADF27-4BF8-48A0-B19C-F0142ECDE1F9}"/>
                    </a:ext>
                  </a:extLst>
                </p14:cNvPr>
                <p14:cNvContentPartPr/>
                <p14:nvPr/>
              </p14:nvContentPartPr>
              <p14:xfrm>
                <a:off x="6513199" y="5007598"/>
                <a:ext cx="213120" cy="343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0ADF27-4BF8-48A0-B19C-F0142ECDE1F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04199" y="4998598"/>
                  <a:ext cx="230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3F9E2A-EDA8-421F-9588-529641C21A62}"/>
                    </a:ext>
                  </a:extLst>
                </p14:cNvPr>
                <p14:cNvContentPartPr/>
                <p14:nvPr/>
              </p14:nvContentPartPr>
              <p14:xfrm>
                <a:off x="6874999" y="5146918"/>
                <a:ext cx="424800" cy="223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3F9E2A-EDA8-421F-9588-529641C21A6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65999" y="5137918"/>
                  <a:ext cx="442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8038F95-ADC8-4AA5-98CC-217E72BEA2D2}"/>
                    </a:ext>
                  </a:extLst>
                </p14:cNvPr>
                <p14:cNvContentPartPr/>
                <p14:nvPr/>
              </p14:nvContentPartPr>
              <p14:xfrm>
                <a:off x="7304119" y="5251318"/>
                <a:ext cx="103680" cy="120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8038F95-ADC8-4AA5-98CC-217E72BEA2D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95119" y="5242318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D59CF3D-2732-43E6-9290-8093492E4E4F}"/>
                    </a:ext>
                  </a:extLst>
                </p14:cNvPr>
                <p14:cNvContentPartPr/>
                <p14:nvPr/>
              </p14:nvContentPartPr>
              <p14:xfrm>
                <a:off x="7295479" y="5237278"/>
                <a:ext cx="245880" cy="302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D59CF3D-2732-43E6-9290-8093492E4E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86479" y="5228278"/>
                  <a:ext cx="263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D50FAE3-6688-406B-9977-39BB8372BA78}"/>
                    </a:ext>
                  </a:extLst>
                </p14:cNvPr>
                <p14:cNvContentPartPr/>
                <p14:nvPr/>
              </p14:nvContentPartPr>
              <p14:xfrm>
                <a:off x="7876519" y="5165998"/>
                <a:ext cx="118800" cy="163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D50FAE3-6688-406B-9977-39BB8372BA7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67519" y="5156998"/>
                  <a:ext cx="136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F581F3-4F03-4344-9CC9-AC8052942D8B}"/>
                    </a:ext>
                  </a:extLst>
                </p14:cNvPr>
                <p14:cNvContentPartPr/>
                <p14:nvPr/>
              </p14:nvContentPartPr>
              <p14:xfrm>
                <a:off x="8083519" y="5230078"/>
                <a:ext cx="126360" cy="93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F581F3-4F03-4344-9CC9-AC8052942D8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74879" y="5221438"/>
                  <a:ext cx="14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8CE1A5-2D23-4181-8EDA-6DCA9E462EBA}"/>
                    </a:ext>
                  </a:extLst>
                </p14:cNvPr>
                <p14:cNvContentPartPr/>
                <p14:nvPr/>
              </p14:nvContentPartPr>
              <p14:xfrm>
                <a:off x="8312839" y="5203078"/>
                <a:ext cx="16848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8CE1A5-2D23-4181-8EDA-6DCA9E462EB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3839" y="5194078"/>
                  <a:ext cx="18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E0AD73-2DBB-4402-95D5-6E17AF4CFE09}"/>
                    </a:ext>
                  </a:extLst>
                </p14:cNvPr>
                <p14:cNvContentPartPr/>
                <p14:nvPr/>
              </p14:nvContentPartPr>
              <p14:xfrm>
                <a:off x="8428759" y="5041798"/>
                <a:ext cx="149400" cy="251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E0AD73-2DBB-4402-95D5-6E17AF4CFE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19759" y="5033158"/>
                  <a:ext cx="167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91735C-44C4-42DF-8DD9-DA82F5DF2858}"/>
                    </a:ext>
                  </a:extLst>
                </p14:cNvPr>
                <p14:cNvContentPartPr/>
                <p14:nvPr/>
              </p14:nvContentPartPr>
              <p14:xfrm>
                <a:off x="8749519" y="5071318"/>
                <a:ext cx="574920" cy="289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91735C-44C4-42DF-8DD9-DA82F5DF28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40519" y="5062318"/>
                  <a:ext cx="592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9B14BF-4077-4FF8-AD7D-7D1E517B6CDA}"/>
                    </a:ext>
                  </a:extLst>
                </p14:cNvPr>
                <p14:cNvContentPartPr/>
                <p14:nvPr/>
              </p14:nvContentPartPr>
              <p14:xfrm>
                <a:off x="9466279" y="5031718"/>
                <a:ext cx="204480" cy="144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9B14BF-4077-4FF8-AD7D-7D1E517B6C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57279" y="5023078"/>
                  <a:ext cx="222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83828A2-744E-4926-AAA6-A91D37BB6CC0}"/>
                    </a:ext>
                  </a:extLst>
                </p14:cNvPr>
                <p14:cNvContentPartPr/>
                <p14:nvPr/>
              </p14:nvContentPartPr>
              <p14:xfrm>
                <a:off x="9134719" y="5342038"/>
                <a:ext cx="122760" cy="102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83828A2-744E-4926-AAA6-A91D37BB6CC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25719" y="5333398"/>
                  <a:ext cx="14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2F9B19F-2A8D-4A5F-9C02-3EA3491D81FB}"/>
                    </a:ext>
                  </a:extLst>
                </p14:cNvPr>
                <p14:cNvContentPartPr/>
                <p14:nvPr/>
              </p14:nvContentPartPr>
              <p14:xfrm>
                <a:off x="9181159" y="5329078"/>
                <a:ext cx="161640" cy="221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2F9B19F-2A8D-4A5F-9C02-3EA3491D81F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72519" y="5320078"/>
                  <a:ext cx="179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8FAD79-8DC6-4DE1-A817-6FC8C4093A6B}"/>
                    </a:ext>
                  </a:extLst>
                </p14:cNvPr>
                <p14:cNvContentPartPr/>
                <p14:nvPr/>
              </p14:nvContentPartPr>
              <p14:xfrm>
                <a:off x="1219759" y="3375358"/>
                <a:ext cx="564120" cy="46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8FAD79-8DC6-4DE1-A817-6FC8C4093A6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10759" y="3366718"/>
                  <a:ext cx="5817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4C22EA5-AD9F-4BFE-9FEF-899A2F3D565D}"/>
                    </a:ext>
                  </a:extLst>
                </p14:cNvPr>
                <p14:cNvContentPartPr/>
                <p14:nvPr/>
              </p14:nvContentPartPr>
              <p14:xfrm>
                <a:off x="1282039" y="3677758"/>
                <a:ext cx="150480" cy="3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4C22EA5-AD9F-4BFE-9FEF-899A2F3D565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73039" y="3669118"/>
                  <a:ext cx="168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FB64A4-019A-405B-B42E-BDD1552D2C5D}"/>
                    </a:ext>
                  </a:extLst>
                </p14:cNvPr>
                <p14:cNvContentPartPr/>
                <p14:nvPr/>
              </p14:nvContentPartPr>
              <p14:xfrm>
                <a:off x="1531879" y="3686038"/>
                <a:ext cx="68400" cy="9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FB64A4-019A-405B-B42E-BDD1552D2C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22879" y="3677398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45144C-5047-4726-95D7-819A310EA3E8}"/>
                    </a:ext>
                  </a:extLst>
                </p14:cNvPr>
                <p14:cNvContentPartPr/>
                <p14:nvPr/>
              </p14:nvContentPartPr>
              <p14:xfrm>
                <a:off x="1590199" y="3610798"/>
                <a:ext cx="27000" cy="2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45144C-5047-4726-95D7-819A310EA3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81559" y="3602158"/>
                  <a:ext cx="44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DC36F1-BE75-4648-85DE-4C703AD60911}"/>
                    </a:ext>
                  </a:extLst>
                </p14:cNvPr>
                <p14:cNvContentPartPr/>
                <p14:nvPr/>
              </p14:nvContentPartPr>
              <p14:xfrm>
                <a:off x="1660759" y="3681718"/>
                <a:ext cx="145800" cy="9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DC36F1-BE75-4648-85DE-4C703AD609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52119" y="3672718"/>
                  <a:ext cx="163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189E75-599C-4078-AE54-9B8C518F2DD6}"/>
                    </a:ext>
                  </a:extLst>
                </p14:cNvPr>
                <p14:cNvContentPartPr/>
                <p14:nvPr/>
              </p14:nvContentPartPr>
              <p14:xfrm>
                <a:off x="1933639" y="3634558"/>
                <a:ext cx="195480" cy="154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189E75-599C-4078-AE54-9B8C518F2DD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24999" y="3625558"/>
                  <a:ext cx="213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602215A-586C-483F-AC66-9D0C9465DB30}"/>
                    </a:ext>
                  </a:extLst>
                </p14:cNvPr>
                <p14:cNvContentPartPr/>
                <p14:nvPr/>
              </p14:nvContentPartPr>
              <p14:xfrm>
                <a:off x="2050639" y="3408478"/>
                <a:ext cx="243360" cy="335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602215A-586C-483F-AC66-9D0C9465DB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41999" y="3399838"/>
                  <a:ext cx="261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04D240F-D4C4-4186-8991-3814D9738F1D}"/>
                    </a:ext>
                  </a:extLst>
                </p14:cNvPr>
                <p14:cNvContentPartPr/>
                <p14:nvPr/>
              </p14:nvContentPartPr>
              <p14:xfrm>
                <a:off x="2458879" y="3531238"/>
                <a:ext cx="384840" cy="223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04D240F-D4C4-4186-8991-3814D9738F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50239" y="3522238"/>
                  <a:ext cx="402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912D0D4-0AFD-4D8F-9949-49FD718DDB78}"/>
                    </a:ext>
                  </a:extLst>
                </p14:cNvPr>
                <p14:cNvContentPartPr/>
                <p14:nvPr/>
              </p14:nvContentPartPr>
              <p14:xfrm>
                <a:off x="2887639" y="3634558"/>
                <a:ext cx="217800" cy="12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912D0D4-0AFD-4D8F-9949-49FD718DDB7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78999" y="3625558"/>
                  <a:ext cx="235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E98154-DC28-408F-995A-510FE3D4C759}"/>
                    </a:ext>
                  </a:extLst>
                </p14:cNvPr>
                <p14:cNvContentPartPr/>
                <p14:nvPr/>
              </p14:nvContentPartPr>
              <p14:xfrm>
                <a:off x="2914999" y="3660478"/>
                <a:ext cx="144360" cy="123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E98154-DC28-408F-995A-510FE3D4C75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05999" y="3651838"/>
                  <a:ext cx="162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8E672D-FD16-4A0B-98A7-35671957A192}"/>
                    </a:ext>
                  </a:extLst>
                </p14:cNvPr>
                <p14:cNvContentPartPr/>
                <p14:nvPr/>
              </p14:nvContentPartPr>
              <p14:xfrm>
                <a:off x="1280239" y="4065118"/>
                <a:ext cx="505440" cy="39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8E672D-FD16-4A0B-98A7-35671957A1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71599" y="4056118"/>
                  <a:ext cx="523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A32CB57-89D8-41AA-9632-E5AC91CF4AE7}"/>
                    </a:ext>
                  </a:extLst>
                </p14:cNvPr>
                <p14:cNvContentPartPr/>
                <p14:nvPr/>
              </p14:nvContentPartPr>
              <p14:xfrm>
                <a:off x="1294999" y="4305958"/>
                <a:ext cx="186120" cy="57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A32CB57-89D8-41AA-9632-E5AC91CF4A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86359" y="4297318"/>
                  <a:ext cx="203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1C7B9F-79B2-4E86-BAA6-E4289264CDB3}"/>
                    </a:ext>
                  </a:extLst>
                </p14:cNvPr>
                <p14:cNvContentPartPr/>
                <p14:nvPr/>
              </p14:nvContentPartPr>
              <p14:xfrm>
                <a:off x="1562839" y="4307398"/>
                <a:ext cx="46080" cy="133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1C7B9F-79B2-4E86-BAA6-E4289264CD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54199" y="4298758"/>
                  <a:ext cx="6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FA45F1-AB40-4F01-A238-28925731919A}"/>
                    </a:ext>
                  </a:extLst>
                </p14:cNvPr>
                <p14:cNvContentPartPr/>
                <p14:nvPr/>
              </p14:nvContentPartPr>
              <p14:xfrm>
                <a:off x="1743199" y="4311358"/>
                <a:ext cx="104400" cy="81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FA45F1-AB40-4F01-A238-28925731919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34559" y="4302358"/>
                  <a:ext cx="122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4E3918-6E73-4551-925A-AEDE71207AE4}"/>
                    </a:ext>
                  </a:extLst>
                </p14:cNvPr>
                <p14:cNvContentPartPr/>
                <p14:nvPr/>
              </p14:nvContentPartPr>
              <p14:xfrm>
                <a:off x="1983319" y="4251598"/>
                <a:ext cx="195120" cy="155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4E3918-6E73-4551-925A-AEDE71207AE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74679" y="4242958"/>
                  <a:ext cx="21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C2E7574-AA7C-4804-8741-AF6CE1C5D491}"/>
                    </a:ext>
                  </a:extLst>
                </p14:cNvPr>
                <p14:cNvContentPartPr/>
                <p14:nvPr/>
              </p14:nvContentPartPr>
              <p14:xfrm>
                <a:off x="2125159" y="4042438"/>
                <a:ext cx="192600" cy="332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C2E7574-AA7C-4804-8741-AF6CE1C5D4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16519" y="4033798"/>
                  <a:ext cx="210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7284049-D79D-4017-A9F0-F415277676DB}"/>
                    </a:ext>
                  </a:extLst>
                </p14:cNvPr>
                <p14:cNvContentPartPr/>
                <p14:nvPr/>
              </p14:nvContentPartPr>
              <p14:xfrm>
                <a:off x="2576239" y="4062238"/>
                <a:ext cx="563040" cy="332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7284049-D79D-4017-A9F0-F415277676D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67599" y="4053598"/>
                  <a:ext cx="580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F29C15F-D4A8-4AA3-9427-93C7D7CBE3E7}"/>
                    </a:ext>
                  </a:extLst>
                </p14:cNvPr>
                <p14:cNvContentPartPr/>
                <p14:nvPr/>
              </p14:nvContentPartPr>
              <p14:xfrm>
                <a:off x="3320719" y="3899158"/>
                <a:ext cx="158760" cy="155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F29C15F-D4A8-4AA3-9427-93C7D7CBE3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11719" y="3890158"/>
                  <a:ext cx="17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83A3747-C9FC-4344-8BD2-8BA06C18EDD1}"/>
                    </a:ext>
                  </a:extLst>
                </p14:cNvPr>
                <p14:cNvContentPartPr/>
                <p14:nvPr/>
              </p14:nvContentPartPr>
              <p14:xfrm>
                <a:off x="3105079" y="4320718"/>
                <a:ext cx="249840" cy="178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83A3747-C9FC-4344-8BD2-8BA06C18EDD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96079" y="4311718"/>
                  <a:ext cx="267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2A907B-42A1-47E8-8292-6ADA703B0883}"/>
                    </a:ext>
                  </a:extLst>
                </p14:cNvPr>
                <p14:cNvContentPartPr/>
                <p14:nvPr/>
              </p14:nvContentPartPr>
              <p14:xfrm>
                <a:off x="3136759" y="4275358"/>
                <a:ext cx="200160" cy="201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2A907B-42A1-47E8-8292-6ADA703B08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28119" y="4266718"/>
                  <a:ext cx="217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4417E3-0535-4C87-B368-486012F9FE4F}"/>
                    </a:ext>
                  </a:extLst>
                </p14:cNvPr>
                <p14:cNvContentPartPr/>
                <p14:nvPr/>
              </p14:nvContentPartPr>
              <p14:xfrm>
                <a:off x="1251079" y="4765318"/>
                <a:ext cx="234360" cy="414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4417E3-0535-4C87-B368-486012F9FE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42079" y="4756318"/>
                  <a:ext cx="25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8223CF3-3C74-470E-800F-5A43A0A20C88}"/>
                    </a:ext>
                  </a:extLst>
                </p14:cNvPr>
                <p14:cNvContentPartPr/>
                <p14:nvPr/>
              </p14:nvContentPartPr>
              <p14:xfrm>
                <a:off x="1601719" y="4940278"/>
                <a:ext cx="18864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8223CF3-3C74-470E-800F-5A43A0A20C8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92719" y="4931638"/>
                  <a:ext cx="206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DB0498B-B829-499C-A6AB-2F061C387DF7}"/>
                    </a:ext>
                  </a:extLst>
                </p14:cNvPr>
                <p14:cNvContentPartPr/>
                <p14:nvPr/>
              </p14:nvContentPartPr>
              <p14:xfrm>
                <a:off x="2012479" y="4670638"/>
                <a:ext cx="239400" cy="437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DB0498B-B829-499C-A6AB-2F061C387DF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03839" y="4661998"/>
                  <a:ext cx="257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591C32-6C5F-45AE-B0A0-8ED38372099B}"/>
                    </a:ext>
                  </a:extLst>
                </p14:cNvPr>
                <p14:cNvContentPartPr/>
                <p14:nvPr/>
              </p14:nvContentPartPr>
              <p14:xfrm>
                <a:off x="1949479" y="4910038"/>
                <a:ext cx="248400" cy="59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591C32-6C5F-45AE-B0A0-8ED38372099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940479" y="4901038"/>
                  <a:ext cx="266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DC0E2F9-C705-4ADD-8E17-EC0320142906}"/>
                    </a:ext>
                  </a:extLst>
                </p14:cNvPr>
                <p14:cNvContentPartPr/>
                <p14:nvPr/>
              </p14:nvContentPartPr>
              <p14:xfrm>
                <a:off x="2624839" y="4749118"/>
                <a:ext cx="155880" cy="118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DC0E2F9-C705-4ADD-8E17-EC0320142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15839" y="4740478"/>
                  <a:ext cx="173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85A236-C23C-4359-BACE-3310B942D24E}"/>
                    </a:ext>
                  </a:extLst>
                </p14:cNvPr>
                <p14:cNvContentPartPr/>
                <p14:nvPr/>
              </p14:nvContentPartPr>
              <p14:xfrm>
                <a:off x="2667319" y="4720678"/>
                <a:ext cx="357480" cy="424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85A236-C23C-4359-BACE-3310B942D24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58319" y="4711678"/>
                  <a:ext cx="375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B5EAD9B-1C1C-4CBD-A312-96B3088CA89F}"/>
                    </a:ext>
                  </a:extLst>
                </p14:cNvPr>
                <p14:cNvContentPartPr/>
                <p14:nvPr/>
              </p14:nvContentPartPr>
              <p14:xfrm>
                <a:off x="3308479" y="4624198"/>
                <a:ext cx="181800" cy="372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B5EAD9B-1C1C-4CBD-A312-96B3088CA89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99839" y="4615558"/>
                  <a:ext cx="199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C7369D-A24B-48A8-B971-48D9051E922F}"/>
                    </a:ext>
                  </a:extLst>
                </p14:cNvPr>
                <p14:cNvContentPartPr/>
                <p14:nvPr/>
              </p14:nvContentPartPr>
              <p14:xfrm>
                <a:off x="3575239" y="4796998"/>
                <a:ext cx="193680" cy="195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C7369D-A24B-48A8-B971-48D9051E92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66239" y="4787998"/>
                  <a:ext cx="211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FC8D129-CA8E-4CCF-8991-705D4E4A4484}"/>
                    </a:ext>
                  </a:extLst>
                </p14:cNvPr>
                <p14:cNvContentPartPr/>
                <p14:nvPr/>
              </p14:nvContentPartPr>
              <p14:xfrm>
                <a:off x="4293079" y="4553278"/>
                <a:ext cx="178200" cy="446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FC8D129-CA8E-4CCF-8991-705D4E4A448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84439" y="4544638"/>
                  <a:ext cx="195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89F6F35-3144-4FC9-B62F-D7FEC77483F5}"/>
                    </a:ext>
                  </a:extLst>
                </p14:cNvPr>
                <p14:cNvContentPartPr/>
                <p14:nvPr/>
              </p14:nvContentPartPr>
              <p14:xfrm>
                <a:off x="4219999" y="4781158"/>
                <a:ext cx="292320" cy="44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89F6F35-3144-4FC9-B62F-D7FEC77483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10999" y="4772158"/>
                  <a:ext cx="309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9C1E864-B17C-4519-B30E-6082FF672201}"/>
                    </a:ext>
                  </a:extLst>
                </p14:cNvPr>
                <p14:cNvContentPartPr/>
                <p14:nvPr/>
              </p14:nvContentPartPr>
              <p14:xfrm>
                <a:off x="4556599" y="4544998"/>
                <a:ext cx="196200" cy="390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9C1E864-B17C-4519-B30E-6082FF6722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47959" y="4536358"/>
                  <a:ext cx="213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CD3647-810F-4709-A0DF-E2380878D032}"/>
                    </a:ext>
                  </a:extLst>
                </p14:cNvPr>
                <p14:cNvContentPartPr/>
                <p14:nvPr/>
              </p14:nvContentPartPr>
              <p14:xfrm>
                <a:off x="4833439" y="4791958"/>
                <a:ext cx="129600" cy="151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CD3647-810F-4709-A0DF-E2380878D03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24799" y="4782958"/>
                  <a:ext cx="147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064BDE4-ED4F-4B77-832D-072A3627ADA9}"/>
                    </a:ext>
                  </a:extLst>
                </p14:cNvPr>
                <p14:cNvContentPartPr/>
                <p14:nvPr/>
              </p14:nvContentPartPr>
              <p14:xfrm>
                <a:off x="1279159" y="5285518"/>
                <a:ext cx="136080" cy="338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064BDE4-ED4F-4B77-832D-072A3627AD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70159" y="5276878"/>
                  <a:ext cx="153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88B95E2-AB0B-49E8-8A10-2087B215DBBA}"/>
                    </a:ext>
                  </a:extLst>
                </p14:cNvPr>
                <p14:cNvContentPartPr/>
                <p14:nvPr/>
              </p14:nvContentPartPr>
              <p14:xfrm>
                <a:off x="1441519" y="5402518"/>
                <a:ext cx="317160" cy="203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88B95E2-AB0B-49E8-8A10-2087B215DBB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32879" y="5393518"/>
                  <a:ext cx="33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1CB548-1201-4D57-870A-8978391F6351}"/>
                    </a:ext>
                  </a:extLst>
                </p14:cNvPr>
                <p14:cNvContentPartPr/>
                <p14:nvPr/>
              </p14:nvContentPartPr>
              <p14:xfrm>
                <a:off x="1796479" y="5388478"/>
                <a:ext cx="308160" cy="180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1CB548-1201-4D57-870A-8978391F63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7839" y="5379838"/>
                  <a:ext cx="325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C7800F6-B761-4F78-8A74-619CA39F0058}"/>
                    </a:ext>
                  </a:extLst>
                </p14:cNvPr>
                <p14:cNvContentPartPr/>
                <p14:nvPr/>
              </p14:nvContentPartPr>
              <p14:xfrm>
                <a:off x="2342239" y="5360038"/>
                <a:ext cx="265680" cy="72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C7800F6-B761-4F78-8A74-619CA39F005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33599" y="5351038"/>
                  <a:ext cx="283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D9627FC-AD6B-47F6-B179-1DE6B684BA94}"/>
                    </a:ext>
                  </a:extLst>
                </p14:cNvPr>
                <p14:cNvContentPartPr/>
                <p14:nvPr/>
              </p14:nvContentPartPr>
              <p14:xfrm>
                <a:off x="2335759" y="5477038"/>
                <a:ext cx="241560" cy="41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D9627FC-AD6B-47F6-B179-1DE6B684BA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27119" y="5468038"/>
                  <a:ext cx="259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CDA0990-C9EB-479F-B811-5A77D42D915A}"/>
                    </a:ext>
                  </a:extLst>
                </p14:cNvPr>
                <p14:cNvContentPartPr/>
                <p14:nvPr/>
              </p14:nvContentPartPr>
              <p14:xfrm>
                <a:off x="2847319" y="5489278"/>
                <a:ext cx="30960" cy="40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CDA0990-C9EB-479F-B811-5A77D42D915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38679" y="5480638"/>
                  <a:ext cx="4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4649B2E-6088-4F9A-B62A-8E3648D4F4C0}"/>
                    </a:ext>
                  </a:extLst>
                </p14:cNvPr>
                <p14:cNvContentPartPr/>
                <p14:nvPr/>
              </p14:nvContentPartPr>
              <p14:xfrm>
                <a:off x="3099679" y="5291998"/>
                <a:ext cx="218520" cy="209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4649B2E-6088-4F9A-B62A-8E3648D4F4C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90679" y="5283358"/>
                  <a:ext cx="236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1757D43-9C63-499A-952B-71138BB57E54}"/>
                    </a:ext>
                  </a:extLst>
                </p14:cNvPr>
                <p14:cNvContentPartPr/>
                <p14:nvPr/>
              </p14:nvContentPartPr>
              <p14:xfrm>
                <a:off x="3460399" y="5210998"/>
                <a:ext cx="203760" cy="28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1757D43-9C63-499A-952B-71138BB57E5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51399" y="5202358"/>
                  <a:ext cx="221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00F8B5B-4C75-4024-8929-7B8AF1A83303}"/>
                    </a:ext>
                  </a:extLst>
                </p14:cNvPr>
                <p14:cNvContentPartPr/>
                <p14:nvPr/>
              </p14:nvContentPartPr>
              <p14:xfrm>
                <a:off x="3792679" y="5177518"/>
                <a:ext cx="212400" cy="305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00F8B5B-4C75-4024-8929-7B8AF1A833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84039" y="5168878"/>
                  <a:ext cx="230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0AD89F4-227D-4729-8136-5115475B8741}"/>
                    </a:ext>
                  </a:extLst>
                </p14:cNvPr>
                <p14:cNvContentPartPr/>
                <p14:nvPr/>
              </p14:nvContentPartPr>
              <p14:xfrm>
                <a:off x="4115959" y="5137558"/>
                <a:ext cx="195840" cy="198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0AD89F4-227D-4729-8136-5115475B874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06959" y="5128918"/>
                  <a:ext cx="213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55F2D5-4CE9-4FC5-9909-03BDC7E16A34}"/>
                    </a:ext>
                  </a:extLst>
                </p14:cNvPr>
                <p14:cNvContentPartPr/>
                <p14:nvPr/>
              </p14:nvContentPartPr>
              <p14:xfrm>
                <a:off x="4166719" y="5120278"/>
                <a:ext cx="215640" cy="38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55F2D5-4CE9-4FC5-9909-03BDC7E16A3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57719" y="5111638"/>
                  <a:ext cx="2332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42AD8DF-C5DD-46FA-AE5B-0F288E8D7083}"/>
                    </a:ext>
                  </a:extLst>
                </p14:cNvPr>
                <p14:cNvContentPartPr/>
                <p14:nvPr/>
              </p14:nvContentPartPr>
              <p14:xfrm>
                <a:off x="4544359" y="5306758"/>
                <a:ext cx="87120" cy="124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42AD8DF-C5DD-46FA-AE5B-0F288E8D708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35719" y="5297758"/>
                  <a:ext cx="104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5A3CFFD-CD7E-4417-9F83-A6536949B124}"/>
                    </a:ext>
                  </a:extLst>
                </p14:cNvPr>
                <p14:cNvContentPartPr/>
                <p14:nvPr/>
              </p14:nvContentPartPr>
              <p14:xfrm>
                <a:off x="4748119" y="5189398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5A3CFFD-CD7E-4417-9F83-A6536949B12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39119" y="5180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756FAD-2E38-472E-925E-63F7C1C71AE4}"/>
                    </a:ext>
                  </a:extLst>
                </p14:cNvPr>
                <p14:cNvContentPartPr/>
                <p14:nvPr/>
              </p14:nvContentPartPr>
              <p14:xfrm>
                <a:off x="4715359" y="5239078"/>
                <a:ext cx="226440" cy="232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756FAD-2E38-472E-925E-63F7C1C71A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06719" y="5230438"/>
                  <a:ext cx="244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67C17F-F9A3-417B-ACFF-57B2847E2EA3}"/>
                    </a:ext>
                  </a:extLst>
                </p14:cNvPr>
                <p14:cNvContentPartPr/>
                <p14:nvPr/>
              </p14:nvContentPartPr>
              <p14:xfrm>
                <a:off x="5098039" y="5434918"/>
                <a:ext cx="3600" cy="1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67C17F-F9A3-417B-ACFF-57B2847E2E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89399" y="5425918"/>
                  <a:ext cx="2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52E64AC-D3CE-4DE7-831A-4E56A2E66343}"/>
                    </a:ext>
                  </a:extLst>
                </p14:cNvPr>
                <p14:cNvContentPartPr/>
                <p14:nvPr/>
              </p14:nvContentPartPr>
              <p14:xfrm>
                <a:off x="1345399" y="6008398"/>
                <a:ext cx="114480" cy="168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52E64AC-D3CE-4DE7-831A-4E56A2E6634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36399" y="5999758"/>
                  <a:ext cx="132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77BA1D2-F8E5-4A32-B93E-65D4BD76389C}"/>
                    </a:ext>
                  </a:extLst>
                </p14:cNvPr>
                <p14:cNvContentPartPr/>
                <p14:nvPr/>
              </p14:nvContentPartPr>
              <p14:xfrm>
                <a:off x="1155319" y="6213598"/>
                <a:ext cx="397800" cy="59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77BA1D2-F8E5-4A32-B93E-65D4BD76389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46679" y="6204598"/>
                  <a:ext cx="415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8513D5C-F3C9-462D-9087-353868C2994B}"/>
                    </a:ext>
                  </a:extLst>
                </p14:cNvPr>
                <p14:cNvContentPartPr/>
                <p14:nvPr/>
              </p14:nvContentPartPr>
              <p14:xfrm>
                <a:off x="1188439" y="5945038"/>
                <a:ext cx="476640" cy="128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8513D5C-F3C9-462D-9087-353868C2994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79799" y="5936038"/>
                  <a:ext cx="494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1ADB89-7E5C-47ED-8706-07B4369A6EF4}"/>
                    </a:ext>
                  </a:extLst>
                </p14:cNvPr>
                <p14:cNvContentPartPr/>
                <p14:nvPr/>
              </p14:nvContentPartPr>
              <p14:xfrm>
                <a:off x="1747519" y="5721478"/>
                <a:ext cx="321840" cy="550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1ADB89-7E5C-47ED-8706-07B4369A6EF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738879" y="5712838"/>
                  <a:ext cx="3394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179F41D-8D27-4578-B266-0055126DAB6B}"/>
                    </a:ext>
                  </a:extLst>
                </p14:cNvPr>
                <p14:cNvContentPartPr/>
                <p14:nvPr/>
              </p14:nvContentPartPr>
              <p14:xfrm>
                <a:off x="1704319" y="6049798"/>
                <a:ext cx="28296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179F41D-8D27-4578-B266-0055126DAB6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695679" y="6040798"/>
                  <a:ext cx="300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397F9F7-16B6-4ABC-923B-E19F0E5A7C27}"/>
                    </a:ext>
                  </a:extLst>
                </p14:cNvPr>
                <p14:cNvContentPartPr/>
                <p14:nvPr/>
              </p14:nvContentPartPr>
              <p14:xfrm>
                <a:off x="2292559" y="5876278"/>
                <a:ext cx="361800" cy="319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397F9F7-16B6-4ABC-923B-E19F0E5A7C2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283559" y="5867278"/>
                  <a:ext cx="379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2D5AF84-FD56-4151-A02C-AEC0672AF9D0}"/>
                    </a:ext>
                  </a:extLst>
                </p14:cNvPr>
                <p14:cNvContentPartPr/>
                <p14:nvPr/>
              </p14:nvContentPartPr>
              <p14:xfrm>
                <a:off x="2848759" y="5951518"/>
                <a:ext cx="278280" cy="251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2D5AF84-FD56-4151-A02C-AEC0672AF9D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40119" y="5942518"/>
                  <a:ext cx="295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AABB257-642E-492C-8C09-BE2907E5CEA9}"/>
                    </a:ext>
                  </a:extLst>
                </p14:cNvPr>
                <p14:cNvContentPartPr/>
                <p14:nvPr/>
              </p14:nvContentPartPr>
              <p14:xfrm>
                <a:off x="3145039" y="5736598"/>
                <a:ext cx="279720" cy="449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AABB257-642E-492C-8C09-BE2907E5CE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36399" y="5727598"/>
                  <a:ext cx="2973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98F14B7-4A18-440F-BC32-5FD2132DC8F5}"/>
                    </a:ext>
                  </a:extLst>
                </p14:cNvPr>
                <p14:cNvContentPartPr/>
                <p14:nvPr/>
              </p14:nvContentPartPr>
              <p14:xfrm>
                <a:off x="3432679" y="6004438"/>
                <a:ext cx="80640" cy="132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98F14B7-4A18-440F-BC32-5FD2132DC8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424039" y="5995438"/>
                  <a:ext cx="9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E101457-4DB2-4488-875B-D13FA60762D2}"/>
                    </a:ext>
                  </a:extLst>
                </p14:cNvPr>
                <p14:cNvContentPartPr/>
                <p14:nvPr/>
              </p14:nvContentPartPr>
              <p14:xfrm>
                <a:off x="3550039" y="6042238"/>
                <a:ext cx="246240" cy="95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E101457-4DB2-4488-875B-D13FA60762D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541039" y="6033238"/>
                  <a:ext cx="263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04AF173-57C0-4276-9510-B33CF0311985}"/>
                    </a:ext>
                  </a:extLst>
                </p14:cNvPr>
                <p14:cNvContentPartPr/>
                <p14:nvPr/>
              </p14:nvContentPartPr>
              <p14:xfrm>
                <a:off x="3858919" y="5934238"/>
                <a:ext cx="203040" cy="237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04AF173-57C0-4276-9510-B33CF031198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849919" y="5925238"/>
                  <a:ext cx="220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07CA167-4617-45F3-A9BE-FCBC147C9845}"/>
                    </a:ext>
                  </a:extLst>
                </p14:cNvPr>
                <p14:cNvContentPartPr/>
                <p14:nvPr/>
              </p14:nvContentPartPr>
              <p14:xfrm>
                <a:off x="4385599" y="6011998"/>
                <a:ext cx="195480" cy="196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07CA167-4617-45F3-A9BE-FCBC147C984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76599" y="6003358"/>
                  <a:ext cx="21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198D38E-BC3C-4C1B-A5FE-450F6993C5DB}"/>
                    </a:ext>
                  </a:extLst>
                </p14:cNvPr>
                <p14:cNvContentPartPr/>
                <p14:nvPr/>
              </p14:nvContentPartPr>
              <p14:xfrm>
                <a:off x="4635799" y="6014158"/>
                <a:ext cx="303480" cy="235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198D38E-BC3C-4C1B-A5FE-450F6993C5D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626799" y="6005158"/>
                  <a:ext cx="321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24C919C-1978-41C0-A83E-733F366D0A1A}"/>
                    </a:ext>
                  </a:extLst>
                </p14:cNvPr>
                <p14:cNvContentPartPr/>
                <p14:nvPr/>
              </p14:nvContentPartPr>
              <p14:xfrm>
                <a:off x="5248159" y="5985718"/>
                <a:ext cx="272520" cy="212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24C919C-1978-41C0-A83E-733F366D0A1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39159" y="5977078"/>
                  <a:ext cx="290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0CA761C-2E75-44E2-97A4-E6D8E2530E5D}"/>
                    </a:ext>
                  </a:extLst>
                </p14:cNvPr>
                <p14:cNvContentPartPr/>
                <p14:nvPr/>
              </p14:nvContentPartPr>
              <p14:xfrm>
                <a:off x="5483599" y="5997238"/>
                <a:ext cx="247680" cy="217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0CA761C-2E75-44E2-97A4-E6D8E2530E5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74959" y="5988238"/>
                  <a:ext cx="265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5BF936C-97FA-461E-9AF8-C805379E01DE}"/>
                    </a:ext>
                  </a:extLst>
                </p14:cNvPr>
                <p14:cNvContentPartPr/>
                <p14:nvPr/>
              </p14:nvContentPartPr>
              <p14:xfrm>
                <a:off x="5836039" y="5711038"/>
                <a:ext cx="227520" cy="420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5BF936C-97FA-461E-9AF8-C805379E01D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827039" y="5702038"/>
                  <a:ext cx="245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4D94485-0BD3-49C2-AEC7-36E42B7EA003}"/>
                    </a:ext>
                  </a:extLst>
                </p14:cNvPr>
                <p14:cNvContentPartPr/>
                <p14:nvPr/>
              </p14:nvContentPartPr>
              <p14:xfrm>
                <a:off x="5914879" y="5998318"/>
                <a:ext cx="174600" cy="163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4D94485-0BD3-49C2-AEC7-36E42B7EA00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905879" y="5989678"/>
                  <a:ext cx="192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F0DF331-AD3B-431B-8F04-1D52E76CBADA}"/>
                    </a:ext>
                  </a:extLst>
                </p14:cNvPr>
                <p14:cNvContentPartPr/>
                <p14:nvPr/>
              </p14:nvContentPartPr>
              <p14:xfrm>
                <a:off x="6119359" y="6042598"/>
                <a:ext cx="276480" cy="160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F0DF331-AD3B-431B-8F04-1D52E76CBAD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110359" y="6033598"/>
                  <a:ext cx="294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F82A08E-E812-4938-9FC8-2337C0F6586D}"/>
                    </a:ext>
                  </a:extLst>
                </p14:cNvPr>
                <p14:cNvContentPartPr/>
                <p14:nvPr/>
              </p14:nvContentPartPr>
              <p14:xfrm>
                <a:off x="6425359" y="5684758"/>
                <a:ext cx="356760" cy="586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F82A08E-E812-4938-9FC8-2337C0F6586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416359" y="5675758"/>
                  <a:ext cx="37440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A430F8-86FF-47FE-A021-7AB4564DA7A5}"/>
                    </a:ext>
                  </a:extLst>
                </p14:cNvPr>
                <p14:cNvContentPartPr/>
                <p14:nvPr/>
              </p14:nvContentPartPr>
              <p14:xfrm>
                <a:off x="6707239" y="5857198"/>
                <a:ext cx="186480" cy="335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A430F8-86FF-47FE-A021-7AB4564DA7A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698239" y="5848198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F9410F0-7BBB-4FD1-88F8-2B88733568A3}"/>
                    </a:ext>
                  </a:extLst>
                </p14:cNvPr>
                <p14:cNvContentPartPr/>
                <p14:nvPr/>
              </p14:nvContentPartPr>
              <p14:xfrm>
                <a:off x="6646759" y="6039358"/>
                <a:ext cx="219600" cy="187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F9410F0-7BBB-4FD1-88F8-2B88733568A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637759" y="6030358"/>
                  <a:ext cx="237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0DA2C26-89B7-433B-AE12-D3F283985362}"/>
                    </a:ext>
                  </a:extLst>
                </p14:cNvPr>
                <p14:cNvContentPartPr/>
                <p14:nvPr/>
              </p14:nvContentPartPr>
              <p14:xfrm>
                <a:off x="6878959" y="6043318"/>
                <a:ext cx="223200" cy="155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0DA2C26-89B7-433B-AE12-D3F28398536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870319" y="6034678"/>
                  <a:ext cx="24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CB7160-C041-401B-8C45-E52C6F9BBFBC}"/>
                    </a:ext>
                  </a:extLst>
                </p14:cNvPr>
                <p14:cNvContentPartPr/>
                <p14:nvPr/>
              </p14:nvContentPartPr>
              <p14:xfrm>
                <a:off x="7015759" y="5838478"/>
                <a:ext cx="240120" cy="385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CB7160-C041-401B-8C45-E52C6F9BBF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07119" y="5829478"/>
                  <a:ext cx="257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51436EE-4AFA-4346-BA73-3BD2B35305DF}"/>
                    </a:ext>
                  </a:extLst>
                </p14:cNvPr>
                <p14:cNvContentPartPr/>
                <p14:nvPr/>
              </p14:nvContentPartPr>
              <p14:xfrm>
                <a:off x="7427239" y="6072118"/>
                <a:ext cx="100080" cy="123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51436EE-4AFA-4346-BA73-3BD2B35305D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418239" y="6063118"/>
                  <a:ext cx="117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A48D272-3C04-4F2C-9540-988696E55E06}"/>
                    </a:ext>
                  </a:extLst>
                </p14:cNvPr>
                <p14:cNvContentPartPr/>
                <p14:nvPr/>
              </p14:nvContentPartPr>
              <p14:xfrm>
                <a:off x="7618399" y="6056998"/>
                <a:ext cx="223200" cy="137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A48D272-3C04-4F2C-9540-988696E55E0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609759" y="6048358"/>
                  <a:ext cx="240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D84D72D-0966-4CBD-908E-2029E1A271DD}"/>
                    </a:ext>
                  </a:extLst>
                </p14:cNvPr>
                <p14:cNvContentPartPr/>
                <p14:nvPr/>
              </p14:nvContentPartPr>
              <p14:xfrm>
                <a:off x="7866439" y="6032158"/>
                <a:ext cx="247320" cy="222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D84D72D-0966-4CBD-908E-2029E1A271D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857439" y="6023518"/>
                  <a:ext cx="264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CF82B15-248D-4B6D-A919-BE1E9BD07999}"/>
                    </a:ext>
                  </a:extLst>
                </p14:cNvPr>
                <p14:cNvContentPartPr/>
                <p14:nvPr/>
              </p14:nvContentPartPr>
              <p14:xfrm>
                <a:off x="7997839" y="5830198"/>
                <a:ext cx="281520" cy="409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CF82B15-248D-4B6D-A919-BE1E9BD0799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989199" y="5821198"/>
                  <a:ext cx="2991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FBA34B7-5BAA-45A2-B3D6-4AE96CBDCF20}"/>
                    </a:ext>
                  </a:extLst>
                </p14:cNvPr>
                <p14:cNvContentPartPr/>
                <p14:nvPr/>
              </p14:nvContentPartPr>
              <p14:xfrm>
                <a:off x="8148319" y="6031798"/>
                <a:ext cx="168840" cy="221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FBA34B7-5BAA-45A2-B3D6-4AE96CBDCF2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139679" y="6022798"/>
                  <a:ext cx="18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224AB18-C794-4DC9-8EA2-FBBD96D288EF}"/>
                    </a:ext>
                  </a:extLst>
                </p14:cNvPr>
                <p14:cNvContentPartPr/>
                <p14:nvPr/>
              </p14:nvContentPartPr>
              <p14:xfrm>
                <a:off x="8233279" y="6140878"/>
                <a:ext cx="250560" cy="358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224AB18-C794-4DC9-8EA2-FBBD96D288E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224279" y="6131878"/>
                  <a:ext cx="268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4517F0-130E-4D25-984E-E94D18ACE55D}"/>
                    </a:ext>
                  </a:extLst>
                </p14:cNvPr>
                <p14:cNvContentPartPr/>
                <p14:nvPr/>
              </p14:nvContentPartPr>
              <p14:xfrm>
                <a:off x="8413999" y="6002278"/>
                <a:ext cx="268920" cy="196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4517F0-130E-4D25-984E-E94D18ACE55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404999" y="5993278"/>
                  <a:ext cx="286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D52FBD-58FA-43F3-92D3-1A7B01E46CF0}"/>
                    </a:ext>
                  </a:extLst>
                </p14:cNvPr>
                <p14:cNvContentPartPr/>
                <p14:nvPr/>
              </p14:nvContentPartPr>
              <p14:xfrm>
                <a:off x="8700559" y="6047278"/>
                <a:ext cx="252360" cy="187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D52FBD-58FA-43F3-92D3-1A7B01E46CF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691559" y="6038278"/>
                  <a:ext cx="27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F26167B-DB6B-4335-9DEE-CB6F2C0BA306}"/>
                    </a:ext>
                  </a:extLst>
                </p14:cNvPr>
                <p14:cNvContentPartPr/>
                <p14:nvPr/>
              </p14:nvContentPartPr>
              <p14:xfrm>
                <a:off x="9004039" y="6105238"/>
                <a:ext cx="172440" cy="165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F26167B-DB6B-4335-9DEE-CB6F2C0BA30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995039" y="6096598"/>
                  <a:ext cx="19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7D9714-E6FE-436E-969E-654D53C09C7E}"/>
                    </a:ext>
                  </a:extLst>
                </p14:cNvPr>
                <p14:cNvContentPartPr/>
                <p14:nvPr/>
              </p14:nvContentPartPr>
              <p14:xfrm>
                <a:off x="9166399" y="6062038"/>
                <a:ext cx="280440" cy="199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7D9714-E6FE-436E-969E-654D53C09C7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157399" y="6053398"/>
                  <a:ext cx="29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E6153D3-4942-4184-AE69-036DD74AADC8}"/>
                    </a:ext>
                  </a:extLst>
                </p14:cNvPr>
                <p14:cNvContentPartPr/>
                <p14:nvPr/>
              </p14:nvContentPartPr>
              <p14:xfrm>
                <a:off x="9418399" y="5789158"/>
                <a:ext cx="244800" cy="379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E6153D3-4942-4184-AE69-036DD74AADC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409759" y="5780158"/>
                  <a:ext cx="2624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B2A18D4-0E0D-4046-B09C-A2611B8D4C89}"/>
                    </a:ext>
                  </a:extLst>
                </p14:cNvPr>
                <p14:cNvContentPartPr/>
                <p14:nvPr/>
              </p14:nvContentPartPr>
              <p14:xfrm>
                <a:off x="9473119" y="6026758"/>
                <a:ext cx="190080" cy="160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B2A18D4-0E0D-4046-B09C-A2611B8D4C8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64479" y="6017758"/>
                  <a:ext cx="207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AF63432-5CD5-4073-A648-9A5ADC3ECE01}"/>
                    </a:ext>
                  </a:extLst>
                </p14:cNvPr>
                <p14:cNvContentPartPr/>
                <p14:nvPr/>
              </p14:nvContentPartPr>
              <p14:xfrm>
                <a:off x="9657799" y="6114598"/>
                <a:ext cx="110880" cy="108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AF63432-5CD5-4073-A648-9A5ADC3ECE0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648799" y="6105958"/>
                  <a:ext cx="128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AFD6445-3A83-4CC3-9844-9B971D833D90}"/>
                    </a:ext>
                  </a:extLst>
                </p14:cNvPr>
                <p14:cNvContentPartPr/>
                <p14:nvPr/>
              </p14:nvContentPartPr>
              <p14:xfrm>
                <a:off x="9913399" y="5746678"/>
                <a:ext cx="286560" cy="515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AFD6445-3A83-4CC3-9844-9B971D833D9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904399" y="5738038"/>
                  <a:ext cx="3042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645B7C-3CE0-4852-8629-373A485D9099}"/>
                    </a:ext>
                  </a:extLst>
                </p14:cNvPr>
                <p14:cNvContentPartPr/>
                <p14:nvPr/>
              </p14:nvContentPartPr>
              <p14:xfrm>
                <a:off x="9901159" y="5748478"/>
                <a:ext cx="493200" cy="423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645B7C-3CE0-4852-8629-373A485D909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892519" y="5739838"/>
                  <a:ext cx="5108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E18A50F-F855-4D04-AA12-32C41FAD4ACE}"/>
                    </a:ext>
                  </a:extLst>
                </p14:cNvPr>
                <p14:cNvContentPartPr/>
                <p14:nvPr/>
              </p14:nvContentPartPr>
              <p14:xfrm>
                <a:off x="10279879" y="6029998"/>
                <a:ext cx="105120" cy="158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E18A50F-F855-4D04-AA12-32C41FAD4AC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271239" y="6020998"/>
                  <a:ext cx="122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F136177-C13A-48D2-933B-11943FB6CC9F}"/>
                    </a:ext>
                  </a:extLst>
                </p14:cNvPr>
                <p14:cNvContentPartPr/>
                <p14:nvPr/>
              </p14:nvContentPartPr>
              <p14:xfrm>
                <a:off x="10200679" y="6022798"/>
                <a:ext cx="285120" cy="447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F136177-C13A-48D2-933B-11943FB6CC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91679" y="6014158"/>
                  <a:ext cx="3027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F6D60DE-E31A-42FF-9EB0-3600E8E3EC50}"/>
                    </a:ext>
                  </a:extLst>
                </p14:cNvPr>
                <p14:cNvContentPartPr/>
                <p14:nvPr/>
              </p14:nvContentPartPr>
              <p14:xfrm>
                <a:off x="10646719" y="6049798"/>
                <a:ext cx="192600" cy="159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F6D60DE-E31A-42FF-9EB0-3600E8E3EC5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638079" y="6041158"/>
                  <a:ext cx="210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9FE9474-31DB-4DC7-A40D-9C9AD2960FAD}"/>
                    </a:ext>
                  </a:extLst>
                </p14:cNvPr>
                <p14:cNvContentPartPr/>
                <p14:nvPr/>
              </p14:nvContentPartPr>
              <p14:xfrm>
                <a:off x="10855159" y="6097678"/>
                <a:ext cx="190440" cy="1173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9FE9474-31DB-4DC7-A40D-9C9AD2960FA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846519" y="6089038"/>
                  <a:ext cx="20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0C62B6B-1225-4C40-9566-2FA4D1344372}"/>
                    </a:ext>
                  </a:extLst>
                </p14:cNvPr>
                <p14:cNvContentPartPr/>
                <p14:nvPr/>
              </p14:nvContentPartPr>
              <p14:xfrm>
                <a:off x="11084839" y="6049798"/>
                <a:ext cx="230400" cy="210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0C62B6B-1225-4C40-9566-2FA4D134437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075839" y="6040798"/>
                  <a:ext cx="24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1761684-6C31-4C55-A9A6-BE214CE8DB01}"/>
                    </a:ext>
                  </a:extLst>
                </p14:cNvPr>
                <p14:cNvContentPartPr/>
                <p14:nvPr/>
              </p14:nvContentPartPr>
              <p14:xfrm>
                <a:off x="11164399" y="5914078"/>
                <a:ext cx="324360" cy="360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1761684-6C31-4C55-A9A6-BE214CE8DB0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155399" y="5905078"/>
                  <a:ext cx="342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DDCE5B7-51FB-4126-ADA2-856280298619}"/>
                    </a:ext>
                  </a:extLst>
                </p14:cNvPr>
                <p14:cNvContentPartPr/>
                <p14:nvPr/>
              </p14:nvContentPartPr>
              <p14:xfrm>
                <a:off x="1075039" y="6478198"/>
                <a:ext cx="257760" cy="281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DDCE5B7-51FB-4126-ADA2-85628029861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6039" y="6469558"/>
                  <a:ext cx="275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15B09D-1B00-42A2-BB29-FFCD612660BD}"/>
                    </a:ext>
                  </a:extLst>
                </p14:cNvPr>
                <p14:cNvContentPartPr/>
                <p14:nvPr/>
              </p14:nvContentPartPr>
              <p14:xfrm>
                <a:off x="1453039" y="6275518"/>
                <a:ext cx="306000" cy="482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15B09D-1B00-42A2-BB29-FFCD612660B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444399" y="6266518"/>
                  <a:ext cx="323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E90DA02-4A88-4140-A935-9E154162A281}"/>
                    </a:ext>
                  </a:extLst>
                </p14:cNvPr>
                <p14:cNvContentPartPr/>
                <p14:nvPr/>
              </p14:nvContentPartPr>
              <p14:xfrm>
                <a:off x="1399039" y="6481798"/>
                <a:ext cx="363240" cy="105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E90DA02-4A88-4140-A935-9E154162A28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390039" y="6472798"/>
                  <a:ext cx="380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D0216BD-6908-496A-BFB6-4A1BE82643F5}"/>
                    </a:ext>
                  </a:extLst>
                </p14:cNvPr>
                <p14:cNvContentPartPr/>
                <p14:nvPr/>
              </p14:nvContentPartPr>
              <p14:xfrm>
                <a:off x="1632319" y="6530398"/>
                <a:ext cx="228600" cy="157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D0216BD-6908-496A-BFB6-4A1BE82643F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23679" y="6521398"/>
                  <a:ext cx="246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9405800-591D-46D5-87E3-95A9CAAEBE7E}"/>
                    </a:ext>
                  </a:extLst>
                </p14:cNvPr>
                <p14:cNvContentPartPr/>
                <p14:nvPr/>
              </p14:nvContentPartPr>
              <p14:xfrm>
                <a:off x="1896919" y="6507358"/>
                <a:ext cx="124560" cy="180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9405800-591D-46D5-87E3-95A9CAAEBE7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888279" y="6498718"/>
                  <a:ext cx="142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8A234C4-2968-4F64-85C2-0100CEF7C7FA}"/>
                    </a:ext>
                  </a:extLst>
                </p14:cNvPr>
                <p14:cNvContentPartPr/>
                <p14:nvPr/>
              </p14:nvContentPartPr>
              <p14:xfrm>
                <a:off x="2120119" y="6339238"/>
                <a:ext cx="347400" cy="356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8A234C4-2968-4F64-85C2-0100CEF7C7F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111479" y="6330238"/>
                  <a:ext cx="365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366E663-5A82-43FA-8EB7-ABDBCDD05868}"/>
                    </a:ext>
                  </a:extLst>
                </p14:cNvPr>
                <p14:cNvContentPartPr/>
                <p14:nvPr/>
              </p14:nvContentPartPr>
              <p14:xfrm>
                <a:off x="2243239" y="6535438"/>
                <a:ext cx="100800" cy="134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366E663-5A82-43FA-8EB7-ABDBCDD0586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34239" y="6526798"/>
                  <a:ext cx="11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E9C605-588E-48F3-8693-60AD237EDC2C}"/>
                    </a:ext>
                  </a:extLst>
                </p14:cNvPr>
                <p14:cNvContentPartPr/>
                <p14:nvPr/>
              </p14:nvContentPartPr>
              <p14:xfrm>
                <a:off x="2480479" y="6537598"/>
                <a:ext cx="177840" cy="128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E9C605-588E-48F3-8693-60AD237EDC2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471479" y="6528958"/>
                  <a:ext cx="195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1931ABF-3F49-4CEE-A2BD-9A37A4B2E97D}"/>
                    </a:ext>
                  </a:extLst>
                </p14:cNvPr>
                <p14:cNvContentPartPr/>
                <p14:nvPr/>
              </p14:nvContentPartPr>
              <p14:xfrm>
                <a:off x="2712679" y="6529318"/>
                <a:ext cx="245880" cy="165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1931ABF-3F49-4CEE-A2BD-9A37A4B2E97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703679" y="6520318"/>
                  <a:ext cx="26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84147B1-4DFC-47E6-AAC7-BE61F92BF2ED}"/>
                    </a:ext>
                  </a:extLst>
                </p14:cNvPr>
                <p14:cNvContentPartPr/>
                <p14:nvPr/>
              </p14:nvContentPartPr>
              <p14:xfrm>
                <a:off x="2879719" y="6346078"/>
                <a:ext cx="189720" cy="292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84147B1-4DFC-47E6-AAC7-BE61F92BF2E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871079" y="6337438"/>
                  <a:ext cx="207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88810B8-A7D6-45CD-B141-47156B18C1E7}"/>
                    </a:ext>
                  </a:extLst>
                </p14:cNvPr>
                <p14:cNvContentPartPr/>
                <p14:nvPr/>
              </p14:nvContentPartPr>
              <p14:xfrm>
                <a:off x="3247999" y="6499438"/>
                <a:ext cx="177120" cy="211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88810B8-A7D6-45CD-B141-47156B18C1E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38999" y="6490438"/>
                  <a:ext cx="194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27BF1AA-91A7-4816-8CEE-1C2ABC07FB86}"/>
                    </a:ext>
                  </a:extLst>
                </p14:cNvPr>
                <p14:cNvContentPartPr/>
                <p14:nvPr/>
              </p14:nvContentPartPr>
              <p14:xfrm>
                <a:off x="3503239" y="6524278"/>
                <a:ext cx="159840" cy="166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27BF1AA-91A7-4816-8CEE-1C2ABC07FB8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494239" y="6515278"/>
                  <a:ext cx="177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E281FA6-5AF9-4E8F-A3B2-C01454756740}"/>
                    </a:ext>
                  </a:extLst>
                </p14:cNvPr>
                <p14:cNvContentPartPr/>
                <p14:nvPr/>
              </p14:nvContentPartPr>
              <p14:xfrm>
                <a:off x="3708079" y="6505558"/>
                <a:ext cx="200520" cy="201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E281FA6-5AF9-4E8F-A3B2-C0145475674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699079" y="6496558"/>
                  <a:ext cx="218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0900BE0-C800-4AD5-A9FD-FAA90596B0CD}"/>
                    </a:ext>
                  </a:extLst>
                </p14:cNvPr>
                <p14:cNvContentPartPr/>
                <p14:nvPr/>
              </p14:nvContentPartPr>
              <p14:xfrm>
                <a:off x="4204519" y="6520678"/>
                <a:ext cx="214920" cy="228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0900BE0-C800-4AD5-A9FD-FAA90596B0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195519" y="6512038"/>
                  <a:ext cx="232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CF581DD-14AD-42B2-A4AD-AC38EC9224A1}"/>
                    </a:ext>
                  </a:extLst>
                </p14:cNvPr>
                <p14:cNvContentPartPr/>
                <p14:nvPr/>
              </p14:nvContentPartPr>
              <p14:xfrm>
                <a:off x="4527439" y="6337438"/>
                <a:ext cx="212760" cy="4284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CF581DD-14AD-42B2-A4AD-AC38EC9224A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518439" y="6328438"/>
                  <a:ext cx="230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4245246-C945-4F0C-A0A2-61FF0571C795}"/>
                    </a:ext>
                  </a:extLst>
                </p14:cNvPr>
                <p14:cNvContentPartPr/>
                <p14:nvPr/>
              </p14:nvContentPartPr>
              <p14:xfrm>
                <a:off x="4462999" y="6533278"/>
                <a:ext cx="308520" cy="48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4245246-C945-4F0C-A0A2-61FF0571C795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453999" y="6524278"/>
                  <a:ext cx="326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0A3D7DC-25FE-40B5-B297-140B585DE14B}"/>
                    </a:ext>
                  </a:extLst>
                </p14:cNvPr>
                <p14:cNvContentPartPr/>
                <p14:nvPr/>
              </p14:nvContentPartPr>
              <p14:xfrm>
                <a:off x="4677559" y="6571798"/>
                <a:ext cx="111960" cy="161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0A3D7DC-25FE-40B5-B297-140B585DE14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668559" y="6563158"/>
                  <a:ext cx="129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934BD3E-BBED-41C4-8AC7-FA2BAFD2A666}"/>
                    </a:ext>
                  </a:extLst>
                </p14:cNvPr>
                <p14:cNvContentPartPr/>
                <p14:nvPr/>
              </p14:nvContentPartPr>
              <p14:xfrm>
                <a:off x="4760719" y="6593758"/>
                <a:ext cx="180720" cy="325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934BD3E-BBED-41C4-8AC7-FA2BAFD2A66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51719" y="6584758"/>
                  <a:ext cx="1983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E7CF120-5CE4-4054-BDFE-EE38B29A3B06}"/>
                    </a:ext>
                  </a:extLst>
                </p14:cNvPr>
                <p14:cNvContentPartPr/>
                <p14:nvPr/>
              </p14:nvContentPartPr>
              <p14:xfrm>
                <a:off x="4834519" y="6520318"/>
                <a:ext cx="285120" cy="230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E7CF120-5CE4-4054-BDFE-EE38B29A3B0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825879" y="6511678"/>
                  <a:ext cx="302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70C530B-366F-4A51-8124-C01E9D42C19B}"/>
                    </a:ext>
                  </a:extLst>
                </p14:cNvPr>
                <p14:cNvContentPartPr/>
                <p14:nvPr/>
              </p14:nvContentPartPr>
              <p14:xfrm>
                <a:off x="5322679" y="6551278"/>
                <a:ext cx="189720" cy="204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70C530B-366F-4A51-8124-C01E9D42C19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313679" y="6542278"/>
                  <a:ext cx="20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6881F8F-C707-46D6-B9AE-6547E0A7C286}"/>
                    </a:ext>
                  </a:extLst>
                </p14:cNvPr>
                <p14:cNvContentPartPr/>
                <p14:nvPr/>
              </p14:nvContentPartPr>
              <p14:xfrm>
                <a:off x="5586559" y="6615358"/>
                <a:ext cx="105480" cy="125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6881F8F-C707-46D6-B9AE-6547E0A7C28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577919" y="6606718"/>
                  <a:ext cx="123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9E6694B-8AE0-4F78-AB72-9912F8509416}"/>
                    </a:ext>
                  </a:extLst>
                </p14:cNvPr>
                <p14:cNvContentPartPr/>
                <p14:nvPr/>
              </p14:nvContentPartPr>
              <p14:xfrm>
                <a:off x="5766919" y="6610318"/>
                <a:ext cx="129960" cy="146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9E6694B-8AE0-4F78-AB72-9912F850941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758279" y="6601678"/>
                  <a:ext cx="147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70E4536-68BC-4C4D-9276-5ED0E5157D45}"/>
                    </a:ext>
                  </a:extLst>
                </p14:cNvPr>
                <p14:cNvContentPartPr/>
                <p14:nvPr/>
              </p14:nvContentPartPr>
              <p14:xfrm>
                <a:off x="5984719" y="6330598"/>
                <a:ext cx="207000" cy="4122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70E4536-68BC-4C4D-9276-5ED0E5157D4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975719" y="6321598"/>
                  <a:ext cx="224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EF161C2-571C-4108-B757-4C69B806E47D}"/>
                    </a:ext>
                  </a:extLst>
                </p14:cNvPr>
                <p14:cNvContentPartPr/>
                <p14:nvPr/>
              </p14:nvContentPartPr>
              <p14:xfrm>
                <a:off x="5904079" y="6567478"/>
                <a:ext cx="279720" cy="27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EF161C2-571C-4108-B757-4C69B806E47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895439" y="6558838"/>
                  <a:ext cx="297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C510B4-9134-4E5E-AAA1-9C61E1F2E2EC}"/>
                    </a:ext>
                  </a:extLst>
                </p14:cNvPr>
                <p14:cNvContentPartPr/>
                <p14:nvPr/>
              </p14:nvContentPartPr>
              <p14:xfrm>
                <a:off x="6149599" y="6287038"/>
                <a:ext cx="217440" cy="457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C510B4-9134-4E5E-AAA1-9C61E1F2E2E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140599" y="6278038"/>
                  <a:ext cx="235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C89C0D2-37B0-4224-982A-259E58C10AE8}"/>
                    </a:ext>
                  </a:extLst>
                </p14:cNvPr>
                <p14:cNvContentPartPr/>
                <p14:nvPr/>
              </p14:nvContentPartPr>
              <p14:xfrm>
                <a:off x="6302239" y="6561718"/>
                <a:ext cx="152640" cy="147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C89C0D2-37B0-4224-982A-259E58C10AE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93599" y="6553078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F328FDC-9490-4112-9599-982179C00C2F}"/>
                    </a:ext>
                  </a:extLst>
                </p14:cNvPr>
                <p14:cNvContentPartPr/>
                <p14:nvPr/>
              </p14:nvContentPartPr>
              <p14:xfrm>
                <a:off x="6505639" y="6551638"/>
                <a:ext cx="358920" cy="234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F328FDC-9490-4112-9599-982179C00C2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496999" y="6542638"/>
                  <a:ext cx="376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0D151E-E5B2-474D-930B-60B040B63F23}"/>
                    </a:ext>
                  </a:extLst>
                </p14:cNvPr>
                <p14:cNvContentPartPr/>
                <p14:nvPr/>
              </p14:nvContentPartPr>
              <p14:xfrm>
                <a:off x="6779239" y="6739198"/>
                <a:ext cx="76320" cy="158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0D151E-E5B2-474D-930B-60B040B63F2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770599" y="6730198"/>
                  <a:ext cx="9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9C1A6DA-B8F0-49E2-9B6B-2AA763BBDF3E}"/>
                    </a:ext>
                  </a:extLst>
                </p14:cNvPr>
                <p14:cNvContentPartPr/>
                <p14:nvPr/>
              </p14:nvContentPartPr>
              <p14:xfrm>
                <a:off x="7106479" y="6206398"/>
                <a:ext cx="315000" cy="565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9C1A6DA-B8F0-49E2-9B6B-2AA763BBDF3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097479" y="6197758"/>
                  <a:ext cx="3326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6ACAA63-8B08-407F-82A9-268EEACECBF5}"/>
                    </a:ext>
                  </a:extLst>
                </p14:cNvPr>
                <p14:cNvContentPartPr/>
                <p14:nvPr/>
              </p14:nvContentPartPr>
              <p14:xfrm>
                <a:off x="7072639" y="6557398"/>
                <a:ext cx="314640" cy="34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6ACAA63-8B08-407F-82A9-268EEACECBF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063999" y="6548398"/>
                  <a:ext cx="332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5647C25-7D58-4510-B904-08653C79FE80}"/>
                    </a:ext>
                  </a:extLst>
                </p14:cNvPr>
                <p14:cNvContentPartPr/>
                <p14:nvPr/>
              </p14:nvContentPartPr>
              <p14:xfrm>
                <a:off x="7396639" y="6570718"/>
                <a:ext cx="47880" cy="118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5647C25-7D58-4510-B904-08653C79FE8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87639" y="6561718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3FE859C-8C80-42A1-B6E1-22F24D944266}"/>
                    </a:ext>
                  </a:extLst>
                </p14:cNvPr>
                <p14:cNvContentPartPr/>
                <p14:nvPr/>
              </p14:nvContentPartPr>
              <p14:xfrm>
                <a:off x="7499959" y="6599878"/>
                <a:ext cx="112320" cy="131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3FE859C-8C80-42A1-B6E1-22F24D94426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491319" y="6591238"/>
                  <a:ext cx="129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B1D500C-924B-417D-AB88-A2565D15BEB6}"/>
                    </a:ext>
                  </a:extLst>
                </p14:cNvPr>
                <p14:cNvContentPartPr/>
                <p14:nvPr/>
              </p14:nvContentPartPr>
              <p14:xfrm>
                <a:off x="7733959" y="6560638"/>
                <a:ext cx="183960" cy="191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B1D500C-924B-417D-AB88-A2565D15BEB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724959" y="6551638"/>
                  <a:ext cx="20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C379D2A-81D9-4AAB-8FBC-1DD6252F0D65}"/>
                    </a:ext>
                  </a:extLst>
                </p14:cNvPr>
                <p14:cNvContentPartPr/>
                <p14:nvPr/>
              </p14:nvContentPartPr>
              <p14:xfrm>
                <a:off x="7872559" y="6363718"/>
                <a:ext cx="200160" cy="341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C379D2A-81D9-4AAB-8FBC-1DD6252F0D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863559" y="6354718"/>
                  <a:ext cx="217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74FFB1D-868A-4942-9656-61519711F15E}"/>
                    </a:ext>
                  </a:extLst>
                </p14:cNvPr>
                <p14:cNvContentPartPr/>
                <p14:nvPr/>
              </p14:nvContentPartPr>
              <p14:xfrm>
                <a:off x="8130679" y="6508078"/>
                <a:ext cx="394200" cy="242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74FFB1D-868A-4942-9656-61519711F15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122039" y="6499078"/>
                  <a:ext cx="411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9669628-366E-4589-8332-F650CD7B5160}"/>
                    </a:ext>
                  </a:extLst>
                </p14:cNvPr>
                <p14:cNvContentPartPr/>
                <p14:nvPr/>
              </p14:nvContentPartPr>
              <p14:xfrm>
                <a:off x="8756359" y="6501958"/>
                <a:ext cx="118800" cy="110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9669628-366E-4589-8332-F650CD7B516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747719" y="6493318"/>
                  <a:ext cx="136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594CB76-205B-4D55-91E2-426FCCC94E5E}"/>
                    </a:ext>
                  </a:extLst>
                </p14:cNvPr>
                <p14:cNvContentPartPr/>
                <p14:nvPr/>
              </p14:nvContentPartPr>
              <p14:xfrm>
                <a:off x="8663119" y="6713638"/>
                <a:ext cx="26640" cy="97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594CB76-205B-4D55-91E2-426FCCC94E5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654479" y="6704638"/>
                  <a:ext cx="44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12F05B6-E37E-4F16-A823-FD2ED49F3FB2}"/>
                    </a:ext>
                  </a:extLst>
                </p14:cNvPr>
                <p14:cNvContentPartPr/>
                <p14:nvPr/>
              </p14:nvContentPartPr>
              <p14:xfrm>
                <a:off x="8891359" y="6326998"/>
                <a:ext cx="36000" cy="113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12F05B6-E37E-4F16-A823-FD2ED49F3FB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882359" y="6318358"/>
                  <a:ext cx="5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912406D-CE9C-450E-B5AB-309C37FBEA67}"/>
                    </a:ext>
                  </a:extLst>
                </p14:cNvPr>
                <p14:cNvContentPartPr/>
                <p14:nvPr/>
              </p14:nvContentPartPr>
              <p14:xfrm>
                <a:off x="8923399" y="6436078"/>
                <a:ext cx="458280" cy="348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912406D-CE9C-450E-B5AB-309C37FBEA6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914759" y="6427438"/>
                  <a:ext cx="4759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0243181-DCD7-4C06-8BD0-1FE9B546168E}"/>
                    </a:ext>
                  </a:extLst>
                </p14:cNvPr>
                <p14:cNvContentPartPr/>
                <p14:nvPr/>
              </p14:nvContentPartPr>
              <p14:xfrm>
                <a:off x="9453679" y="6364798"/>
                <a:ext cx="139680" cy="109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0243181-DCD7-4C06-8BD0-1FE9B546168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444679" y="6355798"/>
                  <a:ext cx="157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106C712-E336-4923-B564-7CA1797DBBA6}"/>
                    </a:ext>
                  </a:extLst>
                </p14:cNvPr>
                <p14:cNvContentPartPr/>
                <p14:nvPr/>
              </p14:nvContentPartPr>
              <p14:xfrm>
                <a:off x="9549799" y="6616438"/>
                <a:ext cx="138240" cy="141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106C712-E336-4923-B564-7CA1797DBBA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40799" y="6607798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5FDF8F9-4F1B-49D8-9975-6887013CA076}"/>
                    </a:ext>
                  </a:extLst>
                </p14:cNvPr>
                <p14:cNvContentPartPr/>
                <p14:nvPr/>
              </p14:nvContentPartPr>
              <p14:xfrm>
                <a:off x="9816199" y="6301798"/>
                <a:ext cx="269280" cy="4388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5FDF8F9-4F1B-49D8-9975-6887013CA07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807559" y="6292798"/>
                  <a:ext cx="286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6D7B57-3092-464E-A439-A486D34C98A3}"/>
                    </a:ext>
                  </a:extLst>
                </p14:cNvPr>
                <p14:cNvContentPartPr/>
                <p14:nvPr/>
              </p14:nvContentPartPr>
              <p14:xfrm>
                <a:off x="9744199" y="6575758"/>
                <a:ext cx="281520" cy="63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6D7B57-3092-464E-A439-A486D34C98A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735559" y="6567118"/>
                  <a:ext cx="29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CB44C69-5956-4928-A561-4A08616CB0D9}"/>
                    </a:ext>
                  </a:extLst>
                </p14:cNvPr>
                <p14:cNvContentPartPr/>
                <p14:nvPr/>
              </p14:nvContentPartPr>
              <p14:xfrm>
                <a:off x="10132639" y="6388558"/>
                <a:ext cx="182520" cy="378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CB44C69-5956-4928-A561-4A08616CB0D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123999" y="6379918"/>
                  <a:ext cx="200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CFC6020-ACF9-45F9-A8F5-65B1722AE50E}"/>
                    </a:ext>
                  </a:extLst>
                </p14:cNvPr>
                <p14:cNvContentPartPr/>
                <p14:nvPr/>
              </p14:nvContentPartPr>
              <p14:xfrm>
                <a:off x="10074679" y="6557758"/>
                <a:ext cx="246600" cy="43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CFC6020-ACF9-45F9-A8F5-65B1722AE50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065679" y="6549118"/>
                  <a:ext cx="264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3D0D085-7F63-4AF5-91A7-8C710FB12AF0}"/>
                    </a:ext>
                  </a:extLst>
                </p14:cNvPr>
                <p14:cNvContentPartPr/>
                <p14:nvPr/>
              </p14:nvContentPartPr>
              <p14:xfrm>
                <a:off x="10501639" y="6325198"/>
                <a:ext cx="60480" cy="72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3D0D085-7F63-4AF5-91A7-8C710FB12AF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92999" y="6316198"/>
                  <a:ext cx="7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44AA07-AD86-4EEC-9757-9C85ADE69C3D}"/>
                    </a:ext>
                  </a:extLst>
                </p14:cNvPr>
                <p14:cNvContentPartPr/>
                <p14:nvPr/>
              </p14:nvContentPartPr>
              <p14:xfrm>
                <a:off x="10220839" y="6612838"/>
                <a:ext cx="147600" cy="1494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44AA07-AD86-4EEC-9757-9C85ADE69C3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212199" y="6603838"/>
                  <a:ext cx="165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C58D22A-E995-407A-8F87-13E8407F654C}"/>
                    </a:ext>
                  </a:extLst>
                </p14:cNvPr>
                <p14:cNvContentPartPr/>
                <p14:nvPr/>
              </p14:nvContentPartPr>
              <p14:xfrm>
                <a:off x="10407319" y="6347518"/>
                <a:ext cx="242280" cy="439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C58D22A-E995-407A-8F87-13E8407F654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398679" y="6338518"/>
                  <a:ext cx="259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EE90F6E-090A-4C2E-BD1E-55BEFFE4791B}"/>
                    </a:ext>
                  </a:extLst>
                </p14:cNvPr>
                <p14:cNvContentPartPr/>
                <p14:nvPr/>
              </p14:nvContentPartPr>
              <p14:xfrm>
                <a:off x="10357999" y="6554878"/>
                <a:ext cx="261360" cy="39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EE90F6E-090A-4C2E-BD1E-55BEFFE4791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348999" y="6545878"/>
                  <a:ext cx="279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AB1C1-7492-4AFC-BF10-09C77DC48878}"/>
                    </a:ext>
                  </a:extLst>
                </p14:cNvPr>
                <p14:cNvContentPartPr/>
                <p14:nvPr/>
              </p14:nvContentPartPr>
              <p14:xfrm>
                <a:off x="10525039" y="6643078"/>
                <a:ext cx="105480" cy="103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AB1C1-7492-4AFC-BF10-09C77DC4887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516399" y="6634438"/>
                  <a:ext cx="123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95422CE-5CFE-491A-8BF0-7A52353D6961}"/>
                    </a:ext>
                  </a:extLst>
                </p14:cNvPr>
                <p14:cNvContentPartPr/>
                <p14:nvPr/>
              </p14:nvContentPartPr>
              <p14:xfrm>
                <a:off x="10726999" y="6425278"/>
                <a:ext cx="168480" cy="336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95422CE-5CFE-491A-8BF0-7A52353D696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17999" y="6416638"/>
                  <a:ext cx="186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8B68AD0-D306-4F08-BD5E-47EEF63C8A3F}"/>
                    </a:ext>
                  </a:extLst>
                </p14:cNvPr>
                <p14:cNvContentPartPr/>
                <p14:nvPr/>
              </p14:nvContentPartPr>
              <p14:xfrm>
                <a:off x="11035519" y="6404758"/>
                <a:ext cx="214920" cy="351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8B68AD0-D306-4F08-BD5E-47EEF63C8A3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026879" y="6396118"/>
                  <a:ext cx="232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CAD76D9-BF15-40E5-AAF8-5ADD3364D108}"/>
                    </a:ext>
                  </a:extLst>
                </p14:cNvPr>
                <p14:cNvContentPartPr/>
                <p14:nvPr/>
              </p14:nvContentPartPr>
              <p14:xfrm>
                <a:off x="10964239" y="6590518"/>
                <a:ext cx="254880" cy="284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CAD76D9-BF15-40E5-AAF8-5ADD3364D10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955599" y="6581518"/>
                  <a:ext cx="272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7FF410A-6FA5-4255-A571-A1E120CB6734}"/>
                    </a:ext>
                  </a:extLst>
                </p14:cNvPr>
                <p14:cNvContentPartPr/>
                <p14:nvPr/>
              </p14:nvContentPartPr>
              <p14:xfrm>
                <a:off x="11248279" y="6314758"/>
                <a:ext cx="217800" cy="402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7FF410A-6FA5-4255-A571-A1E120CB673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39279" y="6306118"/>
                  <a:ext cx="235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41A42F4-DAD0-405D-AE26-246ECBC4ACE3}"/>
                    </a:ext>
                  </a:extLst>
                </p14:cNvPr>
                <p14:cNvContentPartPr/>
                <p14:nvPr/>
              </p14:nvContentPartPr>
              <p14:xfrm>
                <a:off x="11472559" y="6633718"/>
                <a:ext cx="47520" cy="106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41A42F4-DAD0-405D-AE26-246ECBC4ACE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63919" y="6625078"/>
                  <a:ext cx="65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ECA2372-A4CB-4B7D-AD7F-A0623086C45A}"/>
                    </a:ext>
                  </a:extLst>
                </p14:cNvPr>
                <p14:cNvContentPartPr/>
                <p14:nvPr/>
              </p14:nvContentPartPr>
              <p14:xfrm>
                <a:off x="11560399" y="6596278"/>
                <a:ext cx="91440" cy="144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ECA2372-A4CB-4B7D-AD7F-A0623086C45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551399" y="6587278"/>
                  <a:ext cx="109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626F8E0-E6BB-4E78-822D-DF06ACEB5347}"/>
                    </a:ext>
                  </a:extLst>
                </p14:cNvPr>
                <p14:cNvContentPartPr/>
                <p14:nvPr/>
              </p14:nvContentPartPr>
              <p14:xfrm>
                <a:off x="11678839" y="6416278"/>
                <a:ext cx="229320" cy="334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626F8E0-E6BB-4E78-822D-DF06ACEB534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669839" y="6407638"/>
                  <a:ext cx="246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34EED96-3CA2-4591-98D6-3C7FC439E03E}"/>
                    </a:ext>
                  </a:extLst>
                </p14:cNvPr>
                <p14:cNvContentPartPr/>
                <p14:nvPr/>
              </p14:nvContentPartPr>
              <p14:xfrm>
                <a:off x="11682439" y="6530398"/>
                <a:ext cx="336240" cy="155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34EED96-3CA2-4591-98D6-3C7FC439E03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673799" y="6521758"/>
                  <a:ext cx="35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9C93EA6-18A4-43AA-9936-5C0000BCA849}"/>
                    </a:ext>
                  </a:extLst>
                </p14:cNvPr>
                <p14:cNvContentPartPr/>
                <p14:nvPr/>
              </p14:nvContentPartPr>
              <p14:xfrm>
                <a:off x="11684959" y="6654958"/>
                <a:ext cx="152640" cy="99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9C93EA6-18A4-43AA-9936-5C0000BCA84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676319" y="6645958"/>
                  <a:ext cx="17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4C323A4-CC92-412E-A700-0E2E2A22E175}"/>
                    </a:ext>
                  </a:extLst>
                </p14:cNvPr>
                <p14:cNvContentPartPr/>
                <p14:nvPr/>
              </p14:nvContentPartPr>
              <p14:xfrm>
                <a:off x="12074119" y="6439318"/>
                <a:ext cx="8640" cy="9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4C323A4-CC92-412E-A700-0E2E2A22E17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2065119" y="6430318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AB5DFAB-B939-4931-A73E-63CB9755FBB6}"/>
                    </a:ext>
                  </a:extLst>
                </p14:cNvPr>
                <p14:cNvContentPartPr/>
                <p14:nvPr/>
              </p14:nvContentPartPr>
              <p14:xfrm>
                <a:off x="12049999" y="6415558"/>
                <a:ext cx="37440" cy="86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AB5DFAB-B939-4931-A73E-63CB9755FBB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2041359" y="6406558"/>
                  <a:ext cx="55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23FB8BF-88DE-473B-A89F-067ED51C23B6}"/>
                    </a:ext>
                  </a:extLst>
                </p14:cNvPr>
                <p14:cNvContentPartPr/>
                <p14:nvPr/>
              </p14:nvContentPartPr>
              <p14:xfrm>
                <a:off x="11991319" y="6590518"/>
                <a:ext cx="126000" cy="140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23FB8BF-88DE-473B-A89F-067ED51C23B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982319" y="6581518"/>
                  <a:ext cx="14364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A9BA80-8B4F-4F7C-AC3C-CCE80B8868BD}"/>
                  </a:ext>
                </a:extLst>
              </p14:cNvPr>
              <p14:cNvContentPartPr/>
              <p14:nvPr/>
            </p14:nvContentPartPr>
            <p14:xfrm>
              <a:off x="6658639" y="2139118"/>
              <a:ext cx="1816920" cy="146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A9BA80-8B4F-4F7C-AC3C-CCE80B8868BD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6649999" y="2130118"/>
                <a:ext cx="1834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B576F9-D8E4-4507-9E9A-62BB1157AB3A}"/>
                  </a:ext>
                </a:extLst>
              </p14:cNvPr>
              <p14:cNvContentPartPr/>
              <p14:nvPr/>
            </p14:nvContentPartPr>
            <p14:xfrm>
              <a:off x="5206039" y="3032998"/>
              <a:ext cx="1377360" cy="81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B576F9-D8E4-4507-9E9A-62BB1157AB3A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5197399" y="3023998"/>
                <a:ext cx="1395000" cy="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5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9CB2F1-F8AD-4232-BC7C-2796C676157B}"/>
                  </a:ext>
                </a:extLst>
              </p14:cNvPr>
              <p14:cNvContentPartPr/>
              <p14:nvPr/>
            </p14:nvContentPartPr>
            <p14:xfrm>
              <a:off x="5424199" y="146158"/>
              <a:ext cx="194040" cy="880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9CB2F1-F8AD-4232-BC7C-2796C67615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5199" y="137518"/>
                <a:ext cx="211680" cy="89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2382AAD-E5E9-4A68-9F3D-28A94F5A1F4F}"/>
              </a:ext>
            </a:extLst>
          </p:cNvPr>
          <p:cNvGrpSpPr/>
          <p:nvPr/>
        </p:nvGrpSpPr>
        <p:grpSpPr>
          <a:xfrm>
            <a:off x="5462359" y="1116358"/>
            <a:ext cx="146160" cy="302040"/>
            <a:chOff x="5462359" y="1116358"/>
            <a:chExt cx="1461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1814458-A7EF-4E31-91D4-E75B792C6E8F}"/>
                    </a:ext>
                  </a:extLst>
                </p14:cNvPr>
                <p14:cNvContentPartPr/>
                <p14:nvPr/>
              </p14:nvContentPartPr>
              <p14:xfrm>
                <a:off x="5462359" y="1116358"/>
                <a:ext cx="11628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1814458-A7EF-4E31-91D4-E75B792C6E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3359" y="1107718"/>
                  <a:ext cx="133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1074C6-5759-49ED-A6EB-389FDCCF3479}"/>
                    </a:ext>
                  </a:extLst>
                </p14:cNvPr>
                <p14:cNvContentPartPr/>
                <p14:nvPr/>
              </p14:nvContentPartPr>
              <p14:xfrm>
                <a:off x="5464519" y="1126438"/>
                <a:ext cx="144000" cy="29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1074C6-5759-49ED-A6EB-389FDCCF34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55519" y="1117798"/>
                  <a:ext cx="1616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8FEB0C-467E-456C-B95C-EFA548BFA91E}"/>
                  </a:ext>
                </a:extLst>
              </p14:cNvPr>
              <p14:cNvContentPartPr/>
              <p14:nvPr/>
            </p14:nvContentPartPr>
            <p14:xfrm>
              <a:off x="6572599" y="487798"/>
              <a:ext cx="160920" cy="27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8FEB0C-467E-456C-B95C-EFA548BFA9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3959" y="478798"/>
                <a:ext cx="1785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35ECE83-CA14-4AE9-8B00-44511CD28338}"/>
              </a:ext>
            </a:extLst>
          </p:cNvPr>
          <p:cNvGrpSpPr/>
          <p:nvPr/>
        </p:nvGrpSpPr>
        <p:grpSpPr>
          <a:xfrm>
            <a:off x="7054639" y="56518"/>
            <a:ext cx="1872000" cy="1042920"/>
            <a:chOff x="7054639" y="56518"/>
            <a:chExt cx="1872000" cy="10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3CA078-01BD-4B1D-9769-8753FBDA370A}"/>
                    </a:ext>
                  </a:extLst>
                </p14:cNvPr>
                <p14:cNvContentPartPr/>
                <p14:nvPr/>
              </p14:nvContentPartPr>
              <p14:xfrm>
                <a:off x="7054639" y="245878"/>
                <a:ext cx="207360" cy="242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3CA078-01BD-4B1D-9769-8753FBDA37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5999" y="237238"/>
                  <a:ext cx="225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6DA6EF-6812-441F-8BE4-429618B34827}"/>
                    </a:ext>
                  </a:extLst>
                </p14:cNvPr>
                <p14:cNvContentPartPr/>
                <p14:nvPr/>
              </p14:nvContentPartPr>
              <p14:xfrm>
                <a:off x="7357039" y="267118"/>
                <a:ext cx="104760" cy="18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6DA6EF-6812-441F-8BE4-429618B348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8399" y="258118"/>
                  <a:ext cx="122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6F664C-009F-4471-A2FA-62D6B039DE76}"/>
                    </a:ext>
                  </a:extLst>
                </p14:cNvPr>
                <p14:cNvContentPartPr/>
                <p14:nvPr/>
              </p14:nvContentPartPr>
              <p14:xfrm>
                <a:off x="7544959" y="276478"/>
                <a:ext cx="167400" cy="15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6F664C-009F-4471-A2FA-62D6B039DE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5959" y="267838"/>
                  <a:ext cx="185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8536D7-A4C8-4810-91C2-8E01239A8BA8}"/>
                    </a:ext>
                  </a:extLst>
                </p14:cNvPr>
                <p14:cNvContentPartPr/>
                <p14:nvPr/>
              </p14:nvContentPartPr>
              <p14:xfrm>
                <a:off x="7539559" y="258838"/>
                <a:ext cx="195480" cy="213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8536D7-A4C8-4810-91C2-8E01239A8B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919" y="250198"/>
                  <a:ext cx="213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E035E6-4873-4200-8182-E0541A364A74}"/>
                    </a:ext>
                  </a:extLst>
                </p14:cNvPr>
                <p14:cNvContentPartPr/>
                <p14:nvPr/>
              </p14:nvContentPartPr>
              <p14:xfrm>
                <a:off x="7774279" y="365758"/>
                <a:ext cx="12672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E035E6-4873-4200-8182-E0541A364A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65279" y="357118"/>
                  <a:ext cx="144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0F2D6C-A750-407C-9CE9-1CD6A1406D66}"/>
                    </a:ext>
                  </a:extLst>
                </p14:cNvPr>
                <p14:cNvContentPartPr/>
                <p14:nvPr/>
              </p14:nvContentPartPr>
              <p14:xfrm>
                <a:off x="7994239" y="282238"/>
                <a:ext cx="228960" cy="17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0F2D6C-A750-407C-9CE9-1CD6A1406D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85239" y="273598"/>
                  <a:ext cx="246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B5EBD3-D2EA-4C77-BAF7-B94FBDE81925}"/>
                    </a:ext>
                  </a:extLst>
                </p14:cNvPr>
                <p14:cNvContentPartPr/>
                <p14:nvPr/>
              </p14:nvContentPartPr>
              <p14:xfrm>
                <a:off x="8290879" y="167398"/>
                <a:ext cx="136800" cy="29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B5EBD3-D2EA-4C77-BAF7-B94FBDE819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82239" y="158758"/>
                  <a:ext cx="154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71F419-EBCF-404A-9283-E6CA2B847F7C}"/>
                    </a:ext>
                  </a:extLst>
                </p14:cNvPr>
                <p14:cNvContentPartPr/>
                <p14:nvPr/>
              </p14:nvContentPartPr>
              <p14:xfrm>
                <a:off x="8542879" y="56518"/>
                <a:ext cx="210960" cy="13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71F419-EBCF-404A-9283-E6CA2B847F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33879" y="47878"/>
                  <a:ext cx="228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0591AD-8CE8-4807-833A-DF38B2394FC5}"/>
                    </a:ext>
                  </a:extLst>
                </p14:cNvPr>
                <p14:cNvContentPartPr/>
                <p14:nvPr/>
              </p14:nvContentPartPr>
              <p14:xfrm>
                <a:off x="7514719" y="605158"/>
                <a:ext cx="613080" cy="11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0591AD-8CE8-4807-833A-DF38B2394F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05719" y="596158"/>
                  <a:ext cx="63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71E276-B4FD-477F-8513-C5AFC3533963}"/>
                    </a:ext>
                  </a:extLst>
                </p14:cNvPr>
                <p14:cNvContentPartPr/>
                <p14:nvPr/>
              </p14:nvContentPartPr>
              <p14:xfrm>
                <a:off x="7681759" y="795238"/>
                <a:ext cx="205560" cy="11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71E276-B4FD-477F-8513-C5AFC35339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73119" y="786598"/>
                  <a:ext cx="223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B29C37-679D-40D2-9DC0-673E1535C356}"/>
                    </a:ext>
                  </a:extLst>
                </p14:cNvPr>
                <p14:cNvContentPartPr/>
                <p14:nvPr/>
              </p14:nvContentPartPr>
              <p14:xfrm>
                <a:off x="7808479" y="733318"/>
                <a:ext cx="161640" cy="36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B29C37-679D-40D2-9DC0-673E1535C3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99839" y="724318"/>
                  <a:ext cx="179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D9E7AC-1F66-4E10-AEEB-3DFB4F30B4C7}"/>
                    </a:ext>
                  </a:extLst>
                </p14:cNvPr>
                <p14:cNvContentPartPr/>
                <p14:nvPr/>
              </p14:nvContentPartPr>
              <p14:xfrm>
                <a:off x="8765359" y="311038"/>
                <a:ext cx="161280" cy="358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D9E7AC-1F66-4E10-AEEB-3DFB4F30B4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56359" y="302038"/>
                  <a:ext cx="1789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25634E-D145-44FA-A714-ED416495C18A}"/>
              </a:ext>
            </a:extLst>
          </p:cNvPr>
          <p:cNvGrpSpPr/>
          <p:nvPr/>
        </p:nvGrpSpPr>
        <p:grpSpPr>
          <a:xfrm>
            <a:off x="5513839" y="43198"/>
            <a:ext cx="746280" cy="875880"/>
            <a:chOff x="5513839" y="43198"/>
            <a:chExt cx="746280" cy="8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631BC2-6E9D-4A1B-8326-9A9A84AC4679}"/>
                    </a:ext>
                  </a:extLst>
                </p14:cNvPr>
                <p14:cNvContentPartPr/>
                <p14:nvPr/>
              </p14:nvContentPartPr>
              <p14:xfrm>
                <a:off x="5708599" y="43198"/>
                <a:ext cx="342000" cy="21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631BC2-6E9D-4A1B-8326-9A9A84AC46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9599" y="34198"/>
                  <a:ext cx="359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6FBD07-AE60-44F8-9B97-CF7801656379}"/>
                    </a:ext>
                  </a:extLst>
                </p14:cNvPr>
                <p14:cNvContentPartPr/>
                <p14:nvPr/>
              </p14:nvContentPartPr>
              <p14:xfrm>
                <a:off x="6106399" y="262798"/>
                <a:ext cx="153720" cy="23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6FBD07-AE60-44F8-9B97-CF78016563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7759" y="253798"/>
                  <a:ext cx="171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1C0931-A921-40AD-AAC8-89AF4A73AA0E}"/>
                    </a:ext>
                  </a:extLst>
                </p14:cNvPr>
                <p14:cNvContentPartPr/>
                <p14:nvPr/>
              </p14:nvContentPartPr>
              <p14:xfrm>
                <a:off x="6001639" y="537478"/>
                <a:ext cx="243360" cy="77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1C0931-A921-40AD-AAC8-89AF4A73AA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92999" y="528838"/>
                  <a:ext cx="261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AC8270-4240-4C9D-8398-59C45780908C}"/>
                    </a:ext>
                  </a:extLst>
                </p14:cNvPr>
                <p14:cNvContentPartPr/>
                <p14:nvPr/>
              </p14:nvContentPartPr>
              <p14:xfrm>
                <a:off x="6073279" y="653398"/>
                <a:ext cx="96480" cy="10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AC8270-4240-4C9D-8398-59C4578090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4639" y="644758"/>
                  <a:ext cx="114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1A541D-D8E5-4E19-97F6-C37AC33BB584}"/>
                    </a:ext>
                  </a:extLst>
                </p14:cNvPr>
                <p14:cNvContentPartPr/>
                <p14:nvPr/>
              </p14:nvContentPartPr>
              <p14:xfrm>
                <a:off x="6122959" y="650158"/>
                <a:ext cx="118440" cy="26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1A541D-D8E5-4E19-97F6-C37AC33BB5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4319" y="641518"/>
                  <a:ext cx="136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F30E83-2926-4BD5-8E6B-41E73BF693C4}"/>
                    </a:ext>
                  </a:extLst>
                </p14:cNvPr>
                <p14:cNvContentPartPr/>
                <p14:nvPr/>
              </p14:nvContentPartPr>
              <p14:xfrm>
                <a:off x="5800039" y="380878"/>
                <a:ext cx="79920" cy="353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F30E83-2926-4BD5-8E6B-41E73BF693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1039" y="371878"/>
                  <a:ext cx="97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C6FF46-42D9-4D08-97ED-2C66C7A75FEC}"/>
                    </a:ext>
                  </a:extLst>
                </p14:cNvPr>
                <p14:cNvContentPartPr/>
                <p14:nvPr/>
              </p14:nvContentPartPr>
              <p14:xfrm>
                <a:off x="5518519" y="454678"/>
                <a:ext cx="228600" cy="21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C6FF46-42D9-4D08-97ED-2C66C7A75F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9519" y="445678"/>
                  <a:ext cx="246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54554C-0E01-48A4-89E8-FDD7ECE4525D}"/>
                    </a:ext>
                  </a:extLst>
                </p14:cNvPr>
                <p14:cNvContentPartPr/>
                <p14:nvPr/>
              </p14:nvContentPartPr>
              <p14:xfrm>
                <a:off x="5513839" y="428398"/>
                <a:ext cx="152640" cy="233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54554C-0E01-48A4-89E8-FDD7ECE452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05199" y="419398"/>
                  <a:ext cx="170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E45B4DF-37CB-4F74-9424-ABD8010AFD69}"/>
              </a:ext>
            </a:extLst>
          </p:cNvPr>
          <p:cNvGrpSpPr/>
          <p:nvPr/>
        </p:nvGrpSpPr>
        <p:grpSpPr>
          <a:xfrm>
            <a:off x="9036079" y="202678"/>
            <a:ext cx="574200" cy="464040"/>
            <a:chOff x="9036079" y="202678"/>
            <a:chExt cx="5742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A87587-7F3C-4E34-B067-E8947976B040}"/>
                    </a:ext>
                  </a:extLst>
                </p14:cNvPr>
                <p14:cNvContentPartPr/>
                <p14:nvPr/>
              </p14:nvContentPartPr>
              <p14:xfrm>
                <a:off x="9036079" y="478078"/>
                <a:ext cx="263160" cy="17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A87587-7F3C-4E34-B067-E8947976B0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27079" y="469438"/>
                  <a:ext cx="28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26EE11-6AF2-4186-8DBC-6FC07EFFC22E}"/>
                    </a:ext>
                  </a:extLst>
                </p14:cNvPr>
                <p14:cNvContentPartPr/>
                <p14:nvPr/>
              </p14:nvContentPartPr>
              <p14:xfrm>
                <a:off x="9162799" y="202678"/>
                <a:ext cx="267480" cy="421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26EE11-6AF2-4186-8DBC-6FC07EFFC2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53799" y="193678"/>
                  <a:ext cx="285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D2A5C5-0749-4251-B510-374BE9B2CC63}"/>
                    </a:ext>
                  </a:extLst>
                </p14:cNvPr>
                <p14:cNvContentPartPr/>
                <p14:nvPr/>
              </p14:nvContentPartPr>
              <p14:xfrm>
                <a:off x="9349639" y="451438"/>
                <a:ext cx="260640" cy="17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D2A5C5-0749-4251-B510-374BE9B2CC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40639" y="442438"/>
                  <a:ext cx="278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7D7521-D940-415E-8403-B07F118BCEC9}"/>
                    </a:ext>
                  </a:extLst>
                </p14:cNvPr>
                <p14:cNvContentPartPr/>
                <p14:nvPr/>
              </p14:nvContentPartPr>
              <p14:xfrm>
                <a:off x="9307879" y="471238"/>
                <a:ext cx="212760" cy="19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7D7521-D940-415E-8403-B07F118BCE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99239" y="462238"/>
                  <a:ext cx="230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7B298B-1886-4194-A45E-26E1ABAF53EE}"/>
              </a:ext>
            </a:extLst>
          </p:cNvPr>
          <p:cNvGrpSpPr/>
          <p:nvPr/>
        </p:nvGrpSpPr>
        <p:grpSpPr>
          <a:xfrm>
            <a:off x="804679" y="18358"/>
            <a:ext cx="3996000" cy="2759040"/>
            <a:chOff x="804679" y="18358"/>
            <a:chExt cx="3996000" cy="27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A07405-3592-4B6F-AC27-626AFAEA5AA2}"/>
                    </a:ext>
                  </a:extLst>
                </p14:cNvPr>
                <p14:cNvContentPartPr/>
                <p14:nvPr/>
              </p14:nvContentPartPr>
              <p14:xfrm>
                <a:off x="804679" y="497158"/>
                <a:ext cx="405360" cy="286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A07405-3592-4B6F-AC27-626AFAEA5A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5679" y="488518"/>
                  <a:ext cx="423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39C324-693F-48DF-8AE5-EA5D87570F6B}"/>
                    </a:ext>
                  </a:extLst>
                </p14:cNvPr>
                <p14:cNvContentPartPr/>
                <p14:nvPr/>
              </p14:nvContentPartPr>
              <p14:xfrm>
                <a:off x="1244959" y="677158"/>
                <a:ext cx="160560" cy="14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39C324-693F-48DF-8AE5-EA5D87570F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36319" y="668158"/>
                  <a:ext cx="17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CCC35C-9ABD-47D2-A122-30530B20CCFF}"/>
                    </a:ext>
                  </a:extLst>
                </p14:cNvPr>
                <p14:cNvContentPartPr/>
                <p14:nvPr/>
              </p14:nvContentPartPr>
              <p14:xfrm>
                <a:off x="1230559" y="653398"/>
                <a:ext cx="140040" cy="22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CCC35C-9ABD-47D2-A122-30530B20CC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21919" y="644758"/>
                  <a:ext cx="157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B8BEA0-ACB8-40F0-A373-C5B69B4DE7F0}"/>
                    </a:ext>
                  </a:extLst>
                </p14:cNvPr>
                <p14:cNvContentPartPr/>
                <p14:nvPr/>
              </p14:nvContentPartPr>
              <p14:xfrm>
                <a:off x="1627999" y="462958"/>
                <a:ext cx="160200" cy="5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B8BEA0-ACB8-40F0-A373-C5B69B4DE7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19359" y="453958"/>
                  <a:ext cx="177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610648-EC53-4DAF-A294-5E3A7872351A}"/>
                    </a:ext>
                  </a:extLst>
                </p14:cNvPr>
                <p14:cNvContentPartPr/>
                <p14:nvPr/>
              </p14:nvContentPartPr>
              <p14:xfrm>
                <a:off x="1612519" y="594358"/>
                <a:ext cx="187920" cy="3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610648-EC53-4DAF-A294-5E3A787235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3879" y="585358"/>
                  <a:ext cx="205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8A10FE-6E7D-4E57-B6D9-D49EAE503E2F}"/>
                    </a:ext>
                  </a:extLst>
                </p14:cNvPr>
                <p14:cNvContentPartPr/>
                <p14:nvPr/>
              </p14:nvContentPartPr>
              <p14:xfrm>
                <a:off x="2220199" y="248038"/>
                <a:ext cx="194040" cy="81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8A10FE-6E7D-4E57-B6D9-D49EAE503E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1199" y="239038"/>
                  <a:ext cx="21168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7B1DA6-9D22-4037-9E70-A761244028EC}"/>
                    </a:ext>
                  </a:extLst>
                </p14:cNvPr>
                <p14:cNvContentPartPr/>
                <p14:nvPr/>
              </p14:nvContentPartPr>
              <p14:xfrm>
                <a:off x="1965319" y="1262878"/>
                <a:ext cx="119160" cy="4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7B1DA6-9D22-4037-9E70-A761244028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56319" y="1254238"/>
                  <a:ext cx="136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8A4F8B-984F-4F9F-97E9-52E58EF071E7}"/>
                    </a:ext>
                  </a:extLst>
                </p14:cNvPr>
                <p14:cNvContentPartPr/>
                <p14:nvPr/>
              </p14:nvContentPartPr>
              <p14:xfrm>
                <a:off x="2233519" y="1189078"/>
                <a:ext cx="271800" cy="20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8A4F8B-984F-4F9F-97E9-52E58EF071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24519" y="1180438"/>
                  <a:ext cx="289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857044-0E62-4BA4-9AA1-950A1C472328}"/>
                    </a:ext>
                  </a:extLst>
                </p14:cNvPr>
                <p14:cNvContentPartPr/>
                <p14:nvPr/>
              </p14:nvContentPartPr>
              <p14:xfrm>
                <a:off x="2453839" y="18358"/>
                <a:ext cx="324360" cy="26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857044-0E62-4BA4-9AA1-950A1C4723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44839" y="9358"/>
                  <a:ext cx="342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D4CFC5-B67F-4B3B-BB5D-A2303610133F}"/>
                    </a:ext>
                  </a:extLst>
                </p14:cNvPr>
                <p14:cNvContentPartPr/>
                <p14:nvPr/>
              </p14:nvContentPartPr>
              <p14:xfrm>
                <a:off x="2625919" y="463318"/>
                <a:ext cx="280440" cy="28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D4CFC5-B67F-4B3B-BB5D-A230361013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17279" y="454678"/>
                  <a:ext cx="2980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E08AF5-497C-4A2E-B6A1-E327533D010A}"/>
                    </a:ext>
                  </a:extLst>
                </p14:cNvPr>
                <p14:cNvContentPartPr/>
                <p14:nvPr/>
              </p14:nvContentPartPr>
              <p14:xfrm>
                <a:off x="2626999" y="465478"/>
                <a:ext cx="189720" cy="24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E08AF5-497C-4A2E-B6A1-E327533D01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17999" y="456478"/>
                  <a:ext cx="207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E7C273-A259-4576-A18B-FB02441CD705}"/>
                    </a:ext>
                  </a:extLst>
                </p14:cNvPr>
                <p14:cNvContentPartPr/>
                <p14:nvPr/>
              </p14:nvContentPartPr>
              <p14:xfrm>
                <a:off x="3055039" y="106918"/>
                <a:ext cx="259200" cy="65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E7C273-A259-4576-A18B-FB02441CD7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46399" y="97918"/>
                  <a:ext cx="27684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53D072-09B3-4289-B994-93F7557050A1}"/>
                    </a:ext>
                  </a:extLst>
                </p14:cNvPr>
                <p14:cNvContentPartPr/>
                <p14:nvPr/>
              </p14:nvContentPartPr>
              <p14:xfrm>
                <a:off x="3016519" y="500398"/>
                <a:ext cx="29124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53D072-09B3-4289-B994-93F7557050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7519" y="491758"/>
                  <a:ext cx="308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8A9B82-7B09-4A4A-A534-8F75036677C8}"/>
                    </a:ext>
                  </a:extLst>
                </p14:cNvPr>
                <p14:cNvContentPartPr/>
                <p14:nvPr/>
              </p14:nvContentPartPr>
              <p14:xfrm>
                <a:off x="3328279" y="474838"/>
                <a:ext cx="90720" cy="20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8A9B82-7B09-4A4A-A534-8F75036677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19279" y="466198"/>
                  <a:ext cx="108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DFBA12-C367-44A1-B6D1-D330FDAFC51E}"/>
                    </a:ext>
                  </a:extLst>
                </p14:cNvPr>
                <p14:cNvContentPartPr/>
                <p14:nvPr/>
              </p14:nvContentPartPr>
              <p14:xfrm>
                <a:off x="3419359" y="476998"/>
                <a:ext cx="178200" cy="22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DFBA12-C367-44A1-B6D1-D330FDAFC5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10719" y="467998"/>
                  <a:ext cx="195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0690F4-E047-4ECA-B21F-6D8B10FB9E8C}"/>
                    </a:ext>
                  </a:extLst>
                </p14:cNvPr>
                <p14:cNvContentPartPr/>
                <p14:nvPr/>
              </p14:nvContentPartPr>
              <p14:xfrm>
                <a:off x="3660559" y="367198"/>
                <a:ext cx="87840" cy="36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0690F4-E047-4ECA-B21F-6D8B10FB9E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51559" y="358198"/>
                  <a:ext cx="105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82E9DF-185E-4988-BFB4-7A76FE0E6592}"/>
                    </a:ext>
                  </a:extLst>
                </p14:cNvPr>
                <p14:cNvContentPartPr/>
                <p14:nvPr/>
              </p14:nvContentPartPr>
              <p14:xfrm>
                <a:off x="3850999" y="486718"/>
                <a:ext cx="18684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82E9DF-185E-4988-BFB4-7A76FE0E65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42359" y="478078"/>
                  <a:ext cx="204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247954-8FF3-4E5C-A83F-9B0935C3DDCD}"/>
                    </a:ext>
                  </a:extLst>
                </p14:cNvPr>
                <p14:cNvContentPartPr/>
                <p14:nvPr/>
              </p14:nvContentPartPr>
              <p14:xfrm>
                <a:off x="3992839" y="266398"/>
                <a:ext cx="140760" cy="37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247954-8FF3-4E5C-A83F-9B0935C3DD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3839" y="257398"/>
                  <a:ext cx="158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0EC7ED-8044-4C11-9EAF-F806456795D9}"/>
                    </a:ext>
                  </a:extLst>
                </p14:cNvPr>
                <p14:cNvContentPartPr/>
                <p14:nvPr/>
              </p14:nvContentPartPr>
              <p14:xfrm>
                <a:off x="4126039" y="437758"/>
                <a:ext cx="230760" cy="18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0EC7ED-8044-4C11-9EAF-F806456795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17399" y="429118"/>
                  <a:ext cx="248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DDE6CB-0725-4CD3-86A9-3F919A9728C5}"/>
                    </a:ext>
                  </a:extLst>
                </p14:cNvPr>
                <p14:cNvContentPartPr/>
                <p14:nvPr/>
              </p14:nvContentPartPr>
              <p14:xfrm>
                <a:off x="4159879" y="460078"/>
                <a:ext cx="110520" cy="178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DDE6CB-0725-4CD3-86A9-3F919A9728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51239" y="451438"/>
                  <a:ext cx="12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3D85C6-0BFA-45E4-A197-5809E2BACBAB}"/>
                    </a:ext>
                  </a:extLst>
                </p14:cNvPr>
                <p14:cNvContentPartPr/>
                <p14:nvPr/>
              </p14:nvContentPartPr>
              <p14:xfrm>
                <a:off x="4551559" y="411478"/>
                <a:ext cx="249120" cy="17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3D85C6-0BFA-45E4-A197-5809E2BACB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2559" y="402478"/>
                  <a:ext cx="266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5547BF-7F84-4F52-ADF5-2FB9AC69C3B2}"/>
                    </a:ext>
                  </a:extLst>
                </p14:cNvPr>
                <p14:cNvContentPartPr/>
                <p14:nvPr/>
              </p14:nvContentPartPr>
              <p14:xfrm>
                <a:off x="1494799" y="2076478"/>
                <a:ext cx="156600" cy="3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5547BF-7F84-4F52-ADF5-2FB9AC69C3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5799" y="2067478"/>
                  <a:ext cx="174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DCEBD7-3AD1-42F0-8CA1-7A7C7EF803A8}"/>
                    </a:ext>
                  </a:extLst>
                </p14:cNvPr>
                <p14:cNvContentPartPr/>
                <p14:nvPr/>
              </p14:nvContentPartPr>
              <p14:xfrm>
                <a:off x="1534039" y="2191318"/>
                <a:ext cx="138240" cy="10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DCEBD7-3AD1-42F0-8CA1-7A7C7EF803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25399" y="2182318"/>
                  <a:ext cx="155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0812A4-A6CB-49CC-9FA0-E26A9CC39659}"/>
                    </a:ext>
                  </a:extLst>
                </p14:cNvPr>
                <p14:cNvContentPartPr/>
                <p14:nvPr/>
              </p14:nvContentPartPr>
              <p14:xfrm>
                <a:off x="2966479" y="1606678"/>
                <a:ext cx="213120" cy="127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0812A4-A6CB-49CC-9FA0-E26A9CC396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7479" y="1598038"/>
                  <a:ext cx="230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D5A3B9-A3EB-4031-9BB9-E2B03B374C0F}"/>
                    </a:ext>
                  </a:extLst>
                </p14:cNvPr>
                <p14:cNvContentPartPr/>
                <p14:nvPr/>
              </p14:nvContentPartPr>
              <p14:xfrm>
                <a:off x="2245759" y="1867318"/>
                <a:ext cx="306720" cy="30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D5A3B9-A3EB-4031-9BB9-E2B03B374C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37119" y="1858678"/>
                  <a:ext cx="324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FA2F023-B1A8-420C-A493-00F563F01C0A}"/>
                    </a:ext>
                  </a:extLst>
                </p14:cNvPr>
                <p14:cNvContentPartPr/>
                <p14:nvPr/>
              </p14:nvContentPartPr>
              <p14:xfrm>
                <a:off x="2662999" y="1904758"/>
                <a:ext cx="213480" cy="17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FA2F023-B1A8-420C-A493-00F563F01C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53999" y="1896118"/>
                  <a:ext cx="23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A33387-6D76-405C-9A00-0672D0EA4CD1}"/>
                    </a:ext>
                  </a:extLst>
                </p14:cNvPr>
                <p14:cNvContentPartPr/>
                <p14:nvPr/>
              </p14:nvContentPartPr>
              <p14:xfrm>
                <a:off x="2614399" y="1866598"/>
                <a:ext cx="208080" cy="221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A33387-6D76-405C-9A00-0672D0EA4C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5759" y="1857598"/>
                  <a:ext cx="225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081998-BFE1-40AB-9F72-CC9AA0865A07}"/>
                    </a:ext>
                  </a:extLst>
                </p14:cNvPr>
                <p14:cNvContentPartPr/>
                <p14:nvPr/>
              </p14:nvContentPartPr>
              <p14:xfrm>
                <a:off x="2317399" y="2192398"/>
                <a:ext cx="555840" cy="11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081998-BFE1-40AB-9F72-CC9AA0865A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8399" y="2183758"/>
                  <a:ext cx="573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55DC73-ABD0-4DF1-8CAA-2A1FC8C271F7}"/>
                    </a:ext>
                  </a:extLst>
                </p14:cNvPr>
                <p14:cNvContentPartPr/>
                <p14:nvPr/>
              </p14:nvContentPartPr>
              <p14:xfrm>
                <a:off x="2435839" y="2339638"/>
                <a:ext cx="257760" cy="28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55DC73-ABD0-4DF1-8CAA-2A1FC8C271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6839" y="2330998"/>
                  <a:ext cx="275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669D7B0-F1C0-4738-ABFD-4C9C0D75659E}"/>
                    </a:ext>
                  </a:extLst>
                </p14:cNvPr>
                <p14:cNvContentPartPr/>
                <p14:nvPr/>
              </p14:nvContentPartPr>
              <p14:xfrm>
                <a:off x="3351679" y="2117518"/>
                <a:ext cx="159120" cy="3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669D7B0-F1C0-4738-ABFD-4C9C0D7565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3039" y="2108518"/>
                  <a:ext cx="176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235972-884F-452E-98E0-136A4460F12F}"/>
                    </a:ext>
                  </a:extLst>
                </p14:cNvPr>
                <p14:cNvContentPartPr/>
                <p14:nvPr/>
              </p14:nvContentPartPr>
              <p14:xfrm>
                <a:off x="3075559" y="1501558"/>
                <a:ext cx="281160" cy="1077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235972-884F-452E-98E0-136A4460F1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66919" y="1492918"/>
                  <a:ext cx="29880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7BB925-4E24-451A-B8E5-5F03B45B8060}"/>
                    </a:ext>
                  </a:extLst>
                </p14:cNvPr>
                <p14:cNvContentPartPr/>
                <p14:nvPr/>
              </p14:nvContentPartPr>
              <p14:xfrm>
                <a:off x="3183559" y="2505598"/>
                <a:ext cx="136080" cy="150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7BB925-4E24-451A-B8E5-5F03B45B806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74559" y="2496958"/>
                  <a:ext cx="153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CD1A5A-DDD0-4E4A-8809-B30E76147E4A}"/>
                    </a:ext>
                  </a:extLst>
                </p14:cNvPr>
                <p14:cNvContentPartPr/>
                <p14:nvPr/>
              </p14:nvContentPartPr>
              <p14:xfrm>
                <a:off x="3231799" y="2530438"/>
                <a:ext cx="102240" cy="24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CD1A5A-DDD0-4E4A-8809-B30E76147E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23159" y="2521798"/>
                  <a:ext cx="119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DCFFCB-F412-4D9B-9075-812E07CE0C66}"/>
                    </a:ext>
                  </a:extLst>
                </p14:cNvPr>
                <p14:cNvContentPartPr/>
                <p14:nvPr/>
              </p14:nvContentPartPr>
              <p14:xfrm>
                <a:off x="3457879" y="1333438"/>
                <a:ext cx="287280" cy="262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DCFFCB-F412-4D9B-9075-812E07CE0C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49239" y="1324798"/>
                  <a:ext cx="3049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1AE914-99F0-497E-B93D-7A022C77DAC7}"/>
              </a:ext>
            </a:extLst>
          </p:cNvPr>
          <p:cNvGrpSpPr/>
          <p:nvPr/>
        </p:nvGrpSpPr>
        <p:grpSpPr>
          <a:xfrm>
            <a:off x="4248079" y="1341718"/>
            <a:ext cx="605880" cy="1302840"/>
            <a:chOff x="4248079" y="1341718"/>
            <a:chExt cx="605880" cy="13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301002-45DD-4489-B93B-F567027E676E}"/>
                    </a:ext>
                  </a:extLst>
                </p14:cNvPr>
                <p14:cNvContentPartPr/>
                <p14:nvPr/>
              </p14:nvContentPartPr>
              <p14:xfrm>
                <a:off x="4248079" y="1557718"/>
                <a:ext cx="240120" cy="867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301002-45DD-4489-B93B-F567027E67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39079" y="1549078"/>
                  <a:ext cx="25776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04C9BE-588C-4827-9BED-58A4B0DB7B9A}"/>
                    </a:ext>
                  </a:extLst>
                </p14:cNvPr>
                <p14:cNvContentPartPr/>
                <p14:nvPr/>
              </p14:nvContentPartPr>
              <p14:xfrm>
                <a:off x="4310719" y="2464198"/>
                <a:ext cx="118080" cy="10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04C9BE-588C-4827-9BED-58A4B0DB7B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2079" y="2455198"/>
                  <a:ext cx="13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ABD8378-22AE-4735-A4B0-B8ACCEEB6021}"/>
                    </a:ext>
                  </a:extLst>
                </p14:cNvPr>
                <p14:cNvContentPartPr/>
                <p14:nvPr/>
              </p14:nvContentPartPr>
              <p14:xfrm>
                <a:off x="4421239" y="2450158"/>
                <a:ext cx="39240" cy="194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ABD8378-22AE-4735-A4B0-B8ACCEEB60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2599" y="2441158"/>
                  <a:ext cx="56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45412E-F379-48AE-8F17-7F5C27ACBB1C}"/>
                    </a:ext>
                  </a:extLst>
                </p14:cNvPr>
                <p14:cNvContentPartPr/>
                <p14:nvPr/>
              </p14:nvContentPartPr>
              <p14:xfrm>
                <a:off x="4592599" y="1341718"/>
                <a:ext cx="261360" cy="233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45412E-F379-48AE-8F17-7F5C27ACBB1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83959" y="1332718"/>
                  <a:ext cx="2790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752975F-670F-410A-AC72-33A35D7A5867}"/>
              </a:ext>
            </a:extLst>
          </p:cNvPr>
          <p:cNvGrpSpPr/>
          <p:nvPr/>
        </p:nvGrpSpPr>
        <p:grpSpPr>
          <a:xfrm>
            <a:off x="4781239" y="1462318"/>
            <a:ext cx="3760560" cy="1103040"/>
            <a:chOff x="4781239" y="1462318"/>
            <a:chExt cx="3760560" cy="11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0D634C-DA52-40E8-9F05-7BBD607A1DF7}"/>
                    </a:ext>
                  </a:extLst>
                </p14:cNvPr>
                <p14:cNvContentPartPr/>
                <p14:nvPr/>
              </p14:nvContentPartPr>
              <p14:xfrm>
                <a:off x="4781239" y="1727638"/>
                <a:ext cx="217080" cy="30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0D634C-DA52-40E8-9F05-7BBD607A1D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2239" y="1718638"/>
                  <a:ext cx="234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1E6BBF-F117-4E17-8262-9BE43337D6F2}"/>
                    </a:ext>
                  </a:extLst>
                </p14:cNvPr>
                <p14:cNvContentPartPr/>
                <p14:nvPr/>
              </p14:nvContentPartPr>
              <p14:xfrm>
                <a:off x="5071039" y="1774798"/>
                <a:ext cx="182880" cy="161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1E6BBF-F117-4E17-8262-9BE43337D6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62399" y="1765798"/>
                  <a:ext cx="200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3A7F09-FA1D-4863-9F2F-995332FAD50E}"/>
                    </a:ext>
                  </a:extLst>
                </p14:cNvPr>
                <p14:cNvContentPartPr/>
                <p14:nvPr/>
              </p14:nvContentPartPr>
              <p14:xfrm>
                <a:off x="4996519" y="1790638"/>
                <a:ext cx="214560" cy="258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3A7F09-FA1D-4863-9F2F-995332FAD5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87879" y="1781638"/>
                  <a:ext cx="232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CF1A39-0298-46C4-BC59-534D01B6CFF5}"/>
                    </a:ext>
                  </a:extLst>
                </p14:cNvPr>
                <p14:cNvContentPartPr/>
                <p14:nvPr/>
              </p14:nvContentPartPr>
              <p14:xfrm>
                <a:off x="5385319" y="1646638"/>
                <a:ext cx="137160" cy="29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CF1A39-0298-46C4-BC59-534D01B6CF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76319" y="1637638"/>
                  <a:ext cx="154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06C5D0-5FA1-4475-AE4A-2D3D395D8BA6}"/>
                    </a:ext>
                  </a:extLst>
                </p14:cNvPr>
                <p14:cNvContentPartPr/>
                <p14:nvPr/>
              </p14:nvContentPartPr>
              <p14:xfrm>
                <a:off x="5597359" y="1708198"/>
                <a:ext cx="155160" cy="231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06C5D0-5FA1-4475-AE4A-2D3D395D8B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88719" y="1699558"/>
                  <a:ext cx="172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1FDC1F4-D4F9-4E7B-828E-22B5F188F6CD}"/>
                    </a:ext>
                  </a:extLst>
                </p14:cNvPr>
                <p14:cNvContentPartPr/>
                <p14:nvPr/>
              </p14:nvContentPartPr>
              <p14:xfrm>
                <a:off x="5543359" y="1737358"/>
                <a:ext cx="207720" cy="241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1FDC1F4-D4F9-4E7B-828E-22B5F188F6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34359" y="1728718"/>
                  <a:ext cx="225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71053C2-7C67-4B7A-99A8-0B4CEC43E195}"/>
                    </a:ext>
                  </a:extLst>
                </p14:cNvPr>
                <p14:cNvContentPartPr/>
                <p14:nvPr/>
              </p14:nvContentPartPr>
              <p14:xfrm>
                <a:off x="5893999" y="1512358"/>
                <a:ext cx="149040" cy="129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71053C2-7C67-4B7A-99A8-0B4CEC43E1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85359" y="1503358"/>
                  <a:ext cx="16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5227D91-2760-440E-BD71-FD5885DB7EB8}"/>
                    </a:ext>
                  </a:extLst>
                </p14:cNvPr>
                <p14:cNvContentPartPr/>
                <p14:nvPr/>
              </p14:nvContentPartPr>
              <p14:xfrm>
                <a:off x="5951959" y="1869118"/>
                <a:ext cx="145080" cy="29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5227D91-2760-440E-BD71-FD5885DB7E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3319" y="1860118"/>
                  <a:ext cx="16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3EE5B8-A724-46E2-AA0B-A1EB206C6C50}"/>
                    </a:ext>
                  </a:extLst>
                </p14:cNvPr>
                <p14:cNvContentPartPr/>
                <p14:nvPr/>
              </p14:nvContentPartPr>
              <p14:xfrm>
                <a:off x="6263359" y="1759678"/>
                <a:ext cx="92880" cy="13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3EE5B8-A724-46E2-AA0B-A1EB206C6C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4359" y="1751038"/>
                  <a:ext cx="110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44A0E8-F07C-4C08-9D75-782BE23D9C1D}"/>
                    </a:ext>
                  </a:extLst>
                </p14:cNvPr>
                <p14:cNvContentPartPr/>
                <p14:nvPr/>
              </p14:nvContentPartPr>
              <p14:xfrm>
                <a:off x="6425359" y="1689118"/>
                <a:ext cx="136800" cy="167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44A0E8-F07C-4C08-9D75-782BE23D9C1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6719" y="1680478"/>
                  <a:ext cx="154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C5D5CB-2256-4A4A-B46C-5AF868A7F7BD}"/>
                    </a:ext>
                  </a:extLst>
                </p14:cNvPr>
                <p14:cNvContentPartPr/>
                <p14:nvPr/>
              </p14:nvContentPartPr>
              <p14:xfrm>
                <a:off x="6677359" y="1655998"/>
                <a:ext cx="163440" cy="182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C5D5CB-2256-4A4A-B46C-5AF868A7F7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68719" y="1647358"/>
                  <a:ext cx="181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F40C99-816A-4714-B37D-7D37ECEC591D}"/>
                    </a:ext>
                  </a:extLst>
                </p14:cNvPr>
                <p14:cNvContentPartPr/>
                <p14:nvPr/>
              </p14:nvContentPartPr>
              <p14:xfrm>
                <a:off x="6662599" y="1628278"/>
                <a:ext cx="170640" cy="217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F40C99-816A-4714-B37D-7D37ECEC59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53599" y="1619278"/>
                  <a:ext cx="188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3E073F8-1A31-494A-9F94-7FD6B13A62E9}"/>
                    </a:ext>
                  </a:extLst>
                </p14:cNvPr>
                <p14:cNvContentPartPr/>
                <p14:nvPr/>
              </p14:nvContentPartPr>
              <p14:xfrm>
                <a:off x="6907759" y="1694878"/>
                <a:ext cx="272160" cy="86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3E073F8-1A31-494A-9F94-7FD6B13A62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99119" y="1686238"/>
                  <a:ext cx="28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09F8AC-407D-45C5-ABD4-AD45AB4F26C6}"/>
                    </a:ext>
                  </a:extLst>
                </p14:cNvPr>
                <p14:cNvContentPartPr/>
                <p14:nvPr/>
              </p14:nvContentPartPr>
              <p14:xfrm>
                <a:off x="7042759" y="1649158"/>
                <a:ext cx="25920" cy="184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09F8AC-407D-45C5-ABD4-AD45AB4F26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33759" y="1640158"/>
                  <a:ext cx="4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C68957D-39B0-4EA6-9E70-A60113B16F7B}"/>
                    </a:ext>
                  </a:extLst>
                </p14:cNvPr>
                <p14:cNvContentPartPr/>
                <p14:nvPr/>
              </p14:nvContentPartPr>
              <p14:xfrm>
                <a:off x="7238959" y="1641598"/>
                <a:ext cx="144360" cy="19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C68957D-39B0-4EA6-9E70-A60113B16F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30319" y="1632598"/>
                  <a:ext cx="162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CD0224-2F99-41F4-9BDC-8E9410A2D9E3}"/>
                    </a:ext>
                  </a:extLst>
                </p14:cNvPr>
                <p14:cNvContentPartPr/>
                <p14:nvPr/>
              </p14:nvContentPartPr>
              <p14:xfrm>
                <a:off x="7446319" y="1587958"/>
                <a:ext cx="228600" cy="25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CD0224-2F99-41F4-9BDC-8E9410A2D9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37679" y="1578958"/>
                  <a:ext cx="246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8E70FD-81C1-489B-88C1-418AFF711D7A}"/>
                    </a:ext>
                  </a:extLst>
                </p14:cNvPr>
                <p14:cNvContentPartPr/>
                <p14:nvPr/>
              </p14:nvContentPartPr>
              <p14:xfrm>
                <a:off x="7619839" y="1476358"/>
                <a:ext cx="201240" cy="504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8E70FD-81C1-489B-88C1-418AFF711D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1199" y="1467358"/>
                  <a:ext cx="2188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F8C22C-B3FB-4D95-9CC1-88EEEBBEA980}"/>
                    </a:ext>
                  </a:extLst>
                </p14:cNvPr>
                <p14:cNvContentPartPr/>
                <p14:nvPr/>
              </p14:nvContentPartPr>
              <p14:xfrm>
                <a:off x="5147359" y="2023558"/>
                <a:ext cx="2145960" cy="16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F8C22C-B3FB-4D95-9CC1-88EEEBBEA98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38359" y="2014558"/>
                  <a:ext cx="216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D51772-E3AD-4065-8B30-35362C02E6E2}"/>
                    </a:ext>
                  </a:extLst>
                </p14:cNvPr>
                <p14:cNvContentPartPr/>
                <p14:nvPr/>
              </p14:nvContentPartPr>
              <p14:xfrm>
                <a:off x="6201439" y="2246758"/>
                <a:ext cx="170640" cy="144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D51772-E3AD-4065-8B30-35362C02E6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92799" y="2237758"/>
                  <a:ext cx="188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174B82-89D9-4B30-9E5C-8C5728528716}"/>
                    </a:ext>
                  </a:extLst>
                </p14:cNvPr>
                <p14:cNvContentPartPr/>
                <p14:nvPr/>
              </p14:nvContentPartPr>
              <p14:xfrm>
                <a:off x="6261559" y="2188438"/>
                <a:ext cx="166680" cy="376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174B82-89D9-4B30-9E5C-8C57285287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52919" y="2179438"/>
                  <a:ext cx="1843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3A58E9-19DC-400C-A7EB-699F737102D8}"/>
                    </a:ext>
                  </a:extLst>
                </p14:cNvPr>
                <p14:cNvContentPartPr/>
                <p14:nvPr/>
              </p14:nvContentPartPr>
              <p14:xfrm>
                <a:off x="7924039" y="1756078"/>
                <a:ext cx="263160" cy="170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3A58E9-19DC-400C-A7EB-699F737102D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5039" y="1747078"/>
                  <a:ext cx="280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1B86706-0783-48EA-8136-1026A5F9744D}"/>
                    </a:ext>
                  </a:extLst>
                </p14:cNvPr>
                <p14:cNvContentPartPr/>
                <p14:nvPr/>
              </p14:nvContentPartPr>
              <p14:xfrm>
                <a:off x="8144719" y="1462318"/>
                <a:ext cx="189000" cy="36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1B86706-0783-48EA-8136-1026A5F974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36079" y="1453318"/>
                  <a:ext cx="2066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1C72D10-5F7D-47C0-A9B7-DB3243CFE089}"/>
                    </a:ext>
                  </a:extLst>
                </p14:cNvPr>
                <p14:cNvContentPartPr/>
                <p14:nvPr/>
              </p14:nvContentPartPr>
              <p14:xfrm>
                <a:off x="8343079" y="1640878"/>
                <a:ext cx="174600" cy="221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1C72D10-5F7D-47C0-A9B7-DB3243CFE0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34079" y="1631878"/>
                  <a:ext cx="192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ABF0157-B7EC-4955-863B-80F80208DBFB}"/>
                    </a:ext>
                  </a:extLst>
                </p14:cNvPr>
                <p14:cNvContentPartPr/>
                <p14:nvPr/>
              </p14:nvContentPartPr>
              <p14:xfrm>
                <a:off x="8367919" y="1701358"/>
                <a:ext cx="173880" cy="168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ABF0157-B7EC-4955-863B-80F80208DB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9279" y="1692358"/>
                  <a:ext cx="1915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8E7C9BB-48A0-4347-84A0-D7F5CD540DDC}"/>
              </a:ext>
            </a:extLst>
          </p:cNvPr>
          <p:cNvGrpSpPr/>
          <p:nvPr/>
        </p:nvGrpSpPr>
        <p:grpSpPr>
          <a:xfrm>
            <a:off x="1482559" y="3551398"/>
            <a:ext cx="174960" cy="192600"/>
            <a:chOff x="1482559" y="3551398"/>
            <a:chExt cx="1749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F8B6ED2-8235-4C4E-B158-F3F5FE00BED8}"/>
                    </a:ext>
                  </a:extLst>
                </p14:cNvPr>
                <p14:cNvContentPartPr/>
                <p14:nvPr/>
              </p14:nvContentPartPr>
              <p14:xfrm>
                <a:off x="1491199" y="3551398"/>
                <a:ext cx="159480" cy="29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F8B6ED2-8235-4C4E-B158-F3F5FE00BE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2199" y="3542758"/>
                  <a:ext cx="177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249A66C-F531-434E-9457-29D81568AF3A}"/>
                    </a:ext>
                  </a:extLst>
                </p14:cNvPr>
                <p14:cNvContentPartPr/>
                <p14:nvPr/>
              </p14:nvContentPartPr>
              <p14:xfrm>
                <a:off x="1482559" y="3703678"/>
                <a:ext cx="174960" cy="40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249A66C-F531-434E-9457-29D81568AF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73559" y="3694678"/>
                  <a:ext cx="19260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C710749-B4B3-4145-80AB-45DB9658D246}"/>
                  </a:ext>
                </a:extLst>
              </p14:cNvPr>
              <p14:cNvContentPartPr/>
              <p14:nvPr/>
            </p14:nvContentPartPr>
            <p14:xfrm>
              <a:off x="2223439" y="3413878"/>
              <a:ext cx="244800" cy="334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C710749-B4B3-4145-80AB-45DB9658D24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14799" y="3405238"/>
                <a:ext cx="2624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8FA4463-A2DF-4121-B58F-B24BEF623C14}"/>
                  </a:ext>
                </a:extLst>
              </p14:cNvPr>
              <p14:cNvContentPartPr/>
              <p14:nvPr/>
            </p14:nvContentPartPr>
            <p14:xfrm>
              <a:off x="2539879" y="3515758"/>
              <a:ext cx="281160" cy="169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8FA4463-A2DF-4121-B58F-B24BEF623C1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531239" y="3507118"/>
                <a:ext cx="298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7751B57-1867-40C5-866F-AF79AFC6EB6F}"/>
                  </a:ext>
                </a:extLst>
              </p14:cNvPr>
              <p14:cNvContentPartPr/>
              <p14:nvPr/>
            </p14:nvContentPartPr>
            <p14:xfrm>
              <a:off x="2545639" y="3471838"/>
              <a:ext cx="190440" cy="209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7751B57-1867-40C5-866F-AF79AFC6EB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536999" y="3462838"/>
                <a:ext cx="208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1598E65-D2EB-44BB-AD0A-19DD9EF12A9E}"/>
                  </a:ext>
                </a:extLst>
              </p14:cNvPr>
              <p14:cNvContentPartPr/>
              <p14:nvPr/>
            </p14:nvContentPartPr>
            <p14:xfrm>
              <a:off x="2861719" y="3238918"/>
              <a:ext cx="196200" cy="182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1598E65-D2EB-44BB-AD0A-19DD9EF12A9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853079" y="3229918"/>
                <a:ext cx="213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55E045E-F674-4903-9054-FD245783BA36}"/>
                  </a:ext>
                </a:extLst>
              </p14:cNvPr>
              <p14:cNvContentPartPr/>
              <p14:nvPr/>
            </p14:nvContentPartPr>
            <p14:xfrm>
              <a:off x="2293639" y="3823918"/>
              <a:ext cx="517680" cy="8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55E045E-F674-4903-9054-FD245783BA3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84999" y="3814918"/>
                <a:ext cx="535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43AEDF1-73F3-4B30-8736-A7C5F1B18B03}"/>
                  </a:ext>
                </a:extLst>
              </p14:cNvPr>
              <p14:cNvContentPartPr/>
              <p14:nvPr/>
            </p14:nvContentPartPr>
            <p14:xfrm>
              <a:off x="2378599" y="3951718"/>
              <a:ext cx="304920" cy="298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43AEDF1-73F3-4B30-8736-A7C5F1B18B0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69599" y="3943078"/>
                <a:ext cx="3225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FF9C2E-D2CA-4C32-8B67-8D9FC83767A4}"/>
                  </a:ext>
                </a:extLst>
              </p14:cNvPr>
              <p14:cNvContentPartPr/>
              <p14:nvPr/>
            </p14:nvContentPartPr>
            <p14:xfrm>
              <a:off x="3118399" y="3281758"/>
              <a:ext cx="208440" cy="861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FF9C2E-D2CA-4C32-8B67-8D9FC83767A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109759" y="3272758"/>
                <a:ext cx="22608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9914BFB-E325-4FBB-904A-10A855A99B1B}"/>
                  </a:ext>
                </a:extLst>
              </p14:cNvPr>
              <p14:cNvContentPartPr/>
              <p14:nvPr/>
            </p14:nvContentPartPr>
            <p14:xfrm>
              <a:off x="3286879" y="3980158"/>
              <a:ext cx="87840" cy="105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9914BFB-E325-4FBB-904A-10A855A99B1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277879" y="3971158"/>
                <a:ext cx="1054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3F5243F-A5B5-4FD4-94B2-657C99551230}"/>
                  </a:ext>
                </a:extLst>
              </p14:cNvPr>
              <p14:cNvContentPartPr/>
              <p14:nvPr/>
            </p14:nvContentPartPr>
            <p14:xfrm>
              <a:off x="3316759" y="3958918"/>
              <a:ext cx="105120" cy="288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3F5243F-A5B5-4FD4-94B2-657C9955123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307759" y="3950278"/>
                <a:ext cx="122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7A1BF51-38BD-4288-9373-3F8FF35899D1}"/>
                  </a:ext>
                </a:extLst>
              </p14:cNvPr>
              <p14:cNvContentPartPr/>
              <p14:nvPr/>
            </p14:nvContentPartPr>
            <p14:xfrm>
              <a:off x="3426199" y="3126598"/>
              <a:ext cx="27720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7A1BF51-38BD-4288-9373-3F8FF35899D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417559" y="3117958"/>
                <a:ext cx="294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25D31C7-6B98-4D21-B43F-EB5EB5662DBB}"/>
                  </a:ext>
                </a:extLst>
              </p14:cNvPr>
              <p14:cNvContentPartPr/>
              <p14:nvPr/>
            </p14:nvContentPartPr>
            <p14:xfrm>
              <a:off x="3886279" y="3544558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25D31C7-6B98-4D21-B43F-EB5EB5662DB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877639" y="3535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533390C-464A-4E2B-8DB7-60DB642338BB}"/>
                  </a:ext>
                </a:extLst>
              </p14:cNvPr>
              <p14:cNvContentPartPr/>
              <p14:nvPr/>
            </p14:nvContentPartPr>
            <p14:xfrm>
              <a:off x="3800239" y="3552118"/>
              <a:ext cx="208800" cy="55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533390C-464A-4E2B-8DB7-60DB642338B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91599" y="3543478"/>
                <a:ext cx="2264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193578B-C061-42F6-B053-4B286DA5059D}"/>
                  </a:ext>
                </a:extLst>
              </p14:cNvPr>
              <p14:cNvContentPartPr/>
              <p14:nvPr/>
            </p14:nvContentPartPr>
            <p14:xfrm>
              <a:off x="4384159" y="3079078"/>
              <a:ext cx="199440" cy="893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193578B-C061-42F6-B053-4B286DA5059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375519" y="3070438"/>
                <a:ext cx="21708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05619AC-A835-43F7-81D5-1009A5E110D1}"/>
                  </a:ext>
                </a:extLst>
              </p14:cNvPr>
              <p14:cNvContentPartPr/>
              <p14:nvPr/>
            </p14:nvContentPartPr>
            <p14:xfrm>
              <a:off x="4451479" y="4058638"/>
              <a:ext cx="114120" cy="130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05619AC-A835-43F7-81D5-1009A5E110D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442479" y="4049638"/>
                <a:ext cx="131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3B4A495-C60D-436F-A31B-CCF9F727D1A3}"/>
                  </a:ext>
                </a:extLst>
              </p14:cNvPr>
              <p14:cNvContentPartPr/>
              <p14:nvPr/>
            </p14:nvContentPartPr>
            <p14:xfrm>
              <a:off x="4482799" y="4030558"/>
              <a:ext cx="154440" cy="312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3B4A495-C60D-436F-A31B-CCF9F727D1A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474159" y="4021558"/>
                <a:ext cx="172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D4DD7D7-7FC4-474A-99A9-DBA1A4A3358B}"/>
                  </a:ext>
                </a:extLst>
              </p14:cNvPr>
              <p14:cNvContentPartPr/>
              <p14:nvPr/>
            </p14:nvContentPartPr>
            <p14:xfrm>
              <a:off x="4773319" y="2837158"/>
              <a:ext cx="294480" cy="307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D4DD7D7-7FC4-474A-99A9-DBA1A4A335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764319" y="2828518"/>
                <a:ext cx="312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40BBCE6-3E37-4C07-989C-58AFF2DB08C5}"/>
                  </a:ext>
                </a:extLst>
              </p14:cNvPr>
              <p14:cNvContentPartPr/>
              <p14:nvPr/>
            </p14:nvContentPartPr>
            <p14:xfrm>
              <a:off x="4254919" y="3238918"/>
              <a:ext cx="60840" cy="214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40BBCE6-3E37-4C07-989C-58AFF2DB08C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246279" y="3229918"/>
                <a:ext cx="78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9097B58-0C17-43E5-9616-419C0AE37C39}"/>
                  </a:ext>
                </a:extLst>
              </p14:cNvPr>
              <p14:cNvContentPartPr/>
              <p14:nvPr/>
            </p14:nvContentPartPr>
            <p14:xfrm>
              <a:off x="4089679" y="3545278"/>
              <a:ext cx="236160" cy="70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9097B58-0C17-43E5-9616-419C0AE37C3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081039" y="3536278"/>
                <a:ext cx="253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D25331B-8E46-4197-BFD7-EF7D8AFE9E0C}"/>
                  </a:ext>
                </a:extLst>
              </p14:cNvPr>
              <p14:cNvContentPartPr/>
              <p14:nvPr/>
            </p14:nvContentPartPr>
            <p14:xfrm>
              <a:off x="4111279" y="3672718"/>
              <a:ext cx="117720" cy="115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D25331B-8E46-4197-BFD7-EF7D8AFE9E0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02639" y="3663718"/>
                <a:ext cx="1353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D850875-628A-4993-9D94-9D2FD35D9BD2}"/>
                  </a:ext>
                </a:extLst>
              </p14:cNvPr>
              <p14:cNvContentPartPr/>
              <p14:nvPr/>
            </p14:nvContentPartPr>
            <p14:xfrm>
              <a:off x="4135759" y="3662998"/>
              <a:ext cx="107280" cy="3384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D850875-628A-4993-9D94-9D2FD35D9BD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26759" y="3654358"/>
                <a:ext cx="124920" cy="35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D204076-71FC-45F2-95BF-83140CAB23AF}"/>
              </a:ext>
            </a:extLst>
          </p:cNvPr>
          <p:cNvGrpSpPr/>
          <p:nvPr/>
        </p:nvGrpSpPr>
        <p:grpSpPr>
          <a:xfrm>
            <a:off x="4866559" y="3088438"/>
            <a:ext cx="921240" cy="532800"/>
            <a:chOff x="4866559" y="3088438"/>
            <a:chExt cx="92124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581E78-7910-4DDA-AFE0-2A3820DAE5DF}"/>
                    </a:ext>
                  </a:extLst>
                </p14:cNvPr>
                <p14:cNvContentPartPr/>
                <p14:nvPr/>
              </p14:nvContentPartPr>
              <p14:xfrm>
                <a:off x="4866559" y="3339718"/>
                <a:ext cx="201240" cy="28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581E78-7910-4DDA-AFE0-2A3820DAE5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57559" y="3331078"/>
                  <a:ext cx="218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4FAD6D-65AB-4AD8-B68C-55491D18DB78}"/>
                    </a:ext>
                  </a:extLst>
                </p14:cNvPr>
                <p14:cNvContentPartPr/>
                <p14:nvPr/>
              </p14:nvContentPartPr>
              <p14:xfrm>
                <a:off x="5185519" y="3354478"/>
                <a:ext cx="218160" cy="218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4FAD6D-65AB-4AD8-B68C-55491D18DB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76519" y="3345478"/>
                  <a:ext cx="235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FC4D5-7805-430B-800F-1C045A55CDAD}"/>
                    </a:ext>
                  </a:extLst>
                </p14:cNvPr>
                <p14:cNvContentPartPr/>
                <p14:nvPr/>
              </p14:nvContentPartPr>
              <p14:xfrm>
                <a:off x="5105239" y="3362038"/>
                <a:ext cx="251640" cy="237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FC4D5-7805-430B-800F-1C045A55CD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96239" y="3353038"/>
                  <a:ext cx="269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58E447-E199-4C0A-ADB9-E05359CCCEF2}"/>
                    </a:ext>
                  </a:extLst>
                </p14:cNvPr>
                <p14:cNvContentPartPr/>
                <p14:nvPr/>
              </p14:nvContentPartPr>
              <p14:xfrm>
                <a:off x="5423119" y="3088438"/>
                <a:ext cx="149760" cy="218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58E447-E199-4C0A-ADB9-E05359CCCE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14479" y="3079798"/>
                  <a:ext cx="167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287F44-04B5-45DD-BAFE-967E28B70E22}"/>
                    </a:ext>
                  </a:extLst>
                </p14:cNvPr>
                <p14:cNvContentPartPr/>
                <p14:nvPr/>
              </p14:nvContentPartPr>
              <p14:xfrm>
                <a:off x="5640199" y="3443758"/>
                <a:ext cx="147600" cy="41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287F44-04B5-45DD-BAFE-967E28B70E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1199" y="3434758"/>
                  <a:ext cx="165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D4060EA-C9B7-439C-B459-8D5EC0A3838F}"/>
              </a:ext>
            </a:extLst>
          </p:cNvPr>
          <p:cNvGrpSpPr/>
          <p:nvPr/>
        </p:nvGrpSpPr>
        <p:grpSpPr>
          <a:xfrm>
            <a:off x="5977519" y="3049198"/>
            <a:ext cx="979560" cy="471240"/>
            <a:chOff x="5977519" y="3049198"/>
            <a:chExt cx="97956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F937D5-D9D0-48DB-A53E-F191A4B29245}"/>
                    </a:ext>
                  </a:extLst>
                </p14:cNvPr>
                <p14:cNvContentPartPr/>
                <p14:nvPr/>
              </p14:nvContentPartPr>
              <p14:xfrm>
                <a:off x="5977519" y="3241078"/>
                <a:ext cx="243000" cy="279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F937D5-D9D0-48DB-A53E-F191A4B292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68879" y="3232078"/>
                  <a:ext cx="260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D8E8DEA-50DF-4501-A9E2-71050F1B6892}"/>
                    </a:ext>
                  </a:extLst>
                </p14:cNvPr>
                <p14:cNvContentPartPr/>
                <p14:nvPr/>
              </p14:nvContentPartPr>
              <p14:xfrm>
                <a:off x="6222679" y="3319198"/>
                <a:ext cx="132120" cy="164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D8E8DEA-50DF-4501-A9E2-71050F1B68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14039" y="3310558"/>
                  <a:ext cx="149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B5F1AAE-4719-48A4-A2EA-FB506E14CD5C}"/>
                    </a:ext>
                  </a:extLst>
                </p14:cNvPr>
                <p14:cNvContentPartPr/>
                <p14:nvPr/>
              </p14:nvContentPartPr>
              <p14:xfrm>
                <a:off x="6385759" y="3258358"/>
                <a:ext cx="328680" cy="237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B5F1AAE-4719-48A4-A2EA-FB506E14CD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77119" y="3249718"/>
                  <a:ext cx="346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8668E08-F1D8-4EE7-ACDB-2ACEED02BF9E}"/>
                    </a:ext>
                  </a:extLst>
                </p14:cNvPr>
                <p14:cNvContentPartPr/>
                <p14:nvPr/>
              </p14:nvContentPartPr>
              <p14:xfrm>
                <a:off x="6401959" y="3266638"/>
                <a:ext cx="217080" cy="248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8668E08-F1D8-4EE7-ACDB-2ACEED02BF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93319" y="3257998"/>
                  <a:ext cx="234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B8CF12D-3187-4581-A550-C5152731D74C}"/>
                    </a:ext>
                  </a:extLst>
                </p14:cNvPr>
                <p14:cNvContentPartPr/>
                <p14:nvPr/>
              </p14:nvContentPartPr>
              <p14:xfrm>
                <a:off x="6757639" y="3049198"/>
                <a:ext cx="199440" cy="166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B8CF12D-3187-4581-A550-C5152731D7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48639" y="3040198"/>
                  <a:ext cx="2170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ED379DC-3B23-41C8-B9E6-A23FB3B0A9BA}"/>
                  </a:ext>
                </a:extLst>
              </p14:cNvPr>
              <p14:cNvContentPartPr/>
              <p14:nvPr/>
            </p14:nvContentPartPr>
            <p14:xfrm>
              <a:off x="4632559" y="3327118"/>
              <a:ext cx="95400" cy="339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ED379DC-3B23-41C8-B9E6-A23FB3B0A9B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623559" y="3318118"/>
                <a:ext cx="11304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7E2DE2E-0FD8-49A6-8D0B-87C795D89AA6}"/>
              </a:ext>
            </a:extLst>
          </p:cNvPr>
          <p:cNvGrpSpPr/>
          <p:nvPr/>
        </p:nvGrpSpPr>
        <p:grpSpPr>
          <a:xfrm>
            <a:off x="6966799" y="3032998"/>
            <a:ext cx="2235960" cy="497160"/>
            <a:chOff x="6966799" y="3032998"/>
            <a:chExt cx="22359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0A8C6A4-19C2-4C6D-9F7F-8F0937781164}"/>
                    </a:ext>
                  </a:extLst>
                </p14:cNvPr>
                <p14:cNvContentPartPr/>
                <p14:nvPr/>
              </p14:nvContentPartPr>
              <p14:xfrm>
                <a:off x="6966799" y="3332158"/>
                <a:ext cx="258120" cy="43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0A8C6A4-19C2-4C6D-9F7F-8F093778116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57799" y="3323158"/>
                  <a:ext cx="275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27B7577-568B-408F-AA31-9764AC1DF801}"/>
                    </a:ext>
                  </a:extLst>
                </p14:cNvPr>
                <p14:cNvContentPartPr/>
                <p14:nvPr/>
              </p14:nvContentPartPr>
              <p14:xfrm>
                <a:off x="7060399" y="3208678"/>
                <a:ext cx="503640" cy="241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27B7577-568B-408F-AA31-9764AC1DF8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51759" y="3199678"/>
                  <a:ext cx="521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3EBE70C-9187-4C7B-8A4C-41FFB22B9726}"/>
                    </a:ext>
                  </a:extLst>
                </p14:cNvPr>
                <p14:cNvContentPartPr/>
                <p14:nvPr/>
              </p14:nvContentPartPr>
              <p14:xfrm>
                <a:off x="7615879" y="3136318"/>
                <a:ext cx="360720" cy="344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3EBE70C-9187-4C7B-8A4C-41FFB22B97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07239" y="3127678"/>
                  <a:ext cx="378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EE655E-5E82-4F90-82E0-94A25B51B580}"/>
                    </a:ext>
                  </a:extLst>
                </p14:cNvPr>
                <p14:cNvContentPartPr/>
                <p14:nvPr/>
              </p14:nvContentPartPr>
              <p14:xfrm>
                <a:off x="8045359" y="3246118"/>
                <a:ext cx="274680" cy="260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EE655E-5E82-4F90-82E0-94A25B51B5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36359" y="3237118"/>
                  <a:ext cx="292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335ED2C-82EE-4678-9863-184182581896}"/>
                    </a:ext>
                  </a:extLst>
                </p14:cNvPr>
                <p14:cNvContentPartPr/>
                <p14:nvPr/>
              </p14:nvContentPartPr>
              <p14:xfrm>
                <a:off x="8032399" y="3286798"/>
                <a:ext cx="207000" cy="243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335ED2C-82EE-4678-9863-1841825818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23759" y="3278158"/>
                  <a:ext cx="224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10E22EB-DF16-45EE-BC2C-1DF3D431DBA5}"/>
                    </a:ext>
                  </a:extLst>
                </p14:cNvPr>
                <p14:cNvContentPartPr/>
                <p14:nvPr/>
              </p14:nvContentPartPr>
              <p14:xfrm>
                <a:off x="8448199" y="3122278"/>
                <a:ext cx="135000" cy="39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10E22EB-DF16-45EE-BC2C-1DF3D431DB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39559" y="3113638"/>
                  <a:ext cx="1526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A1C744-3814-4DAC-9955-4AACFB2E085B}"/>
                    </a:ext>
                  </a:extLst>
                </p14:cNvPr>
                <p14:cNvContentPartPr/>
                <p14:nvPr/>
              </p14:nvContentPartPr>
              <p14:xfrm>
                <a:off x="8642599" y="3305878"/>
                <a:ext cx="227160" cy="170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A1C744-3814-4DAC-9955-4AACFB2E0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33959" y="3296878"/>
                  <a:ext cx="244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4140642-324A-404B-90CE-C11B48ED40C7}"/>
                    </a:ext>
                  </a:extLst>
                </p14:cNvPr>
                <p14:cNvContentPartPr/>
                <p14:nvPr/>
              </p14:nvContentPartPr>
              <p14:xfrm>
                <a:off x="8716759" y="3032998"/>
                <a:ext cx="334080" cy="426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4140642-324A-404B-90CE-C11B48ED40C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08119" y="3024358"/>
                  <a:ext cx="3517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3525AD-8798-48B4-8B06-09925D522795}"/>
                    </a:ext>
                  </a:extLst>
                </p14:cNvPr>
                <p14:cNvContentPartPr/>
                <p14:nvPr/>
              </p14:nvContentPartPr>
              <p14:xfrm>
                <a:off x="8965879" y="3284998"/>
                <a:ext cx="236880" cy="207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3525AD-8798-48B4-8B06-09925D52279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56879" y="3275998"/>
                  <a:ext cx="2545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D44D2C-6E4D-4444-A7B1-EB8DBBF50336}"/>
              </a:ext>
            </a:extLst>
          </p:cNvPr>
          <p:cNvGrpSpPr/>
          <p:nvPr/>
        </p:nvGrpSpPr>
        <p:grpSpPr>
          <a:xfrm>
            <a:off x="1586959" y="5012278"/>
            <a:ext cx="174240" cy="159480"/>
            <a:chOff x="1586959" y="5012278"/>
            <a:chExt cx="1742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91FA331-A369-4A54-A23F-A496AD0AC78D}"/>
                    </a:ext>
                  </a:extLst>
                </p14:cNvPr>
                <p14:cNvContentPartPr/>
                <p14:nvPr/>
              </p14:nvContentPartPr>
              <p14:xfrm>
                <a:off x="1586959" y="5012278"/>
                <a:ext cx="170280" cy="4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91FA331-A369-4A54-A23F-A496AD0AC78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7959" y="5003278"/>
                  <a:ext cx="18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8069E93-811A-4FBB-B399-3C0B0F2D367A}"/>
                    </a:ext>
                  </a:extLst>
                </p14:cNvPr>
                <p14:cNvContentPartPr/>
                <p14:nvPr/>
              </p14:nvContentPartPr>
              <p14:xfrm>
                <a:off x="1586959" y="5140438"/>
                <a:ext cx="174240" cy="31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8069E93-811A-4FBB-B399-3C0B0F2D367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78319" y="5131438"/>
                  <a:ext cx="1918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0D7343E-8A7C-43D7-86A9-D2DC7BF349CC}"/>
              </a:ext>
            </a:extLst>
          </p:cNvPr>
          <p:cNvGrpSpPr/>
          <p:nvPr/>
        </p:nvGrpSpPr>
        <p:grpSpPr>
          <a:xfrm>
            <a:off x="2351239" y="4690078"/>
            <a:ext cx="913320" cy="1034640"/>
            <a:chOff x="2351239" y="4690078"/>
            <a:chExt cx="913320" cy="10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9AEEB72-437E-4BE3-8738-219D9DACEE18}"/>
                    </a:ext>
                  </a:extLst>
                </p14:cNvPr>
                <p14:cNvContentPartPr/>
                <p14:nvPr/>
              </p14:nvContentPartPr>
              <p14:xfrm>
                <a:off x="2384719" y="4831198"/>
                <a:ext cx="258480" cy="367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9AEEB72-437E-4BE3-8738-219D9DACEE1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75719" y="4822198"/>
                  <a:ext cx="276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900EFCB-BC77-4537-A381-110BD6CB9E8E}"/>
                    </a:ext>
                  </a:extLst>
                </p14:cNvPr>
                <p14:cNvContentPartPr/>
                <p14:nvPr/>
              </p14:nvContentPartPr>
              <p14:xfrm>
                <a:off x="2746879" y="4915798"/>
                <a:ext cx="176040" cy="181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900EFCB-BC77-4537-A381-110BD6CB9E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38239" y="4906798"/>
                  <a:ext cx="193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CFE3147-C0EB-4085-B3EB-357279797A48}"/>
                    </a:ext>
                  </a:extLst>
                </p14:cNvPr>
                <p14:cNvContentPartPr/>
                <p14:nvPr/>
              </p14:nvContentPartPr>
              <p14:xfrm>
                <a:off x="2738239" y="4893478"/>
                <a:ext cx="168840" cy="21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CFE3147-C0EB-4085-B3EB-357279797A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29239" y="4884478"/>
                  <a:ext cx="186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F15C2B5-31DF-4946-A05D-57A63A7E93B0}"/>
                    </a:ext>
                  </a:extLst>
                </p14:cNvPr>
                <p14:cNvContentPartPr/>
                <p14:nvPr/>
              </p14:nvContentPartPr>
              <p14:xfrm>
                <a:off x="3019399" y="4690078"/>
                <a:ext cx="245160" cy="151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F15C2B5-31DF-4946-A05D-57A63A7E93B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10759" y="4681078"/>
                  <a:ext cx="262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3C0323-E14C-4A03-BF26-37047329B25C}"/>
                    </a:ext>
                  </a:extLst>
                </p14:cNvPr>
                <p14:cNvContentPartPr/>
                <p14:nvPr/>
              </p14:nvContentPartPr>
              <p14:xfrm>
                <a:off x="2351239" y="5286958"/>
                <a:ext cx="512640" cy="10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3C0323-E14C-4A03-BF26-37047329B2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42239" y="5278318"/>
                  <a:ext cx="530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CAA5FD-6818-4941-98E9-7A662D3B2F15}"/>
                    </a:ext>
                  </a:extLst>
                </p14:cNvPr>
                <p14:cNvContentPartPr/>
                <p14:nvPr/>
              </p14:nvContentPartPr>
              <p14:xfrm>
                <a:off x="2490559" y="5389918"/>
                <a:ext cx="266760" cy="334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CAA5FD-6818-4941-98E9-7A662D3B2F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81919" y="5380918"/>
                  <a:ext cx="284400" cy="35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91D9D6E-3B40-44C2-B9D1-C5662456A0DE}"/>
                  </a:ext>
                </a:extLst>
              </p14:cNvPr>
              <p14:cNvContentPartPr/>
              <p14:nvPr/>
            </p14:nvContentPartPr>
            <p14:xfrm>
              <a:off x="3548239" y="5034238"/>
              <a:ext cx="159120" cy="53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91D9D6E-3B40-44C2-B9D1-C5662456A0D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539599" y="5025598"/>
                <a:ext cx="17676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656C686-C675-477F-B52E-6AB2BA92845F}"/>
              </a:ext>
            </a:extLst>
          </p:cNvPr>
          <p:cNvGrpSpPr/>
          <p:nvPr/>
        </p:nvGrpSpPr>
        <p:grpSpPr>
          <a:xfrm>
            <a:off x="4122439" y="4578478"/>
            <a:ext cx="957240" cy="933840"/>
            <a:chOff x="4122439" y="4578478"/>
            <a:chExt cx="957240" cy="93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E6FF83-2274-4BDA-8515-A87E62D509F5}"/>
                    </a:ext>
                  </a:extLst>
                </p14:cNvPr>
                <p14:cNvContentPartPr/>
                <p14:nvPr/>
              </p14:nvContentPartPr>
              <p14:xfrm>
                <a:off x="4223239" y="4801318"/>
                <a:ext cx="210600" cy="31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E6FF83-2274-4BDA-8515-A87E62D509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14239" y="4792678"/>
                  <a:ext cx="2282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9DF03D-9DBC-417F-9DCE-51D91A5C0D18}"/>
                    </a:ext>
                  </a:extLst>
                </p14:cNvPr>
                <p14:cNvContentPartPr/>
                <p14:nvPr/>
              </p14:nvContentPartPr>
              <p14:xfrm>
                <a:off x="4523479" y="4820758"/>
                <a:ext cx="311040" cy="210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9DF03D-9DBC-417F-9DCE-51D91A5C0D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14479" y="4811758"/>
                  <a:ext cx="328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2E76EF3-ED6B-45D2-9D19-52DBA6D61B6F}"/>
                    </a:ext>
                  </a:extLst>
                </p14:cNvPr>
                <p14:cNvContentPartPr/>
                <p14:nvPr/>
              </p14:nvContentPartPr>
              <p14:xfrm>
                <a:off x="4603759" y="4786918"/>
                <a:ext cx="189000" cy="266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2E76EF3-ED6B-45D2-9D19-52DBA6D61B6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95119" y="4777918"/>
                  <a:ext cx="206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84A76-FC9D-4D0E-A5B1-E2B02031648F}"/>
                    </a:ext>
                  </a:extLst>
                </p14:cNvPr>
                <p14:cNvContentPartPr/>
                <p14:nvPr/>
              </p14:nvContentPartPr>
              <p14:xfrm>
                <a:off x="4916959" y="4608358"/>
                <a:ext cx="113400" cy="122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84A76-FC9D-4D0E-A5B1-E2B02031648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07959" y="4599358"/>
                  <a:ext cx="131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60E59B-876A-418B-80C0-6B2ADAC6AAC4}"/>
                    </a:ext>
                  </a:extLst>
                </p14:cNvPr>
                <p14:cNvContentPartPr/>
                <p14:nvPr/>
              </p14:nvContentPartPr>
              <p14:xfrm>
                <a:off x="4943599" y="4578478"/>
                <a:ext cx="136080" cy="267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60E59B-876A-418B-80C0-6B2ADAC6AA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34959" y="4569478"/>
                  <a:ext cx="153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3DAD0-0510-49DE-8E76-F1B8DFF912B3}"/>
                    </a:ext>
                  </a:extLst>
                </p14:cNvPr>
                <p14:cNvContentPartPr/>
                <p14:nvPr/>
              </p14:nvContentPartPr>
              <p14:xfrm>
                <a:off x="4122439" y="5156278"/>
                <a:ext cx="790560" cy="116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3DAD0-0510-49DE-8E76-F1B8DFF912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13439" y="5147638"/>
                  <a:ext cx="808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BB20CBF-5BA3-4B72-BDA1-7E3BEA2AB5BA}"/>
                    </a:ext>
                  </a:extLst>
                </p14:cNvPr>
                <p14:cNvContentPartPr/>
                <p14:nvPr/>
              </p14:nvContentPartPr>
              <p14:xfrm>
                <a:off x="4392799" y="5295598"/>
                <a:ext cx="90720" cy="216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BB20CBF-5BA3-4B72-BDA1-7E3BEA2AB5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83799" y="5286958"/>
                  <a:ext cx="108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E634A9-11AB-4D07-8EBD-34AD2C808D10}"/>
                    </a:ext>
                  </a:extLst>
                </p14:cNvPr>
                <p14:cNvContentPartPr/>
                <p14:nvPr/>
              </p14:nvContentPartPr>
              <p14:xfrm>
                <a:off x="4573159" y="5277958"/>
                <a:ext cx="338400" cy="229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E634A9-11AB-4D07-8EBD-34AD2C808D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64159" y="5268958"/>
                  <a:ext cx="3560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DD6A2E-49CE-4BE4-8755-779200978C3B}"/>
              </a:ext>
            </a:extLst>
          </p:cNvPr>
          <p:cNvGrpSpPr/>
          <p:nvPr/>
        </p:nvGrpSpPr>
        <p:grpSpPr>
          <a:xfrm>
            <a:off x="5353999" y="4872958"/>
            <a:ext cx="340560" cy="263160"/>
            <a:chOff x="5353999" y="4872958"/>
            <a:chExt cx="3405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36D3838-9FCD-4881-B0ED-9CB9EE5EDAA4}"/>
                    </a:ext>
                  </a:extLst>
                </p14:cNvPr>
                <p14:cNvContentPartPr/>
                <p14:nvPr/>
              </p14:nvContentPartPr>
              <p14:xfrm>
                <a:off x="5353999" y="4933798"/>
                <a:ext cx="340560" cy="71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36D3838-9FCD-4881-B0ED-9CB9EE5EDA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44999" y="4924798"/>
                  <a:ext cx="358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4AE522-27C3-4C3E-9A94-FE5C1BFE3F5F}"/>
                    </a:ext>
                  </a:extLst>
                </p14:cNvPr>
                <p14:cNvContentPartPr/>
                <p14:nvPr/>
              </p14:nvContentPartPr>
              <p14:xfrm>
                <a:off x="5490439" y="4872958"/>
                <a:ext cx="47520" cy="263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4AE522-27C3-4C3E-9A94-FE5C1BFE3F5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81439" y="4864318"/>
                  <a:ext cx="651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31F660A-E32D-43E1-B09C-4CCEE267100B}"/>
              </a:ext>
            </a:extLst>
          </p:cNvPr>
          <p:cNvGrpSpPr/>
          <p:nvPr/>
        </p:nvGrpSpPr>
        <p:grpSpPr>
          <a:xfrm>
            <a:off x="6082639" y="4449958"/>
            <a:ext cx="1184760" cy="1155600"/>
            <a:chOff x="6082639" y="4449958"/>
            <a:chExt cx="1184760" cy="11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8BA374-55EC-45F0-820D-900819775F65}"/>
                    </a:ext>
                  </a:extLst>
                </p14:cNvPr>
                <p14:cNvContentPartPr/>
                <p14:nvPr/>
              </p14:nvContentPartPr>
              <p14:xfrm>
                <a:off x="6082639" y="4731838"/>
                <a:ext cx="246960" cy="34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8BA374-55EC-45F0-820D-900819775F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73999" y="4723198"/>
                  <a:ext cx="264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9654E05-51CB-4672-B099-4E0380F39E10}"/>
                    </a:ext>
                  </a:extLst>
                </p14:cNvPr>
                <p14:cNvContentPartPr/>
                <p14:nvPr/>
              </p14:nvContentPartPr>
              <p14:xfrm>
                <a:off x="6369919" y="4787998"/>
                <a:ext cx="226800" cy="238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9654E05-51CB-4672-B099-4E0380F39E1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60919" y="4779358"/>
                  <a:ext cx="244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6F05A9-6AD4-4D1B-9301-2D2C8B4ACBE8}"/>
                    </a:ext>
                  </a:extLst>
                </p14:cNvPr>
                <p14:cNvContentPartPr/>
                <p14:nvPr/>
              </p14:nvContentPartPr>
              <p14:xfrm>
                <a:off x="6742879" y="4752358"/>
                <a:ext cx="293760" cy="251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6F05A9-6AD4-4D1B-9301-2D2C8B4ACB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33879" y="4743718"/>
                  <a:ext cx="311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784402-6087-45F9-978E-526759F8922A}"/>
                    </a:ext>
                  </a:extLst>
                </p14:cNvPr>
                <p14:cNvContentPartPr/>
                <p14:nvPr/>
              </p14:nvContentPartPr>
              <p14:xfrm>
                <a:off x="6764119" y="4767478"/>
                <a:ext cx="241560" cy="250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784402-6087-45F9-978E-526759F8922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55119" y="4758478"/>
                  <a:ext cx="259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08E524-0990-414D-A42C-DA5873EF635F}"/>
                    </a:ext>
                  </a:extLst>
                </p14:cNvPr>
                <p14:cNvContentPartPr/>
                <p14:nvPr/>
              </p14:nvContentPartPr>
              <p14:xfrm>
                <a:off x="7079479" y="4449958"/>
                <a:ext cx="187920" cy="255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08E524-0990-414D-A42C-DA5873EF635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70839" y="4441318"/>
                  <a:ext cx="205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DEC58A-8B1B-4FAC-8B38-3141B7C6B10D}"/>
                    </a:ext>
                  </a:extLst>
                </p14:cNvPr>
                <p14:cNvContentPartPr/>
                <p14:nvPr/>
              </p14:nvContentPartPr>
              <p14:xfrm>
                <a:off x="6127279" y="5156278"/>
                <a:ext cx="1004040" cy="100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DEC58A-8B1B-4FAC-8B38-3141B7C6B1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18639" y="5147278"/>
                  <a:ext cx="1021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3C9361-B05F-45DB-B82F-042A1AA4C565}"/>
                    </a:ext>
                  </a:extLst>
                </p14:cNvPr>
                <p14:cNvContentPartPr/>
                <p14:nvPr/>
              </p14:nvContentPartPr>
              <p14:xfrm>
                <a:off x="6403039" y="5388118"/>
                <a:ext cx="92160" cy="21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3C9361-B05F-45DB-B82F-042A1AA4C56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94039" y="5379478"/>
                  <a:ext cx="10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A127B4A-DD07-4B88-9460-274336D7A70F}"/>
                    </a:ext>
                  </a:extLst>
                </p14:cNvPr>
                <p14:cNvContentPartPr/>
                <p14:nvPr/>
              </p14:nvContentPartPr>
              <p14:xfrm>
                <a:off x="6694279" y="5316838"/>
                <a:ext cx="395280" cy="272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A127B4A-DD07-4B88-9460-274336D7A70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85279" y="5308198"/>
                  <a:ext cx="41292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0D638EE-3E00-49E7-B231-3649E80478E2}"/>
              </a:ext>
            </a:extLst>
          </p:cNvPr>
          <p:cNvGrpSpPr/>
          <p:nvPr/>
        </p:nvGrpSpPr>
        <p:grpSpPr>
          <a:xfrm>
            <a:off x="7488439" y="4427638"/>
            <a:ext cx="1715040" cy="1093680"/>
            <a:chOff x="7488439" y="4427638"/>
            <a:chExt cx="1715040" cy="10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1035E1-6512-4FFE-A935-B6619D531D20}"/>
                    </a:ext>
                  </a:extLst>
                </p14:cNvPr>
                <p14:cNvContentPartPr/>
                <p14:nvPr/>
              </p14:nvContentPartPr>
              <p14:xfrm>
                <a:off x="7572679" y="4907518"/>
                <a:ext cx="23400" cy="4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1035E1-6512-4FFE-A935-B6619D531D2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63679" y="4898518"/>
                  <a:ext cx="41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6042EBB-A2AB-4CC9-894A-E371ADD9C237}"/>
                    </a:ext>
                  </a:extLst>
                </p14:cNvPr>
                <p14:cNvContentPartPr/>
                <p14:nvPr/>
              </p14:nvContentPartPr>
              <p14:xfrm>
                <a:off x="7889479" y="4637158"/>
                <a:ext cx="313200" cy="256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6042EBB-A2AB-4CC9-894A-E371ADD9C23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80839" y="4628158"/>
                  <a:ext cx="330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626DF4A-CE81-4804-BC51-5620EFFDB824}"/>
                    </a:ext>
                  </a:extLst>
                </p14:cNvPr>
                <p14:cNvContentPartPr/>
                <p14:nvPr/>
              </p14:nvContentPartPr>
              <p14:xfrm>
                <a:off x="8282599" y="4522318"/>
                <a:ext cx="354960" cy="385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626DF4A-CE81-4804-BC51-5620EFFDB8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73599" y="4513318"/>
                  <a:ext cx="372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D09D45-404D-4254-B7D4-DB56C6E62624}"/>
                    </a:ext>
                  </a:extLst>
                </p14:cNvPr>
                <p14:cNvContentPartPr/>
                <p14:nvPr/>
              </p14:nvContentPartPr>
              <p14:xfrm>
                <a:off x="8681119" y="4684678"/>
                <a:ext cx="198720" cy="189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D09D45-404D-4254-B7D4-DB56C6E626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72479" y="4676038"/>
                  <a:ext cx="216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6A1189F-8549-47FB-A876-B03EA85623C0}"/>
                    </a:ext>
                  </a:extLst>
                </p14:cNvPr>
                <p14:cNvContentPartPr/>
                <p14:nvPr/>
              </p14:nvContentPartPr>
              <p14:xfrm>
                <a:off x="8641519" y="4702678"/>
                <a:ext cx="185400" cy="196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6A1189F-8549-47FB-A876-B03EA85623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32879" y="4693678"/>
                  <a:ext cx="203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24CFCD-C9B1-48F7-8C30-06AD54897307}"/>
                    </a:ext>
                  </a:extLst>
                </p14:cNvPr>
                <p14:cNvContentPartPr/>
                <p14:nvPr/>
              </p14:nvContentPartPr>
              <p14:xfrm>
                <a:off x="8993239" y="4427638"/>
                <a:ext cx="210240" cy="187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24CFCD-C9B1-48F7-8C30-06AD5489730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84239" y="4418998"/>
                  <a:ext cx="22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4230881-FD7D-468F-851E-DE37A3E565DC}"/>
                    </a:ext>
                  </a:extLst>
                </p14:cNvPr>
                <p14:cNvContentPartPr/>
                <p14:nvPr/>
              </p14:nvContentPartPr>
              <p14:xfrm>
                <a:off x="8119879" y="5041078"/>
                <a:ext cx="826920" cy="10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4230881-FD7D-468F-851E-DE37A3E565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10879" y="5032078"/>
                  <a:ext cx="84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D28D02-F546-49DA-BC69-ABA156336526}"/>
                    </a:ext>
                  </a:extLst>
                </p14:cNvPr>
                <p14:cNvContentPartPr/>
                <p14:nvPr/>
              </p14:nvContentPartPr>
              <p14:xfrm>
                <a:off x="8362879" y="5208478"/>
                <a:ext cx="316440" cy="312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D28D02-F546-49DA-BC69-ABA1563365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53879" y="5199478"/>
                  <a:ext cx="334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C650F06-93AC-42DC-8870-347723FEF5B0}"/>
                    </a:ext>
                  </a:extLst>
                </p14:cNvPr>
                <p14:cNvContentPartPr/>
                <p14:nvPr/>
              </p14:nvContentPartPr>
              <p14:xfrm>
                <a:off x="7488439" y="4933798"/>
                <a:ext cx="239040" cy="82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C650F06-93AC-42DC-8870-347723FEF5B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79799" y="4924798"/>
                  <a:ext cx="25668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C21F3BB-7823-4EBB-8657-9D5F605AAA01}"/>
              </a:ext>
            </a:extLst>
          </p:cNvPr>
          <p:cNvGrpSpPr/>
          <p:nvPr/>
        </p:nvGrpSpPr>
        <p:grpSpPr>
          <a:xfrm>
            <a:off x="9418759" y="4015798"/>
            <a:ext cx="944640" cy="1638720"/>
            <a:chOff x="9418759" y="4015798"/>
            <a:chExt cx="944640" cy="16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656D9BB-FB11-4E10-9680-1597D02C0F3A}"/>
                    </a:ext>
                  </a:extLst>
                </p14:cNvPr>
                <p14:cNvContentPartPr/>
                <p14:nvPr/>
              </p14:nvContentPartPr>
              <p14:xfrm>
                <a:off x="9418759" y="4199758"/>
                <a:ext cx="316800" cy="1304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656D9BB-FB11-4E10-9680-1597D02C0F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10119" y="4190758"/>
                  <a:ext cx="334440" cy="13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FE91497-38D3-41E7-BB13-9751D9C6903B}"/>
                    </a:ext>
                  </a:extLst>
                </p14:cNvPr>
                <p14:cNvContentPartPr/>
                <p14:nvPr/>
              </p14:nvContentPartPr>
              <p14:xfrm>
                <a:off x="9603079" y="5359318"/>
                <a:ext cx="90000" cy="139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FE91497-38D3-41E7-BB13-9751D9C6903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94439" y="5350318"/>
                  <a:ext cx="107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DCDB24-5B43-46D8-AE5D-BAE1728A84C3}"/>
                    </a:ext>
                  </a:extLst>
                </p14:cNvPr>
                <p14:cNvContentPartPr/>
                <p14:nvPr/>
              </p14:nvContentPartPr>
              <p14:xfrm>
                <a:off x="9632959" y="5349958"/>
                <a:ext cx="124920" cy="30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DCDB24-5B43-46D8-AE5D-BAE1728A84C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623959" y="5341318"/>
                  <a:ext cx="142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1B4E6A-0D1B-4ACC-A4C3-F7907B55E0B2}"/>
                    </a:ext>
                  </a:extLst>
                </p14:cNvPr>
                <p14:cNvContentPartPr/>
                <p14:nvPr/>
              </p14:nvContentPartPr>
              <p14:xfrm>
                <a:off x="9999799" y="4015798"/>
                <a:ext cx="363600" cy="270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1B4E6A-0D1B-4ACC-A4C3-F7907B55E0B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91159" y="4007158"/>
                  <a:ext cx="3812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40B1866-E633-4163-9DA0-36977E2A3222}"/>
              </a:ext>
            </a:extLst>
          </p:cNvPr>
          <p:cNvGrpSpPr/>
          <p:nvPr/>
        </p:nvGrpSpPr>
        <p:grpSpPr>
          <a:xfrm>
            <a:off x="259279" y="291238"/>
            <a:ext cx="520200" cy="729360"/>
            <a:chOff x="259279" y="291238"/>
            <a:chExt cx="52020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9E8E19-94D3-4CCC-BF4D-45FD1AFC4902}"/>
                    </a:ext>
                  </a:extLst>
                </p14:cNvPr>
                <p14:cNvContentPartPr/>
                <p14:nvPr/>
              </p14:nvContentPartPr>
              <p14:xfrm>
                <a:off x="259279" y="468718"/>
                <a:ext cx="209520" cy="32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9E8E19-94D3-4CCC-BF4D-45FD1AFC49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0279" y="459718"/>
                  <a:ext cx="227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6B699F1-DE80-4CE0-9003-F2D62D7E7436}"/>
                    </a:ext>
                  </a:extLst>
                </p14:cNvPr>
                <p14:cNvContentPartPr/>
                <p14:nvPr/>
              </p14:nvContentPartPr>
              <p14:xfrm>
                <a:off x="463759" y="291238"/>
                <a:ext cx="315720" cy="729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6B699F1-DE80-4CE0-9003-F2D62D7E743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4759" y="282598"/>
                  <a:ext cx="333360" cy="74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49B0A07-A0E0-4ACA-8E8C-E5920A1B2E41}"/>
                  </a:ext>
                </a:extLst>
              </p14:cNvPr>
              <p14:cNvContentPartPr/>
              <p14:nvPr/>
            </p14:nvContentPartPr>
            <p14:xfrm>
              <a:off x="4734079" y="2587678"/>
              <a:ext cx="3048480" cy="234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49B0A07-A0E0-4ACA-8E8C-E5920A1B2E4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725079" y="2579038"/>
                <a:ext cx="30661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F4A9BF-567E-4433-B5A6-EA1D81411D4A}"/>
                  </a:ext>
                </a:extLst>
              </p14:cNvPr>
              <p14:cNvContentPartPr/>
              <p14:nvPr/>
            </p14:nvContentPartPr>
            <p14:xfrm>
              <a:off x="2507479" y="5730838"/>
              <a:ext cx="6374160" cy="295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F4A9BF-567E-4433-B5A6-EA1D81411D4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498479" y="5722198"/>
                <a:ext cx="63918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D4EC13-AACC-4A4A-BADC-F88285563927}"/>
                  </a:ext>
                </a:extLst>
              </p14:cNvPr>
              <p14:cNvContentPartPr/>
              <p14:nvPr/>
            </p14:nvContentPartPr>
            <p14:xfrm>
              <a:off x="10674079" y="3997798"/>
              <a:ext cx="226800" cy="192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D4EC13-AACC-4A4A-BADC-F8828556392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665439" y="3989158"/>
                <a:ext cx="2444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E3EF7A-F138-440C-B870-2E42A40FFFE2}"/>
                  </a:ext>
                </a:extLst>
              </p14:cNvPr>
              <p14:cNvContentPartPr/>
              <p14:nvPr/>
            </p14:nvContentPartPr>
            <p14:xfrm>
              <a:off x="10053079" y="5298838"/>
              <a:ext cx="150120" cy="113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E3EF7A-F138-440C-B870-2E42A40FFFE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044079" y="5290198"/>
                <a:ext cx="167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794CBA5-1CB2-49A7-936B-122F474D8328}"/>
                  </a:ext>
                </a:extLst>
              </p14:cNvPr>
              <p14:cNvContentPartPr/>
              <p14:nvPr/>
            </p14:nvContentPartPr>
            <p14:xfrm>
              <a:off x="10615399" y="3174478"/>
              <a:ext cx="351360" cy="4550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794CBA5-1CB2-49A7-936B-122F474D832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606399" y="3165838"/>
                <a:ext cx="369000" cy="47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ADB4906-452C-4757-90B8-2A9C55692FDF}"/>
              </a:ext>
            </a:extLst>
          </p:cNvPr>
          <p:cNvGrpSpPr/>
          <p:nvPr/>
        </p:nvGrpSpPr>
        <p:grpSpPr>
          <a:xfrm>
            <a:off x="9814399" y="848518"/>
            <a:ext cx="2144160" cy="3070800"/>
            <a:chOff x="9814399" y="848518"/>
            <a:chExt cx="2144160" cy="30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09C0DF-6A3D-4040-9167-0A5EFEBDD993}"/>
                    </a:ext>
                  </a:extLst>
                </p14:cNvPr>
                <p14:cNvContentPartPr/>
                <p14:nvPr/>
              </p14:nvContentPartPr>
              <p14:xfrm>
                <a:off x="11493799" y="1456918"/>
                <a:ext cx="10440" cy="1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09C0DF-6A3D-4040-9167-0A5EFEBDD99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84799" y="1448278"/>
                  <a:ext cx="28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191628-310F-4424-94A7-561D7F450FC5}"/>
                    </a:ext>
                  </a:extLst>
                </p14:cNvPr>
                <p14:cNvContentPartPr/>
                <p14:nvPr/>
              </p14:nvContentPartPr>
              <p14:xfrm>
                <a:off x="9814399" y="1867318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191628-310F-4424-94A7-561D7F450F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05759" y="1858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46F6C2-29B1-4701-AEF9-20D138F19B19}"/>
                    </a:ext>
                  </a:extLst>
                </p14:cNvPr>
                <p14:cNvContentPartPr/>
                <p14:nvPr/>
              </p14:nvContentPartPr>
              <p14:xfrm>
                <a:off x="9826639" y="1465198"/>
                <a:ext cx="321480" cy="83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46F6C2-29B1-4701-AEF9-20D138F19B1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17999" y="1456558"/>
                  <a:ext cx="33912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9161A5-83C0-478A-8554-DDDD9B594E6F}"/>
                    </a:ext>
                  </a:extLst>
                </p14:cNvPr>
                <p14:cNvContentPartPr/>
                <p14:nvPr/>
              </p14:nvContentPartPr>
              <p14:xfrm>
                <a:off x="10088359" y="1699918"/>
                <a:ext cx="286200" cy="78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9161A5-83C0-478A-8554-DDDD9B594E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79719" y="1691278"/>
                  <a:ext cx="303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301C84-AFE5-4BA3-A69A-00D3A5CC680E}"/>
                    </a:ext>
                  </a:extLst>
                </p14:cNvPr>
                <p14:cNvContentPartPr/>
                <p14:nvPr/>
              </p14:nvContentPartPr>
              <p14:xfrm>
                <a:off x="10194199" y="1501558"/>
                <a:ext cx="48960" cy="37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301C84-AFE5-4BA3-A69A-00D3A5CC680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85559" y="1492918"/>
                  <a:ext cx="666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25C0E7-EF34-49BA-8A2C-3E18E755A6F9}"/>
                    </a:ext>
                  </a:extLst>
                </p14:cNvPr>
                <p14:cNvContentPartPr/>
                <p14:nvPr/>
              </p14:nvContentPartPr>
              <p14:xfrm>
                <a:off x="10268359" y="1193038"/>
                <a:ext cx="106920" cy="173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25C0E7-EF34-49BA-8A2C-3E18E755A6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59719" y="1184398"/>
                  <a:ext cx="124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602A93-D06F-4643-AC64-6D3C7622DA2F}"/>
                    </a:ext>
                  </a:extLst>
                </p14:cNvPr>
                <p14:cNvContentPartPr/>
                <p14:nvPr/>
              </p14:nvContentPartPr>
              <p14:xfrm>
                <a:off x="10492999" y="1277278"/>
                <a:ext cx="120600" cy="20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602A93-D06F-4643-AC64-6D3C7622DA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84359" y="1268638"/>
                  <a:ext cx="138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CF7EED1-925B-4E14-A4A2-AD91FF52C5E3}"/>
                    </a:ext>
                  </a:extLst>
                </p14:cNvPr>
                <p14:cNvContentPartPr/>
                <p14:nvPr/>
              </p14:nvContentPartPr>
              <p14:xfrm>
                <a:off x="10573639" y="848518"/>
                <a:ext cx="75600" cy="566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CF7EED1-925B-4E14-A4A2-AD91FF52C5E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564639" y="839518"/>
                  <a:ext cx="932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3FBA1B-EC1E-48D6-A64C-0BEF989C1390}"/>
                    </a:ext>
                  </a:extLst>
                </p14:cNvPr>
                <p14:cNvContentPartPr/>
                <p14:nvPr/>
              </p14:nvContentPartPr>
              <p14:xfrm>
                <a:off x="10694959" y="1035358"/>
                <a:ext cx="280440" cy="120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3FBA1B-EC1E-48D6-A64C-0BEF989C13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686319" y="1026718"/>
                  <a:ext cx="298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2A2EFE-DB47-488C-B8F4-6DB6A85D56DD}"/>
                    </a:ext>
                  </a:extLst>
                </p14:cNvPr>
                <p14:cNvContentPartPr/>
                <p14:nvPr/>
              </p14:nvContentPartPr>
              <p14:xfrm>
                <a:off x="10816279" y="985318"/>
                <a:ext cx="18360" cy="308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2A2EFE-DB47-488C-B8F4-6DB6A85D56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807639" y="976318"/>
                  <a:ext cx="36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F56C21-751F-46B1-BB21-A666672C60CD}"/>
                    </a:ext>
                  </a:extLst>
                </p14:cNvPr>
                <p14:cNvContentPartPr/>
                <p14:nvPr/>
              </p14:nvContentPartPr>
              <p14:xfrm>
                <a:off x="10418479" y="2352598"/>
                <a:ext cx="237240" cy="150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F56C21-751F-46B1-BB21-A666672C60C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09839" y="2343598"/>
                  <a:ext cx="254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F76E80-146F-4835-B7E5-60B72334844C}"/>
                    </a:ext>
                  </a:extLst>
                </p14:cNvPr>
                <p14:cNvContentPartPr/>
                <p14:nvPr/>
              </p14:nvContentPartPr>
              <p14:xfrm>
                <a:off x="10501999" y="2256118"/>
                <a:ext cx="27000" cy="37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F76E80-146F-4835-B7E5-60B7233484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92999" y="2247478"/>
                  <a:ext cx="446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E2EB13-E72B-4426-9207-3B598AF2B436}"/>
                    </a:ext>
                  </a:extLst>
                </p14:cNvPr>
                <p14:cNvContentPartPr/>
                <p14:nvPr/>
              </p14:nvContentPartPr>
              <p14:xfrm>
                <a:off x="10531519" y="1977118"/>
                <a:ext cx="113040" cy="161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E2EB13-E72B-4426-9207-3B598AF2B43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22879" y="1968478"/>
                  <a:ext cx="130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6C64C9-7A3D-47FB-AAEB-F272112F37AE}"/>
                    </a:ext>
                  </a:extLst>
                </p14:cNvPr>
                <p14:cNvContentPartPr/>
                <p14:nvPr/>
              </p14:nvContentPartPr>
              <p14:xfrm>
                <a:off x="10681279" y="1790638"/>
                <a:ext cx="91080" cy="155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6C64C9-7A3D-47FB-AAEB-F272112F37A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72279" y="1781638"/>
                  <a:ext cx="108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ED1564-E540-4603-9A7A-190FAAC4D8CF}"/>
                    </a:ext>
                  </a:extLst>
                </p14:cNvPr>
                <p14:cNvContentPartPr/>
                <p14:nvPr/>
              </p14:nvContentPartPr>
              <p14:xfrm>
                <a:off x="10685599" y="1780558"/>
                <a:ext cx="78840" cy="14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ED1564-E540-4603-9A7A-190FAAC4D8C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76959" y="1771558"/>
                  <a:ext cx="96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73A364B-5AB5-4155-88DB-AAD51851AF2C}"/>
                    </a:ext>
                  </a:extLst>
                </p14:cNvPr>
                <p14:cNvContentPartPr/>
                <p14:nvPr/>
              </p14:nvContentPartPr>
              <p14:xfrm>
                <a:off x="10804399" y="1563478"/>
                <a:ext cx="65880" cy="19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73A364B-5AB5-4155-88DB-AAD51851AF2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95399" y="1554838"/>
                  <a:ext cx="83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0FD4C3-17EE-4906-9E51-D2354E19CAE1}"/>
                    </a:ext>
                  </a:extLst>
                </p14:cNvPr>
                <p14:cNvContentPartPr/>
                <p14:nvPr/>
              </p14:nvContentPartPr>
              <p14:xfrm>
                <a:off x="10666519" y="2338558"/>
                <a:ext cx="311040" cy="425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0FD4C3-17EE-4906-9E51-D2354E19CA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57879" y="2329558"/>
                  <a:ext cx="3286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A68D97A-3C58-4EE0-A654-BF15A0C8E601}"/>
                    </a:ext>
                  </a:extLst>
                </p14:cNvPr>
                <p14:cNvContentPartPr/>
                <p14:nvPr/>
              </p14:nvContentPartPr>
              <p14:xfrm>
                <a:off x="10770199" y="2609998"/>
                <a:ext cx="95760" cy="23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A68D97A-3C58-4EE0-A654-BF15A0C8E6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61199" y="2601358"/>
                  <a:ext cx="113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F991320-39EC-48D3-9EDC-40096AD525D7}"/>
                    </a:ext>
                  </a:extLst>
                </p14:cNvPr>
                <p14:cNvContentPartPr/>
                <p14:nvPr/>
              </p14:nvContentPartPr>
              <p14:xfrm>
                <a:off x="10916359" y="2398318"/>
                <a:ext cx="141840" cy="194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F991320-39EC-48D3-9EDC-40096AD525D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907719" y="2389678"/>
                  <a:ext cx="159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149BA5-F8EB-44D3-A646-1CF70FDD2E87}"/>
                    </a:ext>
                  </a:extLst>
                </p14:cNvPr>
                <p14:cNvContentPartPr/>
                <p14:nvPr/>
              </p14:nvContentPartPr>
              <p14:xfrm>
                <a:off x="10958479" y="2403358"/>
                <a:ext cx="66600" cy="174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149BA5-F8EB-44D3-A646-1CF70FDD2E8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49839" y="2394718"/>
                  <a:ext cx="84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C85AC67-1E74-4547-9069-A09B0D7C4F73}"/>
                    </a:ext>
                  </a:extLst>
                </p14:cNvPr>
                <p14:cNvContentPartPr/>
                <p14:nvPr/>
              </p14:nvContentPartPr>
              <p14:xfrm>
                <a:off x="11153599" y="2175838"/>
                <a:ext cx="83880" cy="225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C85AC67-1E74-4547-9069-A09B0D7C4F7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144959" y="2167198"/>
                  <a:ext cx="101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EF8B8F-D070-4622-9103-5F5D4020509B}"/>
                    </a:ext>
                  </a:extLst>
                </p14:cNvPr>
                <p14:cNvContentPartPr/>
                <p14:nvPr/>
              </p14:nvContentPartPr>
              <p14:xfrm>
                <a:off x="10847239" y="3106078"/>
                <a:ext cx="145440" cy="252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EF8B8F-D070-4622-9103-5F5D4020509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838599" y="3097078"/>
                  <a:ext cx="163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1DF8ADF-A279-4AF9-B7B9-FFB03EF6E7C2}"/>
                    </a:ext>
                  </a:extLst>
                </p14:cNvPr>
                <p14:cNvContentPartPr/>
                <p14:nvPr/>
              </p14:nvContentPartPr>
              <p14:xfrm>
                <a:off x="10996279" y="3018238"/>
                <a:ext cx="256320" cy="54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1DF8ADF-A279-4AF9-B7B9-FFB03EF6E7C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87279" y="3009598"/>
                  <a:ext cx="273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9EFFB07-FDBC-4747-B64F-BF53BEEDEEAE}"/>
                    </a:ext>
                  </a:extLst>
                </p14:cNvPr>
                <p14:cNvContentPartPr/>
                <p14:nvPr/>
              </p14:nvContentPartPr>
              <p14:xfrm>
                <a:off x="11078359" y="2812318"/>
                <a:ext cx="81360" cy="289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9EFFB07-FDBC-4747-B64F-BF53BEEDEEA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69719" y="2803678"/>
                  <a:ext cx="99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329E3D-5D97-4969-9D16-BAA859751B5D}"/>
                    </a:ext>
                  </a:extLst>
                </p14:cNvPr>
                <p14:cNvContentPartPr/>
                <p14:nvPr/>
              </p14:nvContentPartPr>
              <p14:xfrm>
                <a:off x="11202199" y="2615398"/>
                <a:ext cx="76320" cy="184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329E3D-5D97-4969-9D16-BAA859751B5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93559" y="2606398"/>
                  <a:ext cx="93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6BFBFE8-2484-44C0-9E85-2B633DFD629F}"/>
                    </a:ext>
                  </a:extLst>
                </p14:cNvPr>
                <p14:cNvContentPartPr/>
                <p14:nvPr/>
              </p14:nvContentPartPr>
              <p14:xfrm>
                <a:off x="11420359" y="2635918"/>
                <a:ext cx="105120" cy="155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6BFBFE8-2484-44C0-9E85-2B633DFD629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11359" y="2626918"/>
                  <a:ext cx="122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9FDB02-0490-48DF-A35C-DF1A4A42C079}"/>
                    </a:ext>
                  </a:extLst>
                </p14:cNvPr>
                <p14:cNvContentPartPr/>
                <p14:nvPr/>
              </p14:nvContentPartPr>
              <p14:xfrm>
                <a:off x="11475079" y="2328838"/>
                <a:ext cx="34200" cy="335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9FDB02-0490-48DF-A35C-DF1A4A42C07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66439" y="2320198"/>
                  <a:ext cx="51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9892BA-740C-4937-96F4-AE33C5062413}"/>
                    </a:ext>
                  </a:extLst>
                </p14:cNvPr>
                <p14:cNvContentPartPr/>
                <p14:nvPr/>
              </p14:nvContentPartPr>
              <p14:xfrm>
                <a:off x="11549239" y="2471038"/>
                <a:ext cx="202680" cy="37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9892BA-740C-4937-96F4-AE33C506241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40239" y="2462398"/>
                  <a:ext cx="220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2D345BD-7815-428D-BD4A-E80D78D49C76}"/>
                    </a:ext>
                  </a:extLst>
                </p14:cNvPr>
                <p14:cNvContentPartPr/>
                <p14:nvPr/>
              </p14:nvContentPartPr>
              <p14:xfrm>
                <a:off x="11652919" y="2361958"/>
                <a:ext cx="19080" cy="247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2D345BD-7815-428D-BD4A-E80D78D49C7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643919" y="2353318"/>
                  <a:ext cx="36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7EA4571-4ECB-4AC5-83D3-1DD7B8448EDD}"/>
                    </a:ext>
                  </a:extLst>
                </p14:cNvPr>
                <p14:cNvContentPartPr/>
                <p14:nvPr/>
              </p14:nvContentPartPr>
              <p14:xfrm>
                <a:off x="11095279" y="3775318"/>
                <a:ext cx="59040" cy="42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7EA4571-4ECB-4AC5-83D3-1DD7B8448ED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86279" y="3766678"/>
                  <a:ext cx="76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33BAC1-F03B-423E-83DA-A20577FF7330}"/>
                    </a:ext>
                  </a:extLst>
                </p14:cNvPr>
                <p14:cNvContentPartPr/>
                <p14:nvPr/>
              </p14:nvContentPartPr>
              <p14:xfrm>
                <a:off x="11131639" y="3795118"/>
                <a:ext cx="88200" cy="124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33BAC1-F03B-423E-83DA-A20577FF733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22639" y="3786118"/>
                  <a:ext cx="10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C4ADCE3-2447-4636-9822-42EB0C9BE28F}"/>
                    </a:ext>
                  </a:extLst>
                </p14:cNvPr>
                <p14:cNvContentPartPr/>
                <p14:nvPr/>
              </p14:nvContentPartPr>
              <p14:xfrm>
                <a:off x="11233519" y="3485878"/>
                <a:ext cx="117720" cy="260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C4ADCE3-2447-4636-9822-42EB0C9BE28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224879" y="3476878"/>
                  <a:ext cx="135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116610-1D41-40F3-957F-B2A075C5D434}"/>
                    </a:ext>
                  </a:extLst>
                </p14:cNvPr>
                <p14:cNvContentPartPr/>
                <p14:nvPr/>
              </p14:nvContentPartPr>
              <p14:xfrm>
                <a:off x="11357359" y="3393358"/>
                <a:ext cx="187560" cy="52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116610-1D41-40F3-957F-B2A075C5D43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348719" y="3384358"/>
                  <a:ext cx="205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C38C553-EDE3-41F4-97F0-4A7BA7D2B43D}"/>
                    </a:ext>
                  </a:extLst>
                </p14:cNvPr>
                <p14:cNvContentPartPr/>
                <p14:nvPr/>
              </p14:nvContentPartPr>
              <p14:xfrm>
                <a:off x="11427919" y="3285718"/>
                <a:ext cx="25200" cy="256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C38C553-EDE3-41F4-97F0-4A7BA7D2B43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419279" y="3276718"/>
                  <a:ext cx="42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4931F0-B4D5-439C-BFC6-D1ABC8EE2A74}"/>
                    </a:ext>
                  </a:extLst>
                </p14:cNvPr>
                <p14:cNvContentPartPr/>
                <p14:nvPr/>
              </p14:nvContentPartPr>
              <p14:xfrm>
                <a:off x="11467519" y="3062518"/>
                <a:ext cx="53280" cy="122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4931F0-B4D5-439C-BFC6-D1ABC8EE2A7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458879" y="3053518"/>
                  <a:ext cx="70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12C218E-E2FF-43EC-975E-991B9ED65819}"/>
                    </a:ext>
                  </a:extLst>
                </p14:cNvPr>
                <p14:cNvContentPartPr/>
                <p14:nvPr/>
              </p14:nvContentPartPr>
              <p14:xfrm>
                <a:off x="11547799" y="2903398"/>
                <a:ext cx="106560" cy="126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12C218E-E2FF-43EC-975E-991B9ED6581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539159" y="2894758"/>
                  <a:ext cx="124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23DEEB1-F7C7-4CB3-9E94-FFE43A6C91D5}"/>
                    </a:ext>
                  </a:extLst>
                </p14:cNvPr>
                <p14:cNvContentPartPr/>
                <p14:nvPr/>
              </p14:nvContentPartPr>
              <p14:xfrm>
                <a:off x="11575519" y="2885758"/>
                <a:ext cx="81000" cy="120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23DEEB1-F7C7-4CB3-9E94-FFE43A6C91D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566519" y="2876758"/>
                  <a:ext cx="98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E2CB7D8-8C29-4244-A9C0-09179BA1F4D1}"/>
                    </a:ext>
                  </a:extLst>
                </p14:cNvPr>
                <p14:cNvContentPartPr/>
                <p14:nvPr/>
              </p14:nvContentPartPr>
              <p14:xfrm>
                <a:off x="11720599" y="2771998"/>
                <a:ext cx="30960" cy="81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E2CB7D8-8C29-4244-A9C0-09179BA1F4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711959" y="2763358"/>
                  <a:ext cx="48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1DF884-88E2-43BE-9EBD-5042EEB475BB}"/>
                    </a:ext>
                  </a:extLst>
                </p14:cNvPr>
                <p14:cNvContentPartPr/>
                <p14:nvPr/>
              </p14:nvContentPartPr>
              <p14:xfrm>
                <a:off x="11498839" y="3432958"/>
                <a:ext cx="186480" cy="245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1DF884-88E2-43BE-9EBD-5042EEB475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489839" y="3423958"/>
                  <a:ext cx="204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C9BA992-62E8-45F5-8718-6695745C4CCA}"/>
                    </a:ext>
                  </a:extLst>
                </p14:cNvPr>
                <p14:cNvContentPartPr/>
                <p14:nvPr/>
              </p14:nvContentPartPr>
              <p14:xfrm>
                <a:off x="11542759" y="3698638"/>
                <a:ext cx="73440" cy="169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C9BA992-62E8-45F5-8718-6695745C4CC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534119" y="3689638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B2654F7-82E5-4521-82D6-181C3CE58BD2}"/>
                    </a:ext>
                  </a:extLst>
                </p14:cNvPr>
                <p14:cNvContentPartPr/>
                <p14:nvPr/>
              </p14:nvContentPartPr>
              <p14:xfrm>
                <a:off x="11651839" y="3535558"/>
                <a:ext cx="127440" cy="159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B2654F7-82E5-4521-82D6-181C3CE58BD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642839" y="3526918"/>
                  <a:ext cx="14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E238A23-F712-4996-8D10-D2118A759063}"/>
                    </a:ext>
                  </a:extLst>
                </p14:cNvPr>
                <p14:cNvContentPartPr/>
                <p14:nvPr/>
              </p14:nvContentPartPr>
              <p14:xfrm>
                <a:off x="11702959" y="3521518"/>
                <a:ext cx="69840" cy="155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E238A23-F712-4996-8D10-D2118A75906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93959" y="3512878"/>
                  <a:ext cx="87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B360DA1-0631-42C6-93AD-DE4BADEF5B05}"/>
                    </a:ext>
                  </a:extLst>
                </p14:cNvPr>
                <p14:cNvContentPartPr/>
                <p14:nvPr/>
              </p14:nvContentPartPr>
              <p14:xfrm>
                <a:off x="11888359" y="3404158"/>
                <a:ext cx="70200" cy="163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B360DA1-0631-42C6-93AD-DE4BADEF5B0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879359" y="3395518"/>
                  <a:ext cx="878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8FC4D37-F322-478C-8CAB-343E9818AAAA}"/>
                  </a:ext>
                </a:extLst>
              </p14:cNvPr>
              <p14:cNvContentPartPr/>
              <p14:nvPr/>
            </p14:nvContentPartPr>
            <p14:xfrm>
              <a:off x="2314879" y="2681638"/>
              <a:ext cx="409680" cy="17496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8FC4D37-F322-478C-8CAB-343E9818AAAA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305879" y="2672998"/>
                <a:ext cx="427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E4C28A9-9822-44FA-85FE-B357BE444110}"/>
                  </a:ext>
                </a:extLst>
              </p14:cNvPr>
              <p14:cNvContentPartPr/>
              <p14:nvPr/>
            </p14:nvContentPartPr>
            <p14:xfrm>
              <a:off x="4442479" y="5593318"/>
              <a:ext cx="222480" cy="918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E4C28A9-9822-44FA-85FE-B357BE44411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433479" y="5584678"/>
                <a:ext cx="240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5AF66C0-CE5F-4A90-80BA-11ACB8F644CD}"/>
                  </a:ext>
                </a:extLst>
              </p14:cNvPr>
              <p14:cNvContentPartPr/>
              <p14:nvPr/>
            </p14:nvContentPartPr>
            <p14:xfrm>
              <a:off x="6388639" y="5668918"/>
              <a:ext cx="347760" cy="810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5AF66C0-CE5F-4A90-80BA-11ACB8F644C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379639" y="5660278"/>
                <a:ext cx="365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2B0A6C4-4B02-4C4B-A4E5-3C762D703C41}"/>
                  </a:ext>
                </a:extLst>
              </p14:cNvPr>
              <p14:cNvContentPartPr/>
              <p14:nvPr/>
            </p14:nvContentPartPr>
            <p14:xfrm>
              <a:off x="8339839" y="5696278"/>
              <a:ext cx="239400" cy="72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2B0A6C4-4B02-4C4B-A4E5-3C762D703C41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331199" y="5687638"/>
                <a:ext cx="257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7CE1775-7CC5-47E7-BC78-C3B86D9F6AE9}"/>
                  </a:ext>
                </a:extLst>
              </p14:cNvPr>
              <p14:cNvContentPartPr/>
              <p14:nvPr/>
            </p14:nvContentPartPr>
            <p14:xfrm>
              <a:off x="3714199" y="5887078"/>
              <a:ext cx="4759560" cy="2728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7CE1775-7CC5-47E7-BC78-C3B86D9F6AE9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705199" y="5878078"/>
                <a:ext cx="477720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E716CA3-9AF0-47CA-A4E9-C7A3A0DC7304}"/>
              </a:ext>
            </a:extLst>
          </p:cNvPr>
          <p:cNvGrpSpPr/>
          <p:nvPr/>
        </p:nvGrpSpPr>
        <p:grpSpPr>
          <a:xfrm>
            <a:off x="10070359" y="4810372"/>
            <a:ext cx="149760" cy="191160"/>
            <a:chOff x="10070359" y="4810372"/>
            <a:chExt cx="14976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C5897D6-9B81-4118-9EE5-F63357E6E64D}"/>
                    </a:ext>
                  </a:extLst>
                </p14:cNvPr>
                <p14:cNvContentPartPr/>
                <p14:nvPr/>
              </p14:nvContentPartPr>
              <p14:xfrm>
                <a:off x="10070359" y="4810372"/>
                <a:ext cx="149760" cy="39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C5897D6-9B81-4118-9EE5-F63357E6E64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061359" y="4801732"/>
                  <a:ext cx="167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407B752-FB3B-4D64-A985-6DB05CCDB588}"/>
                    </a:ext>
                  </a:extLst>
                </p14:cNvPr>
                <p14:cNvContentPartPr/>
                <p14:nvPr/>
              </p14:nvContentPartPr>
              <p14:xfrm>
                <a:off x="10073599" y="4944292"/>
                <a:ext cx="141120" cy="57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407B752-FB3B-4D64-A985-6DB05CCDB5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64599" y="4935652"/>
                  <a:ext cx="15876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3443C4B-361C-4204-8C01-3E892BB1882E}"/>
                  </a:ext>
                </a:extLst>
              </p14:cNvPr>
              <p14:cNvContentPartPr/>
              <p14:nvPr/>
            </p14:nvContentPartPr>
            <p14:xfrm>
              <a:off x="10515679" y="4617052"/>
              <a:ext cx="298440" cy="3870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3443C4B-361C-4204-8C01-3E892BB1882E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507039" y="4608412"/>
                <a:ext cx="3160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11181A7-972A-4333-AF9C-2E27334600BB}"/>
                  </a:ext>
                </a:extLst>
              </p14:cNvPr>
              <p14:cNvContentPartPr/>
              <p14:nvPr/>
            </p14:nvContentPartPr>
            <p14:xfrm>
              <a:off x="2301559" y="5785612"/>
              <a:ext cx="6519240" cy="2548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11181A7-972A-4333-AF9C-2E27334600B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2292559" y="5776612"/>
                <a:ext cx="6536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67738FB-03D5-4FFB-9096-D6A40D32362C}"/>
                  </a:ext>
                </a:extLst>
              </p14:cNvPr>
              <p14:cNvContentPartPr/>
              <p14:nvPr/>
            </p14:nvContentPartPr>
            <p14:xfrm>
              <a:off x="6237799" y="1138732"/>
              <a:ext cx="2237760" cy="1101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67738FB-03D5-4FFB-9096-D6A40D32362C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229159" y="1130092"/>
                <a:ext cx="225540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2F53D1-70FF-4055-AF08-43DC3E9FFE9E}"/>
              </a:ext>
            </a:extLst>
          </p:cNvPr>
          <p:cNvGrpSpPr/>
          <p:nvPr/>
        </p:nvGrpSpPr>
        <p:grpSpPr>
          <a:xfrm>
            <a:off x="841039" y="229318"/>
            <a:ext cx="1368720" cy="802080"/>
            <a:chOff x="841039" y="229318"/>
            <a:chExt cx="1368720" cy="80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116781-F4FB-4ACF-8090-1206162D5AFC}"/>
                    </a:ext>
                  </a:extLst>
                </p14:cNvPr>
                <p14:cNvContentPartPr/>
                <p14:nvPr/>
              </p14:nvContentPartPr>
              <p14:xfrm>
                <a:off x="841039" y="398158"/>
                <a:ext cx="569520" cy="426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116781-F4FB-4ACF-8090-1206162D5A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2039" y="389518"/>
                  <a:ext cx="587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89F9DC-149B-4340-8DC0-45F63E91A2E3}"/>
                    </a:ext>
                  </a:extLst>
                </p14:cNvPr>
                <p14:cNvContentPartPr/>
                <p14:nvPr/>
              </p14:nvContentPartPr>
              <p14:xfrm>
                <a:off x="1551319" y="229318"/>
                <a:ext cx="185400" cy="185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89F9DC-149B-4340-8DC0-45F63E91A2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2679" y="220678"/>
                  <a:ext cx="20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C8EE57-1039-43A5-9AA6-F91944E1A3F7}"/>
                    </a:ext>
                  </a:extLst>
                </p14:cNvPr>
                <p14:cNvContentPartPr/>
                <p14:nvPr/>
              </p14:nvContentPartPr>
              <p14:xfrm>
                <a:off x="1284559" y="746998"/>
                <a:ext cx="199800" cy="20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C8EE57-1039-43A5-9AA6-F91944E1A3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5559" y="738358"/>
                  <a:ext cx="217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5A9C86-D34D-4804-84DF-C10B81F83728}"/>
                    </a:ext>
                  </a:extLst>
                </p14:cNvPr>
                <p14:cNvContentPartPr/>
                <p14:nvPr/>
              </p14:nvContentPartPr>
              <p14:xfrm>
                <a:off x="1255399" y="782998"/>
                <a:ext cx="215280" cy="24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5A9C86-D34D-4804-84DF-C10B81F837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759" y="774358"/>
                  <a:ext cx="232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C7AC70-FC0B-4EBD-B1B4-59B695EB5557}"/>
                    </a:ext>
                  </a:extLst>
                </p14:cNvPr>
                <p14:cNvContentPartPr/>
                <p14:nvPr/>
              </p14:nvContentPartPr>
              <p14:xfrm>
                <a:off x="1976119" y="672118"/>
                <a:ext cx="212760" cy="3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C7AC70-FC0B-4EBD-B1B4-59B695EB55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7479" y="663118"/>
                  <a:ext cx="230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A3463C-8055-482B-87CB-239874B594C2}"/>
                    </a:ext>
                  </a:extLst>
                </p14:cNvPr>
                <p14:cNvContentPartPr/>
                <p14:nvPr/>
              </p14:nvContentPartPr>
              <p14:xfrm>
                <a:off x="1998439" y="800998"/>
                <a:ext cx="211320" cy="6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A3463C-8055-482B-87CB-239874B594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9799" y="791998"/>
                  <a:ext cx="2289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9939AD-376B-429C-AF4D-B50F9E773509}"/>
              </a:ext>
            </a:extLst>
          </p:cNvPr>
          <p:cNvGrpSpPr/>
          <p:nvPr/>
        </p:nvGrpSpPr>
        <p:grpSpPr>
          <a:xfrm>
            <a:off x="866959" y="1598758"/>
            <a:ext cx="1768320" cy="660240"/>
            <a:chOff x="866959" y="1598758"/>
            <a:chExt cx="176832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D4C76A-F8F2-4F5A-BB24-793A8EB184CE}"/>
                    </a:ext>
                  </a:extLst>
                </p14:cNvPr>
                <p14:cNvContentPartPr/>
                <p14:nvPr/>
              </p14:nvContentPartPr>
              <p14:xfrm>
                <a:off x="866959" y="1719718"/>
                <a:ext cx="543960" cy="53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D4C76A-F8F2-4F5A-BB24-793A8EB184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7959" y="1711078"/>
                  <a:ext cx="5616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89E1A2-5F94-4C87-AEA7-00B1925C60C9}"/>
                    </a:ext>
                  </a:extLst>
                </p14:cNvPr>
                <p14:cNvContentPartPr/>
                <p14:nvPr/>
              </p14:nvContentPartPr>
              <p14:xfrm>
                <a:off x="968839" y="2006278"/>
                <a:ext cx="266040" cy="8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89E1A2-5F94-4C87-AEA7-00B1925C60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9839" y="1997638"/>
                  <a:ext cx="283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41293-B9C6-49BF-97CA-F8F86429EE8C}"/>
                    </a:ext>
                  </a:extLst>
                </p14:cNvPr>
                <p14:cNvContentPartPr/>
                <p14:nvPr/>
              </p14:nvContentPartPr>
              <p14:xfrm>
                <a:off x="1414519" y="1827718"/>
                <a:ext cx="158760" cy="35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41293-B9C6-49BF-97CA-F8F86429EE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79" y="1818718"/>
                  <a:ext cx="176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69213E-B318-4F00-A383-4AF695B71BBE}"/>
                    </a:ext>
                  </a:extLst>
                </p14:cNvPr>
                <p14:cNvContentPartPr/>
                <p14:nvPr/>
              </p14:nvContentPartPr>
              <p14:xfrm>
                <a:off x="1667239" y="1920238"/>
                <a:ext cx="234000" cy="18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69213E-B318-4F00-A383-4AF695B71B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58599" y="1911238"/>
                  <a:ext cx="251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F3CCBB-5511-42A4-B42B-865F7F89F0EA}"/>
                    </a:ext>
                  </a:extLst>
                </p14:cNvPr>
                <p14:cNvContentPartPr/>
                <p14:nvPr/>
              </p14:nvContentPartPr>
              <p14:xfrm>
                <a:off x="1638799" y="1901158"/>
                <a:ext cx="191880" cy="25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F3CCBB-5511-42A4-B42B-865F7F89F0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9799" y="1892518"/>
                  <a:ext cx="209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5E1A91-F026-44B3-9EC5-DCAAC4A8C89D}"/>
                    </a:ext>
                  </a:extLst>
                </p14:cNvPr>
                <p14:cNvContentPartPr/>
                <p14:nvPr/>
              </p14:nvContentPartPr>
              <p14:xfrm>
                <a:off x="1958839" y="1708558"/>
                <a:ext cx="107640" cy="1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5E1A91-F026-44B3-9EC5-DCAAC4A8C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0199" y="1699558"/>
                  <a:ext cx="125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474F34E-CA0E-402D-BE46-D519914C9861}"/>
                    </a:ext>
                  </a:extLst>
                </p14:cNvPr>
                <p14:cNvContentPartPr/>
                <p14:nvPr/>
              </p14:nvContentPartPr>
              <p14:xfrm>
                <a:off x="2110759" y="1598758"/>
                <a:ext cx="126360" cy="53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474F34E-CA0E-402D-BE46-D519914C98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1759" y="1589758"/>
                  <a:ext cx="1440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A48DF9-2CDD-458E-8DD8-82E1DB2592CA}"/>
                    </a:ext>
                  </a:extLst>
                </p14:cNvPr>
                <p14:cNvContentPartPr/>
                <p14:nvPr/>
              </p14:nvContentPartPr>
              <p14:xfrm>
                <a:off x="2457799" y="1837078"/>
                <a:ext cx="169920" cy="58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A48DF9-2CDD-458E-8DD8-82E1DB2592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8799" y="1828438"/>
                  <a:ext cx="187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C33BF7-D047-4B40-8A7D-A6B922A945B9}"/>
                    </a:ext>
                  </a:extLst>
                </p14:cNvPr>
                <p14:cNvContentPartPr/>
                <p14:nvPr/>
              </p14:nvContentPartPr>
              <p14:xfrm>
                <a:off x="2468599" y="1975678"/>
                <a:ext cx="166680" cy="3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C33BF7-D047-4B40-8A7D-A6B922A945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9599" y="1966678"/>
                  <a:ext cx="184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0ADB7C-2900-41DB-A79C-ED6DC9D9A27D}"/>
              </a:ext>
            </a:extLst>
          </p:cNvPr>
          <p:cNvGrpSpPr/>
          <p:nvPr/>
        </p:nvGrpSpPr>
        <p:grpSpPr>
          <a:xfrm>
            <a:off x="3200839" y="2710798"/>
            <a:ext cx="171720" cy="254160"/>
            <a:chOff x="3200839" y="2710798"/>
            <a:chExt cx="1717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F488B4-8A65-4488-BA43-AA112787836C}"/>
                    </a:ext>
                  </a:extLst>
                </p14:cNvPr>
                <p14:cNvContentPartPr/>
                <p14:nvPr/>
              </p14:nvContentPartPr>
              <p14:xfrm>
                <a:off x="3200839" y="2729518"/>
                <a:ext cx="75960" cy="13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F488B4-8A65-4488-BA43-AA11278783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92199" y="2720518"/>
                  <a:ext cx="93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20C34D-1B69-4B28-B06D-35DA1815B4A4}"/>
                    </a:ext>
                  </a:extLst>
                </p14:cNvPr>
                <p14:cNvContentPartPr/>
                <p14:nvPr/>
              </p14:nvContentPartPr>
              <p14:xfrm>
                <a:off x="3312079" y="2710798"/>
                <a:ext cx="60480" cy="254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20C34D-1B69-4B28-B06D-35DA1815B4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3439" y="2702158"/>
                  <a:ext cx="7812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BD7124-CC13-4B0C-A5ED-C6CF1F601A71}"/>
              </a:ext>
            </a:extLst>
          </p:cNvPr>
          <p:cNvGrpSpPr/>
          <p:nvPr/>
        </p:nvGrpSpPr>
        <p:grpSpPr>
          <a:xfrm>
            <a:off x="2884759" y="53998"/>
            <a:ext cx="6228360" cy="2488320"/>
            <a:chOff x="2884759" y="53998"/>
            <a:chExt cx="6228360" cy="24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24936A-03B9-4E2A-8617-6097800B2649}"/>
                    </a:ext>
                  </a:extLst>
                </p14:cNvPr>
                <p14:cNvContentPartPr/>
                <p14:nvPr/>
              </p14:nvContentPartPr>
              <p14:xfrm>
                <a:off x="2884759" y="360718"/>
                <a:ext cx="562680" cy="48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24936A-03B9-4E2A-8617-6097800B26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75759" y="352078"/>
                  <a:ext cx="580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0CFF73-F990-443D-8D95-AE552875DFA0}"/>
                    </a:ext>
                  </a:extLst>
                </p14:cNvPr>
                <p14:cNvContentPartPr/>
                <p14:nvPr/>
              </p14:nvContentPartPr>
              <p14:xfrm>
                <a:off x="2911759" y="658078"/>
                <a:ext cx="227880" cy="5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0CFF73-F990-443D-8D95-AE552875DF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3119" y="649078"/>
                  <a:ext cx="245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13E52B-4631-4F39-8332-3B2CA885AB0B}"/>
                    </a:ext>
                  </a:extLst>
                </p14:cNvPr>
                <p14:cNvContentPartPr/>
                <p14:nvPr/>
              </p14:nvContentPartPr>
              <p14:xfrm>
                <a:off x="3371479" y="526678"/>
                <a:ext cx="176400" cy="22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13E52B-4631-4F39-8332-3B2CA885AB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62839" y="517678"/>
                  <a:ext cx="194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1F392F-9F8A-4E06-815B-628E9288C3BC}"/>
                    </a:ext>
                  </a:extLst>
                </p14:cNvPr>
                <p14:cNvContentPartPr/>
                <p14:nvPr/>
              </p14:nvContentPartPr>
              <p14:xfrm>
                <a:off x="3589639" y="519478"/>
                <a:ext cx="203040" cy="23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1F392F-9F8A-4E06-815B-628E9288C3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80999" y="510838"/>
                  <a:ext cx="220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8E1E99-77F6-40FC-B72A-4B031714A4CD}"/>
                    </a:ext>
                  </a:extLst>
                </p14:cNvPr>
                <p14:cNvContentPartPr/>
                <p14:nvPr/>
              </p14:nvContentPartPr>
              <p14:xfrm>
                <a:off x="3898879" y="361438"/>
                <a:ext cx="67320" cy="14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8E1E99-77F6-40FC-B72A-4B031714A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90239" y="352438"/>
                  <a:ext cx="8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314EB8-8711-4AE1-9FC1-587F29C293EE}"/>
                    </a:ext>
                  </a:extLst>
                </p14:cNvPr>
                <p14:cNvContentPartPr/>
                <p14:nvPr/>
              </p14:nvContentPartPr>
              <p14:xfrm>
                <a:off x="4112719" y="215998"/>
                <a:ext cx="69480" cy="47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314EB8-8711-4AE1-9FC1-587F29C293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03719" y="207358"/>
                  <a:ext cx="871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8388D2-D0A6-4D5F-81EB-04C16F22108C}"/>
                    </a:ext>
                  </a:extLst>
                </p14:cNvPr>
                <p14:cNvContentPartPr/>
                <p14:nvPr/>
              </p14:nvContentPartPr>
              <p14:xfrm>
                <a:off x="4631119" y="500398"/>
                <a:ext cx="192960" cy="4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8388D2-D0A6-4D5F-81EB-04C16F2210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22479" y="491758"/>
                  <a:ext cx="210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2FF9BF-47E8-4C44-9A8A-409D4FA910D2}"/>
                    </a:ext>
                  </a:extLst>
                </p14:cNvPr>
                <p14:cNvContentPartPr/>
                <p14:nvPr/>
              </p14:nvContentPartPr>
              <p14:xfrm>
                <a:off x="5163199" y="226798"/>
                <a:ext cx="561600" cy="52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2FF9BF-47E8-4C44-9A8A-409D4FA910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54199" y="218158"/>
                  <a:ext cx="5792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FBB214-8F46-4439-A152-E3B47FEAE5B5}"/>
                    </a:ext>
                  </a:extLst>
                </p14:cNvPr>
                <p14:cNvContentPartPr/>
                <p14:nvPr/>
              </p14:nvContentPartPr>
              <p14:xfrm>
                <a:off x="5239519" y="513358"/>
                <a:ext cx="235800" cy="87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FBB214-8F46-4439-A152-E3B47FEAE5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30879" y="504358"/>
                  <a:ext cx="253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E9C627-68C2-41EA-BCE3-41A1D6181427}"/>
                    </a:ext>
                  </a:extLst>
                </p14:cNvPr>
                <p14:cNvContentPartPr/>
                <p14:nvPr/>
              </p14:nvContentPartPr>
              <p14:xfrm>
                <a:off x="5640199" y="377278"/>
                <a:ext cx="242640" cy="27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E9C627-68C2-41EA-BCE3-41A1D61814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1199" y="368638"/>
                  <a:ext cx="260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30ADA1-FEA2-486F-A3EC-3A896F940FCA}"/>
                    </a:ext>
                  </a:extLst>
                </p14:cNvPr>
                <p14:cNvContentPartPr/>
                <p14:nvPr/>
              </p14:nvContentPartPr>
              <p14:xfrm>
                <a:off x="5850079" y="422638"/>
                <a:ext cx="260640" cy="25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30ADA1-FEA2-486F-A3EC-3A896F940F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1079" y="413638"/>
                  <a:ext cx="278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F845C5-25D2-4067-9E21-D0EAC0AAD1BA}"/>
                    </a:ext>
                  </a:extLst>
                </p14:cNvPr>
                <p14:cNvContentPartPr/>
                <p14:nvPr/>
              </p14:nvContentPartPr>
              <p14:xfrm>
                <a:off x="6131239" y="311758"/>
                <a:ext cx="195480" cy="438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F845C5-25D2-4067-9E21-D0EAC0AAD1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2239" y="302758"/>
                  <a:ext cx="2131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7A6F3F-B1C5-44A7-886F-32D363DF05BA}"/>
                    </a:ext>
                  </a:extLst>
                </p14:cNvPr>
                <p14:cNvContentPartPr/>
                <p14:nvPr/>
              </p14:nvContentPartPr>
              <p14:xfrm>
                <a:off x="4973479" y="275398"/>
                <a:ext cx="239040" cy="59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7A6F3F-B1C5-44A7-886F-32D363DF05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64479" y="266398"/>
                  <a:ext cx="2566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15740D-9B7F-4F29-8897-72815CA74C42}"/>
                    </a:ext>
                  </a:extLst>
                </p14:cNvPr>
                <p14:cNvContentPartPr/>
                <p14:nvPr/>
              </p14:nvContentPartPr>
              <p14:xfrm>
                <a:off x="6366679" y="203758"/>
                <a:ext cx="280800" cy="53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15740D-9B7F-4F29-8897-72815CA74C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7679" y="195118"/>
                  <a:ext cx="2984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4D4200-98CA-4EF0-BF7C-2E61EFD38A7C}"/>
                    </a:ext>
                  </a:extLst>
                </p14:cNvPr>
                <p14:cNvContentPartPr/>
                <p14:nvPr/>
              </p14:nvContentPartPr>
              <p14:xfrm>
                <a:off x="6738199" y="53998"/>
                <a:ext cx="280800" cy="133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4D4200-98CA-4EF0-BF7C-2E61EFD38A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9199" y="45358"/>
                  <a:ext cx="298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AE4B69-686E-4CA2-886F-8A16C8394FEC}"/>
                    </a:ext>
                  </a:extLst>
                </p14:cNvPr>
                <p14:cNvContentPartPr/>
                <p14:nvPr/>
              </p14:nvContentPartPr>
              <p14:xfrm>
                <a:off x="5837479" y="982078"/>
                <a:ext cx="20880" cy="34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AE4B69-686E-4CA2-886F-8A16C8394F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8479" y="973078"/>
                  <a:ext cx="38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37BB7F-04A6-4CC5-A8F9-0C18CBB759AB}"/>
                    </a:ext>
                  </a:extLst>
                </p14:cNvPr>
                <p14:cNvContentPartPr/>
                <p14:nvPr/>
              </p14:nvContentPartPr>
              <p14:xfrm>
                <a:off x="5642719" y="944278"/>
                <a:ext cx="38484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37BB7F-04A6-4CC5-A8F9-0C18CBB759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34079" y="935278"/>
                  <a:ext cx="402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AC0ECD-91D1-45E0-8C2C-8A1CF51A92F1}"/>
                    </a:ext>
                  </a:extLst>
                </p14:cNvPr>
                <p14:cNvContentPartPr/>
                <p14:nvPr/>
              </p14:nvContentPartPr>
              <p14:xfrm>
                <a:off x="6318079" y="881638"/>
                <a:ext cx="280440" cy="61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AC0ECD-91D1-45E0-8C2C-8A1CF51A92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9079" y="872638"/>
                  <a:ext cx="29808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B067B7-00B2-44FB-A740-353234FD1B2A}"/>
                    </a:ext>
                  </a:extLst>
                </p14:cNvPr>
                <p14:cNvContentPartPr/>
                <p14:nvPr/>
              </p14:nvContentPartPr>
              <p14:xfrm>
                <a:off x="6250039" y="1249918"/>
                <a:ext cx="282240" cy="10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B067B7-00B2-44FB-A740-353234FD1B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41039" y="1240918"/>
                  <a:ext cx="299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123575-075C-4518-9C13-99643ACFD314}"/>
                    </a:ext>
                  </a:extLst>
                </p14:cNvPr>
                <p14:cNvContentPartPr/>
                <p14:nvPr/>
              </p14:nvContentPartPr>
              <p14:xfrm>
                <a:off x="6590239" y="1272238"/>
                <a:ext cx="113400" cy="14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123575-075C-4518-9C13-99643ACFD3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1599" y="1263238"/>
                  <a:ext cx="13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224D21-8B13-4AAF-A923-6D4E1DF7B798}"/>
                    </a:ext>
                  </a:extLst>
                </p14:cNvPr>
                <p14:cNvContentPartPr/>
                <p14:nvPr/>
              </p14:nvContentPartPr>
              <p14:xfrm>
                <a:off x="6721279" y="1269718"/>
                <a:ext cx="138600" cy="15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224D21-8B13-4AAF-A923-6D4E1DF7B7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12639" y="1260718"/>
                  <a:ext cx="156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792191-90FF-47C9-AEE5-E4F4D75B532A}"/>
                    </a:ext>
                  </a:extLst>
                </p14:cNvPr>
                <p14:cNvContentPartPr/>
                <p14:nvPr/>
              </p14:nvContentPartPr>
              <p14:xfrm>
                <a:off x="6916399" y="1247038"/>
                <a:ext cx="361440" cy="15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792191-90FF-47C9-AEE5-E4F4D75B53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07399" y="1238038"/>
                  <a:ext cx="379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86B0FE-5483-476B-AC00-CDA84D0EC380}"/>
                    </a:ext>
                  </a:extLst>
                </p14:cNvPr>
                <p14:cNvContentPartPr/>
                <p14:nvPr/>
              </p14:nvContentPartPr>
              <p14:xfrm>
                <a:off x="7416439" y="1244878"/>
                <a:ext cx="195120" cy="41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86B0FE-5483-476B-AC00-CDA84D0EC3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07439" y="1235878"/>
                  <a:ext cx="212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74514F-A535-48BF-A713-6C11EE1AE6E1}"/>
                    </a:ext>
                  </a:extLst>
                </p14:cNvPr>
                <p14:cNvContentPartPr/>
                <p14:nvPr/>
              </p14:nvContentPartPr>
              <p14:xfrm>
                <a:off x="7537759" y="1190518"/>
                <a:ext cx="258480" cy="19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74514F-A535-48BF-A713-6C11EE1AE6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28759" y="1181878"/>
                  <a:ext cx="276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7DBE4B-FF6D-40F2-B328-426726FAE238}"/>
                    </a:ext>
                  </a:extLst>
                </p14:cNvPr>
                <p14:cNvContentPartPr/>
                <p14:nvPr/>
              </p14:nvContentPartPr>
              <p14:xfrm>
                <a:off x="7849879" y="1182238"/>
                <a:ext cx="18864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7DBE4B-FF6D-40F2-B328-426726FAE2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41239" y="1173238"/>
                  <a:ext cx="206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171C57-F2EE-44A4-AA6C-42074CCB7F31}"/>
                    </a:ext>
                  </a:extLst>
                </p14:cNvPr>
                <p14:cNvContentPartPr/>
                <p14:nvPr/>
              </p14:nvContentPartPr>
              <p14:xfrm>
                <a:off x="8033119" y="1213918"/>
                <a:ext cx="162360" cy="144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171C57-F2EE-44A4-AA6C-42074CCB7F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24479" y="1205278"/>
                  <a:ext cx="180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AE7E9F-3688-4148-88D1-96F87E385836}"/>
                    </a:ext>
                  </a:extLst>
                </p14:cNvPr>
                <p14:cNvContentPartPr/>
                <p14:nvPr/>
              </p14:nvContentPartPr>
              <p14:xfrm>
                <a:off x="8380159" y="865078"/>
                <a:ext cx="250200" cy="48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AE7E9F-3688-4148-88D1-96F87E3858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71159" y="856438"/>
                  <a:ext cx="2678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462701-32FB-44F0-AEF3-DE4DC96D76D0}"/>
                    </a:ext>
                  </a:extLst>
                </p14:cNvPr>
                <p14:cNvContentPartPr/>
                <p14:nvPr/>
              </p14:nvContentPartPr>
              <p14:xfrm>
                <a:off x="8325079" y="1117078"/>
                <a:ext cx="272520" cy="6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462701-32FB-44F0-AEF3-DE4DC96D76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6439" y="1108438"/>
                  <a:ext cx="290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6A5D98-3477-45E5-A312-AC85DDACB21E}"/>
                    </a:ext>
                  </a:extLst>
                </p14:cNvPr>
                <p14:cNvContentPartPr/>
                <p14:nvPr/>
              </p14:nvContentPartPr>
              <p14:xfrm>
                <a:off x="8761399" y="1068118"/>
                <a:ext cx="351720" cy="24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6A5D98-3477-45E5-A312-AC85DDACB2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52759" y="1059118"/>
                  <a:ext cx="369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55BA1B-182D-403F-8CAE-DDADBDB37AE9}"/>
                    </a:ext>
                  </a:extLst>
                </p14:cNvPr>
                <p14:cNvContentPartPr/>
                <p14:nvPr/>
              </p14:nvContentPartPr>
              <p14:xfrm>
                <a:off x="3089959" y="1555918"/>
                <a:ext cx="263160" cy="986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55BA1B-182D-403F-8CAE-DDADBDB37A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80959" y="1547278"/>
                  <a:ext cx="28080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D06368-11E9-40B8-9211-4ED2E9FFFDAC}"/>
                    </a:ext>
                  </a:extLst>
                </p14:cNvPr>
                <p14:cNvContentPartPr/>
                <p14:nvPr/>
              </p14:nvContentPartPr>
              <p14:xfrm>
                <a:off x="3554719" y="1240918"/>
                <a:ext cx="305640" cy="307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D06368-11E9-40B8-9211-4ED2E9FFFD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46079" y="1231918"/>
                  <a:ext cx="323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4C0AE5-6079-4BF8-A260-BA32D62CE3A3}"/>
                    </a:ext>
                  </a:extLst>
                </p14:cNvPr>
                <p14:cNvContentPartPr/>
                <p14:nvPr/>
              </p14:nvContentPartPr>
              <p14:xfrm>
                <a:off x="3416119" y="1897918"/>
                <a:ext cx="222480" cy="24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4C0AE5-6079-4BF8-A260-BA32D62CE3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07479" y="1888918"/>
                  <a:ext cx="240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201034-F9C4-4E09-B7CE-1E2BCAC8FE7E}"/>
                    </a:ext>
                  </a:extLst>
                </p14:cNvPr>
                <p14:cNvContentPartPr/>
                <p14:nvPr/>
              </p14:nvContentPartPr>
              <p14:xfrm>
                <a:off x="3386959" y="1863358"/>
                <a:ext cx="198720" cy="257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201034-F9C4-4E09-B7CE-1E2BCAC8FE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77959" y="1854358"/>
                  <a:ext cx="216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22EEB0-C799-4A8F-BFFF-B2D9F9EC2B85}"/>
                    </a:ext>
                  </a:extLst>
                </p14:cNvPr>
                <p14:cNvContentPartPr/>
                <p14:nvPr/>
              </p14:nvContentPartPr>
              <p14:xfrm>
                <a:off x="3664519" y="1677238"/>
                <a:ext cx="197280" cy="141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22EEB0-C799-4A8F-BFFF-B2D9F9EC2B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55519" y="1668238"/>
                  <a:ext cx="214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1E12B8-11CB-41AD-A086-29920232D773}"/>
                    </a:ext>
                  </a:extLst>
                </p14:cNvPr>
                <p14:cNvContentPartPr/>
                <p14:nvPr/>
              </p14:nvContentPartPr>
              <p14:xfrm>
                <a:off x="3857839" y="1763278"/>
                <a:ext cx="199800" cy="49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1E12B8-11CB-41AD-A086-29920232D7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839" y="1754278"/>
                  <a:ext cx="217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8A9EE8-F5ED-4A61-8C08-4A538230104F}"/>
                    </a:ext>
                  </a:extLst>
                </p14:cNvPr>
                <p14:cNvContentPartPr/>
                <p14:nvPr/>
              </p14:nvContentPartPr>
              <p14:xfrm>
                <a:off x="4214599" y="1671118"/>
                <a:ext cx="195120" cy="271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8A9EE8-F5ED-4A61-8C08-4A53823010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05599" y="1662118"/>
                  <a:ext cx="212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E624AA-C6A5-4958-965D-6FFE0848530F}"/>
                    </a:ext>
                  </a:extLst>
                </p14:cNvPr>
                <p14:cNvContentPartPr/>
                <p14:nvPr/>
              </p14:nvContentPartPr>
              <p14:xfrm>
                <a:off x="4087879" y="1969198"/>
                <a:ext cx="282240" cy="103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E624AA-C6A5-4958-965D-6FFE084853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8879" y="1960558"/>
                  <a:ext cx="299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2C066B-CF87-41D7-AAA3-CD6D94D416CC}"/>
                    </a:ext>
                  </a:extLst>
                </p14:cNvPr>
                <p14:cNvContentPartPr/>
                <p14:nvPr/>
              </p14:nvContentPartPr>
              <p14:xfrm>
                <a:off x="4146559" y="2116438"/>
                <a:ext cx="152280" cy="140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2C066B-CF87-41D7-AAA3-CD6D94D416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37919" y="2107798"/>
                  <a:ext cx="169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2B7A55-5882-4F44-86A5-74646EBD76A0}"/>
                    </a:ext>
                  </a:extLst>
                </p14:cNvPr>
                <p14:cNvContentPartPr/>
                <p14:nvPr/>
              </p14:nvContentPartPr>
              <p14:xfrm>
                <a:off x="4211719" y="2102038"/>
                <a:ext cx="150840" cy="33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2B7A55-5882-4F44-86A5-74646EBD76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02719" y="2093038"/>
                  <a:ext cx="168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202AB8-5E10-4DA2-9DAD-33C5A24DDAE8}"/>
                    </a:ext>
                  </a:extLst>
                </p14:cNvPr>
                <p14:cNvContentPartPr/>
                <p14:nvPr/>
              </p14:nvContentPartPr>
              <p14:xfrm>
                <a:off x="4644079" y="1927078"/>
                <a:ext cx="158040" cy="70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202AB8-5E10-4DA2-9DAD-33C5A24DDA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5079" y="1918438"/>
                  <a:ext cx="175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1D7DEA-57A2-4874-9A23-8310E0A36F8C}"/>
                    </a:ext>
                  </a:extLst>
                </p14:cNvPr>
                <p14:cNvContentPartPr/>
                <p14:nvPr/>
              </p14:nvContentPartPr>
              <p14:xfrm>
                <a:off x="5038639" y="1679758"/>
                <a:ext cx="216720" cy="28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1D7DEA-57A2-4874-9A23-8310E0A36F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9999" y="1671118"/>
                  <a:ext cx="234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055B84-E458-47C9-BF94-6FB0ACE2EC4A}"/>
                    </a:ext>
                  </a:extLst>
                </p14:cNvPr>
                <p14:cNvContentPartPr/>
                <p14:nvPr/>
              </p14:nvContentPartPr>
              <p14:xfrm>
                <a:off x="5385679" y="1615678"/>
                <a:ext cx="176400" cy="32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055B84-E458-47C9-BF94-6FB0ACE2EC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77039" y="1606678"/>
                  <a:ext cx="194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AE55F0-CA2E-494C-8692-4438359F964C}"/>
                    </a:ext>
                  </a:extLst>
                </p14:cNvPr>
                <p14:cNvContentPartPr/>
                <p14:nvPr/>
              </p14:nvContentPartPr>
              <p14:xfrm>
                <a:off x="5585479" y="1757518"/>
                <a:ext cx="19332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AE55F0-CA2E-494C-8692-4438359F96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76479" y="1748518"/>
                  <a:ext cx="210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DD7A27-555C-4354-8C6B-9E23764B2D4F}"/>
                    </a:ext>
                  </a:extLst>
                </p14:cNvPr>
                <p14:cNvContentPartPr/>
                <p14:nvPr/>
              </p14:nvContentPartPr>
              <p14:xfrm>
                <a:off x="5560639" y="1702078"/>
                <a:ext cx="19224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DD7A27-555C-4354-8C6B-9E23764B2D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51999" y="1693078"/>
                  <a:ext cx="209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AAEA75-1332-494F-885F-8A3F7AD955B0}"/>
                    </a:ext>
                  </a:extLst>
                </p14:cNvPr>
                <p14:cNvContentPartPr/>
                <p14:nvPr/>
              </p14:nvContentPartPr>
              <p14:xfrm>
                <a:off x="5821999" y="1754998"/>
                <a:ext cx="170640" cy="8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AAEA75-1332-494F-885F-8A3F7AD955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12999" y="1745998"/>
                  <a:ext cx="188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2ED1EC-DDC0-44C3-820A-73567D15D2DB}"/>
                    </a:ext>
                  </a:extLst>
                </p14:cNvPr>
                <p14:cNvContentPartPr/>
                <p14:nvPr/>
              </p14:nvContentPartPr>
              <p14:xfrm>
                <a:off x="5997319" y="1632238"/>
                <a:ext cx="222840" cy="27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2ED1EC-DDC0-44C3-820A-73567D15D2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8679" y="1623238"/>
                  <a:ext cx="240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0160EFD-486F-4788-AC00-E528EC33133B}"/>
                    </a:ext>
                  </a:extLst>
                </p14:cNvPr>
                <p14:cNvContentPartPr/>
                <p14:nvPr/>
              </p14:nvContentPartPr>
              <p14:xfrm>
                <a:off x="6223759" y="1614598"/>
                <a:ext cx="9900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0160EFD-486F-4788-AC00-E528EC3313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5119" y="1605598"/>
                  <a:ext cx="116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AC5FDE-E442-4499-8BCB-611E603A5DFC}"/>
                    </a:ext>
                  </a:extLst>
                </p14:cNvPr>
                <p14:cNvContentPartPr/>
                <p14:nvPr/>
              </p14:nvContentPartPr>
              <p14:xfrm>
                <a:off x="6466399" y="1562398"/>
                <a:ext cx="142920" cy="12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AC5FDE-E442-4499-8BCB-611E603A5D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7759" y="1553398"/>
                  <a:ext cx="160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E2916C-A045-45B5-B3CF-F04A0EF7A18E}"/>
                    </a:ext>
                  </a:extLst>
                </p14:cNvPr>
                <p14:cNvContentPartPr/>
                <p14:nvPr/>
              </p14:nvContentPartPr>
              <p14:xfrm>
                <a:off x="5482519" y="2008078"/>
                <a:ext cx="685440" cy="110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E2916C-A045-45B5-B3CF-F04A0EF7A1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73879" y="1999078"/>
                  <a:ext cx="703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D5B048-1227-44BA-B9FF-A0CCF909A32C}"/>
                    </a:ext>
                  </a:extLst>
                </p14:cNvPr>
                <p14:cNvContentPartPr/>
                <p14:nvPr/>
              </p14:nvContentPartPr>
              <p14:xfrm>
                <a:off x="5652439" y="2215438"/>
                <a:ext cx="139320" cy="10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D5B048-1227-44BA-B9FF-A0CCF909A3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3799" y="2206438"/>
                  <a:ext cx="156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7FF82B-07B4-486D-B2F3-9531E98B10D8}"/>
                    </a:ext>
                  </a:extLst>
                </p14:cNvPr>
                <p14:cNvContentPartPr/>
                <p14:nvPr/>
              </p14:nvContentPartPr>
              <p14:xfrm>
                <a:off x="5767999" y="2146318"/>
                <a:ext cx="99000" cy="320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7FF82B-07B4-486D-B2F3-9531E98B10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59359" y="2137678"/>
                  <a:ext cx="116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5C5742-8B54-4202-BC3D-1AB13F454846}"/>
                    </a:ext>
                  </a:extLst>
                </p14:cNvPr>
                <p14:cNvContentPartPr/>
                <p14:nvPr/>
              </p14:nvContentPartPr>
              <p14:xfrm>
                <a:off x="6709759" y="1599478"/>
                <a:ext cx="127080" cy="441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5C5742-8B54-4202-BC3D-1AB13F45484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00759" y="1590838"/>
                  <a:ext cx="1447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1211DE-03DE-4F12-BAA3-FE66D7D721EE}"/>
                    </a:ext>
                  </a:extLst>
                </p14:cNvPr>
                <p14:cNvContentPartPr/>
                <p14:nvPr/>
              </p14:nvContentPartPr>
              <p14:xfrm>
                <a:off x="6903079" y="1813318"/>
                <a:ext cx="207000" cy="17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1211DE-03DE-4F12-BAA3-FE66D7D721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94079" y="1804678"/>
                  <a:ext cx="224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E632B8-8068-4D79-8480-15045D3C7EBC}"/>
                    </a:ext>
                  </a:extLst>
                </p14:cNvPr>
                <p14:cNvContentPartPr/>
                <p14:nvPr/>
              </p14:nvContentPartPr>
              <p14:xfrm>
                <a:off x="7045279" y="1530358"/>
                <a:ext cx="195840" cy="42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E632B8-8068-4D79-8480-15045D3C7E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6639" y="1521718"/>
                  <a:ext cx="2134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5C9709-3E37-45D7-AAFD-413414310C15}"/>
                    </a:ext>
                  </a:extLst>
                </p14:cNvPr>
                <p14:cNvContentPartPr/>
                <p14:nvPr/>
              </p14:nvContentPartPr>
              <p14:xfrm>
                <a:off x="7200079" y="1756078"/>
                <a:ext cx="215280" cy="178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5C9709-3E37-45D7-AAFD-413414310C1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91439" y="1747438"/>
                  <a:ext cx="23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ABE41D-FD8D-4A3E-A926-74D884780840}"/>
                    </a:ext>
                  </a:extLst>
                </p14:cNvPr>
                <p14:cNvContentPartPr/>
                <p14:nvPr/>
              </p14:nvContentPartPr>
              <p14:xfrm>
                <a:off x="7195759" y="1747438"/>
                <a:ext cx="175680" cy="24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ABE41D-FD8D-4A3E-A926-74D8847808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86759" y="1738438"/>
                  <a:ext cx="1933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3CC2766-599E-469B-A887-3F1CE6E0B9AF}"/>
              </a:ext>
            </a:extLst>
          </p:cNvPr>
          <p:cNvGrpSpPr/>
          <p:nvPr/>
        </p:nvGrpSpPr>
        <p:grpSpPr>
          <a:xfrm>
            <a:off x="934999" y="3444838"/>
            <a:ext cx="223920" cy="158760"/>
            <a:chOff x="934999" y="3444838"/>
            <a:chExt cx="2239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A43212-DB49-46FB-9C2A-75FCA416CBB9}"/>
                    </a:ext>
                  </a:extLst>
                </p14:cNvPr>
                <p14:cNvContentPartPr/>
                <p14:nvPr/>
              </p14:nvContentPartPr>
              <p14:xfrm>
                <a:off x="940759" y="3444838"/>
                <a:ext cx="218160" cy="33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A43212-DB49-46FB-9C2A-75FCA416CB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1759" y="3436198"/>
                  <a:ext cx="235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6F64ED-7409-4797-9508-8EC67D7996D8}"/>
                    </a:ext>
                  </a:extLst>
                </p14:cNvPr>
                <p14:cNvContentPartPr/>
                <p14:nvPr/>
              </p14:nvContentPartPr>
              <p14:xfrm>
                <a:off x="934999" y="3569758"/>
                <a:ext cx="217080" cy="3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6F64ED-7409-4797-9508-8EC67D7996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999" y="3561118"/>
                  <a:ext cx="2347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FEF0A7D-650A-468D-B678-7C351A6CC538}"/>
              </a:ext>
            </a:extLst>
          </p:cNvPr>
          <p:cNvGrpSpPr/>
          <p:nvPr/>
        </p:nvGrpSpPr>
        <p:grpSpPr>
          <a:xfrm>
            <a:off x="1421719" y="2913838"/>
            <a:ext cx="619560" cy="1202400"/>
            <a:chOff x="1421719" y="2913838"/>
            <a:chExt cx="619560" cy="12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E31DC9-FDAF-40AF-958F-BC4E3E069A02}"/>
                    </a:ext>
                  </a:extLst>
                </p14:cNvPr>
                <p14:cNvContentPartPr/>
                <p14:nvPr/>
              </p14:nvContentPartPr>
              <p14:xfrm>
                <a:off x="1421719" y="3115798"/>
                <a:ext cx="202680" cy="885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E31DC9-FDAF-40AF-958F-BC4E3E069A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3079" y="3107158"/>
                  <a:ext cx="220320" cy="90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85FCA0-F72A-47F8-9965-34873402A37D}"/>
                    </a:ext>
                  </a:extLst>
                </p14:cNvPr>
                <p14:cNvContentPartPr/>
                <p14:nvPr/>
              </p14:nvContentPartPr>
              <p14:xfrm>
                <a:off x="1710079" y="3842278"/>
                <a:ext cx="86400" cy="99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85FCA0-F72A-47F8-9965-34873402A3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01439" y="3833638"/>
                  <a:ext cx="104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C30392-FB84-4340-9AA6-FED96DA1271C}"/>
                    </a:ext>
                  </a:extLst>
                </p14:cNvPr>
                <p14:cNvContentPartPr/>
                <p14:nvPr/>
              </p14:nvContentPartPr>
              <p14:xfrm>
                <a:off x="1742839" y="3835798"/>
                <a:ext cx="106200" cy="28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C30392-FB84-4340-9AA6-FED96DA127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34199" y="3827158"/>
                  <a:ext cx="123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FF60BAB-A564-4416-83AA-D343858CD9D8}"/>
                    </a:ext>
                  </a:extLst>
                </p14:cNvPr>
                <p14:cNvContentPartPr/>
                <p14:nvPr/>
              </p14:nvContentPartPr>
              <p14:xfrm>
                <a:off x="1782439" y="2913838"/>
                <a:ext cx="258840" cy="22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FF60BAB-A564-4416-83AA-D343858CD9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73799" y="2904838"/>
                  <a:ext cx="27648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75BF0E0-6D54-4CF1-BC13-CF6A258DB8DA}"/>
              </a:ext>
            </a:extLst>
          </p:cNvPr>
          <p:cNvGrpSpPr/>
          <p:nvPr/>
        </p:nvGrpSpPr>
        <p:grpSpPr>
          <a:xfrm>
            <a:off x="2114719" y="3123358"/>
            <a:ext cx="736920" cy="873720"/>
            <a:chOff x="2114719" y="3123358"/>
            <a:chExt cx="73692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BD7FF9-E720-4686-8806-E1EBAEA37ED4}"/>
                    </a:ext>
                  </a:extLst>
                </p14:cNvPr>
                <p14:cNvContentPartPr/>
                <p14:nvPr/>
              </p14:nvContentPartPr>
              <p14:xfrm>
                <a:off x="2114719" y="3319918"/>
                <a:ext cx="213840" cy="265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BD7FF9-E720-4686-8806-E1EBAEA37E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5719" y="3310918"/>
                  <a:ext cx="231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B2C136-01A3-42B9-9D67-543249DDE626}"/>
                    </a:ext>
                  </a:extLst>
                </p14:cNvPr>
                <p14:cNvContentPartPr/>
                <p14:nvPr/>
              </p14:nvContentPartPr>
              <p14:xfrm>
                <a:off x="2404879" y="3349438"/>
                <a:ext cx="216000" cy="177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B2C136-01A3-42B9-9D67-543249DDE6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95879" y="3340438"/>
                  <a:ext cx="23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449FC0-26F8-4E06-BEFD-7A4624CA0A02}"/>
                    </a:ext>
                  </a:extLst>
                </p14:cNvPr>
                <p14:cNvContentPartPr/>
                <p14:nvPr/>
              </p14:nvContentPartPr>
              <p14:xfrm>
                <a:off x="2392639" y="3317398"/>
                <a:ext cx="178920" cy="223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449FC0-26F8-4E06-BEFD-7A4624CA0A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83639" y="3308758"/>
                  <a:ext cx="196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3430AC-8187-4D5B-82D1-6718526725E6}"/>
                    </a:ext>
                  </a:extLst>
                </p14:cNvPr>
                <p14:cNvContentPartPr/>
                <p14:nvPr/>
              </p14:nvContentPartPr>
              <p14:xfrm>
                <a:off x="2632759" y="3123358"/>
                <a:ext cx="218880" cy="143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3430AC-8187-4D5B-82D1-6718526725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23759" y="3114358"/>
                  <a:ext cx="236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02CA8A-7FBC-4A64-B7CD-95A4CAF5C7D7}"/>
                    </a:ext>
                  </a:extLst>
                </p14:cNvPr>
                <p14:cNvContentPartPr/>
                <p14:nvPr/>
              </p14:nvContentPartPr>
              <p14:xfrm>
                <a:off x="2275279" y="3587398"/>
                <a:ext cx="377280" cy="66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02CA8A-7FBC-4A64-B7CD-95A4CAF5C7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66279" y="3578758"/>
                  <a:ext cx="394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546D8B-47FF-43B1-95CD-96432C44B5DE}"/>
                    </a:ext>
                  </a:extLst>
                </p14:cNvPr>
                <p14:cNvContentPartPr/>
                <p14:nvPr/>
              </p14:nvContentPartPr>
              <p14:xfrm>
                <a:off x="2371039" y="3696118"/>
                <a:ext cx="138600" cy="131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546D8B-47FF-43B1-95CD-96432C44B5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62399" y="3687478"/>
                  <a:ext cx="156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CFF79FE-3F93-468D-B33D-89223F3BC194}"/>
                    </a:ext>
                  </a:extLst>
                </p14:cNvPr>
                <p14:cNvContentPartPr/>
                <p14:nvPr/>
              </p14:nvContentPartPr>
              <p14:xfrm>
                <a:off x="2459599" y="3660118"/>
                <a:ext cx="144000" cy="336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CFF79FE-3F93-468D-B33D-89223F3BC1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50599" y="3651118"/>
                  <a:ext cx="16164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48CC105-459E-4B62-878D-9FBDA66207BA}"/>
                  </a:ext>
                </a:extLst>
              </p14:cNvPr>
              <p14:cNvContentPartPr/>
              <p14:nvPr/>
            </p14:nvContentPartPr>
            <p14:xfrm>
              <a:off x="3043159" y="3573718"/>
              <a:ext cx="206280" cy="24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48CC105-459E-4B62-878D-9FBDA66207B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34159" y="3565078"/>
                <a:ext cx="2239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1FC365-1092-4659-BEAB-23F0B729CC18}"/>
              </a:ext>
            </a:extLst>
          </p:cNvPr>
          <p:cNvGrpSpPr/>
          <p:nvPr/>
        </p:nvGrpSpPr>
        <p:grpSpPr>
          <a:xfrm>
            <a:off x="3660559" y="2809078"/>
            <a:ext cx="4168800" cy="1125000"/>
            <a:chOff x="3660559" y="2809078"/>
            <a:chExt cx="4168800" cy="11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832928-D53D-4A9A-B8BC-CE1C90A2F714}"/>
                    </a:ext>
                  </a:extLst>
                </p14:cNvPr>
                <p14:cNvContentPartPr/>
                <p14:nvPr/>
              </p14:nvContentPartPr>
              <p14:xfrm>
                <a:off x="3821839" y="3178078"/>
                <a:ext cx="152640" cy="266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832928-D53D-4A9A-B8BC-CE1C90A2F7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13199" y="3169078"/>
                  <a:ext cx="170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0EECD1-BC02-4CDC-8C67-6179F214A3DA}"/>
                    </a:ext>
                  </a:extLst>
                </p14:cNvPr>
                <p14:cNvContentPartPr/>
                <p14:nvPr/>
              </p14:nvContentPartPr>
              <p14:xfrm>
                <a:off x="3660559" y="3476158"/>
                <a:ext cx="348120" cy="49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0EECD1-BC02-4CDC-8C67-6179F214A3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51559" y="3467158"/>
                  <a:ext cx="365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296A47A-895F-4493-BEB0-A342CF056A6B}"/>
                    </a:ext>
                  </a:extLst>
                </p14:cNvPr>
                <p14:cNvContentPartPr/>
                <p14:nvPr/>
              </p14:nvContentPartPr>
              <p14:xfrm>
                <a:off x="3712759" y="3558598"/>
                <a:ext cx="230760" cy="155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296A47A-895F-4493-BEB0-A342CF056A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04119" y="3549598"/>
                  <a:ext cx="24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9F4A47-3875-4E54-B291-BA5D88AC8849}"/>
                    </a:ext>
                  </a:extLst>
                </p14:cNvPr>
                <p14:cNvContentPartPr/>
                <p14:nvPr/>
              </p14:nvContentPartPr>
              <p14:xfrm>
                <a:off x="3756679" y="3581638"/>
                <a:ext cx="177120" cy="352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9F4A47-3875-4E54-B291-BA5D88AC88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48039" y="3572638"/>
                  <a:ext cx="194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DE0E032-1CED-4EEB-8E8F-D0DE7916F880}"/>
                    </a:ext>
                  </a:extLst>
                </p14:cNvPr>
                <p14:cNvContentPartPr/>
                <p14:nvPr/>
              </p14:nvContentPartPr>
              <p14:xfrm>
                <a:off x="4136839" y="3293278"/>
                <a:ext cx="159840" cy="258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DE0E032-1CED-4EEB-8E8F-D0DE7916F8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8199" y="3284278"/>
                  <a:ext cx="177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6573E5-6E9A-492F-8446-3CE5DB7F195D}"/>
                    </a:ext>
                  </a:extLst>
                </p14:cNvPr>
                <p14:cNvContentPartPr/>
                <p14:nvPr/>
              </p14:nvContentPartPr>
              <p14:xfrm>
                <a:off x="4047559" y="3285718"/>
                <a:ext cx="243360" cy="288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6573E5-6E9A-492F-8446-3CE5DB7F19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38919" y="3276718"/>
                  <a:ext cx="261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7188526-2A31-44DB-9267-43534853C7A7}"/>
                    </a:ext>
                  </a:extLst>
                </p14:cNvPr>
                <p14:cNvContentPartPr/>
                <p14:nvPr/>
              </p14:nvContentPartPr>
              <p14:xfrm>
                <a:off x="4360039" y="3117958"/>
                <a:ext cx="167400" cy="15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7188526-2A31-44DB-9267-43534853C7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51399" y="3108958"/>
                  <a:ext cx="18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84E14A9-B277-4DEB-B26D-54A3C2DA5DD3}"/>
                    </a:ext>
                  </a:extLst>
                </p14:cNvPr>
                <p14:cNvContentPartPr/>
                <p14:nvPr/>
              </p14:nvContentPartPr>
              <p14:xfrm>
                <a:off x="4619239" y="3110758"/>
                <a:ext cx="183240" cy="40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84E14A9-B277-4DEB-B26D-54A3C2DA5D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10599" y="3102118"/>
                  <a:ext cx="200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1A8C57-3088-4AC9-A4BD-6D5D9290834A}"/>
                    </a:ext>
                  </a:extLst>
                </p14:cNvPr>
                <p14:cNvContentPartPr/>
                <p14:nvPr/>
              </p14:nvContentPartPr>
              <p14:xfrm>
                <a:off x="4826959" y="3223798"/>
                <a:ext cx="226800" cy="251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1A8C57-3088-4AC9-A4BD-6D5D929083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18319" y="3214798"/>
                  <a:ext cx="244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F3925-3BD8-41F7-98A7-78FC35E46C77}"/>
                    </a:ext>
                  </a:extLst>
                </p14:cNvPr>
                <p14:cNvContentPartPr/>
                <p14:nvPr/>
              </p14:nvContentPartPr>
              <p14:xfrm>
                <a:off x="4787359" y="3176998"/>
                <a:ext cx="244800" cy="27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F3925-3BD8-41F7-98A7-78FC35E46C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78719" y="3168358"/>
                  <a:ext cx="262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2AD04A-4465-469C-ACD0-1D3AEB35E17F}"/>
                    </a:ext>
                  </a:extLst>
                </p14:cNvPr>
                <p14:cNvContentPartPr/>
                <p14:nvPr/>
              </p14:nvContentPartPr>
              <p14:xfrm>
                <a:off x="5119279" y="2954518"/>
                <a:ext cx="196920" cy="18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2AD04A-4465-469C-ACD0-1D3AEB35E1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10279" y="2945518"/>
                  <a:ext cx="21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24C463-647A-4C10-82A9-E81C447194F4}"/>
                    </a:ext>
                  </a:extLst>
                </p14:cNvPr>
                <p14:cNvContentPartPr/>
                <p14:nvPr/>
              </p14:nvContentPartPr>
              <p14:xfrm>
                <a:off x="5167519" y="3349798"/>
                <a:ext cx="171360" cy="3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24C463-647A-4C10-82A9-E81C447194F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58879" y="3341158"/>
                  <a:ext cx="189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559940-A371-4331-8DDA-D844B60D163A}"/>
                    </a:ext>
                  </a:extLst>
                </p14:cNvPr>
                <p14:cNvContentPartPr/>
                <p14:nvPr/>
              </p14:nvContentPartPr>
              <p14:xfrm>
                <a:off x="5454439" y="3178798"/>
                <a:ext cx="88200" cy="246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559940-A371-4331-8DDA-D844B60D16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45799" y="3169798"/>
                  <a:ext cx="105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7A5FF8-3F8A-4A3D-9DA8-86FA4262A385}"/>
                    </a:ext>
                  </a:extLst>
                </p14:cNvPr>
                <p14:cNvContentPartPr/>
                <p14:nvPr/>
              </p14:nvContentPartPr>
              <p14:xfrm>
                <a:off x="5595919" y="3173758"/>
                <a:ext cx="128880" cy="21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7A5FF8-3F8A-4A3D-9DA8-86FA4262A3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6919" y="3164758"/>
                  <a:ext cx="146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EF9BD04-9464-4B1D-B6DF-E2D20572B967}"/>
                    </a:ext>
                  </a:extLst>
                </p14:cNvPr>
                <p14:cNvContentPartPr/>
                <p14:nvPr/>
              </p14:nvContentPartPr>
              <p14:xfrm>
                <a:off x="5814799" y="3136318"/>
                <a:ext cx="174600" cy="27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EF9BD04-9464-4B1D-B6DF-E2D20572B9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06159" y="3127678"/>
                  <a:ext cx="19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B4DBDF2-0F8C-4046-BDCC-D12A61F49648}"/>
                    </a:ext>
                  </a:extLst>
                </p14:cNvPr>
                <p14:cNvContentPartPr/>
                <p14:nvPr/>
              </p14:nvContentPartPr>
              <p14:xfrm>
                <a:off x="5775199" y="3157918"/>
                <a:ext cx="242640" cy="264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B4DBDF2-0F8C-4046-BDCC-D12A61F496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66559" y="3149278"/>
                  <a:ext cx="260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021978-CA9F-436F-B707-8977796F99B1}"/>
                    </a:ext>
                  </a:extLst>
                </p14:cNvPr>
                <p14:cNvContentPartPr/>
                <p14:nvPr/>
              </p14:nvContentPartPr>
              <p14:xfrm>
                <a:off x="6068239" y="3137758"/>
                <a:ext cx="233280" cy="258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021978-CA9F-436F-B707-8977796F99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59239" y="3128758"/>
                  <a:ext cx="250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522E93-26D6-41F4-AA84-C057C4FB5E4F}"/>
                    </a:ext>
                  </a:extLst>
                </p14:cNvPr>
                <p14:cNvContentPartPr/>
                <p14:nvPr/>
              </p14:nvContentPartPr>
              <p14:xfrm>
                <a:off x="6385039" y="3137758"/>
                <a:ext cx="190440" cy="250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522E93-26D6-41F4-AA84-C057C4FB5E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76399" y="3129118"/>
                  <a:ext cx="208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F89DD5-1B63-4BE2-B897-16C59E22FCB1}"/>
                    </a:ext>
                  </a:extLst>
                </p14:cNvPr>
                <p14:cNvContentPartPr/>
                <p14:nvPr/>
              </p14:nvContentPartPr>
              <p14:xfrm>
                <a:off x="6588079" y="3067198"/>
                <a:ext cx="286200" cy="311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F89DD5-1B63-4BE2-B897-16C59E22FC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79079" y="3058558"/>
                  <a:ext cx="303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7B9265-13D9-4EC0-8242-97AFBABFCF0B}"/>
                    </a:ext>
                  </a:extLst>
                </p14:cNvPr>
                <p14:cNvContentPartPr/>
                <p14:nvPr/>
              </p14:nvContentPartPr>
              <p14:xfrm>
                <a:off x="6851959" y="2809078"/>
                <a:ext cx="195120" cy="75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7B9265-13D9-4EC0-8242-97AFBABFCF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43319" y="2800438"/>
                  <a:ext cx="21276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F56ED7-5920-4554-B4C6-E2F1575D456B}"/>
                    </a:ext>
                  </a:extLst>
                </p14:cNvPr>
                <p14:cNvContentPartPr/>
                <p14:nvPr/>
              </p14:nvContentPartPr>
              <p14:xfrm>
                <a:off x="7195759" y="3268438"/>
                <a:ext cx="219600" cy="18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F56ED7-5920-4554-B4C6-E2F1575D45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86759" y="3259438"/>
                  <a:ext cx="237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4C28DF-7FFD-498E-82EF-B4E7685C395E}"/>
                    </a:ext>
                  </a:extLst>
                </p14:cNvPr>
                <p14:cNvContentPartPr/>
                <p14:nvPr/>
              </p14:nvContentPartPr>
              <p14:xfrm>
                <a:off x="7357039" y="2965318"/>
                <a:ext cx="263160" cy="408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4C28DF-7FFD-498E-82EF-B4E7685C39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48399" y="2956678"/>
                  <a:ext cx="28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EB223F2-25D2-4823-9E94-18DB7BBFF9FA}"/>
                    </a:ext>
                  </a:extLst>
                </p14:cNvPr>
                <p14:cNvContentPartPr/>
                <p14:nvPr/>
              </p14:nvContentPartPr>
              <p14:xfrm>
                <a:off x="7558999" y="3211558"/>
                <a:ext cx="270360" cy="241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EB223F2-25D2-4823-9E94-18DB7BBFF9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0359" y="3202918"/>
                  <a:ext cx="288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6752943-791A-43FD-A228-2D5C21AF4632}"/>
                    </a:ext>
                  </a:extLst>
                </p14:cNvPr>
                <p14:cNvContentPartPr/>
                <p14:nvPr/>
              </p14:nvContentPartPr>
              <p14:xfrm>
                <a:off x="7628839" y="3248638"/>
                <a:ext cx="159120" cy="182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6752943-791A-43FD-A228-2D5C21AF46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19839" y="3239638"/>
                  <a:ext cx="1767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F9EB2D-7998-47EC-A6F0-A6B48A7FDCE7}"/>
              </a:ext>
            </a:extLst>
          </p:cNvPr>
          <p:cNvGrpSpPr/>
          <p:nvPr/>
        </p:nvGrpSpPr>
        <p:grpSpPr>
          <a:xfrm>
            <a:off x="982519" y="4637158"/>
            <a:ext cx="279000" cy="146880"/>
            <a:chOff x="982519" y="4637158"/>
            <a:chExt cx="2790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D91F38-85E1-42B1-85D0-C530E57368C3}"/>
                    </a:ext>
                  </a:extLst>
                </p14:cNvPr>
                <p14:cNvContentPartPr/>
                <p14:nvPr/>
              </p14:nvContentPartPr>
              <p14:xfrm>
                <a:off x="982519" y="4637158"/>
                <a:ext cx="198000" cy="5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D91F38-85E1-42B1-85D0-C530E57368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3519" y="4628158"/>
                  <a:ext cx="215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0F224F-B0E9-4FD0-8B36-B351E3C24D26}"/>
                    </a:ext>
                  </a:extLst>
                </p14:cNvPr>
                <p14:cNvContentPartPr/>
                <p14:nvPr/>
              </p14:nvContentPartPr>
              <p14:xfrm>
                <a:off x="1011319" y="4731118"/>
                <a:ext cx="250200" cy="5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0F224F-B0E9-4FD0-8B36-B351E3C24D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2319" y="4722118"/>
                  <a:ext cx="2678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3920B5A-2D67-4325-8D95-C24037F088D4}"/>
              </a:ext>
            </a:extLst>
          </p:cNvPr>
          <p:cNvGrpSpPr/>
          <p:nvPr/>
        </p:nvGrpSpPr>
        <p:grpSpPr>
          <a:xfrm>
            <a:off x="1757239" y="4345558"/>
            <a:ext cx="917640" cy="1132200"/>
            <a:chOff x="1757239" y="4345558"/>
            <a:chExt cx="917640" cy="11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19F6F5-D3FA-49F0-8A17-0AACFB5FE8E9}"/>
                    </a:ext>
                  </a:extLst>
                </p14:cNvPr>
                <p14:cNvContentPartPr/>
                <p14:nvPr/>
              </p14:nvContentPartPr>
              <p14:xfrm>
                <a:off x="1830679" y="4611238"/>
                <a:ext cx="206280" cy="337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19F6F5-D3FA-49F0-8A17-0AACFB5FE8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22039" y="4602598"/>
                  <a:ext cx="2239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CADF9BF-052C-4DCB-9AF3-C0635629CEAD}"/>
                    </a:ext>
                  </a:extLst>
                </p14:cNvPr>
                <p14:cNvContentPartPr/>
                <p14:nvPr/>
              </p14:nvContentPartPr>
              <p14:xfrm>
                <a:off x="2158999" y="4677838"/>
                <a:ext cx="227520" cy="18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CADF9BF-052C-4DCB-9AF3-C0635629CE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50359" y="4668838"/>
                  <a:ext cx="24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8DEE01-B8D5-4DDB-9039-9A65B725CA13}"/>
                    </a:ext>
                  </a:extLst>
                </p14:cNvPr>
                <p14:cNvContentPartPr/>
                <p14:nvPr/>
              </p14:nvContentPartPr>
              <p14:xfrm>
                <a:off x="2132719" y="4656598"/>
                <a:ext cx="221400" cy="219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8DEE01-B8D5-4DDB-9039-9A65B725CA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23719" y="4647958"/>
                  <a:ext cx="239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4DD480-9563-48E1-BD92-09A1E432D719}"/>
                    </a:ext>
                  </a:extLst>
                </p14:cNvPr>
                <p14:cNvContentPartPr/>
                <p14:nvPr/>
              </p14:nvContentPartPr>
              <p14:xfrm>
                <a:off x="2528359" y="4345558"/>
                <a:ext cx="146520" cy="19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4DD480-9563-48E1-BD92-09A1E432D7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19719" y="4336558"/>
                  <a:ext cx="164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3CF831-B9F5-46F5-A37C-813485B37E59}"/>
                    </a:ext>
                  </a:extLst>
                </p14:cNvPr>
                <p14:cNvContentPartPr/>
                <p14:nvPr/>
              </p14:nvContentPartPr>
              <p14:xfrm>
                <a:off x="1757239" y="5008678"/>
                <a:ext cx="723600" cy="127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3CF831-B9F5-46F5-A37C-813485B37E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48599" y="5000038"/>
                  <a:ext cx="741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3287EA-1596-4987-8C14-4239381BD1C9}"/>
                    </a:ext>
                  </a:extLst>
                </p14:cNvPr>
                <p14:cNvContentPartPr/>
                <p14:nvPr/>
              </p14:nvContentPartPr>
              <p14:xfrm>
                <a:off x="1941199" y="5196238"/>
                <a:ext cx="141840" cy="28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3287EA-1596-4987-8C14-4239381BD1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2199" y="5187598"/>
                  <a:ext cx="159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2A20878-7AA2-4E23-93C2-F410752FC740}"/>
                    </a:ext>
                  </a:extLst>
                </p14:cNvPr>
                <p14:cNvContentPartPr/>
                <p14:nvPr/>
              </p14:nvContentPartPr>
              <p14:xfrm>
                <a:off x="2168359" y="5164198"/>
                <a:ext cx="241200" cy="25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2A20878-7AA2-4E23-93C2-F410752FC7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59719" y="5155558"/>
                  <a:ext cx="25884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7E27ECF-7946-4734-B9CF-B8AB24BDC460}"/>
                  </a:ext>
                </a:extLst>
              </p14:cNvPr>
              <p14:cNvContentPartPr/>
              <p14:nvPr/>
            </p14:nvContentPartPr>
            <p14:xfrm>
              <a:off x="2849119" y="4806718"/>
              <a:ext cx="301320" cy="72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7E27ECF-7946-4734-B9CF-B8AB24BDC46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840479" y="4797718"/>
                <a:ext cx="31896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1004422-A845-4617-9ED6-BDFBE87A2D21}"/>
              </a:ext>
            </a:extLst>
          </p:cNvPr>
          <p:cNvGrpSpPr/>
          <p:nvPr/>
        </p:nvGrpSpPr>
        <p:grpSpPr>
          <a:xfrm>
            <a:off x="3505039" y="4221718"/>
            <a:ext cx="1238040" cy="1092960"/>
            <a:chOff x="3505039" y="4221718"/>
            <a:chExt cx="123804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807BCF6-6FA7-4CD6-A8CA-1E66B926AD86}"/>
                    </a:ext>
                  </a:extLst>
                </p14:cNvPr>
                <p14:cNvContentPartPr/>
                <p14:nvPr/>
              </p14:nvContentPartPr>
              <p14:xfrm>
                <a:off x="3638599" y="4466878"/>
                <a:ext cx="241560" cy="29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807BCF6-6FA7-4CD6-A8CA-1E66B926AD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29959" y="4458238"/>
                  <a:ext cx="259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E23EC1-190F-4985-8941-BCBAF781C565}"/>
                    </a:ext>
                  </a:extLst>
                </p14:cNvPr>
                <p14:cNvContentPartPr/>
                <p14:nvPr/>
              </p14:nvContentPartPr>
              <p14:xfrm>
                <a:off x="3505039" y="4753438"/>
                <a:ext cx="510840" cy="90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E23EC1-190F-4985-8941-BCBAF781C5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96399" y="4744438"/>
                  <a:ext cx="528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9F169F3-FF3B-4968-B10E-89F14EEFF9E0}"/>
                    </a:ext>
                  </a:extLst>
                </p14:cNvPr>
                <p14:cNvContentPartPr/>
                <p14:nvPr/>
              </p14:nvContentPartPr>
              <p14:xfrm>
                <a:off x="3638599" y="4942438"/>
                <a:ext cx="206640" cy="165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9F169F3-FF3B-4968-B10E-89F14EEFF9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9959" y="4933798"/>
                  <a:ext cx="224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FE85D54-1707-46A3-BE14-380E42191B6F}"/>
                    </a:ext>
                  </a:extLst>
                </p14:cNvPr>
                <p14:cNvContentPartPr/>
                <p14:nvPr/>
              </p14:nvContentPartPr>
              <p14:xfrm>
                <a:off x="3701959" y="4966558"/>
                <a:ext cx="159840" cy="348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FE85D54-1707-46A3-BE14-380E42191B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93319" y="4957918"/>
                  <a:ext cx="177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22D2AC-94E0-4E11-A416-FEA00A3C7F84}"/>
                    </a:ext>
                  </a:extLst>
                </p14:cNvPr>
                <p14:cNvContentPartPr/>
                <p14:nvPr/>
              </p14:nvContentPartPr>
              <p14:xfrm>
                <a:off x="4198759" y="4470478"/>
                <a:ext cx="271440" cy="257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22D2AC-94E0-4E11-A416-FEA00A3C7F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90119" y="4461478"/>
                  <a:ext cx="289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4B50A51-3670-4E3F-8811-9D4C7ACA5345}"/>
                    </a:ext>
                  </a:extLst>
                </p14:cNvPr>
                <p14:cNvContentPartPr/>
                <p14:nvPr/>
              </p14:nvContentPartPr>
              <p14:xfrm>
                <a:off x="4136479" y="4454638"/>
                <a:ext cx="284040" cy="304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4B50A51-3670-4E3F-8811-9D4C7ACA534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27479" y="4445638"/>
                  <a:ext cx="301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852D6B-9D5E-4C60-9A47-867593DC6251}"/>
                    </a:ext>
                  </a:extLst>
                </p14:cNvPr>
                <p14:cNvContentPartPr/>
                <p14:nvPr/>
              </p14:nvContentPartPr>
              <p14:xfrm>
                <a:off x="4530319" y="4221718"/>
                <a:ext cx="212760" cy="228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852D6B-9D5E-4C60-9A47-867593DC62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21679" y="4213078"/>
                  <a:ext cx="23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3D30480-8066-49AC-B451-CD7B75A5C18D}"/>
                    </a:ext>
                  </a:extLst>
                </p14:cNvPr>
                <p14:cNvContentPartPr/>
                <p14:nvPr/>
              </p14:nvContentPartPr>
              <p14:xfrm>
                <a:off x="4117759" y="4809958"/>
                <a:ext cx="397080" cy="82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3D30480-8066-49AC-B451-CD7B75A5C1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09119" y="4801318"/>
                  <a:ext cx="414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45BB3E-D51F-451F-BB6B-FECCEBB675C8}"/>
                    </a:ext>
                  </a:extLst>
                </p14:cNvPr>
                <p14:cNvContentPartPr/>
                <p14:nvPr/>
              </p14:nvContentPartPr>
              <p14:xfrm>
                <a:off x="4272199" y="4912558"/>
                <a:ext cx="236160" cy="261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45BB3E-D51F-451F-BB6B-FECCEBB675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63199" y="4903558"/>
                  <a:ext cx="2538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D050C79-DA8A-4F7A-8056-8B1E253B6094}"/>
              </a:ext>
            </a:extLst>
          </p:cNvPr>
          <p:cNvGrpSpPr/>
          <p:nvPr/>
        </p:nvGrpSpPr>
        <p:grpSpPr>
          <a:xfrm>
            <a:off x="4798879" y="4095358"/>
            <a:ext cx="1784520" cy="1038240"/>
            <a:chOff x="4798879" y="4095358"/>
            <a:chExt cx="1784520" cy="10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388297-4AD9-4EEA-8675-0D20A6C0F370}"/>
                    </a:ext>
                  </a:extLst>
                </p14:cNvPr>
                <p14:cNvContentPartPr/>
                <p14:nvPr/>
              </p14:nvContentPartPr>
              <p14:xfrm>
                <a:off x="4798879" y="4656598"/>
                <a:ext cx="334080" cy="4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388297-4AD9-4EEA-8675-0D20A6C0F37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90239" y="4647598"/>
                  <a:ext cx="351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C2602B5-3052-4483-8527-C2BCC86F1870}"/>
                    </a:ext>
                  </a:extLst>
                </p14:cNvPr>
                <p14:cNvContentPartPr/>
                <p14:nvPr/>
              </p14:nvContentPartPr>
              <p14:xfrm>
                <a:off x="4946479" y="4561198"/>
                <a:ext cx="65880" cy="21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C2602B5-3052-4483-8527-C2BCC86F18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37479" y="4552198"/>
                  <a:ext cx="83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95636A0-A55D-4DAF-A396-C43017D8C05F}"/>
                    </a:ext>
                  </a:extLst>
                </p14:cNvPr>
                <p14:cNvContentPartPr/>
                <p14:nvPr/>
              </p14:nvContentPartPr>
              <p14:xfrm>
                <a:off x="5354359" y="4372198"/>
                <a:ext cx="174600" cy="241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95636A0-A55D-4DAF-A396-C43017D8C05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45719" y="4363198"/>
                  <a:ext cx="192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AEF204-4F1D-4509-BBE4-427277FBA2FC}"/>
                    </a:ext>
                  </a:extLst>
                </p14:cNvPr>
                <p14:cNvContentPartPr/>
                <p14:nvPr/>
              </p14:nvContentPartPr>
              <p14:xfrm>
                <a:off x="5592319" y="4424038"/>
                <a:ext cx="168840" cy="154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AEF204-4F1D-4509-BBE4-427277FBA2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83679" y="4415038"/>
                  <a:ext cx="186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28432D-387A-45F7-972E-9F8F41271755}"/>
                    </a:ext>
                  </a:extLst>
                </p14:cNvPr>
                <p14:cNvContentPartPr/>
                <p14:nvPr/>
              </p14:nvContentPartPr>
              <p14:xfrm>
                <a:off x="5263279" y="4696558"/>
                <a:ext cx="435960" cy="95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28432D-387A-45F7-972E-9F8F4127175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54279" y="4687558"/>
                  <a:ext cx="453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4DDFA7-5E2E-44F5-B174-38E187AA25AE}"/>
                    </a:ext>
                  </a:extLst>
                </p14:cNvPr>
                <p14:cNvContentPartPr/>
                <p14:nvPr/>
              </p14:nvContentPartPr>
              <p14:xfrm>
                <a:off x="5435359" y="4804198"/>
                <a:ext cx="132840" cy="149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4DDFA7-5E2E-44F5-B174-38E187AA25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26719" y="4795198"/>
                  <a:ext cx="150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EE51C1-EF63-41B3-A043-B5D074599719}"/>
                    </a:ext>
                  </a:extLst>
                </p14:cNvPr>
                <p14:cNvContentPartPr/>
                <p14:nvPr/>
              </p14:nvContentPartPr>
              <p14:xfrm>
                <a:off x="5501239" y="4814998"/>
                <a:ext cx="102960" cy="318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EE51C1-EF63-41B3-A043-B5D0745997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92239" y="4805998"/>
                  <a:ext cx="120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96FB561-1C82-458E-B20A-1CE2D0AC12DC}"/>
                    </a:ext>
                  </a:extLst>
                </p14:cNvPr>
                <p14:cNvContentPartPr/>
                <p14:nvPr/>
              </p14:nvContentPartPr>
              <p14:xfrm>
                <a:off x="5915239" y="4610158"/>
                <a:ext cx="44280" cy="27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96FB561-1C82-458E-B20A-1CE2D0AC12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06239" y="4601518"/>
                  <a:ext cx="6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F8625B-C5A3-45BE-9CC6-CB5496C3B0C7}"/>
                    </a:ext>
                  </a:extLst>
                </p14:cNvPr>
                <p14:cNvContentPartPr/>
                <p14:nvPr/>
              </p14:nvContentPartPr>
              <p14:xfrm>
                <a:off x="6118639" y="4335118"/>
                <a:ext cx="297720" cy="252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F8625B-C5A3-45BE-9CC6-CB5496C3B0C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09639" y="4326118"/>
                  <a:ext cx="315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EDEA406-5360-4534-8117-495BA73D00B5}"/>
                    </a:ext>
                  </a:extLst>
                </p14:cNvPr>
                <p14:cNvContentPartPr/>
                <p14:nvPr/>
              </p14:nvContentPartPr>
              <p14:xfrm>
                <a:off x="6115399" y="4288678"/>
                <a:ext cx="210240" cy="29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EDEA406-5360-4534-8117-495BA73D00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06399" y="4280038"/>
                  <a:ext cx="227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45D8E4-A5A8-4980-8CD3-AB532D78ADDD}"/>
                    </a:ext>
                  </a:extLst>
                </p14:cNvPr>
                <p14:cNvContentPartPr/>
                <p14:nvPr/>
              </p14:nvContentPartPr>
              <p14:xfrm>
                <a:off x="6423199" y="4118038"/>
                <a:ext cx="131040" cy="9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45D8E4-A5A8-4980-8CD3-AB532D78AD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14559" y="4109398"/>
                  <a:ext cx="148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486C19-E860-4487-97E9-E123BB9E4C58}"/>
                    </a:ext>
                  </a:extLst>
                </p14:cNvPr>
                <p14:cNvContentPartPr/>
                <p14:nvPr/>
              </p14:nvContentPartPr>
              <p14:xfrm>
                <a:off x="6441919" y="4095358"/>
                <a:ext cx="141480" cy="28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486C19-E860-4487-97E9-E123BB9E4C5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32919" y="4086718"/>
                  <a:ext cx="159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6A9AB1-CE2E-4724-8A8F-5D1A841FCED3}"/>
                    </a:ext>
                  </a:extLst>
                </p14:cNvPr>
                <p14:cNvContentPartPr/>
                <p14:nvPr/>
              </p14:nvContentPartPr>
              <p14:xfrm>
                <a:off x="5957719" y="4688638"/>
                <a:ext cx="492840" cy="64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6A9AB1-CE2E-4724-8A8F-5D1A841FCED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49079" y="4679998"/>
                  <a:ext cx="510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1B3491D-54B2-4195-9AAD-93B77CA4558A}"/>
                    </a:ext>
                  </a:extLst>
                </p14:cNvPr>
                <p14:cNvContentPartPr/>
                <p14:nvPr/>
              </p14:nvContentPartPr>
              <p14:xfrm>
                <a:off x="6090559" y="4811038"/>
                <a:ext cx="146880" cy="120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1B3491D-54B2-4195-9AAD-93B77CA455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81559" y="4802398"/>
                  <a:ext cx="164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7266BB-50C9-4AD8-BD6D-D13A97F156F4}"/>
                    </a:ext>
                  </a:extLst>
                </p14:cNvPr>
                <p14:cNvContentPartPr/>
                <p14:nvPr/>
              </p14:nvContentPartPr>
              <p14:xfrm>
                <a:off x="6108919" y="4782958"/>
                <a:ext cx="173880" cy="346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7266BB-50C9-4AD8-BD6D-D13A97F156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00279" y="4774318"/>
                  <a:ext cx="19152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364F574-89D7-4C8B-991C-69A75E8A1AC6}"/>
                  </a:ext>
                </a:extLst>
              </p14:cNvPr>
              <p14:cNvContentPartPr/>
              <p14:nvPr/>
            </p14:nvContentPartPr>
            <p14:xfrm>
              <a:off x="6777439" y="4511878"/>
              <a:ext cx="284040" cy="59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364F574-89D7-4C8B-991C-69A75E8A1AC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768799" y="4503238"/>
                <a:ext cx="3016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393527E-9FD2-4D13-A032-CA88949EFEC4}"/>
              </a:ext>
            </a:extLst>
          </p:cNvPr>
          <p:cNvGrpSpPr/>
          <p:nvPr/>
        </p:nvGrpSpPr>
        <p:grpSpPr>
          <a:xfrm>
            <a:off x="7302319" y="3704038"/>
            <a:ext cx="2954520" cy="1652400"/>
            <a:chOff x="7302319" y="3704038"/>
            <a:chExt cx="2954520" cy="16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DA80DBE-4E4E-46B3-A929-D296E1F1E991}"/>
                    </a:ext>
                  </a:extLst>
                </p14:cNvPr>
                <p14:cNvContentPartPr/>
                <p14:nvPr/>
              </p14:nvContentPartPr>
              <p14:xfrm>
                <a:off x="7400599" y="4227478"/>
                <a:ext cx="251640" cy="29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DA80DBE-4E4E-46B3-A929-D296E1F1E99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91599" y="4218838"/>
                  <a:ext cx="269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EF8390-FAEB-4623-86EF-C8A3D18FB939}"/>
                    </a:ext>
                  </a:extLst>
                </p14:cNvPr>
                <p14:cNvContentPartPr/>
                <p14:nvPr/>
              </p14:nvContentPartPr>
              <p14:xfrm>
                <a:off x="7302319" y="4546438"/>
                <a:ext cx="357480" cy="68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EF8390-FAEB-4623-86EF-C8A3D18FB9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93319" y="4537438"/>
                  <a:ext cx="375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36D3963-65E1-4A98-B952-53A2D69FFF66}"/>
                    </a:ext>
                  </a:extLst>
                </p14:cNvPr>
                <p14:cNvContentPartPr/>
                <p14:nvPr/>
              </p14:nvContentPartPr>
              <p14:xfrm>
                <a:off x="7376479" y="4665238"/>
                <a:ext cx="204840" cy="130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36D3963-65E1-4A98-B952-53A2D69FFF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67479" y="4656598"/>
                  <a:ext cx="22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BCD4451-B3FE-4CE8-A0D7-148D3DE15360}"/>
                    </a:ext>
                  </a:extLst>
                </p14:cNvPr>
                <p14:cNvContentPartPr/>
                <p14:nvPr/>
              </p14:nvContentPartPr>
              <p14:xfrm>
                <a:off x="7434439" y="4698358"/>
                <a:ext cx="165600" cy="293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BCD4451-B3FE-4CE8-A0D7-148D3DE153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25439" y="4689358"/>
                  <a:ext cx="183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F9B81F-3C49-4B37-BF8D-3FF87A9763CA}"/>
                    </a:ext>
                  </a:extLst>
                </p14:cNvPr>
                <p14:cNvContentPartPr/>
                <p14:nvPr/>
              </p14:nvContentPartPr>
              <p14:xfrm>
                <a:off x="7813879" y="4476958"/>
                <a:ext cx="4680" cy="7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F9B81F-3C49-4B37-BF8D-3FF87A9763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04879" y="4467958"/>
                  <a:ext cx="22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43B4E2-0977-4109-94FE-82DC58035F2A}"/>
                    </a:ext>
                  </a:extLst>
                </p14:cNvPr>
                <p14:cNvContentPartPr/>
                <p14:nvPr/>
              </p14:nvContentPartPr>
              <p14:xfrm>
                <a:off x="7984879" y="4268158"/>
                <a:ext cx="209160" cy="24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43B4E2-0977-4109-94FE-82DC58035F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75879" y="4259158"/>
                  <a:ext cx="226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23F37A-0149-43CD-9536-54C595422A38}"/>
                    </a:ext>
                  </a:extLst>
                </p14:cNvPr>
                <p14:cNvContentPartPr/>
                <p14:nvPr/>
              </p14:nvContentPartPr>
              <p14:xfrm>
                <a:off x="8305999" y="4192558"/>
                <a:ext cx="333720" cy="34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23F37A-0149-43CD-9536-54C595422A3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97359" y="4183558"/>
                  <a:ext cx="351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DA07DA-963E-41AE-87D7-0C8F2B03BA7B}"/>
                    </a:ext>
                  </a:extLst>
                </p14:cNvPr>
                <p14:cNvContentPartPr/>
                <p14:nvPr/>
              </p14:nvContentPartPr>
              <p14:xfrm>
                <a:off x="8720719" y="4259518"/>
                <a:ext cx="255960" cy="208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DA07DA-963E-41AE-87D7-0C8F2B03BA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11719" y="4250518"/>
                  <a:ext cx="273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7A2BB45-2E37-497D-A0B8-3CA8020B50C6}"/>
                    </a:ext>
                  </a:extLst>
                </p14:cNvPr>
                <p14:cNvContentPartPr/>
                <p14:nvPr/>
              </p14:nvContentPartPr>
              <p14:xfrm>
                <a:off x="8698399" y="4223158"/>
                <a:ext cx="198000" cy="26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7A2BB45-2E37-497D-A0B8-3CA8020B50C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89399" y="4214158"/>
                  <a:ext cx="215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A32D6D8-C2D6-4F32-86E6-95142D9469D7}"/>
                    </a:ext>
                  </a:extLst>
                </p14:cNvPr>
                <p14:cNvContentPartPr/>
                <p14:nvPr/>
              </p14:nvContentPartPr>
              <p14:xfrm>
                <a:off x="9011599" y="3944518"/>
                <a:ext cx="217800" cy="228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A32D6D8-C2D6-4F32-86E6-95142D9469D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02599" y="3935518"/>
                  <a:ext cx="235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AD58690-3C9F-41F4-88FE-D6B7EF2D41EA}"/>
                    </a:ext>
                  </a:extLst>
                </p14:cNvPr>
                <p14:cNvContentPartPr/>
                <p14:nvPr/>
              </p14:nvContentPartPr>
              <p14:xfrm>
                <a:off x="8267119" y="4610158"/>
                <a:ext cx="514800" cy="85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AD58690-3C9F-41F4-88FE-D6B7EF2D41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58479" y="4601518"/>
                  <a:ext cx="532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E582CF-E42B-4B3D-A399-C11191CCCCBA}"/>
                    </a:ext>
                  </a:extLst>
                </p14:cNvPr>
                <p14:cNvContentPartPr/>
                <p14:nvPr/>
              </p14:nvContentPartPr>
              <p14:xfrm>
                <a:off x="8389159" y="4734718"/>
                <a:ext cx="245520" cy="254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E582CF-E42B-4B3D-A399-C11191CCCC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80159" y="4725718"/>
                  <a:ext cx="263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646098-1EB6-4209-9C60-7DCFB737EC1F}"/>
                    </a:ext>
                  </a:extLst>
                </p14:cNvPr>
                <p14:cNvContentPartPr/>
                <p14:nvPr/>
              </p14:nvContentPartPr>
              <p14:xfrm>
                <a:off x="9197359" y="3917158"/>
                <a:ext cx="501480" cy="1317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646098-1EB6-4209-9C60-7DCFB737EC1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88359" y="3908518"/>
                  <a:ext cx="519120" cy="13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DD52DB-87FA-42B9-8232-41147FD55DCD}"/>
                    </a:ext>
                  </a:extLst>
                </p14:cNvPr>
                <p14:cNvContentPartPr/>
                <p14:nvPr/>
              </p14:nvContentPartPr>
              <p14:xfrm>
                <a:off x="9470959" y="4936318"/>
                <a:ext cx="176040" cy="184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DD52DB-87FA-42B9-8232-41147FD55D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61959" y="4927318"/>
                  <a:ext cx="193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F5CF0C-81B2-4423-BC8A-926C3B34E9C1}"/>
                    </a:ext>
                  </a:extLst>
                </p14:cNvPr>
                <p14:cNvContentPartPr/>
                <p14:nvPr/>
              </p14:nvContentPartPr>
              <p14:xfrm>
                <a:off x="9505159" y="4952518"/>
                <a:ext cx="191520" cy="403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F5CF0C-81B2-4423-BC8A-926C3B34E9C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6159" y="4943878"/>
                  <a:ext cx="209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17F5297-0463-4BB8-960C-F6B24276B920}"/>
                    </a:ext>
                  </a:extLst>
                </p14:cNvPr>
                <p14:cNvContentPartPr/>
                <p14:nvPr/>
              </p14:nvContentPartPr>
              <p14:xfrm>
                <a:off x="9850399" y="3704038"/>
                <a:ext cx="406440" cy="260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17F5297-0463-4BB8-960C-F6B24276B9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41759" y="3695038"/>
                  <a:ext cx="42408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5365983-7A6B-4C0A-821E-56A6C8FF1651}"/>
              </a:ext>
            </a:extLst>
          </p:cNvPr>
          <p:cNvGrpSpPr/>
          <p:nvPr/>
        </p:nvGrpSpPr>
        <p:grpSpPr>
          <a:xfrm>
            <a:off x="742039" y="5713558"/>
            <a:ext cx="1210320" cy="686160"/>
            <a:chOff x="742039" y="5713558"/>
            <a:chExt cx="121032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E1C6222-F86E-49AE-B69D-54BA9C8D37D6}"/>
                    </a:ext>
                  </a:extLst>
                </p14:cNvPr>
                <p14:cNvContentPartPr/>
                <p14:nvPr/>
              </p14:nvContentPartPr>
              <p14:xfrm>
                <a:off x="742039" y="5819758"/>
                <a:ext cx="478440" cy="470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E1C6222-F86E-49AE-B69D-54BA9C8D37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3039" y="5810758"/>
                  <a:ext cx="496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58A8A4C-DDF1-4355-BA70-ECF20BC2DF86}"/>
                    </a:ext>
                  </a:extLst>
                </p14:cNvPr>
                <p14:cNvContentPartPr/>
                <p14:nvPr/>
              </p14:nvContentPartPr>
              <p14:xfrm>
                <a:off x="1131559" y="6180838"/>
                <a:ext cx="174240" cy="195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58A8A4C-DDF1-4355-BA70-ECF20BC2DF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919" y="6172198"/>
                  <a:ext cx="191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9C61E0-D737-465C-AB2E-720E9224356F}"/>
                    </a:ext>
                  </a:extLst>
                </p14:cNvPr>
                <p14:cNvContentPartPr/>
                <p14:nvPr/>
              </p14:nvContentPartPr>
              <p14:xfrm>
                <a:off x="1120399" y="6222598"/>
                <a:ext cx="172440" cy="177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9C61E0-D737-465C-AB2E-720E9224356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1399" y="6213598"/>
                  <a:ext cx="190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D6125C6-4707-46F1-B639-EE4B23307317}"/>
                    </a:ext>
                  </a:extLst>
                </p14:cNvPr>
                <p14:cNvContentPartPr/>
                <p14:nvPr/>
              </p14:nvContentPartPr>
              <p14:xfrm>
                <a:off x="1334599" y="5713558"/>
                <a:ext cx="217080" cy="159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D6125C6-4707-46F1-B639-EE4B2330731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25599" y="5704918"/>
                  <a:ext cx="234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941DD4E-259B-4DB2-9A36-85A1112EBAAB}"/>
                    </a:ext>
                  </a:extLst>
                </p14:cNvPr>
                <p14:cNvContentPartPr/>
                <p14:nvPr/>
              </p14:nvContentPartPr>
              <p14:xfrm>
                <a:off x="1592719" y="6047998"/>
                <a:ext cx="322920" cy="51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941DD4E-259B-4DB2-9A36-85A1112EBAA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84079" y="6038998"/>
                  <a:ext cx="340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09563AC-C82E-4D3C-B1BC-C63C2E8CA698}"/>
                    </a:ext>
                  </a:extLst>
                </p14:cNvPr>
                <p14:cNvContentPartPr/>
                <p14:nvPr/>
              </p14:nvContentPartPr>
              <p14:xfrm>
                <a:off x="1692439" y="6170758"/>
                <a:ext cx="259920" cy="48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09563AC-C82E-4D3C-B1BC-C63C2E8CA6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83439" y="6162118"/>
                  <a:ext cx="2775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5FF3E20-CD54-44AC-A82E-89ED9B597A91}"/>
              </a:ext>
            </a:extLst>
          </p:cNvPr>
          <p:cNvGrpSpPr/>
          <p:nvPr/>
        </p:nvGrpSpPr>
        <p:grpSpPr>
          <a:xfrm>
            <a:off x="2534119" y="5587198"/>
            <a:ext cx="1766520" cy="708120"/>
            <a:chOff x="2534119" y="5587198"/>
            <a:chExt cx="176652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B68DAAD-A311-42C7-B277-FAE30BAB81B8}"/>
                    </a:ext>
                  </a:extLst>
                </p14:cNvPr>
                <p14:cNvContentPartPr/>
                <p14:nvPr/>
              </p14:nvContentPartPr>
              <p14:xfrm>
                <a:off x="2534119" y="5753158"/>
                <a:ext cx="514080" cy="542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B68DAAD-A311-42C7-B277-FAE30BAB81B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25119" y="5744158"/>
                  <a:ext cx="5317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0EA3CE4-0E9E-4C3E-9B7E-A23894B230C2}"/>
                    </a:ext>
                  </a:extLst>
                </p14:cNvPr>
                <p14:cNvContentPartPr/>
                <p14:nvPr/>
              </p14:nvContentPartPr>
              <p14:xfrm>
                <a:off x="2585959" y="6024598"/>
                <a:ext cx="382320" cy="9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0EA3CE4-0E9E-4C3E-9B7E-A23894B230C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76959" y="6015958"/>
                  <a:ext cx="399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53223ED-07A4-4D21-A917-1B2E3E2E4D90}"/>
                    </a:ext>
                  </a:extLst>
                </p14:cNvPr>
                <p14:cNvContentPartPr/>
                <p14:nvPr/>
              </p14:nvContentPartPr>
              <p14:xfrm>
                <a:off x="3209119" y="5903638"/>
                <a:ext cx="14940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53223ED-07A4-4D21-A917-1B2E3E2E4D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00479" y="5894998"/>
                  <a:ext cx="167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18BFA5-B737-4153-90B9-5954C9E4DF4E}"/>
                    </a:ext>
                  </a:extLst>
                </p14:cNvPr>
                <p14:cNvContentPartPr/>
                <p14:nvPr/>
              </p14:nvContentPartPr>
              <p14:xfrm>
                <a:off x="3394519" y="5979238"/>
                <a:ext cx="304560" cy="240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18BFA5-B737-4153-90B9-5954C9E4DF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5879" y="5970598"/>
                  <a:ext cx="322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E627E79-4DBA-44AF-BF87-FCC2DE4C3698}"/>
                    </a:ext>
                  </a:extLst>
                </p14:cNvPr>
                <p14:cNvContentPartPr/>
                <p14:nvPr/>
              </p14:nvContentPartPr>
              <p14:xfrm>
                <a:off x="3402079" y="5945038"/>
                <a:ext cx="222840" cy="273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E627E79-4DBA-44AF-BF87-FCC2DE4C369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93439" y="5936398"/>
                  <a:ext cx="240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D5CA38-5713-4FAB-B2B4-1609402F64D4}"/>
                    </a:ext>
                  </a:extLst>
                </p14:cNvPr>
                <p14:cNvContentPartPr/>
                <p14:nvPr/>
              </p14:nvContentPartPr>
              <p14:xfrm>
                <a:off x="3720319" y="5735518"/>
                <a:ext cx="226080" cy="17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D5CA38-5713-4FAB-B2B4-1609402F64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11679" y="5726518"/>
                  <a:ext cx="24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C327C41-E460-487C-A688-0E385F095C75}"/>
                    </a:ext>
                  </a:extLst>
                </p14:cNvPr>
                <p14:cNvContentPartPr/>
                <p14:nvPr/>
              </p14:nvContentPartPr>
              <p14:xfrm>
                <a:off x="3997879" y="5587198"/>
                <a:ext cx="302760" cy="683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C327C41-E460-487C-A688-0E385F095C7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89239" y="5578558"/>
                  <a:ext cx="320400" cy="70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02B2CB9-D1A9-484D-BDA3-D36DF354D6F3}"/>
              </a:ext>
            </a:extLst>
          </p:cNvPr>
          <p:cNvGrpSpPr/>
          <p:nvPr/>
        </p:nvGrpSpPr>
        <p:grpSpPr>
          <a:xfrm>
            <a:off x="4659199" y="5330158"/>
            <a:ext cx="2696760" cy="1312920"/>
            <a:chOff x="4659199" y="5330158"/>
            <a:chExt cx="269676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7064DAC-6BA9-4AC2-A2E8-19D63C89FFC7}"/>
                    </a:ext>
                  </a:extLst>
                </p14:cNvPr>
                <p14:cNvContentPartPr/>
                <p14:nvPr/>
              </p14:nvContentPartPr>
              <p14:xfrm>
                <a:off x="4659199" y="5942878"/>
                <a:ext cx="283680" cy="76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7064DAC-6BA9-4AC2-A2E8-19D63C89FF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50559" y="5934238"/>
                  <a:ext cx="301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74D5722-CC8D-4510-89C1-410B7A147538}"/>
                    </a:ext>
                  </a:extLst>
                </p14:cNvPr>
                <p14:cNvContentPartPr/>
                <p14:nvPr/>
              </p14:nvContentPartPr>
              <p14:xfrm>
                <a:off x="5283799" y="5644078"/>
                <a:ext cx="486720" cy="495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74D5722-CC8D-4510-89C1-410B7A1475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75159" y="5635078"/>
                  <a:ext cx="504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8528A0-14B0-4797-A3CC-CC1FBEAE58B8}"/>
                    </a:ext>
                  </a:extLst>
                </p14:cNvPr>
                <p14:cNvContentPartPr/>
                <p14:nvPr/>
              </p14:nvContentPartPr>
              <p14:xfrm>
                <a:off x="5307919" y="5986438"/>
                <a:ext cx="263880" cy="14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8528A0-14B0-4797-A3CC-CC1FBEAE58B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98919" y="5977438"/>
                  <a:ext cx="281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2EF6C1-CB7D-4CDE-A1B5-D8E40C7306F3}"/>
                    </a:ext>
                  </a:extLst>
                </p14:cNvPr>
                <p14:cNvContentPartPr/>
                <p14:nvPr/>
              </p14:nvContentPartPr>
              <p14:xfrm>
                <a:off x="5836399" y="5786278"/>
                <a:ext cx="207360" cy="258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2EF6C1-CB7D-4CDE-A1B5-D8E40C7306F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27399" y="5777278"/>
                  <a:ext cx="225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39C8062-482D-4707-8D7A-DE5F7B6EF76E}"/>
                    </a:ext>
                  </a:extLst>
                </p14:cNvPr>
                <p14:cNvContentPartPr/>
                <p14:nvPr/>
              </p14:nvContentPartPr>
              <p14:xfrm>
                <a:off x="6089119" y="5819398"/>
                <a:ext cx="347040" cy="257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39C8062-482D-4707-8D7A-DE5F7B6EF7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80119" y="5810758"/>
                  <a:ext cx="364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CFC5158-100F-40B4-BC6B-685643BAA6E2}"/>
                    </a:ext>
                  </a:extLst>
                </p14:cNvPr>
                <p14:cNvContentPartPr/>
                <p14:nvPr/>
              </p14:nvContentPartPr>
              <p14:xfrm>
                <a:off x="6433639" y="5748478"/>
                <a:ext cx="254520" cy="370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CFC5158-100F-40B4-BC6B-685643BAA6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24639" y="5739838"/>
                  <a:ext cx="2721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3B5653C-CB91-4A07-A956-F8670BDE5842}"/>
                    </a:ext>
                  </a:extLst>
                </p14:cNvPr>
                <p14:cNvContentPartPr/>
                <p14:nvPr/>
              </p14:nvContentPartPr>
              <p14:xfrm>
                <a:off x="5145199" y="5640118"/>
                <a:ext cx="221040" cy="557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3B5653C-CB91-4A07-A956-F8670BDE584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36199" y="5631478"/>
                  <a:ext cx="2386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A5EF3E9-6B70-4EDF-B3A2-AB0916F119ED}"/>
                    </a:ext>
                  </a:extLst>
                </p14:cNvPr>
                <p14:cNvContentPartPr/>
                <p14:nvPr/>
              </p14:nvContentPartPr>
              <p14:xfrm>
                <a:off x="6642439" y="5565238"/>
                <a:ext cx="331200" cy="508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A5EF3E9-6B70-4EDF-B3A2-AB0916F119E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33799" y="5556238"/>
                  <a:ext cx="348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9F4E551-898D-4223-B29D-96FFFC4FCCF9}"/>
                    </a:ext>
                  </a:extLst>
                </p14:cNvPr>
                <p14:cNvContentPartPr/>
                <p14:nvPr/>
              </p14:nvContentPartPr>
              <p14:xfrm>
                <a:off x="6886879" y="5330158"/>
                <a:ext cx="469080" cy="253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9F4E551-898D-4223-B29D-96FFFC4FCC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78239" y="5321518"/>
                  <a:ext cx="486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47E54BD-65C4-419E-8608-E15C4B35FA6E}"/>
                    </a:ext>
                  </a:extLst>
                </p14:cNvPr>
                <p14:cNvContentPartPr/>
                <p14:nvPr/>
              </p14:nvContentPartPr>
              <p14:xfrm>
                <a:off x="5739199" y="6449398"/>
                <a:ext cx="103680" cy="19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47E54BD-65C4-419E-8608-E15C4B35FA6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30199" y="6440758"/>
                  <a:ext cx="121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A9FE32D-7855-4647-A28F-E333A1D37D5A}"/>
                    </a:ext>
                  </a:extLst>
                </p14:cNvPr>
                <p14:cNvContentPartPr/>
                <p14:nvPr/>
              </p14:nvContentPartPr>
              <p14:xfrm>
                <a:off x="5823079" y="6315118"/>
                <a:ext cx="242640" cy="175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A9FE32D-7855-4647-A28F-E333A1D37D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14439" y="6306118"/>
                  <a:ext cx="260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00677D9-A7D1-4F2E-A0A0-250C9A4D7A60}"/>
                    </a:ext>
                  </a:extLst>
                </p14:cNvPr>
                <p14:cNvContentPartPr/>
                <p14:nvPr/>
              </p14:nvContentPartPr>
              <p14:xfrm>
                <a:off x="6114679" y="6351838"/>
                <a:ext cx="301320" cy="114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00677D9-A7D1-4F2E-A0A0-250C9A4D7A6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06039" y="6343198"/>
                  <a:ext cx="318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0FE8BF-AE0B-4FFA-9E67-5CAF79FE558C}"/>
                    </a:ext>
                  </a:extLst>
                </p14:cNvPr>
                <p14:cNvContentPartPr/>
                <p14:nvPr/>
              </p14:nvContentPartPr>
              <p14:xfrm>
                <a:off x="6537679" y="6212878"/>
                <a:ext cx="73080" cy="250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0FE8BF-AE0B-4FFA-9E67-5CAF79FE558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28679" y="6204238"/>
                  <a:ext cx="90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A91F9FE-4C63-41E6-B947-F1D8F3645E7B}"/>
                    </a:ext>
                  </a:extLst>
                </p14:cNvPr>
                <p14:cNvContentPartPr/>
                <p14:nvPr/>
              </p14:nvContentPartPr>
              <p14:xfrm>
                <a:off x="6445879" y="6341758"/>
                <a:ext cx="249120" cy="26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A91F9FE-4C63-41E6-B947-F1D8F3645E7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36879" y="6332758"/>
                  <a:ext cx="26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E678123-A425-4674-B388-0CFE3301FD5D}"/>
                    </a:ext>
                  </a:extLst>
                </p14:cNvPr>
                <p14:cNvContentPartPr/>
                <p14:nvPr/>
              </p14:nvContentPartPr>
              <p14:xfrm>
                <a:off x="6823879" y="6282718"/>
                <a:ext cx="165960" cy="159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E678123-A425-4674-B388-0CFE3301FD5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15239" y="6273718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525C50C-5510-4010-BE2A-70AFAB037E16}"/>
                  </a:ext>
                </a:extLst>
              </p14:cNvPr>
              <p14:cNvContentPartPr/>
              <p14:nvPr/>
            </p14:nvContentPartPr>
            <p14:xfrm>
              <a:off x="247039" y="377998"/>
              <a:ext cx="172080" cy="590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525C50C-5510-4010-BE2A-70AFAB037E1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38399" y="368998"/>
                <a:ext cx="18972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0DBB2AD-5525-46A8-B318-D37CF98D324E}"/>
                  </a:ext>
                </a:extLst>
              </p14:cNvPr>
              <p14:cNvContentPartPr/>
              <p14:nvPr/>
            </p14:nvContentPartPr>
            <p14:xfrm>
              <a:off x="419839" y="314998"/>
              <a:ext cx="303840" cy="891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0DBB2AD-5525-46A8-B318-D37CF98D324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10839" y="305998"/>
                <a:ext cx="32148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BDA5E6B-0D43-4941-ACF7-A7D99785DA6D}"/>
                  </a:ext>
                </a:extLst>
              </p14:cNvPr>
              <p14:cNvContentPartPr/>
              <p14:nvPr/>
            </p14:nvContentPartPr>
            <p14:xfrm>
              <a:off x="3618439" y="2452678"/>
              <a:ext cx="2962080" cy="229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BDA5E6B-0D43-4941-ACF7-A7D99785DA6D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609799" y="2443678"/>
                <a:ext cx="297972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7BAD5EC-00BE-4CE7-B386-79C0819A752A}"/>
              </a:ext>
            </a:extLst>
          </p:cNvPr>
          <p:cNvGrpSpPr/>
          <p:nvPr/>
        </p:nvGrpSpPr>
        <p:grpSpPr>
          <a:xfrm>
            <a:off x="9735199" y="4487812"/>
            <a:ext cx="195480" cy="125640"/>
            <a:chOff x="9735199" y="4487812"/>
            <a:chExt cx="195480" cy="12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651FA7F-22EC-4B98-AE8D-FB7F45190E9A}"/>
                    </a:ext>
                  </a:extLst>
                </p14:cNvPr>
                <p14:cNvContentPartPr/>
                <p14:nvPr/>
              </p14:nvContentPartPr>
              <p14:xfrm>
                <a:off x="9735199" y="4487812"/>
                <a:ext cx="186120" cy="35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651FA7F-22EC-4B98-AE8D-FB7F45190E9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26559" y="4478812"/>
                  <a:ext cx="203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DBFCA2-66F1-49D9-ADD6-6E9154A27CC1}"/>
                    </a:ext>
                  </a:extLst>
                </p14:cNvPr>
                <p14:cNvContentPartPr/>
                <p14:nvPr/>
              </p14:nvContentPartPr>
              <p14:xfrm>
                <a:off x="9758239" y="4583932"/>
                <a:ext cx="172440" cy="29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DBFCA2-66F1-49D9-ADD6-6E9154A27C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9599" y="4575292"/>
                  <a:ext cx="1900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5B47753-36CC-4E00-ABD7-E7FBE02379D5}"/>
              </a:ext>
            </a:extLst>
          </p:cNvPr>
          <p:cNvGrpSpPr/>
          <p:nvPr/>
        </p:nvGrpSpPr>
        <p:grpSpPr>
          <a:xfrm>
            <a:off x="10340359" y="4136812"/>
            <a:ext cx="871200" cy="875160"/>
            <a:chOff x="10340359" y="4136812"/>
            <a:chExt cx="871200" cy="87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848ED0-342C-43EB-BC10-96855F27499E}"/>
                    </a:ext>
                  </a:extLst>
                </p14:cNvPr>
                <p14:cNvContentPartPr/>
                <p14:nvPr/>
              </p14:nvContentPartPr>
              <p14:xfrm>
                <a:off x="10340359" y="4234372"/>
                <a:ext cx="46800" cy="275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848ED0-342C-43EB-BC10-96855F2749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31719" y="4225732"/>
                  <a:ext cx="64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CA0191D-13EC-45C7-AF8B-CEC1F04E4BFA}"/>
                    </a:ext>
                  </a:extLst>
                </p14:cNvPr>
                <p14:cNvContentPartPr/>
                <p14:nvPr/>
              </p14:nvContentPartPr>
              <p14:xfrm>
                <a:off x="10474999" y="4162012"/>
                <a:ext cx="303840" cy="302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CA0191D-13EC-45C7-AF8B-CEC1F04E4B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65999" y="4153372"/>
                  <a:ext cx="321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3868F09-F817-42BC-A875-A1F578C21C3B}"/>
                    </a:ext>
                  </a:extLst>
                </p14:cNvPr>
                <p14:cNvContentPartPr/>
                <p14:nvPr/>
              </p14:nvContentPartPr>
              <p14:xfrm>
                <a:off x="10856599" y="4136812"/>
                <a:ext cx="354960" cy="286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3868F09-F817-42BC-A875-A1F578C21C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47959" y="4128172"/>
                  <a:ext cx="372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95B4CE7-C489-4AE0-8890-DB11FC7D0EF1}"/>
                    </a:ext>
                  </a:extLst>
                </p14:cNvPr>
                <p14:cNvContentPartPr/>
                <p14:nvPr/>
              </p14:nvContentPartPr>
              <p14:xfrm>
                <a:off x="10412719" y="4492852"/>
                <a:ext cx="641160" cy="140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95B4CE7-C489-4AE0-8890-DB11FC7D0EF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03719" y="4483852"/>
                  <a:ext cx="65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EA4743-514B-41C0-A6A1-A62973992A14}"/>
                    </a:ext>
                  </a:extLst>
                </p14:cNvPr>
                <p14:cNvContentPartPr/>
                <p14:nvPr/>
              </p14:nvContentPartPr>
              <p14:xfrm>
                <a:off x="10524319" y="4697332"/>
                <a:ext cx="347400" cy="314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EA4743-514B-41C0-A6A1-A62973992A1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15319" y="4688692"/>
                  <a:ext cx="36504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DABC1CA-8B35-465E-A7C2-9593AC1928CC}"/>
              </a:ext>
            </a:extLst>
          </p:cNvPr>
          <p:cNvGrpSpPr/>
          <p:nvPr/>
        </p:nvGrpSpPr>
        <p:grpSpPr>
          <a:xfrm>
            <a:off x="7457839" y="5892172"/>
            <a:ext cx="285480" cy="166320"/>
            <a:chOff x="7457839" y="5892172"/>
            <a:chExt cx="285480" cy="1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9ED4F00-E1C5-49AF-B0F5-87BD802227A5}"/>
                    </a:ext>
                  </a:extLst>
                </p14:cNvPr>
                <p14:cNvContentPartPr/>
                <p14:nvPr/>
              </p14:nvContentPartPr>
              <p14:xfrm>
                <a:off x="7457839" y="5892172"/>
                <a:ext cx="257400" cy="63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9ED4F00-E1C5-49AF-B0F5-87BD802227A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49199" y="5883172"/>
                  <a:ext cx="275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C5B58B5-49DF-4BF6-B0C4-54D8AC5EE157}"/>
                    </a:ext>
                  </a:extLst>
                </p14:cNvPr>
                <p14:cNvContentPartPr/>
                <p14:nvPr/>
              </p14:nvContentPartPr>
              <p14:xfrm>
                <a:off x="7493839" y="6013132"/>
                <a:ext cx="249480" cy="4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C5B58B5-49DF-4BF6-B0C4-54D8AC5EE15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85199" y="6004132"/>
                  <a:ext cx="2671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4AAD745-0460-46C3-B487-B94258243449}"/>
              </a:ext>
            </a:extLst>
          </p:cNvPr>
          <p:cNvGrpSpPr/>
          <p:nvPr/>
        </p:nvGrpSpPr>
        <p:grpSpPr>
          <a:xfrm>
            <a:off x="8163079" y="5418052"/>
            <a:ext cx="2109600" cy="1015200"/>
            <a:chOff x="8163079" y="5418052"/>
            <a:chExt cx="210960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8780DB9-111A-4248-9630-944B69C9CD14}"/>
                    </a:ext>
                  </a:extLst>
                </p14:cNvPr>
                <p14:cNvContentPartPr/>
                <p14:nvPr/>
              </p14:nvContentPartPr>
              <p14:xfrm>
                <a:off x="8163799" y="5665012"/>
                <a:ext cx="63000" cy="303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8780DB9-111A-4248-9630-944B69C9CD1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55159" y="5656372"/>
                  <a:ext cx="80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EA75D8D-3A04-427B-82F4-F5FB4167AA1F}"/>
                    </a:ext>
                  </a:extLst>
                </p14:cNvPr>
                <p14:cNvContentPartPr/>
                <p14:nvPr/>
              </p14:nvContentPartPr>
              <p14:xfrm>
                <a:off x="8302759" y="5624332"/>
                <a:ext cx="224280" cy="316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EA75D8D-3A04-427B-82F4-F5FB4167AA1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94119" y="5615692"/>
                  <a:ext cx="241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31F7AFF-6304-488B-9ED4-01C2D5FD1BDB}"/>
                    </a:ext>
                  </a:extLst>
                </p14:cNvPr>
                <p14:cNvContentPartPr/>
                <p14:nvPr/>
              </p14:nvContentPartPr>
              <p14:xfrm>
                <a:off x="8579239" y="5565652"/>
                <a:ext cx="359280" cy="318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31F7AFF-6304-488B-9ED4-01C2D5FD1BD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570239" y="5556652"/>
                  <a:ext cx="376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D442C69-0C0F-43B2-AACA-B08495DF01B0}"/>
                    </a:ext>
                  </a:extLst>
                </p14:cNvPr>
                <p14:cNvContentPartPr/>
                <p14:nvPr/>
              </p14:nvContentPartPr>
              <p14:xfrm>
                <a:off x="8163079" y="6011332"/>
                <a:ext cx="747360" cy="111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D442C69-0C0F-43B2-AACA-B08495DF01B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54439" y="6002332"/>
                  <a:ext cx="76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216FE9-BE25-4205-A072-B41AD06F9DE0}"/>
                    </a:ext>
                  </a:extLst>
                </p14:cNvPr>
                <p14:cNvContentPartPr/>
                <p14:nvPr/>
              </p14:nvContentPartPr>
              <p14:xfrm>
                <a:off x="8354239" y="6169732"/>
                <a:ext cx="347760" cy="263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216FE9-BE25-4205-A072-B41AD06F9DE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45599" y="6161092"/>
                  <a:ext cx="365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2CE1E7E-CEB7-4759-98B6-103B763A8E26}"/>
                    </a:ext>
                  </a:extLst>
                </p14:cNvPr>
                <p14:cNvContentPartPr/>
                <p14:nvPr/>
              </p14:nvContentPartPr>
              <p14:xfrm>
                <a:off x="9196279" y="5877412"/>
                <a:ext cx="210600" cy="48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2CE1E7E-CEB7-4759-98B6-103B763A8E2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187639" y="5868772"/>
                  <a:ext cx="228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635922-C606-46F4-8C57-9A3A887B3300}"/>
                    </a:ext>
                  </a:extLst>
                </p14:cNvPr>
                <p14:cNvContentPartPr/>
                <p14:nvPr/>
              </p14:nvContentPartPr>
              <p14:xfrm>
                <a:off x="9487519" y="5630452"/>
                <a:ext cx="340200" cy="412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635922-C606-46F4-8C57-9A3A887B330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478879" y="5621452"/>
                  <a:ext cx="3578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B0D242-8D4D-4860-A7EC-1E6ED1344341}"/>
                    </a:ext>
                  </a:extLst>
                </p14:cNvPr>
                <p14:cNvContentPartPr/>
                <p14:nvPr/>
              </p14:nvContentPartPr>
              <p14:xfrm>
                <a:off x="9940039" y="5418052"/>
                <a:ext cx="332640" cy="158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B0D242-8D4D-4860-A7EC-1E6ED134434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31399" y="5409412"/>
                  <a:ext cx="3502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B01582B-78AF-4536-AC88-0490D10D6E85}"/>
              </a:ext>
            </a:extLst>
          </p:cNvPr>
          <p:cNvGrpSpPr/>
          <p:nvPr/>
        </p:nvGrpSpPr>
        <p:grpSpPr>
          <a:xfrm>
            <a:off x="10255759" y="5394652"/>
            <a:ext cx="1137960" cy="876240"/>
            <a:chOff x="10255759" y="5394652"/>
            <a:chExt cx="1137960" cy="87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1D5F16C-F702-47BB-99C2-8D94F3989FF7}"/>
                    </a:ext>
                  </a:extLst>
                </p14:cNvPr>
                <p14:cNvContentPartPr/>
                <p14:nvPr/>
              </p14:nvContentPartPr>
              <p14:xfrm>
                <a:off x="10255759" y="5702092"/>
                <a:ext cx="228600" cy="46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1D5F16C-F702-47BB-99C2-8D94F3989FF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47119" y="5693092"/>
                  <a:ext cx="246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E208417-E818-4320-B51F-7D09836057C1}"/>
                    </a:ext>
                  </a:extLst>
                </p14:cNvPr>
                <p14:cNvContentPartPr/>
                <p14:nvPr/>
              </p14:nvContentPartPr>
              <p14:xfrm>
                <a:off x="10292119" y="5822692"/>
                <a:ext cx="36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E208417-E818-4320-B51F-7D09836057C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83479" y="58136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F3B45A3-10F3-4F12-BBEA-4C93E851BAD3}"/>
                    </a:ext>
                  </a:extLst>
                </p14:cNvPr>
                <p14:cNvContentPartPr/>
                <p14:nvPr/>
              </p14:nvContentPartPr>
              <p14:xfrm>
                <a:off x="10277359" y="5788132"/>
                <a:ext cx="212760" cy="45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F3B45A3-10F3-4F12-BBEA-4C93E851BAD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268719" y="5779492"/>
                  <a:ext cx="23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74D2B7F-A9C6-4C13-8452-9CC1CBC0604F}"/>
                    </a:ext>
                  </a:extLst>
                </p14:cNvPr>
                <p14:cNvContentPartPr/>
                <p14:nvPr/>
              </p14:nvContentPartPr>
              <p14:xfrm>
                <a:off x="10958119" y="5394652"/>
                <a:ext cx="26280" cy="304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74D2B7F-A9C6-4C13-8452-9CC1CBC060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949119" y="5385652"/>
                  <a:ext cx="43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06DDED0-FD4F-466C-9506-E144554D1161}"/>
                    </a:ext>
                  </a:extLst>
                </p14:cNvPr>
                <p14:cNvContentPartPr/>
                <p14:nvPr/>
              </p14:nvContentPartPr>
              <p14:xfrm>
                <a:off x="10776319" y="5733052"/>
                <a:ext cx="604080" cy="107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06DDED0-FD4F-466C-9506-E144554D116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67319" y="5724052"/>
                  <a:ext cx="621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0880AC-0E4B-4C70-A7C0-DB6DB3106918}"/>
                    </a:ext>
                  </a:extLst>
                </p14:cNvPr>
                <p14:cNvContentPartPr/>
                <p14:nvPr/>
              </p14:nvContentPartPr>
              <p14:xfrm>
                <a:off x="10945159" y="5868772"/>
                <a:ext cx="448560" cy="402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0880AC-0E4B-4C70-A7C0-DB6DB310691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36519" y="5859772"/>
                  <a:ext cx="466200" cy="41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AC6A4C4-B92A-49FA-83F8-58BF55FD7915}"/>
                  </a:ext>
                </a:extLst>
              </p14:cNvPr>
              <p14:cNvContentPartPr/>
              <p14:nvPr/>
            </p14:nvContentPartPr>
            <p14:xfrm>
              <a:off x="3410359" y="2264812"/>
              <a:ext cx="224280" cy="273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AC6A4C4-B92A-49FA-83F8-58BF55FD791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401719" y="2256172"/>
                <a:ext cx="241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BE59A17-FBED-4ECF-B363-113D2B7FF646}"/>
                  </a:ext>
                </a:extLst>
              </p14:cNvPr>
              <p14:cNvContentPartPr/>
              <p14:nvPr/>
            </p14:nvContentPartPr>
            <p14:xfrm>
              <a:off x="8155519" y="6557812"/>
              <a:ext cx="659880" cy="374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BE59A17-FBED-4ECF-B363-113D2B7FF646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146879" y="6548812"/>
                <a:ext cx="67752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A4E3B13D-D91B-4544-B89C-F7A8CE7BED2B}"/>
              </a:ext>
            </a:extLst>
          </p:cNvPr>
          <p:cNvGrpSpPr/>
          <p:nvPr/>
        </p:nvGrpSpPr>
        <p:grpSpPr>
          <a:xfrm>
            <a:off x="9442879" y="6286732"/>
            <a:ext cx="535680" cy="91080"/>
            <a:chOff x="9442879" y="6286732"/>
            <a:chExt cx="535680" cy="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6118727-98E4-409C-9F77-A26C4C4AF32D}"/>
                    </a:ext>
                  </a:extLst>
                </p14:cNvPr>
                <p14:cNvContentPartPr/>
                <p14:nvPr/>
              </p14:nvContentPartPr>
              <p14:xfrm>
                <a:off x="9540799" y="6326332"/>
                <a:ext cx="10080" cy="2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6118727-98E4-409C-9F77-A26C4C4AF32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532159" y="6317332"/>
                  <a:ext cx="27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6825B2-0587-4DA7-8D37-3CCEB21C11CE}"/>
                    </a:ext>
                  </a:extLst>
                </p14:cNvPr>
                <p14:cNvContentPartPr/>
                <p14:nvPr/>
              </p14:nvContentPartPr>
              <p14:xfrm>
                <a:off x="9442879" y="6286732"/>
                <a:ext cx="535680" cy="91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6825B2-0587-4DA7-8D37-3CCEB21C11C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33879" y="6278092"/>
                  <a:ext cx="55332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970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9A7A1FC4-EBDA-4D46-A518-C1580A6745DF}"/>
              </a:ext>
            </a:extLst>
          </p:cNvPr>
          <p:cNvGrpSpPr/>
          <p:nvPr/>
        </p:nvGrpSpPr>
        <p:grpSpPr>
          <a:xfrm>
            <a:off x="870919" y="206998"/>
            <a:ext cx="4401360" cy="3912480"/>
            <a:chOff x="870919" y="206998"/>
            <a:chExt cx="4401360" cy="39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D0FA0F-2470-49D1-B335-70FD44E04238}"/>
                    </a:ext>
                  </a:extLst>
                </p14:cNvPr>
                <p14:cNvContentPartPr/>
                <p14:nvPr/>
              </p14:nvContentPartPr>
              <p14:xfrm>
                <a:off x="870919" y="314278"/>
                <a:ext cx="125280" cy="233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D0FA0F-2470-49D1-B335-70FD44E042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919" y="305278"/>
                  <a:ext cx="142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6F4EF6-F4F0-4AA8-9E54-96D19E99A8EA}"/>
                    </a:ext>
                  </a:extLst>
                </p14:cNvPr>
                <p14:cNvContentPartPr/>
                <p14:nvPr/>
              </p14:nvContentPartPr>
              <p14:xfrm>
                <a:off x="932479" y="206998"/>
                <a:ext cx="404640" cy="55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6F4EF6-F4F0-4AA8-9E54-96D19E99A8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479" y="198358"/>
                  <a:ext cx="4222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1ED17D-1E1E-4299-BF5A-C2E6E270E9AE}"/>
                    </a:ext>
                  </a:extLst>
                </p14:cNvPr>
                <p14:cNvContentPartPr/>
                <p14:nvPr/>
              </p14:nvContentPartPr>
              <p14:xfrm>
                <a:off x="1430359" y="546838"/>
                <a:ext cx="51480" cy="13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1ED17D-1E1E-4299-BF5A-C2E6E270E9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1359" y="538198"/>
                  <a:ext cx="69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87B246-833F-419D-8879-8BD7F219921D}"/>
                    </a:ext>
                  </a:extLst>
                </p14:cNvPr>
                <p14:cNvContentPartPr/>
                <p14:nvPr/>
              </p14:nvContentPartPr>
              <p14:xfrm>
                <a:off x="1534039" y="421918"/>
                <a:ext cx="9360" cy="37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87B246-833F-419D-8879-8BD7F21992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5399" y="413278"/>
                  <a:ext cx="27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DC3F60-D705-47CE-8839-A4DF9736D1D0}"/>
                    </a:ext>
                  </a:extLst>
                </p14:cNvPr>
                <p14:cNvContentPartPr/>
                <p14:nvPr/>
              </p14:nvContentPartPr>
              <p14:xfrm>
                <a:off x="1577959" y="505078"/>
                <a:ext cx="164160" cy="229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DC3F60-D705-47CE-8839-A4DF9736D1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8959" y="496078"/>
                  <a:ext cx="181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A0F236-96CB-4F02-8017-A57BF8CDE178}"/>
                    </a:ext>
                  </a:extLst>
                </p14:cNvPr>
                <p14:cNvContentPartPr/>
                <p14:nvPr/>
              </p14:nvContentPartPr>
              <p14:xfrm>
                <a:off x="2165119" y="574918"/>
                <a:ext cx="50760" cy="9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A0F236-96CB-4F02-8017-A57BF8CDE1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6119" y="566278"/>
                  <a:ext cx="68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9CE12C-6271-4C7C-ACD1-CB3F63440600}"/>
                    </a:ext>
                  </a:extLst>
                </p14:cNvPr>
                <p14:cNvContentPartPr/>
                <p14:nvPr/>
              </p14:nvContentPartPr>
              <p14:xfrm>
                <a:off x="2419999" y="534598"/>
                <a:ext cx="176040" cy="13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9CE12C-6271-4C7C-ACD1-CB3F634406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0999" y="525958"/>
                  <a:ext cx="193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7C9F76-DB3C-4313-9207-57A7E1731152}"/>
                    </a:ext>
                  </a:extLst>
                </p14:cNvPr>
                <p14:cNvContentPartPr/>
                <p14:nvPr/>
              </p14:nvContentPartPr>
              <p14:xfrm>
                <a:off x="3080959" y="527758"/>
                <a:ext cx="12240" cy="16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7C9F76-DB3C-4313-9207-57A7E17311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2319" y="519118"/>
                  <a:ext cx="29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D85C17-009F-4C6A-9D7C-C879B2822A17}"/>
                    </a:ext>
                  </a:extLst>
                </p14:cNvPr>
                <p14:cNvContentPartPr/>
                <p14:nvPr/>
              </p14:nvContentPartPr>
              <p14:xfrm>
                <a:off x="3170599" y="464038"/>
                <a:ext cx="15840" cy="1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D85C17-009F-4C6A-9D7C-C879B2822A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1959" y="455398"/>
                  <a:ext cx="3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A9FD96-DB13-485F-B4BB-B947C754B83F}"/>
                    </a:ext>
                  </a:extLst>
                </p14:cNvPr>
                <p14:cNvContentPartPr/>
                <p14:nvPr/>
              </p14:nvContentPartPr>
              <p14:xfrm>
                <a:off x="3248359" y="511198"/>
                <a:ext cx="173160" cy="11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A9FD96-DB13-485F-B4BB-B947C754B8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9719" y="502198"/>
                  <a:ext cx="190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E05F47-2978-4031-BE7F-64F19C5E6EBA}"/>
                    </a:ext>
                  </a:extLst>
                </p14:cNvPr>
                <p14:cNvContentPartPr/>
                <p14:nvPr/>
              </p14:nvContentPartPr>
              <p14:xfrm>
                <a:off x="3548599" y="504358"/>
                <a:ext cx="108360" cy="15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E05F47-2978-4031-BE7F-64F19C5E6E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9959" y="495358"/>
                  <a:ext cx="12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D7A8E1-1BE8-4EEE-A245-1E28CC903C5E}"/>
                    </a:ext>
                  </a:extLst>
                </p14:cNvPr>
                <p14:cNvContentPartPr/>
                <p14:nvPr/>
              </p14:nvContentPartPr>
              <p14:xfrm>
                <a:off x="3798799" y="263158"/>
                <a:ext cx="163440" cy="35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D7A8E1-1BE8-4EEE-A245-1E28CC903C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0159" y="254518"/>
                  <a:ext cx="181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E8D0EF-05CA-4BEF-8D35-5D458296E7A7}"/>
                    </a:ext>
                  </a:extLst>
                </p14:cNvPr>
                <p14:cNvContentPartPr/>
                <p14:nvPr/>
              </p14:nvContentPartPr>
              <p14:xfrm>
                <a:off x="4112359" y="483118"/>
                <a:ext cx="61560" cy="14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E8D0EF-05CA-4BEF-8D35-5D458296E7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359" y="474478"/>
                  <a:ext cx="79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DE37C8-0C68-4977-B224-0D3B5A454F1D}"/>
                    </a:ext>
                  </a:extLst>
                </p14:cNvPr>
                <p14:cNvContentPartPr/>
                <p14:nvPr/>
              </p14:nvContentPartPr>
              <p14:xfrm>
                <a:off x="4379839" y="398878"/>
                <a:ext cx="104400" cy="27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DE37C8-0C68-4977-B224-0D3B5A454F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1199" y="389878"/>
                  <a:ext cx="122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92A136-08F0-461E-8BAF-D68327173C5F}"/>
                    </a:ext>
                  </a:extLst>
                </p14:cNvPr>
                <p14:cNvContentPartPr/>
                <p14:nvPr/>
              </p14:nvContentPartPr>
              <p14:xfrm>
                <a:off x="987199" y="921958"/>
                <a:ext cx="89640" cy="47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92A136-08F0-461E-8BAF-D68327173C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8199" y="913318"/>
                  <a:ext cx="1072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F85756-F8A7-4A58-84F0-80F8DDE8C9D8}"/>
                    </a:ext>
                  </a:extLst>
                </p14:cNvPr>
                <p14:cNvContentPartPr/>
                <p14:nvPr/>
              </p14:nvContentPartPr>
              <p14:xfrm>
                <a:off x="1174399" y="1164238"/>
                <a:ext cx="30708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F85756-F8A7-4A58-84F0-80F8DDE8C9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5759" y="1155238"/>
                  <a:ext cx="324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B28A7D-46C0-4704-94B0-843E55815835}"/>
                    </a:ext>
                  </a:extLst>
                </p14:cNvPr>
                <p14:cNvContentPartPr/>
                <p14:nvPr/>
              </p14:nvContentPartPr>
              <p14:xfrm>
                <a:off x="1612519" y="1100158"/>
                <a:ext cx="287280" cy="16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B28A7D-46C0-4704-94B0-843E558158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03879" y="1091158"/>
                  <a:ext cx="304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086B1E-9EC5-436A-93AA-3901500EF622}"/>
                    </a:ext>
                  </a:extLst>
                </p14:cNvPr>
                <p14:cNvContentPartPr/>
                <p14:nvPr/>
              </p14:nvContentPartPr>
              <p14:xfrm>
                <a:off x="2165479" y="1082878"/>
                <a:ext cx="117000" cy="7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086B1E-9EC5-436A-93AA-3901500EF6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56839" y="1074238"/>
                  <a:ext cx="134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1225E41-7A45-4306-971B-FDDEB13990A8}"/>
                    </a:ext>
                  </a:extLst>
                </p14:cNvPr>
                <p14:cNvContentPartPr/>
                <p14:nvPr/>
              </p14:nvContentPartPr>
              <p14:xfrm>
                <a:off x="2191759" y="1156678"/>
                <a:ext cx="161640" cy="4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1225E41-7A45-4306-971B-FDDEB13990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82759" y="1148038"/>
                  <a:ext cx="179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99FD90-9EC6-49BF-8322-963EA4195E93}"/>
                    </a:ext>
                  </a:extLst>
                </p14:cNvPr>
                <p14:cNvContentPartPr/>
                <p14:nvPr/>
              </p14:nvContentPartPr>
              <p14:xfrm>
                <a:off x="976039" y="1751758"/>
                <a:ext cx="153360" cy="224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99FD90-9EC6-49BF-8322-963EA4195E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7399" y="1742758"/>
                  <a:ext cx="171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73A005-A9FE-4CDC-9D7D-AD8EBFEE0536}"/>
                    </a:ext>
                  </a:extLst>
                </p14:cNvPr>
                <p14:cNvContentPartPr/>
                <p14:nvPr/>
              </p14:nvContentPartPr>
              <p14:xfrm>
                <a:off x="1046959" y="1668958"/>
                <a:ext cx="274680" cy="55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73A005-A9FE-4CDC-9D7D-AD8EBFEE05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7959" y="1659958"/>
                  <a:ext cx="2923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A45EF4-39B2-4450-A7F5-C40DD91FE51E}"/>
                    </a:ext>
                  </a:extLst>
                </p14:cNvPr>
                <p14:cNvContentPartPr/>
                <p14:nvPr/>
              </p14:nvContentPartPr>
              <p14:xfrm>
                <a:off x="1499839" y="1863718"/>
                <a:ext cx="229320" cy="68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A45EF4-39B2-4450-A7F5-C40DD91FE5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90839" y="1854718"/>
                  <a:ext cx="246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8E2476-4D8E-4E15-AAC7-783E5937C410}"/>
                    </a:ext>
                  </a:extLst>
                </p14:cNvPr>
                <p14:cNvContentPartPr/>
                <p14:nvPr/>
              </p14:nvContentPartPr>
              <p14:xfrm>
                <a:off x="1508839" y="1942918"/>
                <a:ext cx="279000" cy="7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8E2476-4D8E-4E15-AAC7-783E5937C4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839" y="1934278"/>
                  <a:ext cx="296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D5ACED-3032-4718-92F1-67731113696D}"/>
                    </a:ext>
                  </a:extLst>
                </p14:cNvPr>
                <p14:cNvContentPartPr/>
                <p14:nvPr/>
              </p14:nvContentPartPr>
              <p14:xfrm>
                <a:off x="2203639" y="1711078"/>
                <a:ext cx="321840" cy="43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D5ACED-3032-4718-92F1-6773111369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94999" y="1702078"/>
                  <a:ext cx="339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C4E4B4-AA38-4950-8340-E3022D3E4D4D}"/>
                    </a:ext>
                  </a:extLst>
                </p14:cNvPr>
                <p14:cNvContentPartPr/>
                <p14:nvPr/>
              </p14:nvContentPartPr>
              <p14:xfrm>
                <a:off x="2162599" y="1666798"/>
                <a:ext cx="245160" cy="46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C4E4B4-AA38-4950-8340-E3022D3E4D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53959" y="1657798"/>
                  <a:ext cx="2628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D741A8-1BFA-4F29-A04B-35454C9C7149}"/>
                    </a:ext>
                  </a:extLst>
                </p14:cNvPr>
                <p14:cNvContentPartPr/>
                <p14:nvPr/>
              </p14:nvContentPartPr>
              <p14:xfrm>
                <a:off x="2715199" y="1198078"/>
                <a:ext cx="22320" cy="7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D741A8-1BFA-4F29-A04B-35454C9C71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6559" y="1189438"/>
                  <a:ext cx="39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207FF4-505E-47A9-A587-C1FA9CF6F282}"/>
                    </a:ext>
                  </a:extLst>
                </p14:cNvPr>
                <p14:cNvContentPartPr/>
                <p14:nvPr/>
              </p14:nvContentPartPr>
              <p14:xfrm>
                <a:off x="2813119" y="1034998"/>
                <a:ext cx="228240" cy="20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207FF4-505E-47A9-A587-C1FA9CF6F2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04119" y="1025998"/>
                  <a:ext cx="245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2D4A7E-F39C-4FC0-A7FA-642CC11B21D5}"/>
                    </a:ext>
                  </a:extLst>
                </p14:cNvPr>
                <p14:cNvContentPartPr/>
                <p14:nvPr/>
              </p14:nvContentPartPr>
              <p14:xfrm>
                <a:off x="3114079" y="911878"/>
                <a:ext cx="206640" cy="33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2D4A7E-F39C-4FC0-A7FA-642CC11B21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5079" y="902878"/>
                  <a:ext cx="224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3C968E-2557-4B48-A464-B6043B83CD7F}"/>
                    </a:ext>
                  </a:extLst>
                </p14:cNvPr>
                <p14:cNvContentPartPr/>
                <p14:nvPr/>
              </p14:nvContentPartPr>
              <p14:xfrm>
                <a:off x="3486319" y="893158"/>
                <a:ext cx="154080" cy="34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3C968E-2557-4B48-A464-B6043B83C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77679" y="884518"/>
                  <a:ext cx="171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856D13-CB30-46AF-AAB8-73DAF5D350FA}"/>
                    </a:ext>
                  </a:extLst>
                </p14:cNvPr>
                <p14:cNvContentPartPr/>
                <p14:nvPr/>
              </p14:nvContentPartPr>
              <p14:xfrm>
                <a:off x="3772519" y="923038"/>
                <a:ext cx="165960" cy="15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856D13-CB30-46AF-AAB8-73DAF5D350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63519" y="914398"/>
                  <a:ext cx="183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31FD2B-8164-48B3-A41F-226B3EFBB29B}"/>
                    </a:ext>
                  </a:extLst>
                </p14:cNvPr>
                <p14:cNvContentPartPr/>
                <p14:nvPr/>
              </p14:nvContentPartPr>
              <p14:xfrm>
                <a:off x="3876559" y="842038"/>
                <a:ext cx="124200" cy="45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31FD2B-8164-48B3-A41F-226B3EFBB2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7919" y="833038"/>
                  <a:ext cx="1418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85233D-826C-4232-8FB1-8EBB6576DCDF}"/>
                    </a:ext>
                  </a:extLst>
                </p14:cNvPr>
                <p14:cNvContentPartPr/>
                <p14:nvPr/>
              </p14:nvContentPartPr>
              <p14:xfrm>
                <a:off x="4153759" y="1044358"/>
                <a:ext cx="37800" cy="149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85233D-826C-4232-8FB1-8EBB6576DC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45119" y="103571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D4827E-7965-42B5-88DB-667568EF121D}"/>
                    </a:ext>
                  </a:extLst>
                </p14:cNvPr>
                <p14:cNvContentPartPr/>
                <p14:nvPr/>
              </p14:nvContentPartPr>
              <p14:xfrm>
                <a:off x="4241599" y="862198"/>
                <a:ext cx="792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D4827E-7965-42B5-88DB-667568EF12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32599" y="853198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8EE616-C845-438F-8CEF-5715274F795F}"/>
                    </a:ext>
                  </a:extLst>
                </p14:cNvPr>
                <p14:cNvContentPartPr/>
                <p14:nvPr/>
              </p14:nvContentPartPr>
              <p14:xfrm>
                <a:off x="4335919" y="987118"/>
                <a:ext cx="217080" cy="19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8EE616-C845-438F-8CEF-5715274F79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7279" y="978478"/>
                  <a:ext cx="234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E95286-1200-43A5-9B1B-BA332BA6AC23}"/>
                    </a:ext>
                  </a:extLst>
                </p14:cNvPr>
                <p14:cNvContentPartPr/>
                <p14:nvPr/>
              </p14:nvContentPartPr>
              <p14:xfrm>
                <a:off x="2839039" y="1583278"/>
                <a:ext cx="175320" cy="36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E95286-1200-43A5-9B1B-BA332BA6AC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0039" y="1574638"/>
                  <a:ext cx="192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7C26E5-0A24-4695-A450-18F0F9411105}"/>
                    </a:ext>
                  </a:extLst>
                </p14:cNvPr>
                <p14:cNvContentPartPr/>
                <p14:nvPr/>
              </p14:nvContentPartPr>
              <p14:xfrm>
                <a:off x="3087799" y="1818718"/>
                <a:ext cx="26280" cy="53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7C26E5-0A24-4695-A450-18F0F94111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9159" y="1809718"/>
                  <a:ext cx="4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949513-64F6-4753-9021-7F90F09831BA}"/>
                    </a:ext>
                  </a:extLst>
                </p14:cNvPr>
                <p14:cNvContentPartPr/>
                <p14:nvPr/>
              </p14:nvContentPartPr>
              <p14:xfrm>
                <a:off x="3253759" y="1651678"/>
                <a:ext cx="1270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949513-64F6-4753-9021-7F90F09831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5119" y="1642678"/>
                  <a:ext cx="144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2A5D59-D272-4E8B-9733-DB0D8CA6FEBC}"/>
                    </a:ext>
                  </a:extLst>
                </p14:cNvPr>
                <p14:cNvContentPartPr/>
                <p14:nvPr/>
              </p14:nvContentPartPr>
              <p14:xfrm>
                <a:off x="3515119" y="1550158"/>
                <a:ext cx="126360" cy="32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2A5D59-D272-4E8B-9733-DB0D8CA6FE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06119" y="1541518"/>
                  <a:ext cx="14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41ACD7-1940-4E8E-875D-6A3D17AAF03D}"/>
                    </a:ext>
                  </a:extLst>
                </p14:cNvPr>
                <p14:cNvContentPartPr/>
                <p14:nvPr/>
              </p14:nvContentPartPr>
              <p14:xfrm>
                <a:off x="3750559" y="1541878"/>
                <a:ext cx="156240" cy="24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41ACD7-1940-4E8E-875D-6A3D17AAF0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41919" y="1533238"/>
                  <a:ext cx="173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DEFF1B-D451-4FF2-81C4-8BA410DE85AB}"/>
                    </a:ext>
                  </a:extLst>
                </p14:cNvPr>
                <p14:cNvContentPartPr/>
                <p14:nvPr/>
              </p14:nvContentPartPr>
              <p14:xfrm>
                <a:off x="3968719" y="1506958"/>
                <a:ext cx="161640" cy="20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DEFF1B-D451-4FF2-81C4-8BA410DE85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59719" y="1497958"/>
                  <a:ext cx="179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171BB8-CED8-4FB9-AB6D-1260F0EFDD27}"/>
                    </a:ext>
                  </a:extLst>
                </p14:cNvPr>
                <p14:cNvContentPartPr/>
                <p14:nvPr/>
              </p14:nvContentPartPr>
              <p14:xfrm>
                <a:off x="4028119" y="1498318"/>
                <a:ext cx="136080" cy="29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171BB8-CED8-4FB9-AB6D-1260F0EFDD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19119" y="1489678"/>
                  <a:ext cx="1537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C9DD2E-60DA-481E-BDD8-2CECE44F8119}"/>
                    </a:ext>
                  </a:extLst>
                </p14:cNvPr>
                <p14:cNvContentPartPr/>
                <p14:nvPr/>
              </p14:nvContentPartPr>
              <p14:xfrm>
                <a:off x="4200559" y="1383118"/>
                <a:ext cx="151560" cy="543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C9DD2E-60DA-481E-BDD8-2CECE44F8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91919" y="1374118"/>
                  <a:ext cx="169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2AF14E-CCD6-4023-ACD3-F76B07091552}"/>
                    </a:ext>
                  </a:extLst>
                </p14:cNvPr>
                <p14:cNvContentPartPr/>
                <p14:nvPr/>
              </p14:nvContentPartPr>
              <p14:xfrm>
                <a:off x="4582879" y="1696318"/>
                <a:ext cx="25200" cy="1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2AF14E-CCD6-4023-ACD3-F76B070915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73879" y="1687318"/>
                  <a:ext cx="4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D2BFF9-D36D-4430-AA3A-D4A3589DA866}"/>
                    </a:ext>
                  </a:extLst>
                </p14:cNvPr>
                <p14:cNvContentPartPr/>
                <p14:nvPr/>
              </p14:nvContentPartPr>
              <p14:xfrm>
                <a:off x="4534279" y="1680478"/>
                <a:ext cx="25560" cy="10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D2BFF9-D36D-4430-AA3A-D4A3589DA8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25639" y="1671478"/>
                  <a:ext cx="43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A09DE4-F88B-474F-A4A8-28F5D13D7674}"/>
                    </a:ext>
                  </a:extLst>
                </p14:cNvPr>
                <p14:cNvContentPartPr/>
                <p14:nvPr/>
              </p14:nvContentPartPr>
              <p14:xfrm>
                <a:off x="4572439" y="1581478"/>
                <a:ext cx="13680" cy="21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A09DE4-F88B-474F-A4A8-28F5D13D76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63799" y="1572838"/>
                  <a:ext cx="31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016F9D-E31E-4CBC-BF9D-368BFB9CE1E1}"/>
                    </a:ext>
                  </a:extLst>
                </p14:cNvPr>
                <p14:cNvContentPartPr/>
                <p14:nvPr/>
              </p14:nvContentPartPr>
              <p14:xfrm>
                <a:off x="4640839" y="1653478"/>
                <a:ext cx="329400" cy="20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016F9D-E31E-4CBC-BF9D-368BFB9CE1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31839" y="1644478"/>
                  <a:ext cx="347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B89F68-2E16-4DB8-A472-E7839ADD1302}"/>
                    </a:ext>
                  </a:extLst>
                </p14:cNvPr>
                <p14:cNvContentPartPr/>
                <p14:nvPr/>
              </p14:nvContentPartPr>
              <p14:xfrm>
                <a:off x="907999" y="2607118"/>
                <a:ext cx="345960" cy="29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B89F68-2E16-4DB8-A472-E7839ADD13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8999" y="2598118"/>
                  <a:ext cx="363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95B6CC-1B29-4E96-87F0-0F59C62AD89C}"/>
                    </a:ext>
                  </a:extLst>
                </p14:cNvPr>
                <p14:cNvContentPartPr/>
                <p14:nvPr/>
              </p14:nvContentPartPr>
              <p14:xfrm>
                <a:off x="1835719" y="2589118"/>
                <a:ext cx="151560" cy="64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95B6CC-1B29-4E96-87F0-0F59C62AD8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27079" y="2580478"/>
                  <a:ext cx="169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B844F6E-D508-49B2-B409-0BF7CE30731F}"/>
                    </a:ext>
                  </a:extLst>
                </p14:cNvPr>
                <p14:cNvContentPartPr/>
                <p14:nvPr/>
              </p14:nvContentPartPr>
              <p14:xfrm>
                <a:off x="1933999" y="2719078"/>
                <a:ext cx="73080" cy="20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B844F6E-D508-49B2-B409-0BF7CE3073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24999" y="2710438"/>
                  <a:ext cx="90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6C207C-5EC8-4605-9951-E5EE4AF6FD6C}"/>
                    </a:ext>
                  </a:extLst>
                </p14:cNvPr>
                <p14:cNvContentPartPr/>
                <p14:nvPr/>
              </p14:nvContentPartPr>
              <p14:xfrm>
                <a:off x="2416399" y="2655358"/>
                <a:ext cx="13680" cy="54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6C207C-5EC8-4605-9951-E5EE4AF6FD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07759" y="2646718"/>
                  <a:ext cx="31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78B9A6-51C2-46C7-9A9F-1D3882864352}"/>
                    </a:ext>
                  </a:extLst>
                </p14:cNvPr>
                <p14:cNvContentPartPr/>
                <p14:nvPr/>
              </p14:nvContentPartPr>
              <p14:xfrm>
                <a:off x="2566879" y="2545198"/>
                <a:ext cx="133200" cy="15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78B9A6-51C2-46C7-9A9F-1D38828643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57879" y="2536198"/>
                  <a:ext cx="150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EA791B-4E4A-430E-8E52-A6966AB44308}"/>
                    </a:ext>
                  </a:extLst>
                </p14:cNvPr>
                <p14:cNvContentPartPr/>
                <p14:nvPr/>
              </p14:nvContentPartPr>
              <p14:xfrm>
                <a:off x="2833999" y="2393998"/>
                <a:ext cx="179280" cy="32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EA791B-4E4A-430E-8E52-A6966AB443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4999" y="2384998"/>
                  <a:ext cx="196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ADB0B2-A2AB-4152-92B2-37C609C7AFC3}"/>
                    </a:ext>
                  </a:extLst>
                </p14:cNvPr>
                <p14:cNvContentPartPr/>
                <p14:nvPr/>
              </p14:nvContentPartPr>
              <p14:xfrm>
                <a:off x="3098239" y="2334238"/>
                <a:ext cx="212400" cy="36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ADB0B2-A2AB-4152-92B2-37C609C7AF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89239" y="2325238"/>
                  <a:ext cx="2300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321C38-739D-49AC-9692-6B7FB70EB2C5}"/>
                    </a:ext>
                  </a:extLst>
                </p14:cNvPr>
                <p14:cNvContentPartPr/>
                <p14:nvPr/>
              </p14:nvContentPartPr>
              <p14:xfrm>
                <a:off x="3396319" y="2315518"/>
                <a:ext cx="164520" cy="18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321C38-739D-49AC-9692-6B7FB70EB2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87679" y="2306518"/>
                  <a:ext cx="182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BB37DA-E1EE-41FA-91BC-2864D442F66D}"/>
                    </a:ext>
                  </a:extLst>
                </p14:cNvPr>
                <p14:cNvContentPartPr/>
                <p14:nvPr/>
              </p14:nvContentPartPr>
              <p14:xfrm>
                <a:off x="3504319" y="2229838"/>
                <a:ext cx="205560" cy="407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BB37DA-E1EE-41FA-91BC-2864D442F6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95319" y="2220838"/>
                  <a:ext cx="2232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346873-7576-4C45-9328-70DB4AA00542}"/>
                    </a:ext>
                  </a:extLst>
                </p14:cNvPr>
                <p14:cNvContentPartPr/>
                <p14:nvPr/>
              </p14:nvContentPartPr>
              <p14:xfrm>
                <a:off x="3712039" y="2300038"/>
                <a:ext cx="433800" cy="340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346873-7576-4C45-9328-70DB4AA005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03399" y="2291398"/>
                  <a:ext cx="451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391957-4D8E-4691-BEBD-6057DBF12381}"/>
                    </a:ext>
                  </a:extLst>
                </p14:cNvPr>
                <p14:cNvContentPartPr/>
                <p14:nvPr/>
              </p14:nvContentPartPr>
              <p14:xfrm>
                <a:off x="4180039" y="2485078"/>
                <a:ext cx="245520" cy="20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391957-4D8E-4691-BEBD-6057DBF123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71399" y="2476438"/>
                  <a:ext cx="263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E51886-F0FE-4124-B01A-0D460636DE73}"/>
                    </a:ext>
                  </a:extLst>
                </p14:cNvPr>
                <p14:cNvContentPartPr/>
                <p14:nvPr/>
              </p14:nvContentPartPr>
              <p14:xfrm>
                <a:off x="4236919" y="2521438"/>
                <a:ext cx="147600" cy="183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E51886-F0FE-4124-B01A-0D460636DE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28279" y="2512798"/>
                  <a:ext cx="165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9E17E83-0D6A-4BAD-8DFE-93A433719341}"/>
                    </a:ext>
                  </a:extLst>
                </p14:cNvPr>
                <p14:cNvContentPartPr/>
                <p14:nvPr/>
              </p14:nvContentPartPr>
              <p14:xfrm>
                <a:off x="920599" y="3298318"/>
                <a:ext cx="497880" cy="375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9E17E83-0D6A-4BAD-8DFE-93A4337193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599" y="3289318"/>
                  <a:ext cx="515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AE5F47-852C-4C6E-8CEA-2170FEAF7148}"/>
                    </a:ext>
                  </a:extLst>
                </p14:cNvPr>
                <p14:cNvContentPartPr/>
                <p14:nvPr/>
              </p14:nvContentPartPr>
              <p14:xfrm>
                <a:off x="1599559" y="3117598"/>
                <a:ext cx="130680" cy="195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AE5F47-852C-4C6E-8CEA-2170FEAF71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0919" y="3108958"/>
                  <a:ext cx="148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E254D4-D67F-4F65-A901-2CFFC4C94A3C}"/>
                    </a:ext>
                  </a:extLst>
                </p14:cNvPr>
                <p14:cNvContentPartPr/>
                <p14:nvPr/>
              </p14:nvContentPartPr>
              <p14:xfrm>
                <a:off x="1370959" y="3614038"/>
                <a:ext cx="102960" cy="132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BE254D4-D67F-4F65-A901-2CFFC4C94A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61959" y="3605398"/>
                  <a:ext cx="120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B43FD8-EF82-4592-B6AE-C5371CBBAE54}"/>
                    </a:ext>
                  </a:extLst>
                </p14:cNvPr>
                <p14:cNvContentPartPr/>
                <p14:nvPr/>
              </p14:nvContentPartPr>
              <p14:xfrm>
                <a:off x="1425319" y="3606118"/>
                <a:ext cx="120960" cy="513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B43FD8-EF82-4592-B6AE-C5371CBBAE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16319" y="3597478"/>
                  <a:ext cx="138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08C581-62C7-4159-B126-EB3668D4145D}"/>
                    </a:ext>
                  </a:extLst>
                </p14:cNvPr>
                <p14:cNvContentPartPr/>
                <p14:nvPr/>
              </p14:nvContentPartPr>
              <p14:xfrm>
                <a:off x="2016439" y="3337918"/>
                <a:ext cx="144000" cy="40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08C581-62C7-4159-B126-EB3668D4145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7439" y="3328918"/>
                  <a:ext cx="161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FE7482-6B22-4356-A789-BA4760C3231F}"/>
                    </a:ext>
                  </a:extLst>
                </p14:cNvPr>
                <p14:cNvContentPartPr/>
                <p14:nvPr/>
              </p14:nvContentPartPr>
              <p14:xfrm>
                <a:off x="2058559" y="3443038"/>
                <a:ext cx="155880" cy="29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FE7482-6B22-4356-A789-BA4760C323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49559" y="3434038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9FAFF8-ED9C-4257-A673-C2E984913BFD}"/>
                    </a:ext>
                  </a:extLst>
                </p14:cNvPr>
                <p14:cNvContentPartPr/>
                <p14:nvPr/>
              </p14:nvContentPartPr>
              <p14:xfrm>
                <a:off x="2701519" y="3448078"/>
                <a:ext cx="11160" cy="18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9FAFF8-ED9C-4257-A673-C2E984913B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2519" y="3439438"/>
                  <a:ext cx="2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C5581C-C951-4A61-90FB-2138436995C8}"/>
                    </a:ext>
                  </a:extLst>
                </p14:cNvPr>
                <p14:cNvContentPartPr/>
                <p14:nvPr/>
              </p14:nvContentPartPr>
              <p14:xfrm>
                <a:off x="2814559" y="3284638"/>
                <a:ext cx="155160" cy="177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C5581C-C951-4A61-90FB-2138436995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05559" y="3275998"/>
                  <a:ext cx="172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8F4280-B80A-4BEB-8308-BB2582CC149D}"/>
                    </a:ext>
                  </a:extLst>
                </p14:cNvPr>
                <p14:cNvContentPartPr/>
                <p14:nvPr/>
              </p14:nvContentPartPr>
              <p14:xfrm>
                <a:off x="3092839" y="3197518"/>
                <a:ext cx="177480" cy="25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8F4280-B80A-4BEB-8308-BB2582CC14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84199" y="3188878"/>
                  <a:ext cx="195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33EB7C-3AB7-41E8-991F-7B7D8AAA2627}"/>
                    </a:ext>
                  </a:extLst>
                </p14:cNvPr>
                <p14:cNvContentPartPr/>
                <p14:nvPr/>
              </p14:nvContentPartPr>
              <p14:xfrm>
                <a:off x="3380479" y="3161518"/>
                <a:ext cx="166320" cy="28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33EB7C-3AB7-41E8-991F-7B7D8AAA26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71479" y="3152518"/>
                  <a:ext cx="183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6DB44E4-FE0F-4962-985B-1B682356BA4D}"/>
                    </a:ext>
                  </a:extLst>
                </p14:cNvPr>
                <p14:cNvContentPartPr/>
                <p14:nvPr/>
              </p14:nvContentPartPr>
              <p14:xfrm>
                <a:off x="3666679" y="3128758"/>
                <a:ext cx="147240" cy="173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6DB44E4-FE0F-4962-985B-1B682356BA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57679" y="3119758"/>
                  <a:ext cx="164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915004-ACDE-4C40-85B6-62A348349CCD}"/>
                    </a:ext>
                  </a:extLst>
                </p14:cNvPr>
                <p14:cNvContentPartPr/>
                <p14:nvPr/>
              </p14:nvContentPartPr>
              <p14:xfrm>
                <a:off x="3711679" y="3082678"/>
                <a:ext cx="139680" cy="446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915004-ACDE-4C40-85B6-62A348349C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02679" y="3074038"/>
                  <a:ext cx="157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314C69-D397-4548-AE7D-60C40A7F2433}"/>
                    </a:ext>
                  </a:extLst>
                </p14:cNvPr>
                <p14:cNvContentPartPr/>
                <p14:nvPr/>
              </p14:nvContentPartPr>
              <p14:xfrm>
                <a:off x="2550679" y="3201478"/>
                <a:ext cx="93600" cy="443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314C69-D397-4548-AE7D-60C40A7F24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42039" y="3192478"/>
                  <a:ext cx="1112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D2F624-1784-4B22-8C1D-B99F4490570A}"/>
                    </a:ext>
                  </a:extLst>
                </p14:cNvPr>
                <p14:cNvContentPartPr/>
                <p14:nvPr/>
              </p14:nvContentPartPr>
              <p14:xfrm>
                <a:off x="3770719" y="3014638"/>
                <a:ext cx="270000" cy="562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D2F624-1784-4B22-8C1D-B99F449057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62079" y="3005638"/>
                  <a:ext cx="2876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7BEBCFB-8949-486A-BDA4-A3D0247BD0AD}"/>
                    </a:ext>
                  </a:extLst>
                </p14:cNvPr>
                <p14:cNvContentPartPr/>
                <p14:nvPr/>
              </p14:nvContentPartPr>
              <p14:xfrm>
                <a:off x="4079959" y="2834638"/>
                <a:ext cx="150840" cy="19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7BEBCFB-8949-486A-BDA4-A3D0247BD0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71319" y="2825998"/>
                  <a:ext cx="168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6DA818-7B44-420C-B395-571CDE861A72}"/>
                    </a:ext>
                  </a:extLst>
                </p14:cNvPr>
                <p14:cNvContentPartPr/>
                <p14:nvPr/>
              </p14:nvContentPartPr>
              <p14:xfrm>
                <a:off x="4333039" y="3025078"/>
                <a:ext cx="531360" cy="363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6DA818-7B44-420C-B395-571CDE861A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24039" y="3016078"/>
                  <a:ext cx="549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5738B-1999-44B2-B12A-72509E997608}"/>
                    </a:ext>
                  </a:extLst>
                </p14:cNvPr>
                <p14:cNvContentPartPr/>
                <p14:nvPr/>
              </p14:nvContentPartPr>
              <p14:xfrm>
                <a:off x="4630759" y="3437998"/>
                <a:ext cx="197640" cy="231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5738B-1999-44B2-B12A-72509E9976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21759" y="3428998"/>
                  <a:ext cx="215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66BC72-36E1-4038-8047-CE94E8C5CDAC}"/>
                    </a:ext>
                  </a:extLst>
                </p14:cNvPr>
                <p14:cNvContentPartPr/>
                <p14:nvPr/>
              </p14:nvContentPartPr>
              <p14:xfrm>
                <a:off x="4640839" y="3458878"/>
                <a:ext cx="14256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66BC72-36E1-4038-8047-CE94E8C5CD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31839" y="3450238"/>
                  <a:ext cx="160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92F78D-B9D3-4187-9E41-5C2FCB32086B}"/>
                    </a:ext>
                  </a:extLst>
                </p14:cNvPr>
                <p14:cNvContentPartPr/>
                <p14:nvPr/>
              </p14:nvContentPartPr>
              <p14:xfrm>
                <a:off x="5035399" y="2807998"/>
                <a:ext cx="236880" cy="19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92F78D-B9D3-4187-9E41-5C2FCB3208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26759" y="2799358"/>
                  <a:ext cx="25452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E832A1A-7E61-46B7-A1CE-283E8ACAE537}"/>
                  </a:ext>
                </a:extLst>
              </p14:cNvPr>
              <p14:cNvContentPartPr/>
              <p14:nvPr/>
            </p14:nvContentPartPr>
            <p14:xfrm>
              <a:off x="205279" y="498598"/>
              <a:ext cx="212040" cy="219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E832A1A-7E61-46B7-A1CE-283E8ACAE5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6279" y="489598"/>
                <a:ext cx="2296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24E3E4D-7D26-4C76-9CF9-72A37BDC7278}"/>
                  </a:ext>
                </a:extLst>
              </p14:cNvPr>
              <p14:cNvContentPartPr/>
              <p14:nvPr/>
            </p14:nvContentPartPr>
            <p14:xfrm>
              <a:off x="445399" y="344158"/>
              <a:ext cx="210600" cy="623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24E3E4D-7D26-4C76-9CF9-72A37BDC727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6759" y="335158"/>
                <a:ext cx="228240" cy="64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75C72D5-DD4C-4D5B-8568-9B3EE0F5734D}"/>
              </a:ext>
            </a:extLst>
          </p:cNvPr>
          <p:cNvGrpSpPr/>
          <p:nvPr/>
        </p:nvGrpSpPr>
        <p:grpSpPr>
          <a:xfrm>
            <a:off x="400039" y="4077358"/>
            <a:ext cx="533160" cy="522360"/>
            <a:chOff x="400039" y="4077358"/>
            <a:chExt cx="5331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69E20B-83D1-4CB9-A57C-9FE1CC8EB3FC}"/>
                    </a:ext>
                  </a:extLst>
                </p14:cNvPr>
                <p14:cNvContentPartPr/>
                <p14:nvPr/>
              </p14:nvContentPartPr>
              <p14:xfrm>
                <a:off x="400039" y="4356358"/>
                <a:ext cx="161280" cy="212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69E20B-83D1-4CB9-A57C-9FE1CC8EB3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1039" y="4347718"/>
                  <a:ext cx="178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2F2C99-61DA-4F92-AC31-D6939CA26B2E}"/>
                    </a:ext>
                  </a:extLst>
                </p14:cNvPr>
                <p14:cNvContentPartPr/>
                <p14:nvPr/>
              </p14:nvContentPartPr>
              <p14:xfrm>
                <a:off x="478519" y="4098598"/>
                <a:ext cx="228600" cy="45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2F2C99-61DA-4F92-AC31-D6939CA26B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9879" y="4089958"/>
                  <a:ext cx="2462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B1C6B2-A2EB-4AA2-BA4E-4EB9B5FE9740}"/>
                    </a:ext>
                  </a:extLst>
                </p14:cNvPr>
                <p14:cNvContentPartPr/>
                <p14:nvPr/>
              </p14:nvContentPartPr>
              <p14:xfrm>
                <a:off x="807559" y="4077358"/>
                <a:ext cx="125640" cy="52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B1C6B2-A2EB-4AA2-BA4E-4EB9B5FE974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8559" y="4068358"/>
                  <a:ext cx="14328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350DD7-9D2B-45B0-816D-3FF1D7F770B8}"/>
              </a:ext>
            </a:extLst>
          </p:cNvPr>
          <p:cNvGrpSpPr/>
          <p:nvPr/>
        </p:nvGrpSpPr>
        <p:grpSpPr>
          <a:xfrm>
            <a:off x="1428919" y="4140358"/>
            <a:ext cx="807120" cy="381960"/>
            <a:chOff x="1428919" y="4140358"/>
            <a:chExt cx="8071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AF4A58-D82E-4F9E-8A4F-48C08385D1DE}"/>
                    </a:ext>
                  </a:extLst>
                </p14:cNvPr>
                <p14:cNvContentPartPr/>
                <p14:nvPr/>
              </p14:nvContentPartPr>
              <p14:xfrm>
                <a:off x="1431439" y="4140358"/>
                <a:ext cx="362880" cy="381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AF4A58-D82E-4F9E-8A4F-48C08385D1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2439" y="4131358"/>
                  <a:ext cx="380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D6EC4C-7770-4139-88C2-2C257670D41F}"/>
                    </a:ext>
                  </a:extLst>
                </p14:cNvPr>
                <p14:cNvContentPartPr/>
                <p14:nvPr/>
              </p14:nvContentPartPr>
              <p14:xfrm>
                <a:off x="1428919" y="4214878"/>
                <a:ext cx="80712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D6EC4C-7770-4139-88C2-2C257670D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20279" y="4205878"/>
                  <a:ext cx="82476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D9104A4-A5A7-4B9B-B4BC-B44A6E08B718}"/>
              </a:ext>
            </a:extLst>
          </p:cNvPr>
          <p:cNvGrpSpPr/>
          <p:nvPr/>
        </p:nvGrpSpPr>
        <p:grpSpPr>
          <a:xfrm>
            <a:off x="2719879" y="3972598"/>
            <a:ext cx="936000" cy="618120"/>
            <a:chOff x="2719879" y="3972598"/>
            <a:chExt cx="9360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645005-C00A-4201-AEB1-49C365666DCB}"/>
                    </a:ext>
                  </a:extLst>
                </p14:cNvPr>
                <p14:cNvContentPartPr/>
                <p14:nvPr/>
              </p14:nvContentPartPr>
              <p14:xfrm>
                <a:off x="2719879" y="4080238"/>
                <a:ext cx="265320" cy="31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645005-C00A-4201-AEB1-49C365666D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1239" y="4071238"/>
                  <a:ext cx="282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C623E04-10F8-4EEA-BF4E-B64A7985C69E}"/>
                    </a:ext>
                  </a:extLst>
                </p14:cNvPr>
                <p14:cNvContentPartPr/>
                <p14:nvPr/>
              </p14:nvContentPartPr>
              <p14:xfrm>
                <a:off x="2735359" y="3972598"/>
                <a:ext cx="217080" cy="42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C623E04-10F8-4EEA-BF4E-B64A7985C6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26359" y="3963598"/>
                  <a:ext cx="234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A5B45C-C580-4C9B-9413-452B80274777}"/>
                    </a:ext>
                  </a:extLst>
                </p14:cNvPr>
                <p14:cNvContentPartPr/>
                <p14:nvPr/>
              </p14:nvContentPartPr>
              <p14:xfrm>
                <a:off x="3138199" y="4397758"/>
                <a:ext cx="33480" cy="19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A5B45C-C580-4C9B-9413-452B802747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29199" y="4389118"/>
                  <a:ext cx="51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CF52EE-CD55-4E42-86E1-0F1704D3A6A2}"/>
                    </a:ext>
                  </a:extLst>
                </p14:cNvPr>
                <p14:cNvContentPartPr/>
                <p14:nvPr/>
              </p14:nvContentPartPr>
              <p14:xfrm>
                <a:off x="3366439" y="4193278"/>
                <a:ext cx="289440" cy="68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CF52EE-CD55-4E42-86E1-0F1704D3A6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57799" y="4184278"/>
                  <a:ext cx="307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E7C3FD-B2C1-4BC9-924C-F9EE7F5E2F60}"/>
                    </a:ext>
                  </a:extLst>
                </p14:cNvPr>
                <p14:cNvContentPartPr/>
                <p14:nvPr/>
              </p14:nvContentPartPr>
              <p14:xfrm>
                <a:off x="3483439" y="4023358"/>
                <a:ext cx="29520" cy="29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E7C3FD-B2C1-4BC9-924C-F9EE7F5E2F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74439" y="4014718"/>
                  <a:ext cx="4716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6702772-4C97-4FD5-8ACD-53C2C9BAD011}"/>
              </a:ext>
            </a:extLst>
          </p:cNvPr>
          <p:cNvGrpSpPr/>
          <p:nvPr/>
        </p:nvGrpSpPr>
        <p:grpSpPr>
          <a:xfrm>
            <a:off x="3885559" y="3911758"/>
            <a:ext cx="1653840" cy="538920"/>
            <a:chOff x="3885559" y="3911758"/>
            <a:chExt cx="16538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CC7B5E-134E-4B16-B15D-D00199DD36DB}"/>
                    </a:ext>
                  </a:extLst>
                </p14:cNvPr>
                <p14:cNvContentPartPr/>
                <p14:nvPr/>
              </p14:nvContentPartPr>
              <p14:xfrm>
                <a:off x="3894559" y="4056478"/>
                <a:ext cx="234720" cy="24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CC7B5E-134E-4B16-B15D-D00199DD36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85559" y="4047838"/>
                  <a:ext cx="252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DBE4F95-64E0-4BC2-AD1E-A34316CCC912}"/>
                    </a:ext>
                  </a:extLst>
                </p14:cNvPr>
                <p14:cNvContentPartPr/>
                <p14:nvPr/>
              </p14:nvContentPartPr>
              <p14:xfrm>
                <a:off x="3885559" y="4045678"/>
                <a:ext cx="199440" cy="298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DBE4F95-64E0-4BC2-AD1E-A34316CCC9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76919" y="4037038"/>
                  <a:ext cx="217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507B9-AC4B-452B-9551-B4D9C2BC16FA}"/>
                    </a:ext>
                  </a:extLst>
                </p14:cNvPr>
                <p14:cNvContentPartPr/>
                <p14:nvPr/>
              </p14:nvContentPartPr>
              <p14:xfrm>
                <a:off x="4231879" y="4276438"/>
                <a:ext cx="244800" cy="17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507B9-AC4B-452B-9551-B4D9C2BC16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23239" y="4267798"/>
                  <a:ext cx="262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9329508-01E0-4065-B076-EC0006315893}"/>
                    </a:ext>
                  </a:extLst>
                </p14:cNvPr>
                <p14:cNvContentPartPr/>
                <p14:nvPr/>
              </p14:nvContentPartPr>
              <p14:xfrm>
                <a:off x="4535719" y="4096078"/>
                <a:ext cx="335520" cy="82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9329508-01E0-4065-B076-EC000631589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27079" y="4087438"/>
                  <a:ext cx="353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1985164-0F3C-4372-A687-02F976B279E5}"/>
                    </a:ext>
                  </a:extLst>
                </p14:cNvPr>
                <p14:cNvContentPartPr/>
                <p14:nvPr/>
              </p14:nvContentPartPr>
              <p14:xfrm>
                <a:off x="4671079" y="3979438"/>
                <a:ext cx="34560" cy="27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1985164-0F3C-4372-A687-02F976B279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2079" y="3970798"/>
                  <a:ext cx="52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7AE4214-472B-4254-ADC0-8EC2E92E5E54}"/>
                    </a:ext>
                  </a:extLst>
                </p14:cNvPr>
                <p14:cNvContentPartPr/>
                <p14:nvPr/>
              </p14:nvContentPartPr>
              <p14:xfrm>
                <a:off x="5007679" y="3991678"/>
                <a:ext cx="308160" cy="253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7AE4214-472B-4254-ADC0-8EC2E92E5E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99039" y="3982678"/>
                  <a:ext cx="325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3455FB-82ED-4A13-9F9F-F93C3E0FBF51}"/>
                    </a:ext>
                  </a:extLst>
                </p14:cNvPr>
                <p14:cNvContentPartPr/>
                <p14:nvPr/>
              </p14:nvContentPartPr>
              <p14:xfrm>
                <a:off x="5017759" y="3911758"/>
                <a:ext cx="234720" cy="396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3455FB-82ED-4A13-9F9F-F93C3E0FBF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09119" y="3903118"/>
                  <a:ext cx="252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19CEAB-6DE7-48B9-99CD-727AE4C28DDC}"/>
                    </a:ext>
                  </a:extLst>
                </p14:cNvPr>
                <p14:cNvContentPartPr/>
                <p14:nvPr/>
              </p14:nvContentPartPr>
              <p14:xfrm>
                <a:off x="5394679" y="4192198"/>
                <a:ext cx="144720" cy="250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19CEAB-6DE7-48B9-99CD-727AE4C28D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85679" y="4183198"/>
                  <a:ext cx="16236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BC01C3-D14D-4506-90B4-405690C0E50C}"/>
              </a:ext>
            </a:extLst>
          </p:cNvPr>
          <p:cNvGrpSpPr/>
          <p:nvPr/>
        </p:nvGrpSpPr>
        <p:grpSpPr>
          <a:xfrm>
            <a:off x="6629119" y="3772078"/>
            <a:ext cx="671760" cy="455760"/>
            <a:chOff x="6629119" y="3772078"/>
            <a:chExt cx="6717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63A1E1-E37E-473E-9250-35A48E687E6E}"/>
                    </a:ext>
                  </a:extLst>
                </p14:cNvPr>
                <p14:cNvContentPartPr/>
                <p14:nvPr/>
              </p14:nvContentPartPr>
              <p14:xfrm>
                <a:off x="6629119" y="3774598"/>
                <a:ext cx="271080" cy="453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63A1E1-E37E-473E-9250-35A48E687E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20119" y="3765958"/>
                  <a:ext cx="288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EC89574-9B92-43E4-9D0E-220B2086D3FD}"/>
                    </a:ext>
                  </a:extLst>
                </p14:cNvPr>
                <p14:cNvContentPartPr/>
                <p14:nvPr/>
              </p14:nvContentPartPr>
              <p14:xfrm>
                <a:off x="6954199" y="3999958"/>
                <a:ext cx="74880" cy="12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EC89574-9B92-43E4-9D0E-220B2086D3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45559" y="3990958"/>
                  <a:ext cx="92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47140B-CD0B-4302-991A-3E052CE3CAE9}"/>
                    </a:ext>
                  </a:extLst>
                </p14:cNvPr>
                <p14:cNvContentPartPr/>
                <p14:nvPr/>
              </p14:nvContentPartPr>
              <p14:xfrm>
                <a:off x="7061119" y="3772078"/>
                <a:ext cx="47520" cy="46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47140B-CD0B-4302-991A-3E052CE3CA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2479" y="3763438"/>
                  <a:ext cx="65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4D70A8-71B5-4A8A-894A-84546530526D}"/>
                    </a:ext>
                  </a:extLst>
                </p14:cNvPr>
                <p14:cNvContentPartPr/>
                <p14:nvPr/>
              </p14:nvContentPartPr>
              <p14:xfrm>
                <a:off x="7095679" y="3952798"/>
                <a:ext cx="205200" cy="178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4D70A8-71B5-4A8A-894A-84546530526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86679" y="3943798"/>
                  <a:ext cx="22284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5869A28-A43D-4A5F-9240-7FC46A76E0FF}"/>
                  </a:ext>
                </a:extLst>
              </p14:cNvPr>
              <p14:cNvContentPartPr/>
              <p14:nvPr/>
            </p14:nvContentPartPr>
            <p14:xfrm>
              <a:off x="7526239" y="4095358"/>
              <a:ext cx="15120" cy="25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5869A28-A43D-4A5F-9240-7FC46A76E0F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17239" y="4086718"/>
                <a:ext cx="327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FC395-297D-4AE0-A42B-33E7658F8C9E}"/>
              </a:ext>
            </a:extLst>
          </p:cNvPr>
          <p:cNvGrpSpPr/>
          <p:nvPr/>
        </p:nvGrpSpPr>
        <p:grpSpPr>
          <a:xfrm>
            <a:off x="7842319" y="3592438"/>
            <a:ext cx="1063440" cy="661680"/>
            <a:chOff x="7842319" y="3592438"/>
            <a:chExt cx="106344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B40CF6B-704F-4529-A7A7-78C94C821A49}"/>
                    </a:ext>
                  </a:extLst>
                </p14:cNvPr>
                <p14:cNvContentPartPr/>
                <p14:nvPr/>
              </p14:nvContentPartPr>
              <p14:xfrm>
                <a:off x="7842319" y="3914278"/>
                <a:ext cx="324360" cy="162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B40CF6B-704F-4529-A7A7-78C94C821A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33319" y="3905278"/>
                  <a:ext cx="342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AE2E0B-22DB-43A4-90BF-8F9CFC54B885}"/>
                    </a:ext>
                  </a:extLst>
                </p14:cNvPr>
                <p14:cNvContentPartPr/>
                <p14:nvPr/>
              </p14:nvContentPartPr>
              <p14:xfrm>
                <a:off x="8235439" y="3889078"/>
                <a:ext cx="336240" cy="201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AE2E0B-22DB-43A4-90BF-8F9CFC54B8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26439" y="3880078"/>
                  <a:ext cx="353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DC07C3-FAB6-4317-A13E-DC68B35B0D5E}"/>
                    </a:ext>
                  </a:extLst>
                </p14:cNvPr>
                <p14:cNvContentPartPr/>
                <p14:nvPr/>
              </p14:nvContentPartPr>
              <p14:xfrm>
                <a:off x="8649799" y="3592438"/>
                <a:ext cx="255960" cy="661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DC07C3-FAB6-4317-A13E-DC68B35B0D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0799" y="3583798"/>
                  <a:ext cx="273600" cy="67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0BDB90A-65A3-411F-933D-DB33A30C1193}"/>
              </a:ext>
            </a:extLst>
          </p:cNvPr>
          <p:cNvGrpSpPr/>
          <p:nvPr/>
        </p:nvGrpSpPr>
        <p:grpSpPr>
          <a:xfrm>
            <a:off x="1320559" y="4758118"/>
            <a:ext cx="657360" cy="443880"/>
            <a:chOff x="1320559" y="4758118"/>
            <a:chExt cx="65736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B1B2427-A5FC-4D54-BE47-B494C48E989F}"/>
                    </a:ext>
                  </a:extLst>
                </p14:cNvPr>
                <p14:cNvContentPartPr/>
                <p14:nvPr/>
              </p14:nvContentPartPr>
              <p14:xfrm>
                <a:off x="1320559" y="4758118"/>
                <a:ext cx="476280" cy="30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B1B2427-A5FC-4D54-BE47-B494C48E98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11559" y="4749478"/>
                  <a:ext cx="493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AFD1CEF-8ABD-4E86-A3CB-4B30ECB5BCA3}"/>
                    </a:ext>
                  </a:extLst>
                </p14:cNvPr>
                <p14:cNvContentPartPr/>
                <p14:nvPr/>
              </p14:nvContentPartPr>
              <p14:xfrm>
                <a:off x="1778839" y="4963678"/>
                <a:ext cx="199080" cy="23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AFD1CEF-8ABD-4E86-A3CB-4B30ECB5BC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70199" y="4954678"/>
                  <a:ext cx="216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C8077F-3259-4F66-ACC5-12B586812A64}"/>
                    </a:ext>
                  </a:extLst>
                </p14:cNvPr>
                <p14:cNvContentPartPr/>
                <p14:nvPr/>
              </p14:nvContentPartPr>
              <p14:xfrm>
                <a:off x="1774159" y="5096158"/>
                <a:ext cx="183240" cy="53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C8077F-3259-4F66-ACC5-12B586812A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65159" y="5087518"/>
                  <a:ext cx="2008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6A03FF4-A6B9-4E1C-ACE7-9C732408F9FE}"/>
              </a:ext>
            </a:extLst>
          </p:cNvPr>
          <p:cNvGrpSpPr/>
          <p:nvPr/>
        </p:nvGrpSpPr>
        <p:grpSpPr>
          <a:xfrm>
            <a:off x="2261239" y="4873678"/>
            <a:ext cx="236160" cy="99000"/>
            <a:chOff x="2261239" y="4873678"/>
            <a:chExt cx="23616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75E8A4-B166-4A11-8865-02137C7D5A58}"/>
                    </a:ext>
                  </a:extLst>
                </p14:cNvPr>
                <p14:cNvContentPartPr/>
                <p14:nvPr/>
              </p14:nvContentPartPr>
              <p14:xfrm>
                <a:off x="2261239" y="4873678"/>
                <a:ext cx="134280" cy="14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75E8A4-B166-4A11-8865-02137C7D5A5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52599" y="4864678"/>
                  <a:ext cx="15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E03EC9-B046-4F14-A4A1-35DEDC809849}"/>
                    </a:ext>
                  </a:extLst>
                </p14:cNvPr>
                <p14:cNvContentPartPr/>
                <p14:nvPr/>
              </p14:nvContentPartPr>
              <p14:xfrm>
                <a:off x="2296159" y="4944238"/>
                <a:ext cx="201240" cy="2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E03EC9-B046-4F14-A4A1-35DEDC8098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87519" y="4935598"/>
                  <a:ext cx="2188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5ACD463-7248-45DE-8F82-09B760338F5C}"/>
              </a:ext>
            </a:extLst>
          </p:cNvPr>
          <p:cNvGrpSpPr/>
          <p:nvPr/>
        </p:nvGrpSpPr>
        <p:grpSpPr>
          <a:xfrm>
            <a:off x="2739679" y="4755598"/>
            <a:ext cx="3267000" cy="606960"/>
            <a:chOff x="2739679" y="4755598"/>
            <a:chExt cx="326700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B3981F8-4616-485F-AFCB-633F4426DC92}"/>
                    </a:ext>
                  </a:extLst>
                </p14:cNvPr>
                <p14:cNvContentPartPr/>
                <p14:nvPr/>
              </p14:nvContentPartPr>
              <p14:xfrm>
                <a:off x="2739679" y="4786918"/>
                <a:ext cx="431640" cy="29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B3981F8-4616-485F-AFCB-633F4426DC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30679" y="4777918"/>
                  <a:ext cx="449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8FFDE3-78F0-4CA1-8055-51F4CAC47A3B}"/>
                    </a:ext>
                  </a:extLst>
                </p14:cNvPr>
                <p14:cNvContentPartPr/>
                <p14:nvPr/>
              </p14:nvContentPartPr>
              <p14:xfrm>
                <a:off x="3147919" y="4987078"/>
                <a:ext cx="188280" cy="15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8FFDE3-78F0-4CA1-8055-51F4CAC47A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38919" y="4978438"/>
                  <a:ext cx="205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364788-3438-435E-956C-07DFF4A591DF}"/>
                    </a:ext>
                  </a:extLst>
                </p14:cNvPr>
                <p14:cNvContentPartPr/>
                <p14:nvPr/>
              </p14:nvContentPartPr>
              <p14:xfrm>
                <a:off x="3130999" y="4953958"/>
                <a:ext cx="203760" cy="213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364788-3438-435E-956C-07DFF4A591D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22359" y="4944958"/>
                  <a:ext cx="22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B783811-38A8-4842-B4FD-BFD1C6C5C832}"/>
                    </a:ext>
                  </a:extLst>
                </p14:cNvPr>
                <p14:cNvContentPartPr/>
                <p14:nvPr/>
              </p14:nvContentPartPr>
              <p14:xfrm>
                <a:off x="3357439" y="5097958"/>
                <a:ext cx="51480" cy="180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B783811-38A8-4842-B4FD-BFD1C6C5C8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48799" y="5089318"/>
                  <a:ext cx="69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F05FE0E-89FF-477F-85FB-0DF879D5A02F}"/>
                    </a:ext>
                  </a:extLst>
                </p14:cNvPr>
                <p14:cNvContentPartPr/>
                <p14:nvPr/>
              </p14:nvContentPartPr>
              <p14:xfrm>
                <a:off x="3560479" y="4935958"/>
                <a:ext cx="267120" cy="4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F05FE0E-89FF-477F-85FB-0DF879D5A0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51479" y="4927318"/>
                  <a:ext cx="284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86011D-ADF6-4CC4-AD28-F55B83FD9AD6}"/>
                    </a:ext>
                  </a:extLst>
                </p14:cNvPr>
                <p14:cNvContentPartPr/>
                <p14:nvPr/>
              </p14:nvContentPartPr>
              <p14:xfrm>
                <a:off x="3666319" y="4852078"/>
                <a:ext cx="48960" cy="230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86011D-ADF6-4CC4-AD28-F55B83FD9A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57679" y="4843078"/>
                  <a:ext cx="6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CEC944-6BDC-49D7-8A6E-A2C61EDE41F0}"/>
                    </a:ext>
                  </a:extLst>
                </p14:cNvPr>
                <p14:cNvContentPartPr/>
                <p14:nvPr/>
              </p14:nvContentPartPr>
              <p14:xfrm>
                <a:off x="3928399" y="4755598"/>
                <a:ext cx="420120" cy="30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CEC944-6BDC-49D7-8A6E-A2C61EDE41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19399" y="4746598"/>
                  <a:ext cx="437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0A760AD-03FF-44EB-B194-B472D7FB4196}"/>
                    </a:ext>
                  </a:extLst>
                </p14:cNvPr>
                <p14:cNvContentPartPr/>
                <p14:nvPr/>
              </p14:nvContentPartPr>
              <p14:xfrm>
                <a:off x="4332679" y="4965478"/>
                <a:ext cx="249120" cy="177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0A760AD-03FF-44EB-B194-B472D7FB41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24039" y="4956478"/>
                  <a:ext cx="26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353C54-2F76-4928-8549-22201015B81C}"/>
                    </a:ext>
                  </a:extLst>
                </p14:cNvPr>
                <p14:cNvContentPartPr/>
                <p14:nvPr/>
              </p14:nvContentPartPr>
              <p14:xfrm>
                <a:off x="4364359" y="4949638"/>
                <a:ext cx="140400" cy="242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353C54-2F76-4928-8549-22201015B81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55359" y="4940638"/>
                  <a:ext cx="158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B30F5D3-3835-452C-916C-8C1AD4D2D8D4}"/>
                    </a:ext>
                  </a:extLst>
                </p14:cNvPr>
                <p14:cNvContentPartPr/>
                <p14:nvPr/>
              </p14:nvContentPartPr>
              <p14:xfrm>
                <a:off x="4631119" y="5090038"/>
                <a:ext cx="210960" cy="142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B30F5D3-3835-452C-916C-8C1AD4D2D8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22479" y="5081398"/>
                  <a:ext cx="228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BF53E5-6540-478A-8397-F0F9F8AD8FE6}"/>
                    </a:ext>
                  </a:extLst>
                </p14:cNvPr>
                <p14:cNvContentPartPr/>
                <p14:nvPr/>
              </p14:nvContentPartPr>
              <p14:xfrm>
                <a:off x="4824799" y="4949278"/>
                <a:ext cx="255960" cy="3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BF53E5-6540-478A-8397-F0F9F8AD8FE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15799" y="4940278"/>
                  <a:ext cx="273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0070E2-44AA-44D2-AE21-29C8586E842E}"/>
                    </a:ext>
                  </a:extLst>
                </p14:cNvPr>
                <p14:cNvContentPartPr/>
                <p14:nvPr/>
              </p14:nvContentPartPr>
              <p14:xfrm>
                <a:off x="4955479" y="4846318"/>
                <a:ext cx="28080" cy="194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0070E2-44AA-44D2-AE21-29C8586E84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46479" y="4837318"/>
                  <a:ext cx="45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8EF6580-8868-4508-95F4-EF7845BA992A}"/>
                    </a:ext>
                  </a:extLst>
                </p14:cNvPr>
                <p14:cNvContentPartPr/>
                <p14:nvPr/>
              </p14:nvContentPartPr>
              <p14:xfrm>
                <a:off x="5191999" y="4774318"/>
                <a:ext cx="442440" cy="303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8EF6580-8868-4508-95F4-EF7845BA99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83359" y="4765318"/>
                  <a:ext cx="46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B0610E-DF7D-4A60-8CAB-BDFA51BF9270}"/>
                    </a:ext>
                  </a:extLst>
                </p14:cNvPr>
                <p14:cNvContentPartPr/>
                <p14:nvPr/>
              </p14:nvContentPartPr>
              <p14:xfrm>
                <a:off x="5648839" y="5031718"/>
                <a:ext cx="181800" cy="16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B0610E-DF7D-4A60-8CAB-BDFA51BF92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39839" y="5023078"/>
                  <a:ext cx="199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EB9E62-BE0B-4BB6-B799-51517BE604C6}"/>
                    </a:ext>
                  </a:extLst>
                </p14:cNvPr>
                <p14:cNvContentPartPr/>
                <p14:nvPr/>
              </p14:nvContentPartPr>
              <p14:xfrm>
                <a:off x="5665759" y="4994638"/>
                <a:ext cx="134280" cy="205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EB9E62-BE0B-4BB6-B799-51517BE604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56759" y="4985638"/>
                  <a:ext cx="151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89A2D59-35A6-43CD-9941-188680007511}"/>
                    </a:ext>
                  </a:extLst>
                </p14:cNvPr>
                <p14:cNvContentPartPr/>
                <p14:nvPr/>
              </p14:nvContentPartPr>
              <p14:xfrm>
                <a:off x="5832079" y="5149798"/>
                <a:ext cx="174600" cy="21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89A2D59-35A6-43CD-9941-1886800075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23439" y="5140798"/>
                  <a:ext cx="19224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89A3700-6267-4BD0-956A-3B00F45DC72F}"/>
              </a:ext>
            </a:extLst>
          </p:cNvPr>
          <p:cNvGrpSpPr/>
          <p:nvPr/>
        </p:nvGrpSpPr>
        <p:grpSpPr>
          <a:xfrm>
            <a:off x="6874639" y="4640038"/>
            <a:ext cx="680040" cy="450000"/>
            <a:chOff x="6874639" y="4640038"/>
            <a:chExt cx="6800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0B2F93-738A-4814-A91B-8BC158239800}"/>
                    </a:ext>
                  </a:extLst>
                </p14:cNvPr>
                <p14:cNvContentPartPr/>
                <p14:nvPr/>
              </p14:nvContentPartPr>
              <p14:xfrm>
                <a:off x="6874639" y="4640038"/>
                <a:ext cx="229680" cy="450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0B2F93-738A-4814-A91B-8BC15823980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65999" y="4631398"/>
                  <a:ext cx="2473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F105B97-0F2D-4FB8-85AC-546F73EE4DD5}"/>
                    </a:ext>
                  </a:extLst>
                </p14:cNvPr>
                <p14:cNvContentPartPr/>
                <p14:nvPr/>
              </p14:nvContentPartPr>
              <p14:xfrm>
                <a:off x="7038799" y="4893118"/>
                <a:ext cx="168120" cy="15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F105B97-0F2D-4FB8-85AC-546F73EE4D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30159" y="4884478"/>
                  <a:ext cx="185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B77D73-8C06-41B4-89C9-3946F4213468}"/>
                    </a:ext>
                  </a:extLst>
                </p14:cNvPr>
                <p14:cNvContentPartPr/>
                <p14:nvPr/>
              </p14:nvContentPartPr>
              <p14:xfrm>
                <a:off x="7323199" y="4840558"/>
                <a:ext cx="87120" cy="190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B77D73-8C06-41B4-89C9-3946F42134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14559" y="4831918"/>
                  <a:ext cx="104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FB79A32-4AAC-46C7-8E04-0EC8DA14DD2D}"/>
                    </a:ext>
                  </a:extLst>
                </p14:cNvPr>
                <p14:cNvContentPartPr/>
                <p14:nvPr/>
              </p14:nvContentPartPr>
              <p14:xfrm>
                <a:off x="7505719" y="4811758"/>
                <a:ext cx="48960" cy="25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FB79A32-4AAC-46C7-8E04-0EC8DA14DD2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96719" y="4802758"/>
                  <a:ext cx="6660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79A434-3792-46CD-8F5D-F90D873BF033}"/>
              </a:ext>
            </a:extLst>
          </p:cNvPr>
          <p:cNvGrpSpPr/>
          <p:nvPr/>
        </p:nvGrpSpPr>
        <p:grpSpPr>
          <a:xfrm>
            <a:off x="9087559" y="4603318"/>
            <a:ext cx="1197000" cy="554400"/>
            <a:chOff x="9087559" y="4603318"/>
            <a:chExt cx="119700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93A583-6F87-4D9F-8A84-6D7B438CFA2B}"/>
                    </a:ext>
                  </a:extLst>
                </p14:cNvPr>
                <p14:cNvContentPartPr/>
                <p14:nvPr/>
              </p14:nvContentPartPr>
              <p14:xfrm>
                <a:off x="9087559" y="4765678"/>
                <a:ext cx="215280" cy="222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93A583-6F87-4D9F-8A84-6D7B438CFA2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78559" y="4756678"/>
                  <a:ext cx="232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4B3580-3E1C-48A9-B0B3-77331A4B15A4}"/>
                    </a:ext>
                  </a:extLst>
                </p14:cNvPr>
                <p14:cNvContentPartPr/>
                <p14:nvPr/>
              </p14:nvContentPartPr>
              <p14:xfrm>
                <a:off x="9285199" y="4843078"/>
                <a:ext cx="127800" cy="151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4B3580-3E1C-48A9-B0B3-77331A4B15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76559" y="4834438"/>
                  <a:ext cx="145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6F3718-4E0E-45CD-9702-BAF7410B6404}"/>
                    </a:ext>
                  </a:extLst>
                </p14:cNvPr>
                <p14:cNvContentPartPr/>
                <p14:nvPr/>
              </p14:nvContentPartPr>
              <p14:xfrm>
                <a:off x="9457279" y="4909678"/>
                <a:ext cx="261720" cy="43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6F3718-4E0E-45CD-9702-BAF7410B64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48639" y="4901038"/>
                  <a:ext cx="279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62EB65-95A3-4DE8-8F5E-F08781EF6FC0}"/>
                    </a:ext>
                  </a:extLst>
                </p14:cNvPr>
                <p14:cNvContentPartPr/>
                <p14:nvPr/>
              </p14:nvContentPartPr>
              <p14:xfrm>
                <a:off x="9746719" y="4851718"/>
                <a:ext cx="138600" cy="133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62EB65-95A3-4DE8-8F5E-F08781EF6F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38079" y="4843078"/>
                  <a:ext cx="156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8BDAB7-2433-4FF3-8EBF-ECCEA84C68D0}"/>
                    </a:ext>
                  </a:extLst>
                </p14:cNvPr>
                <p14:cNvContentPartPr/>
                <p14:nvPr/>
              </p14:nvContentPartPr>
              <p14:xfrm>
                <a:off x="10006999" y="4603318"/>
                <a:ext cx="277560" cy="554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8BDAB7-2433-4FF3-8EBF-ECCEA84C68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98359" y="4594318"/>
                  <a:ext cx="295200" cy="57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91EDC61-2B98-4C2C-B64F-BF50B5BB476F}"/>
              </a:ext>
            </a:extLst>
          </p:cNvPr>
          <p:cNvGrpSpPr/>
          <p:nvPr/>
        </p:nvGrpSpPr>
        <p:grpSpPr>
          <a:xfrm>
            <a:off x="1352239" y="5316118"/>
            <a:ext cx="942480" cy="618480"/>
            <a:chOff x="1352239" y="5316118"/>
            <a:chExt cx="94248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6A77B92-54C7-4AA5-A940-2980318172A0}"/>
                    </a:ext>
                  </a:extLst>
                </p14:cNvPr>
                <p14:cNvContentPartPr/>
                <p14:nvPr/>
              </p14:nvContentPartPr>
              <p14:xfrm>
                <a:off x="1352239" y="5374078"/>
                <a:ext cx="480600" cy="347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6A77B92-54C7-4AA5-A940-2980318172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43599" y="5365438"/>
                  <a:ext cx="498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16932AB-BF3D-447E-B963-C8DED6D5F281}"/>
                    </a:ext>
                  </a:extLst>
                </p14:cNvPr>
                <p14:cNvContentPartPr/>
                <p14:nvPr/>
              </p14:nvContentPartPr>
              <p14:xfrm>
                <a:off x="1613599" y="5712118"/>
                <a:ext cx="187920" cy="22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16932AB-BF3D-447E-B963-C8DED6D5F2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04599" y="5703478"/>
                  <a:ext cx="205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A1795D1-529D-4918-AAF8-66F8A20E2167}"/>
                    </a:ext>
                  </a:extLst>
                </p14:cNvPr>
                <p14:cNvContentPartPr/>
                <p14:nvPr/>
              </p14:nvContentPartPr>
              <p14:xfrm>
                <a:off x="1566079" y="5801398"/>
                <a:ext cx="239400" cy="6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A1795D1-529D-4918-AAF8-66F8A20E216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57079" y="5792758"/>
                  <a:ext cx="257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07A405-5071-4E72-BA1E-0768DCFD7214}"/>
                    </a:ext>
                  </a:extLst>
                </p14:cNvPr>
                <p14:cNvContentPartPr/>
                <p14:nvPr/>
              </p14:nvContentPartPr>
              <p14:xfrm>
                <a:off x="1919959" y="5316118"/>
                <a:ext cx="196200" cy="144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07A405-5071-4E72-BA1E-0768DCFD72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11319" y="5307118"/>
                  <a:ext cx="213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7CC7A67-9B41-4BC4-9293-50E1599DCF95}"/>
                    </a:ext>
                  </a:extLst>
                </p14:cNvPr>
                <p14:cNvContentPartPr/>
                <p14:nvPr/>
              </p14:nvContentPartPr>
              <p14:xfrm>
                <a:off x="2097799" y="5581798"/>
                <a:ext cx="14976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7CC7A67-9B41-4BC4-9293-50E1599DCF9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89159" y="5572798"/>
                  <a:ext cx="167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BEFC35-D762-452F-A5F6-01F5E89A0D44}"/>
                    </a:ext>
                  </a:extLst>
                </p14:cNvPr>
                <p14:cNvContentPartPr/>
                <p14:nvPr/>
              </p14:nvContentPartPr>
              <p14:xfrm>
                <a:off x="2092759" y="5644078"/>
                <a:ext cx="201960" cy="56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BEFC35-D762-452F-A5F6-01F5E89A0D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4119" y="5635078"/>
                  <a:ext cx="2196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1E7EE20-3B32-4DD9-B98B-6855CF7CCAFD}"/>
              </a:ext>
            </a:extLst>
          </p:cNvPr>
          <p:cNvGrpSpPr/>
          <p:nvPr/>
        </p:nvGrpSpPr>
        <p:grpSpPr>
          <a:xfrm>
            <a:off x="2763079" y="5387038"/>
            <a:ext cx="3560760" cy="828000"/>
            <a:chOff x="2763079" y="5387038"/>
            <a:chExt cx="356076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53AE6F-32A0-4673-ACD6-127EF6DD840F}"/>
                    </a:ext>
                  </a:extLst>
                </p14:cNvPr>
                <p14:cNvContentPartPr/>
                <p14:nvPr/>
              </p14:nvContentPartPr>
              <p14:xfrm>
                <a:off x="2763079" y="5484958"/>
                <a:ext cx="400320" cy="299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53AE6F-32A0-4673-ACD6-127EF6DD84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54079" y="5476318"/>
                  <a:ext cx="417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78B6138-BA76-4938-B8BA-9539459F1954}"/>
                    </a:ext>
                  </a:extLst>
                </p14:cNvPr>
                <p14:cNvContentPartPr/>
                <p14:nvPr/>
              </p14:nvContentPartPr>
              <p14:xfrm>
                <a:off x="3267079" y="5387038"/>
                <a:ext cx="123480" cy="215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78B6138-BA76-4938-B8BA-9539459F195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58079" y="5378038"/>
                  <a:ext cx="141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C0DBF2-3B35-4987-A684-E8A5B9A7BBB2}"/>
                    </a:ext>
                  </a:extLst>
                </p14:cNvPr>
                <p14:cNvContentPartPr/>
                <p14:nvPr/>
              </p14:nvContentPartPr>
              <p14:xfrm>
                <a:off x="3105079" y="5738398"/>
                <a:ext cx="178920" cy="167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C0DBF2-3B35-4987-A684-E8A5B9A7BBB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96079" y="5729758"/>
                  <a:ext cx="196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EDF3CFE-5F14-4329-AD27-09F329D15F20}"/>
                    </a:ext>
                  </a:extLst>
                </p14:cNvPr>
                <p14:cNvContentPartPr/>
                <p14:nvPr/>
              </p14:nvContentPartPr>
              <p14:xfrm>
                <a:off x="3148279" y="5717518"/>
                <a:ext cx="118080" cy="214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EDF3CFE-5F14-4329-AD27-09F329D15F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39639" y="5708878"/>
                  <a:ext cx="135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B9601E-1627-48D4-8981-1DACE4B8B6E7}"/>
                    </a:ext>
                  </a:extLst>
                </p14:cNvPr>
                <p14:cNvContentPartPr/>
                <p14:nvPr/>
              </p14:nvContentPartPr>
              <p14:xfrm>
                <a:off x="3369679" y="5926678"/>
                <a:ext cx="46800" cy="12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B9601E-1627-48D4-8981-1DACE4B8B6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61039" y="5917678"/>
                  <a:ext cx="6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877B94-88BA-4A15-BEEE-34C5F48D78FF}"/>
                    </a:ext>
                  </a:extLst>
                </p14:cNvPr>
                <p14:cNvContentPartPr/>
                <p14:nvPr/>
              </p14:nvContentPartPr>
              <p14:xfrm>
                <a:off x="3603679" y="5678638"/>
                <a:ext cx="298080" cy="5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877B94-88BA-4A15-BEEE-34C5F48D78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95039" y="5669638"/>
                  <a:ext cx="315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B8EAE3-17DB-4E3C-A09B-9116F8AD893D}"/>
                    </a:ext>
                  </a:extLst>
                </p14:cNvPr>
                <p14:cNvContentPartPr/>
                <p14:nvPr/>
              </p14:nvContentPartPr>
              <p14:xfrm>
                <a:off x="3675319" y="5598718"/>
                <a:ext cx="47880" cy="240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B8EAE3-17DB-4E3C-A09B-9116F8AD893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66319" y="5590078"/>
                  <a:ext cx="65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9025BD7-9362-43DF-A563-438EE8CFC49F}"/>
                    </a:ext>
                  </a:extLst>
                </p14:cNvPr>
                <p14:cNvContentPartPr/>
                <p14:nvPr/>
              </p14:nvContentPartPr>
              <p14:xfrm>
                <a:off x="4096159" y="5533558"/>
                <a:ext cx="476280" cy="320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9025BD7-9362-43DF-A563-438EE8CFC49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87159" y="5524918"/>
                  <a:ext cx="493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1A22BB-942A-4DD8-84B7-C0E2EE205B25}"/>
                    </a:ext>
                  </a:extLst>
                </p14:cNvPr>
                <p14:cNvContentPartPr/>
                <p14:nvPr/>
              </p14:nvContentPartPr>
              <p14:xfrm>
                <a:off x="4674679" y="5392798"/>
                <a:ext cx="180720" cy="17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1A22BB-942A-4DD8-84B7-C0E2EE205B2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65679" y="5383798"/>
                  <a:ext cx="19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D89A393-2138-49E0-A1CD-95532E791079}"/>
                    </a:ext>
                  </a:extLst>
                </p14:cNvPr>
                <p14:cNvContentPartPr/>
                <p14:nvPr/>
              </p14:nvContentPartPr>
              <p14:xfrm>
                <a:off x="4412959" y="5825878"/>
                <a:ext cx="255600" cy="168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D89A393-2138-49E0-A1CD-95532E7910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04319" y="5816878"/>
                  <a:ext cx="27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8A8F4F7-F99D-499F-8FDB-2EF4D275C64F}"/>
                    </a:ext>
                  </a:extLst>
                </p14:cNvPr>
                <p14:cNvContentPartPr/>
                <p14:nvPr/>
              </p14:nvContentPartPr>
              <p14:xfrm>
                <a:off x="4425919" y="5812558"/>
                <a:ext cx="143280" cy="175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8A8F4F7-F99D-499F-8FDB-2EF4D275C6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17279" y="5803558"/>
                  <a:ext cx="160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999FAE3-8884-489E-B306-B6938991EDD4}"/>
                    </a:ext>
                  </a:extLst>
                </p14:cNvPr>
                <p14:cNvContentPartPr/>
                <p14:nvPr/>
              </p14:nvContentPartPr>
              <p14:xfrm>
                <a:off x="4721479" y="5939278"/>
                <a:ext cx="225000" cy="11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999FAE3-8884-489E-B306-B6938991EDD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12839" y="5930638"/>
                  <a:ext cx="242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14BAA26-B870-408D-8D6B-A61789266E6D}"/>
                    </a:ext>
                  </a:extLst>
                </p14:cNvPr>
                <p14:cNvContentPartPr/>
                <p14:nvPr/>
              </p14:nvContentPartPr>
              <p14:xfrm>
                <a:off x="5018839" y="5741638"/>
                <a:ext cx="286200" cy="41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14BAA26-B870-408D-8D6B-A61789266E6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10199" y="5732638"/>
                  <a:ext cx="303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1B35105-13C0-48EF-B1D7-A398F051DE98}"/>
                    </a:ext>
                  </a:extLst>
                </p14:cNvPr>
                <p14:cNvContentPartPr/>
                <p14:nvPr/>
              </p14:nvContentPartPr>
              <p14:xfrm>
                <a:off x="5106319" y="5667118"/>
                <a:ext cx="42480" cy="22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1B35105-13C0-48EF-B1D7-A398F051DE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97679" y="5658118"/>
                  <a:ext cx="60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B5BFDF6-3076-4654-B9DB-023D3BD6BE8B}"/>
                    </a:ext>
                  </a:extLst>
                </p14:cNvPr>
                <p14:cNvContentPartPr/>
                <p14:nvPr/>
              </p14:nvContentPartPr>
              <p14:xfrm>
                <a:off x="5457319" y="5578558"/>
                <a:ext cx="488880" cy="324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B5BFDF6-3076-4654-B9DB-023D3BD6BE8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48319" y="5569558"/>
                  <a:ext cx="5065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85BFA6-7A71-438A-8BF3-5ECE15CBE069}"/>
                    </a:ext>
                  </a:extLst>
                </p14:cNvPr>
                <p14:cNvContentPartPr/>
                <p14:nvPr/>
              </p14:nvContentPartPr>
              <p14:xfrm>
                <a:off x="6074359" y="5429878"/>
                <a:ext cx="127800" cy="232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85BFA6-7A71-438A-8BF3-5ECE15CBE0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65719" y="5420878"/>
                  <a:ext cx="14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31C5E73-582B-4F71-B0A6-43C25353EAEF}"/>
                    </a:ext>
                  </a:extLst>
                </p14:cNvPr>
                <p14:cNvContentPartPr/>
                <p14:nvPr/>
              </p14:nvContentPartPr>
              <p14:xfrm>
                <a:off x="5878159" y="5848918"/>
                <a:ext cx="196920" cy="207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31C5E73-582B-4F71-B0A6-43C25353EAE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69159" y="5839918"/>
                  <a:ext cx="214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1346E4-5DBA-454E-9C25-3163911A57ED}"/>
                    </a:ext>
                  </a:extLst>
                </p14:cNvPr>
                <p14:cNvContentPartPr/>
                <p14:nvPr/>
              </p14:nvContentPartPr>
              <p14:xfrm>
                <a:off x="5848279" y="5830198"/>
                <a:ext cx="182160" cy="223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1346E4-5DBA-454E-9C25-3163911A57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39279" y="5821558"/>
                  <a:ext cx="199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18C938-B774-4088-BBFA-C0923D7FAA07}"/>
                    </a:ext>
                  </a:extLst>
                </p14:cNvPr>
                <p14:cNvContentPartPr/>
                <p14:nvPr/>
              </p14:nvContentPartPr>
              <p14:xfrm>
                <a:off x="6166519" y="5978878"/>
                <a:ext cx="157320" cy="23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18C938-B774-4088-BBFA-C0923D7FAA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57519" y="5970238"/>
                  <a:ext cx="1749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96B2E36-3C76-4D33-BC92-250DE01082D7}"/>
              </a:ext>
            </a:extLst>
          </p:cNvPr>
          <p:cNvGrpSpPr/>
          <p:nvPr/>
        </p:nvGrpSpPr>
        <p:grpSpPr>
          <a:xfrm>
            <a:off x="7182439" y="5591878"/>
            <a:ext cx="894600" cy="400320"/>
            <a:chOff x="7182439" y="5591878"/>
            <a:chExt cx="89460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57B2CF3-B314-48C7-98EB-F20B41E0E77B}"/>
                    </a:ext>
                  </a:extLst>
                </p14:cNvPr>
                <p14:cNvContentPartPr/>
                <p14:nvPr/>
              </p14:nvContentPartPr>
              <p14:xfrm>
                <a:off x="7182439" y="5622118"/>
                <a:ext cx="188280" cy="370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57B2CF3-B314-48C7-98EB-F20B41E0E7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73439" y="5613118"/>
                  <a:ext cx="205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982F42-0604-4EBD-BDA3-B8E44DE574D6}"/>
                    </a:ext>
                  </a:extLst>
                </p14:cNvPr>
                <p14:cNvContentPartPr/>
                <p14:nvPr/>
              </p14:nvContentPartPr>
              <p14:xfrm>
                <a:off x="7442719" y="5792038"/>
                <a:ext cx="200520" cy="153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982F42-0604-4EBD-BDA3-B8E44DE574D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3719" y="5783398"/>
                  <a:ext cx="218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A55CAB8-1A80-4ED8-AF4B-778F33E2CA52}"/>
                    </a:ext>
                  </a:extLst>
                </p14:cNvPr>
                <p14:cNvContentPartPr/>
                <p14:nvPr/>
              </p14:nvContentPartPr>
              <p14:xfrm>
                <a:off x="7756999" y="5687278"/>
                <a:ext cx="77760" cy="223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A55CAB8-1A80-4ED8-AF4B-778F33E2CA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47999" y="5678638"/>
                  <a:ext cx="95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D6928E4-4FBB-4DD4-875B-5EB17E4ED75B}"/>
                    </a:ext>
                  </a:extLst>
                </p14:cNvPr>
                <p14:cNvContentPartPr/>
                <p14:nvPr/>
              </p14:nvContentPartPr>
              <p14:xfrm>
                <a:off x="7952839" y="5591878"/>
                <a:ext cx="124200" cy="36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D6928E4-4FBB-4DD4-875B-5EB17E4ED7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43839" y="5583238"/>
                  <a:ext cx="14184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82692A0-E402-499F-97BC-3FA15A5D9D67}"/>
              </a:ext>
            </a:extLst>
          </p:cNvPr>
          <p:cNvGrpSpPr/>
          <p:nvPr/>
        </p:nvGrpSpPr>
        <p:grpSpPr>
          <a:xfrm>
            <a:off x="9416599" y="5471998"/>
            <a:ext cx="1262880" cy="405720"/>
            <a:chOff x="9416599" y="5471998"/>
            <a:chExt cx="126288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2668FA-658C-42DB-98CC-036F7071458D}"/>
                    </a:ext>
                  </a:extLst>
                </p14:cNvPr>
                <p14:cNvContentPartPr/>
                <p14:nvPr/>
              </p14:nvContentPartPr>
              <p14:xfrm>
                <a:off x="9416599" y="5665678"/>
                <a:ext cx="259200" cy="212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2668FA-658C-42DB-98CC-036F7071458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07599" y="5657038"/>
                  <a:ext cx="276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DA97E1D-F75F-4997-9ED0-F7B85C045145}"/>
                    </a:ext>
                  </a:extLst>
                </p14:cNvPr>
                <p14:cNvContentPartPr/>
                <p14:nvPr/>
              </p14:nvContentPartPr>
              <p14:xfrm>
                <a:off x="9705319" y="5726878"/>
                <a:ext cx="129960" cy="13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DA97E1D-F75F-4997-9ED0-F7B85C0451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96679" y="5718238"/>
                  <a:ext cx="147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C451144-7E37-4BAC-8D4D-9744A7564EA5}"/>
                    </a:ext>
                  </a:extLst>
                </p14:cNvPr>
                <p14:cNvContentPartPr/>
                <p14:nvPr/>
              </p14:nvContentPartPr>
              <p14:xfrm>
                <a:off x="9864439" y="5754598"/>
                <a:ext cx="282960" cy="91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C451144-7E37-4BAC-8D4D-9744A7564EA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55799" y="5745598"/>
                  <a:ext cx="300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CDCD2DB-A197-4EF5-A21A-AA5E0A15F00D}"/>
                    </a:ext>
                  </a:extLst>
                </p14:cNvPr>
                <p14:cNvContentPartPr/>
                <p14:nvPr/>
              </p14:nvContentPartPr>
              <p14:xfrm>
                <a:off x="10229479" y="5721838"/>
                <a:ext cx="120960" cy="143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CDCD2DB-A197-4EF5-A21A-AA5E0A15F0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20479" y="5713198"/>
                  <a:ext cx="138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58C7F3-984D-4892-AFC6-7E4529FFDC21}"/>
                    </a:ext>
                  </a:extLst>
                </p14:cNvPr>
                <p14:cNvContentPartPr/>
                <p14:nvPr/>
              </p14:nvContentPartPr>
              <p14:xfrm>
                <a:off x="10463839" y="5471998"/>
                <a:ext cx="215640" cy="396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58C7F3-984D-4892-AFC6-7E4529FFDC2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54839" y="5462998"/>
                  <a:ext cx="2332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D3B1817-3ACA-4406-8741-AD427B9BDC0D}"/>
              </a:ext>
            </a:extLst>
          </p:cNvPr>
          <p:cNvGrpSpPr/>
          <p:nvPr/>
        </p:nvGrpSpPr>
        <p:grpSpPr>
          <a:xfrm>
            <a:off x="8371159" y="5482798"/>
            <a:ext cx="807840" cy="1005120"/>
            <a:chOff x="8371159" y="5482798"/>
            <a:chExt cx="807840" cy="10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5AA5211-F50D-460E-96AE-853350C390DF}"/>
                    </a:ext>
                  </a:extLst>
                </p14:cNvPr>
                <p14:cNvContentPartPr/>
                <p14:nvPr/>
              </p14:nvContentPartPr>
              <p14:xfrm>
                <a:off x="8493559" y="5547238"/>
                <a:ext cx="145800" cy="380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5AA5211-F50D-460E-96AE-853350C390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84919" y="5538238"/>
                  <a:ext cx="163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0F31920-FF57-49E5-B1BB-6D33D4A87CBF}"/>
                    </a:ext>
                  </a:extLst>
                </p14:cNvPr>
                <p14:cNvContentPartPr/>
                <p14:nvPr/>
              </p14:nvContentPartPr>
              <p14:xfrm>
                <a:off x="8371159" y="5728318"/>
                <a:ext cx="344880" cy="6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0F31920-FF57-49E5-B1BB-6D33D4A87C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62159" y="5719318"/>
                  <a:ext cx="362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246A29D-036E-4163-A209-D0FE0FD1878E}"/>
                    </a:ext>
                  </a:extLst>
                </p14:cNvPr>
                <p14:cNvContentPartPr/>
                <p14:nvPr/>
              </p14:nvContentPartPr>
              <p14:xfrm>
                <a:off x="8767159" y="5482798"/>
                <a:ext cx="146520" cy="413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246A29D-036E-4163-A209-D0FE0FD187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58159" y="5473798"/>
                  <a:ext cx="164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6431155-3260-4433-AC6C-5FC7399511F4}"/>
                    </a:ext>
                  </a:extLst>
                </p14:cNvPr>
                <p14:cNvContentPartPr/>
                <p14:nvPr/>
              </p14:nvContentPartPr>
              <p14:xfrm>
                <a:off x="9056239" y="5731558"/>
                <a:ext cx="122760" cy="169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6431155-3260-4433-AC6C-5FC7399511F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47599" y="5722558"/>
                  <a:ext cx="140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567DE13-499D-4EE0-86F5-B8C9D4C5D562}"/>
                    </a:ext>
                  </a:extLst>
                </p14:cNvPr>
                <p14:cNvContentPartPr/>
                <p14:nvPr/>
              </p14:nvContentPartPr>
              <p14:xfrm>
                <a:off x="8795239" y="6054838"/>
                <a:ext cx="69120" cy="355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567DE13-499D-4EE0-86F5-B8C9D4C5D5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86599" y="6045838"/>
                  <a:ext cx="867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124A1D3-652B-46FF-BFCF-3FE82C3B9E93}"/>
                    </a:ext>
                  </a:extLst>
                </p14:cNvPr>
                <p14:cNvContentPartPr/>
                <p14:nvPr/>
              </p14:nvContentPartPr>
              <p14:xfrm>
                <a:off x="8719639" y="6289918"/>
                <a:ext cx="25848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124A1D3-652B-46FF-BFCF-3FE82C3B9E9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10999" y="6281278"/>
                  <a:ext cx="276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FAB61B2-AFE6-43CC-89EC-46814AF34701}"/>
              </a:ext>
            </a:extLst>
          </p:cNvPr>
          <p:cNvGrpSpPr/>
          <p:nvPr/>
        </p:nvGrpSpPr>
        <p:grpSpPr>
          <a:xfrm>
            <a:off x="7855639" y="4594318"/>
            <a:ext cx="824040" cy="721080"/>
            <a:chOff x="7855639" y="4594318"/>
            <a:chExt cx="82404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A7D1D06-A568-475D-98F9-72826C4ED1F6}"/>
                    </a:ext>
                  </a:extLst>
                </p14:cNvPr>
                <p14:cNvContentPartPr/>
                <p14:nvPr/>
              </p14:nvContentPartPr>
              <p14:xfrm>
                <a:off x="8004319" y="4690438"/>
                <a:ext cx="146880" cy="354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A7D1D06-A568-475D-98F9-72826C4ED1F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95679" y="4681798"/>
                  <a:ext cx="164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37DCE24-4662-4E69-9424-70FE118C14F6}"/>
                    </a:ext>
                  </a:extLst>
                </p14:cNvPr>
                <p14:cNvContentPartPr/>
                <p14:nvPr/>
              </p14:nvContentPartPr>
              <p14:xfrm>
                <a:off x="7855639" y="4874398"/>
                <a:ext cx="350640" cy="50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37DCE24-4662-4E69-9424-70FE118C14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46999" y="4865398"/>
                  <a:ext cx="368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ABCC1FC-10CE-4C28-8604-05C10B1CA5C3}"/>
                    </a:ext>
                  </a:extLst>
                </p14:cNvPr>
                <p14:cNvContentPartPr/>
                <p14:nvPr/>
              </p14:nvContentPartPr>
              <p14:xfrm>
                <a:off x="8320039" y="4594318"/>
                <a:ext cx="193680" cy="424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ABCC1FC-10CE-4C28-8604-05C10B1CA5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11399" y="4585318"/>
                  <a:ext cx="211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626ADF2-C2CD-44D6-A7FF-0FB624EB4902}"/>
                    </a:ext>
                  </a:extLst>
                </p14:cNvPr>
                <p14:cNvContentPartPr/>
                <p14:nvPr/>
              </p14:nvContentPartPr>
              <p14:xfrm>
                <a:off x="8556919" y="4882678"/>
                <a:ext cx="122760" cy="15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626ADF2-C2CD-44D6-A7FF-0FB624EB490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47919" y="4873678"/>
                  <a:ext cx="140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C41A0D2-2A8C-48BD-B252-B773AEE20EF5}"/>
                    </a:ext>
                  </a:extLst>
                </p14:cNvPr>
                <p14:cNvContentPartPr/>
                <p14:nvPr/>
              </p14:nvContentPartPr>
              <p14:xfrm>
                <a:off x="8190079" y="5106238"/>
                <a:ext cx="441000" cy="209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C41A0D2-2A8C-48BD-B252-B773AEE20E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81439" y="5097238"/>
                  <a:ext cx="458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09636-5313-4DDE-AD3D-03E1DBC4FC58}"/>
              </a:ext>
            </a:extLst>
          </p:cNvPr>
          <p:cNvGrpSpPr/>
          <p:nvPr/>
        </p:nvGrpSpPr>
        <p:grpSpPr>
          <a:xfrm>
            <a:off x="1235599" y="2754358"/>
            <a:ext cx="186840" cy="375480"/>
            <a:chOff x="1235599" y="2754358"/>
            <a:chExt cx="18684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9B788F-0C7D-471B-8ECA-32A6416A0BAC}"/>
                    </a:ext>
                  </a:extLst>
                </p14:cNvPr>
                <p14:cNvContentPartPr/>
                <p14:nvPr/>
              </p14:nvContentPartPr>
              <p14:xfrm>
                <a:off x="1300759" y="2782078"/>
                <a:ext cx="69120" cy="13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9B788F-0C7D-471B-8ECA-32A6416A0BA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91759" y="2773078"/>
                  <a:ext cx="86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A4A290-27EA-4E26-94E0-E50C1A815B65}"/>
                    </a:ext>
                  </a:extLst>
                </p14:cNvPr>
                <p14:cNvContentPartPr/>
                <p14:nvPr/>
              </p14:nvContentPartPr>
              <p14:xfrm>
                <a:off x="1235599" y="2754358"/>
                <a:ext cx="186840" cy="37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A4A290-27EA-4E26-94E0-E50C1A815B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6959" y="2745358"/>
                  <a:ext cx="20448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D8E9AB-AA86-4E39-BBE7-2AB417F2F3B9}"/>
              </a:ext>
            </a:extLst>
          </p:cNvPr>
          <p:cNvGrpSpPr/>
          <p:nvPr/>
        </p:nvGrpSpPr>
        <p:grpSpPr>
          <a:xfrm>
            <a:off x="11071159" y="4310692"/>
            <a:ext cx="523440" cy="542520"/>
            <a:chOff x="11071159" y="4310692"/>
            <a:chExt cx="52344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CD2D2-FE62-46F1-BF87-52D0D6941942}"/>
                    </a:ext>
                  </a:extLst>
                </p14:cNvPr>
                <p14:cNvContentPartPr/>
                <p14:nvPr/>
              </p14:nvContentPartPr>
              <p14:xfrm>
                <a:off x="11071159" y="4559452"/>
                <a:ext cx="226440" cy="29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CD2D2-FE62-46F1-BF87-52D0D694194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62519" y="4550452"/>
                  <a:ext cx="244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707B0C-8501-4548-877A-9C2372CBFE52}"/>
                    </a:ext>
                  </a:extLst>
                </p14:cNvPr>
                <p14:cNvContentPartPr/>
                <p14:nvPr/>
              </p14:nvContentPartPr>
              <p14:xfrm>
                <a:off x="11405599" y="4587172"/>
                <a:ext cx="28440" cy="33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707B0C-8501-4548-877A-9C2372CBFE5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396959" y="4578532"/>
                  <a:ext cx="46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CCA151-1A47-45BB-9D3B-87E43CAD4F17}"/>
                    </a:ext>
                  </a:extLst>
                </p14:cNvPr>
                <p14:cNvContentPartPr/>
                <p14:nvPr/>
              </p14:nvContentPartPr>
              <p14:xfrm>
                <a:off x="11330359" y="4310692"/>
                <a:ext cx="264240" cy="322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CCA151-1A47-45BB-9D3B-87E43CAD4F1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21719" y="4301692"/>
                  <a:ext cx="281880" cy="34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835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DF87424-785E-40A1-A578-B01231CBC5BC}"/>
              </a:ext>
            </a:extLst>
          </p:cNvPr>
          <p:cNvGrpSpPr/>
          <p:nvPr/>
        </p:nvGrpSpPr>
        <p:grpSpPr>
          <a:xfrm>
            <a:off x="762559" y="312118"/>
            <a:ext cx="765720" cy="386280"/>
            <a:chOff x="762559" y="312118"/>
            <a:chExt cx="7657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84E938-F201-4B20-908B-3B577EA027EB}"/>
                    </a:ext>
                  </a:extLst>
                </p14:cNvPr>
                <p14:cNvContentPartPr/>
                <p14:nvPr/>
              </p14:nvContentPartPr>
              <p14:xfrm>
                <a:off x="762559" y="312118"/>
                <a:ext cx="416880" cy="38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84E938-F201-4B20-908B-3B577EA027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3559" y="303478"/>
                  <a:ext cx="434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312658-80F1-49AE-9310-56E10FD12B22}"/>
                    </a:ext>
                  </a:extLst>
                </p14:cNvPr>
                <p14:cNvContentPartPr/>
                <p14:nvPr/>
              </p14:nvContentPartPr>
              <p14:xfrm>
                <a:off x="1344679" y="508678"/>
                <a:ext cx="177840" cy="30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312658-80F1-49AE-9310-56E10FD12B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6039" y="500038"/>
                  <a:ext cx="195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B4434F-42BF-443A-9B58-A662DF4CF3A3}"/>
                    </a:ext>
                  </a:extLst>
                </p14:cNvPr>
                <p14:cNvContentPartPr/>
                <p14:nvPr/>
              </p14:nvContentPartPr>
              <p14:xfrm>
                <a:off x="1374199" y="608038"/>
                <a:ext cx="154080" cy="2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B4434F-42BF-443A-9B58-A662DF4CF3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5199" y="599398"/>
                  <a:ext cx="171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515DAD-23D1-48A4-9593-2259AF984D2F}"/>
              </a:ext>
            </a:extLst>
          </p:cNvPr>
          <p:cNvGrpSpPr/>
          <p:nvPr/>
        </p:nvGrpSpPr>
        <p:grpSpPr>
          <a:xfrm>
            <a:off x="2030479" y="206278"/>
            <a:ext cx="1710720" cy="642240"/>
            <a:chOff x="2030479" y="206278"/>
            <a:chExt cx="171072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39421E-A648-4A14-B905-E8DC0AB595B4}"/>
                    </a:ext>
                  </a:extLst>
                </p14:cNvPr>
                <p14:cNvContentPartPr/>
                <p14:nvPr/>
              </p14:nvContentPartPr>
              <p14:xfrm>
                <a:off x="2030479" y="574558"/>
                <a:ext cx="2520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39421E-A648-4A14-B905-E8DC0AB595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1479" y="565558"/>
                  <a:ext cx="42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DF7F98-381F-4C6F-8DD7-F68234274A85}"/>
                    </a:ext>
                  </a:extLst>
                </p14:cNvPr>
                <p14:cNvContentPartPr/>
                <p14:nvPr/>
              </p14:nvContentPartPr>
              <p14:xfrm>
                <a:off x="2194279" y="460438"/>
                <a:ext cx="179640" cy="16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DF7F98-381F-4C6F-8DD7-F68234274A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5639" y="451438"/>
                  <a:ext cx="197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8FE050-6E9E-436E-90A0-BA29F8663236}"/>
                    </a:ext>
                  </a:extLst>
                </p14:cNvPr>
                <p14:cNvContentPartPr/>
                <p14:nvPr/>
              </p14:nvContentPartPr>
              <p14:xfrm>
                <a:off x="2475439" y="319318"/>
                <a:ext cx="164520" cy="3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8FE050-6E9E-436E-90A0-BA29F86632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6439" y="310678"/>
                  <a:ext cx="182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C84023-8BE5-4556-A148-1E30394A60E4}"/>
                    </a:ext>
                  </a:extLst>
                </p14:cNvPr>
                <p14:cNvContentPartPr/>
                <p14:nvPr/>
              </p14:nvContentPartPr>
              <p14:xfrm>
                <a:off x="2736079" y="279358"/>
                <a:ext cx="226440" cy="32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C84023-8BE5-4556-A148-1E30394A60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7079" y="270358"/>
                  <a:ext cx="244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689B67-50C0-4AD9-B841-080CBD79FFF7}"/>
                    </a:ext>
                  </a:extLst>
                </p14:cNvPr>
                <p14:cNvContentPartPr/>
                <p14:nvPr/>
              </p14:nvContentPartPr>
              <p14:xfrm>
                <a:off x="3046399" y="275398"/>
                <a:ext cx="168120" cy="18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689B67-50C0-4AD9-B841-080CBD79FF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7399" y="266398"/>
                  <a:ext cx="185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063C5B-1883-437E-BEC8-818EBAC25F27}"/>
                    </a:ext>
                  </a:extLst>
                </p14:cNvPr>
                <p14:cNvContentPartPr/>
                <p14:nvPr/>
              </p14:nvContentPartPr>
              <p14:xfrm>
                <a:off x="3118759" y="206278"/>
                <a:ext cx="195120" cy="40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063C5B-1883-437E-BEC8-818EBAC25F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9759" y="197638"/>
                  <a:ext cx="2127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4AAEB1-3D96-46BB-B11A-4BE4B883C441}"/>
                    </a:ext>
                  </a:extLst>
                </p14:cNvPr>
                <p14:cNvContentPartPr/>
                <p14:nvPr/>
              </p14:nvContentPartPr>
              <p14:xfrm>
                <a:off x="3425839" y="358918"/>
                <a:ext cx="205560" cy="247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4AAEB1-3D96-46BB-B11A-4BE4B883C4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7199" y="349918"/>
                  <a:ext cx="223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C0AD6D-28FD-4724-A12A-E43FEAA4E8B8}"/>
                    </a:ext>
                  </a:extLst>
                </p14:cNvPr>
                <p14:cNvContentPartPr/>
                <p14:nvPr/>
              </p14:nvContentPartPr>
              <p14:xfrm>
                <a:off x="3426559" y="359638"/>
                <a:ext cx="191160" cy="29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C0AD6D-28FD-4724-A12A-E43FEAA4E8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7559" y="350638"/>
                  <a:ext cx="208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5CDEA8-2C36-4BA9-A8FB-3A2486A9773B}"/>
                    </a:ext>
                  </a:extLst>
                </p14:cNvPr>
                <p14:cNvContentPartPr/>
                <p14:nvPr/>
              </p14:nvContentPartPr>
              <p14:xfrm>
                <a:off x="3715999" y="640798"/>
                <a:ext cx="25200" cy="20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5CDEA8-2C36-4BA9-A8FB-3A2486A977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06999" y="631798"/>
                  <a:ext cx="428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327B19-4276-4F39-9B6A-F919CEB20B16}"/>
              </a:ext>
            </a:extLst>
          </p:cNvPr>
          <p:cNvGrpSpPr/>
          <p:nvPr/>
        </p:nvGrpSpPr>
        <p:grpSpPr>
          <a:xfrm>
            <a:off x="4102639" y="388798"/>
            <a:ext cx="330480" cy="273240"/>
            <a:chOff x="4102639" y="388798"/>
            <a:chExt cx="3304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90CFD0-771D-4581-80A4-EAE913754FD5}"/>
                    </a:ext>
                  </a:extLst>
                </p14:cNvPr>
                <p14:cNvContentPartPr/>
                <p14:nvPr/>
              </p14:nvContentPartPr>
              <p14:xfrm>
                <a:off x="4102639" y="483478"/>
                <a:ext cx="330480" cy="5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90CFD0-771D-4581-80A4-EAE913754F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3639" y="474478"/>
                  <a:ext cx="348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348422-A261-47F2-AA6F-FCABBC570DC0}"/>
                    </a:ext>
                  </a:extLst>
                </p14:cNvPr>
                <p14:cNvContentPartPr/>
                <p14:nvPr/>
              </p14:nvContentPartPr>
              <p14:xfrm>
                <a:off x="4218559" y="388798"/>
                <a:ext cx="96840" cy="273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348422-A261-47F2-AA6F-FCABBC570D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9559" y="380158"/>
                  <a:ext cx="1144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315ECD-E8D4-41BA-929E-781F38A1E5DB}"/>
              </a:ext>
            </a:extLst>
          </p:cNvPr>
          <p:cNvGrpSpPr/>
          <p:nvPr/>
        </p:nvGrpSpPr>
        <p:grpSpPr>
          <a:xfrm>
            <a:off x="4766479" y="243358"/>
            <a:ext cx="1740600" cy="422280"/>
            <a:chOff x="4766479" y="243358"/>
            <a:chExt cx="174060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013E36-9F43-48FA-9F93-9A94044AF305}"/>
                    </a:ext>
                  </a:extLst>
                </p14:cNvPr>
                <p14:cNvContentPartPr/>
                <p14:nvPr/>
              </p14:nvContentPartPr>
              <p14:xfrm>
                <a:off x="4766479" y="583198"/>
                <a:ext cx="16920" cy="3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013E36-9F43-48FA-9F93-9A94044AF3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7839" y="574558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24F3C2-C1DA-4951-BBBC-92137BA23FB8}"/>
                    </a:ext>
                  </a:extLst>
                </p14:cNvPr>
                <p14:cNvContentPartPr/>
                <p14:nvPr/>
              </p14:nvContentPartPr>
              <p14:xfrm>
                <a:off x="4942519" y="399598"/>
                <a:ext cx="163440" cy="19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24F3C2-C1DA-4951-BBBC-92137BA23F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33519" y="390958"/>
                  <a:ext cx="181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C9DD04-4A2B-4C82-A348-23EDA5CBEBD5}"/>
                    </a:ext>
                  </a:extLst>
                </p14:cNvPr>
                <p14:cNvContentPartPr/>
                <p14:nvPr/>
              </p14:nvContentPartPr>
              <p14:xfrm>
                <a:off x="5236999" y="300238"/>
                <a:ext cx="182520" cy="30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C9DD04-4A2B-4C82-A348-23EDA5CBEB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8359" y="291238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31F6BE-67D3-48A1-9330-061205155137}"/>
                    </a:ext>
                  </a:extLst>
                </p14:cNvPr>
                <p14:cNvContentPartPr/>
                <p14:nvPr/>
              </p14:nvContentPartPr>
              <p14:xfrm>
                <a:off x="5505199" y="255958"/>
                <a:ext cx="254520" cy="325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31F6BE-67D3-48A1-9330-0612051551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6559" y="246958"/>
                  <a:ext cx="272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ECE014-A745-4EF7-890C-21C66ED854CC}"/>
                    </a:ext>
                  </a:extLst>
                </p14:cNvPr>
                <p14:cNvContentPartPr/>
                <p14:nvPr/>
              </p14:nvContentPartPr>
              <p14:xfrm>
                <a:off x="5776639" y="282958"/>
                <a:ext cx="118440" cy="14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ECE014-A745-4EF7-890C-21C66ED854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7999" y="274318"/>
                  <a:ext cx="136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F3290D-E9D8-4973-9003-4C23E60250C3}"/>
                    </a:ext>
                  </a:extLst>
                </p14:cNvPr>
                <p14:cNvContentPartPr/>
                <p14:nvPr/>
              </p14:nvContentPartPr>
              <p14:xfrm>
                <a:off x="5790679" y="243358"/>
                <a:ext cx="234000" cy="39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F3290D-E9D8-4973-9003-4C23E60250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81679" y="234718"/>
                  <a:ext cx="251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002B54-D299-44B3-B5F6-2341710D9187}"/>
                    </a:ext>
                  </a:extLst>
                </p14:cNvPr>
                <p14:cNvContentPartPr/>
                <p14:nvPr/>
              </p14:nvContentPartPr>
              <p14:xfrm>
                <a:off x="6066799" y="332998"/>
                <a:ext cx="210240" cy="14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002B54-D299-44B3-B5F6-2341710D91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7799" y="324358"/>
                  <a:ext cx="22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089A97-6F88-4A57-AFDB-34CA7734DF72}"/>
                    </a:ext>
                  </a:extLst>
                </p14:cNvPr>
                <p14:cNvContentPartPr/>
                <p14:nvPr/>
              </p14:nvContentPartPr>
              <p14:xfrm>
                <a:off x="6060319" y="254158"/>
                <a:ext cx="211320" cy="25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089A97-6F88-4A57-AFDB-34CA7734DF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1679" y="245518"/>
                  <a:ext cx="228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E058B4-BF2D-4134-9EEE-78B24D90F620}"/>
                    </a:ext>
                  </a:extLst>
                </p14:cNvPr>
                <p14:cNvContentPartPr/>
                <p14:nvPr/>
              </p14:nvContentPartPr>
              <p14:xfrm>
                <a:off x="6331039" y="469078"/>
                <a:ext cx="17604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E058B4-BF2D-4134-9EEE-78B24D90F6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2399" y="460438"/>
                  <a:ext cx="1936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5928AD-2998-4BB1-8B6B-AF02BA564B3F}"/>
              </a:ext>
            </a:extLst>
          </p:cNvPr>
          <p:cNvGrpSpPr/>
          <p:nvPr/>
        </p:nvGrpSpPr>
        <p:grpSpPr>
          <a:xfrm>
            <a:off x="6804799" y="228238"/>
            <a:ext cx="2350800" cy="588600"/>
            <a:chOff x="6804799" y="228238"/>
            <a:chExt cx="235080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8166F8-C299-4021-9DC8-C54D75BDA383}"/>
                    </a:ext>
                  </a:extLst>
                </p14:cNvPr>
                <p14:cNvContentPartPr/>
                <p14:nvPr/>
              </p14:nvContentPartPr>
              <p14:xfrm>
                <a:off x="6804799" y="474118"/>
                <a:ext cx="398880" cy="7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8166F8-C299-4021-9DC8-C54D75BDA3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5799" y="465478"/>
                  <a:ext cx="416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EC298D-4A4A-4C68-BF77-B8D18D3FE0FE}"/>
                    </a:ext>
                  </a:extLst>
                </p14:cNvPr>
                <p14:cNvContentPartPr/>
                <p14:nvPr/>
              </p14:nvContentPartPr>
              <p14:xfrm>
                <a:off x="6969319" y="343078"/>
                <a:ext cx="57960" cy="30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EC298D-4A4A-4C68-BF77-B8D18D3FE0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60679" y="334078"/>
                  <a:ext cx="75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5CD1A2-347D-40AA-A5DC-CA0CB87F6351}"/>
                    </a:ext>
                  </a:extLst>
                </p14:cNvPr>
                <p14:cNvContentPartPr/>
                <p14:nvPr/>
              </p14:nvContentPartPr>
              <p14:xfrm>
                <a:off x="7365319" y="610558"/>
                <a:ext cx="41760" cy="39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5CD1A2-347D-40AA-A5DC-CA0CB87F63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56679" y="601558"/>
                  <a:ext cx="59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61C49A-575F-4181-B11E-B15FBCF6797F}"/>
                    </a:ext>
                  </a:extLst>
                </p14:cNvPr>
                <p14:cNvContentPartPr/>
                <p14:nvPr/>
              </p14:nvContentPartPr>
              <p14:xfrm>
                <a:off x="7571239" y="486358"/>
                <a:ext cx="180360" cy="15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61C49A-575F-4181-B11E-B15FBCF679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62599" y="477718"/>
                  <a:ext cx="19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594E81-B09B-4D67-A674-DCDCD60E194C}"/>
                    </a:ext>
                  </a:extLst>
                </p14:cNvPr>
                <p14:cNvContentPartPr/>
                <p14:nvPr/>
              </p14:nvContentPartPr>
              <p14:xfrm>
                <a:off x="7842319" y="344158"/>
                <a:ext cx="202320" cy="30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594E81-B09B-4D67-A674-DCDCD60E19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33679" y="335518"/>
                  <a:ext cx="219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072A79-8F79-43E3-A470-9DDADDAA821E}"/>
                    </a:ext>
                  </a:extLst>
                </p14:cNvPr>
                <p14:cNvContentPartPr/>
                <p14:nvPr/>
              </p14:nvContentPartPr>
              <p14:xfrm>
                <a:off x="8196919" y="293758"/>
                <a:ext cx="183240" cy="32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072A79-8F79-43E3-A470-9DDADDAA82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87919" y="284758"/>
                  <a:ext cx="200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512CF0-D65B-4ED3-BF6C-B69FDFC13FBD}"/>
                    </a:ext>
                  </a:extLst>
                </p14:cNvPr>
                <p14:cNvContentPartPr/>
                <p14:nvPr/>
              </p14:nvContentPartPr>
              <p14:xfrm>
                <a:off x="8465479" y="293758"/>
                <a:ext cx="132840" cy="15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512CF0-D65B-4ED3-BF6C-B69FDFC13F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56839" y="285118"/>
                  <a:ext cx="15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F57A9D-DBFC-43A4-A945-790ED8CF7616}"/>
                    </a:ext>
                  </a:extLst>
                </p14:cNvPr>
                <p14:cNvContentPartPr/>
                <p14:nvPr/>
              </p14:nvContentPartPr>
              <p14:xfrm>
                <a:off x="8476279" y="228238"/>
                <a:ext cx="275400" cy="40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F57A9D-DBFC-43A4-A945-790ED8CF76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67639" y="219238"/>
                  <a:ext cx="293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F22A9-AF7B-4442-AA46-2CB10D96BFC9}"/>
                    </a:ext>
                  </a:extLst>
                </p14:cNvPr>
                <p14:cNvContentPartPr/>
                <p14:nvPr/>
              </p14:nvContentPartPr>
              <p14:xfrm>
                <a:off x="8767159" y="332638"/>
                <a:ext cx="168840" cy="24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F22A9-AF7B-4442-AA46-2CB10D96BF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58519" y="323998"/>
                  <a:ext cx="186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23C326-40C4-496B-9C60-26142022BCB4}"/>
                    </a:ext>
                  </a:extLst>
                </p14:cNvPr>
                <p14:cNvContentPartPr/>
                <p14:nvPr/>
              </p14:nvContentPartPr>
              <p14:xfrm>
                <a:off x="8682919" y="332638"/>
                <a:ext cx="297720" cy="27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23C326-40C4-496B-9C60-26142022BC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74279" y="323998"/>
                  <a:ext cx="315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B2C2B2-B425-456C-8030-D13BEDBE06E9}"/>
                    </a:ext>
                  </a:extLst>
                </p14:cNvPr>
                <p14:cNvContentPartPr/>
                <p14:nvPr/>
              </p14:nvContentPartPr>
              <p14:xfrm>
                <a:off x="8953279" y="511558"/>
                <a:ext cx="202320" cy="30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B2C2B2-B425-456C-8030-D13BEDBE06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44639" y="502558"/>
                  <a:ext cx="2199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D1D5026-D0CC-4421-9D45-8AFD34836124}"/>
              </a:ext>
            </a:extLst>
          </p:cNvPr>
          <p:cNvGrpSpPr/>
          <p:nvPr/>
        </p:nvGrpSpPr>
        <p:grpSpPr>
          <a:xfrm>
            <a:off x="752839" y="1144798"/>
            <a:ext cx="755640" cy="351000"/>
            <a:chOff x="752839" y="1144798"/>
            <a:chExt cx="7556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67C6A16-1233-4299-BE3F-CC5CCAD29DBB}"/>
                    </a:ext>
                  </a:extLst>
                </p14:cNvPr>
                <p14:cNvContentPartPr/>
                <p14:nvPr/>
              </p14:nvContentPartPr>
              <p14:xfrm>
                <a:off x="752839" y="1144798"/>
                <a:ext cx="508680" cy="313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67C6A16-1233-4299-BE3F-CC5CCAD29D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839" y="1136158"/>
                  <a:ext cx="526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AEFD08-6FC3-43C1-8787-276E71B14F45}"/>
                    </a:ext>
                  </a:extLst>
                </p14:cNvPr>
                <p14:cNvContentPartPr/>
                <p14:nvPr/>
              </p14:nvContentPartPr>
              <p14:xfrm>
                <a:off x="1279879" y="1367278"/>
                <a:ext cx="228600" cy="12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AEFD08-6FC3-43C1-8787-276E71B14F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70879" y="1358278"/>
                  <a:ext cx="2462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D590E68-8C87-47B3-84A9-C77B59F021D5}"/>
              </a:ext>
            </a:extLst>
          </p:cNvPr>
          <p:cNvGrpSpPr/>
          <p:nvPr/>
        </p:nvGrpSpPr>
        <p:grpSpPr>
          <a:xfrm>
            <a:off x="1728079" y="1236598"/>
            <a:ext cx="177840" cy="155520"/>
            <a:chOff x="1728079" y="1236598"/>
            <a:chExt cx="1778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433C0C-B426-41D5-9A73-83477BEEBF55}"/>
                    </a:ext>
                  </a:extLst>
                </p14:cNvPr>
                <p14:cNvContentPartPr/>
                <p14:nvPr/>
              </p14:nvContentPartPr>
              <p14:xfrm>
                <a:off x="1728079" y="1236598"/>
                <a:ext cx="165600" cy="3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433C0C-B426-41D5-9A73-83477BEEBF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19079" y="1227598"/>
                  <a:ext cx="183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69C85B-82CC-4CF4-B35A-ADB3EAB3F41C}"/>
                    </a:ext>
                  </a:extLst>
                </p14:cNvPr>
                <p14:cNvContentPartPr/>
                <p14:nvPr/>
              </p14:nvContentPartPr>
              <p14:xfrm>
                <a:off x="1751839" y="1363318"/>
                <a:ext cx="154080" cy="2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69C85B-82CC-4CF4-B35A-ADB3EAB3F4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2839" y="1354678"/>
                  <a:ext cx="171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8781962-6422-494E-9DFE-EAFECFEDFCD6}"/>
              </a:ext>
            </a:extLst>
          </p:cNvPr>
          <p:cNvGrpSpPr/>
          <p:nvPr/>
        </p:nvGrpSpPr>
        <p:grpSpPr>
          <a:xfrm>
            <a:off x="2367799" y="1042198"/>
            <a:ext cx="1838520" cy="628200"/>
            <a:chOff x="2367799" y="1042198"/>
            <a:chExt cx="183852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60745A-722B-44DE-80F8-768DB8793AFD}"/>
                    </a:ext>
                  </a:extLst>
                </p14:cNvPr>
                <p14:cNvContentPartPr/>
                <p14:nvPr/>
              </p14:nvContentPartPr>
              <p14:xfrm>
                <a:off x="2367799" y="1365478"/>
                <a:ext cx="26280" cy="79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60745A-722B-44DE-80F8-768DB8793A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58799" y="1356478"/>
                  <a:ext cx="43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DB7B55-8FD5-4405-AC31-F8EA0B7D774B}"/>
                    </a:ext>
                  </a:extLst>
                </p14:cNvPr>
                <p14:cNvContentPartPr/>
                <p14:nvPr/>
              </p14:nvContentPartPr>
              <p14:xfrm>
                <a:off x="2575159" y="1198798"/>
                <a:ext cx="157320" cy="19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DB7B55-8FD5-4405-AC31-F8EA0B7D77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66159" y="1189798"/>
                  <a:ext cx="174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8BAFE2-182B-40C4-AAE6-C41518313DF7}"/>
                    </a:ext>
                  </a:extLst>
                </p14:cNvPr>
                <p14:cNvContentPartPr/>
                <p14:nvPr/>
              </p14:nvContentPartPr>
              <p14:xfrm>
                <a:off x="2788639" y="1099798"/>
                <a:ext cx="210240" cy="37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8BAFE2-182B-40C4-AAE6-C41518313D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79999" y="1091158"/>
                  <a:ext cx="227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D42098-BC7C-4D97-B4DC-01232FFB5A66}"/>
                    </a:ext>
                  </a:extLst>
                </p14:cNvPr>
                <p14:cNvContentPartPr/>
                <p14:nvPr/>
              </p14:nvContentPartPr>
              <p14:xfrm>
                <a:off x="3112639" y="1099438"/>
                <a:ext cx="176400" cy="33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D42098-BC7C-4D97-B4DC-01232FFB5A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03999" y="1090798"/>
                  <a:ext cx="194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FB4800-590C-4E62-A630-403C0C45B3A3}"/>
                    </a:ext>
                  </a:extLst>
                </p14:cNvPr>
                <p14:cNvContentPartPr/>
                <p14:nvPr/>
              </p14:nvContentPartPr>
              <p14:xfrm>
                <a:off x="3356359" y="1042198"/>
                <a:ext cx="148320" cy="217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FB4800-590C-4E62-A630-403C0C45B3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7719" y="1033198"/>
                  <a:ext cx="165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2A61013-0690-4C55-BF20-FDD8D17395F5}"/>
                    </a:ext>
                  </a:extLst>
                </p14:cNvPr>
                <p14:cNvContentPartPr/>
                <p14:nvPr/>
              </p14:nvContentPartPr>
              <p14:xfrm>
                <a:off x="3420799" y="1057318"/>
                <a:ext cx="158400" cy="401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2A61013-0690-4C55-BF20-FDD8D17395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1799" y="1048318"/>
                  <a:ext cx="176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946665-6F00-4B5B-96B5-1EC2D7F769E9}"/>
                    </a:ext>
                  </a:extLst>
                </p14:cNvPr>
                <p14:cNvContentPartPr/>
                <p14:nvPr/>
              </p14:nvContentPartPr>
              <p14:xfrm>
                <a:off x="3616999" y="1172158"/>
                <a:ext cx="367200" cy="27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946665-6F00-4B5B-96B5-1EC2D7F769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8359" y="1163518"/>
                  <a:ext cx="384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EBF3BB-ED4D-4037-BB4D-CB40500BAADA}"/>
                    </a:ext>
                  </a:extLst>
                </p14:cNvPr>
                <p14:cNvContentPartPr/>
                <p14:nvPr/>
              </p14:nvContentPartPr>
              <p14:xfrm>
                <a:off x="3991039" y="1356478"/>
                <a:ext cx="158040" cy="171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EBF3BB-ED4D-4037-BB4D-CB40500BAA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2039" y="1347478"/>
                  <a:ext cx="175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42A152-4F93-4178-9177-438690194A4C}"/>
                    </a:ext>
                  </a:extLst>
                </p14:cNvPr>
                <p14:cNvContentPartPr/>
                <p14:nvPr/>
              </p14:nvContentPartPr>
              <p14:xfrm>
                <a:off x="3957559" y="1358278"/>
                <a:ext cx="173160" cy="19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42A152-4F93-4178-9177-438690194A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8919" y="1349278"/>
                  <a:ext cx="19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B2F539-C036-4635-BF4E-99B97407DB36}"/>
                    </a:ext>
                  </a:extLst>
                </p14:cNvPr>
                <p14:cNvContentPartPr/>
                <p14:nvPr/>
              </p14:nvContentPartPr>
              <p14:xfrm>
                <a:off x="4159159" y="1524598"/>
                <a:ext cx="47160" cy="145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B2F539-C036-4635-BF4E-99B97407DB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50159" y="1515958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EDFF8EA-8E14-46AE-8E21-9C2639EAA988}"/>
              </a:ext>
            </a:extLst>
          </p:cNvPr>
          <p:cNvGrpSpPr/>
          <p:nvPr/>
        </p:nvGrpSpPr>
        <p:grpSpPr>
          <a:xfrm>
            <a:off x="4501159" y="1000438"/>
            <a:ext cx="5282640" cy="717840"/>
            <a:chOff x="4501159" y="1000438"/>
            <a:chExt cx="528264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9182617-3D34-42B2-B6A8-C4756995F9DA}"/>
                    </a:ext>
                  </a:extLst>
                </p14:cNvPr>
                <p14:cNvContentPartPr/>
                <p14:nvPr/>
              </p14:nvContentPartPr>
              <p14:xfrm>
                <a:off x="4501159" y="1227598"/>
                <a:ext cx="277560" cy="8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9182617-3D34-42B2-B6A8-C4756995F9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92519" y="1218598"/>
                  <a:ext cx="295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8017CD-5916-4EB2-9D2D-7ED49960AFA7}"/>
                    </a:ext>
                  </a:extLst>
                </p14:cNvPr>
                <p14:cNvContentPartPr/>
                <p14:nvPr/>
              </p14:nvContentPartPr>
              <p14:xfrm>
                <a:off x="4610599" y="1146958"/>
                <a:ext cx="71280" cy="265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8017CD-5916-4EB2-9D2D-7ED49960AF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01599" y="1138318"/>
                  <a:ext cx="88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2A2A6A-324E-434F-9483-264190B7F831}"/>
                    </a:ext>
                  </a:extLst>
                </p14:cNvPr>
                <p14:cNvContentPartPr/>
                <p14:nvPr/>
              </p14:nvContentPartPr>
              <p14:xfrm>
                <a:off x="4980319" y="1377358"/>
                <a:ext cx="37080" cy="50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2A2A6A-324E-434F-9483-264190B7F8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71319" y="1368718"/>
                  <a:ext cx="54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7D1D1F-FCEB-49DF-8003-E2B8B064EA51}"/>
                    </a:ext>
                  </a:extLst>
                </p14:cNvPr>
                <p14:cNvContentPartPr/>
                <p14:nvPr/>
              </p14:nvContentPartPr>
              <p14:xfrm>
                <a:off x="5099839" y="1180438"/>
                <a:ext cx="169920" cy="21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7D1D1F-FCEB-49DF-8003-E2B8B064EA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90839" y="1171438"/>
                  <a:ext cx="187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BEF1FD-853A-42F8-B0E7-C83BFF275902}"/>
                    </a:ext>
                  </a:extLst>
                </p14:cNvPr>
                <p14:cNvContentPartPr/>
                <p14:nvPr/>
              </p14:nvContentPartPr>
              <p14:xfrm>
                <a:off x="5386399" y="1065598"/>
                <a:ext cx="183600" cy="340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BEF1FD-853A-42F8-B0E7-C83BFF2759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7399" y="1056958"/>
                  <a:ext cx="2012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40EE8F-3A5F-4697-A8A3-C2F1046EC3F7}"/>
                    </a:ext>
                  </a:extLst>
                </p14:cNvPr>
                <p14:cNvContentPartPr/>
                <p14:nvPr/>
              </p14:nvContentPartPr>
              <p14:xfrm>
                <a:off x="5689159" y="1036078"/>
                <a:ext cx="157680" cy="36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40EE8F-3A5F-4697-A8A3-C2F1046EC3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80519" y="1027078"/>
                  <a:ext cx="175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D7C7B-856A-4009-85E8-483A9119D9E2}"/>
                    </a:ext>
                  </a:extLst>
                </p14:cNvPr>
                <p14:cNvContentPartPr/>
                <p14:nvPr/>
              </p14:nvContentPartPr>
              <p14:xfrm>
                <a:off x="5926399" y="1000438"/>
                <a:ext cx="205920" cy="481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D7C7B-856A-4009-85E8-483A9119D9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17759" y="991798"/>
                  <a:ext cx="2235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16031C-2D9B-419D-A4FB-063BEBDD4F42}"/>
                    </a:ext>
                  </a:extLst>
                </p14:cNvPr>
                <p14:cNvContentPartPr/>
                <p14:nvPr/>
              </p14:nvContentPartPr>
              <p14:xfrm>
                <a:off x="6227719" y="1104478"/>
                <a:ext cx="309600" cy="29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16031C-2D9B-419D-A4FB-063BEBDD4F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18719" y="1095478"/>
                  <a:ext cx="327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49583F-F68B-4304-912F-E5EF929B8868}"/>
                    </a:ext>
                  </a:extLst>
                </p14:cNvPr>
                <p14:cNvContentPartPr/>
                <p14:nvPr/>
              </p14:nvContentPartPr>
              <p14:xfrm>
                <a:off x="6556759" y="1283758"/>
                <a:ext cx="124560" cy="21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49583F-F68B-4304-912F-E5EF929B886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47759" y="1274758"/>
                  <a:ext cx="142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F5AE73-14B2-4620-B6F0-3D93994F384D}"/>
                    </a:ext>
                  </a:extLst>
                </p14:cNvPr>
                <p14:cNvContentPartPr/>
                <p14:nvPr/>
              </p14:nvContentPartPr>
              <p14:xfrm>
                <a:off x="6512119" y="1302838"/>
                <a:ext cx="158040" cy="233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F5AE73-14B2-4620-B6F0-3D93994F38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3119" y="1293838"/>
                  <a:ext cx="175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301554-14AB-4F6A-B2D7-15B7EE04ABE9}"/>
                    </a:ext>
                  </a:extLst>
                </p14:cNvPr>
                <p14:cNvContentPartPr/>
                <p14:nvPr/>
              </p14:nvContentPartPr>
              <p14:xfrm>
                <a:off x="6748639" y="1508038"/>
                <a:ext cx="164880" cy="18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301554-14AB-4F6A-B2D7-15B7EE04AB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9639" y="1499038"/>
                  <a:ext cx="18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7FBE09-3B92-473E-A88D-E61657879D08}"/>
                    </a:ext>
                  </a:extLst>
                </p14:cNvPr>
                <p14:cNvContentPartPr/>
                <p14:nvPr/>
              </p14:nvContentPartPr>
              <p14:xfrm>
                <a:off x="7092439" y="1249918"/>
                <a:ext cx="398160" cy="10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7FBE09-3B92-473E-A88D-E61657879D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83439" y="1240918"/>
                  <a:ext cx="415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183A8D-3387-45F5-95F3-78B24C7B7941}"/>
                    </a:ext>
                  </a:extLst>
                </p14:cNvPr>
                <p14:cNvContentPartPr/>
                <p14:nvPr/>
              </p14:nvContentPartPr>
              <p14:xfrm>
                <a:off x="7259839" y="1135078"/>
                <a:ext cx="87120" cy="316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183A8D-3387-45F5-95F3-78B24C7B79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51199" y="1126078"/>
                  <a:ext cx="104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AC28A8-37D7-4554-8933-AB132244D0B4}"/>
                    </a:ext>
                  </a:extLst>
                </p14:cNvPr>
                <p14:cNvContentPartPr/>
                <p14:nvPr/>
              </p14:nvContentPartPr>
              <p14:xfrm>
                <a:off x="7609039" y="1313638"/>
                <a:ext cx="31680" cy="78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AC28A8-37D7-4554-8933-AB132244D0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00039" y="1304638"/>
                  <a:ext cx="4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CC9840-5B61-4498-87AA-D8DA43B62404}"/>
                    </a:ext>
                  </a:extLst>
                </p14:cNvPr>
                <p14:cNvContentPartPr/>
                <p14:nvPr/>
              </p14:nvContentPartPr>
              <p14:xfrm>
                <a:off x="7778599" y="1188718"/>
                <a:ext cx="166320" cy="222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CC9840-5B61-4498-87AA-D8DA43B624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69959" y="1179718"/>
                  <a:ext cx="183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81DA6E4-D94D-4898-9605-C059908EB9EF}"/>
                    </a:ext>
                  </a:extLst>
                </p14:cNvPr>
                <p14:cNvContentPartPr/>
                <p14:nvPr/>
              </p14:nvContentPartPr>
              <p14:xfrm>
                <a:off x="8037439" y="1108078"/>
                <a:ext cx="216720" cy="35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81DA6E4-D94D-4898-9605-C059908EB9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8799" y="1099438"/>
                  <a:ext cx="234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0AEEE4-3420-4554-987D-B2074D23B2C5}"/>
                    </a:ext>
                  </a:extLst>
                </p14:cNvPr>
                <p14:cNvContentPartPr/>
                <p14:nvPr/>
              </p14:nvContentPartPr>
              <p14:xfrm>
                <a:off x="8383399" y="1084678"/>
                <a:ext cx="165960" cy="316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0AEEE4-3420-4554-987D-B2074D23B2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74759" y="1076038"/>
                  <a:ext cx="183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6B3D88-D23F-4941-80D9-0194D8AA7D1D}"/>
                    </a:ext>
                  </a:extLst>
                </p14:cNvPr>
                <p14:cNvContentPartPr/>
                <p14:nvPr/>
              </p14:nvContentPartPr>
              <p14:xfrm>
                <a:off x="8659879" y="1031758"/>
                <a:ext cx="218160" cy="18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6B3D88-D23F-4941-80D9-0194D8AA7D1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50879" y="1022758"/>
                  <a:ext cx="235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4EBE6A-684D-44AF-BD0D-8145D4A2F252}"/>
                    </a:ext>
                  </a:extLst>
                </p14:cNvPr>
                <p14:cNvContentPartPr/>
                <p14:nvPr/>
              </p14:nvContentPartPr>
              <p14:xfrm>
                <a:off x="8705959" y="1008718"/>
                <a:ext cx="224640" cy="43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4EBE6A-684D-44AF-BD0D-8145D4A2F2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97319" y="999718"/>
                  <a:ext cx="2422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855B91-EE97-4D2D-B19B-CE079D25FD8B}"/>
                    </a:ext>
                  </a:extLst>
                </p14:cNvPr>
                <p14:cNvContentPartPr/>
                <p14:nvPr/>
              </p14:nvContentPartPr>
              <p14:xfrm>
                <a:off x="8953279" y="1143358"/>
                <a:ext cx="436320" cy="27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855B91-EE97-4D2D-B19B-CE079D25FD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44279" y="1134718"/>
                  <a:ext cx="453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711D586-8DD2-40B2-B801-538E18F7F5FC}"/>
                    </a:ext>
                  </a:extLst>
                </p14:cNvPr>
                <p14:cNvContentPartPr/>
                <p14:nvPr/>
              </p14:nvContentPartPr>
              <p14:xfrm>
                <a:off x="9447199" y="1304638"/>
                <a:ext cx="151200" cy="16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711D586-8DD2-40B2-B801-538E18F7F5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38559" y="1295998"/>
                  <a:ext cx="168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C99E60B-1EAF-41F7-9382-9568E1285E84}"/>
                    </a:ext>
                  </a:extLst>
                </p14:cNvPr>
                <p14:cNvContentPartPr/>
                <p14:nvPr/>
              </p14:nvContentPartPr>
              <p14:xfrm>
                <a:off x="9397519" y="1284838"/>
                <a:ext cx="219240" cy="235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C99E60B-1EAF-41F7-9382-9568E1285E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88519" y="1276198"/>
                  <a:ext cx="236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B5FFDE-0A7A-4FCF-9869-9BBFB1A7641F}"/>
                    </a:ext>
                  </a:extLst>
                </p14:cNvPr>
                <p14:cNvContentPartPr/>
                <p14:nvPr/>
              </p14:nvContentPartPr>
              <p14:xfrm>
                <a:off x="9666439" y="1451878"/>
                <a:ext cx="117360" cy="266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B5FFDE-0A7A-4FCF-9869-9BBFB1A764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57799" y="1443238"/>
                  <a:ext cx="1350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D076683-06ED-4025-8E79-133BF973C89A}"/>
              </a:ext>
            </a:extLst>
          </p:cNvPr>
          <p:cNvGrpSpPr/>
          <p:nvPr/>
        </p:nvGrpSpPr>
        <p:grpSpPr>
          <a:xfrm>
            <a:off x="784159" y="1864078"/>
            <a:ext cx="1049400" cy="640440"/>
            <a:chOff x="784159" y="1864078"/>
            <a:chExt cx="10494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DC89CA-A6C1-4D68-946F-78B7474BF360}"/>
                    </a:ext>
                  </a:extLst>
                </p14:cNvPr>
                <p14:cNvContentPartPr/>
                <p14:nvPr/>
              </p14:nvContentPartPr>
              <p14:xfrm>
                <a:off x="784159" y="2029318"/>
                <a:ext cx="494640" cy="340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DC89CA-A6C1-4D68-946F-78B7474BF3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5159" y="2020318"/>
                  <a:ext cx="512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783E71-2C56-47CE-812E-3387DB622B4D}"/>
                    </a:ext>
                  </a:extLst>
                </p14:cNvPr>
                <p14:cNvContentPartPr/>
                <p14:nvPr/>
              </p14:nvContentPartPr>
              <p14:xfrm>
                <a:off x="1369519" y="1864078"/>
                <a:ext cx="127440" cy="186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783E71-2C56-47CE-812E-3387DB622B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60879" y="1855438"/>
                  <a:ext cx="145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77642DF-ABE5-4F41-8E64-6ABE752BA98D}"/>
                    </a:ext>
                  </a:extLst>
                </p14:cNvPr>
                <p14:cNvContentPartPr/>
                <p14:nvPr/>
              </p14:nvContentPartPr>
              <p14:xfrm>
                <a:off x="1109959" y="2316238"/>
                <a:ext cx="270720" cy="18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77642DF-ABE5-4F41-8E64-6ABE752BA9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1319" y="2307238"/>
                  <a:ext cx="288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1B7989-DB00-4C77-A240-DD3DACC9C99C}"/>
                    </a:ext>
                  </a:extLst>
                </p14:cNvPr>
                <p14:cNvContentPartPr/>
                <p14:nvPr/>
              </p14:nvContentPartPr>
              <p14:xfrm>
                <a:off x="1639879" y="2214358"/>
                <a:ext cx="109440" cy="23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1B7989-DB00-4C77-A240-DD3DACC9C9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31239" y="2205358"/>
                  <a:ext cx="12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9E4A01-D5EA-433D-B6DA-858C1486DC8C}"/>
                    </a:ext>
                  </a:extLst>
                </p14:cNvPr>
                <p14:cNvContentPartPr/>
                <p14:nvPr/>
              </p14:nvContentPartPr>
              <p14:xfrm>
                <a:off x="1663639" y="2313718"/>
                <a:ext cx="169920" cy="38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9E4A01-D5EA-433D-B6DA-858C1486DC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54999" y="2304718"/>
                  <a:ext cx="1875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A49DDE9-D2A3-4365-BDB1-056AC35F16BA}"/>
              </a:ext>
            </a:extLst>
          </p:cNvPr>
          <p:cNvGrpSpPr/>
          <p:nvPr/>
        </p:nvGrpSpPr>
        <p:grpSpPr>
          <a:xfrm>
            <a:off x="2318839" y="1857598"/>
            <a:ext cx="2637360" cy="757440"/>
            <a:chOff x="2318839" y="1857598"/>
            <a:chExt cx="263736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F28AEC-98A0-47A8-A9F4-A8B07301AC93}"/>
                    </a:ext>
                  </a:extLst>
                </p14:cNvPr>
                <p14:cNvContentPartPr/>
                <p14:nvPr/>
              </p14:nvContentPartPr>
              <p14:xfrm>
                <a:off x="2318839" y="2300758"/>
                <a:ext cx="3960" cy="83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F28AEC-98A0-47A8-A9F4-A8B07301AC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09839" y="2292118"/>
                  <a:ext cx="2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E17113-AF5D-402E-97A0-7D1C7FC35637}"/>
                    </a:ext>
                  </a:extLst>
                </p14:cNvPr>
                <p14:cNvContentPartPr/>
                <p14:nvPr/>
              </p14:nvContentPartPr>
              <p14:xfrm>
                <a:off x="2437639" y="2168998"/>
                <a:ext cx="169200" cy="212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E17113-AF5D-402E-97A0-7D1C7FC356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28639" y="2159998"/>
                  <a:ext cx="186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908FF4C-B36F-4D06-8204-15E030DE4E6E}"/>
                    </a:ext>
                  </a:extLst>
                </p14:cNvPr>
                <p14:cNvContentPartPr/>
                <p14:nvPr/>
              </p14:nvContentPartPr>
              <p14:xfrm>
                <a:off x="2722399" y="2073238"/>
                <a:ext cx="186120" cy="29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908FF4C-B36F-4D06-8204-15E030DE4E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13399" y="2064598"/>
                  <a:ext cx="203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2C10610-3BEF-4B2F-BBB5-B225730DED29}"/>
                    </a:ext>
                  </a:extLst>
                </p14:cNvPr>
                <p14:cNvContentPartPr/>
                <p14:nvPr/>
              </p14:nvContentPartPr>
              <p14:xfrm>
                <a:off x="3027319" y="2034358"/>
                <a:ext cx="171720" cy="27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2C10610-3BEF-4B2F-BBB5-B225730DED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18679" y="2025718"/>
                  <a:ext cx="189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A455D7-F0CE-4CA1-8F81-E4D09D4B6FB8}"/>
                    </a:ext>
                  </a:extLst>
                </p14:cNvPr>
                <p14:cNvContentPartPr/>
                <p14:nvPr/>
              </p14:nvContentPartPr>
              <p14:xfrm>
                <a:off x="3317479" y="2036158"/>
                <a:ext cx="141840" cy="15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A455D7-F0CE-4CA1-8F81-E4D09D4B6F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08479" y="2027518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FEC4E6-692F-4BDB-AFF4-6482B21FDCF6}"/>
                    </a:ext>
                  </a:extLst>
                </p14:cNvPr>
                <p14:cNvContentPartPr/>
                <p14:nvPr/>
              </p14:nvContentPartPr>
              <p14:xfrm>
                <a:off x="3335119" y="2003038"/>
                <a:ext cx="197280" cy="42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FEC4E6-692F-4BDB-AFF4-6482B21FDC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26479" y="1994038"/>
                  <a:ext cx="214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8FFBF9-0CD0-42C3-8927-FCD5A2C798FD}"/>
                    </a:ext>
                  </a:extLst>
                </p14:cNvPr>
                <p14:cNvContentPartPr/>
                <p14:nvPr/>
              </p14:nvContentPartPr>
              <p14:xfrm>
                <a:off x="3610879" y="1859758"/>
                <a:ext cx="239040" cy="1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8FFBF9-0CD0-42C3-8927-FCD5A2C798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01879" y="1850758"/>
                  <a:ext cx="256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D75258-5259-4681-8887-2CC90624B9FD}"/>
                    </a:ext>
                  </a:extLst>
                </p14:cNvPr>
                <p14:cNvContentPartPr/>
                <p14:nvPr/>
              </p14:nvContentPartPr>
              <p14:xfrm>
                <a:off x="3799159" y="2021398"/>
                <a:ext cx="465120" cy="29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D75258-5259-4681-8887-2CC90624B9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90159" y="2012758"/>
                  <a:ext cx="482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E185FC-9CEA-4FBE-8A03-E3CE4AFCA408}"/>
                    </a:ext>
                  </a:extLst>
                </p14:cNvPr>
                <p14:cNvContentPartPr/>
                <p14:nvPr/>
              </p14:nvContentPartPr>
              <p14:xfrm>
                <a:off x="4376599" y="1857598"/>
                <a:ext cx="105120" cy="140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E185FC-9CEA-4FBE-8A03-E3CE4AFCA4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67959" y="1848958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A3FF850-07A2-4949-9C1F-8DD0ED258BC6}"/>
                    </a:ext>
                  </a:extLst>
                </p14:cNvPr>
                <p14:cNvContentPartPr/>
                <p14:nvPr/>
              </p14:nvContentPartPr>
              <p14:xfrm>
                <a:off x="4093639" y="2322358"/>
                <a:ext cx="15228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A3FF850-07A2-4949-9C1F-8DD0ED258B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84639" y="2313358"/>
                  <a:ext cx="169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360164-8892-48BE-80F8-ACEF273B9AAF}"/>
                    </a:ext>
                  </a:extLst>
                </p14:cNvPr>
                <p14:cNvContentPartPr/>
                <p14:nvPr/>
              </p14:nvContentPartPr>
              <p14:xfrm>
                <a:off x="4132519" y="2244598"/>
                <a:ext cx="138960" cy="227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360164-8892-48BE-80F8-ACEF273B9A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23519" y="2235958"/>
                  <a:ext cx="156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E461561-5777-422E-9E1E-2D3637AAE133}"/>
                    </a:ext>
                  </a:extLst>
                </p14:cNvPr>
                <p14:cNvContentPartPr/>
                <p14:nvPr/>
              </p14:nvContentPartPr>
              <p14:xfrm>
                <a:off x="4279759" y="2451238"/>
                <a:ext cx="52560" cy="163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E461561-5777-422E-9E1E-2D3637AAE1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71119" y="2442598"/>
                  <a:ext cx="70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1CB05D2-8E23-4D95-90A9-C957463E826D}"/>
                    </a:ext>
                  </a:extLst>
                </p14:cNvPr>
                <p14:cNvContentPartPr/>
                <p14:nvPr/>
              </p14:nvContentPartPr>
              <p14:xfrm>
                <a:off x="4627879" y="2228038"/>
                <a:ext cx="328320" cy="3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1CB05D2-8E23-4D95-90A9-C957463E82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18879" y="2219038"/>
                  <a:ext cx="345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E85A2D-0072-4486-9CAE-5E1FF00EBB69}"/>
                    </a:ext>
                  </a:extLst>
                </p14:cNvPr>
                <p14:cNvContentPartPr/>
                <p14:nvPr/>
              </p14:nvContentPartPr>
              <p14:xfrm>
                <a:off x="4777999" y="2106358"/>
                <a:ext cx="92520" cy="259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E85A2D-0072-4486-9CAE-5E1FF00EBB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68999" y="2097718"/>
                  <a:ext cx="1101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48A244-F2DF-4C0E-937B-1C5B832F32A2}"/>
              </a:ext>
            </a:extLst>
          </p:cNvPr>
          <p:cNvGrpSpPr/>
          <p:nvPr/>
        </p:nvGrpSpPr>
        <p:grpSpPr>
          <a:xfrm>
            <a:off x="5139079" y="1896838"/>
            <a:ext cx="2696760" cy="748440"/>
            <a:chOff x="5139079" y="1896838"/>
            <a:chExt cx="269676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0ED2C0-D028-47A0-9AF7-D79810231DDD}"/>
                    </a:ext>
                  </a:extLst>
                </p14:cNvPr>
                <p14:cNvContentPartPr/>
                <p14:nvPr/>
              </p14:nvContentPartPr>
              <p14:xfrm>
                <a:off x="5139079" y="2420638"/>
                <a:ext cx="30960" cy="29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0ED2C0-D028-47A0-9AF7-D79810231D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30079" y="2411998"/>
                  <a:ext cx="48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A7DBBB-73B4-4C34-BC32-43887CFC5748}"/>
                    </a:ext>
                  </a:extLst>
                </p14:cNvPr>
                <p14:cNvContentPartPr/>
                <p14:nvPr/>
              </p14:nvContentPartPr>
              <p14:xfrm>
                <a:off x="5318719" y="2247838"/>
                <a:ext cx="191160" cy="173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A7DBBB-73B4-4C34-BC32-43887CFC57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09719" y="2239198"/>
                  <a:ext cx="208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3339384-4777-4A48-99A2-246F8F8CEFD3}"/>
                    </a:ext>
                  </a:extLst>
                </p14:cNvPr>
                <p14:cNvContentPartPr/>
                <p14:nvPr/>
              </p14:nvContentPartPr>
              <p14:xfrm>
                <a:off x="5628679" y="2127598"/>
                <a:ext cx="172800" cy="287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3339384-4777-4A48-99A2-246F8F8CEF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20039" y="2118598"/>
                  <a:ext cx="190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CC08FA-DB06-4569-B7ED-A7EE86571562}"/>
                    </a:ext>
                  </a:extLst>
                </p14:cNvPr>
                <p14:cNvContentPartPr/>
                <p14:nvPr/>
              </p14:nvContentPartPr>
              <p14:xfrm>
                <a:off x="5929279" y="2111038"/>
                <a:ext cx="137160" cy="252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CC08FA-DB06-4569-B7ED-A7EE865715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20639" y="2102038"/>
                  <a:ext cx="154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FC09AA-D9EA-47C9-BBE5-C6F2AE09217A}"/>
                    </a:ext>
                  </a:extLst>
                </p14:cNvPr>
                <p14:cNvContentPartPr/>
                <p14:nvPr/>
              </p14:nvContentPartPr>
              <p14:xfrm>
                <a:off x="6171919" y="2108878"/>
                <a:ext cx="172080" cy="118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FC09AA-D9EA-47C9-BBE5-C6F2AE09217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63279" y="2099878"/>
                  <a:ext cx="189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CF51AE2-0C94-4B39-AAE3-1E39E8B75F6A}"/>
                    </a:ext>
                  </a:extLst>
                </p14:cNvPr>
                <p14:cNvContentPartPr/>
                <p14:nvPr/>
              </p14:nvContentPartPr>
              <p14:xfrm>
                <a:off x="6227719" y="2092318"/>
                <a:ext cx="158760" cy="312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CF51AE2-0C94-4B39-AAE3-1E39E8B75F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18719" y="2083318"/>
                  <a:ext cx="176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FC908B-0BBB-4AA8-8985-ED53F7A1354B}"/>
                    </a:ext>
                  </a:extLst>
                </p14:cNvPr>
                <p14:cNvContentPartPr/>
                <p14:nvPr/>
              </p14:nvContentPartPr>
              <p14:xfrm>
                <a:off x="6493399" y="1908718"/>
                <a:ext cx="135720" cy="144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FC908B-0BBB-4AA8-8985-ED53F7A135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84399" y="1899718"/>
                  <a:ext cx="153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6395199-DB6A-4798-9046-F1F3B1090DB2}"/>
                    </a:ext>
                  </a:extLst>
                </p14:cNvPr>
                <p14:cNvContentPartPr/>
                <p14:nvPr/>
              </p14:nvContentPartPr>
              <p14:xfrm>
                <a:off x="6616159" y="2055598"/>
                <a:ext cx="475560" cy="29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6395199-DB6A-4798-9046-F1F3B1090D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07159" y="2046958"/>
                  <a:ext cx="493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44CBBD-F109-4B9B-B814-B8E5FDF502BE}"/>
                    </a:ext>
                  </a:extLst>
                </p14:cNvPr>
                <p14:cNvContentPartPr/>
                <p14:nvPr/>
              </p14:nvContentPartPr>
              <p14:xfrm>
                <a:off x="7188559" y="1896838"/>
                <a:ext cx="117720" cy="165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44CBBD-F109-4B9B-B814-B8E5FDF502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79919" y="1888198"/>
                  <a:ext cx="135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6A66638-488A-461E-A720-A8F2E486376A}"/>
                    </a:ext>
                  </a:extLst>
                </p14:cNvPr>
                <p14:cNvContentPartPr/>
                <p14:nvPr/>
              </p14:nvContentPartPr>
              <p14:xfrm>
                <a:off x="6921439" y="2336398"/>
                <a:ext cx="166320" cy="17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6A66638-488A-461E-A720-A8F2E48637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12799" y="2327758"/>
                  <a:ext cx="183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2C40DC-D8AC-4239-9A12-028BCAFE3A11}"/>
                    </a:ext>
                  </a:extLst>
                </p14:cNvPr>
                <p14:cNvContentPartPr/>
                <p14:nvPr/>
              </p14:nvContentPartPr>
              <p14:xfrm>
                <a:off x="6914959" y="2325598"/>
                <a:ext cx="200160" cy="22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2C40DC-D8AC-4239-9A12-028BCAFE3A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06319" y="2316958"/>
                  <a:ext cx="217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C82A3E-C47D-476E-B387-6E108B333DC0}"/>
                    </a:ext>
                  </a:extLst>
                </p14:cNvPr>
                <p14:cNvContentPartPr/>
                <p14:nvPr/>
              </p14:nvContentPartPr>
              <p14:xfrm>
                <a:off x="7177399" y="2482198"/>
                <a:ext cx="133560" cy="163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C82A3E-C47D-476E-B387-6E108B333DC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68399" y="2473198"/>
                  <a:ext cx="151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6AB455-E4FE-4649-ABC5-E6151009116D}"/>
                    </a:ext>
                  </a:extLst>
                </p14:cNvPr>
                <p14:cNvContentPartPr/>
                <p14:nvPr/>
              </p14:nvContentPartPr>
              <p14:xfrm>
                <a:off x="7452439" y="2286358"/>
                <a:ext cx="383400" cy="89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6AB455-E4FE-4649-ABC5-E6151009116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43439" y="2277358"/>
                  <a:ext cx="40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7828C3-C8E8-46C4-827F-E740E7510291}"/>
                    </a:ext>
                  </a:extLst>
                </p14:cNvPr>
                <p14:cNvContentPartPr/>
                <p14:nvPr/>
              </p14:nvContentPartPr>
              <p14:xfrm>
                <a:off x="7639279" y="2156758"/>
                <a:ext cx="51120" cy="29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7828C3-C8E8-46C4-827F-E740E75102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30279" y="2147758"/>
                  <a:ext cx="6876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740D6D2-CC03-43FD-8CC2-A7C3071CAE69}"/>
              </a:ext>
            </a:extLst>
          </p:cNvPr>
          <p:cNvGrpSpPr/>
          <p:nvPr/>
        </p:nvGrpSpPr>
        <p:grpSpPr>
          <a:xfrm>
            <a:off x="8114479" y="1915558"/>
            <a:ext cx="1890000" cy="802800"/>
            <a:chOff x="8114479" y="1915558"/>
            <a:chExt cx="1890000" cy="8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535D33-EE00-4997-B80E-DF6AF5DA65E9}"/>
                    </a:ext>
                  </a:extLst>
                </p14:cNvPr>
                <p14:cNvContentPartPr/>
                <p14:nvPr/>
              </p14:nvContentPartPr>
              <p14:xfrm>
                <a:off x="8114479" y="2395078"/>
                <a:ext cx="18000" cy="39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535D33-EE00-4997-B80E-DF6AF5DA65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05479" y="2386438"/>
                  <a:ext cx="35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69E3B52-0F46-4531-8A8B-C544DDF3B83B}"/>
                    </a:ext>
                  </a:extLst>
                </p14:cNvPr>
                <p14:cNvContentPartPr/>
                <p14:nvPr/>
              </p14:nvContentPartPr>
              <p14:xfrm>
                <a:off x="8173879" y="2256838"/>
                <a:ext cx="143280" cy="173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69E3B52-0F46-4531-8A8B-C544DDF3B83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64879" y="2248198"/>
                  <a:ext cx="16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20978F-4A6C-4121-B5F2-D4D75B90DE3C}"/>
                    </a:ext>
                  </a:extLst>
                </p14:cNvPr>
                <p14:cNvContentPartPr/>
                <p14:nvPr/>
              </p14:nvContentPartPr>
              <p14:xfrm>
                <a:off x="8456119" y="2147398"/>
                <a:ext cx="161640" cy="288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20978F-4A6C-4121-B5F2-D4D75B90DE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47119" y="2138398"/>
                  <a:ext cx="179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B15263-B06A-488A-BE85-DFE602CBE309}"/>
                    </a:ext>
                  </a:extLst>
                </p14:cNvPr>
                <p14:cNvContentPartPr/>
                <p14:nvPr/>
              </p14:nvContentPartPr>
              <p14:xfrm>
                <a:off x="8675359" y="2136598"/>
                <a:ext cx="208800" cy="26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B15263-B06A-488A-BE85-DFE602CBE3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6359" y="2127958"/>
                  <a:ext cx="226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D4E6155-AC02-42B8-8E79-A44CC4154497}"/>
                    </a:ext>
                  </a:extLst>
                </p14:cNvPr>
                <p14:cNvContentPartPr/>
                <p14:nvPr/>
              </p14:nvContentPartPr>
              <p14:xfrm>
                <a:off x="8888839" y="2096998"/>
                <a:ext cx="163440" cy="135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D4E6155-AC02-42B8-8E79-A44CC41544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79839" y="2088358"/>
                  <a:ext cx="181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59256D-2B6D-4FBA-984A-BD9F1B398D4B}"/>
                    </a:ext>
                  </a:extLst>
                </p14:cNvPr>
                <p14:cNvContentPartPr/>
                <p14:nvPr/>
              </p14:nvContentPartPr>
              <p14:xfrm>
                <a:off x="8912239" y="2075038"/>
                <a:ext cx="220320" cy="36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59256D-2B6D-4FBA-984A-BD9F1B398D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03239" y="2066398"/>
                  <a:ext cx="237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B889DED-2CC3-4554-B36C-08435AAF2B03}"/>
                    </a:ext>
                  </a:extLst>
                </p14:cNvPr>
                <p14:cNvContentPartPr/>
                <p14:nvPr/>
              </p14:nvContentPartPr>
              <p14:xfrm>
                <a:off x="9223999" y="1915558"/>
                <a:ext cx="158760" cy="148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B889DED-2CC3-4554-B36C-08435AAF2B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15359" y="1906918"/>
                  <a:ext cx="176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253535-46B7-489B-AE55-AD4C6DF6B313}"/>
                    </a:ext>
                  </a:extLst>
                </p14:cNvPr>
                <p14:cNvContentPartPr/>
                <p14:nvPr/>
              </p14:nvContentPartPr>
              <p14:xfrm>
                <a:off x="9269719" y="2098438"/>
                <a:ext cx="434520" cy="31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253535-46B7-489B-AE55-AD4C6DF6B3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61079" y="2089438"/>
                  <a:ext cx="452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A4FA22-7190-4FEE-97D3-8BAC4B52FC11}"/>
                    </a:ext>
                  </a:extLst>
                </p14:cNvPr>
                <p14:cNvContentPartPr/>
                <p14:nvPr/>
              </p14:nvContentPartPr>
              <p14:xfrm>
                <a:off x="9833119" y="1945078"/>
                <a:ext cx="171360" cy="16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A4FA22-7190-4FEE-97D3-8BAC4B52FC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24119" y="1936078"/>
                  <a:ext cx="189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7F4FF5-D022-4B70-A96D-A7812B528C4A}"/>
                    </a:ext>
                  </a:extLst>
                </p14:cNvPr>
                <p14:cNvContentPartPr/>
                <p14:nvPr/>
              </p14:nvContentPartPr>
              <p14:xfrm>
                <a:off x="9569599" y="2379958"/>
                <a:ext cx="183240" cy="173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7F4FF5-D022-4B70-A96D-A7812B528C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60599" y="2370958"/>
                  <a:ext cx="20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C73C2E-945A-4811-AAB5-9A8A0FF31BF0}"/>
                    </a:ext>
                  </a:extLst>
                </p14:cNvPr>
                <p14:cNvContentPartPr/>
                <p14:nvPr/>
              </p14:nvContentPartPr>
              <p14:xfrm>
                <a:off x="9595519" y="2343598"/>
                <a:ext cx="177120" cy="26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C73C2E-945A-4811-AAB5-9A8A0FF31B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86879" y="2334598"/>
                  <a:ext cx="194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868794-C884-4A24-B18B-6AE93E018EC8}"/>
                    </a:ext>
                  </a:extLst>
                </p14:cNvPr>
                <p14:cNvContentPartPr/>
                <p14:nvPr/>
              </p14:nvContentPartPr>
              <p14:xfrm>
                <a:off x="9876319" y="2476798"/>
                <a:ext cx="115920" cy="24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868794-C884-4A24-B18B-6AE93E018E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67319" y="2467798"/>
                  <a:ext cx="13356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DA3B10D-940E-408E-95C8-E2A635FF66DE}"/>
                  </a:ext>
                </a:extLst>
              </p14:cNvPr>
              <p14:cNvContentPartPr/>
              <p14:nvPr/>
            </p14:nvContentPartPr>
            <p14:xfrm>
              <a:off x="10583719" y="422638"/>
              <a:ext cx="22680" cy="23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DA3B10D-940E-408E-95C8-E2A635FF66D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574719" y="413638"/>
                <a:ext cx="403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59109F6-4B9B-4C6D-AEDF-9E1F86EFC763}"/>
              </a:ext>
            </a:extLst>
          </p:cNvPr>
          <p:cNvGrpSpPr/>
          <p:nvPr/>
        </p:nvGrpSpPr>
        <p:grpSpPr>
          <a:xfrm>
            <a:off x="10509199" y="573838"/>
            <a:ext cx="1113120" cy="700560"/>
            <a:chOff x="10509199" y="573838"/>
            <a:chExt cx="111312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4FC644-AABF-4645-B56F-AED94D261E2C}"/>
                    </a:ext>
                  </a:extLst>
                </p14:cNvPr>
                <p14:cNvContentPartPr/>
                <p14:nvPr/>
              </p14:nvContentPartPr>
              <p14:xfrm>
                <a:off x="10509199" y="604798"/>
                <a:ext cx="68760" cy="145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4FC644-AABF-4645-B56F-AED94D261E2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00199" y="595798"/>
                  <a:ext cx="86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CFC9FC6-F7CD-460C-A9B3-067F331B3717}"/>
                    </a:ext>
                  </a:extLst>
                </p14:cNvPr>
                <p14:cNvContentPartPr/>
                <p14:nvPr/>
              </p14:nvContentPartPr>
              <p14:xfrm>
                <a:off x="10648519" y="573838"/>
                <a:ext cx="191880" cy="164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CFC9FC6-F7CD-460C-A9B3-067F331B37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39879" y="565198"/>
                  <a:ext cx="20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035B04-AB8E-4309-BC25-73C709FD8E00}"/>
                    </a:ext>
                  </a:extLst>
                </p14:cNvPr>
                <p14:cNvContentPartPr/>
                <p14:nvPr/>
              </p14:nvContentPartPr>
              <p14:xfrm>
                <a:off x="10559239" y="1025638"/>
                <a:ext cx="94680" cy="15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035B04-AB8E-4309-BC25-73C709FD8E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50599" y="1016998"/>
                  <a:ext cx="112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F20862-FAB8-4785-9DF0-5A12CA37408E}"/>
                    </a:ext>
                  </a:extLst>
                </p14:cNvPr>
                <p14:cNvContentPartPr/>
                <p14:nvPr/>
              </p14:nvContentPartPr>
              <p14:xfrm>
                <a:off x="10663279" y="929518"/>
                <a:ext cx="4320" cy="3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F20862-FAB8-4785-9DF0-5A12CA3740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54639" y="920878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F09722-E9C2-4432-8961-6F21B701A821}"/>
                    </a:ext>
                  </a:extLst>
                </p14:cNvPr>
                <p14:cNvContentPartPr/>
                <p14:nvPr/>
              </p14:nvContentPartPr>
              <p14:xfrm>
                <a:off x="10720159" y="989638"/>
                <a:ext cx="170640" cy="147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F09722-E9C2-4432-8961-6F21B701A8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11159" y="980998"/>
                  <a:ext cx="18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E84152-8438-4450-AEE3-7503C8F5D2E5}"/>
                    </a:ext>
                  </a:extLst>
                </p14:cNvPr>
                <p14:cNvContentPartPr/>
                <p14:nvPr/>
              </p14:nvContentPartPr>
              <p14:xfrm>
                <a:off x="10978639" y="1006918"/>
                <a:ext cx="112680" cy="143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E84152-8438-4450-AEE3-7503C8F5D2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69639" y="997918"/>
                  <a:ext cx="130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1A29F8C-23E8-4C0A-A755-7166935C1685}"/>
                    </a:ext>
                  </a:extLst>
                </p14:cNvPr>
                <p14:cNvContentPartPr/>
                <p14:nvPr/>
              </p14:nvContentPartPr>
              <p14:xfrm>
                <a:off x="11137759" y="760678"/>
                <a:ext cx="200160" cy="453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1A29F8C-23E8-4C0A-A755-7166935C168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29119" y="751678"/>
                  <a:ext cx="2178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5E91737-4401-4D89-9EA6-074783B3AA97}"/>
                    </a:ext>
                  </a:extLst>
                </p14:cNvPr>
                <p14:cNvContentPartPr/>
                <p14:nvPr/>
              </p14:nvContentPartPr>
              <p14:xfrm>
                <a:off x="11316319" y="1052278"/>
                <a:ext cx="140400" cy="144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5E91737-4401-4D89-9EA6-074783B3AA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07679" y="1043638"/>
                  <a:ext cx="15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F2EB0A-2D5E-4F81-B9D3-86708052B101}"/>
                    </a:ext>
                  </a:extLst>
                </p14:cNvPr>
                <p14:cNvContentPartPr/>
                <p14:nvPr/>
              </p14:nvContentPartPr>
              <p14:xfrm>
                <a:off x="11483359" y="996838"/>
                <a:ext cx="138960" cy="277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F2EB0A-2D5E-4F81-B9D3-86708052B1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474719" y="987838"/>
                  <a:ext cx="15660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3CCBC8-BC97-498C-A277-430B9DC6ECEE}"/>
                  </a:ext>
                </a:extLst>
              </p14:cNvPr>
              <p14:cNvContentPartPr/>
              <p14:nvPr/>
            </p14:nvContentPartPr>
            <p14:xfrm>
              <a:off x="4056559" y="2870278"/>
              <a:ext cx="360720" cy="99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3CCBC8-BC97-498C-A277-430B9DC6ECE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047919" y="2861638"/>
                <a:ext cx="378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BD131DB-7C91-4806-A9F9-3B832FB5B779}"/>
                  </a:ext>
                </a:extLst>
              </p14:cNvPr>
              <p14:cNvContentPartPr/>
              <p14:nvPr/>
            </p14:nvContentPartPr>
            <p14:xfrm>
              <a:off x="6781759" y="2811598"/>
              <a:ext cx="453960" cy="96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BD131DB-7C91-4806-A9F9-3B832FB5B77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773119" y="2802958"/>
                <a:ext cx="471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02894C0-339A-4E43-8471-00F20AF94104}"/>
                  </a:ext>
                </a:extLst>
              </p14:cNvPr>
              <p14:cNvContentPartPr/>
              <p14:nvPr/>
            </p14:nvContentPartPr>
            <p14:xfrm>
              <a:off x="9461239" y="2809798"/>
              <a:ext cx="520200" cy="53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02894C0-339A-4E43-8471-00F20AF9410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52239" y="2800798"/>
                <a:ext cx="53784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02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CADA04A-5996-42EC-BA88-56270BD29D9C}"/>
              </a:ext>
            </a:extLst>
          </p:cNvPr>
          <p:cNvGrpSpPr/>
          <p:nvPr/>
        </p:nvGrpSpPr>
        <p:grpSpPr>
          <a:xfrm>
            <a:off x="465919" y="286198"/>
            <a:ext cx="1026000" cy="426240"/>
            <a:chOff x="465919" y="286198"/>
            <a:chExt cx="102600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5ABC41-5885-46C7-83E5-3EBCF63F06C8}"/>
                    </a:ext>
                  </a:extLst>
                </p14:cNvPr>
                <p14:cNvContentPartPr/>
                <p14:nvPr/>
              </p14:nvContentPartPr>
              <p14:xfrm>
                <a:off x="465919" y="286198"/>
                <a:ext cx="527040" cy="42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5ABC41-5885-46C7-83E5-3EBCF63F06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6919" y="277198"/>
                  <a:ext cx="544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D2956D-C76E-4D5B-88C0-51ED5EEE4337}"/>
                    </a:ext>
                  </a:extLst>
                </p14:cNvPr>
                <p14:cNvContentPartPr/>
                <p14:nvPr/>
              </p14:nvContentPartPr>
              <p14:xfrm>
                <a:off x="878479" y="470158"/>
                <a:ext cx="217800" cy="167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D2956D-C76E-4D5B-88C0-51ED5EEE43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9839" y="461518"/>
                  <a:ext cx="235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4CD810-637C-4FF4-AC9C-B1C687EDFECE}"/>
                    </a:ext>
                  </a:extLst>
                </p14:cNvPr>
                <p14:cNvContentPartPr/>
                <p14:nvPr/>
              </p14:nvContentPartPr>
              <p14:xfrm>
                <a:off x="1068559" y="487078"/>
                <a:ext cx="212760" cy="160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4CD810-637C-4FF4-AC9C-B1C687EDFE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9919" y="478438"/>
                  <a:ext cx="230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04D8FE-D9CF-4FD5-A63E-08F455BCC807}"/>
                    </a:ext>
                  </a:extLst>
                </p14:cNvPr>
                <p14:cNvContentPartPr/>
                <p14:nvPr/>
              </p14:nvContentPartPr>
              <p14:xfrm>
                <a:off x="1300759" y="533878"/>
                <a:ext cx="191160" cy="12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04D8FE-D9CF-4FD5-A63E-08F455BCC8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1759" y="524878"/>
                  <a:ext cx="2088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15C66B-4491-4933-B1F0-E2965841F795}"/>
              </a:ext>
            </a:extLst>
          </p:cNvPr>
          <p:cNvGrpSpPr/>
          <p:nvPr/>
        </p:nvGrpSpPr>
        <p:grpSpPr>
          <a:xfrm>
            <a:off x="1795759" y="310318"/>
            <a:ext cx="840240" cy="355680"/>
            <a:chOff x="1795759" y="310318"/>
            <a:chExt cx="8402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0BF6D2-EB36-4A2B-857A-271ADD090364}"/>
                    </a:ext>
                  </a:extLst>
                </p14:cNvPr>
                <p14:cNvContentPartPr/>
                <p14:nvPr/>
              </p14:nvContentPartPr>
              <p14:xfrm>
                <a:off x="1795759" y="420478"/>
                <a:ext cx="285480" cy="22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0BF6D2-EB36-4A2B-857A-271ADD0903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6759" y="411838"/>
                  <a:ext cx="303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3A8B88-C144-4CF7-A81F-F956C381FAFE}"/>
                    </a:ext>
                  </a:extLst>
                </p14:cNvPr>
                <p14:cNvContentPartPr/>
                <p14:nvPr/>
              </p14:nvContentPartPr>
              <p14:xfrm>
                <a:off x="2070079" y="497518"/>
                <a:ext cx="211320" cy="1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3A8B88-C144-4CF7-A81F-F956C381FA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1079" y="488878"/>
                  <a:ext cx="228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4BD6F1F-0957-4A03-B1B6-75DFDBE33C02}"/>
                    </a:ext>
                  </a:extLst>
                </p14:cNvPr>
                <p14:cNvContentPartPr/>
                <p14:nvPr/>
              </p14:nvContentPartPr>
              <p14:xfrm>
                <a:off x="2302279" y="491758"/>
                <a:ext cx="23256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4BD6F1F-0957-4A03-B1B6-75DFDBE33C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3639" y="483118"/>
                  <a:ext cx="250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F13A0A-9EB8-47F1-AF97-DE264BECE189}"/>
                    </a:ext>
                  </a:extLst>
                </p14:cNvPr>
                <p14:cNvContentPartPr/>
                <p14:nvPr/>
              </p14:nvContentPartPr>
              <p14:xfrm>
                <a:off x="2467879" y="310318"/>
                <a:ext cx="168120" cy="30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F13A0A-9EB8-47F1-AF97-DE264BECE1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9239" y="301678"/>
                  <a:ext cx="18576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5059E-0250-4B46-8FFE-557298C84EA4}"/>
              </a:ext>
            </a:extLst>
          </p:cNvPr>
          <p:cNvGrpSpPr/>
          <p:nvPr/>
        </p:nvGrpSpPr>
        <p:grpSpPr>
          <a:xfrm>
            <a:off x="3058279" y="138238"/>
            <a:ext cx="1185840" cy="499680"/>
            <a:chOff x="3058279" y="138238"/>
            <a:chExt cx="1185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3E251A-4D81-4BF8-82BD-A3F4EA8AFC20}"/>
                    </a:ext>
                  </a:extLst>
                </p14:cNvPr>
                <p14:cNvContentPartPr/>
                <p14:nvPr/>
              </p14:nvContentPartPr>
              <p14:xfrm>
                <a:off x="3058279" y="138238"/>
                <a:ext cx="425520" cy="49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3E251A-4D81-4BF8-82BD-A3F4EA8AFC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9279" y="129598"/>
                  <a:ext cx="4431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38E030-7F0E-408A-8063-EBA66B356C50}"/>
                    </a:ext>
                  </a:extLst>
                </p14:cNvPr>
                <p14:cNvContentPartPr/>
                <p14:nvPr/>
              </p14:nvContentPartPr>
              <p14:xfrm>
                <a:off x="3220279" y="394198"/>
                <a:ext cx="204840" cy="20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38E030-7F0E-408A-8063-EBA66B356C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1279" y="385558"/>
                  <a:ext cx="22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3CC847-3F77-46F9-AAED-4C238642BE0F}"/>
                    </a:ext>
                  </a:extLst>
                </p14:cNvPr>
                <p14:cNvContentPartPr/>
                <p14:nvPr/>
              </p14:nvContentPartPr>
              <p14:xfrm>
                <a:off x="3463639" y="449998"/>
                <a:ext cx="151920" cy="18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3CC847-3F77-46F9-AAED-4C238642BE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4999" y="441358"/>
                  <a:ext cx="169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C62270-4FDA-4372-ADFA-8FFEF6FD06CD}"/>
                    </a:ext>
                  </a:extLst>
                </p14:cNvPr>
                <p14:cNvContentPartPr/>
                <p14:nvPr/>
              </p14:nvContentPartPr>
              <p14:xfrm>
                <a:off x="3712039" y="268198"/>
                <a:ext cx="187200" cy="30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C62270-4FDA-4372-ADFA-8FFEF6FD06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03399" y="259558"/>
                  <a:ext cx="204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9E097C-F602-44B6-89DD-A209DD5B9817}"/>
                    </a:ext>
                  </a:extLst>
                </p14:cNvPr>
                <p14:cNvContentPartPr/>
                <p14:nvPr/>
              </p14:nvContentPartPr>
              <p14:xfrm>
                <a:off x="3855319" y="421198"/>
                <a:ext cx="204840" cy="20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9E097C-F602-44B6-89DD-A209DD5B98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6319" y="412198"/>
                  <a:ext cx="222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F47E0A-52BA-4FF0-B00C-1E21644406D8}"/>
                    </a:ext>
                  </a:extLst>
                </p14:cNvPr>
                <p14:cNvContentPartPr/>
                <p14:nvPr/>
              </p14:nvContentPartPr>
              <p14:xfrm>
                <a:off x="4088239" y="453598"/>
                <a:ext cx="155880" cy="17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F47E0A-52BA-4FF0-B00C-1E21644406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79599" y="444598"/>
                  <a:ext cx="173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38B946-B494-4DE9-B075-D441616A4453}"/>
              </a:ext>
            </a:extLst>
          </p:cNvPr>
          <p:cNvGrpSpPr/>
          <p:nvPr/>
        </p:nvGrpSpPr>
        <p:grpSpPr>
          <a:xfrm>
            <a:off x="4313239" y="437398"/>
            <a:ext cx="397800" cy="179280"/>
            <a:chOff x="4313239" y="437398"/>
            <a:chExt cx="39780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E2B96B-5126-40C7-8A4C-2A5B05236D85}"/>
                    </a:ext>
                  </a:extLst>
                </p14:cNvPr>
                <p14:cNvContentPartPr/>
                <p14:nvPr/>
              </p14:nvContentPartPr>
              <p14:xfrm>
                <a:off x="4313239" y="437398"/>
                <a:ext cx="143640" cy="16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E2B96B-5126-40C7-8A4C-2A5B05236D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4599" y="428398"/>
                  <a:ext cx="161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5A4E9C-8861-4856-94E0-FADD679CFC0F}"/>
                    </a:ext>
                  </a:extLst>
                </p14:cNvPr>
                <p14:cNvContentPartPr/>
                <p14:nvPr/>
              </p14:nvContentPartPr>
              <p14:xfrm>
                <a:off x="4531039" y="444238"/>
                <a:ext cx="180000" cy="17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5A4E9C-8861-4856-94E0-FADD679CFC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2399" y="435598"/>
                  <a:ext cx="1976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30C215-6000-4A78-90BF-4756437557F2}"/>
              </a:ext>
            </a:extLst>
          </p:cNvPr>
          <p:cNvGrpSpPr/>
          <p:nvPr/>
        </p:nvGrpSpPr>
        <p:grpSpPr>
          <a:xfrm>
            <a:off x="5052679" y="-23042"/>
            <a:ext cx="2425320" cy="748440"/>
            <a:chOff x="5052679" y="-23042"/>
            <a:chExt cx="242532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8FB1E2-CDB1-453C-8FAF-A6521F7D565E}"/>
                    </a:ext>
                  </a:extLst>
                </p14:cNvPr>
                <p14:cNvContentPartPr/>
                <p14:nvPr/>
              </p14:nvContentPartPr>
              <p14:xfrm>
                <a:off x="5052679" y="421918"/>
                <a:ext cx="191880" cy="16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8FB1E2-CDB1-453C-8FAF-A6521F7D56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4039" y="413278"/>
                  <a:ext cx="209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C51EAE-CB3C-4866-AEF6-7EE1C73DD0ED}"/>
                    </a:ext>
                  </a:extLst>
                </p14:cNvPr>
                <p14:cNvContentPartPr/>
                <p14:nvPr/>
              </p14:nvContentPartPr>
              <p14:xfrm>
                <a:off x="5455879" y="-23042"/>
                <a:ext cx="305280" cy="63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C51EAE-CB3C-4866-AEF6-7EE1C73DD0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6879" y="-32042"/>
                  <a:ext cx="32292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9C03CE-C6B6-4108-BD61-83163FE630C5}"/>
                    </a:ext>
                  </a:extLst>
                </p14:cNvPr>
                <p14:cNvContentPartPr/>
                <p14:nvPr/>
              </p14:nvContentPartPr>
              <p14:xfrm>
                <a:off x="5355799" y="362518"/>
                <a:ext cx="309600" cy="91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9C03CE-C6B6-4108-BD61-83163FE630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6799" y="353878"/>
                  <a:ext cx="327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D43560-386C-4BBE-A62E-AC4C44DAB2DE}"/>
                    </a:ext>
                  </a:extLst>
                </p14:cNvPr>
                <p14:cNvContentPartPr/>
                <p14:nvPr/>
              </p14:nvContentPartPr>
              <p14:xfrm>
                <a:off x="5891479" y="141118"/>
                <a:ext cx="519480" cy="44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D43560-386C-4BBE-A62E-AC4C44DAB2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82479" y="132118"/>
                  <a:ext cx="537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95220D-ABE7-4C22-B2AE-901A1BD9954F}"/>
                    </a:ext>
                  </a:extLst>
                </p14:cNvPr>
                <p14:cNvContentPartPr/>
                <p14:nvPr/>
              </p14:nvContentPartPr>
              <p14:xfrm>
                <a:off x="6328879" y="382318"/>
                <a:ext cx="142920" cy="14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95220D-ABE7-4C22-B2AE-901A1BD995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9879" y="373678"/>
                  <a:ext cx="160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E47072-40BA-4EA2-854F-0FD785B0821D}"/>
                    </a:ext>
                  </a:extLst>
                </p14:cNvPr>
                <p14:cNvContentPartPr/>
                <p14:nvPr/>
              </p14:nvContentPartPr>
              <p14:xfrm>
                <a:off x="6508159" y="433078"/>
                <a:ext cx="273600" cy="13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E47072-40BA-4EA2-854F-0FD785B082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9519" y="424078"/>
                  <a:ext cx="29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BC7B3B-B815-4A88-B45F-EFC59C81D59F}"/>
                    </a:ext>
                  </a:extLst>
                </p14:cNvPr>
                <p14:cNvContentPartPr/>
                <p14:nvPr/>
              </p14:nvContentPartPr>
              <p14:xfrm>
                <a:off x="6814519" y="476998"/>
                <a:ext cx="144360" cy="24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BC7B3B-B815-4A88-B45F-EFC59C81D5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05519" y="467998"/>
                  <a:ext cx="162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F48132-F9DF-42F3-97AE-A50C7842D868}"/>
                    </a:ext>
                  </a:extLst>
                </p14:cNvPr>
                <p14:cNvContentPartPr/>
                <p14:nvPr/>
              </p14:nvContentPartPr>
              <p14:xfrm>
                <a:off x="6832879" y="382318"/>
                <a:ext cx="22428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F48132-F9DF-42F3-97AE-A50C7842D8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3879" y="373318"/>
                  <a:ext cx="241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9773C4-6D8A-424C-850E-AD7BBD084236}"/>
                    </a:ext>
                  </a:extLst>
                </p14:cNvPr>
                <p14:cNvContentPartPr/>
                <p14:nvPr/>
              </p14:nvContentPartPr>
              <p14:xfrm>
                <a:off x="7168399" y="140038"/>
                <a:ext cx="252720" cy="36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9773C4-6D8A-424C-850E-AD7BBD0842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9759" y="131398"/>
                  <a:ext cx="2703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D36A81-C390-4BA1-9C4F-B7320261D8E5}"/>
                    </a:ext>
                  </a:extLst>
                </p14:cNvPr>
                <p14:cNvContentPartPr/>
                <p14:nvPr/>
              </p14:nvContentPartPr>
              <p14:xfrm>
                <a:off x="7271359" y="380518"/>
                <a:ext cx="206640" cy="175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D36A81-C390-4BA1-9C4F-B7320261D8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62359" y="371878"/>
                  <a:ext cx="2242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38D1DD-DBBA-4828-91E9-E7974BBBA459}"/>
              </a:ext>
            </a:extLst>
          </p:cNvPr>
          <p:cNvGrpSpPr/>
          <p:nvPr/>
        </p:nvGrpSpPr>
        <p:grpSpPr>
          <a:xfrm>
            <a:off x="7825399" y="230038"/>
            <a:ext cx="1281600" cy="341280"/>
            <a:chOff x="7825399" y="230038"/>
            <a:chExt cx="128160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A71DD6-DF67-4C3A-A612-B433A2B961B2}"/>
                    </a:ext>
                  </a:extLst>
                </p14:cNvPr>
                <p14:cNvContentPartPr/>
                <p14:nvPr/>
              </p14:nvContentPartPr>
              <p14:xfrm>
                <a:off x="7825399" y="230038"/>
                <a:ext cx="543600" cy="341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A71DD6-DF67-4C3A-A612-B433A2B961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6399" y="221398"/>
                  <a:ext cx="561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412639-A539-46C2-8046-2D371845343D}"/>
                    </a:ext>
                  </a:extLst>
                </p14:cNvPr>
                <p14:cNvContentPartPr/>
                <p14:nvPr/>
              </p14:nvContentPartPr>
              <p14:xfrm>
                <a:off x="8322919" y="360718"/>
                <a:ext cx="222120" cy="15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412639-A539-46C2-8046-2D37184534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14279" y="351718"/>
                  <a:ext cx="239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967B6BB-EC69-4FB8-A911-C2C717A5BA11}"/>
                    </a:ext>
                  </a:extLst>
                </p14:cNvPr>
                <p14:cNvContentPartPr/>
                <p14:nvPr/>
              </p14:nvContentPartPr>
              <p14:xfrm>
                <a:off x="8582839" y="355318"/>
                <a:ext cx="171360" cy="133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967B6BB-EC69-4FB8-A911-C2C717A5BA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3839" y="346318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65437E-6FD4-46F7-A5ED-A12B9773F8C0}"/>
                    </a:ext>
                  </a:extLst>
                </p14:cNvPr>
                <p14:cNvContentPartPr/>
                <p14:nvPr/>
              </p14:nvContentPartPr>
              <p14:xfrm>
                <a:off x="8723959" y="357838"/>
                <a:ext cx="251280" cy="17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65437E-6FD4-46F7-A5ED-A12B9773F8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4959" y="348838"/>
                  <a:ext cx="268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7B1360-9513-4E5A-BCF9-81838941D392}"/>
                    </a:ext>
                  </a:extLst>
                </p14:cNvPr>
                <p14:cNvContentPartPr/>
                <p14:nvPr/>
              </p14:nvContentPartPr>
              <p14:xfrm>
                <a:off x="9088639" y="548278"/>
                <a:ext cx="18360" cy="1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7B1360-9513-4E5A-BCF9-81838941D3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9999" y="539278"/>
                  <a:ext cx="360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A9E687D-B3D7-43B3-96CB-7EBBF2406CA0}"/>
              </a:ext>
            </a:extLst>
          </p:cNvPr>
          <p:cNvGrpSpPr/>
          <p:nvPr/>
        </p:nvGrpSpPr>
        <p:grpSpPr>
          <a:xfrm>
            <a:off x="382399" y="907918"/>
            <a:ext cx="10899360" cy="2773440"/>
            <a:chOff x="382399" y="907918"/>
            <a:chExt cx="10899360" cy="27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06376E-A5A5-4634-95A3-F318A92CFF82}"/>
                    </a:ext>
                  </a:extLst>
                </p14:cNvPr>
                <p14:cNvContentPartPr/>
                <p14:nvPr/>
              </p14:nvContentPartPr>
              <p14:xfrm>
                <a:off x="3591079" y="1302478"/>
                <a:ext cx="27720" cy="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06376E-A5A5-4634-95A3-F318A92CFF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2079" y="1293838"/>
                  <a:ext cx="45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0939D5-0E07-4E5E-ACA0-633455932DF1}"/>
                    </a:ext>
                  </a:extLst>
                </p14:cNvPr>
                <p14:cNvContentPartPr/>
                <p14:nvPr/>
              </p14:nvContentPartPr>
              <p14:xfrm>
                <a:off x="3844879" y="1294918"/>
                <a:ext cx="33480" cy="2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0939D5-0E07-4E5E-ACA0-633455932D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5879" y="1286278"/>
                  <a:ext cx="51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83DE49-7311-440B-B48C-E7450CFFAE4F}"/>
                    </a:ext>
                  </a:extLst>
                </p14:cNvPr>
                <p14:cNvContentPartPr/>
                <p14:nvPr/>
              </p14:nvContentPartPr>
              <p14:xfrm>
                <a:off x="4076359" y="1288078"/>
                <a:ext cx="23760" cy="1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83DE49-7311-440B-B48C-E7450CFFAE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67719" y="1279078"/>
                  <a:ext cx="4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4927CF-9279-47F5-95AC-285F6112F002}"/>
                    </a:ext>
                  </a:extLst>
                </p14:cNvPr>
                <p14:cNvContentPartPr/>
                <p14:nvPr/>
              </p14:nvContentPartPr>
              <p14:xfrm>
                <a:off x="4316119" y="1382398"/>
                <a:ext cx="139320" cy="229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4927CF-9279-47F5-95AC-285F6112F0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07119" y="1373758"/>
                  <a:ext cx="156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011F70-EC70-4F8C-8CB8-D741EFB87838}"/>
                    </a:ext>
                  </a:extLst>
                </p14:cNvPr>
                <p14:cNvContentPartPr/>
                <p14:nvPr/>
              </p14:nvContentPartPr>
              <p14:xfrm>
                <a:off x="4699159" y="1100518"/>
                <a:ext cx="3171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011F70-EC70-4F8C-8CB8-D741EFB87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90159" y="1091878"/>
                  <a:ext cx="334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697B94-309E-49E1-ACA8-36AE6675B7D2}"/>
                    </a:ext>
                  </a:extLst>
                </p14:cNvPr>
                <p14:cNvContentPartPr/>
                <p14:nvPr/>
              </p14:nvContentPartPr>
              <p14:xfrm>
                <a:off x="4712119" y="1091518"/>
                <a:ext cx="265680" cy="30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697B94-309E-49E1-ACA8-36AE6675B7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03479" y="1082878"/>
                  <a:ext cx="283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AD8FC7-CE3D-42B3-8E2E-50EE05C671F7}"/>
                    </a:ext>
                  </a:extLst>
                </p14:cNvPr>
                <p14:cNvContentPartPr/>
                <p14:nvPr/>
              </p14:nvContentPartPr>
              <p14:xfrm>
                <a:off x="5050879" y="1413718"/>
                <a:ext cx="165600" cy="149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AD8FC7-CE3D-42B3-8E2E-50EE05C671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42239" y="1405078"/>
                  <a:ext cx="183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D0A9EB-8E4C-44C6-BA6A-2DDDBD9BD2E3}"/>
                    </a:ext>
                  </a:extLst>
                </p14:cNvPr>
                <p14:cNvContentPartPr/>
                <p14:nvPr/>
              </p14:nvContentPartPr>
              <p14:xfrm>
                <a:off x="5588359" y="1288078"/>
                <a:ext cx="73080" cy="9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D0A9EB-8E4C-44C6-BA6A-2DDDBD9BD2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79719" y="1279078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04B52C-3DCD-4F38-92A9-3547AD8F130A}"/>
                    </a:ext>
                  </a:extLst>
                </p14:cNvPr>
                <p14:cNvContentPartPr/>
                <p14:nvPr/>
              </p14:nvContentPartPr>
              <p14:xfrm>
                <a:off x="5744959" y="1170718"/>
                <a:ext cx="7920" cy="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04B52C-3DCD-4F38-92A9-3547AD8F13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35959" y="1162078"/>
                  <a:ext cx="2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1EFF0E0-8504-4576-9AF4-7D41A6A8F765}"/>
                    </a:ext>
                  </a:extLst>
                </p14:cNvPr>
                <p14:cNvContentPartPr/>
                <p14:nvPr/>
              </p14:nvContentPartPr>
              <p14:xfrm>
                <a:off x="5744959" y="1196998"/>
                <a:ext cx="187920" cy="21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1EFF0E0-8504-4576-9AF4-7D41A6A8F7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5959" y="1188358"/>
                  <a:ext cx="205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36B555-50FF-4EEB-AA72-52BE455C1472}"/>
                    </a:ext>
                  </a:extLst>
                </p14:cNvPr>
                <p14:cNvContentPartPr/>
                <p14:nvPr/>
              </p14:nvContentPartPr>
              <p14:xfrm>
                <a:off x="6331039" y="1280878"/>
                <a:ext cx="245160" cy="18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36B555-50FF-4EEB-AA72-52BE455C14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22039" y="1271878"/>
                  <a:ext cx="262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946129-7C12-4A67-B37F-05CC735C4A33}"/>
                    </a:ext>
                  </a:extLst>
                </p14:cNvPr>
                <p14:cNvContentPartPr/>
                <p14:nvPr/>
              </p14:nvContentPartPr>
              <p14:xfrm>
                <a:off x="7013959" y="1225438"/>
                <a:ext cx="277560" cy="209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946129-7C12-4A67-B37F-05CC735C4A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05319" y="1216798"/>
                  <a:ext cx="295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7D71F6-27F1-4AF4-AD86-ABB5CD44CED3}"/>
                    </a:ext>
                  </a:extLst>
                </p14:cNvPr>
                <p14:cNvContentPartPr/>
                <p14:nvPr/>
              </p14:nvContentPartPr>
              <p14:xfrm>
                <a:off x="7351999" y="1305358"/>
                <a:ext cx="87120" cy="92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7D71F6-27F1-4AF4-AD86-ABB5CD44CE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42999" y="1296358"/>
                  <a:ext cx="104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C3847B-7407-4D0E-AD5B-9E2816AEFF69}"/>
                    </a:ext>
                  </a:extLst>
                </p14:cNvPr>
                <p14:cNvContentPartPr/>
                <p14:nvPr/>
              </p14:nvContentPartPr>
              <p14:xfrm>
                <a:off x="7540999" y="1283038"/>
                <a:ext cx="260280" cy="13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C3847B-7407-4D0E-AD5B-9E2816AEFF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32359" y="1274038"/>
                  <a:ext cx="277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18EB31-D64C-4021-9A1C-A2075FAA2DAC}"/>
                    </a:ext>
                  </a:extLst>
                </p14:cNvPr>
                <p14:cNvContentPartPr/>
                <p14:nvPr/>
              </p14:nvContentPartPr>
              <p14:xfrm>
                <a:off x="7717399" y="1312198"/>
                <a:ext cx="225720" cy="40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18EB31-D64C-4021-9A1C-A2075FAA2D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08759" y="1303558"/>
                  <a:ext cx="243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A93E16-9716-4CB3-9987-B3BBDD7E8EDF}"/>
                    </a:ext>
                  </a:extLst>
                </p14:cNvPr>
                <p14:cNvContentPartPr/>
                <p14:nvPr/>
              </p14:nvContentPartPr>
              <p14:xfrm>
                <a:off x="7912519" y="1283398"/>
                <a:ext cx="227520" cy="15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A93E16-9716-4CB3-9987-B3BBDD7E8E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3879" y="1274758"/>
                  <a:ext cx="24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1928DD6-5E63-4CCE-A4A8-61B5A1667CA2}"/>
                    </a:ext>
                  </a:extLst>
                </p14:cNvPr>
                <p14:cNvContentPartPr/>
                <p14:nvPr/>
              </p14:nvContentPartPr>
              <p14:xfrm>
                <a:off x="8200879" y="907918"/>
                <a:ext cx="255600" cy="44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1928DD6-5E63-4CCE-A4A8-61B5A1667C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91879" y="898918"/>
                  <a:ext cx="273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C9BDF0-CD8E-4E99-9177-7231F6C4FE19}"/>
                    </a:ext>
                  </a:extLst>
                </p14:cNvPr>
                <p14:cNvContentPartPr/>
                <p14:nvPr/>
              </p14:nvContentPartPr>
              <p14:xfrm>
                <a:off x="8306359" y="1239478"/>
                <a:ext cx="218880" cy="19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C9BDF0-CD8E-4E99-9177-7231F6C4FE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97359" y="1230838"/>
                  <a:ext cx="236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C549451-34F0-4C3F-8C5B-E1D611799C23}"/>
                    </a:ext>
                  </a:extLst>
                </p14:cNvPr>
                <p14:cNvContentPartPr/>
                <p14:nvPr/>
              </p14:nvContentPartPr>
              <p14:xfrm>
                <a:off x="8901799" y="1217878"/>
                <a:ext cx="235080" cy="222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C549451-34F0-4C3F-8C5B-E1D611799C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92799" y="1208878"/>
                  <a:ext cx="252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C35956-1E41-4EB0-86BF-313D8054C9FB}"/>
                    </a:ext>
                  </a:extLst>
                </p14:cNvPr>
                <p14:cNvContentPartPr/>
                <p14:nvPr/>
              </p14:nvContentPartPr>
              <p14:xfrm>
                <a:off x="9095119" y="1287718"/>
                <a:ext cx="146880" cy="11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C35956-1E41-4EB0-86BF-313D8054C9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86119" y="1278718"/>
                  <a:ext cx="16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05B284-E617-4F05-975F-499E5FF2BD0B}"/>
                    </a:ext>
                  </a:extLst>
                </p14:cNvPr>
                <p14:cNvContentPartPr/>
                <p14:nvPr/>
              </p14:nvContentPartPr>
              <p14:xfrm>
                <a:off x="9323719" y="1325878"/>
                <a:ext cx="140400" cy="10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05B284-E617-4F05-975F-499E5FF2BD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4719" y="1317238"/>
                  <a:ext cx="158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2176C8-7650-4B69-894F-EBBB6E7B9A44}"/>
                    </a:ext>
                  </a:extLst>
                </p14:cNvPr>
                <p14:cNvContentPartPr/>
                <p14:nvPr/>
              </p14:nvContentPartPr>
              <p14:xfrm>
                <a:off x="9587239" y="1245598"/>
                <a:ext cx="20880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2176C8-7650-4B69-894F-EBBB6E7B9A4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8599" y="1236958"/>
                  <a:ext cx="226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94200B-D32E-474E-B02D-AEAA3B09BF15}"/>
                    </a:ext>
                  </a:extLst>
                </p14:cNvPr>
                <p14:cNvContentPartPr/>
                <p14:nvPr/>
              </p14:nvContentPartPr>
              <p14:xfrm>
                <a:off x="9695239" y="1045798"/>
                <a:ext cx="267120" cy="37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94200B-D32E-474E-B02D-AEAA3B09BF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86239" y="1036798"/>
                  <a:ext cx="2847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6C6244-468B-42A7-8813-C794A5340078}"/>
                    </a:ext>
                  </a:extLst>
                </p14:cNvPr>
                <p14:cNvContentPartPr/>
                <p14:nvPr/>
              </p14:nvContentPartPr>
              <p14:xfrm>
                <a:off x="9898999" y="1288078"/>
                <a:ext cx="110520" cy="13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6C6244-468B-42A7-8813-C794A53400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90359" y="1279078"/>
                  <a:ext cx="128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C45152-9A34-4DD5-9502-27F527E5D671}"/>
                    </a:ext>
                  </a:extLst>
                </p14:cNvPr>
                <p14:cNvContentPartPr/>
                <p14:nvPr/>
              </p14:nvContentPartPr>
              <p14:xfrm>
                <a:off x="10120759" y="1320838"/>
                <a:ext cx="334080" cy="168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C45152-9A34-4DD5-9502-27F527E5D6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11759" y="1311838"/>
                  <a:ext cx="351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43B38-6CD6-4642-A355-00FC73D9FAF4}"/>
                    </a:ext>
                  </a:extLst>
                </p14:cNvPr>
                <p14:cNvContentPartPr/>
                <p14:nvPr/>
              </p14:nvContentPartPr>
              <p14:xfrm>
                <a:off x="620719" y="1222918"/>
                <a:ext cx="66600" cy="14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43B38-6CD6-4642-A355-00FC73D9FAF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2079" y="1214278"/>
                  <a:ext cx="8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49A06B-C28E-4D99-9BE3-DFE4CF1CE05A}"/>
                    </a:ext>
                  </a:extLst>
                </p14:cNvPr>
                <p14:cNvContentPartPr/>
                <p14:nvPr/>
              </p14:nvContentPartPr>
              <p14:xfrm>
                <a:off x="432439" y="1341718"/>
                <a:ext cx="401760" cy="9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49A06B-C28E-4D99-9BE3-DFE4CF1CE0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3799" y="1332718"/>
                  <a:ext cx="419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E7EF3D-2475-45C2-B199-96C629E449F9}"/>
                    </a:ext>
                  </a:extLst>
                </p14:cNvPr>
                <p14:cNvContentPartPr/>
                <p14:nvPr/>
              </p14:nvContentPartPr>
              <p14:xfrm>
                <a:off x="464119" y="1168918"/>
                <a:ext cx="440280" cy="8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E7EF3D-2475-45C2-B199-96C629E449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119" y="1159918"/>
                  <a:ext cx="457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7A1853-9964-47D6-9865-D6004530E1C7}"/>
                    </a:ext>
                  </a:extLst>
                </p14:cNvPr>
                <p14:cNvContentPartPr/>
                <p14:nvPr/>
              </p14:nvContentPartPr>
              <p14:xfrm>
                <a:off x="1003399" y="952918"/>
                <a:ext cx="297720" cy="50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7A1853-9964-47D6-9865-D6004530E1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4759" y="943918"/>
                  <a:ext cx="3153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789ABF-9658-45E3-A84F-B6DBE4F42967}"/>
                    </a:ext>
                  </a:extLst>
                </p14:cNvPr>
                <p14:cNvContentPartPr/>
                <p14:nvPr/>
              </p14:nvContentPartPr>
              <p14:xfrm>
                <a:off x="993319" y="1272238"/>
                <a:ext cx="231120" cy="51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789ABF-9658-45E3-A84F-B6DBE4F429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4679" y="1263238"/>
                  <a:ext cx="248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9A8414-5FE8-4CC9-8185-26735AE342F0}"/>
                    </a:ext>
                  </a:extLst>
                </p14:cNvPr>
                <p14:cNvContentPartPr/>
                <p14:nvPr/>
              </p14:nvContentPartPr>
              <p14:xfrm>
                <a:off x="1850839" y="1131478"/>
                <a:ext cx="163440" cy="30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9A8414-5FE8-4CC9-8185-26735AE342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1839" y="1122838"/>
                  <a:ext cx="181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D1258D-3949-40FB-ACAD-CFA956570EFF}"/>
                    </a:ext>
                  </a:extLst>
                </p14:cNvPr>
                <p14:cNvContentPartPr/>
                <p14:nvPr/>
              </p14:nvContentPartPr>
              <p14:xfrm>
                <a:off x="1766959" y="1049038"/>
                <a:ext cx="336240" cy="363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D1258D-3949-40FB-ACAD-CFA956570E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58319" y="1040038"/>
                  <a:ext cx="353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32E968-067F-4DEF-BBBE-6FC10434697D}"/>
                    </a:ext>
                  </a:extLst>
                </p14:cNvPr>
                <p14:cNvContentPartPr/>
                <p14:nvPr/>
              </p14:nvContentPartPr>
              <p14:xfrm>
                <a:off x="2104279" y="1430278"/>
                <a:ext cx="84600" cy="160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32E968-067F-4DEF-BBBE-6FC1043469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95639" y="1421638"/>
                  <a:ext cx="102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7CBF7D-0521-4553-88D9-0EB41A1CAF5B}"/>
                    </a:ext>
                  </a:extLst>
                </p14:cNvPr>
                <p14:cNvContentPartPr/>
                <p14:nvPr/>
              </p14:nvContentPartPr>
              <p14:xfrm>
                <a:off x="2362399" y="1412278"/>
                <a:ext cx="67320" cy="14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7CBF7D-0521-4553-88D9-0EB41A1CAF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53759" y="1403638"/>
                  <a:ext cx="84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80DEC01-7319-4C35-8B21-3D85C121FE9B}"/>
                    </a:ext>
                  </a:extLst>
                </p14:cNvPr>
                <p14:cNvContentPartPr/>
                <p14:nvPr/>
              </p14:nvContentPartPr>
              <p14:xfrm>
                <a:off x="2700079" y="1114918"/>
                <a:ext cx="200520" cy="26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80DEC01-7319-4C35-8B21-3D85C121FE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91079" y="1106278"/>
                  <a:ext cx="218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519144-E6B6-4D08-A115-875C5CB901CF}"/>
                    </a:ext>
                  </a:extLst>
                </p14:cNvPr>
                <p14:cNvContentPartPr/>
                <p14:nvPr/>
              </p14:nvContentPartPr>
              <p14:xfrm>
                <a:off x="2632399" y="1054078"/>
                <a:ext cx="294840" cy="31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519144-E6B6-4D08-A115-875C5CB901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23759" y="1045078"/>
                  <a:ext cx="312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FEB726-4B13-4F5B-A042-0EDAB6184D1A}"/>
                    </a:ext>
                  </a:extLst>
                </p14:cNvPr>
                <p14:cNvContentPartPr/>
                <p14:nvPr/>
              </p14:nvContentPartPr>
              <p14:xfrm>
                <a:off x="2941639" y="1362598"/>
                <a:ext cx="13824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FEB726-4B13-4F5B-A042-0EDAB6184D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32999" y="1353958"/>
                  <a:ext cx="155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76DA7D-E479-4EED-94BE-E18423BCA164}"/>
                    </a:ext>
                  </a:extLst>
                </p14:cNvPr>
                <p14:cNvContentPartPr/>
                <p14:nvPr/>
              </p14:nvContentPartPr>
              <p14:xfrm>
                <a:off x="3183559" y="1412998"/>
                <a:ext cx="88200" cy="210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76DA7D-E479-4EED-94BE-E18423BCA16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74559" y="1404358"/>
                  <a:ext cx="105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690566-6426-4FB6-BF67-807B38FDEB97}"/>
                    </a:ext>
                  </a:extLst>
                </p14:cNvPr>
                <p14:cNvContentPartPr/>
                <p14:nvPr/>
              </p14:nvContentPartPr>
              <p14:xfrm>
                <a:off x="489319" y="1868038"/>
                <a:ext cx="315360" cy="322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690566-6426-4FB6-BF67-807B38FDEB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0679" y="1859398"/>
                  <a:ext cx="333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F75B95-20C1-4C11-8448-B8E372330D37}"/>
                    </a:ext>
                  </a:extLst>
                </p14:cNvPr>
                <p14:cNvContentPartPr/>
                <p14:nvPr/>
              </p14:nvContentPartPr>
              <p14:xfrm>
                <a:off x="834199" y="1990798"/>
                <a:ext cx="486360" cy="187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F75B95-20C1-4C11-8448-B8E372330D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5559" y="1982158"/>
                  <a:ext cx="504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2D28E3-4F20-4587-B17A-31DB5FC12320}"/>
                    </a:ext>
                  </a:extLst>
                </p14:cNvPr>
                <p14:cNvContentPartPr/>
                <p14:nvPr/>
              </p14:nvContentPartPr>
              <p14:xfrm>
                <a:off x="1232359" y="2033638"/>
                <a:ext cx="255960" cy="480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2D28E3-4F20-4587-B17A-31DB5FC123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23719" y="2024638"/>
                  <a:ext cx="2736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C3BF4A3-9E3F-4FED-9A95-27B3F76C0449}"/>
                    </a:ext>
                  </a:extLst>
                </p14:cNvPr>
                <p14:cNvContentPartPr/>
                <p14:nvPr/>
              </p14:nvContentPartPr>
              <p14:xfrm>
                <a:off x="1481119" y="2000878"/>
                <a:ext cx="257760" cy="21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C3BF4A3-9E3F-4FED-9A95-27B3F76C04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2479" y="1991878"/>
                  <a:ext cx="275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4F53C2-A2EE-4F64-B0D5-4B453CE9E17F}"/>
                    </a:ext>
                  </a:extLst>
                </p14:cNvPr>
                <p14:cNvContentPartPr/>
                <p14:nvPr/>
              </p14:nvContentPartPr>
              <p14:xfrm>
                <a:off x="1782799" y="1659238"/>
                <a:ext cx="221760" cy="48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4F53C2-A2EE-4F64-B0D5-4B453CE9E1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74159" y="1650238"/>
                  <a:ext cx="2394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940EA7B-ED08-4A2D-A5A1-FA45D84D2745}"/>
                    </a:ext>
                  </a:extLst>
                </p14:cNvPr>
                <p14:cNvContentPartPr/>
                <p14:nvPr/>
              </p14:nvContentPartPr>
              <p14:xfrm>
                <a:off x="1925719" y="1923118"/>
                <a:ext cx="223200" cy="282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940EA7B-ED08-4A2D-A5A1-FA45D84D27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16719" y="1914118"/>
                  <a:ext cx="240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59018B-B290-4F84-A463-527275DB0CEC}"/>
                    </a:ext>
                  </a:extLst>
                </p14:cNvPr>
                <p14:cNvContentPartPr/>
                <p14:nvPr/>
              </p14:nvContentPartPr>
              <p14:xfrm>
                <a:off x="2690359" y="1862998"/>
                <a:ext cx="221760" cy="348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59018B-B290-4F84-A463-527275DB0C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81719" y="1853998"/>
                  <a:ext cx="239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11FB85-9792-4DE0-B998-7F9CA1AF0462}"/>
                    </a:ext>
                  </a:extLst>
                </p14:cNvPr>
                <p14:cNvContentPartPr/>
                <p14:nvPr/>
              </p14:nvContentPartPr>
              <p14:xfrm>
                <a:off x="2958199" y="2056678"/>
                <a:ext cx="78120" cy="11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11FB85-9792-4DE0-B998-7F9CA1AF04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49559" y="2047678"/>
                  <a:ext cx="95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7599FC-1241-43FD-B03E-CEEE25CA4F7C}"/>
                    </a:ext>
                  </a:extLst>
                </p14:cNvPr>
                <p14:cNvContentPartPr/>
                <p14:nvPr/>
              </p14:nvContentPartPr>
              <p14:xfrm>
                <a:off x="3135319" y="2044078"/>
                <a:ext cx="269640" cy="9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7599FC-1241-43FD-B03E-CEEE25CA4F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6319" y="2035078"/>
                  <a:ext cx="28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2AF754-D762-4443-9171-DFD5F9174FC9}"/>
                    </a:ext>
                  </a:extLst>
                </p14:cNvPr>
                <p14:cNvContentPartPr/>
                <p14:nvPr/>
              </p14:nvContentPartPr>
              <p14:xfrm>
                <a:off x="3417559" y="2066758"/>
                <a:ext cx="170640" cy="308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2AF754-D762-4443-9171-DFD5F9174F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08559" y="2058118"/>
                  <a:ext cx="188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702402-9A41-4674-A4A7-65114B2B0D2F}"/>
                    </a:ext>
                  </a:extLst>
                </p14:cNvPr>
                <p14:cNvContentPartPr/>
                <p14:nvPr/>
              </p14:nvContentPartPr>
              <p14:xfrm>
                <a:off x="3534199" y="1985398"/>
                <a:ext cx="208440" cy="204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702402-9A41-4674-A4A7-65114B2B0D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5559" y="1976758"/>
                  <a:ext cx="226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8CE8FC-7FA2-4A87-B513-62F5085BECD6}"/>
                    </a:ext>
                  </a:extLst>
                </p14:cNvPr>
                <p14:cNvContentPartPr/>
                <p14:nvPr/>
              </p14:nvContentPartPr>
              <p14:xfrm>
                <a:off x="3861079" y="1765078"/>
                <a:ext cx="163440" cy="385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8CE8FC-7FA2-4A87-B513-62F5085BEC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52079" y="1756438"/>
                  <a:ext cx="1810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7C4CDA-5110-4526-B7BE-BA47111B955F}"/>
                    </a:ext>
                  </a:extLst>
                </p14:cNvPr>
                <p14:cNvContentPartPr/>
                <p14:nvPr/>
              </p14:nvContentPartPr>
              <p14:xfrm>
                <a:off x="4109119" y="2001598"/>
                <a:ext cx="144360" cy="174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7C4CDA-5110-4526-B7BE-BA47111B95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00479" y="1992598"/>
                  <a:ext cx="162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B4B4E1B-144C-4E6C-877C-02C3250B340C}"/>
                    </a:ext>
                  </a:extLst>
                </p14:cNvPr>
                <p14:cNvContentPartPr/>
                <p14:nvPr/>
              </p14:nvContentPartPr>
              <p14:xfrm>
                <a:off x="4317559" y="1925278"/>
                <a:ext cx="203040" cy="251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B4B4E1B-144C-4E6C-877C-02C3250B34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08559" y="1916638"/>
                  <a:ext cx="220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88127D1-CD34-4F27-A0D4-46E4F51B4859}"/>
                    </a:ext>
                  </a:extLst>
                </p14:cNvPr>
                <p14:cNvContentPartPr/>
                <p14:nvPr/>
              </p14:nvContentPartPr>
              <p14:xfrm>
                <a:off x="4824799" y="2025718"/>
                <a:ext cx="100080" cy="140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88127D1-CD34-4F27-A0D4-46E4F51B485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16159" y="2016718"/>
                  <a:ext cx="117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14059F-67F9-4F87-B5E2-FC45FBAB7999}"/>
                    </a:ext>
                  </a:extLst>
                </p14:cNvPr>
                <p14:cNvContentPartPr/>
                <p14:nvPr/>
              </p14:nvContentPartPr>
              <p14:xfrm>
                <a:off x="4992919" y="1915558"/>
                <a:ext cx="288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14059F-67F9-4F87-B5E2-FC45FBAB79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83919" y="1906918"/>
                  <a:ext cx="20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34A21F-0011-4ACA-981C-24E6D14FB1D1}"/>
                    </a:ext>
                  </a:extLst>
                </p14:cNvPr>
                <p14:cNvContentPartPr/>
                <p14:nvPr/>
              </p14:nvContentPartPr>
              <p14:xfrm>
                <a:off x="4985719" y="2033278"/>
                <a:ext cx="198000" cy="11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34A21F-0011-4ACA-981C-24E6D14FB1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77079" y="2024638"/>
                  <a:ext cx="21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F5033AF-51DD-4F47-892A-C94A1DF81667}"/>
                    </a:ext>
                  </a:extLst>
                </p14:cNvPr>
                <p14:cNvContentPartPr/>
                <p14:nvPr/>
              </p14:nvContentPartPr>
              <p14:xfrm>
                <a:off x="5266159" y="1969918"/>
                <a:ext cx="211320" cy="19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F5033AF-51DD-4F47-892A-C94A1DF816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57519" y="1961278"/>
                  <a:ext cx="22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7860CD-EADB-40F2-B041-C7E8309C8D9A}"/>
                    </a:ext>
                  </a:extLst>
                </p14:cNvPr>
                <p14:cNvContentPartPr/>
                <p14:nvPr/>
              </p14:nvContentPartPr>
              <p14:xfrm>
                <a:off x="5378839" y="1788118"/>
                <a:ext cx="203040" cy="317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7860CD-EADB-40F2-B041-C7E8309C8D9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70199" y="1779118"/>
                  <a:ext cx="220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B2916A-7F85-453D-B846-0208F69F889B}"/>
                    </a:ext>
                  </a:extLst>
                </p14:cNvPr>
                <p14:cNvContentPartPr/>
                <p14:nvPr/>
              </p14:nvContentPartPr>
              <p14:xfrm>
                <a:off x="5542639" y="2024278"/>
                <a:ext cx="148320" cy="130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B2916A-7F85-453D-B846-0208F69F88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33639" y="2015638"/>
                  <a:ext cx="16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99131E-0249-432A-A2EB-D5B257EB31CC}"/>
                    </a:ext>
                  </a:extLst>
                </p14:cNvPr>
                <p14:cNvContentPartPr/>
                <p14:nvPr/>
              </p14:nvContentPartPr>
              <p14:xfrm>
                <a:off x="5607799" y="2015638"/>
                <a:ext cx="341280" cy="36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99131E-0249-432A-A2EB-D5B257EB31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8799" y="2006998"/>
                  <a:ext cx="358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442313-699C-4120-B398-00C7E9EFAE6F}"/>
                    </a:ext>
                  </a:extLst>
                </p14:cNvPr>
                <p14:cNvContentPartPr/>
                <p14:nvPr/>
              </p14:nvContentPartPr>
              <p14:xfrm>
                <a:off x="6022879" y="2005558"/>
                <a:ext cx="168120" cy="178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442313-699C-4120-B398-00C7E9EFAE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14239" y="1996918"/>
                  <a:ext cx="185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D239AF-950D-4085-9777-F7739B94BEB7}"/>
                    </a:ext>
                  </a:extLst>
                </p14:cNvPr>
                <p14:cNvContentPartPr/>
                <p14:nvPr/>
              </p14:nvContentPartPr>
              <p14:xfrm>
                <a:off x="6169039" y="2037238"/>
                <a:ext cx="212760" cy="14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D239AF-950D-4085-9777-F7739B94BE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60039" y="2028238"/>
                  <a:ext cx="23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2155FBE-FACD-4304-BD4B-109F6066B8DD}"/>
                    </a:ext>
                  </a:extLst>
                </p14:cNvPr>
                <p14:cNvContentPartPr/>
                <p14:nvPr/>
              </p14:nvContentPartPr>
              <p14:xfrm>
                <a:off x="6471799" y="2021398"/>
                <a:ext cx="162360" cy="186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2155FBE-FACD-4304-BD4B-109F6066B8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62799" y="2012398"/>
                  <a:ext cx="18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FD2A66-6A0A-4705-9EC8-5BBB324E4009}"/>
                    </a:ext>
                  </a:extLst>
                </p14:cNvPr>
                <p14:cNvContentPartPr/>
                <p14:nvPr/>
              </p14:nvContentPartPr>
              <p14:xfrm>
                <a:off x="6563959" y="1769758"/>
                <a:ext cx="242640" cy="38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FD2A66-6A0A-4705-9EC8-5BBB324E40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54959" y="1760758"/>
                  <a:ext cx="2602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9A3F8C-0EF2-4D5E-9303-3943CE9FF6CE}"/>
                    </a:ext>
                  </a:extLst>
                </p14:cNvPr>
                <p14:cNvContentPartPr/>
                <p14:nvPr/>
              </p14:nvContentPartPr>
              <p14:xfrm>
                <a:off x="6768439" y="2041558"/>
                <a:ext cx="133920" cy="18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9A3F8C-0EF2-4D5E-9303-3943CE9FF6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59799" y="2032918"/>
                  <a:ext cx="151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C5F4043-B9BE-4072-9067-A34E4F80333A}"/>
                    </a:ext>
                  </a:extLst>
                </p14:cNvPr>
                <p14:cNvContentPartPr/>
                <p14:nvPr/>
              </p14:nvContentPartPr>
              <p14:xfrm>
                <a:off x="6943039" y="2068558"/>
                <a:ext cx="208800" cy="15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C5F4043-B9BE-4072-9067-A34E4F8033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34399" y="2059918"/>
                  <a:ext cx="226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D018B9E-4D22-4D4F-8651-95F776F6B952}"/>
                    </a:ext>
                  </a:extLst>
                </p14:cNvPr>
                <p14:cNvContentPartPr/>
                <p14:nvPr/>
              </p14:nvContentPartPr>
              <p14:xfrm>
                <a:off x="7297279" y="2017078"/>
                <a:ext cx="144720" cy="181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D018B9E-4D22-4D4F-8651-95F776F6B9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88639" y="2008078"/>
                  <a:ext cx="162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680A25-F170-4A14-B00C-D2777A03FC9C}"/>
                    </a:ext>
                  </a:extLst>
                </p14:cNvPr>
                <p14:cNvContentPartPr/>
                <p14:nvPr/>
              </p14:nvContentPartPr>
              <p14:xfrm>
                <a:off x="7532359" y="2002318"/>
                <a:ext cx="20232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680A25-F170-4A14-B00C-D2777A03FC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23359" y="1993678"/>
                  <a:ext cx="219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3D0F81B-261E-4E4F-B359-039A6396E301}"/>
                    </a:ext>
                  </a:extLst>
                </p14:cNvPr>
                <p14:cNvContentPartPr/>
                <p14:nvPr/>
              </p14:nvContentPartPr>
              <p14:xfrm>
                <a:off x="7800199" y="1829518"/>
                <a:ext cx="141480" cy="46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3D0F81B-261E-4E4F-B359-039A6396E3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91559" y="1820878"/>
                  <a:ext cx="1591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E82B33B-FFE5-4C14-A29A-930E97546EF3}"/>
                    </a:ext>
                  </a:extLst>
                </p14:cNvPr>
                <p14:cNvContentPartPr/>
                <p14:nvPr/>
              </p14:nvContentPartPr>
              <p14:xfrm>
                <a:off x="8425519" y="1608118"/>
                <a:ext cx="395280" cy="618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E82B33B-FFE5-4C14-A29A-930E97546EF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16519" y="1599478"/>
                  <a:ext cx="41292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239E385-FA19-4556-AF72-5ABEEBC65262}"/>
                    </a:ext>
                  </a:extLst>
                </p14:cNvPr>
                <p14:cNvContentPartPr/>
                <p14:nvPr/>
              </p14:nvContentPartPr>
              <p14:xfrm>
                <a:off x="8420839" y="2005558"/>
                <a:ext cx="291240" cy="63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239E385-FA19-4556-AF72-5ABEEBC652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12199" y="1996918"/>
                  <a:ext cx="308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6FA5C7E-5DC5-4E55-B106-84786FDF62E2}"/>
                    </a:ext>
                  </a:extLst>
                </p14:cNvPr>
                <p14:cNvContentPartPr/>
                <p14:nvPr/>
              </p14:nvContentPartPr>
              <p14:xfrm>
                <a:off x="8676799" y="1976758"/>
                <a:ext cx="246960" cy="227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6FA5C7E-5DC5-4E55-B106-84786FDF62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8159" y="1968118"/>
                  <a:ext cx="264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C46C5A-50A3-4204-8C54-3C3B3B1ADBF8}"/>
                    </a:ext>
                  </a:extLst>
                </p14:cNvPr>
                <p14:cNvContentPartPr/>
                <p14:nvPr/>
              </p14:nvContentPartPr>
              <p14:xfrm>
                <a:off x="8870119" y="2030398"/>
                <a:ext cx="150840" cy="131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C46C5A-50A3-4204-8C54-3C3B3B1ADB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61119" y="2021398"/>
                  <a:ext cx="168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6934C9-C73D-4822-BEA2-915C9F73D461}"/>
                    </a:ext>
                  </a:extLst>
                </p14:cNvPr>
                <p14:cNvContentPartPr/>
                <p14:nvPr/>
              </p14:nvContentPartPr>
              <p14:xfrm>
                <a:off x="9073519" y="2004838"/>
                <a:ext cx="322920" cy="142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6934C9-C73D-4822-BEA2-915C9F73D46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64879" y="1995838"/>
                  <a:ext cx="340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67E3ABB-4597-4460-B889-B7250482F9AE}"/>
                    </a:ext>
                  </a:extLst>
                </p14:cNvPr>
                <p14:cNvContentPartPr/>
                <p14:nvPr/>
              </p14:nvContentPartPr>
              <p14:xfrm>
                <a:off x="9712519" y="1964158"/>
                <a:ext cx="260280" cy="153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67E3ABB-4597-4460-B889-B7250482F9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03879" y="1955158"/>
                  <a:ext cx="277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B5AF5B-9E0C-4CBA-87B9-11DDCB2C4AD5}"/>
                    </a:ext>
                  </a:extLst>
                </p14:cNvPr>
                <p14:cNvContentPartPr/>
                <p14:nvPr/>
              </p14:nvContentPartPr>
              <p14:xfrm>
                <a:off x="382399" y="2831398"/>
                <a:ext cx="201960" cy="397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B5AF5B-9E0C-4CBA-87B9-11DDCB2C4A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3399" y="2822758"/>
                  <a:ext cx="219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7292E5-952E-4C73-8590-C7EB136424B1}"/>
                    </a:ext>
                  </a:extLst>
                </p14:cNvPr>
                <p14:cNvContentPartPr/>
                <p14:nvPr/>
              </p14:nvContentPartPr>
              <p14:xfrm>
                <a:off x="567439" y="2630158"/>
                <a:ext cx="303120" cy="27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7292E5-952E-4C73-8590-C7EB136424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8439" y="2621158"/>
                  <a:ext cx="320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FB74B9-02F0-4ED8-A850-129D0F85BF96}"/>
                    </a:ext>
                  </a:extLst>
                </p14:cNvPr>
                <p14:cNvContentPartPr/>
                <p14:nvPr/>
              </p14:nvContentPartPr>
              <p14:xfrm>
                <a:off x="947239" y="2699998"/>
                <a:ext cx="101160" cy="172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FB74B9-02F0-4ED8-A850-129D0F85BF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8599" y="2691358"/>
                  <a:ext cx="118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9EF40E7-8AE3-4DF3-B4E9-64DFA6449FDA}"/>
                    </a:ext>
                  </a:extLst>
                </p14:cNvPr>
                <p14:cNvContentPartPr/>
                <p14:nvPr/>
              </p14:nvContentPartPr>
              <p14:xfrm>
                <a:off x="983599" y="2740318"/>
                <a:ext cx="267120" cy="445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9EF40E7-8AE3-4DF3-B4E9-64DFA6449FD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4959" y="2731318"/>
                  <a:ext cx="284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336981A-70A9-47C4-B77E-EBBE7784E978}"/>
                    </a:ext>
                  </a:extLst>
                </p14:cNvPr>
                <p14:cNvContentPartPr/>
                <p14:nvPr/>
              </p14:nvContentPartPr>
              <p14:xfrm>
                <a:off x="1190959" y="2639158"/>
                <a:ext cx="262800" cy="222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336981A-70A9-47C4-B77E-EBBE7784E97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2319" y="2630158"/>
                  <a:ext cx="280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3DF6B43-D423-488B-A77B-75469C1D8267}"/>
                    </a:ext>
                  </a:extLst>
                </p14:cNvPr>
                <p14:cNvContentPartPr/>
                <p14:nvPr/>
              </p14:nvContentPartPr>
              <p14:xfrm>
                <a:off x="1494079" y="2640958"/>
                <a:ext cx="251280" cy="21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3DF6B43-D423-488B-A77B-75469C1D82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85439" y="2632318"/>
                  <a:ext cx="268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2E120B0-6153-49C6-AE63-5895548E16A1}"/>
                    </a:ext>
                  </a:extLst>
                </p14:cNvPr>
                <p14:cNvContentPartPr/>
                <p14:nvPr/>
              </p14:nvContentPartPr>
              <p14:xfrm>
                <a:off x="1823119" y="2369158"/>
                <a:ext cx="272520" cy="52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2E120B0-6153-49C6-AE63-5895548E16A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14119" y="2360158"/>
                  <a:ext cx="2901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1BFF91-A89D-45BA-8EE7-242052CBADB0}"/>
                    </a:ext>
                  </a:extLst>
                </p14:cNvPr>
                <p14:cNvContentPartPr/>
                <p14:nvPr/>
              </p14:nvContentPartPr>
              <p14:xfrm>
                <a:off x="2009959" y="2693158"/>
                <a:ext cx="172800" cy="161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1BFF91-A89D-45BA-8EE7-242052CBADB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00959" y="2684158"/>
                  <a:ext cx="19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903187-4191-4313-BEA9-C1043EF2ADF9}"/>
                    </a:ext>
                  </a:extLst>
                </p14:cNvPr>
                <p14:cNvContentPartPr/>
                <p14:nvPr/>
              </p14:nvContentPartPr>
              <p14:xfrm>
                <a:off x="2358079" y="2349718"/>
                <a:ext cx="294120" cy="55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903187-4191-4313-BEA9-C1043EF2ADF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49439" y="2340718"/>
                  <a:ext cx="3117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B1566A-57E9-48C4-988E-2F04E98D0AA6}"/>
                    </a:ext>
                  </a:extLst>
                </p14:cNvPr>
                <p14:cNvContentPartPr/>
                <p14:nvPr/>
              </p14:nvContentPartPr>
              <p14:xfrm>
                <a:off x="2261599" y="2627278"/>
                <a:ext cx="357840" cy="212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B1566A-57E9-48C4-988E-2F04E98D0A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52959" y="2618638"/>
                  <a:ext cx="375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D37761-3AF4-4430-A5C5-ADBFF21899FF}"/>
                    </a:ext>
                  </a:extLst>
                </p14:cNvPr>
                <p14:cNvContentPartPr/>
                <p14:nvPr/>
              </p14:nvContentPartPr>
              <p14:xfrm>
                <a:off x="2671279" y="2555278"/>
                <a:ext cx="51840" cy="54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D37761-3AF4-4430-A5C5-ADBFF21899F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62639" y="2546638"/>
                  <a:ext cx="69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EF78B9-BBAC-48F8-8563-12AD37EFEB3D}"/>
                    </a:ext>
                  </a:extLst>
                </p14:cNvPr>
                <p14:cNvContentPartPr/>
                <p14:nvPr/>
              </p14:nvContentPartPr>
              <p14:xfrm>
                <a:off x="2719159" y="2707198"/>
                <a:ext cx="171360" cy="165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EF78B9-BBAC-48F8-8563-12AD37EFEB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10519" y="2698198"/>
                  <a:ext cx="189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80AE09-284B-422F-AF02-B1CD0AAD5255}"/>
                    </a:ext>
                  </a:extLst>
                </p14:cNvPr>
                <p14:cNvContentPartPr/>
                <p14:nvPr/>
              </p14:nvContentPartPr>
              <p14:xfrm>
                <a:off x="2904919" y="2716558"/>
                <a:ext cx="207000" cy="176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80AE09-284B-422F-AF02-B1CD0AAD52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95919" y="2707558"/>
                  <a:ext cx="224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1F76D8A-2586-44A1-86B8-FA7E3C643400}"/>
                    </a:ext>
                  </a:extLst>
                </p14:cNvPr>
                <p14:cNvContentPartPr/>
                <p14:nvPr/>
              </p14:nvContentPartPr>
              <p14:xfrm>
                <a:off x="3506119" y="2664358"/>
                <a:ext cx="313560" cy="14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1F76D8A-2586-44A1-86B8-FA7E3C6434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97119" y="2655718"/>
                  <a:ext cx="331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B02DA34-B984-4B5C-B719-59EEEAE034E4}"/>
                    </a:ext>
                  </a:extLst>
                </p14:cNvPr>
                <p14:cNvContentPartPr/>
                <p14:nvPr/>
              </p14:nvContentPartPr>
              <p14:xfrm>
                <a:off x="3911839" y="2660398"/>
                <a:ext cx="79560" cy="16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B02DA34-B984-4B5C-B719-59EEEAE034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02839" y="2651758"/>
                  <a:ext cx="97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9C4389-1BFD-4140-AEB5-6D529BFD7B06}"/>
                    </a:ext>
                  </a:extLst>
                </p14:cNvPr>
                <p14:cNvContentPartPr/>
                <p14:nvPr/>
              </p14:nvContentPartPr>
              <p14:xfrm>
                <a:off x="4158079" y="2397958"/>
                <a:ext cx="213480" cy="425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9C4389-1BFD-4140-AEB5-6D529BFD7B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49079" y="2388958"/>
                  <a:ext cx="2311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998956-9849-4031-97ED-B4D5F3283934}"/>
                    </a:ext>
                  </a:extLst>
                </p14:cNvPr>
                <p14:cNvContentPartPr/>
                <p14:nvPr/>
              </p14:nvContentPartPr>
              <p14:xfrm>
                <a:off x="4037479" y="2566798"/>
                <a:ext cx="398160" cy="108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998956-9849-4031-97ED-B4D5F32839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28479" y="2557798"/>
                  <a:ext cx="415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874AD09-133C-4769-97B2-26521FB68297}"/>
                    </a:ext>
                  </a:extLst>
                </p14:cNvPr>
                <p14:cNvContentPartPr/>
                <p14:nvPr/>
              </p14:nvContentPartPr>
              <p14:xfrm>
                <a:off x="4482079" y="2309758"/>
                <a:ext cx="220320" cy="474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874AD09-133C-4769-97B2-26521FB682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73079" y="2301118"/>
                  <a:ext cx="2379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87BE50D-ABA7-4BBB-AC5C-ABD8280CD773}"/>
                    </a:ext>
                  </a:extLst>
                </p14:cNvPr>
                <p14:cNvContentPartPr/>
                <p14:nvPr/>
              </p14:nvContentPartPr>
              <p14:xfrm>
                <a:off x="5055919" y="2596678"/>
                <a:ext cx="409680" cy="166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87BE50D-ABA7-4BBB-AC5C-ABD8280CD77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47279" y="2588038"/>
                  <a:ext cx="427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E4E6DC-8EAC-45CA-852C-1F6CD589ADDA}"/>
                    </a:ext>
                  </a:extLst>
                </p14:cNvPr>
                <p14:cNvContentPartPr/>
                <p14:nvPr/>
              </p14:nvContentPartPr>
              <p14:xfrm>
                <a:off x="5547319" y="2579038"/>
                <a:ext cx="210240" cy="169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E4E6DC-8EAC-45CA-852C-1F6CD589AD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38679" y="2570038"/>
                  <a:ext cx="227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F0EE05-1766-41ED-B274-5E4554C62D30}"/>
                    </a:ext>
                  </a:extLst>
                </p14:cNvPr>
                <p14:cNvContentPartPr/>
                <p14:nvPr/>
              </p14:nvContentPartPr>
              <p14:xfrm>
                <a:off x="5711839" y="2601718"/>
                <a:ext cx="243000" cy="18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F0EE05-1766-41ED-B274-5E4554C62D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03199" y="2592718"/>
                  <a:ext cx="260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335313-6382-49DC-AD48-73A593E1E9C3}"/>
                    </a:ext>
                  </a:extLst>
                </p14:cNvPr>
                <p14:cNvContentPartPr/>
                <p14:nvPr/>
              </p14:nvContentPartPr>
              <p14:xfrm>
                <a:off x="5964199" y="2644558"/>
                <a:ext cx="226800" cy="137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335313-6382-49DC-AD48-73A593E1E9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55559" y="2635918"/>
                  <a:ext cx="24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2D1F9D-1F4B-4C4F-A49B-4F51A00AC73B}"/>
                    </a:ext>
                  </a:extLst>
                </p14:cNvPr>
                <p14:cNvContentPartPr/>
                <p14:nvPr/>
              </p14:nvContentPartPr>
              <p14:xfrm>
                <a:off x="6426439" y="2589478"/>
                <a:ext cx="462240" cy="23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2D1F9D-1F4B-4C4F-A49B-4F51A00AC73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7799" y="2580478"/>
                  <a:ext cx="479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326523-45B5-4E6D-858E-15DD110D9369}"/>
                    </a:ext>
                  </a:extLst>
                </p14:cNvPr>
                <p14:cNvContentPartPr/>
                <p14:nvPr/>
              </p14:nvContentPartPr>
              <p14:xfrm>
                <a:off x="7329679" y="2679118"/>
                <a:ext cx="177480" cy="163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326523-45B5-4E6D-858E-15DD110D93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20679" y="2670478"/>
                  <a:ext cx="195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677E14-CB43-4611-84C2-B9BD6F4203B4}"/>
                    </a:ext>
                  </a:extLst>
                </p14:cNvPr>
                <p14:cNvContentPartPr/>
                <p14:nvPr/>
              </p14:nvContentPartPr>
              <p14:xfrm>
                <a:off x="7548919" y="2734918"/>
                <a:ext cx="149760" cy="80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677E14-CB43-4611-84C2-B9BD6F4203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40279" y="2726278"/>
                  <a:ext cx="16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11FD15-2D9B-4A3F-BF0F-C1AE2F181711}"/>
                    </a:ext>
                  </a:extLst>
                </p14:cNvPr>
                <p14:cNvContentPartPr/>
                <p14:nvPr/>
              </p14:nvContentPartPr>
              <p14:xfrm>
                <a:off x="7817119" y="2653918"/>
                <a:ext cx="199800" cy="186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11FD15-2D9B-4A3F-BF0F-C1AE2F18171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08119" y="2644918"/>
                  <a:ext cx="217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809C0B-BD08-4ED3-B9C7-D437C8980E5A}"/>
                    </a:ext>
                  </a:extLst>
                </p14:cNvPr>
                <p14:cNvContentPartPr/>
                <p14:nvPr/>
              </p14:nvContentPartPr>
              <p14:xfrm>
                <a:off x="7953919" y="2436478"/>
                <a:ext cx="241560" cy="321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809C0B-BD08-4ED3-B9C7-D437C8980E5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45279" y="2427838"/>
                  <a:ext cx="259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C78A09A-83DB-41F9-8EED-2D5CA7EA31BB}"/>
                    </a:ext>
                  </a:extLst>
                </p14:cNvPr>
                <p14:cNvContentPartPr/>
                <p14:nvPr/>
              </p14:nvContentPartPr>
              <p14:xfrm>
                <a:off x="8397799" y="2588038"/>
                <a:ext cx="270720" cy="292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C78A09A-83DB-41F9-8EED-2D5CA7EA31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89159" y="2579038"/>
                  <a:ext cx="288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09E4FA-FEFE-4DC4-B12C-4BB3875F7CE8}"/>
                    </a:ext>
                  </a:extLst>
                </p14:cNvPr>
                <p14:cNvContentPartPr/>
                <p14:nvPr/>
              </p14:nvContentPartPr>
              <p14:xfrm>
                <a:off x="8538199" y="2668318"/>
                <a:ext cx="199080" cy="19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09E4FA-FEFE-4DC4-B12C-4BB3875F7C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29199" y="2659678"/>
                  <a:ext cx="21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034109-59E1-45E4-9CA4-05D2E26149EE}"/>
                    </a:ext>
                  </a:extLst>
                </p14:cNvPr>
                <p14:cNvContentPartPr/>
                <p14:nvPr/>
              </p14:nvContentPartPr>
              <p14:xfrm>
                <a:off x="8818999" y="2694238"/>
                <a:ext cx="127080" cy="212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034109-59E1-45E4-9CA4-05D2E26149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09999" y="2685598"/>
                  <a:ext cx="144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5FC3B9-2313-460C-ADC9-E798DDE5E17C}"/>
                    </a:ext>
                  </a:extLst>
                </p14:cNvPr>
                <p14:cNvContentPartPr/>
                <p14:nvPr/>
              </p14:nvContentPartPr>
              <p14:xfrm>
                <a:off x="9041479" y="2542678"/>
                <a:ext cx="219600" cy="33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5FC3B9-2313-460C-ADC9-E798DDE5E1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32479" y="2533678"/>
                  <a:ext cx="237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291A30-EA1F-4351-80EB-5CBF8BA15E65}"/>
                    </a:ext>
                  </a:extLst>
                </p14:cNvPr>
                <p14:cNvContentPartPr/>
                <p14:nvPr/>
              </p14:nvContentPartPr>
              <p14:xfrm>
                <a:off x="9195919" y="2715118"/>
                <a:ext cx="145440" cy="124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291A30-EA1F-4351-80EB-5CBF8BA15E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87279" y="2706118"/>
                  <a:ext cx="16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57CF75A-9587-4D53-900A-9870BED9853C}"/>
                    </a:ext>
                  </a:extLst>
                </p14:cNvPr>
                <p14:cNvContentPartPr/>
                <p14:nvPr/>
              </p14:nvContentPartPr>
              <p14:xfrm>
                <a:off x="9323359" y="2704318"/>
                <a:ext cx="276120" cy="169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57CF75A-9587-4D53-900A-9870BED985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14719" y="2695318"/>
                  <a:ext cx="293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3A2D1E-5BE1-4597-A0A1-8ACBB0B3FFAF}"/>
                    </a:ext>
                  </a:extLst>
                </p14:cNvPr>
                <p14:cNvContentPartPr/>
                <p14:nvPr/>
              </p14:nvContentPartPr>
              <p14:xfrm>
                <a:off x="9701719" y="2640238"/>
                <a:ext cx="78120" cy="173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3A2D1E-5BE1-4597-A0A1-8ACBB0B3FF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92719" y="2631238"/>
                  <a:ext cx="9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A42A62-C818-4226-B706-C6A309857DE8}"/>
                    </a:ext>
                  </a:extLst>
                </p14:cNvPr>
                <p14:cNvContentPartPr/>
                <p14:nvPr/>
              </p14:nvContentPartPr>
              <p14:xfrm>
                <a:off x="9797119" y="2649598"/>
                <a:ext cx="213480" cy="143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A42A62-C818-4226-B706-C6A309857D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88479" y="2640958"/>
                  <a:ext cx="231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F5D3AC2-D0D5-48E5-9280-B627E0332A31}"/>
                    </a:ext>
                  </a:extLst>
                </p14:cNvPr>
                <p14:cNvContentPartPr/>
                <p14:nvPr/>
              </p14:nvContentPartPr>
              <p14:xfrm>
                <a:off x="10314079" y="2530438"/>
                <a:ext cx="565200" cy="300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F5D3AC2-D0D5-48E5-9280-B627E0332A3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05439" y="2521798"/>
                  <a:ext cx="5828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EFEDE7-8B43-4F6C-83D9-DC9ADD793F6E}"/>
                    </a:ext>
                  </a:extLst>
                </p14:cNvPr>
                <p14:cNvContentPartPr/>
                <p14:nvPr/>
              </p14:nvContentPartPr>
              <p14:xfrm>
                <a:off x="11030119" y="2364118"/>
                <a:ext cx="251640" cy="160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EFEDE7-8B43-4F6C-83D9-DC9ADD793F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21119" y="2355118"/>
                  <a:ext cx="269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194676-A2A1-43DE-B028-7FD232BAE3AF}"/>
                    </a:ext>
                  </a:extLst>
                </p14:cNvPr>
                <p14:cNvContentPartPr/>
                <p14:nvPr/>
              </p14:nvContentPartPr>
              <p14:xfrm>
                <a:off x="462319" y="3277438"/>
                <a:ext cx="227880" cy="381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194676-A2A1-43DE-B028-7FD232BAE3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3319" y="3268438"/>
                  <a:ext cx="2455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3C1BF1-912A-4B1C-AF57-45AE22516167}"/>
                    </a:ext>
                  </a:extLst>
                </p14:cNvPr>
                <p14:cNvContentPartPr/>
                <p14:nvPr/>
              </p14:nvContentPartPr>
              <p14:xfrm>
                <a:off x="801439" y="3334678"/>
                <a:ext cx="192960" cy="256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3C1BF1-912A-4B1C-AF57-45AE225161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2799" y="3325678"/>
                  <a:ext cx="210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C9424B-6014-447B-9B92-EE6A0D131330}"/>
                    </a:ext>
                  </a:extLst>
                </p14:cNvPr>
                <p14:cNvContentPartPr/>
                <p14:nvPr/>
              </p14:nvContentPartPr>
              <p14:xfrm>
                <a:off x="1003399" y="3405598"/>
                <a:ext cx="119880" cy="151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C9424B-6014-447B-9B92-EE6A0D13133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4399" y="3396958"/>
                  <a:ext cx="137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0A974E-10A4-47C4-803C-16C041D26681}"/>
                    </a:ext>
                  </a:extLst>
                </p14:cNvPr>
                <p14:cNvContentPartPr/>
                <p14:nvPr/>
              </p14:nvContentPartPr>
              <p14:xfrm>
                <a:off x="1510999" y="3371758"/>
                <a:ext cx="226080" cy="186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0A974E-10A4-47C4-803C-16C041D266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02359" y="3362758"/>
                  <a:ext cx="243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3347D10-D322-4CF9-892D-BA1290909431}"/>
                    </a:ext>
                  </a:extLst>
                </p14:cNvPr>
                <p14:cNvContentPartPr/>
                <p14:nvPr/>
              </p14:nvContentPartPr>
              <p14:xfrm>
                <a:off x="1786759" y="3397318"/>
                <a:ext cx="163800" cy="121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3347D10-D322-4CF9-892D-BA12909094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77759" y="3388318"/>
                  <a:ext cx="181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5DE7B6B-5DD9-40F3-A049-C99D413406B6}"/>
                    </a:ext>
                  </a:extLst>
                </p14:cNvPr>
                <p14:cNvContentPartPr/>
                <p14:nvPr/>
              </p14:nvContentPartPr>
              <p14:xfrm>
                <a:off x="2038399" y="3358438"/>
                <a:ext cx="103320" cy="142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5DE7B6B-5DD9-40F3-A049-C99D413406B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29399" y="3349438"/>
                  <a:ext cx="120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8B4DB5-5380-4334-9304-0C16CA58498D}"/>
                    </a:ext>
                  </a:extLst>
                </p14:cNvPr>
                <p14:cNvContentPartPr/>
                <p14:nvPr/>
              </p14:nvContentPartPr>
              <p14:xfrm>
                <a:off x="2258719" y="3143878"/>
                <a:ext cx="141480" cy="363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8B4DB5-5380-4334-9304-0C16CA58498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50079" y="3135238"/>
                  <a:ext cx="1591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40B1026-A881-4E37-A9C1-BC20864E9536}"/>
                    </a:ext>
                  </a:extLst>
                </p14:cNvPr>
                <p14:cNvContentPartPr/>
                <p14:nvPr/>
              </p14:nvContentPartPr>
              <p14:xfrm>
                <a:off x="2728159" y="3411358"/>
                <a:ext cx="154440" cy="91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40B1026-A881-4E37-A9C1-BC20864E95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19519" y="3402358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34B40-ECB8-4555-A7CF-BD1E859B153F}"/>
                    </a:ext>
                  </a:extLst>
                </p14:cNvPr>
                <p14:cNvContentPartPr/>
                <p14:nvPr/>
              </p14:nvContentPartPr>
              <p14:xfrm>
                <a:off x="3083479" y="2958838"/>
                <a:ext cx="268920" cy="515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34B40-ECB8-4555-A7CF-BD1E859B153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74479" y="2950198"/>
                  <a:ext cx="2865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F4142C-ED6A-4A02-9695-9374323EFEFD}"/>
                    </a:ext>
                  </a:extLst>
                </p14:cNvPr>
                <p14:cNvContentPartPr/>
                <p14:nvPr/>
              </p14:nvContentPartPr>
              <p14:xfrm>
                <a:off x="2970439" y="3328198"/>
                <a:ext cx="220320" cy="65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F4142C-ED6A-4A02-9695-9374323EFE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61799" y="3319558"/>
                  <a:ext cx="237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86A91FF-2412-414A-AD0A-030F60DA7547}"/>
                    </a:ext>
                  </a:extLst>
                </p14:cNvPr>
                <p14:cNvContentPartPr/>
                <p14:nvPr/>
              </p14:nvContentPartPr>
              <p14:xfrm>
                <a:off x="3648319" y="3192478"/>
                <a:ext cx="209880" cy="268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86A91FF-2412-414A-AD0A-030F60DA754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39679" y="3183478"/>
                  <a:ext cx="227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524461F-163C-4476-BAE4-60D8F52AF062}"/>
                    </a:ext>
                  </a:extLst>
                </p14:cNvPr>
                <p14:cNvContentPartPr/>
                <p14:nvPr/>
              </p14:nvContentPartPr>
              <p14:xfrm>
                <a:off x="3668119" y="3175198"/>
                <a:ext cx="231480" cy="225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524461F-163C-4476-BAE4-60D8F52AF0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59119" y="3166558"/>
                  <a:ext cx="249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CF1BA77-6EC3-45C1-934C-7C29222B0762}"/>
                    </a:ext>
                  </a:extLst>
                </p14:cNvPr>
                <p14:cNvContentPartPr/>
                <p14:nvPr/>
              </p14:nvContentPartPr>
              <p14:xfrm>
                <a:off x="3983839" y="3481198"/>
                <a:ext cx="31680" cy="141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CF1BA77-6EC3-45C1-934C-7C29222B07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75199" y="3472558"/>
                  <a:ext cx="49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6BE572-E64B-4AD4-A23B-744180CA1E9E}"/>
                    </a:ext>
                  </a:extLst>
                </p14:cNvPr>
                <p14:cNvContentPartPr/>
                <p14:nvPr/>
              </p14:nvContentPartPr>
              <p14:xfrm>
                <a:off x="4159879" y="3511438"/>
                <a:ext cx="154080" cy="137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6BE572-E64B-4AD4-A23B-744180CA1E9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51239" y="3502438"/>
                  <a:ext cx="17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532F28-0554-44C8-A172-0A5B0978DC39}"/>
                    </a:ext>
                  </a:extLst>
                </p14:cNvPr>
                <p14:cNvContentPartPr/>
                <p14:nvPr/>
              </p14:nvContentPartPr>
              <p14:xfrm>
                <a:off x="4513399" y="3233158"/>
                <a:ext cx="194400" cy="236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532F28-0554-44C8-A172-0A5B0978DC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04399" y="3224518"/>
                  <a:ext cx="212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6C8FFC-1D62-42BD-9E14-331AC38CA7F6}"/>
                    </a:ext>
                  </a:extLst>
                </p14:cNvPr>
                <p14:cNvContentPartPr/>
                <p14:nvPr/>
              </p14:nvContentPartPr>
              <p14:xfrm>
                <a:off x="4495399" y="3181678"/>
                <a:ext cx="264240" cy="265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6C8FFC-1D62-42BD-9E14-331AC38CA7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86399" y="3172678"/>
                  <a:ext cx="281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18493D2-E890-402F-AC6C-CCA0EFF7FB35}"/>
                    </a:ext>
                  </a:extLst>
                </p14:cNvPr>
                <p14:cNvContentPartPr/>
                <p14:nvPr/>
              </p14:nvContentPartPr>
              <p14:xfrm>
                <a:off x="4783759" y="3450238"/>
                <a:ext cx="162360" cy="133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18493D2-E890-402F-AC6C-CCA0EFF7FB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74759" y="3441598"/>
                  <a:ext cx="180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2401B8-2B25-4F01-B048-0D54E43472A4}"/>
                    </a:ext>
                  </a:extLst>
                </p14:cNvPr>
                <p14:cNvContentPartPr/>
                <p14:nvPr/>
              </p14:nvContentPartPr>
              <p14:xfrm>
                <a:off x="5002999" y="3461758"/>
                <a:ext cx="75960" cy="219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2401B8-2B25-4F01-B048-0D54E43472A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94359" y="3452758"/>
                  <a:ext cx="93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A56F76-CB57-4128-97B5-1D8A6BBABA3E}"/>
                    </a:ext>
                  </a:extLst>
                </p14:cNvPr>
                <p14:cNvContentPartPr/>
                <p14:nvPr/>
              </p14:nvContentPartPr>
              <p14:xfrm>
                <a:off x="5278039" y="3336478"/>
                <a:ext cx="231120" cy="41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A56F76-CB57-4128-97B5-1D8A6BBABA3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69039" y="3327838"/>
                  <a:ext cx="248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A575454-DF69-43A2-923A-1EF41DFDD593}"/>
                    </a:ext>
                  </a:extLst>
                </p14:cNvPr>
                <p14:cNvContentPartPr/>
                <p14:nvPr/>
              </p14:nvContentPartPr>
              <p14:xfrm>
                <a:off x="5628679" y="3352678"/>
                <a:ext cx="27000" cy="1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A575454-DF69-43A2-923A-1EF41DFDD59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20039" y="3343678"/>
                  <a:ext cx="4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49AD22-84C2-43E9-8D88-F03F21A7EBCE}"/>
                    </a:ext>
                  </a:extLst>
                </p14:cNvPr>
                <p14:cNvContentPartPr/>
                <p14:nvPr/>
              </p14:nvContentPartPr>
              <p14:xfrm>
                <a:off x="5746399" y="3467158"/>
                <a:ext cx="115560" cy="185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49AD22-84C2-43E9-8D88-F03F21A7EBC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37399" y="3458518"/>
                  <a:ext cx="133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3841286-F985-4011-B259-D8D882B05AB2}"/>
                    </a:ext>
                  </a:extLst>
                </p14:cNvPr>
                <p14:cNvContentPartPr/>
                <p14:nvPr/>
              </p14:nvContentPartPr>
              <p14:xfrm>
                <a:off x="6058519" y="3189238"/>
                <a:ext cx="241560" cy="29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3841286-F985-4011-B259-D8D882B05AB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49879" y="3180598"/>
                  <a:ext cx="2592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A14629-3666-4FEB-A02F-398C5E5B0AC2}"/>
                    </a:ext>
                  </a:extLst>
                </p14:cNvPr>
                <p14:cNvContentPartPr/>
                <p14:nvPr/>
              </p14:nvContentPartPr>
              <p14:xfrm>
                <a:off x="6041239" y="3178438"/>
                <a:ext cx="215280" cy="238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A14629-3666-4FEB-A02F-398C5E5B0A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32599" y="3169438"/>
                  <a:ext cx="232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1382EE3-E3A5-4C18-B273-9AC3630D54D2}"/>
                    </a:ext>
                  </a:extLst>
                </p14:cNvPr>
                <p14:cNvContentPartPr/>
                <p14:nvPr/>
              </p14:nvContentPartPr>
              <p14:xfrm>
                <a:off x="6336799" y="3502438"/>
                <a:ext cx="178920" cy="83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1382EE3-E3A5-4C18-B273-9AC3630D54D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27799" y="3493438"/>
                  <a:ext cx="196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DE31770-855D-4AA2-906C-1A2E0BB4D23C}"/>
                    </a:ext>
                  </a:extLst>
                </p14:cNvPr>
                <p14:cNvContentPartPr/>
                <p14:nvPr/>
              </p14:nvContentPartPr>
              <p14:xfrm>
                <a:off x="6803719" y="3084118"/>
                <a:ext cx="220680" cy="439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DE31770-855D-4AA2-906C-1A2E0BB4D2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94719" y="3075118"/>
                  <a:ext cx="238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3F6EF9-06BE-408C-99EE-922BD6E349E4}"/>
                    </a:ext>
                  </a:extLst>
                </p14:cNvPr>
                <p14:cNvContentPartPr/>
                <p14:nvPr/>
              </p14:nvContentPartPr>
              <p14:xfrm>
                <a:off x="7102519" y="3323878"/>
                <a:ext cx="157680" cy="150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3F6EF9-06BE-408C-99EE-922BD6E349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93879" y="3314878"/>
                  <a:ext cx="175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4E514C0-9EB1-4AD1-9837-4FFBC5A775CA}"/>
                    </a:ext>
                  </a:extLst>
                </p14:cNvPr>
                <p14:cNvContentPartPr/>
                <p14:nvPr/>
              </p14:nvContentPartPr>
              <p14:xfrm>
                <a:off x="7342279" y="3270238"/>
                <a:ext cx="164880" cy="210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4E514C0-9EB1-4AD1-9837-4FFBC5A775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33639" y="3261598"/>
                  <a:ext cx="182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9E5BAD4-7CAB-4D06-BE26-B895E8A34BED}"/>
                    </a:ext>
                  </a:extLst>
                </p14:cNvPr>
                <p14:cNvContentPartPr/>
                <p14:nvPr/>
              </p14:nvContentPartPr>
              <p14:xfrm>
                <a:off x="7936279" y="3055678"/>
                <a:ext cx="266400" cy="503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9E5BAD4-7CAB-4D06-BE26-B895E8A34B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27279" y="3046678"/>
                  <a:ext cx="2840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17F22A-F44A-446A-90F1-4D894E630BAA}"/>
                    </a:ext>
                  </a:extLst>
                </p14:cNvPr>
                <p14:cNvContentPartPr/>
                <p14:nvPr/>
              </p14:nvContentPartPr>
              <p14:xfrm>
                <a:off x="7883359" y="3310558"/>
                <a:ext cx="342000" cy="88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17F22A-F44A-446A-90F1-4D894E630BA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74719" y="3301558"/>
                  <a:ext cx="359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5ABACB-1E5A-4C7B-A211-E8CC28145518}"/>
                    </a:ext>
                  </a:extLst>
                </p14:cNvPr>
                <p14:cNvContentPartPr/>
                <p14:nvPr/>
              </p14:nvContentPartPr>
              <p14:xfrm>
                <a:off x="8259919" y="3022198"/>
                <a:ext cx="273600" cy="453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5ABACB-1E5A-4C7B-A211-E8CC281455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50919" y="3013198"/>
                  <a:ext cx="291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152DEF-FFC6-44FC-9DA8-7FA837253023}"/>
                    </a:ext>
                  </a:extLst>
                </p14:cNvPr>
                <p14:cNvContentPartPr/>
                <p14:nvPr/>
              </p14:nvContentPartPr>
              <p14:xfrm>
                <a:off x="8512279" y="3315598"/>
                <a:ext cx="187200" cy="149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152DEF-FFC6-44FC-9DA8-7FA83725302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03279" y="3306958"/>
                  <a:ext cx="204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DDCA69-7A49-472B-983C-D20761897E13}"/>
                    </a:ext>
                  </a:extLst>
                </p14:cNvPr>
                <p14:cNvContentPartPr/>
                <p14:nvPr/>
              </p14:nvContentPartPr>
              <p14:xfrm>
                <a:off x="8867239" y="2955958"/>
                <a:ext cx="286560" cy="536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DDCA69-7A49-472B-983C-D20761897E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58599" y="2946958"/>
                  <a:ext cx="3042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4E0EC96-C69B-456A-971C-9055997ECDE9}"/>
                    </a:ext>
                  </a:extLst>
                </p14:cNvPr>
                <p14:cNvContentPartPr/>
                <p14:nvPr/>
              </p14:nvContentPartPr>
              <p14:xfrm>
                <a:off x="8737279" y="3302278"/>
                <a:ext cx="259920" cy="21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4E0EC96-C69B-456A-971C-9055997ECDE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28279" y="3293278"/>
                  <a:ext cx="277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290CDF9-1D1F-408C-A5A8-A970D0784A18}"/>
                    </a:ext>
                  </a:extLst>
                </p14:cNvPr>
                <p14:cNvContentPartPr/>
                <p14:nvPr/>
              </p14:nvContentPartPr>
              <p14:xfrm>
                <a:off x="9335599" y="3293998"/>
                <a:ext cx="311400" cy="131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290CDF9-1D1F-408C-A5A8-A970D0784A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26599" y="3284998"/>
                  <a:ext cx="329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4AF93BE-E937-4B5A-B2DC-1D839068FA68}"/>
                    </a:ext>
                  </a:extLst>
                </p14:cNvPr>
                <p14:cNvContentPartPr/>
                <p14:nvPr/>
              </p14:nvContentPartPr>
              <p14:xfrm>
                <a:off x="9704959" y="3251518"/>
                <a:ext cx="176760" cy="164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4AF93BE-E937-4B5A-B2DC-1D839068FA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96319" y="3242518"/>
                  <a:ext cx="19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872FE54-4FAA-4BF2-B325-434BA0EB08B7}"/>
                    </a:ext>
                  </a:extLst>
                </p14:cNvPr>
                <p14:cNvContentPartPr/>
                <p14:nvPr/>
              </p14:nvContentPartPr>
              <p14:xfrm>
                <a:off x="9901519" y="3262678"/>
                <a:ext cx="195840" cy="174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872FE54-4FAA-4BF2-B325-434BA0EB08B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92879" y="3254038"/>
                  <a:ext cx="213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951C0D9-E126-4C67-8EA8-D1143472CE49}"/>
                    </a:ext>
                  </a:extLst>
                </p14:cNvPr>
                <p14:cNvContentPartPr/>
                <p14:nvPr/>
              </p14:nvContentPartPr>
              <p14:xfrm>
                <a:off x="10048039" y="3313798"/>
                <a:ext cx="189720" cy="92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951C0D9-E126-4C67-8EA8-D1143472CE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39039" y="3304798"/>
                  <a:ext cx="20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51AAFF8-BE25-41FB-B998-9FE37236EA01}"/>
                    </a:ext>
                  </a:extLst>
                </p14:cNvPr>
                <p14:cNvContentPartPr/>
                <p14:nvPr/>
              </p14:nvContentPartPr>
              <p14:xfrm>
                <a:off x="10498039" y="3237838"/>
                <a:ext cx="152640" cy="153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51AAFF8-BE25-41FB-B998-9FE37236EA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489039" y="3229198"/>
                  <a:ext cx="170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75015F-67AC-425E-AE31-64C44918D8DC}"/>
                    </a:ext>
                  </a:extLst>
                </p14:cNvPr>
                <p14:cNvContentPartPr/>
                <p14:nvPr/>
              </p14:nvContentPartPr>
              <p14:xfrm>
                <a:off x="10688119" y="3274918"/>
                <a:ext cx="166320" cy="123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75015F-67AC-425E-AE31-64C44918D8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79479" y="3265918"/>
                  <a:ext cx="183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C4AD9C9-C147-4AD7-8B3B-7B3A00139178}"/>
                    </a:ext>
                  </a:extLst>
                </p14:cNvPr>
                <p14:cNvContentPartPr/>
                <p14:nvPr/>
              </p14:nvContentPartPr>
              <p14:xfrm>
                <a:off x="10941919" y="3304798"/>
                <a:ext cx="167040" cy="106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C4AD9C9-C147-4AD7-8B3B-7B3A0013917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33279" y="3296158"/>
                  <a:ext cx="184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27E5258-CB63-4259-AEC2-48987CAF345E}"/>
                    </a:ext>
                  </a:extLst>
                </p14:cNvPr>
                <p14:cNvContentPartPr/>
                <p14:nvPr/>
              </p14:nvContentPartPr>
              <p14:xfrm>
                <a:off x="11129479" y="3043078"/>
                <a:ext cx="131040" cy="335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27E5258-CB63-4259-AEC2-48987CAF345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20839" y="3034438"/>
                  <a:ext cx="1486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2E0BC3F-B4CD-4012-8E83-B6ACD6C5E4D2}"/>
              </a:ext>
            </a:extLst>
          </p:cNvPr>
          <p:cNvGrpSpPr/>
          <p:nvPr/>
        </p:nvGrpSpPr>
        <p:grpSpPr>
          <a:xfrm>
            <a:off x="506599" y="3757318"/>
            <a:ext cx="2069640" cy="698400"/>
            <a:chOff x="506599" y="3757318"/>
            <a:chExt cx="2069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A9F5339-5AC2-4AF4-AF47-97C2A36BCC83}"/>
                    </a:ext>
                  </a:extLst>
                </p14:cNvPr>
                <p14:cNvContentPartPr/>
                <p14:nvPr/>
              </p14:nvContentPartPr>
              <p14:xfrm>
                <a:off x="506599" y="3947398"/>
                <a:ext cx="247680" cy="315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A9F5339-5AC2-4AF4-AF47-97C2A36BCC8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7959" y="3938758"/>
                  <a:ext cx="265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21FAFEF-CDF6-4867-BB86-5DF27B5FBCDF}"/>
                    </a:ext>
                  </a:extLst>
                </p14:cNvPr>
                <p14:cNvContentPartPr/>
                <p14:nvPr/>
              </p14:nvContentPartPr>
              <p14:xfrm>
                <a:off x="670759" y="4034518"/>
                <a:ext cx="192600" cy="230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21FAFEF-CDF6-4867-BB86-5DF27B5FBCD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2119" y="4025518"/>
                  <a:ext cx="210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8E9CBEE-5D41-49EA-A229-764A4759A800}"/>
                    </a:ext>
                  </a:extLst>
                </p14:cNvPr>
                <p14:cNvContentPartPr/>
                <p14:nvPr/>
              </p14:nvContentPartPr>
              <p14:xfrm>
                <a:off x="945079" y="4008958"/>
                <a:ext cx="131400" cy="263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8E9CBEE-5D41-49EA-A229-764A4759A80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6439" y="3999958"/>
                  <a:ext cx="149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5268519-F01C-4E7C-9E51-CD723679F74C}"/>
                    </a:ext>
                  </a:extLst>
                </p14:cNvPr>
                <p14:cNvContentPartPr/>
                <p14:nvPr/>
              </p14:nvContentPartPr>
              <p14:xfrm>
                <a:off x="1127959" y="3876838"/>
                <a:ext cx="264240" cy="374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5268519-F01C-4E7C-9E51-CD723679F7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18959" y="3867838"/>
                  <a:ext cx="281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A776866-0137-4A58-99F0-F2BCC4DF524A}"/>
                    </a:ext>
                  </a:extLst>
                </p14:cNvPr>
                <p14:cNvContentPartPr/>
                <p14:nvPr/>
              </p14:nvContentPartPr>
              <p14:xfrm>
                <a:off x="1339639" y="4051798"/>
                <a:ext cx="154080" cy="164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A776866-0137-4A58-99F0-F2BCC4DF52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30999" y="4042798"/>
                  <a:ext cx="171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BF4D0C7-6FDC-42D6-8CF6-1BF1E5B20CAA}"/>
                    </a:ext>
                  </a:extLst>
                </p14:cNvPr>
                <p14:cNvContentPartPr/>
                <p14:nvPr/>
              </p14:nvContentPartPr>
              <p14:xfrm>
                <a:off x="1501279" y="4060798"/>
                <a:ext cx="191160" cy="169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BF4D0C7-6FDC-42D6-8CF6-1BF1E5B20C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492279" y="4051798"/>
                  <a:ext cx="208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28698B-D0A6-4640-90B3-035B1FC4D659}"/>
                    </a:ext>
                  </a:extLst>
                </p14:cNvPr>
                <p14:cNvContentPartPr/>
                <p14:nvPr/>
              </p14:nvContentPartPr>
              <p14:xfrm>
                <a:off x="1860919" y="3953158"/>
                <a:ext cx="92520" cy="188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28698B-D0A6-4640-90B3-035B1FC4D65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851919" y="3944518"/>
                  <a:ext cx="110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A9A3B21-040B-46C3-B27D-439AB004FD61}"/>
                    </a:ext>
                  </a:extLst>
                </p14:cNvPr>
                <p14:cNvContentPartPr/>
                <p14:nvPr/>
              </p14:nvContentPartPr>
              <p14:xfrm>
                <a:off x="1963519" y="3950638"/>
                <a:ext cx="175680" cy="237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A9A3B21-040B-46C3-B27D-439AB004FD6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54519" y="3941638"/>
                  <a:ext cx="193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291F8D-37AB-4E0C-99AD-1A84321ECC73}"/>
                    </a:ext>
                  </a:extLst>
                </p14:cNvPr>
                <p14:cNvContentPartPr/>
                <p14:nvPr/>
              </p14:nvContentPartPr>
              <p14:xfrm>
                <a:off x="2209399" y="3757318"/>
                <a:ext cx="198360" cy="502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291F8D-37AB-4E0C-99AD-1A84321ECC7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200399" y="3748318"/>
                  <a:ext cx="2160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5ACED13-199E-4388-8F43-0EEDB435CD64}"/>
                    </a:ext>
                  </a:extLst>
                </p14:cNvPr>
                <p14:cNvContentPartPr/>
                <p14:nvPr/>
              </p14:nvContentPartPr>
              <p14:xfrm>
                <a:off x="2452399" y="4297318"/>
                <a:ext cx="123840" cy="158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5ACED13-199E-4388-8F43-0EEDB435CD6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43759" y="4288678"/>
                  <a:ext cx="1414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4D227FE-2913-4D5C-A1E1-50FEFDD42DC4}"/>
              </a:ext>
            </a:extLst>
          </p:cNvPr>
          <p:cNvGrpSpPr/>
          <p:nvPr/>
        </p:nvGrpSpPr>
        <p:grpSpPr>
          <a:xfrm>
            <a:off x="2816719" y="3813478"/>
            <a:ext cx="1065960" cy="462600"/>
            <a:chOff x="2816719" y="3813478"/>
            <a:chExt cx="106596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5073A7B-07B2-4325-9F13-C42FE31BA6A8}"/>
                    </a:ext>
                  </a:extLst>
                </p14:cNvPr>
                <p14:cNvContentPartPr/>
                <p14:nvPr/>
              </p14:nvContentPartPr>
              <p14:xfrm>
                <a:off x="2857399" y="3859558"/>
                <a:ext cx="187200" cy="416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5073A7B-07B2-4325-9F13-C42FE31BA6A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48399" y="3850558"/>
                  <a:ext cx="2048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FF302AE-C20B-4898-B33E-848B0C2FB5E0}"/>
                    </a:ext>
                  </a:extLst>
                </p14:cNvPr>
                <p14:cNvContentPartPr/>
                <p14:nvPr/>
              </p14:nvContentPartPr>
              <p14:xfrm>
                <a:off x="2816719" y="4029838"/>
                <a:ext cx="249840" cy="5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FF302AE-C20B-4898-B33E-848B0C2FB5E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08079" y="4020838"/>
                  <a:ext cx="267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B924ACE-B294-4BAB-A3B1-20726A051BD8}"/>
                    </a:ext>
                  </a:extLst>
                </p14:cNvPr>
                <p14:cNvContentPartPr/>
                <p14:nvPr/>
              </p14:nvContentPartPr>
              <p14:xfrm>
                <a:off x="3167719" y="3813478"/>
                <a:ext cx="200520" cy="383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B924ACE-B294-4BAB-A3B1-20726A051B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58719" y="3804838"/>
                  <a:ext cx="218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F5E5AD9-DF35-41A9-AA81-FEEDA0F58E74}"/>
                    </a:ext>
                  </a:extLst>
                </p14:cNvPr>
                <p14:cNvContentPartPr/>
                <p14:nvPr/>
              </p14:nvContentPartPr>
              <p14:xfrm>
                <a:off x="3414679" y="4029118"/>
                <a:ext cx="111600" cy="158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F5E5AD9-DF35-41A9-AA81-FEEDA0F58E7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6039" y="4020478"/>
                  <a:ext cx="129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95A6AAF-83FE-441C-BEEA-6977140C1E29}"/>
                    </a:ext>
                  </a:extLst>
                </p14:cNvPr>
                <p14:cNvContentPartPr/>
                <p14:nvPr/>
              </p14:nvContentPartPr>
              <p14:xfrm>
                <a:off x="3608719" y="4101478"/>
                <a:ext cx="273960" cy="136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95A6AAF-83FE-441C-BEEA-6977140C1E2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600079" y="4092838"/>
                  <a:ext cx="291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B12BE75-4636-40C3-8477-71C8797AA9E5}"/>
              </a:ext>
            </a:extLst>
          </p:cNvPr>
          <p:cNvGrpSpPr/>
          <p:nvPr/>
        </p:nvGrpSpPr>
        <p:grpSpPr>
          <a:xfrm>
            <a:off x="4328359" y="3821758"/>
            <a:ext cx="494640" cy="444240"/>
            <a:chOff x="4328359" y="3821758"/>
            <a:chExt cx="4946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3AE96FB-812F-45F4-8ED1-B3575A228406}"/>
                    </a:ext>
                  </a:extLst>
                </p14:cNvPr>
                <p14:cNvContentPartPr/>
                <p14:nvPr/>
              </p14:nvContentPartPr>
              <p14:xfrm>
                <a:off x="4475599" y="3992038"/>
                <a:ext cx="269640" cy="273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3AE96FB-812F-45F4-8ED1-B3575A2284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66599" y="3983398"/>
                  <a:ext cx="287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FCDEFD3-290D-4F29-B46C-5EAA6A0F61AD}"/>
                    </a:ext>
                  </a:extLst>
                </p14:cNvPr>
                <p14:cNvContentPartPr/>
                <p14:nvPr/>
              </p14:nvContentPartPr>
              <p14:xfrm>
                <a:off x="4467319" y="3955678"/>
                <a:ext cx="263880" cy="288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FCDEFD3-290D-4F29-B46C-5EAA6A0F61A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58319" y="3947038"/>
                  <a:ext cx="281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ABD587F-6C79-4565-A181-5C8C617A5D11}"/>
                    </a:ext>
                  </a:extLst>
                </p14:cNvPr>
                <p14:cNvContentPartPr/>
                <p14:nvPr/>
              </p14:nvContentPartPr>
              <p14:xfrm>
                <a:off x="4328359" y="3821758"/>
                <a:ext cx="494640" cy="104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ABD587F-6C79-4565-A181-5C8C617A5D1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19359" y="3813118"/>
                  <a:ext cx="5122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1603B17-9C32-41CB-B60A-BC57A50FEB7B}"/>
              </a:ext>
            </a:extLst>
          </p:cNvPr>
          <p:cNvGrpSpPr/>
          <p:nvPr/>
        </p:nvGrpSpPr>
        <p:grpSpPr>
          <a:xfrm>
            <a:off x="5154559" y="3961078"/>
            <a:ext cx="302760" cy="263880"/>
            <a:chOff x="5154559" y="3961078"/>
            <a:chExt cx="3027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98E2ED8-4F7D-4965-9392-C2FFA8958CC8}"/>
                    </a:ext>
                  </a:extLst>
                </p14:cNvPr>
                <p14:cNvContentPartPr/>
                <p14:nvPr/>
              </p14:nvContentPartPr>
              <p14:xfrm>
                <a:off x="5154559" y="4070518"/>
                <a:ext cx="46440" cy="119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98E2ED8-4F7D-4965-9392-C2FFA8958C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45559" y="4061878"/>
                  <a:ext cx="64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F9680F5-FBEC-4689-8DEC-E63BC5359EAF}"/>
                    </a:ext>
                  </a:extLst>
                </p14:cNvPr>
                <p14:cNvContentPartPr/>
                <p14:nvPr/>
              </p14:nvContentPartPr>
              <p14:xfrm>
                <a:off x="5289919" y="3961078"/>
                <a:ext cx="167400" cy="263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F9680F5-FBEC-4689-8DEC-E63BC5359EA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81279" y="3952078"/>
                  <a:ext cx="18504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A2BC45A-5045-4B84-9135-709802B94F08}"/>
                  </a:ext>
                </a:extLst>
              </p14:cNvPr>
              <p14:cNvContentPartPr/>
              <p14:nvPr/>
            </p14:nvContentPartPr>
            <p14:xfrm>
              <a:off x="5805799" y="4010038"/>
              <a:ext cx="233640" cy="231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A2BC45A-5045-4B84-9135-709802B94F0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797159" y="4001038"/>
                <a:ext cx="25128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D2C92A6-6240-4155-B4A9-B6824151EB5D}"/>
              </a:ext>
            </a:extLst>
          </p:cNvPr>
          <p:cNvGrpSpPr/>
          <p:nvPr/>
        </p:nvGrpSpPr>
        <p:grpSpPr>
          <a:xfrm>
            <a:off x="6385039" y="3930838"/>
            <a:ext cx="908280" cy="264960"/>
            <a:chOff x="6385039" y="3930838"/>
            <a:chExt cx="9082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99624DD-76BA-49E8-B41F-CCF14F56799B}"/>
                    </a:ext>
                  </a:extLst>
                </p14:cNvPr>
                <p14:cNvContentPartPr/>
                <p14:nvPr/>
              </p14:nvContentPartPr>
              <p14:xfrm>
                <a:off x="6385039" y="3930838"/>
                <a:ext cx="290160" cy="260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99624DD-76BA-49E8-B41F-CCF14F56799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376039" y="3922198"/>
                  <a:ext cx="307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49BE2D4-8784-4451-9658-2F55174A7DE1}"/>
                    </a:ext>
                  </a:extLst>
                </p14:cNvPr>
                <p14:cNvContentPartPr/>
                <p14:nvPr/>
              </p14:nvContentPartPr>
              <p14:xfrm>
                <a:off x="6736039" y="4142158"/>
                <a:ext cx="22680" cy="16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49BE2D4-8784-4451-9658-2F55174A7DE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27039" y="4133518"/>
                  <a:ext cx="40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2EEE97D-326E-4D92-A342-F754486A5C3E}"/>
                    </a:ext>
                  </a:extLst>
                </p14:cNvPr>
                <p14:cNvContentPartPr/>
                <p14:nvPr/>
              </p14:nvContentPartPr>
              <p14:xfrm>
                <a:off x="6929719" y="3941998"/>
                <a:ext cx="249120" cy="253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2EEE97D-326E-4D92-A342-F754486A5C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21079" y="3933358"/>
                  <a:ext cx="266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78F3CEF-9D5D-4609-B5FB-620E0E911C7F}"/>
                    </a:ext>
                  </a:extLst>
                </p14:cNvPr>
                <p14:cNvContentPartPr/>
                <p14:nvPr/>
              </p14:nvContentPartPr>
              <p14:xfrm>
                <a:off x="7254799" y="4164118"/>
                <a:ext cx="38520" cy="31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78F3CEF-9D5D-4609-B5FB-620E0E911C7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45799" y="4155118"/>
                  <a:ext cx="561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24F26CA-1D23-4EE7-AF69-16BCACEDB300}"/>
              </a:ext>
            </a:extLst>
          </p:cNvPr>
          <p:cNvGrpSpPr/>
          <p:nvPr/>
        </p:nvGrpSpPr>
        <p:grpSpPr>
          <a:xfrm>
            <a:off x="7737919" y="3696838"/>
            <a:ext cx="1164960" cy="480240"/>
            <a:chOff x="7737919" y="3696838"/>
            <a:chExt cx="11649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370604-CD9C-4AF2-A952-DEF41DA4FC19}"/>
                    </a:ext>
                  </a:extLst>
                </p14:cNvPr>
                <p14:cNvContentPartPr/>
                <p14:nvPr/>
              </p14:nvContentPartPr>
              <p14:xfrm>
                <a:off x="7737919" y="4017598"/>
                <a:ext cx="314280" cy="159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370604-CD9C-4AF2-A952-DEF41DA4FC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28919" y="4008958"/>
                  <a:ext cx="331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42704D5-A6C0-47E8-8C94-ECE3A72789AB}"/>
                    </a:ext>
                  </a:extLst>
                </p14:cNvPr>
                <p14:cNvContentPartPr/>
                <p14:nvPr/>
              </p14:nvContentPartPr>
              <p14:xfrm>
                <a:off x="8095759" y="4028398"/>
                <a:ext cx="64080" cy="145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42704D5-A6C0-47E8-8C94-ECE3A72789A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86759" y="4019758"/>
                  <a:ext cx="81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40F84D2-F9D0-40F4-B51B-B46EDCC7CA44}"/>
                    </a:ext>
                  </a:extLst>
                </p14:cNvPr>
                <p14:cNvContentPartPr/>
                <p14:nvPr/>
              </p14:nvContentPartPr>
              <p14:xfrm>
                <a:off x="8342719" y="3717718"/>
                <a:ext cx="227880" cy="445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40F84D2-F9D0-40F4-B51B-B46EDCC7CA4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34079" y="3708718"/>
                  <a:ext cx="245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89CA4F-178B-4300-A7C6-07BF780CB658}"/>
                    </a:ext>
                  </a:extLst>
                </p14:cNvPr>
                <p14:cNvContentPartPr/>
                <p14:nvPr/>
              </p14:nvContentPartPr>
              <p14:xfrm>
                <a:off x="8297359" y="3848038"/>
                <a:ext cx="362520" cy="123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89CA4F-178B-4300-A7C6-07BF780CB65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288359" y="3839398"/>
                  <a:ext cx="380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DE161E6-DEA5-4C2D-8E9F-14FC8DFB283F}"/>
                    </a:ext>
                  </a:extLst>
                </p14:cNvPr>
                <p14:cNvContentPartPr/>
                <p14:nvPr/>
              </p14:nvContentPartPr>
              <p14:xfrm>
                <a:off x="8648359" y="3696838"/>
                <a:ext cx="254520" cy="441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DE161E6-DEA5-4C2D-8E9F-14FC8DFB283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39719" y="3688198"/>
                  <a:ext cx="27216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2C76183-F34F-4BFE-A199-1B547B8639BF}"/>
              </a:ext>
            </a:extLst>
          </p:cNvPr>
          <p:cNvGrpSpPr/>
          <p:nvPr/>
        </p:nvGrpSpPr>
        <p:grpSpPr>
          <a:xfrm>
            <a:off x="2147479" y="4758118"/>
            <a:ext cx="714960" cy="371520"/>
            <a:chOff x="2147479" y="4758118"/>
            <a:chExt cx="7149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1012C18-7AC5-48AF-A7D7-903F32307FD1}"/>
                    </a:ext>
                  </a:extLst>
                </p14:cNvPr>
                <p14:cNvContentPartPr/>
                <p14:nvPr/>
              </p14:nvContentPartPr>
              <p14:xfrm>
                <a:off x="2147479" y="4758118"/>
                <a:ext cx="475920" cy="304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1012C18-7AC5-48AF-A7D7-903F32307FD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38839" y="4749118"/>
                  <a:ext cx="493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0C66AB3-D430-4DFE-8C86-DECCFBA926E8}"/>
                    </a:ext>
                  </a:extLst>
                </p14:cNvPr>
                <p14:cNvContentPartPr/>
                <p14:nvPr/>
              </p14:nvContentPartPr>
              <p14:xfrm>
                <a:off x="2642119" y="4932358"/>
                <a:ext cx="220320" cy="171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0C66AB3-D430-4DFE-8C86-DECCFBA926E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33119" y="4923358"/>
                  <a:ext cx="237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65E58D9-3B6A-48ED-A9DB-E54B55788B03}"/>
                    </a:ext>
                  </a:extLst>
                </p14:cNvPr>
                <p14:cNvContentPartPr/>
                <p14:nvPr/>
              </p14:nvContentPartPr>
              <p14:xfrm>
                <a:off x="2647159" y="4936678"/>
                <a:ext cx="182880" cy="192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65E58D9-3B6A-48ED-A9DB-E54B55788B0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38159" y="4928038"/>
                  <a:ext cx="20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CFF92A-0266-436B-B119-E163A585EDD2}"/>
                    </a:ext>
                  </a:extLst>
                </p14:cNvPr>
                <p14:cNvContentPartPr/>
                <p14:nvPr/>
              </p14:nvContentPartPr>
              <p14:xfrm>
                <a:off x="2601799" y="4858918"/>
                <a:ext cx="188640" cy="42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CFF92A-0266-436B-B119-E163A585EDD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93159" y="4849918"/>
                  <a:ext cx="206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2E95E62-3057-4EA7-8BB1-ED7D63D2AC4E}"/>
              </a:ext>
            </a:extLst>
          </p:cNvPr>
          <p:cNvGrpSpPr/>
          <p:nvPr/>
        </p:nvGrpSpPr>
        <p:grpSpPr>
          <a:xfrm>
            <a:off x="3106879" y="4773598"/>
            <a:ext cx="105120" cy="117000"/>
            <a:chOff x="3106879" y="4773598"/>
            <a:chExt cx="1051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F0ACC53-E109-4921-BB5A-41DA1260102C}"/>
                    </a:ext>
                  </a:extLst>
                </p14:cNvPr>
                <p14:cNvContentPartPr/>
                <p14:nvPr/>
              </p14:nvContentPartPr>
              <p14:xfrm>
                <a:off x="3108679" y="4773598"/>
                <a:ext cx="78120" cy="9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F0ACC53-E109-4921-BB5A-41DA1260102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100039" y="4764598"/>
                  <a:ext cx="95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73938EF-DDCA-43CD-8DF6-08BC912B7750}"/>
                    </a:ext>
                  </a:extLst>
                </p14:cNvPr>
                <p14:cNvContentPartPr/>
                <p14:nvPr/>
              </p14:nvContentPartPr>
              <p14:xfrm>
                <a:off x="3106879" y="4856758"/>
                <a:ext cx="105120" cy="33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73938EF-DDCA-43CD-8DF6-08BC912B775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98239" y="4847758"/>
                  <a:ext cx="12276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417925A-F13C-4C65-B6AA-4C28B5217BAB}"/>
                  </a:ext>
                </a:extLst>
              </p14:cNvPr>
              <p14:cNvContentPartPr/>
              <p14:nvPr/>
            </p14:nvContentPartPr>
            <p14:xfrm>
              <a:off x="3519079" y="4700158"/>
              <a:ext cx="503640" cy="2912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417925A-F13C-4C65-B6AA-4C28B5217BA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510079" y="4691158"/>
                <a:ext cx="52128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3FB04A7-C0C0-4671-95C7-7722A8E96310}"/>
              </a:ext>
            </a:extLst>
          </p:cNvPr>
          <p:cNvGrpSpPr/>
          <p:nvPr/>
        </p:nvGrpSpPr>
        <p:grpSpPr>
          <a:xfrm>
            <a:off x="4624999" y="4647958"/>
            <a:ext cx="832320" cy="360720"/>
            <a:chOff x="4624999" y="4647958"/>
            <a:chExt cx="8323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63636B3-2F27-41E8-8ECE-2FE7AB08FAE6}"/>
                    </a:ext>
                  </a:extLst>
                </p14:cNvPr>
                <p14:cNvContentPartPr/>
                <p14:nvPr/>
              </p14:nvContentPartPr>
              <p14:xfrm>
                <a:off x="4624999" y="4825798"/>
                <a:ext cx="157680" cy="182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63636B3-2F27-41E8-8ECE-2FE7AB08FAE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616359" y="4817158"/>
                  <a:ext cx="175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A6C57E1-1057-4B3B-B4A9-8C1E09EC1D18}"/>
                    </a:ext>
                  </a:extLst>
                </p14:cNvPr>
                <p14:cNvContentPartPr/>
                <p14:nvPr/>
              </p14:nvContentPartPr>
              <p14:xfrm>
                <a:off x="4870879" y="4891318"/>
                <a:ext cx="149040" cy="116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A6C57E1-1057-4B3B-B4A9-8C1E09EC1D1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62239" y="4882678"/>
                  <a:ext cx="166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0C855C7-AE87-46F7-8091-8531B3024E5B}"/>
                    </a:ext>
                  </a:extLst>
                </p14:cNvPr>
                <p14:cNvContentPartPr/>
                <p14:nvPr/>
              </p14:nvContentPartPr>
              <p14:xfrm>
                <a:off x="5136199" y="4837678"/>
                <a:ext cx="175680" cy="168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0C855C7-AE87-46F7-8091-8531B3024E5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127199" y="4828678"/>
                  <a:ext cx="193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1BEFDB-0A0B-4398-BA82-070D5FEB45C0}"/>
                    </a:ext>
                  </a:extLst>
                </p14:cNvPr>
                <p14:cNvContentPartPr/>
                <p14:nvPr/>
              </p14:nvContentPartPr>
              <p14:xfrm>
                <a:off x="5297839" y="4647958"/>
                <a:ext cx="159480" cy="317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1BEFDB-0A0B-4398-BA82-070D5FEB45C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89199" y="4638958"/>
                  <a:ext cx="1771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A93C08D-3E4F-43D9-A620-29FFAD060470}"/>
              </a:ext>
            </a:extLst>
          </p:cNvPr>
          <p:cNvGrpSpPr/>
          <p:nvPr/>
        </p:nvGrpSpPr>
        <p:grpSpPr>
          <a:xfrm>
            <a:off x="5667559" y="4596838"/>
            <a:ext cx="1126080" cy="663840"/>
            <a:chOff x="5667559" y="4596838"/>
            <a:chExt cx="112608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2FB4DEC-6CDC-48F7-BF35-10FE55B005E8}"/>
                    </a:ext>
                  </a:extLst>
                </p14:cNvPr>
                <p14:cNvContentPartPr/>
                <p14:nvPr/>
              </p14:nvContentPartPr>
              <p14:xfrm>
                <a:off x="5667559" y="4737598"/>
                <a:ext cx="446040" cy="329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2FB4DEC-6CDC-48F7-BF35-10FE55B005E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658559" y="4728598"/>
                  <a:ext cx="463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7CE4A02-0098-4C31-BA27-869D469748A7}"/>
                    </a:ext>
                  </a:extLst>
                </p14:cNvPr>
                <p14:cNvContentPartPr/>
                <p14:nvPr/>
              </p14:nvContentPartPr>
              <p14:xfrm>
                <a:off x="6250039" y="4596838"/>
                <a:ext cx="144000" cy="158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7CE4A02-0098-4C31-BA27-869D469748A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41039" y="4587838"/>
                  <a:ext cx="161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6DBA558-D4BF-4124-939D-8AFD9D172C58}"/>
                    </a:ext>
                  </a:extLst>
                </p14:cNvPr>
                <p14:cNvContentPartPr/>
                <p14:nvPr/>
              </p14:nvContentPartPr>
              <p14:xfrm>
                <a:off x="5962399" y="5030638"/>
                <a:ext cx="226080" cy="230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6DBA558-D4BF-4124-939D-8AFD9D172C5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53759" y="5021638"/>
                  <a:ext cx="243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F52CFD-FDA3-48DA-8AC0-3B1414BA2C7C}"/>
                    </a:ext>
                  </a:extLst>
                </p14:cNvPr>
                <p14:cNvContentPartPr/>
                <p14:nvPr/>
              </p14:nvContentPartPr>
              <p14:xfrm>
                <a:off x="5948719" y="5050798"/>
                <a:ext cx="201240" cy="205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F52CFD-FDA3-48DA-8AC0-3B1414BA2C7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40079" y="5042158"/>
                  <a:ext cx="218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C61602A-4491-4CE5-9AEC-16CD09207A7A}"/>
                    </a:ext>
                  </a:extLst>
                </p14:cNvPr>
                <p14:cNvContentPartPr/>
                <p14:nvPr/>
              </p14:nvContentPartPr>
              <p14:xfrm>
                <a:off x="5960239" y="4941358"/>
                <a:ext cx="245160" cy="54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C61602A-4491-4CE5-9AEC-16CD09207A7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951599" y="4932718"/>
                  <a:ext cx="262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F16409E-5BB6-4BA0-A317-8CF4E512E381}"/>
                    </a:ext>
                  </a:extLst>
                </p14:cNvPr>
                <p14:cNvContentPartPr/>
                <p14:nvPr/>
              </p14:nvContentPartPr>
              <p14:xfrm>
                <a:off x="6550999" y="4791238"/>
                <a:ext cx="242640" cy="4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F16409E-5BB6-4BA0-A317-8CF4E512E38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41999" y="4782598"/>
                  <a:ext cx="260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FCAEFA-F94B-4F81-AAD0-F2305F857B53}"/>
                    </a:ext>
                  </a:extLst>
                </p14:cNvPr>
                <p14:cNvContentPartPr/>
                <p14:nvPr/>
              </p14:nvContentPartPr>
              <p14:xfrm>
                <a:off x="6619039" y="4881598"/>
                <a:ext cx="173520" cy="612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FCAEFA-F94B-4F81-AAD0-F2305F857B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610399" y="4872598"/>
                  <a:ext cx="191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1B167976-BFF2-4EE8-8FC6-87DDDBA90F74}"/>
              </a:ext>
            </a:extLst>
          </p:cNvPr>
          <p:cNvGrpSpPr/>
          <p:nvPr/>
        </p:nvGrpSpPr>
        <p:grpSpPr>
          <a:xfrm>
            <a:off x="7110799" y="4451398"/>
            <a:ext cx="4276440" cy="852480"/>
            <a:chOff x="7110799" y="4451398"/>
            <a:chExt cx="427644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5029D72-27A3-43A9-BED3-F24CAEC9990A}"/>
                    </a:ext>
                  </a:extLst>
                </p14:cNvPr>
                <p14:cNvContentPartPr/>
                <p14:nvPr/>
              </p14:nvContentPartPr>
              <p14:xfrm>
                <a:off x="7110799" y="4614478"/>
                <a:ext cx="512640" cy="28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5029D72-27A3-43A9-BED3-F24CAEC9990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01799" y="4605838"/>
                  <a:ext cx="530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DA93B61-D32A-470C-846B-83419BC1364D}"/>
                    </a:ext>
                  </a:extLst>
                </p14:cNvPr>
                <p14:cNvContentPartPr/>
                <p14:nvPr/>
              </p14:nvContentPartPr>
              <p14:xfrm>
                <a:off x="7728199" y="4451398"/>
                <a:ext cx="255600" cy="134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DA93B61-D32A-470C-846B-83419BC1364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19559" y="4442758"/>
                  <a:ext cx="273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28E6DA7-9261-4ED6-BBFD-259F92423F41}"/>
                    </a:ext>
                  </a:extLst>
                </p14:cNvPr>
                <p14:cNvContentPartPr/>
                <p14:nvPr/>
              </p14:nvContentPartPr>
              <p14:xfrm>
                <a:off x="7127359" y="4949638"/>
                <a:ext cx="563400" cy="72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28E6DA7-9261-4ED6-BBFD-259F92423F4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118719" y="4940638"/>
                  <a:ext cx="58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A363B58-FE67-4394-8C8B-75366C389477}"/>
                    </a:ext>
                  </a:extLst>
                </p14:cNvPr>
                <p14:cNvContentPartPr/>
                <p14:nvPr/>
              </p14:nvContentPartPr>
              <p14:xfrm>
                <a:off x="7276039" y="5136838"/>
                <a:ext cx="349920" cy="154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A363B58-FE67-4394-8C8B-75366C38947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67399" y="5128198"/>
                  <a:ext cx="367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4AEC4B-0263-4ABC-9BA4-5FC8AAC00655}"/>
                    </a:ext>
                  </a:extLst>
                </p14:cNvPr>
                <p14:cNvContentPartPr/>
                <p14:nvPr/>
              </p14:nvContentPartPr>
              <p14:xfrm>
                <a:off x="8248399" y="4840918"/>
                <a:ext cx="222480" cy="174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4AEC4B-0263-4ABC-9BA4-5FC8AAC0065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39759" y="4831918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E9C9267-CC24-42D9-A6F2-3E5882B22086}"/>
                    </a:ext>
                  </a:extLst>
                </p14:cNvPr>
                <p14:cNvContentPartPr/>
                <p14:nvPr/>
              </p14:nvContentPartPr>
              <p14:xfrm>
                <a:off x="8496079" y="4903198"/>
                <a:ext cx="158040" cy="99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E9C9267-CC24-42D9-A6F2-3E5882B2208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487439" y="4894558"/>
                  <a:ext cx="17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AA41C66-7ED0-494E-94CC-27A90AE93393}"/>
                    </a:ext>
                  </a:extLst>
                </p14:cNvPr>
                <p14:cNvContentPartPr/>
                <p14:nvPr/>
              </p14:nvContentPartPr>
              <p14:xfrm>
                <a:off x="8744119" y="4855318"/>
                <a:ext cx="180000" cy="172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AA41C66-7ED0-494E-94CC-27A90AE9339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735119" y="4846318"/>
                  <a:ext cx="197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960758D-E85A-4015-BC5D-713DB6F0E5A8}"/>
                    </a:ext>
                  </a:extLst>
                </p14:cNvPr>
                <p14:cNvContentPartPr/>
                <p14:nvPr/>
              </p14:nvContentPartPr>
              <p14:xfrm>
                <a:off x="8915479" y="4670278"/>
                <a:ext cx="146880" cy="324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960758D-E85A-4015-BC5D-713DB6F0E5A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906479" y="4661278"/>
                  <a:ext cx="164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83404F2-9891-4E91-A617-4900BB07FF03}"/>
                    </a:ext>
                  </a:extLst>
                </p14:cNvPr>
                <p14:cNvContentPartPr/>
                <p14:nvPr/>
              </p14:nvContentPartPr>
              <p14:xfrm>
                <a:off x="9215359" y="4688998"/>
                <a:ext cx="592200" cy="310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83404F2-9891-4E91-A617-4900BB07FF0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206719" y="4680358"/>
                  <a:ext cx="609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F06900D-D1CE-47CB-AA10-487DFABFDF8D}"/>
                    </a:ext>
                  </a:extLst>
                </p14:cNvPr>
                <p14:cNvContentPartPr/>
                <p14:nvPr/>
              </p14:nvContentPartPr>
              <p14:xfrm>
                <a:off x="9563839" y="5030998"/>
                <a:ext cx="334440" cy="272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F06900D-D1CE-47CB-AA10-487DFABFDF8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554839" y="5022358"/>
                  <a:ext cx="352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8FDBE9B-4DAF-4007-88E1-54D13338DE2E}"/>
                    </a:ext>
                  </a:extLst>
                </p14:cNvPr>
                <p14:cNvContentPartPr/>
                <p14:nvPr/>
              </p14:nvContentPartPr>
              <p14:xfrm>
                <a:off x="9643039" y="5040718"/>
                <a:ext cx="182880" cy="213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8FDBE9B-4DAF-4007-88E1-54D13338DE2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34039" y="5031718"/>
                  <a:ext cx="200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08860C6-41C0-41D2-819F-5094D1B2CE5A}"/>
                    </a:ext>
                  </a:extLst>
                </p14:cNvPr>
                <p14:cNvContentPartPr/>
                <p14:nvPr/>
              </p14:nvContentPartPr>
              <p14:xfrm>
                <a:off x="9553039" y="4949638"/>
                <a:ext cx="361080" cy="51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08860C6-41C0-41D2-819F-5094D1B2CE5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44399" y="4940638"/>
                  <a:ext cx="378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14008F6-DA49-4A01-ADD2-6B8CDC8089D9}"/>
                    </a:ext>
                  </a:extLst>
                </p14:cNvPr>
                <p14:cNvContentPartPr/>
                <p14:nvPr/>
              </p14:nvContentPartPr>
              <p14:xfrm>
                <a:off x="10182319" y="4728958"/>
                <a:ext cx="207720" cy="39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14008F6-DA49-4A01-ADD2-6B8CDC8089D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73679" y="4719958"/>
                  <a:ext cx="225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3B0D1E7-7408-4551-9C77-8078839F1D4B}"/>
                    </a:ext>
                  </a:extLst>
                </p14:cNvPr>
                <p14:cNvContentPartPr/>
                <p14:nvPr/>
              </p14:nvContentPartPr>
              <p14:xfrm>
                <a:off x="10226599" y="4855678"/>
                <a:ext cx="155160" cy="18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3B0D1E7-7408-4551-9C77-8078839F1D4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217599" y="4847038"/>
                  <a:ext cx="172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766140-AFDC-4431-A8DA-C9C60AE217C2}"/>
                    </a:ext>
                  </a:extLst>
                </p14:cNvPr>
                <p14:cNvContentPartPr/>
                <p14:nvPr/>
              </p14:nvContentPartPr>
              <p14:xfrm>
                <a:off x="10667599" y="4502878"/>
                <a:ext cx="464760" cy="243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766140-AFDC-4431-A8DA-C9C60AE217C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658599" y="4494238"/>
                  <a:ext cx="482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B7F9BA9-D711-451D-B4C8-FC1369589D17}"/>
                    </a:ext>
                  </a:extLst>
                </p14:cNvPr>
                <p14:cNvContentPartPr/>
                <p14:nvPr/>
              </p14:nvContentPartPr>
              <p14:xfrm>
                <a:off x="10645999" y="4816798"/>
                <a:ext cx="658440" cy="103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B7F9BA9-D711-451D-B4C8-FC1369589D1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637359" y="4808158"/>
                  <a:ext cx="676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8CCFF0E-FCBB-4750-9CFC-2BE48F1726F1}"/>
                    </a:ext>
                  </a:extLst>
                </p14:cNvPr>
                <p14:cNvContentPartPr/>
                <p14:nvPr/>
              </p14:nvContentPartPr>
              <p14:xfrm>
                <a:off x="10743199" y="4896718"/>
                <a:ext cx="644040" cy="388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8CCFF0E-FCBB-4750-9CFC-2BE48F1726F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734559" y="4888078"/>
                  <a:ext cx="661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CC2E17C-E982-4570-A69E-0D6553F59C70}"/>
                    </a:ext>
                  </a:extLst>
                </p14:cNvPr>
                <p14:cNvContentPartPr/>
                <p14:nvPr/>
              </p14:nvContentPartPr>
              <p14:xfrm>
                <a:off x="10973959" y="5123518"/>
                <a:ext cx="366480" cy="148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CC2E17C-E982-4570-A69E-0D6553F59C7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964959" y="5114878"/>
                  <a:ext cx="3841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379AFC4-B64F-4CFF-B526-CACE14B79A58}"/>
              </a:ext>
            </a:extLst>
          </p:cNvPr>
          <p:cNvGrpSpPr/>
          <p:nvPr/>
        </p:nvGrpSpPr>
        <p:grpSpPr>
          <a:xfrm>
            <a:off x="602719" y="5562718"/>
            <a:ext cx="873000" cy="352800"/>
            <a:chOff x="602719" y="5562718"/>
            <a:chExt cx="8730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3B2F2C-8F3E-454F-BB65-C80E9CE196A7}"/>
                    </a:ext>
                  </a:extLst>
                </p14:cNvPr>
                <p14:cNvContentPartPr/>
                <p14:nvPr/>
              </p14:nvContentPartPr>
              <p14:xfrm>
                <a:off x="602719" y="5562718"/>
                <a:ext cx="410760" cy="352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3B2F2C-8F3E-454F-BB65-C80E9CE196A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94079" y="5553718"/>
                  <a:ext cx="428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4E52025-41FB-434A-A248-D470E522EB61}"/>
                    </a:ext>
                  </a:extLst>
                </p14:cNvPr>
                <p14:cNvContentPartPr/>
                <p14:nvPr/>
              </p14:nvContentPartPr>
              <p14:xfrm>
                <a:off x="999439" y="5725798"/>
                <a:ext cx="246240" cy="159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4E52025-41FB-434A-A248-D470E522EB6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90439" y="5716798"/>
                  <a:ext cx="26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B6BF663-0816-43C3-804B-E034AEC19EB2}"/>
                    </a:ext>
                  </a:extLst>
                </p14:cNvPr>
                <p14:cNvContentPartPr/>
                <p14:nvPr/>
              </p14:nvContentPartPr>
              <p14:xfrm>
                <a:off x="1252879" y="5689438"/>
                <a:ext cx="222840" cy="155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B6BF663-0816-43C3-804B-E034AEC19EB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243879" y="5680438"/>
                  <a:ext cx="2404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C3EF11-BA04-411E-AFFE-53506010AAA1}"/>
              </a:ext>
            </a:extLst>
          </p:cNvPr>
          <p:cNvGrpSpPr/>
          <p:nvPr/>
        </p:nvGrpSpPr>
        <p:grpSpPr>
          <a:xfrm>
            <a:off x="1858759" y="5412598"/>
            <a:ext cx="2799000" cy="518400"/>
            <a:chOff x="1858759" y="5412598"/>
            <a:chExt cx="279900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E3F44AF-34A7-4B9E-B72F-D04199273AB0}"/>
                    </a:ext>
                  </a:extLst>
                </p14:cNvPr>
                <p14:cNvContentPartPr/>
                <p14:nvPr/>
              </p14:nvContentPartPr>
              <p14:xfrm>
                <a:off x="1858759" y="5695198"/>
                <a:ext cx="229680" cy="182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E3F44AF-34A7-4B9E-B72F-D04199273AB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850119" y="5686558"/>
                  <a:ext cx="247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9EFD95C-572B-42DB-9B05-C1F413E4FFDF}"/>
                    </a:ext>
                  </a:extLst>
                </p14:cNvPr>
                <p14:cNvContentPartPr/>
                <p14:nvPr/>
              </p14:nvContentPartPr>
              <p14:xfrm>
                <a:off x="2176999" y="5718238"/>
                <a:ext cx="189720" cy="180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9EFD95C-572B-42DB-9B05-C1F413E4FFD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167999" y="5709238"/>
                  <a:ext cx="20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ED44D8D-FACD-45F4-A439-04490D4C3879}"/>
                    </a:ext>
                  </a:extLst>
                </p14:cNvPr>
                <p14:cNvContentPartPr/>
                <p14:nvPr/>
              </p14:nvContentPartPr>
              <p14:xfrm>
                <a:off x="2431519" y="5711758"/>
                <a:ext cx="210960" cy="173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ED44D8D-FACD-45F4-A439-04490D4C387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422879" y="5702758"/>
                  <a:ext cx="228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7BCBF08-F38C-453D-AE96-358061E465AA}"/>
                    </a:ext>
                  </a:extLst>
                </p14:cNvPr>
                <p14:cNvContentPartPr/>
                <p14:nvPr/>
              </p14:nvContentPartPr>
              <p14:xfrm>
                <a:off x="2448079" y="5695558"/>
                <a:ext cx="174960" cy="218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7BCBF08-F38C-453D-AE96-358061E465A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39439" y="5686918"/>
                  <a:ext cx="192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8B68F62-FADE-4C27-963C-F6F735FD4976}"/>
                    </a:ext>
                  </a:extLst>
                </p14:cNvPr>
                <p14:cNvContentPartPr/>
                <p14:nvPr/>
              </p14:nvContentPartPr>
              <p14:xfrm>
                <a:off x="2833279" y="5491078"/>
                <a:ext cx="240120" cy="409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8B68F62-FADE-4C27-963C-F6F735FD497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824639" y="5482078"/>
                  <a:ext cx="2577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8000FF2-C128-4457-97EA-FC14D12E72D7}"/>
                    </a:ext>
                  </a:extLst>
                </p14:cNvPr>
                <p14:cNvContentPartPr/>
                <p14:nvPr/>
              </p14:nvContentPartPr>
              <p14:xfrm>
                <a:off x="2703319" y="5639398"/>
                <a:ext cx="406080" cy="70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8000FF2-C128-4457-97EA-FC14D12E72D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94319" y="5630758"/>
                  <a:ext cx="423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196B2A3-405C-4F8F-B506-E09F05667CAD}"/>
                    </a:ext>
                  </a:extLst>
                </p14:cNvPr>
                <p14:cNvContentPartPr/>
                <p14:nvPr/>
              </p14:nvContentPartPr>
              <p14:xfrm>
                <a:off x="3193639" y="5621038"/>
                <a:ext cx="344160" cy="2617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196B2A3-405C-4F8F-B506-E09F05667CA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84999" y="5612038"/>
                  <a:ext cx="361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906715A-9687-4148-8E32-664A7B3E161A}"/>
                    </a:ext>
                  </a:extLst>
                </p14:cNvPr>
                <p14:cNvContentPartPr/>
                <p14:nvPr/>
              </p14:nvContentPartPr>
              <p14:xfrm>
                <a:off x="3668839" y="5412598"/>
                <a:ext cx="281160" cy="46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906715A-9687-4148-8E32-664A7B3E161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659839" y="5403598"/>
                  <a:ext cx="2988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8C690D7-CE32-4FF7-9BCF-A50876B7D277}"/>
                    </a:ext>
                  </a:extLst>
                </p14:cNvPr>
                <p14:cNvContentPartPr/>
                <p14:nvPr/>
              </p14:nvContentPartPr>
              <p14:xfrm>
                <a:off x="3791239" y="5735878"/>
                <a:ext cx="74520" cy="129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8C690D7-CE32-4FF7-9BCF-A50876B7D27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82599" y="5726878"/>
                  <a:ext cx="9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CE164B0-40B0-409E-8548-AD9E09E39868}"/>
                    </a:ext>
                  </a:extLst>
                </p14:cNvPr>
                <p14:cNvContentPartPr/>
                <p14:nvPr/>
              </p14:nvContentPartPr>
              <p14:xfrm>
                <a:off x="3991399" y="5702758"/>
                <a:ext cx="246240" cy="183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CE164B0-40B0-409E-8548-AD9E09E3986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982759" y="5693758"/>
                  <a:ext cx="263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40352C0-5268-4F44-A508-EDB59DB3DC5E}"/>
                    </a:ext>
                  </a:extLst>
                </p14:cNvPr>
                <p14:cNvContentPartPr/>
                <p14:nvPr/>
              </p14:nvContentPartPr>
              <p14:xfrm>
                <a:off x="4116679" y="5435638"/>
                <a:ext cx="317160" cy="394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40352C0-5268-4F44-A508-EDB59DB3DC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107679" y="5426638"/>
                  <a:ext cx="334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952E460-178C-40CD-8B34-2FABDA4C6290}"/>
                    </a:ext>
                  </a:extLst>
                </p14:cNvPr>
                <p14:cNvContentPartPr/>
                <p14:nvPr/>
              </p14:nvContentPartPr>
              <p14:xfrm>
                <a:off x="4312159" y="5665678"/>
                <a:ext cx="345600" cy="265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952E460-178C-40CD-8B34-2FABDA4C629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303519" y="5656678"/>
                  <a:ext cx="3632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3700D1-FDC8-468F-85EF-15ED8DC8A576}"/>
                  </a:ext>
                </a:extLst>
              </p14:cNvPr>
              <p14:cNvContentPartPr/>
              <p14:nvPr/>
            </p14:nvContentPartPr>
            <p14:xfrm>
              <a:off x="3182119" y="2474998"/>
              <a:ext cx="807840" cy="69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3700D1-FDC8-468F-85EF-15ED8DC8A576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3173479" y="2465998"/>
                <a:ext cx="8254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E7350C2-AA64-428B-9B9B-0F3B46701C12}"/>
                  </a:ext>
                </a:extLst>
              </p14:cNvPr>
              <p14:cNvContentPartPr/>
              <p14:nvPr/>
            </p14:nvContentPartPr>
            <p14:xfrm>
              <a:off x="5321959" y="2409838"/>
              <a:ext cx="119124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E7350C2-AA64-428B-9B9B-0F3B46701C1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312959" y="2400838"/>
                <a:ext cx="120888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BC3F1F12-686E-4350-972B-B395897ED701}"/>
              </a:ext>
            </a:extLst>
          </p:cNvPr>
          <p:cNvGrpSpPr/>
          <p:nvPr/>
        </p:nvGrpSpPr>
        <p:grpSpPr>
          <a:xfrm>
            <a:off x="6481519" y="3005638"/>
            <a:ext cx="265680" cy="36000"/>
            <a:chOff x="6481519" y="3005638"/>
            <a:chExt cx="265680" cy="3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3D3C4B-2038-4631-BE80-E5183C612334}"/>
                    </a:ext>
                  </a:extLst>
                </p14:cNvPr>
                <p14:cNvContentPartPr/>
                <p14:nvPr/>
              </p14:nvContentPartPr>
              <p14:xfrm>
                <a:off x="6485119" y="3038038"/>
                <a:ext cx="15840" cy="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3D3C4B-2038-4631-BE80-E5183C61233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476479" y="3029398"/>
                  <a:ext cx="33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597755-483C-4977-9685-3180F9FE2A1C}"/>
                    </a:ext>
                  </a:extLst>
                </p14:cNvPr>
                <p14:cNvContentPartPr/>
                <p14:nvPr/>
              </p14:nvContentPartPr>
              <p14:xfrm>
                <a:off x="6481519" y="3005638"/>
                <a:ext cx="265680" cy="21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597755-483C-4977-9685-3180F9FE2A1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472519" y="2996638"/>
                  <a:ext cx="2833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D17B539-E159-43E4-9385-05D58A6E49D7}"/>
                  </a:ext>
                </a:extLst>
              </p14:cNvPr>
              <p14:cNvContentPartPr/>
              <p14:nvPr/>
            </p14:nvContentPartPr>
            <p14:xfrm>
              <a:off x="10307959" y="2970358"/>
              <a:ext cx="270360" cy="28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D17B539-E159-43E4-9385-05D58A6E49D7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10298959" y="2961718"/>
                <a:ext cx="288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3D4B0E3-965F-4086-8816-F4F06F1FA4C4}"/>
                  </a:ext>
                </a:extLst>
              </p14:cNvPr>
              <p14:cNvContentPartPr/>
              <p14:nvPr/>
            </p14:nvContentPartPr>
            <p14:xfrm>
              <a:off x="1209679" y="5195518"/>
              <a:ext cx="7200" cy="69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3D4B0E3-965F-4086-8816-F4F06F1FA4C4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1200679" y="5186878"/>
                <a:ext cx="24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DD61850-02ED-43E6-92E5-54EA74FEBB38}"/>
                  </a:ext>
                </a:extLst>
              </p14:cNvPr>
              <p14:cNvContentPartPr/>
              <p14:nvPr/>
            </p14:nvContentPartPr>
            <p14:xfrm>
              <a:off x="2291119" y="5209612"/>
              <a:ext cx="1694880" cy="199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DD61850-02ED-43E6-92E5-54EA74FEBB38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282479" y="5200972"/>
                <a:ext cx="17125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58B8E3A-CEFF-487F-9856-75E1EF429132}"/>
                  </a:ext>
                </a:extLst>
              </p14:cNvPr>
              <p14:cNvContentPartPr/>
              <p14:nvPr/>
            </p14:nvContentPartPr>
            <p14:xfrm>
              <a:off x="5865559" y="5465572"/>
              <a:ext cx="1533240" cy="147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58B8E3A-CEFF-487F-9856-75E1EF429132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856919" y="5456572"/>
                <a:ext cx="1550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0B205B5-8168-4842-9838-CE3AB926278F}"/>
                  </a:ext>
                </a:extLst>
              </p14:cNvPr>
              <p14:cNvContentPartPr/>
              <p14:nvPr/>
            </p14:nvContentPartPr>
            <p14:xfrm>
              <a:off x="9515959" y="5487172"/>
              <a:ext cx="1781640" cy="70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0B205B5-8168-4842-9838-CE3AB926278F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9507319" y="5478172"/>
                <a:ext cx="179928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818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56B7C7-097B-4D38-B92C-93E96737C727}"/>
              </a:ext>
            </a:extLst>
          </p:cNvPr>
          <p:cNvGrpSpPr/>
          <p:nvPr/>
        </p:nvGrpSpPr>
        <p:grpSpPr>
          <a:xfrm>
            <a:off x="626479" y="335158"/>
            <a:ext cx="2003040" cy="517680"/>
            <a:chOff x="626479" y="335158"/>
            <a:chExt cx="200304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09AF48-1F64-4BF2-B503-75B841E1A142}"/>
                    </a:ext>
                  </a:extLst>
                </p14:cNvPr>
                <p14:cNvContentPartPr/>
                <p14:nvPr/>
              </p14:nvContentPartPr>
              <p14:xfrm>
                <a:off x="626479" y="335158"/>
                <a:ext cx="489240" cy="280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09AF48-1F64-4BF2-B503-75B841E1A1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7479" y="326518"/>
                  <a:ext cx="50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87FD1C-A8A7-4A37-B590-68508D9C585E}"/>
                    </a:ext>
                  </a:extLst>
                </p14:cNvPr>
                <p14:cNvContentPartPr/>
                <p14:nvPr/>
              </p14:nvContentPartPr>
              <p14:xfrm>
                <a:off x="1101679" y="572038"/>
                <a:ext cx="181080" cy="131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87FD1C-A8A7-4A37-B590-68508D9C58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679" y="563038"/>
                  <a:ext cx="198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B2BC17-7B13-4539-A928-DAFD52F5FE08}"/>
                    </a:ext>
                  </a:extLst>
                </p14:cNvPr>
                <p14:cNvContentPartPr/>
                <p14:nvPr/>
              </p14:nvContentPartPr>
              <p14:xfrm>
                <a:off x="1086559" y="599758"/>
                <a:ext cx="183960" cy="12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B2BC17-7B13-4539-A928-DAFD52F5FE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559" y="591118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0D7C51-F39E-4126-BE07-363F7EB231ED}"/>
                    </a:ext>
                  </a:extLst>
                </p14:cNvPr>
                <p14:cNvContentPartPr/>
                <p14:nvPr/>
              </p14:nvContentPartPr>
              <p14:xfrm>
                <a:off x="1118959" y="471598"/>
                <a:ext cx="160920" cy="1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0D7C51-F39E-4126-BE07-363F7EB231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0319" y="462958"/>
                  <a:ext cx="178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5EB534-6FB6-4CDC-BD2F-3F1DA69B56B4}"/>
                    </a:ext>
                  </a:extLst>
                </p14:cNvPr>
                <p14:cNvContentPartPr/>
                <p14:nvPr/>
              </p14:nvContentPartPr>
              <p14:xfrm>
                <a:off x="1513159" y="380518"/>
                <a:ext cx="108720" cy="2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5EB534-6FB6-4CDC-BD2F-3F1DA69B56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4159" y="371878"/>
                  <a:ext cx="12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9CA482-85D4-48D8-9BC5-EC0EFE50A072}"/>
                    </a:ext>
                  </a:extLst>
                </p14:cNvPr>
                <p14:cNvContentPartPr/>
                <p14:nvPr/>
              </p14:nvContentPartPr>
              <p14:xfrm>
                <a:off x="1544479" y="454678"/>
                <a:ext cx="12852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9CA482-85D4-48D8-9BC5-EC0EFE50A0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5479" y="445678"/>
                  <a:ext cx="146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55372A-9802-4F8A-B0BA-87D03AFD8F25}"/>
                    </a:ext>
                  </a:extLst>
                </p14:cNvPr>
                <p14:cNvContentPartPr/>
                <p14:nvPr/>
              </p14:nvContentPartPr>
              <p14:xfrm>
                <a:off x="1907359" y="375118"/>
                <a:ext cx="411120" cy="25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55372A-9802-4F8A-B0BA-87D03AFD8F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8719" y="366478"/>
                  <a:ext cx="428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AC95AC-5F11-4BF4-9B53-CE449C2CE99C}"/>
                    </a:ext>
                  </a:extLst>
                </p14:cNvPr>
                <p14:cNvContentPartPr/>
                <p14:nvPr/>
              </p14:nvContentPartPr>
              <p14:xfrm>
                <a:off x="2516479" y="659878"/>
                <a:ext cx="113040" cy="19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AC95AC-5F11-4BF4-9B53-CE449C2CE9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7479" y="650878"/>
                  <a:ext cx="130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B3C09-0858-40AF-B5BF-026447F1C111}"/>
              </a:ext>
            </a:extLst>
          </p:cNvPr>
          <p:cNvGrpSpPr/>
          <p:nvPr/>
        </p:nvGrpSpPr>
        <p:grpSpPr>
          <a:xfrm>
            <a:off x="3087799" y="140038"/>
            <a:ext cx="1096920" cy="673560"/>
            <a:chOff x="3087799" y="140038"/>
            <a:chExt cx="10969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9A1DF5-3EFF-460B-9812-81752442DC5E}"/>
                    </a:ext>
                  </a:extLst>
                </p14:cNvPr>
                <p14:cNvContentPartPr/>
                <p14:nvPr/>
              </p14:nvContentPartPr>
              <p14:xfrm>
                <a:off x="3087799" y="256678"/>
                <a:ext cx="551520" cy="33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9A1DF5-3EFF-460B-9812-81752442DC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8799" y="248038"/>
                  <a:ext cx="569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E83A6A-30B5-43A1-B943-0E2518A176BA}"/>
                    </a:ext>
                  </a:extLst>
                </p14:cNvPr>
                <p14:cNvContentPartPr/>
                <p14:nvPr/>
              </p14:nvContentPartPr>
              <p14:xfrm>
                <a:off x="3755959" y="140038"/>
                <a:ext cx="148680" cy="15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E83A6A-30B5-43A1-B943-0E2518A176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6959" y="131038"/>
                  <a:ext cx="166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262011-95DE-4986-9DB1-3B759535E678}"/>
                    </a:ext>
                  </a:extLst>
                </p14:cNvPr>
                <p14:cNvContentPartPr/>
                <p14:nvPr/>
              </p14:nvContentPartPr>
              <p14:xfrm>
                <a:off x="3566239" y="613798"/>
                <a:ext cx="168120" cy="17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262011-95DE-4986-9DB1-3B759535E6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7239" y="604798"/>
                  <a:ext cx="185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58D4E6-A7B8-4FB9-BAA9-9439FE1F40A5}"/>
                    </a:ext>
                  </a:extLst>
                </p14:cNvPr>
                <p14:cNvContentPartPr/>
                <p14:nvPr/>
              </p14:nvContentPartPr>
              <p14:xfrm>
                <a:off x="3512599" y="620998"/>
                <a:ext cx="208800" cy="19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58D4E6-A7B8-4FB9-BAA9-9439FE1F40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3599" y="612358"/>
                  <a:ext cx="226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48ED4B-E8C4-4435-892F-71F6A6DCFAFE}"/>
                    </a:ext>
                  </a:extLst>
                </p14:cNvPr>
                <p14:cNvContentPartPr/>
                <p14:nvPr/>
              </p14:nvContentPartPr>
              <p14:xfrm>
                <a:off x="3533839" y="474118"/>
                <a:ext cx="24120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48ED4B-E8C4-4435-892F-71F6A6DCFA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5199" y="465478"/>
                  <a:ext cx="25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527F4D-7F57-4EF6-A755-7C3AC1909F26}"/>
                    </a:ext>
                  </a:extLst>
                </p14:cNvPr>
                <p14:cNvContentPartPr/>
                <p14:nvPr/>
              </p14:nvContentPartPr>
              <p14:xfrm>
                <a:off x="4005079" y="403558"/>
                <a:ext cx="166320" cy="3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527F4D-7F57-4EF6-A755-7C3AC1909F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079" y="394918"/>
                  <a:ext cx="183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FBCC4A-4863-4AE8-9528-B9C818A0191D}"/>
                    </a:ext>
                  </a:extLst>
                </p14:cNvPr>
                <p14:cNvContentPartPr/>
                <p14:nvPr/>
              </p14:nvContentPartPr>
              <p14:xfrm>
                <a:off x="4007599" y="497878"/>
                <a:ext cx="177120" cy="3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FBCC4A-4863-4AE8-9528-B9C818A019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8599" y="488878"/>
                  <a:ext cx="1947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ED8AAD-76EE-4CEE-8B10-EBEE08EB4E4B}"/>
              </a:ext>
            </a:extLst>
          </p:cNvPr>
          <p:cNvGrpSpPr/>
          <p:nvPr/>
        </p:nvGrpSpPr>
        <p:grpSpPr>
          <a:xfrm>
            <a:off x="4505479" y="151918"/>
            <a:ext cx="717120" cy="372960"/>
            <a:chOff x="4505479" y="151918"/>
            <a:chExt cx="7171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277D62-919B-43C6-BF8C-71DF1A60D537}"/>
                    </a:ext>
                  </a:extLst>
                </p14:cNvPr>
                <p14:cNvContentPartPr/>
                <p14:nvPr/>
              </p14:nvContentPartPr>
              <p14:xfrm>
                <a:off x="4505479" y="239398"/>
                <a:ext cx="448200" cy="28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277D62-919B-43C6-BF8C-71DF1A60D5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6839" y="230758"/>
                  <a:ext cx="465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137AE1-D712-483F-B6BC-EEB9314C4ADA}"/>
                    </a:ext>
                  </a:extLst>
                </p14:cNvPr>
                <p14:cNvContentPartPr/>
                <p14:nvPr/>
              </p14:nvContentPartPr>
              <p14:xfrm>
                <a:off x="5039719" y="151918"/>
                <a:ext cx="182880" cy="11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137AE1-D712-483F-B6BC-EEB9314C4A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1079" y="142918"/>
                  <a:ext cx="2005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141D1A-59A3-4E85-A705-8AB0A7DF9756}"/>
              </a:ext>
            </a:extLst>
          </p:cNvPr>
          <p:cNvGrpSpPr/>
          <p:nvPr/>
        </p:nvGrpSpPr>
        <p:grpSpPr>
          <a:xfrm>
            <a:off x="4484599" y="617398"/>
            <a:ext cx="414360" cy="262800"/>
            <a:chOff x="4484599" y="617398"/>
            <a:chExt cx="4143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B50609-6C3D-479B-B667-D7D467815D52}"/>
                    </a:ext>
                  </a:extLst>
                </p14:cNvPr>
                <p14:cNvContentPartPr/>
                <p14:nvPr/>
              </p14:nvContentPartPr>
              <p14:xfrm>
                <a:off x="4484599" y="617398"/>
                <a:ext cx="369360" cy="78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B50609-6C3D-479B-B667-D7D467815D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5599" y="608398"/>
                  <a:ext cx="387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F1B8C8-CFD6-45C2-A1E0-E6A2A0F8E733}"/>
                    </a:ext>
                  </a:extLst>
                </p14:cNvPr>
                <p14:cNvContentPartPr/>
                <p14:nvPr/>
              </p14:nvContentPartPr>
              <p14:xfrm>
                <a:off x="4582159" y="735838"/>
                <a:ext cx="316800" cy="14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F1B8C8-CFD6-45C2-A1E0-E6A2A0F8E7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3159" y="726838"/>
                  <a:ext cx="3344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E76B419-A43F-4816-B2BA-7EEF8AA744CC}"/>
                  </a:ext>
                </a:extLst>
              </p14:cNvPr>
              <p14:cNvContentPartPr/>
              <p14:nvPr/>
            </p14:nvContentPartPr>
            <p14:xfrm>
              <a:off x="5469199" y="720718"/>
              <a:ext cx="80280" cy="18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E76B419-A43F-4816-B2BA-7EEF8AA744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0559" y="712078"/>
                <a:ext cx="9792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3608E72-67BB-42FF-99B3-818A727156F3}"/>
              </a:ext>
            </a:extLst>
          </p:cNvPr>
          <p:cNvGrpSpPr/>
          <p:nvPr/>
        </p:nvGrpSpPr>
        <p:grpSpPr>
          <a:xfrm>
            <a:off x="5922079" y="235078"/>
            <a:ext cx="1932120" cy="731520"/>
            <a:chOff x="5922079" y="235078"/>
            <a:chExt cx="193212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290D7F-5A87-46B6-AAA5-5EE47F35D1B2}"/>
                    </a:ext>
                  </a:extLst>
                </p14:cNvPr>
                <p14:cNvContentPartPr/>
                <p14:nvPr/>
              </p14:nvContentPartPr>
              <p14:xfrm>
                <a:off x="5922079" y="295198"/>
                <a:ext cx="551160" cy="28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290D7F-5A87-46B6-AAA5-5EE47F35D1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13439" y="286198"/>
                  <a:ext cx="568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4673CB-0624-4950-94B2-EA55DEA86324}"/>
                    </a:ext>
                  </a:extLst>
                </p14:cNvPr>
                <p14:cNvContentPartPr/>
                <p14:nvPr/>
              </p14:nvContentPartPr>
              <p14:xfrm>
                <a:off x="6337879" y="579238"/>
                <a:ext cx="188640" cy="16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4673CB-0624-4950-94B2-EA55DEA863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29239" y="570598"/>
                  <a:ext cx="206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73FA17-B3F6-4277-A110-2BF08B36C6CD}"/>
                    </a:ext>
                  </a:extLst>
                </p14:cNvPr>
                <p14:cNvContentPartPr/>
                <p14:nvPr/>
              </p14:nvContentPartPr>
              <p14:xfrm>
                <a:off x="6289279" y="583558"/>
                <a:ext cx="195120" cy="15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73FA17-B3F6-4277-A110-2BF08B36C6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80279" y="574558"/>
                  <a:ext cx="21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581FBD-E3CC-4139-B539-FC67C63FACDC}"/>
                    </a:ext>
                  </a:extLst>
                </p14:cNvPr>
                <p14:cNvContentPartPr/>
                <p14:nvPr/>
              </p14:nvContentPartPr>
              <p14:xfrm>
                <a:off x="6232039" y="504718"/>
                <a:ext cx="213840" cy="4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581FBD-E3CC-4139-B539-FC67C63FAC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3399" y="495718"/>
                  <a:ext cx="23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9F9266-CB49-4E04-A03F-02299ADC1F97}"/>
                    </a:ext>
                  </a:extLst>
                </p14:cNvPr>
                <p14:cNvContentPartPr/>
                <p14:nvPr/>
              </p14:nvContentPartPr>
              <p14:xfrm>
                <a:off x="6738559" y="398518"/>
                <a:ext cx="117000" cy="4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9F9266-CB49-4E04-A03F-02299ADC1F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29559" y="389518"/>
                  <a:ext cx="134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FCD7FE-71DD-4EFC-B369-C080BD5B6087}"/>
                    </a:ext>
                  </a:extLst>
                </p14:cNvPr>
                <p14:cNvContentPartPr/>
                <p14:nvPr/>
              </p14:nvContentPartPr>
              <p14:xfrm>
                <a:off x="6686719" y="515878"/>
                <a:ext cx="187200" cy="5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FCD7FE-71DD-4EFC-B369-C080BD5B60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7719" y="506878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7CB201-4EA1-4D72-A2C1-1276FB518C43}"/>
                    </a:ext>
                  </a:extLst>
                </p14:cNvPr>
                <p14:cNvContentPartPr/>
                <p14:nvPr/>
              </p14:nvContentPartPr>
              <p14:xfrm>
                <a:off x="7174519" y="235078"/>
                <a:ext cx="544320" cy="213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7CB201-4EA1-4D72-A2C1-1276FB518C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5879" y="226438"/>
                  <a:ext cx="56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D8734C-C407-4066-BE72-B8C83093E268}"/>
                    </a:ext>
                  </a:extLst>
                </p14:cNvPr>
                <p14:cNvContentPartPr/>
                <p14:nvPr/>
              </p14:nvContentPartPr>
              <p14:xfrm>
                <a:off x="7179919" y="525238"/>
                <a:ext cx="419400" cy="7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D8734C-C407-4066-BE72-B8C83093E2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70919" y="516238"/>
                  <a:ext cx="437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FE61F5-BF7E-448C-A465-4BFC16879BB6}"/>
                    </a:ext>
                  </a:extLst>
                </p14:cNvPr>
                <p14:cNvContentPartPr/>
                <p14:nvPr/>
              </p14:nvContentPartPr>
              <p14:xfrm>
                <a:off x="7273519" y="589318"/>
                <a:ext cx="488880" cy="37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FE61F5-BF7E-448C-A465-4BFC16879B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4879" y="580318"/>
                  <a:ext cx="506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F046AB-CBAF-4ABF-901F-4AE0BBDE100F}"/>
                    </a:ext>
                  </a:extLst>
                </p14:cNvPr>
                <p14:cNvContentPartPr/>
                <p14:nvPr/>
              </p14:nvContentPartPr>
              <p14:xfrm>
                <a:off x="7436239" y="765358"/>
                <a:ext cx="417960" cy="15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F046AB-CBAF-4ABF-901F-4AE0BBDE10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7239" y="756718"/>
                  <a:ext cx="43560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F430CEA-A7D8-422B-B77F-CF3ED98C51FB}"/>
                  </a:ext>
                </a:extLst>
              </p14:cNvPr>
              <p14:cNvContentPartPr/>
              <p14:nvPr/>
            </p14:nvContentPartPr>
            <p14:xfrm>
              <a:off x="732319" y="1212838"/>
              <a:ext cx="283680" cy="5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F430CEA-A7D8-422B-B77F-CF3ED98C51F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3679" y="1203838"/>
                <a:ext cx="301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29B5371-D022-4CD1-B1B5-C946A49A3E56}"/>
              </a:ext>
            </a:extLst>
          </p:cNvPr>
          <p:cNvGrpSpPr/>
          <p:nvPr/>
        </p:nvGrpSpPr>
        <p:grpSpPr>
          <a:xfrm>
            <a:off x="821239" y="1353598"/>
            <a:ext cx="545040" cy="349200"/>
            <a:chOff x="821239" y="1353598"/>
            <a:chExt cx="545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40B183-AA9E-48A1-8022-91ADE7383E15}"/>
                    </a:ext>
                  </a:extLst>
                </p14:cNvPr>
                <p14:cNvContentPartPr/>
                <p14:nvPr/>
              </p14:nvContentPartPr>
              <p14:xfrm>
                <a:off x="845359" y="1409758"/>
                <a:ext cx="182160" cy="25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40B183-AA9E-48A1-8022-91ADE7383E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6719" y="1401118"/>
                  <a:ext cx="199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476072-3B08-457E-A0C4-40ACFEB3D5CB}"/>
                    </a:ext>
                  </a:extLst>
                </p14:cNvPr>
                <p14:cNvContentPartPr/>
                <p14:nvPr/>
              </p14:nvContentPartPr>
              <p14:xfrm>
                <a:off x="821239" y="1353598"/>
                <a:ext cx="204120" cy="34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476072-3B08-457E-A0C4-40ACFEB3D5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2239" y="1344958"/>
                  <a:ext cx="221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7B37D3-78EB-4AF2-8933-8BE429136292}"/>
                    </a:ext>
                  </a:extLst>
                </p14:cNvPr>
                <p14:cNvContentPartPr/>
                <p14:nvPr/>
              </p14:nvContentPartPr>
              <p14:xfrm>
                <a:off x="1207159" y="1448638"/>
                <a:ext cx="138600" cy="2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7B37D3-78EB-4AF2-8933-8BE4291362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159" y="1439998"/>
                  <a:ext cx="156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CF0028-7CAF-4C40-B6F4-C6A44DEA29D4}"/>
                    </a:ext>
                  </a:extLst>
                </p14:cNvPr>
                <p14:cNvContentPartPr/>
                <p14:nvPr/>
              </p14:nvContentPartPr>
              <p14:xfrm>
                <a:off x="1233799" y="1567438"/>
                <a:ext cx="132480" cy="1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CF0028-7CAF-4C40-B6F4-C6A44DEA29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24799" y="1558438"/>
                  <a:ext cx="1501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590500-422F-469A-AE8F-9349E756D63A}"/>
              </a:ext>
            </a:extLst>
          </p:cNvPr>
          <p:cNvGrpSpPr/>
          <p:nvPr/>
        </p:nvGrpSpPr>
        <p:grpSpPr>
          <a:xfrm>
            <a:off x="2023999" y="1169278"/>
            <a:ext cx="3683520" cy="925920"/>
            <a:chOff x="2023999" y="1169278"/>
            <a:chExt cx="3683520" cy="9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68DA80-E6A3-4C2C-A70C-5AFC9D327C7D}"/>
                    </a:ext>
                  </a:extLst>
                </p14:cNvPr>
                <p14:cNvContentPartPr/>
                <p14:nvPr/>
              </p14:nvContentPartPr>
              <p14:xfrm>
                <a:off x="2023999" y="1256758"/>
                <a:ext cx="235080" cy="28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68DA80-E6A3-4C2C-A70C-5AFC9D327C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14999" y="1247758"/>
                  <a:ext cx="252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BBE93-6714-4847-9FDF-7EB7CF3504B3}"/>
                    </a:ext>
                  </a:extLst>
                </p14:cNvPr>
                <p14:cNvContentPartPr/>
                <p14:nvPr/>
              </p14:nvContentPartPr>
              <p14:xfrm>
                <a:off x="2052799" y="1233718"/>
                <a:ext cx="170640" cy="31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BBE93-6714-4847-9FDF-7EB7CF3504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3799" y="1225078"/>
                  <a:ext cx="188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06BBDE-4576-4047-9506-EA08268D2E5D}"/>
                    </a:ext>
                  </a:extLst>
                </p14:cNvPr>
                <p14:cNvContentPartPr/>
                <p14:nvPr/>
              </p14:nvContentPartPr>
              <p14:xfrm>
                <a:off x="2380399" y="1484638"/>
                <a:ext cx="27000" cy="16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06BBDE-4576-4047-9506-EA08268D2E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1759" y="1475638"/>
                  <a:ext cx="44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454AD3-C304-49CB-A32B-C5D4A847639C}"/>
                    </a:ext>
                  </a:extLst>
                </p14:cNvPr>
                <p14:cNvContentPartPr/>
                <p14:nvPr/>
              </p14:nvContentPartPr>
              <p14:xfrm>
                <a:off x="2561479" y="1310398"/>
                <a:ext cx="294840" cy="6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454AD3-C304-49CB-A32B-C5D4A84763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52839" y="1301758"/>
                  <a:ext cx="312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9A4074-3518-4A69-865C-70D0C82ADAEA}"/>
                    </a:ext>
                  </a:extLst>
                </p14:cNvPr>
                <p14:cNvContentPartPr/>
                <p14:nvPr/>
              </p14:nvContentPartPr>
              <p14:xfrm>
                <a:off x="2665519" y="1189438"/>
                <a:ext cx="25200" cy="26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9A4074-3518-4A69-865C-70D0C82ADA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6879" y="1180438"/>
                  <a:ext cx="42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0DFB05-2E3D-4F93-8645-ADAF65062AC3}"/>
                    </a:ext>
                  </a:extLst>
                </p14:cNvPr>
                <p14:cNvContentPartPr/>
                <p14:nvPr/>
              </p14:nvContentPartPr>
              <p14:xfrm>
                <a:off x="2981599" y="1227598"/>
                <a:ext cx="185760" cy="27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0DFB05-2E3D-4F93-8645-ADAF65062A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72599" y="1218598"/>
                  <a:ext cx="203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87151-AE16-4C14-A206-2BCE92C22CF6}"/>
                    </a:ext>
                  </a:extLst>
                </p14:cNvPr>
                <p14:cNvContentPartPr/>
                <p14:nvPr/>
              </p14:nvContentPartPr>
              <p14:xfrm>
                <a:off x="2976199" y="1213918"/>
                <a:ext cx="172080" cy="26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87151-AE16-4C14-A206-2BCE92C22C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67199" y="1205278"/>
                  <a:ext cx="189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572D53-BCDE-4633-B403-11DB5A59EEA0}"/>
                    </a:ext>
                  </a:extLst>
                </p14:cNvPr>
                <p14:cNvContentPartPr/>
                <p14:nvPr/>
              </p14:nvContentPartPr>
              <p14:xfrm>
                <a:off x="3278959" y="1439278"/>
                <a:ext cx="163800" cy="133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572D53-BCDE-4633-B403-11DB5A59EE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70319" y="1430278"/>
                  <a:ext cx="181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7A08D2-420D-4A7A-BC81-D93608BCC554}"/>
                    </a:ext>
                  </a:extLst>
                </p14:cNvPr>
                <p14:cNvContentPartPr/>
                <p14:nvPr/>
              </p14:nvContentPartPr>
              <p14:xfrm>
                <a:off x="3594679" y="1319398"/>
                <a:ext cx="208440" cy="61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7A08D2-420D-4A7A-BC81-D93608BCC5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86039" y="1310398"/>
                  <a:ext cx="226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4FA7CE-66AB-4E1A-B942-5182BA69948E}"/>
                    </a:ext>
                  </a:extLst>
                </p14:cNvPr>
                <p14:cNvContentPartPr/>
                <p14:nvPr/>
              </p14:nvContentPartPr>
              <p14:xfrm>
                <a:off x="3674959" y="1230838"/>
                <a:ext cx="43200" cy="18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4FA7CE-66AB-4E1A-B942-5182BA6994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5959" y="1221838"/>
                  <a:ext cx="60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DEE8E7-4E2E-449F-B11A-79B382AA9AB1}"/>
                    </a:ext>
                  </a:extLst>
                </p14:cNvPr>
                <p14:cNvContentPartPr/>
                <p14:nvPr/>
              </p14:nvContentPartPr>
              <p14:xfrm>
                <a:off x="4065559" y="1378078"/>
                <a:ext cx="27720" cy="1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DEE8E7-4E2E-449F-B11A-79B382AA9A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56559" y="1369078"/>
                  <a:ext cx="45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4E10ED-DC01-4D9B-9674-08EAD3888A53}"/>
                    </a:ext>
                  </a:extLst>
                </p14:cNvPr>
                <p14:cNvContentPartPr/>
                <p14:nvPr/>
              </p14:nvContentPartPr>
              <p14:xfrm>
                <a:off x="4286239" y="1375558"/>
                <a:ext cx="43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4E10ED-DC01-4D9B-9674-08EAD3888A5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77239" y="1366558"/>
                  <a:ext cx="60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8C8669-9DA6-4268-B962-A64F232A6E7B}"/>
                    </a:ext>
                  </a:extLst>
                </p14:cNvPr>
                <p14:cNvContentPartPr/>
                <p14:nvPr/>
              </p14:nvContentPartPr>
              <p14:xfrm>
                <a:off x="4528519" y="1349278"/>
                <a:ext cx="63360" cy="41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8C8669-9DA6-4268-B962-A64F232A6E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19879" y="1340638"/>
                  <a:ext cx="81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94E2EF-D116-4324-8CBE-C18F50876CEB}"/>
                    </a:ext>
                  </a:extLst>
                </p14:cNvPr>
                <p14:cNvContentPartPr/>
                <p14:nvPr/>
              </p14:nvContentPartPr>
              <p14:xfrm>
                <a:off x="4799959" y="1324438"/>
                <a:ext cx="274320" cy="5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94E2EF-D116-4324-8CBE-C18F50876C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90959" y="1315438"/>
                  <a:ext cx="291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881DFCE-FC57-4479-A367-C429E0332653}"/>
                    </a:ext>
                  </a:extLst>
                </p14:cNvPr>
                <p14:cNvContentPartPr/>
                <p14:nvPr/>
              </p14:nvContentPartPr>
              <p14:xfrm>
                <a:off x="4940719" y="1238398"/>
                <a:ext cx="38880" cy="22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81DFCE-FC57-4479-A367-C429E03326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31719" y="1229758"/>
                  <a:ext cx="5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242D3B-6E03-410A-B856-3AF145218A87}"/>
                    </a:ext>
                  </a:extLst>
                </p14:cNvPr>
                <p14:cNvContentPartPr/>
                <p14:nvPr/>
              </p14:nvContentPartPr>
              <p14:xfrm>
                <a:off x="5223679" y="1216078"/>
                <a:ext cx="257400" cy="235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242D3B-6E03-410A-B856-3AF145218A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4679" y="1207078"/>
                  <a:ext cx="275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35C202-1DA5-49FB-81F7-4EDD2BE65A6C}"/>
                    </a:ext>
                  </a:extLst>
                </p14:cNvPr>
                <p14:cNvContentPartPr/>
                <p14:nvPr/>
              </p14:nvContentPartPr>
              <p14:xfrm>
                <a:off x="5251039" y="1169278"/>
                <a:ext cx="161280" cy="261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35C202-1DA5-49FB-81F7-4EDD2BE65A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42399" y="1160278"/>
                  <a:ext cx="178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255F85-3D8B-4596-9B83-985E5AF69648}"/>
                    </a:ext>
                  </a:extLst>
                </p14:cNvPr>
                <p14:cNvContentPartPr/>
                <p14:nvPr/>
              </p14:nvContentPartPr>
              <p14:xfrm>
                <a:off x="5543359" y="1416238"/>
                <a:ext cx="16416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255F85-3D8B-4596-9B83-985E5AF696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34359" y="1407598"/>
                  <a:ext cx="181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9C8CC5-467B-4396-84EF-8AB95456FA37}"/>
                    </a:ext>
                  </a:extLst>
                </p14:cNvPr>
                <p14:cNvContentPartPr/>
                <p14:nvPr/>
              </p14:nvContentPartPr>
              <p14:xfrm>
                <a:off x="2382559" y="1664998"/>
                <a:ext cx="2950560" cy="176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9C8CC5-467B-4396-84EF-8AB95456FA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73559" y="1655998"/>
                  <a:ext cx="2968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3B2E29-DC89-4515-BC31-B554355BF7E1}"/>
                    </a:ext>
                  </a:extLst>
                </p14:cNvPr>
                <p14:cNvContentPartPr/>
                <p14:nvPr/>
              </p14:nvContentPartPr>
              <p14:xfrm>
                <a:off x="3979879" y="1869118"/>
                <a:ext cx="329400" cy="226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3B2E29-DC89-4515-BC31-B554355BF7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1239" y="1860478"/>
                  <a:ext cx="34704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5564B03-FFBD-467A-BC7D-9268B3253751}"/>
                  </a:ext>
                </a:extLst>
              </p14:cNvPr>
              <p14:cNvContentPartPr/>
              <p14:nvPr/>
            </p14:nvContentPartPr>
            <p14:xfrm>
              <a:off x="602359" y="2419558"/>
              <a:ext cx="402120" cy="421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5564B03-FFBD-467A-BC7D-9268B32537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3719" y="2410558"/>
                <a:ext cx="419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ACE07DD-69F6-4B74-89BB-E20D92AEBFB5}"/>
                  </a:ext>
                </a:extLst>
              </p14:cNvPr>
              <p14:cNvContentPartPr/>
              <p14:nvPr/>
            </p14:nvContentPartPr>
            <p14:xfrm>
              <a:off x="707479" y="2637718"/>
              <a:ext cx="201960" cy="67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ACE07DD-69F6-4B74-89BB-E20D92AEBF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8839" y="2628718"/>
                <a:ext cx="219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642899C-0F5B-4668-9492-824EAA81B90B}"/>
                  </a:ext>
                </a:extLst>
              </p14:cNvPr>
              <p14:cNvContentPartPr/>
              <p14:nvPr/>
            </p14:nvContentPartPr>
            <p14:xfrm>
              <a:off x="1056319" y="2469958"/>
              <a:ext cx="105120" cy="24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642899C-0F5B-4668-9492-824EAA81B90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7679" y="2460958"/>
                <a:ext cx="1227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2E5EFE3-C889-4CA0-9762-9225E08919C7}"/>
                  </a:ext>
                </a:extLst>
              </p14:cNvPr>
              <p14:cNvContentPartPr/>
              <p14:nvPr/>
            </p14:nvContentPartPr>
            <p14:xfrm>
              <a:off x="1312279" y="2492638"/>
              <a:ext cx="247320" cy="204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2E5EFE3-C889-4CA0-9762-9225E08919C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03279" y="2483998"/>
                <a:ext cx="264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AE2E9AE-EC93-41B4-879D-8E8B925F9585}"/>
                  </a:ext>
                </a:extLst>
              </p14:cNvPr>
              <p14:cNvContentPartPr/>
              <p14:nvPr/>
            </p14:nvContentPartPr>
            <p14:xfrm>
              <a:off x="1366279" y="2482558"/>
              <a:ext cx="172440" cy="249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AE2E9AE-EC93-41B4-879D-8E8B925F95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57639" y="2473918"/>
                <a:ext cx="1900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04E7E1F-39AE-4E08-B036-E77821403EDF}"/>
                  </a:ext>
                </a:extLst>
              </p14:cNvPr>
              <p14:cNvContentPartPr/>
              <p14:nvPr/>
            </p14:nvContentPartPr>
            <p14:xfrm>
              <a:off x="1245319" y="2366638"/>
              <a:ext cx="285480" cy="47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04E7E1F-39AE-4E08-B036-E77821403ED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36319" y="2357638"/>
                <a:ext cx="303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07A9BF-D501-49ED-9C01-7F455EFB2212}"/>
                  </a:ext>
                </a:extLst>
              </p14:cNvPr>
              <p14:cNvContentPartPr/>
              <p14:nvPr/>
            </p14:nvContentPartPr>
            <p14:xfrm>
              <a:off x="1602439" y="2294638"/>
              <a:ext cx="158760" cy="546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07A9BF-D501-49ED-9C01-7F455EFB221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93439" y="2285638"/>
                <a:ext cx="1764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34903E3-BDFD-4336-8367-2FDA3A29F018}"/>
                  </a:ext>
                </a:extLst>
              </p14:cNvPr>
              <p14:cNvContentPartPr/>
              <p14:nvPr/>
            </p14:nvContentPartPr>
            <p14:xfrm>
              <a:off x="1979359" y="2488318"/>
              <a:ext cx="164880" cy="52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34903E3-BDFD-4336-8367-2FDA3A29F01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70359" y="2479678"/>
                <a:ext cx="18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6DF52B7-98FE-46C4-ACD7-4E3370D6D904}"/>
                  </a:ext>
                </a:extLst>
              </p14:cNvPr>
              <p14:cNvContentPartPr/>
              <p14:nvPr/>
            </p14:nvContentPartPr>
            <p14:xfrm>
              <a:off x="1994119" y="2594518"/>
              <a:ext cx="168840" cy="55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6DF52B7-98FE-46C4-ACD7-4E3370D6D90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85119" y="2585878"/>
                <a:ext cx="18648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5C702F0-9368-4F47-BCB9-3496F05BFE49}"/>
              </a:ext>
            </a:extLst>
          </p:cNvPr>
          <p:cNvGrpSpPr/>
          <p:nvPr/>
        </p:nvGrpSpPr>
        <p:grpSpPr>
          <a:xfrm>
            <a:off x="2418199" y="2126158"/>
            <a:ext cx="2359800" cy="877320"/>
            <a:chOff x="2418199" y="2126158"/>
            <a:chExt cx="2359800" cy="8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AADADD-AA42-4C6D-8A60-4FCFB5A17A0C}"/>
                    </a:ext>
                  </a:extLst>
                </p14:cNvPr>
                <p14:cNvContentPartPr/>
                <p14:nvPr/>
              </p14:nvContentPartPr>
              <p14:xfrm>
                <a:off x="2614039" y="2233798"/>
                <a:ext cx="63720" cy="27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AADADD-AA42-4C6D-8A60-4FCFB5A17A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5039" y="2225158"/>
                  <a:ext cx="81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58C343-8A21-4B74-BD04-57CAD9C62498}"/>
                    </a:ext>
                  </a:extLst>
                </p14:cNvPr>
                <p14:cNvContentPartPr/>
                <p14:nvPr/>
              </p14:nvContentPartPr>
              <p14:xfrm>
                <a:off x="2418199" y="2537638"/>
                <a:ext cx="392040" cy="12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58C343-8A21-4B74-BD04-57CAD9C624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9199" y="2528998"/>
                  <a:ext cx="409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E875CE-1BB6-409E-B85C-A9CE4CA568BF}"/>
                    </a:ext>
                  </a:extLst>
                </p14:cNvPr>
                <p14:cNvContentPartPr/>
                <p14:nvPr/>
              </p14:nvContentPartPr>
              <p14:xfrm>
                <a:off x="2521519" y="2773438"/>
                <a:ext cx="360720" cy="230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E875CE-1BB6-409E-B85C-A9CE4CA568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12519" y="2764798"/>
                  <a:ext cx="378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A1CFA5-429F-43A9-A7E3-2E8AB8561705}"/>
                    </a:ext>
                  </a:extLst>
                </p14:cNvPr>
                <p14:cNvContentPartPr/>
                <p14:nvPr/>
              </p14:nvContentPartPr>
              <p14:xfrm>
                <a:off x="3014359" y="2126158"/>
                <a:ext cx="504360" cy="59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A1CFA5-429F-43A9-A7E3-2E8AB85617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05719" y="2117518"/>
                  <a:ext cx="5220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403834-D53D-482B-AC65-6DADE620DAA4}"/>
                    </a:ext>
                  </a:extLst>
                </p14:cNvPr>
                <p14:cNvContentPartPr/>
                <p14:nvPr/>
              </p14:nvContentPartPr>
              <p14:xfrm>
                <a:off x="3535999" y="2231278"/>
                <a:ext cx="402840" cy="39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403834-D53D-482B-AC65-6DADE620DA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27359" y="2222638"/>
                  <a:ext cx="4204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E4D1E9-E040-4C7C-B472-74774BB3E265}"/>
                    </a:ext>
                  </a:extLst>
                </p14:cNvPr>
                <p14:cNvContentPartPr/>
                <p14:nvPr/>
              </p14:nvContentPartPr>
              <p14:xfrm>
                <a:off x="3606919" y="2446918"/>
                <a:ext cx="17784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E4D1E9-E040-4C7C-B472-74774BB3E2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98279" y="2437918"/>
                  <a:ext cx="195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A9A733-1780-4F78-84E9-5E172C215961}"/>
                    </a:ext>
                  </a:extLst>
                </p14:cNvPr>
                <p14:cNvContentPartPr/>
                <p14:nvPr/>
              </p14:nvContentPartPr>
              <p14:xfrm>
                <a:off x="3984919" y="2293198"/>
                <a:ext cx="150480" cy="223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A9A733-1780-4F78-84E9-5E172C2159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76279" y="2284198"/>
                  <a:ext cx="168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409B70-8BF2-4AF3-95DB-2C52C915D906}"/>
                    </a:ext>
                  </a:extLst>
                </p14:cNvPr>
                <p14:cNvContentPartPr/>
                <p14:nvPr/>
              </p14:nvContentPartPr>
              <p14:xfrm>
                <a:off x="4175359" y="2248558"/>
                <a:ext cx="263880" cy="240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409B70-8BF2-4AF3-95DB-2C52C915D9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66359" y="2239558"/>
                  <a:ext cx="281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C59FD0-025D-4A61-9CBF-353DFFFE1F2F}"/>
                    </a:ext>
                  </a:extLst>
                </p14:cNvPr>
                <p14:cNvContentPartPr/>
                <p14:nvPr/>
              </p14:nvContentPartPr>
              <p14:xfrm>
                <a:off x="4479559" y="2464198"/>
                <a:ext cx="26640" cy="228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C59FD0-025D-4A61-9CBF-353DFFFE1F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70559" y="2455198"/>
                  <a:ext cx="44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3FD92C5-2CFB-48D4-85AF-9651938A839B}"/>
                    </a:ext>
                  </a:extLst>
                </p14:cNvPr>
                <p14:cNvContentPartPr/>
                <p14:nvPr/>
              </p14:nvContentPartPr>
              <p14:xfrm>
                <a:off x="4641559" y="2162518"/>
                <a:ext cx="136440" cy="441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3FD92C5-2CFB-48D4-85AF-9651938A83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32559" y="2153518"/>
                  <a:ext cx="1540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1BDBEF-57B3-48C8-B4E2-05965987F229}"/>
              </a:ext>
            </a:extLst>
          </p:cNvPr>
          <p:cNvGrpSpPr/>
          <p:nvPr/>
        </p:nvGrpSpPr>
        <p:grpSpPr>
          <a:xfrm>
            <a:off x="5032519" y="2060998"/>
            <a:ext cx="1635120" cy="537840"/>
            <a:chOff x="5032519" y="2060998"/>
            <a:chExt cx="16351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80CA85-F3C3-45C5-8C5D-3A312C5EC79A}"/>
                    </a:ext>
                  </a:extLst>
                </p14:cNvPr>
                <p14:cNvContentPartPr/>
                <p14:nvPr/>
              </p14:nvContentPartPr>
              <p14:xfrm>
                <a:off x="5032519" y="2316238"/>
                <a:ext cx="261360" cy="79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80CA85-F3C3-45C5-8C5D-3A312C5EC79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23519" y="2307238"/>
                  <a:ext cx="279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8485F2-3BFF-4EE9-975F-8262C93851C6}"/>
                    </a:ext>
                  </a:extLst>
                </p14:cNvPr>
                <p14:cNvContentPartPr/>
                <p14:nvPr/>
              </p14:nvContentPartPr>
              <p14:xfrm>
                <a:off x="5131159" y="2261158"/>
                <a:ext cx="61200" cy="255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8485F2-3BFF-4EE9-975F-8262C93851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22519" y="2252518"/>
                  <a:ext cx="78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0D85FE-16E1-48AF-BB2F-945FB01E9458}"/>
                    </a:ext>
                  </a:extLst>
                </p14:cNvPr>
                <p14:cNvContentPartPr/>
                <p14:nvPr/>
              </p14:nvContentPartPr>
              <p14:xfrm>
                <a:off x="5401879" y="2102398"/>
                <a:ext cx="377280" cy="496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0D85FE-16E1-48AF-BB2F-945FB01E94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92879" y="2093398"/>
                  <a:ext cx="3949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9BA060-36CC-4ACF-8E94-D73AF55E8EDC}"/>
                    </a:ext>
                  </a:extLst>
                </p14:cNvPr>
                <p14:cNvContentPartPr/>
                <p14:nvPr/>
              </p14:nvContentPartPr>
              <p14:xfrm>
                <a:off x="5471359" y="2361958"/>
                <a:ext cx="163080" cy="14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9BA060-36CC-4ACF-8E94-D73AF55E8E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2359" y="2353318"/>
                  <a:ext cx="180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3C8F32-D4FA-4D21-83D5-343885A46BF5}"/>
                    </a:ext>
                  </a:extLst>
                </p14:cNvPr>
                <p14:cNvContentPartPr/>
                <p14:nvPr/>
              </p14:nvContentPartPr>
              <p14:xfrm>
                <a:off x="5796799" y="2192398"/>
                <a:ext cx="417240" cy="290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3C8F32-D4FA-4D21-83D5-343885A46B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87799" y="2183758"/>
                  <a:ext cx="434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064A26-16D9-429B-9DFE-B663D599836A}"/>
                    </a:ext>
                  </a:extLst>
                </p14:cNvPr>
                <p14:cNvContentPartPr/>
                <p14:nvPr/>
              </p14:nvContentPartPr>
              <p14:xfrm>
                <a:off x="6046279" y="2196718"/>
                <a:ext cx="151560" cy="263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064A26-16D9-429B-9DFE-B663D59983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37639" y="2188078"/>
                  <a:ext cx="169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170557-2651-44F7-9F31-39C1E9A32F05}"/>
                    </a:ext>
                  </a:extLst>
                </p14:cNvPr>
                <p14:cNvContentPartPr/>
                <p14:nvPr/>
              </p14:nvContentPartPr>
              <p14:xfrm>
                <a:off x="6306199" y="2404798"/>
                <a:ext cx="175680" cy="170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170557-2651-44F7-9F31-39C1E9A32F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97199" y="2395798"/>
                  <a:ext cx="193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6B22DE-6B98-4744-8686-B08E6255071D}"/>
                    </a:ext>
                  </a:extLst>
                </p14:cNvPr>
                <p14:cNvContentPartPr/>
                <p14:nvPr/>
              </p14:nvContentPartPr>
              <p14:xfrm>
                <a:off x="6516439" y="2060998"/>
                <a:ext cx="151200" cy="454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6B22DE-6B98-4744-8686-B08E625507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07799" y="2052358"/>
                  <a:ext cx="16884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6D372F6-9868-4E33-B7BD-E8BC311E5FC3}"/>
              </a:ext>
            </a:extLst>
          </p:cNvPr>
          <p:cNvGrpSpPr/>
          <p:nvPr/>
        </p:nvGrpSpPr>
        <p:grpSpPr>
          <a:xfrm>
            <a:off x="6886519" y="2182318"/>
            <a:ext cx="856800" cy="249120"/>
            <a:chOff x="6886519" y="2182318"/>
            <a:chExt cx="8568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10F528-B4DE-45DB-8A7B-92EDC1BFF853}"/>
                    </a:ext>
                  </a:extLst>
                </p14:cNvPr>
                <p14:cNvContentPartPr/>
                <p14:nvPr/>
              </p14:nvContentPartPr>
              <p14:xfrm>
                <a:off x="6886519" y="2306518"/>
                <a:ext cx="312120" cy="55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10F528-B4DE-45DB-8A7B-92EDC1BFF8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77519" y="2297878"/>
                  <a:ext cx="329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55432A-0B7A-46AE-BB66-A46304CF6CE3}"/>
                    </a:ext>
                  </a:extLst>
                </p14:cNvPr>
                <p14:cNvContentPartPr/>
                <p14:nvPr/>
              </p14:nvContentPartPr>
              <p14:xfrm>
                <a:off x="7037359" y="2182318"/>
                <a:ext cx="39600" cy="24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55432A-0B7A-46AE-BB66-A46304CF6C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28359" y="2173318"/>
                  <a:ext cx="5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F842C9-6AB7-4265-936A-DD4700EE481A}"/>
                    </a:ext>
                  </a:extLst>
                </p14:cNvPr>
                <p14:cNvContentPartPr/>
                <p14:nvPr/>
              </p14:nvContentPartPr>
              <p14:xfrm>
                <a:off x="7384039" y="2240998"/>
                <a:ext cx="191520" cy="63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F842C9-6AB7-4265-936A-DD4700EE48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75039" y="2231998"/>
                  <a:ext cx="209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2694B4-FE6E-4213-A4CE-6659E5BA1281}"/>
                    </a:ext>
                  </a:extLst>
                </p14:cNvPr>
                <p14:cNvContentPartPr/>
                <p14:nvPr/>
              </p14:nvContentPartPr>
              <p14:xfrm>
                <a:off x="7717399" y="2264038"/>
                <a:ext cx="25920" cy="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2694B4-FE6E-4213-A4CE-6659E5BA128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08759" y="2255038"/>
                  <a:ext cx="435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B1EACB7-EBC3-4765-A57F-32AEE9AF78FA}"/>
              </a:ext>
            </a:extLst>
          </p:cNvPr>
          <p:cNvGrpSpPr/>
          <p:nvPr/>
        </p:nvGrpSpPr>
        <p:grpSpPr>
          <a:xfrm>
            <a:off x="8034919" y="1802878"/>
            <a:ext cx="2439360" cy="853200"/>
            <a:chOff x="8034919" y="1802878"/>
            <a:chExt cx="243936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95D4EF-954E-4082-BD0A-E953D6E8A65E}"/>
                    </a:ext>
                  </a:extLst>
                </p14:cNvPr>
                <p14:cNvContentPartPr/>
                <p14:nvPr/>
              </p14:nvContentPartPr>
              <p14:xfrm>
                <a:off x="8034919" y="2166118"/>
                <a:ext cx="358200" cy="109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95D4EF-954E-4082-BD0A-E953D6E8A6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26279" y="2157478"/>
                  <a:ext cx="375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A76338-B31C-4DF5-A042-427AFB7C8C23}"/>
                    </a:ext>
                  </a:extLst>
                </p14:cNvPr>
                <p14:cNvContentPartPr/>
                <p14:nvPr/>
              </p14:nvContentPartPr>
              <p14:xfrm>
                <a:off x="8143639" y="2068918"/>
                <a:ext cx="70200" cy="26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A76338-B31C-4DF5-A042-427AFB7C8C2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34999" y="2060278"/>
                  <a:ext cx="87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7315FD-385B-4A37-8D9D-ADE06E1FC689}"/>
                    </a:ext>
                  </a:extLst>
                </p14:cNvPr>
                <p14:cNvContentPartPr/>
                <p14:nvPr/>
              </p14:nvContentPartPr>
              <p14:xfrm>
                <a:off x="8550439" y="1987558"/>
                <a:ext cx="471600" cy="502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7315FD-385B-4A37-8D9D-ADE06E1FC6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41439" y="1978918"/>
                  <a:ext cx="489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CC9E5A-5603-404F-AD64-7FEF85EC0083}"/>
                    </a:ext>
                  </a:extLst>
                </p14:cNvPr>
                <p14:cNvContentPartPr/>
                <p14:nvPr/>
              </p14:nvContentPartPr>
              <p14:xfrm>
                <a:off x="8604439" y="2269078"/>
                <a:ext cx="277920" cy="30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CC9E5A-5603-404F-AD64-7FEF85EC00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95799" y="2260078"/>
                  <a:ext cx="295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00F83A-7220-43EF-9BDC-0F63B199D630}"/>
                    </a:ext>
                  </a:extLst>
                </p14:cNvPr>
                <p14:cNvContentPartPr/>
                <p14:nvPr/>
              </p14:nvContentPartPr>
              <p14:xfrm>
                <a:off x="9117439" y="2055238"/>
                <a:ext cx="203040" cy="36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00F83A-7220-43EF-9BDC-0F63B199D63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08799" y="2046598"/>
                  <a:ext cx="220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E066FD-2EB2-4CB3-9CE9-E4CAEEFA963C}"/>
                    </a:ext>
                  </a:extLst>
                </p14:cNvPr>
                <p14:cNvContentPartPr/>
                <p14:nvPr/>
              </p14:nvContentPartPr>
              <p14:xfrm>
                <a:off x="9369799" y="2146678"/>
                <a:ext cx="180720" cy="222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E066FD-2EB2-4CB3-9CE9-E4CAEEFA963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61159" y="2137678"/>
                  <a:ext cx="198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420294-D293-411D-ADE1-0CF5C02FEB6B}"/>
                    </a:ext>
                  </a:extLst>
                </p14:cNvPr>
                <p14:cNvContentPartPr/>
                <p14:nvPr/>
              </p14:nvContentPartPr>
              <p14:xfrm>
                <a:off x="9287719" y="2094838"/>
                <a:ext cx="308880" cy="297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420294-D293-411D-ADE1-0CF5C02FEB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78719" y="2085838"/>
                  <a:ext cx="326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446702-98BA-4380-888B-4FB1C71ED554}"/>
                    </a:ext>
                  </a:extLst>
                </p14:cNvPr>
                <p14:cNvContentPartPr/>
                <p14:nvPr/>
              </p14:nvContentPartPr>
              <p14:xfrm>
                <a:off x="9674719" y="2359438"/>
                <a:ext cx="16164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446702-98BA-4380-888B-4FB1C71ED5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66079" y="2350798"/>
                  <a:ext cx="179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F0243A-26F7-4D74-8385-D2BDD1DE5E58}"/>
                    </a:ext>
                  </a:extLst>
                </p14:cNvPr>
                <p14:cNvContentPartPr/>
                <p14:nvPr/>
              </p14:nvContentPartPr>
              <p14:xfrm>
                <a:off x="9961999" y="1960918"/>
                <a:ext cx="141480" cy="488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F0243A-26F7-4D74-8385-D2BDD1DE5E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2999" y="1952278"/>
                  <a:ext cx="1591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A163B4-4802-47D6-8829-DAB4BA840A88}"/>
                    </a:ext>
                  </a:extLst>
                </p14:cNvPr>
                <p14:cNvContentPartPr/>
                <p14:nvPr/>
              </p14:nvContentPartPr>
              <p14:xfrm>
                <a:off x="10123639" y="1802878"/>
                <a:ext cx="350640" cy="85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A163B4-4802-47D6-8829-DAB4BA840A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14999" y="1794238"/>
                  <a:ext cx="368280" cy="87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E0E742-7E36-4782-BE15-DF84D66717A7}"/>
              </a:ext>
            </a:extLst>
          </p:cNvPr>
          <p:cNvGrpSpPr/>
          <p:nvPr/>
        </p:nvGrpSpPr>
        <p:grpSpPr>
          <a:xfrm>
            <a:off x="1965319" y="3585958"/>
            <a:ext cx="251640" cy="138960"/>
            <a:chOff x="1965319" y="3585958"/>
            <a:chExt cx="2516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5E85384-CC4F-4C2D-BB6A-D79AEE0DEAAE}"/>
                    </a:ext>
                  </a:extLst>
                </p14:cNvPr>
                <p14:cNvContentPartPr/>
                <p14:nvPr/>
              </p14:nvContentPartPr>
              <p14:xfrm>
                <a:off x="1987639" y="3585958"/>
                <a:ext cx="176400" cy="29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5E85384-CC4F-4C2D-BB6A-D79AEE0DEA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78639" y="3576958"/>
                  <a:ext cx="194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E16F7C-36A2-4B91-B813-8A2CFB77BF1E}"/>
                    </a:ext>
                  </a:extLst>
                </p14:cNvPr>
                <p14:cNvContentPartPr/>
                <p14:nvPr/>
              </p14:nvContentPartPr>
              <p14:xfrm>
                <a:off x="1965319" y="3702238"/>
                <a:ext cx="251640" cy="2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E16F7C-36A2-4B91-B813-8A2CFB77BF1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56319" y="3693238"/>
                  <a:ext cx="269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F94286-5E44-4614-9CB1-77A5D2A0BA8E}"/>
              </a:ext>
            </a:extLst>
          </p:cNvPr>
          <p:cNvGrpSpPr/>
          <p:nvPr/>
        </p:nvGrpSpPr>
        <p:grpSpPr>
          <a:xfrm>
            <a:off x="2585959" y="3283558"/>
            <a:ext cx="446040" cy="644040"/>
            <a:chOff x="2585959" y="3283558"/>
            <a:chExt cx="44604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E9D303-FDFB-4224-82BE-E2903A61CBDB}"/>
                    </a:ext>
                  </a:extLst>
                </p14:cNvPr>
                <p14:cNvContentPartPr/>
                <p14:nvPr/>
              </p14:nvContentPartPr>
              <p14:xfrm>
                <a:off x="2837239" y="3283558"/>
                <a:ext cx="90360" cy="247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E9D303-FDFB-4224-82BE-E2903A61CB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28239" y="3274918"/>
                  <a:ext cx="108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46BB868-79C3-4EB7-98BD-388F7DDA14AC}"/>
                    </a:ext>
                  </a:extLst>
                </p14:cNvPr>
                <p14:cNvContentPartPr/>
                <p14:nvPr/>
              </p14:nvContentPartPr>
              <p14:xfrm>
                <a:off x="2585959" y="3619798"/>
                <a:ext cx="446040" cy="60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46BB868-79C3-4EB7-98BD-388F7DDA14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76959" y="3610798"/>
                  <a:ext cx="463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B36D9B-B59A-4C10-A64A-F0A8A0DFB9EF}"/>
                    </a:ext>
                  </a:extLst>
                </p14:cNvPr>
                <p14:cNvContentPartPr/>
                <p14:nvPr/>
              </p14:nvContentPartPr>
              <p14:xfrm>
                <a:off x="2706919" y="3743278"/>
                <a:ext cx="275040" cy="18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B36D9B-B59A-4C10-A64A-F0A8A0DFB9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98279" y="3734278"/>
                  <a:ext cx="2926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C4B0EF5-1461-48B9-B15E-EDFAEF4D16BA}"/>
              </a:ext>
            </a:extLst>
          </p:cNvPr>
          <p:cNvGrpSpPr/>
          <p:nvPr/>
        </p:nvGrpSpPr>
        <p:grpSpPr>
          <a:xfrm>
            <a:off x="3438799" y="3116518"/>
            <a:ext cx="1752120" cy="545040"/>
            <a:chOff x="3438799" y="3116518"/>
            <a:chExt cx="17521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BAC3ED-1BB6-4AD5-AF09-419D45593C45}"/>
                    </a:ext>
                  </a:extLst>
                </p14:cNvPr>
                <p14:cNvContentPartPr/>
                <p14:nvPr/>
              </p14:nvContentPartPr>
              <p14:xfrm>
                <a:off x="3438799" y="3116518"/>
                <a:ext cx="231840" cy="545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BAC3ED-1BB6-4AD5-AF09-419D45593C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29799" y="3107878"/>
                  <a:ext cx="2494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77BC81D-6AC7-4D70-984D-4469249858C7}"/>
                    </a:ext>
                  </a:extLst>
                </p14:cNvPr>
                <p14:cNvContentPartPr/>
                <p14:nvPr/>
              </p14:nvContentPartPr>
              <p14:xfrm>
                <a:off x="3752359" y="3226318"/>
                <a:ext cx="370440" cy="24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77BC81D-6AC7-4D70-984D-4469249858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43719" y="3217318"/>
                  <a:ext cx="388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6566A2-9B13-4036-8A03-8F5BACD8FDF3}"/>
                    </a:ext>
                  </a:extLst>
                </p14:cNvPr>
                <p14:cNvContentPartPr/>
                <p14:nvPr/>
              </p14:nvContentPartPr>
              <p14:xfrm>
                <a:off x="4339519" y="3229918"/>
                <a:ext cx="322200" cy="81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6566A2-9B13-4036-8A03-8F5BACD8FD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30519" y="3221278"/>
                  <a:ext cx="339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4026B6E-6C01-463E-9148-5F468F64C56C}"/>
                    </a:ext>
                  </a:extLst>
                </p14:cNvPr>
                <p14:cNvContentPartPr/>
                <p14:nvPr/>
              </p14:nvContentPartPr>
              <p14:xfrm>
                <a:off x="4441759" y="3161878"/>
                <a:ext cx="29880" cy="225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4026B6E-6C01-463E-9148-5F468F64C5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32759" y="3152878"/>
                  <a:ext cx="47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C7C4AA-4736-4FA6-8C44-6E5215450E46}"/>
                    </a:ext>
                  </a:extLst>
                </p14:cNvPr>
                <p14:cNvContentPartPr/>
                <p14:nvPr/>
              </p14:nvContentPartPr>
              <p14:xfrm>
                <a:off x="4743799" y="3171238"/>
                <a:ext cx="447120" cy="225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C7C4AA-4736-4FA6-8C44-6E5215450E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34799" y="3162598"/>
                  <a:ext cx="4647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C2A7FDA-3622-40EB-B108-A7B4BA60032C}"/>
              </a:ext>
            </a:extLst>
          </p:cNvPr>
          <p:cNvGrpSpPr/>
          <p:nvPr/>
        </p:nvGrpSpPr>
        <p:grpSpPr>
          <a:xfrm>
            <a:off x="5499799" y="2835718"/>
            <a:ext cx="2630880" cy="625680"/>
            <a:chOff x="5499799" y="2835718"/>
            <a:chExt cx="26308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FD29B3-8327-4DA7-8037-F2F865704323}"/>
                    </a:ext>
                  </a:extLst>
                </p14:cNvPr>
                <p14:cNvContentPartPr/>
                <p14:nvPr/>
              </p14:nvContentPartPr>
              <p14:xfrm>
                <a:off x="5499799" y="3171958"/>
                <a:ext cx="262800" cy="73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FD29B3-8327-4DA7-8037-F2F8657043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90799" y="3163318"/>
                  <a:ext cx="280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25B930A-8E81-4628-A396-25EEEBEBEB53}"/>
                    </a:ext>
                  </a:extLst>
                </p14:cNvPr>
                <p14:cNvContentPartPr/>
                <p14:nvPr/>
              </p14:nvContentPartPr>
              <p14:xfrm>
                <a:off x="5608879" y="3108238"/>
                <a:ext cx="23400" cy="200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25B930A-8E81-4628-A396-25EEEBEBEB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99879" y="3099598"/>
                  <a:ext cx="41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3AF332-D628-4B97-875C-5989CFC008D2}"/>
                    </a:ext>
                  </a:extLst>
                </p14:cNvPr>
                <p14:cNvContentPartPr/>
                <p14:nvPr/>
              </p14:nvContentPartPr>
              <p14:xfrm>
                <a:off x="6021079" y="3151078"/>
                <a:ext cx="280440" cy="7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3AF332-D628-4B97-875C-5989CFC008D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12079" y="3142078"/>
                  <a:ext cx="298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A6D7D0-4F28-405B-BB22-526A34B928B9}"/>
                    </a:ext>
                  </a:extLst>
                </p14:cNvPr>
                <p14:cNvContentPartPr/>
                <p14:nvPr/>
              </p14:nvContentPartPr>
              <p14:xfrm>
                <a:off x="6517159" y="3153238"/>
                <a:ext cx="103680" cy="28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A6D7D0-4F28-405B-BB22-526A34B928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08159" y="3144238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AAEE5E7-DD4E-49FC-97B2-D14A3FF8A609}"/>
                    </a:ext>
                  </a:extLst>
                </p14:cNvPr>
                <p14:cNvContentPartPr/>
                <p14:nvPr/>
              </p14:nvContentPartPr>
              <p14:xfrm>
                <a:off x="6855199" y="3082678"/>
                <a:ext cx="335880" cy="56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AAEE5E7-DD4E-49FC-97B2-D14A3FF8A6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46559" y="3074038"/>
                  <a:ext cx="353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15B2697-04CB-4EBA-AFCA-5BB19C7389DD}"/>
                    </a:ext>
                  </a:extLst>
                </p14:cNvPr>
                <p14:cNvContentPartPr/>
                <p14:nvPr/>
              </p14:nvContentPartPr>
              <p14:xfrm>
                <a:off x="6979039" y="2993398"/>
                <a:ext cx="51480" cy="248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15B2697-04CB-4EBA-AFCA-5BB19C7389D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70039" y="2984758"/>
                  <a:ext cx="69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3BD04C3-5B9A-4EEA-B228-97127BC1E2AF}"/>
                    </a:ext>
                  </a:extLst>
                </p14:cNvPr>
                <p14:cNvContentPartPr/>
                <p14:nvPr/>
              </p14:nvContentPartPr>
              <p14:xfrm>
                <a:off x="7270279" y="3043798"/>
                <a:ext cx="437760" cy="20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3BD04C3-5B9A-4EEA-B228-97127BC1E2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61639" y="3035158"/>
                  <a:ext cx="455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7C5FA2-983D-4088-87B7-3A968839576D}"/>
                    </a:ext>
                  </a:extLst>
                </p14:cNvPr>
                <p14:cNvContentPartPr/>
                <p14:nvPr/>
              </p14:nvContentPartPr>
              <p14:xfrm>
                <a:off x="7923679" y="2835718"/>
                <a:ext cx="207000" cy="625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7C5FA2-983D-4088-87B7-3A968839576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14679" y="2826718"/>
                  <a:ext cx="22464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586260-79C4-42F6-A338-AEFBBFCFC93F}"/>
              </a:ext>
            </a:extLst>
          </p:cNvPr>
          <p:cNvGrpSpPr/>
          <p:nvPr/>
        </p:nvGrpSpPr>
        <p:grpSpPr>
          <a:xfrm>
            <a:off x="1918159" y="4319998"/>
            <a:ext cx="246600" cy="194400"/>
            <a:chOff x="1918159" y="4319998"/>
            <a:chExt cx="2466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40E5C0-EBA9-4D3C-8231-365F4AF6A502}"/>
                    </a:ext>
                  </a:extLst>
                </p14:cNvPr>
                <p14:cNvContentPartPr/>
                <p14:nvPr/>
              </p14:nvContentPartPr>
              <p14:xfrm>
                <a:off x="1945519" y="4319998"/>
                <a:ext cx="175680" cy="55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40E5C0-EBA9-4D3C-8231-365F4AF6A5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36879" y="4310998"/>
                  <a:ext cx="193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692025-65B6-418C-A286-BA3D011076ED}"/>
                    </a:ext>
                  </a:extLst>
                </p14:cNvPr>
                <p14:cNvContentPartPr/>
                <p14:nvPr/>
              </p14:nvContentPartPr>
              <p14:xfrm>
                <a:off x="1918159" y="4454278"/>
                <a:ext cx="246600" cy="60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692025-65B6-418C-A286-BA3D011076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09159" y="4445278"/>
                  <a:ext cx="2642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89C1095-9585-4072-84A4-8ECCBFA79371}"/>
              </a:ext>
            </a:extLst>
          </p:cNvPr>
          <p:cNvGrpSpPr/>
          <p:nvPr/>
        </p:nvGrpSpPr>
        <p:grpSpPr>
          <a:xfrm>
            <a:off x="2585239" y="4059358"/>
            <a:ext cx="1819800" cy="729720"/>
            <a:chOff x="2585239" y="4059358"/>
            <a:chExt cx="181980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BADC14-98DC-4BC7-A101-C21A38D1AB1B}"/>
                    </a:ext>
                  </a:extLst>
                </p14:cNvPr>
                <p14:cNvContentPartPr/>
                <p14:nvPr/>
              </p14:nvContentPartPr>
              <p14:xfrm>
                <a:off x="2872159" y="4103998"/>
                <a:ext cx="72720" cy="238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BADC14-98DC-4BC7-A101-C21A38D1AB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63519" y="4095358"/>
                  <a:ext cx="90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6406C1-1885-4D1D-94D2-FD85BB489A04}"/>
                    </a:ext>
                  </a:extLst>
                </p14:cNvPr>
                <p14:cNvContentPartPr/>
                <p14:nvPr/>
              </p14:nvContentPartPr>
              <p14:xfrm>
                <a:off x="2585239" y="4366438"/>
                <a:ext cx="554760" cy="135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6406C1-1885-4D1D-94D2-FD85BB489A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6239" y="4357438"/>
                  <a:ext cx="572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9D7ACF9-0E4B-4C28-A5FC-04AF4BD7952A}"/>
                    </a:ext>
                  </a:extLst>
                </p14:cNvPr>
                <p14:cNvContentPartPr/>
                <p14:nvPr/>
              </p14:nvContentPartPr>
              <p14:xfrm>
                <a:off x="2779999" y="4547518"/>
                <a:ext cx="228600" cy="24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9D7ACF9-0E4B-4C28-A5FC-04AF4BD795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70999" y="4538878"/>
                  <a:ext cx="246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C88747F-B3D3-46A1-B536-9E44AB4162A7}"/>
                    </a:ext>
                  </a:extLst>
                </p14:cNvPr>
                <p14:cNvContentPartPr/>
                <p14:nvPr/>
              </p14:nvContentPartPr>
              <p14:xfrm>
                <a:off x="3405319" y="4326478"/>
                <a:ext cx="19440" cy="32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C88747F-B3D3-46A1-B536-9E44AB4162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96679" y="4317478"/>
                  <a:ext cx="37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463F27-8B7D-4265-A6AF-2CD43676D194}"/>
                    </a:ext>
                  </a:extLst>
                </p14:cNvPr>
                <p14:cNvContentPartPr/>
                <p14:nvPr/>
              </p14:nvContentPartPr>
              <p14:xfrm>
                <a:off x="3622759" y="4095358"/>
                <a:ext cx="300960" cy="23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463F27-8B7D-4265-A6AF-2CD43676D1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14119" y="4086718"/>
                  <a:ext cx="318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CF0B5F-D7D0-4F15-93C1-3C3E536021AB}"/>
                    </a:ext>
                  </a:extLst>
                </p14:cNvPr>
                <p14:cNvContentPartPr/>
                <p14:nvPr/>
              </p14:nvContentPartPr>
              <p14:xfrm>
                <a:off x="4036759" y="4059358"/>
                <a:ext cx="368280" cy="241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CF0B5F-D7D0-4F15-93C1-3C3E536021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28119" y="4050358"/>
                  <a:ext cx="38592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EF64EAB-E127-41C7-8ED5-69B1DD1AEEF9}"/>
              </a:ext>
            </a:extLst>
          </p:cNvPr>
          <p:cNvGrpSpPr/>
          <p:nvPr/>
        </p:nvGrpSpPr>
        <p:grpSpPr>
          <a:xfrm>
            <a:off x="4684759" y="3974398"/>
            <a:ext cx="218160" cy="163800"/>
            <a:chOff x="4684759" y="3974398"/>
            <a:chExt cx="21816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C3DE221-A55E-411B-830C-A85234359239}"/>
                    </a:ext>
                  </a:extLst>
                </p14:cNvPr>
                <p14:cNvContentPartPr/>
                <p14:nvPr/>
              </p14:nvContentPartPr>
              <p14:xfrm>
                <a:off x="4694479" y="3974398"/>
                <a:ext cx="208440" cy="52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C3DE221-A55E-411B-830C-A8523435923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85479" y="3965398"/>
                  <a:ext cx="22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FEF4B6C-CF16-4DA5-BFFC-14011713ABE0}"/>
                    </a:ext>
                  </a:extLst>
                </p14:cNvPr>
                <p14:cNvContentPartPr/>
                <p14:nvPr/>
              </p14:nvContentPartPr>
              <p14:xfrm>
                <a:off x="4684759" y="4109398"/>
                <a:ext cx="163800" cy="28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FEF4B6C-CF16-4DA5-BFFC-14011713AB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75759" y="4100758"/>
                  <a:ext cx="1814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302B21E-1ABD-40B7-B8FE-185C030B9695}"/>
                  </a:ext>
                </a:extLst>
              </p14:cNvPr>
              <p14:cNvContentPartPr/>
              <p14:nvPr/>
            </p14:nvContentPartPr>
            <p14:xfrm>
              <a:off x="5285599" y="3825358"/>
              <a:ext cx="610200" cy="374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302B21E-1ABD-40B7-B8FE-185C030B969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276599" y="3816718"/>
                <a:ext cx="62784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2835FDC-A2E0-4EEB-9054-939FD5988ED6}"/>
              </a:ext>
            </a:extLst>
          </p:cNvPr>
          <p:cNvGrpSpPr/>
          <p:nvPr/>
        </p:nvGrpSpPr>
        <p:grpSpPr>
          <a:xfrm>
            <a:off x="616039" y="4895998"/>
            <a:ext cx="811440" cy="818640"/>
            <a:chOff x="616039" y="4895998"/>
            <a:chExt cx="811440" cy="8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ED64ED-919F-408C-9097-59D442574A66}"/>
                    </a:ext>
                  </a:extLst>
                </p14:cNvPr>
                <p14:cNvContentPartPr/>
                <p14:nvPr/>
              </p14:nvContentPartPr>
              <p14:xfrm>
                <a:off x="616039" y="5093278"/>
                <a:ext cx="569160" cy="396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ED64ED-919F-408C-9097-59D442574A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7399" y="5084278"/>
                  <a:ext cx="58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50E4B0-F972-42CA-98D2-D62DF28D2D12}"/>
                    </a:ext>
                  </a:extLst>
                </p14:cNvPr>
                <p14:cNvContentPartPr/>
                <p14:nvPr/>
              </p14:nvContentPartPr>
              <p14:xfrm>
                <a:off x="1246039" y="4895998"/>
                <a:ext cx="181440" cy="225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50E4B0-F972-42CA-98D2-D62DF28D2D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37399" y="4886998"/>
                  <a:ext cx="199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E2DF78-997B-4EBF-B1CA-43D01E5D8485}"/>
                    </a:ext>
                  </a:extLst>
                </p14:cNvPr>
                <p14:cNvContentPartPr/>
                <p14:nvPr/>
              </p14:nvContentPartPr>
              <p14:xfrm>
                <a:off x="1173679" y="5432758"/>
                <a:ext cx="193680" cy="212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E2DF78-997B-4EBF-B1CA-43D01E5D84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65039" y="5424118"/>
                  <a:ext cx="21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6E0C60-0D8E-4F80-AE46-1FC66BAB3019}"/>
                    </a:ext>
                  </a:extLst>
                </p14:cNvPr>
                <p14:cNvContentPartPr/>
                <p14:nvPr/>
              </p14:nvContentPartPr>
              <p14:xfrm>
                <a:off x="1132999" y="5462278"/>
                <a:ext cx="239040" cy="252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6E0C60-0D8E-4F80-AE46-1FC66BAB30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3999" y="5453278"/>
                  <a:ext cx="256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1D4099-69ED-496A-900B-8B532E162829}"/>
                    </a:ext>
                  </a:extLst>
                </p14:cNvPr>
                <p14:cNvContentPartPr/>
                <p14:nvPr/>
              </p14:nvContentPartPr>
              <p14:xfrm>
                <a:off x="1095559" y="5312518"/>
                <a:ext cx="272520" cy="65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1D4099-69ED-496A-900B-8B532E16282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6559" y="5303878"/>
                  <a:ext cx="2901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FF010B8-FD43-402F-AFA2-08A8450E74AA}"/>
              </a:ext>
            </a:extLst>
          </p:cNvPr>
          <p:cNvGrpSpPr/>
          <p:nvPr/>
        </p:nvGrpSpPr>
        <p:grpSpPr>
          <a:xfrm>
            <a:off x="1724479" y="5298838"/>
            <a:ext cx="300960" cy="118080"/>
            <a:chOff x="1724479" y="5298838"/>
            <a:chExt cx="30096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D62223-B430-4B4E-849C-889EA04393D0}"/>
                    </a:ext>
                  </a:extLst>
                </p14:cNvPr>
                <p14:cNvContentPartPr/>
                <p14:nvPr/>
              </p14:nvContentPartPr>
              <p14:xfrm>
                <a:off x="1724479" y="5298838"/>
                <a:ext cx="202320" cy="1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D62223-B430-4B4E-849C-889EA04393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15479" y="5290198"/>
                  <a:ext cx="219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E20116-49E1-42A4-A5BF-2FD59EA2292E}"/>
                    </a:ext>
                  </a:extLst>
                </p14:cNvPr>
                <p14:cNvContentPartPr/>
                <p14:nvPr/>
              </p14:nvContentPartPr>
              <p14:xfrm>
                <a:off x="1791079" y="5405758"/>
                <a:ext cx="234360" cy="11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E20116-49E1-42A4-A5BF-2FD59EA229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82439" y="5396758"/>
                  <a:ext cx="25200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C3F7A73-4EC5-4BA6-8A8D-BF363289EECC}"/>
                  </a:ext>
                </a:extLst>
              </p14:cNvPr>
              <p14:cNvContentPartPr/>
              <p14:nvPr/>
            </p14:nvContentPartPr>
            <p14:xfrm>
              <a:off x="176479" y="1483918"/>
              <a:ext cx="314280" cy="1616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C3F7A73-4EC5-4BA6-8A8D-BF363289EEC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67479" y="1474918"/>
                <a:ext cx="3319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02971A2-FFBB-40E8-B32B-FB0D9E97D8A1}"/>
              </a:ext>
            </a:extLst>
          </p:cNvPr>
          <p:cNvGrpSpPr/>
          <p:nvPr/>
        </p:nvGrpSpPr>
        <p:grpSpPr>
          <a:xfrm>
            <a:off x="2317399" y="4898518"/>
            <a:ext cx="3771000" cy="926280"/>
            <a:chOff x="2317399" y="4898518"/>
            <a:chExt cx="3771000" cy="9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74D2C3E-5515-4B98-93A3-D30E5F9576D2}"/>
                    </a:ext>
                  </a:extLst>
                </p14:cNvPr>
                <p14:cNvContentPartPr/>
                <p14:nvPr/>
              </p14:nvContentPartPr>
              <p14:xfrm>
                <a:off x="2499919" y="5129998"/>
                <a:ext cx="67320" cy="239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74D2C3E-5515-4B98-93A3-D30E5F9576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90919" y="5120998"/>
                  <a:ext cx="84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29BC6C3-BA45-4396-A478-AF6A2AFB0B19}"/>
                    </a:ext>
                  </a:extLst>
                </p14:cNvPr>
                <p14:cNvContentPartPr/>
                <p14:nvPr/>
              </p14:nvContentPartPr>
              <p14:xfrm>
                <a:off x="2317399" y="5411158"/>
                <a:ext cx="460800" cy="73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29BC6C3-BA45-4396-A478-AF6A2AFB0B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08399" y="5402518"/>
                  <a:ext cx="478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D59E53A-1656-41C7-A503-9D09502C4BEC}"/>
                    </a:ext>
                  </a:extLst>
                </p14:cNvPr>
                <p14:cNvContentPartPr/>
                <p14:nvPr/>
              </p14:nvContentPartPr>
              <p14:xfrm>
                <a:off x="2392279" y="5582158"/>
                <a:ext cx="261720" cy="242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D59E53A-1656-41C7-A503-9D09502C4B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3639" y="5573158"/>
                  <a:ext cx="279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BBC86F2-8A4D-49C8-8E33-AAF94BA2E9D5}"/>
                    </a:ext>
                  </a:extLst>
                </p14:cNvPr>
                <p14:cNvContentPartPr/>
                <p14:nvPr/>
              </p14:nvContentPartPr>
              <p14:xfrm>
                <a:off x="2787919" y="5538238"/>
                <a:ext cx="166680" cy="117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BBC86F2-8A4D-49C8-8E33-AAF94BA2E9D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79279" y="5529238"/>
                  <a:ext cx="184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D3764F1-E11A-4F6A-99CC-87C4A7FA37B1}"/>
                    </a:ext>
                  </a:extLst>
                </p14:cNvPr>
                <p14:cNvContentPartPr/>
                <p14:nvPr/>
              </p14:nvContentPartPr>
              <p14:xfrm>
                <a:off x="3161599" y="5031718"/>
                <a:ext cx="596520" cy="481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D3764F1-E11A-4F6A-99CC-87C4A7FA37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52599" y="5023078"/>
                  <a:ext cx="6141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70D14B-E7F3-4FAC-9D0A-553CFF07A6F9}"/>
                    </a:ext>
                  </a:extLst>
                </p14:cNvPr>
                <p14:cNvContentPartPr/>
                <p14:nvPr/>
              </p14:nvContentPartPr>
              <p14:xfrm>
                <a:off x="3663079" y="5056918"/>
                <a:ext cx="499680" cy="308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70D14B-E7F3-4FAC-9D0A-553CFF07A6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54079" y="5048278"/>
                  <a:ext cx="517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58D743-FE6A-4B14-89CD-1F301272F387}"/>
                    </a:ext>
                  </a:extLst>
                </p14:cNvPr>
                <p14:cNvContentPartPr/>
                <p14:nvPr/>
              </p14:nvContentPartPr>
              <p14:xfrm>
                <a:off x="4257079" y="4921918"/>
                <a:ext cx="187920" cy="171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58D743-FE6A-4B14-89CD-1F301272F3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48079" y="4912918"/>
                  <a:ext cx="205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F8FD8F-9803-4DDB-B398-CB2307BE11E5}"/>
                    </a:ext>
                  </a:extLst>
                </p14:cNvPr>
                <p14:cNvContentPartPr/>
                <p14:nvPr/>
              </p14:nvContentPartPr>
              <p14:xfrm>
                <a:off x="3938479" y="5364718"/>
                <a:ext cx="269640" cy="118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F8FD8F-9803-4DDB-B398-CB2307BE11E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29839" y="5355718"/>
                  <a:ext cx="287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0A3B960-B671-4100-864B-729C5EB1C3D5}"/>
                    </a:ext>
                  </a:extLst>
                </p14:cNvPr>
                <p14:cNvContentPartPr/>
                <p14:nvPr/>
              </p14:nvContentPartPr>
              <p14:xfrm>
                <a:off x="4002919" y="5301718"/>
                <a:ext cx="167760" cy="19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0A3B960-B671-4100-864B-729C5EB1C3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93919" y="5292718"/>
                  <a:ext cx="185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49C5F14-D6AF-48EB-89C4-97040E088CD3}"/>
                    </a:ext>
                  </a:extLst>
                </p14:cNvPr>
                <p14:cNvContentPartPr/>
                <p14:nvPr/>
              </p14:nvContentPartPr>
              <p14:xfrm>
                <a:off x="4358959" y="5474878"/>
                <a:ext cx="30240" cy="14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49C5F14-D6AF-48EB-89C4-97040E088CD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349959" y="5466238"/>
                  <a:ext cx="47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196157-B819-4F89-8183-B86F04B0DE5D}"/>
                    </a:ext>
                  </a:extLst>
                </p14:cNvPr>
                <p14:cNvContentPartPr/>
                <p14:nvPr/>
              </p14:nvContentPartPr>
              <p14:xfrm>
                <a:off x="4459759" y="5275078"/>
                <a:ext cx="371520" cy="2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196157-B819-4F89-8183-B86F04B0DE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50759" y="5266078"/>
                  <a:ext cx="38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4CD3A59-D9FD-41AA-A1FD-4B213D5B79C7}"/>
                    </a:ext>
                  </a:extLst>
                </p14:cNvPr>
                <p14:cNvContentPartPr/>
                <p14:nvPr/>
              </p14:nvContentPartPr>
              <p14:xfrm>
                <a:off x="4653079" y="5150878"/>
                <a:ext cx="3600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4CD3A59-D9FD-41AA-A1FD-4B213D5B79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44079" y="5142238"/>
                  <a:ext cx="53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DF7D64-5C0C-4222-9DC9-BF45367B6820}"/>
                    </a:ext>
                  </a:extLst>
                </p14:cNvPr>
                <p14:cNvContentPartPr/>
                <p14:nvPr/>
              </p14:nvContentPartPr>
              <p14:xfrm>
                <a:off x="4929919" y="5010838"/>
                <a:ext cx="576720" cy="371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DF7D64-5C0C-4222-9DC9-BF45367B68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20919" y="5002198"/>
                  <a:ext cx="594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DEFC7E-AE8F-4085-BB31-4265AAB91756}"/>
                    </a:ext>
                  </a:extLst>
                </p14:cNvPr>
                <p14:cNvContentPartPr/>
                <p14:nvPr/>
              </p14:nvContentPartPr>
              <p14:xfrm>
                <a:off x="5275519" y="5357518"/>
                <a:ext cx="171000" cy="174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DEFC7E-AE8F-4085-BB31-4265AAB917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66879" y="5348878"/>
                  <a:ext cx="188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2FC3D13-B33B-4FE2-A9B3-8AAD4F10D5F6}"/>
                    </a:ext>
                  </a:extLst>
                </p14:cNvPr>
                <p14:cNvContentPartPr/>
                <p14:nvPr/>
              </p14:nvContentPartPr>
              <p14:xfrm>
                <a:off x="5274079" y="5308558"/>
                <a:ext cx="189000" cy="236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2FC3D13-B33B-4FE2-A9B3-8AAD4F10D5F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65439" y="5299558"/>
                  <a:ext cx="206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D940A2A-C94A-48C5-8AD2-B58DACC59C5E}"/>
                    </a:ext>
                  </a:extLst>
                </p14:cNvPr>
                <p14:cNvContentPartPr/>
                <p14:nvPr/>
              </p14:nvContentPartPr>
              <p14:xfrm>
                <a:off x="5575039" y="5527438"/>
                <a:ext cx="209520" cy="14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D940A2A-C94A-48C5-8AD2-B58DACC59C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66399" y="5518438"/>
                  <a:ext cx="22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157F8C-8DEA-45E0-A126-1BE3A5EC5DE0}"/>
                    </a:ext>
                  </a:extLst>
                </p14:cNvPr>
                <p14:cNvContentPartPr/>
                <p14:nvPr/>
              </p14:nvContentPartPr>
              <p14:xfrm>
                <a:off x="5613559" y="4898518"/>
                <a:ext cx="163800" cy="101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157F8C-8DEA-45E0-A126-1BE3A5EC5D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04559" y="4889518"/>
                  <a:ext cx="181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4E91C16-6705-4388-A5EA-120A47A295F2}"/>
                    </a:ext>
                  </a:extLst>
                </p14:cNvPr>
                <p14:cNvContentPartPr/>
                <p14:nvPr/>
              </p14:nvContentPartPr>
              <p14:xfrm>
                <a:off x="5764399" y="5209558"/>
                <a:ext cx="324000" cy="44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4E91C16-6705-4388-A5EA-120A47A295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55399" y="5200918"/>
                  <a:ext cx="341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5707F7C-DD3A-4C3E-86DD-1EF4A00BC2AA}"/>
                    </a:ext>
                  </a:extLst>
                </p14:cNvPr>
                <p14:cNvContentPartPr/>
                <p14:nvPr/>
              </p14:nvContentPartPr>
              <p14:xfrm>
                <a:off x="5878159" y="5136478"/>
                <a:ext cx="59400" cy="211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5707F7C-DD3A-4C3E-86DD-1EF4A00BC2A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69159" y="5127478"/>
                  <a:ext cx="770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BD21784-488C-4821-9395-404AD59CCA08}"/>
              </a:ext>
            </a:extLst>
          </p:cNvPr>
          <p:cNvGrpSpPr/>
          <p:nvPr/>
        </p:nvGrpSpPr>
        <p:grpSpPr>
          <a:xfrm>
            <a:off x="6475039" y="4860358"/>
            <a:ext cx="2017440" cy="691200"/>
            <a:chOff x="6475039" y="4860358"/>
            <a:chExt cx="201744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53E8B5-8182-492C-B0BC-4A571525D5CC}"/>
                    </a:ext>
                  </a:extLst>
                </p14:cNvPr>
                <p14:cNvContentPartPr/>
                <p14:nvPr/>
              </p14:nvContentPartPr>
              <p14:xfrm>
                <a:off x="6475039" y="5224318"/>
                <a:ext cx="34200" cy="28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53E8B5-8182-492C-B0BC-4A571525D5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66399" y="5215678"/>
                  <a:ext cx="51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CFB9BF-BF80-4C42-9BF5-5386AB460218}"/>
                    </a:ext>
                  </a:extLst>
                </p14:cNvPr>
                <p14:cNvContentPartPr/>
                <p14:nvPr/>
              </p14:nvContentPartPr>
              <p14:xfrm>
                <a:off x="6606439" y="5259958"/>
                <a:ext cx="60480" cy="11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CFB9BF-BF80-4C42-9BF5-5386AB4602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97439" y="5250958"/>
                  <a:ext cx="78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3F4D74-208D-49E3-A081-04B6FE93DFC6}"/>
                    </a:ext>
                  </a:extLst>
                </p14:cNvPr>
                <p14:cNvContentPartPr/>
                <p14:nvPr/>
              </p14:nvContentPartPr>
              <p14:xfrm>
                <a:off x="6898039" y="5278678"/>
                <a:ext cx="31680" cy="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3F4D74-208D-49E3-A081-04B6FE93DFC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89039" y="5269678"/>
                  <a:ext cx="49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4AA928-FF4C-45E5-BA7F-43A3FE80AABC}"/>
                    </a:ext>
                  </a:extLst>
                </p14:cNvPr>
                <p14:cNvContentPartPr/>
                <p14:nvPr/>
              </p14:nvContentPartPr>
              <p14:xfrm>
                <a:off x="7153639" y="5205958"/>
                <a:ext cx="326160" cy="4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4AA928-FF4C-45E5-BA7F-43A3FE80AA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44999" y="5196958"/>
                  <a:ext cx="343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D32DE3-9CDC-4ED0-86B8-B803F45C0AB8}"/>
                    </a:ext>
                  </a:extLst>
                </p14:cNvPr>
                <p14:cNvContentPartPr/>
                <p14:nvPr/>
              </p14:nvContentPartPr>
              <p14:xfrm>
                <a:off x="7313119" y="5105878"/>
                <a:ext cx="84600" cy="200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D32DE3-9CDC-4ED0-86B8-B803F45C0AB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04479" y="5096878"/>
                  <a:ext cx="102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17370D9-C2EC-43E9-A5E0-96AA91DA57EA}"/>
                    </a:ext>
                  </a:extLst>
                </p14:cNvPr>
                <p14:cNvContentPartPr/>
                <p14:nvPr/>
              </p14:nvContentPartPr>
              <p14:xfrm>
                <a:off x="7591399" y="5034238"/>
                <a:ext cx="610920" cy="355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17370D9-C2EC-43E9-A5E0-96AA91DA57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82759" y="5025598"/>
                  <a:ext cx="628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7A66C2-94D4-47EA-A5AD-22AA0F7FE889}"/>
                    </a:ext>
                  </a:extLst>
                </p14:cNvPr>
                <p14:cNvContentPartPr/>
                <p14:nvPr/>
              </p14:nvContentPartPr>
              <p14:xfrm>
                <a:off x="8334079" y="4860358"/>
                <a:ext cx="158400" cy="157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7A66C2-94D4-47EA-A5AD-22AA0F7FE8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25439" y="4851358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5E1B17F-4E1E-4FBD-B03F-03D3A931E745}"/>
                    </a:ext>
                  </a:extLst>
                </p14:cNvPr>
                <p14:cNvContentPartPr/>
                <p14:nvPr/>
              </p14:nvContentPartPr>
              <p14:xfrm>
                <a:off x="8043199" y="5330158"/>
                <a:ext cx="199440" cy="160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5E1B17F-4E1E-4FBD-B03F-03D3A931E74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34559" y="5321518"/>
                  <a:ext cx="217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F05C05A-B5BC-4D46-8E5B-496A164A2B85}"/>
                    </a:ext>
                  </a:extLst>
                </p14:cNvPr>
                <p14:cNvContentPartPr/>
                <p14:nvPr/>
              </p14:nvContentPartPr>
              <p14:xfrm>
                <a:off x="8065159" y="5280478"/>
                <a:ext cx="155880" cy="191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F05C05A-B5BC-4D46-8E5B-496A164A2B8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56159" y="5271838"/>
                  <a:ext cx="173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807F5D7-7FB4-4C21-870D-0EA5A66552C9}"/>
                    </a:ext>
                  </a:extLst>
                </p14:cNvPr>
                <p14:cNvContentPartPr/>
                <p14:nvPr/>
              </p14:nvContentPartPr>
              <p14:xfrm>
                <a:off x="8273599" y="5460478"/>
                <a:ext cx="192960" cy="9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807F5D7-7FB4-4C21-870D-0EA5A66552C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64599" y="5451478"/>
                  <a:ext cx="2106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C7D1ED6-D68E-4A08-8978-439904DD1CC4}"/>
                  </a:ext>
                </a:extLst>
              </p14:cNvPr>
              <p14:cNvContentPartPr/>
              <p14:nvPr/>
            </p14:nvContentPartPr>
            <p14:xfrm>
              <a:off x="8734759" y="4893838"/>
              <a:ext cx="390600" cy="581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C7D1ED6-D68E-4A08-8978-439904DD1CC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725759" y="4885198"/>
                <a:ext cx="408240" cy="59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FFCEDDD-0E3E-49A3-B491-0E88E9577577}"/>
              </a:ext>
            </a:extLst>
          </p:cNvPr>
          <p:cNvGrpSpPr/>
          <p:nvPr/>
        </p:nvGrpSpPr>
        <p:grpSpPr>
          <a:xfrm>
            <a:off x="1719799" y="6195598"/>
            <a:ext cx="237600" cy="134280"/>
            <a:chOff x="1719799" y="6195598"/>
            <a:chExt cx="2376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DA1A268-7F8D-48D4-BF59-A6CC43A85122}"/>
                    </a:ext>
                  </a:extLst>
                </p14:cNvPr>
                <p14:cNvContentPartPr/>
                <p14:nvPr/>
              </p14:nvContentPartPr>
              <p14:xfrm>
                <a:off x="1729159" y="6195598"/>
                <a:ext cx="172080" cy="48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DA1A268-7F8D-48D4-BF59-A6CC43A8512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20519" y="6186958"/>
                  <a:ext cx="189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4501332-5408-4A8C-AC42-96A41675486A}"/>
                    </a:ext>
                  </a:extLst>
                </p14:cNvPr>
                <p14:cNvContentPartPr/>
                <p14:nvPr/>
              </p14:nvContentPartPr>
              <p14:xfrm>
                <a:off x="1719799" y="6275878"/>
                <a:ext cx="237600" cy="54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4501332-5408-4A8C-AC42-96A41675486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0799" y="6267238"/>
                  <a:ext cx="255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D9A42F3-33DF-44A3-AAFB-F175A8BA5B45}"/>
              </a:ext>
            </a:extLst>
          </p:cNvPr>
          <p:cNvGrpSpPr/>
          <p:nvPr/>
        </p:nvGrpSpPr>
        <p:grpSpPr>
          <a:xfrm>
            <a:off x="2489479" y="5910478"/>
            <a:ext cx="648000" cy="675720"/>
            <a:chOff x="2489479" y="5910478"/>
            <a:chExt cx="64800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F10AC42-B23C-4003-B70D-70E5528A350A}"/>
                    </a:ext>
                  </a:extLst>
                </p14:cNvPr>
                <p14:cNvContentPartPr/>
                <p14:nvPr/>
              </p14:nvContentPartPr>
              <p14:xfrm>
                <a:off x="2755519" y="5910478"/>
                <a:ext cx="78120" cy="241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F10AC42-B23C-4003-B70D-70E5528A35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46879" y="5901838"/>
                  <a:ext cx="95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A71F7E-C7F0-4107-A3F3-C320FDD9FA64}"/>
                    </a:ext>
                  </a:extLst>
                </p14:cNvPr>
                <p14:cNvContentPartPr/>
                <p14:nvPr/>
              </p14:nvContentPartPr>
              <p14:xfrm>
                <a:off x="2489479" y="6171838"/>
                <a:ext cx="499680" cy="107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A71F7E-C7F0-4107-A3F3-C320FDD9FA6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80839" y="6163198"/>
                  <a:ext cx="517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5EF942C-4020-4DFA-B7FC-3425F6965622}"/>
                    </a:ext>
                  </a:extLst>
                </p14:cNvPr>
                <p14:cNvContentPartPr/>
                <p14:nvPr/>
              </p14:nvContentPartPr>
              <p14:xfrm>
                <a:off x="2598919" y="6402598"/>
                <a:ext cx="188640" cy="183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5EF942C-4020-4DFA-B7FC-3425F69656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89919" y="6393958"/>
                  <a:ext cx="206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01B4F6A-1AA8-41E6-9D2B-EA44101E18C5}"/>
                    </a:ext>
                  </a:extLst>
                </p14:cNvPr>
                <p14:cNvContentPartPr/>
                <p14:nvPr/>
              </p14:nvContentPartPr>
              <p14:xfrm>
                <a:off x="2949919" y="6281638"/>
                <a:ext cx="187560" cy="157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01B4F6A-1AA8-41E6-9D2B-EA44101E18C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40919" y="6272998"/>
                  <a:ext cx="2052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83F88AA-F193-4849-8102-F6C5E00F3609}"/>
              </a:ext>
            </a:extLst>
          </p:cNvPr>
          <p:cNvGrpSpPr/>
          <p:nvPr/>
        </p:nvGrpSpPr>
        <p:grpSpPr>
          <a:xfrm>
            <a:off x="3283639" y="5753878"/>
            <a:ext cx="1444320" cy="419760"/>
            <a:chOff x="3283639" y="5753878"/>
            <a:chExt cx="14443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26B58B-0014-4C3A-95E3-4F07B0F0FD3C}"/>
                    </a:ext>
                  </a:extLst>
                </p14:cNvPr>
                <p14:cNvContentPartPr/>
                <p14:nvPr/>
              </p14:nvContentPartPr>
              <p14:xfrm>
                <a:off x="3283639" y="6132598"/>
                <a:ext cx="37440" cy="41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26B58B-0014-4C3A-95E3-4F07B0F0FD3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74639" y="6123598"/>
                  <a:ext cx="55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2D8A4A8-7F7F-407D-BD81-7E5AC54992CE}"/>
                    </a:ext>
                  </a:extLst>
                </p14:cNvPr>
                <p14:cNvContentPartPr/>
                <p14:nvPr/>
              </p14:nvContentPartPr>
              <p14:xfrm>
                <a:off x="3470479" y="5895358"/>
                <a:ext cx="380520" cy="268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2D8A4A8-7F7F-407D-BD81-7E5AC54992C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61479" y="5886358"/>
                  <a:ext cx="398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C6A31B9-F401-4F7D-9867-B3CBC6A21B4D}"/>
                    </a:ext>
                  </a:extLst>
                </p14:cNvPr>
                <p14:cNvContentPartPr/>
                <p14:nvPr/>
              </p14:nvContentPartPr>
              <p14:xfrm>
                <a:off x="3863959" y="5818678"/>
                <a:ext cx="543240" cy="28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C6A31B9-F401-4F7D-9867-B3CBC6A21B4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55319" y="5810038"/>
                  <a:ext cx="560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51311ED-6FA0-485C-B156-15EE5BB8126A}"/>
                    </a:ext>
                  </a:extLst>
                </p14:cNvPr>
                <p14:cNvContentPartPr/>
                <p14:nvPr/>
              </p14:nvContentPartPr>
              <p14:xfrm>
                <a:off x="4521319" y="5753878"/>
                <a:ext cx="206640" cy="129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51311ED-6FA0-485C-B156-15EE5BB812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2679" y="5745238"/>
                  <a:ext cx="2242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EA2B75C-3E62-4DE9-A922-2049FDCD67BA}"/>
              </a:ext>
            </a:extLst>
          </p:cNvPr>
          <p:cNvGrpSpPr/>
          <p:nvPr/>
        </p:nvGrpSpPr>
        <p:grpSpPr>
          <a:xfrm>
            <a:off x="4838479" y="5980318"/>
            <a:ext cx="304560" cy="99720"/>
            <a:chOff x="4838479" y="5980318"/>
            <a:chExt cx="3045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1FD79A9-297F-4F00-BD9C-AB4CA74B3511}"/>
                    </a:ext>
                  </a:extLst>
                </p14:cNvPr>
                <p14:cNvContentPartPr/>
                <p14:nvPr/>
              </p14:nvContentPartPr>
              <p14:xfrm>
                <a:off x="4838479" y="5980318"/>
                <a:ext cx="182880" cy="2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1FD79A9-297F-4F00-BD9C-AB4CA74B351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29839" y="5971678"/>
                  <a:ext cx="20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B20AE6A-D9D8-4898-B452-66780F1F7D00}"/>
                    </a:ext>
                  </a:extLst>
                </p14:cNvPr>
                <p14:cNvContentPartPr/>
                <p14:nvPr/>
              </p14:nvContentPartPr>
              <p14:xfrm>
                <a:off x="4860799" y="6040078"/>
                <a:ext cx="282240" cy="39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B20AE6A-D9D8-4898-B452-66780F1F7D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2159" y="6031078"/>
                  <a:ext cx="2998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79F3793-AAD0-45DE-8B63-6CAC225D4D33}"/>
              </a:ext>
            </a:extLst>
          </p:cNvPr>
          <p:cNvGrpSpPr/>
          <p:nvPr/>
        </p:nvGrpSpPr>
        <p:grpSpPr>
          <a:xfrm>
            <a:off x="5566759" y="5728678"/>
            <a:ext cx="1063800" cy="588600"/>
            <a:chOff x="5566759" y="5728678"/>
            <a:chExt cx="106380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FC7A684-8718-4DF5-86A4-50343DEC51C1}"/>
                    </a:ext>
                  </a:extLst>
                </p14:cNvPr>
                <p14:cNvContentPartPr/>
                <p14:nvPr/>
              </p14:nvContentPartPr>
              <p14:xfrm>
                <a:off x="5566759" y="5862598"/>
                <a:ext cx="639000" cy="294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FC7A684-8718-4DF5-86A4-50343DEC51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57759" y="5853958"/>
                  <a:ext cx="656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E140F2C-E338-4978-9551-A5945AF07546}"/>
                    </a:ext>
                  </a:extLst>
                </p14:cNvPr>
                <p14:cNvContentPartPr/>
                <p14:nvPr/>
              </p14:nvContentPartPr>
              <p14:xfrm>
                <a:off x="6333559" y="5728678"/>
                <a:ext cx="297000" cy="197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E140F2C-E338-4978-9551-A5945AF0754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24559" y="5720038"/>
                  <a:ext cx="314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B70A28B-4F4C-4DEC-B0CE-94CF14B7FC07}"/>
                    </a:ext>
                  </a:extLst>
                </p14:cNvPr>
                <p14:cNvContentPartPr/>
                <p14:nvPr/>
              </p14:nvContentPartPr>
              <p14:xfrm>
                <a:off x="5585839" y="6228358"/>
                <a:ext cx="702000" cy="88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B70A28B-4F4C-4DEC-B0CE-94CF14B7FC0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77199" y="6219358"/>
                  <a:ext cx="7196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CE4A476-9B98-4C23-A5F2-72C8E7BB7D47}"/>
                  </a:ext>
                </a:extLst>
              </p14:cNvPr>
              <p14:cNvContentPartPr/>
              <p14:nvPr/>
            </p14:nvContentPartPr>
            <p14:xfrm>
              <a:off x="5789599" y="6451558"/>
              <a:ext cx="474840" cy="2271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CE4A476-9B98-4C23-A5F2-72C8E7BB7D4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780599" y="6442918"/>
                <a:ext cx="49248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E67AD7C-CD2D-4571-BA6F-EA2C5EAA1207}"/>
              </a:ext>
            </a:extLst>
          </p:cNvPr>
          <p:cNvGrpSpPr/>
          <p:nvPr/>
        </p:nvGrpSpPr>
        <p:grpSpPr>
          <a:xfrm>
            <a:off x="4312879" y="975238"/>
            <a:ext cx="512640" cy="242280"/>
            <a:chOff x="4312879" y="975238"/>
            <a:chExt cx="51264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73B2998-1DE8-4CF4-A810-0E8E60AED167}"/>
                    </a:ext>
                  </a:extLst>
                </p14:cNvPr>
                <p14:cNvContentPartPr/>
                <p14:nvPr/>
              </p14:nvContentPartPr>
              <p14:xfrm>
                <a:off x="4312879" y="975238"/>
                <a:ext cx="512640" cy="90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73B2998-1DE8-4CF4-A810-0E8E60AED16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04239" y="966238"/>
                  <a:ext cx="530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A11831-0D16-47CF-91A0-5A89A3276EC5}"/>
                    </a:ext>
                  </a:extLst>
                </p14:cNvPr>
                <p14:cNvContentPartPr/>
                <p14:nvPr/>
              </p14:nvContentPartPr>
              <p14:xfrm>
                <a:off x="4385599" y="1096198"/>
                <a:ext cx="240120" cy="42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A11831-0D16-47CF-91A0-5A89A3276E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76959" y="1087558"/>
                  <a:ext cx="257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D25F475-9188-4548-B6AA-FE2BABE3264B}"/>
                    </a:ext>
                  </a:extLst>
                </p14:cNvPr>
                <p14:cNvContentPartPr/>
                <p14:nvPr/>
              </p14:nvContentPartPr>
              <p14:xfrm>
                <a:off x="4442839" y="1099078"/>
                <a:ext cx="330120" cy="118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D25F475-9188-4548-B6AA-FE2BABE326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34199" y="1090078"/>
                  <a:ext cx="34776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AE10E8D-F914-495F-A4F4-510ACA6F0C6B}"/>
                  </a:ext>
                </a:extLst>
              </p14:cNvPr>
              <p14:cNvContentPartPr/>
              <p14:nvPr/>
            </p14:nvContentPartPr>
            <p14:xfrm>
              <a:off x="6874999" y="6225838"/>
              <a:ext cx="107280" cy="2667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AE10E8D-F914-495F-A4F4-510ACA6F0C6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865999" y="6216838"/>
                <a:ext cx="12492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36B0EB0-AEA8-46B0-9700-25EF9B518EE1}"/>
              </a:ext>
            </a:extLst>
          </p:cNvPr>
          <p:cNvGrpSpPr/>
          <p:nvPr/>
        </p:nvGrpSpPr>
        <p:grpSpPr>
          <a:xfrm>
            <a:off x="7303039" y="5875558"/>
            <a:ext cx="951120" cy="550800"/>
            <a:chOff x="7303039" y="5875558"/>
            <a:chExt cx="9511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675BCE-24B9-4345-942C-5AED9CF2BB46}"/>
                    </a:ext>
                  </a:extLst>
                </p14:cNvPr>
                <p14:cNvContentPartPr/>
                <p14:nvPr/>
              </p14:nvContentPartPr>
              <p14:xfrm>
                <a:off x="7303039" y="5875558"/>
                <a:ext cx="575280" cy="380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675BCE-24B9-4345-942C-5AED9CF2BB4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94399" y="5866558"/>
                  <a:ext cx="592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9999945-A8A7-4114-B226-5A29CFABA6E0}"/>
                    </a:ext>
                  </a:extLst>
                </p14:cNvPr>
                <p14:cNvContentPartPr/>
                <p14:nvPr/>
              </p14:nvContentPartPr>
              <p14:xfrm>
                <a:off x="7647919" y="6182278"/>
                <a:ext cx="193680" cy="218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9999945-A8A7-4114-B226-5A29CFABA6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38919" y="6173638"/>
                  <a:ext cx="211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42FA4D7-FD1C-4739-8842-1054B15084F0}"/>
                    </a:ext>
                  </a:extLst>
                </p14:cNvPr>
                <p14:cNvContentPartPr/>
                <p14:nvPr/>
              </p14:nvContentPartPr>
              <p14:xfrm>
                <a:off x="7646119" y="6198838"/>
                <a:ext cx="156600" cy="227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42FA4D7-FD1C-4739-8842-1054B15084F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37119" y="6189838"/>
                  <a:ext cx="174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5AA98A5-9C12-4D78-A60A-9DD52AD9528D}"/>
                    </a:ext>
                  </a:extLst>
                </p14:cNvPr>
                <p14:cNvContentPartPr/>
                <p14:nvPr/>
              </p14:nvContentPartPr>
              <p14:xfrm>
                <a:off x="7589239" y="6072118"/>
                <a:ext cx="261360" cy="55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5AA98A5-9C12-4D78-A60A-9DD52AD9528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80599" y="6063118"/>
                  <a:ext cx="279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346F5C-F833-482F-9B88-CE2BD2E17581}"/>
                    </a:ext>
                  </a:extLst>
                </p14:cNvPr>
                <p14:cNvContentPartPr/>
                <p14:nvPr/>
              </p14:nvContentPartPr>
              <p14:xfrm>
                <a:off x="8041399" y="6072118"/>
                <a:ext cx="154080" cy="30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346F5C-F833-482F-9B88-CE2BD2E1758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32759" y="6063478"/>
                  <a:ext cx="171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E5C4B5-83D3-4AD9-B796-B0365386C550}"/>
                    </a:ext>
                  </a:extLst>
                </p14:cNvPr>
                <p14:cNvContentPartPr/>
                <p14:nvPr/>
              </p14:nvContentPartPr>
              <p14:xfrm>
                <a:off x="8037079" y="6181558"/>
                <a:ext cx="217080" cy="51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E5C4B5-83D3-4AD9-B796-B0365386C5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28079" y="6172918"/>
                  <a:ext cx="2347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04932BB-3DC0-4C60-A776-F9ADF0296398}"/>
              </a:ext>
            </a:extLst>
          </p:cNvPr>
          <p:cNvGrpSpPr/>
          <p:nvPr/>
        </p:nvGrpSpPr>
        <p:grpSpPr>
          <a:xfrm>
            <a:off x="8598319" y="5777278"/>
            <a:ext cx="852120" cy="891720"/>
            <a:chOff x="8598319" y="5777278"/>
            <a:chExt cx="85212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0F39DEF-6C52-4412-A96C-729EB3705092}"/>
                    </a:ext>
                  </a:extLst>
                </p14:cNvPr>
                <p14:cNvContentPartPr/>
                <p14:nvPr/>
              </p14:nvContentPartPr>
              <p14:xfrm>
                <a:off x="8679679" y="5777278"/>
                <a:ext cx="523080" cy="316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0F39DEF-6C52-4412-A96C-729EB370509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71039" y="5768638"/>
                  <a:ext cx="540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9E8C80-1529-4B4F-B2B8-F6BCB7DB990D}"/>
                    </a:ext>
                  </a:extLst>
                </p14:cNvPr>
                <p14:cNvContentPartPr/>
                <p14:nvPr/>
              </p14:nvContentPartPr>
              <p14:xfrm>
                <a:off x="8598319" y="6118558"/>
                <a:ext cx="603000" cy="123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E9E8C80-1529-4B4F-B2B8-F6BCB7DB99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89319" y="6109918"/>
                  <a:ext cx="62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4F815BD-7AB9-411C-9B41-73C21723C906}"/>
                    </a:ext>
                  </a:extLst>
                </p14:cNvPr>
                <p14:cNvContentPartPr/>
                <p14:nvPr/>
              </p14:nvContentPartPr>
              <p14:xfrm>
                <a:off x="8717479" y="6214678"/>
                <a:ext cx="586440" cy="454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4F815BD-7AB9-411C-9B41-73C21723C90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08479" y="6206038"/>
                  <a:ext cx="6040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0D101FC-2A28-44F2-A684-0C4E0014B6CC}"/>
                    </a:ext>
                  </a:extLst>
                </p14:cNvPr>
                <p14:cNvContentPartPr/>
                <p14:nvPr/>
              </p14:nvContentPartPr>
              <p14:xfrm>
                <a:off x="8953999" y="6413758"/>
                <a:ext cx="496440" cy="184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0D101FC-2A28-44F2-A684-0C4E0014B6C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45359" y="6405118"/>
                  <a:ext cx="5140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55C9018-36CC-4AC0-B19D-AA08E7E225FF}"/>
                  </a:ext>
                </a:extLst>
              </p14:cNvPr>
              <p14:cNvContentPartPr/>
              <p14:nvPr/>
            </p14:nvContentPartPr>
            <p14:xfrm>
              <a:off x="4831279" y="6439678"/>
              <a:ext cx="442800" cy="239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55C9018-36CC-4AC0-B19D-AA08E7E225F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822639" y="6430678"/>
                <a:ext cx="46044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C6B5BF-69D9-46B2-9C81-782B5FA0FD02}"/>
              </a:ext>
            </a:extLst>
          </p:cNvPr>
          <p:cNvGrpSpPr/>
          <p:nvPr/>
        </p:nvGrpSpPr>
        <p:grpSpPr>
          <a:xfrm>
            <a:off x="8452159" y="378358"/>
            <a:ext cx="485280" cy="218520"/>
            <a:chOff x="8452159" y="378358"/>
            <a:chExt cx="48528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C29344-4219-4FBB-9FC3-D1032A0A8AC1}"/>
                    </a:ext>
                  </a:extLst>
                </p14:cNvPr>
                <p14:cNvContentPartPr/>
                <p14:nvPr/>
              </p14:nvContentPartPr>
              <p14:xfrm>
                <a:off x="8481319" y="474838"/>
                <a:ext cx="456120" cy="40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C29344-4219-4FBB-9FC3-D1032A0A8A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72679" y="466198"/>
                  <a:ext cx="473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108AC84-B987-4209-A779-E0AD60E8C6A2}"/>
                    </a:ext>
                  </a:extLst>
                </p14:cNvPr>
                <p14:cNvContentPartPr/>
                <p14:nvPr/>
              </p14:nvContentPartPr>
              <p14:xfrm>
                <a:off x="8452159" y="378358"/>
                <a:ext cx="216720" cy="21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108AC84-B987-4209-A779-E0AD60E8C6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43159" y="369718"/>
                  <a:ext cx="23436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A54E9D2-7402-4D9A-B0A7-934A9C02D39A}"/>
                  </a:ext>
                </a:extLst>
              </p14:cNvPr>
              <p14:cNvContentPartPr/>
              <p14:nvPr/>
            </p14:nvContentPartPr>
            <p14:xfrm>
              <a:off x="3892759" y="2762278"/>
              <a:ext cx="204480" cy="37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A54E9D2-7402-4D9A-B0A7-934A9C02D39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883759" y="2753638"/>
                <a:ext cx="222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B70D775-022A-47B8-B01D-9DE19777247E}"/>
                  </a:ext>
                </a:extLst>
              </p14:cNvPr>
              <p14:cNvContentPartPr/>
              <p14:nvPr/>
            </p14:nvContentPartPr>
            <p14:xfrm>
              <a:off x="5671519" y="2695678"/>
              <a:ext cx="272160" cy="66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B70D775-022A-47B8-B01D-9DE19777247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662519" y="2686678"/>
                <a:ext cx="289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74F4B56-48FC-4CE4-B16F-B292098B366B}"/>
                  </a:ext>
                </a:extLst>
              </p14:cNvPr>
              <p14:cNvContentPartPr/>
              <p14:nvPr/>
            </p14:nvContentPartPr>
            <p14:xfrm>
              <a:off x="9073519" y="2603158"/>
              <a:ext cx="339120" cy="266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74F4B56-48FC-4CE4-B16F-B292098B366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64519" y="2594158"/>
                <a:ext cx="356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E316493-B1A1-465A-86D1-879F61DE175F}"/>
                  </a:ext>
                </a:extLst>
              </p14:cNvPr>
              <p14:cNvContentPartPr/>
              <p14:nvPr/>
            </p14:nvContentPartPr>
            <p14:xfrm>
              <a:off x="5328439" y="4408558"/>
              <a:ext cx="390600" cy="66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E316493-B1A1-465A-86D1-879F61DE175F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319799" y="4399918"/>
                <a:ext cx="4082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78E3FA8-5391-4870-8B2E-741776952143}"/>
              </a:ext>
            </a:extLst>
          </p:cNvPr>
          <p:cNvGrpSpPr/>
          <p:nvPr/>
        </p:nvGrpSpPr>
        <p:grpSpPr>
          <a:xfrm>
            <a:off x="5455879" y="4577758"/>
            <a:ext cx="186840" cy="133560"/>
            <a:chOff x="5455879" y="4577758"/>
            <a:chExt cx="18684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6129DFD-1035-4320-81AE-A829CFCF29E1}"/>
                    </a:ext>
                  </a:extLst>
                </p14:cNvPr>
                <p14:cNvContentPartPr/>
                <p14:nvPr/>
              </p14:nvContentPartPr>
              <p14:xfrm>
                <a:off x="5455879" y="4577758"/>
                <a:ext cx="186840" cy="40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6129DFD-1035-4320-81AE-A829CFCF29E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46879" y="4568758"/>
                  <a:ext cx="204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581E77A-0AF5-4AAE-8180-E9024490CB7B}"/>
                    </a:ext>
                  </a:extLst>
                </p14:cNvPr>
                <p14:cNvContentPartPr/>
                <p14:nvPr/>
              </p14:nvContentPartPr>
              <p14:xfrm>
                <a:off x="5532919" y="4666678"/>
                <a:ext cx="98640" cy="44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581E77A-0AF5-4AAE-8180-E9024490CB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24279" y="4657678"/>
                  <a:ext cx="11628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51408D-B691-48B0-8B44-2A0F89D9B386}"/>
                  </a:ext>
                </a:extLst>
              </p14:cNvPr>
              <p14:cNvContentPartPr/>
              <p14:nvPr/>
            </p14:nvContentPartPr>
            <p14:xfrm>
              <a:off x="2409199" y="6723718"/>
              <a:ext cx="369000" cy="784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51408D-B691-48B0-8B44-2A0F89D9B38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400559" y="6714718"/>
                <a:ext cx="3866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92F1D0D-F2E0-4057-92B3-825534068149}"/>
                  </a:ext>
                </a:extLst>
              </p14:cNvPr>
              <p14:cNvContentPartPr/>
              <p14:nvPr/>
            </p14:nvContentPartPr>
            <p14:xfrm>
              <a:off x="2334679" y="5892838"/>
              <a:ext cx="329400" cy="774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92F1D0D-F2E0-4057-92B3-82553406814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325679" y="5883838"/>
                <a:ext cx="34704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2F9A43A-D446-4067-BE3B-A959FCB9353F}"/>
              </a:ext>
            </a:extLst>
          </p:cNvPr>
          <p:cNvGrpSpPr/>
          <p:nvPr/>
        </p:nvGrpSpPr>
        <p:grpSpPr>
          <a:xfrm>
            <a:off x="9527479" y="4941718"/>
            <a:ext cx="509400" cy="179640"/>
            <a:chOff x="9527479" y="4941718"/>
            <a:chExt cx="50940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A758EEC-09EC-44E3-8FBB-4A3D6549B66C}"/>
                    </a:ext>
                  </a:extLst>
                </p14:cNvPr>
                <p14:cNvContentPartPr/>
                <p14:nvPr/>
              </p14:nvContentPartPr>
              <p14:xfrm>
                <a:off x="9538279" y="5029198"/>
                <a:ext cx="498600" cy="45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A758EEC-09EC-44E3-8FBB-4A3D6549B66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29639" y="5020198"/>
                  <a:ext cx="516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B11B745-5702-49D3-95FD-51315CDFA0F0}"/>
                    </a:ext>
                  </a:extLst>
                </p14:cNvPr>
                <p14:cNvContentPartPr/>
                <p14:nvPr/>
              </p14:nvContentPartPr>
              <p14:xfrm>
                <a:off x="9527479" y="4941718"/>
                <a:ext cx="267120" cy="179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B11B745-5702-49D3-95FD-51315CDFA0F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518479" y="4933078"/>
                  <a:ext cx="2847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49D0FE1-9BB0-4356-ACCF-30C3385D5EAD}"/>
              </a:ext>
            </a:extLst>
          </p:cNvPr>
          <p:cNvGrpSpPr/>
          <p:nvPr/>
        </p:nvGrpSpPr>
        <p:grpSpPr>
          <a:xfrm>
            <a:off x="4355719" y="929518"/>
            <a:ext cx="667440" cy="210240"/>
            <a:chOff x="4355719" y="929518"/>
            <a:chExt cx="66744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E16CA6-D511-4250-BA88-404AD30AA610}"/>
                    </a:ext>
                  </a:extLst>
                </p14:cNvPr>
                <p14:cNvContentPartPr/>
                <p14:nvPr/>
              </p14:nvContentPartPr>
              <p14:xfrm>
                <a:off x="4355719" y="1029238"/>
                <a:ext cx="609120" cy="55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E16CA6-D511-4250-BA88-404AD30AA61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46719" y="1020238"/>
                  <a:ext cx="626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F050EDD-EBB8-4684-8E11-9FED226C690D}"/>
                    </a:ext>
                  </a:extLst>
                </p14:cNvPr>
                <p14:cNvContentPartPr/>
                <p14:nvPr/>
              </p14:nvContentPartPr>
              <p14:xfrm>
                <a:off x="4370839" y="929518"/>
                <a:ext cx="636120" cy="96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F050EDD-EBB8-4684-8E11-9FED226C690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62199" y="920878"/>
                  <a:ext cx="653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2534EFD-F22E-448F-B825-C6B5901FE127}"/>
                    </a:ext>
                  </a:extLst>
                </p14:cNvPr>
                <p14:cNvContentPartPr/>
                <p14:nvPr/>
              </p14:nvContentPartPr>
              <p14:xfrm>
                <a:off x="4448959" y="1069198"/>
                <a:ext cx="574200" cy="70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2534EFD-F22E-448F-B825-C6B5901FE1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439959" y="1060198"/>
                  <a:ext cx="5918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E9C4084-5540-4BA4-A77A-9857F67281BC}"/>
              </a:ext>
            </a:extLst>
          </p:cNvPr>
          <p:cNvGrpSpPr/>
          <p:nvPr/>
        </p:nvGrpSpPr>
        <p:grpSpPr>
          <a:xfrm>
            <a:off x="1735639" y="112012"/>
            <a:ext cx="690840" cy="910080"/>
            <a:chOff x="1735639" y="112012"/>
            <a:chExt cx="690840" cy="9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D338C1B-0256-4848-9E1D-C6F2E9091237}"/>
                    </a:ext>
                  </a:extLst>
                </p14:cNvPr>
                <p14:cNvContentPartPr/>
                <p14:nvPr/>
              </p14:nvContentPartPr>
              <p14:xfrm>
                <a:off x="1890799" y="769318"/>
                <a:ext cx="286200" cy="35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D338C1B-0256-4848-9E1D-C6F2E90912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881799" y="760318"/>
                  <a:ext cx="30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E62C9A5-3953-49A7-AC1E-3D4B7C69C7BF}"/>
                    </a:ext>
                  </a:extLst>
                </p14:cNvPr>
                <p14:cNvContentPartPr/>
                <p14:nvPr/>
              </p14:nvContentPartPr>
              <p14:xfrm>
                <a:off x="1936159" y="907558"/>
                <a:ext cx="159480" cy="33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E62C9A5-3953-49A7-AC1E-3D4B7C69C7B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27519" y="898558"/>
                  <a:ext cx="177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101D4FC-89FB-456C-821E-E37ED7E42B28}"/>
                    </a:ext>
                  </a:extLst>
                </p14:cNvPr>
                <p14:cNvContentPartPr/>
                <p14:nvPr/>
              </p14:nvContentPartPr>
              <p14:xfrm>
                <a:off x="2017159" y="1009438"/>
                <a:ext cx="99720" cy="10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101D4FC-89FB-456C-821E-E37ED7E42B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08519" y="1000798"/>
                  <a:ext cx="117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E08D3E4-9D70-435B-84B9-16234A3AED5D}"/>
                    </a:ext>
                  </a:extLst>
                </p14:cNvPr>
                <p14:cNvContentPartPr/>
                <p14:nvPr/>
              </p14:nvContentPartPr>
              <p14:xfrm>
                <a:off x="1735639" y="112012"/>
                <a:ext cx="690840" cy="910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E08D3E4-9D70-435B-84B9-16234A3AED5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26639" y="103012"/>
                  <a:ext cx="708480" cy="9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68865D5-AC6D-4597-93DC-98040D7B8D31}"/>
              </a:ext>
            </a:extLst>
          </p:cNvPr>
          <p:cNvGrpSpPr/>
          <p:nvPr/>
        </p:nvGrpSpPr>
        <p:grpSpPr>
          <a:xfrm>
            <a:off x="6152479" y="1224358"/>
            <a:ext cx="1571760" cy="484200"/>
            <a:chOff x="6152479" y="1224358"/>
            <a:chExt cx="157176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F4A804-88A1-459B-8AD3-A9928D18AF02}"/>
                    </a:ext>
                  </a:extLst>
                </p14:cNvPr>
                <p14:cNvContentPartPr/>
                <p14:nvPr/>
              </p14:nvContentPartPr>
              <p14:xfrm>
                <a:off x="6269479" y="1474558"/>
                <a:ext cx="687960" cy="89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F4A804-88A1-459B-8AD3-A9928D18AF0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60479" y="1465918"/>
                  <a:ext cx="705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4F8C4F-11B9-4A72-9364-E192475E8966}"/>
                    </a:ext>
                  </a:extLst>
                </p14:cNvPr>
                <p14:cNvContentPartPr/>
                <p14:nvPr/>
              </p14:nvContentPartPr>
              <p14:xfrm>
                <a:off x="6159319" y="1403638"/>
                <a:ext cx="268200" cy="284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4F8C4F-11B9-4A72-9364-E192475E896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50319" y="1394638"/>
                  <a:ext cx="28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4BD7A5E-BF5B-42BA-9ED0-5BD4BAB97D69}"/>
                    </a:ext>
                  </a:extLst>
                </p14:cNvPr>
                <p14:cNvContentPartPr/>
                <p14:nvPr/>
              </p14:nvContentPartPr>
              <p14:xfrm>
                <a:off x="6152479" y="1224358"/>
                <a:ext cx="347400" cy="477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4BD7A5E-BF5B-42BA-9ED0-5BD4BAB97D6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43479" y="1215358"/>
                  <a:ext cx="3650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897D819-9598-4538-9A7C-3E79290ABB04}"/>
                    </a:ext>
                  </a:extLst>
                </p14:cNvPr>
                <p14:cNvContentPartPr/>
                <p14:nvPr/>
              </p14:nvContentPartPr>
              <p14:xfrm>
                <a:off x="6161119" y="1649878"/>
                <a:ext cx="331920" cy="58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897D819-9598-4538-9A7C-3E79290ABB0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52479" y="1641238"/>
                  <a:ext cx="349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4539C62-2571-40A7-A16F-632F895DC5A1}"/>
                    </a:ext>
                  </a:extLst>
                </p14:cNvPr>
                <p14:cNvContentPartPr/>
                <p14:nvPr/>
              </p14:nvContentPartPr>
              <p14:xfrm>
                <a:off x="6178039" y="1504798"/>
                <a:ext cx="777960" cy="141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4539C62-2571-40A7-A16F-632F895DC5A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69039" y="1496158"/>
                  <a:ext cx="795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F3AD0C3-9BAF-4781-A820-666B2312A990}"/>
                    </a:ext>
                  </a:extLst>
                </p14:cNvPr>
                <p14:cNvContentPartPr/>
                <p14:nvPr/>
              </p14:nvContentPartPr>
              <p14:xfrm>
                <a:off x="6247879" y="1441492"/>
                <a:ext cx="1476360" cy="177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F3AD0C3-9BAF-4781-A820-666B2312A99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239239" y="1432492"/>
                  <a:ext cx="149400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CF62E67-DD4A-4F2B-9A97-9C1BEE6489BA}"/>
                  </a:ext>
                </a:extLst>
              </p14:cNvPr>
              <p14:cNvContentPartPr/>
              <p14:nvPr/>
            </p14:nvContentPartPr>
            <p14:xfrm>
              <a:off x="9668959" y="5600932"/>
              <a:ext cx="576720" cy="5025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CF62E67-DD4A-4F2B-9A97-9C1BEE6489BA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660319" y="5591932"/>
                <a:ext cx="594360" cy="5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13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BFA3B49-18DD-4368-970E-84D5138D984F}"/>
              </a:ext>
            </a:extLst>
          </p:cNvPr>
          <p:cNvGrpSpPr/>
          <p:nvPr/>
        </p:nvGrpSpPr>
        <p:grpSpPr>
          <a:xfrm>
            <a:off x="468439" y="184678"/>
            <a:ext cx="919440" cy="555840"/>
            <a:chOff x="468439" y="184678"/>
            <a:chExt cx="9194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43500AD-1B7B-40B5-AF6F-47D307F51F59}"/>
                    </a:ext>
                  </a:extLst>
                </p14:cNvPr>
                <p14:cNvContentPartPr/>
                <p14:nvPr/>
              </p14:nvContentPartPr>
              <p14:xfrm>
                <a:off x="468439" y="184678"/>
                <a:ext cx="569160" cy="55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43500AD-1B7B-40B5-AF6F-47D307F51F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799" y="176038"/>
                  <a:ext cx="5868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E91161-1325-400B-A89A-A781B8C10324}"/>
                    </a:ext>
                  </a:extLst>
                </p14:cNvPr>
                <p14:cNvContentPartPr/>
                <p14:nvPr/>
              </p14:nvContentPartPr>
              <p14:xfrm>
                <a:off x="614959" y="474478"/>
                <a:ext cx="233640" cy="8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E91161-1325-400B-A89A-A781B8C103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319" y="465838"/>
                  <a:ext cx="251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5143AA-8C88-44FC-9DAA-C8E444FC96D4}"/>
                    </a:ext>
                  </a:extLst>
                </p14:cNvPr>
                <p14:cNvContentPartPr/>
                <p14:nvPr/>
              </p14:nvContentPartPr>
              <p14:xfrm>
                <a:off x="976039" y="419398"/>
                <a:ext cx="248400" cy="236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5143AA-8C88-44FC-9DAA-C8E444FC96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399" y="410758"/>
                  <a:ext cx="266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E03A51-5547-43F7-9EDC-6D73E616EAC7}"/>
                    </a:ext>
                  </a:extLst>
                </p14:cNvPr>
                <p14:cNvContentPartPr/>
                <p14:nvPr/>
              </p14:nvContentPartPr>
              <p14:xfrm>
                <a:off x="985759" y="448198"/>
                <a:ext cx="198720" cy="163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E03A51-5547-43F7-9EDC-6D73E616EA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6759" y="439198"/>
                  <a:ext cx="216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14C69B-08C7-41C1-925C-088F615A50D2}"/>
                    </a:ext>
                  </a:extLst>
                </p14:cNvPr>
                <p14:cNvContentPartPr/>
                <p14:nvPr/>
              </p14:nvContentPartPr>
              <p14:xfrm>
                <a:off x="1324519" y="425158"/>
                <a:ext cx="63360" cy="19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14C69B-08C7-41C1-925C-088F615A50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5519" y="416518"/>
                  <a:ext cx="810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827B1-1BDE-4A5B-B42A-E622B4B1D5CF}"/>
              </a:ext>
            </a:extLst>
          </p:cNvPr>
          <p:cNvGrpSpPr/>
          <p:nvPr/>
        </p:nvGrpSpPr>
        <p:grpSpPr>
          <a:xfrm>
            <a:off x="1946959" y="213838"/>
            <a:ext cx="438840" cy="456480"/>
            <a:chOff x="1946959" y="213838"/>
            <a:chExt cx="4388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B3708C-D7D4-4C27-9091-E0BD82A9CD4B}"/>
                    </a:ext>
                  </a:extLst>
                </p14:cNvPr>
                <p14:cNvContentPartPr/>
                <p14:nvPr/>
              </p14:nvContentPartPr>
              <p14:xfrm>
                <a:off x="1946959" y="213838"/>
                <a:ext cx="438840" cy="45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B3708C-D7D4-4C27-9091-E0BD82A9CD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959" y="205198"/>
                  <a:ext cx="4564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9FDD3E-6517-43C7-BA5E-DF211D036FDF}"/>
                    </a:ext>
                  </a:extLst>
                </p14:cNvPr>
                <p14:cNvContentPartPr/>
                <p14:nvPr/>
              </p14:nvContentPartPr>
              <p14:xfrm>
                <a:off x="2094199" y="446758"/>
                <a:ext cx="196200" cy="8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9FDD3E-6517-43C7-BA5E-DF211D036F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5199" y="438118"/>
                  <a:ext cx="2138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CD9AB8-4248-43BD-BE81-3CA36CF2935C}"/>
              </a:ext>
            </a:extLst>
          </p:cNvPr>
          <p:cNvGrpSpPr/>
          <p:nvPr/>
        </p:nvGrpSpPr>
        <p:grpSpPr>
          <a:xfrm>
            <a:off x="2745079" y="325438"/>
            <a:ext cx="888120" cy="307800"/>
            <a:chOff x="2745079" y="325438"/>
            <a:chExt cx="8881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D40DC0-4161-4B65-BAB8-B92C9566F7C3}"/>
                    </a:ext>
                  </a:extLst>
                </p14:cNvPr>
                <p14:cNvContentPartPr/>
                <p14:nvPr/>
              </p14:nvContentPartPr>
              <p14:xfrm>
                <a:off x="2745079" y="367198"/>
                <a:ext cx="304560" cy="26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D40DC0-4161-4B65-BAB8-B92C9566F7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6439" y="358558"/>
                  <a:ext cx="322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673039-4BB6-403C-9108-F3B07EC389B9}"/>
                    </a:ext>
                  </a:extLst>
                </p14:cNvPr>
                <p14:cNvContentPartPr/>
                <p14:nvPr/>
              </p14:nvContentPartPr>
              <p14:xfrm>
                <a:off x="3056119" y="429478"/>
                <a:ext cx="118800" cy="19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673039-4BB6-403C-9108-F3B07EC389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7479" y="420838"/>
                  <a:ext cx="136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E752B2-A65A-47FB-AE3B-162DD7EABC0D}"/>
                    </a:ext>
                  </a:extLst>
                </p14:cNvPr>
                <p14:cNvContentPartPr/>
                <p14:nvPr/>
              </p14:nvContentPartPr>
              <p14:xfrm>
                <a:off x="3104359" y="325438"/>
                <a:ext cx="272520" cy="26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E752B2-A65A-47FB-AE3B-162DD7EABC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5719" y="316798"/>
                  <a:ext cx="290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B7DBC1-E8EE-4285-BFAE-F9F4B7CF9DBE}"/>
                    </a:ext>
                  </a:extLst>
                </p14:cNvPr>
                <p14:cNvContentPartPr/>
                <p14:nvPr/>
              </p14:nvContentPartPr>
              <p14:xfrm>
                <a:off x="3368959" y="332278"/>
                <a:ext cx="264240" cy="29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B7DBC1-E8EE-4285-BFAE-F9F4B7CF9D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0319" y="323278"/>
                  <a:ext cx="2818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D947B-CED5-41BA-BCEC-62C46E14E27C}"/>
              </a:ext>
            </a:extLst>
          </p:cNvPr>
          <p:cNvGrpSpPr/>
          <p:nvPr/>
        </p:nvGrpSpPr>
        <p:grpSpPr>
          <a:xfrm>
            <a:off x="3996799" y="45358"/>
            <a:ext cx="1729800" cy="592560"/>
            <a:chOff x="3996799" y="45358"/>
            <a:chExt cx="172980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3BA185-4FD8-45F6-BAE9-D1789CE8A3E9}"/>
                    </a:ext>
                  </a:extLst>
                </p14:cNvPr>
                <p14:cNvContentPartPr/>
                <p14:nvPr/>
              </p14:nvContentPartPr>
              <p14:xfrm>
                <a:off x="3996799" y="460078"/>
                <a:ext cx="150120" cy="147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3BA185-4FD8-45F6-BAE9-D1789CE8A3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8159" y="451078"/>
                  <a:ext cx="16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6C7079-C7A4-4690-9D53-7CEF0ECF7D99}"/>
                    </a:ext>
                  </a:extLst>
                </p14:cNvPr>
                <p14:cNvContentPartPr/>
                <p14:nvPr/>
              </p14:nvContentPartPr>
              <p14:xfrm>
                <a:off x="4302799" y="45358"/>
                <a:ext cx="345960" cy="59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6C7079-C7A4-4690-9D53-7CEF0ECF7D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3799" y="36358"/>
                  <a:ext cx="3636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D5A15B-8A8A-4927-8533-CFD99B163931}"/>
                    </a:ext>
                  </a:extLst>
                </p14:cNvPr>
                <p14:cNvContentPartPr/>
                <p14:nvPr/>
              </p14:nvContentPartPr>
              <p14:xfrm>
                <a:off x="4365439" y="393118"/>
                <a:ext cx="201240" cy="7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D5A15B-8A8A-4927-8533-CFD99B1639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6439" y="384478"/>
                  <a:ext cx="218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537260-B166-418E-B3B5-9BB6E5CB8EAD}"/>
                    </a:ext>
                  </a:extLst>
                </p14:cNvPr>
                <p14:cNvContentPartPr/>
                <p14:nvPr/>
              </p14:nvContentPartPr>
              <p14:xfrm>
                <a:off x="4803919" y="364678"/>
                <a:ext cx="263520" cy="22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537260-B166-418E-B3B5-9BB6E5CB8E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4919" y="355678"/>
                  <a:ext cx="281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BBEFD4-68D3-4AA5-9C15-BE1D2AFC8175}"/>
                    </a:ext>
                  </a:extLst>
                </p14:cNvPr>
                <p14:cNvContentPartPr/>
                <p14:nvPr/>
              </p14:nvContentPartPr>
              <p14:xfrm>
                <a:off x="5160319" y="436678"/>
                <a:ext cx="64440" cy="139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BBEFD4-68D3-4AA5-9C15-BE1D2AFC81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1679" y="427678"/>
                  <a:ext cx="82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EE9C79-B434-4BE8-AF91-CDB3918F9BAF}"/>
                    </a:ext>
                  </a:extLst>
                </p14:cNvPr>
                <p14:cNvContentPartPr/>
                <p14:nvPr/>
              </p14:nvContentPartPr>
              <p14:xfrm>
                <a:off x="5329159" y="361798"/>
                <a:ext cx="192240" cy="22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EE9C79-B434-4BE8-AF91-CDB3918F9B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0159" y="352798"/>
                  <a:ext cx="209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2D3AA9-AFC1-498D-A11A-D3E2E80BA557}"/>
                    </a:ext>
                  </a:extLst>
                </p14:cNvPr>
                <p14:cNvContentPartPr/>
                <p14:nvPr/>
              </p14:nvContentPartPr>
              <p14:xfrm>
                <a:off x="5524639" y="380158"/>
                <a:ext cx="201960" cy="21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2D3AA9-AFC1-498D-A11A-D3E2E80BA5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5639" y="371518"/>
                  <a:ext cx="2196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12DF15-4B12-4473-83AB-401BF9DCA2F9}"/>
              </a:ext>
            </a:extLst>
          </p:cNvPr>
          <p:cNvGrpSpPr/>
          <p:nvPr/>
        </p:nvGrpSpPr>
        <p:grpSpPr>
          <a:xfrm>
            <a:off x="6157519" y="201958"/>
            <a:ext cx="1041480" cy="406440"/>
            <a:chOff x="6157519" y="201958"/>
            <a:chExt cx="10414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5A376B-A88E-40C5-865B-BC2DE1121DD2}"/>
                    </a:ext>
                  </a:extLst>
                </p14:cNvPr>
                <p14:cNvContentPartPr/>
                <p14:nvPr/>
              </p14:nvContentPartPr>
              <p14:xfrm>
                <a:off x="6157519" y="201958"/>
                <a:ext cx="492840" cy="40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5A376B-A88E-40C5-865B-BC2DE1121D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48519" y="193318"/>
                  <a:ext cx="510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8F26A4-E077-4F9F-8332-13AE5F1DA159}"/>
                    </a:ext>
                  </a:extLst>
                </p14:cNvPr>
                <p14:cNvContentPartPr/>
                <p14:nvPr/>
              </p14:nvContentPartPr>
              <p14:xfrm>
                <a:off x="6801919" y="379798"/>
                <a:ext cx="54360" cy="12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8F26A4-E077-4F9F-8332-13AE5F1DA1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92919" y="371158"/>
                  <a:ext cx="72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6F6D55-C406-4CB8-8A2A-AAA77408F4C8}"/>
                    </a:ext>
                  </a:extLst>
                </p14:cNvPr>
                <p14:cNvContentPartPr/>
                <p14:nvPr/>
              </p14:nvContentPartPr>
              <p14:xfrm>
                <a:off x="6948439" y="282958"/>
                <a:ext cx="250560" cy="22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6F6D55-C406-4CB8-8A2A-AAA77408F4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39439" y="273958"/>
                  <a:ext cx="2682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144469-FE44-4F7D-84A2-BD41441BE8D2}"/>
              </a:ext>
            </a:extLst>
          </p:cNvPr>
          <p:cNvGrpSpPr/>
          <p:nvPr/>
        </p:nvGrpSpPr>
        <p:grpSpPr>
          <a:xfrm>
            <a:off x="7585639" y="88198"/>
            <a:ext cx="2009520" cy="492480"/>
            <a:chOff x="7585639" y="88198"/>
            <a:chExt cx="20095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C4D60B-45A8-42EF-BCF5-B107C4CBBC75}"/>
                    </a:ext>
                  </a:extLst>
                </p14:cNvPr>
                <p14:cNvContentPartPr/>
                <p14:nvPr/>
              </p14:nvContentPartPr>
              <p14:xfrm>
                <a:off x="7585639" y="300598"/>
                <a:ext cx="279000" cy="22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C4D60B-45A8-42EF-BCF5-B107C4CBBC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76639" y="291598"/>
                  <a:ext cx="296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3B1871-D518-46C6-904A-206F60EE829E}"/>
                    </a:ext>
                  </a:extLst>
                </p14:cNvPr>
                <p14:cNvContentPartPr/>
                <p14:nvPr/>
              </p14:nvContentPartPr>
              <p14:xfrm>
                <a:off x="7890919" y="351718"/>
                <a:ext cx="169920" cy="14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3B1871-D518-46C6-904A-206F60EE82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2279" y="342718"/>
                  <a:ext cx="187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DC0628-9E78-4865-840D-39E981CC0A10}"/>
                    </a:ext>
                  </a:extLst>
                </p14:cNvPr>
                <p14:cNvContentPartPr/>
                <p14:nvPr/>
              </p14:nvContentPartPr>
              <p14:xfrm>
                <a:off x="8141839" y="88198"/>
                <a:ext cx="259920" cy="41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DC0628-9E78-4865-840D-39E981CC0A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32839" y="79198"/>
                  <a:ext cx="277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7296EE-FBC2-4C8C-8E90-F791FE585ED8}"/>
                    </a:ext>
                  </a:extLst>
                </p14:cNvPr>
                <p14:cNvContentPartPr/>
                <p14:nvPr/>
              </p14:nvContentPartPr>
              <p14:xfrm>
                <a:off x="8303479" y="323998"/>
                <a:ext cx="22248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7296EE-FBC2-4C8C-8E90-F791FE585E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4479" y="314998"/>
                  <a:ext cx="240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11877E-F5CC-4FD6-AE0E-23DD8D1B2839}"/>
                    </a:ext>
                  </a:extLst>
                </p14:cNvPr>
                <p14:cNvContentPartPr/>
                <p14:nvPr/>
              </p14:nvContentPartPr>
              <p14:xfrm>
                <a:off x="8496439" y="343438"/>
                <a:ext cx="165960" cy="18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11877E-F5CC-4FD6-AE0E-23DD8D1B28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87439" y="334798"/>
                  <a:ext cx="183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1D542D-1496-477E-A1EF-1DB290BEAD1F}"/>
                    </a:ext>
                  </a:extLst>
                </p14:cNvPr>
                <p14:cNvContentPartPr/>
                <p14:nvPr/>
              </p14:nvContentPartPr>
              <p14:xfrm>
                <a:off x="8686879" y="113038"/>
                <a:ext cx="378000" cy="467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1D542D-1496-477E-A1EF-1DB290BEAD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7879" y="104038"/>
                  <a:ext cx="3956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25F778-0247-4D89-A912-D2F513378A94}"/>
                    </a:ext>
                  </a:extLst>
                </p14:cNvPr>
                <p14:cNvContentPartPr/>
                <p14:nvPr/>
              </p14:nvContentPartPr>
              <p14:xfrm>
                <a:off x="8968039" y="354238"/>
                <a:ext cx="216720" cy="16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25F778-0247-4D89-A912-D2F513378A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59039" y="345598"/>
                  <a:ext cx="23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DF899E-28E5-4728-BA59-1791C598B3EC}"/>
                    </a:ext>
                  </a:extLst>
                </p14:cNvPr>
                <p14:cNvContentPartPr/>
                <p14:nvPr/>
              </p14:nvContentPartPr>
              <p14:xfrm>
                <a:off x="9205999" y="370438"/>
                <a:ext cx="212400" cy="16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DF899E-28E5-4728-BA59-1791C598B3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97359" y="361798"/>
                  <a:ext cx="230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74984D-4B63-4CFA-92C2-808EFB2E5731}"/>
                    </a:ext>
                  </a:extLst>
                </p14:cNvPr>
                <p14:cNvContentPartPr/>
                <p14:nvPr/>
              </p14:nvContentPartPr>
              <p14:xfrm>
                <a:off x="9414799" y="195478"/>
                <a:ext cx="180360" cy="27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74984D-4B63-4CFA-92C2-808EFB2E57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06159" y="186478"/>
                  <a:ext cx="1980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6A5D09-5327-411F-AEA2-DFAA682CB731}"/>
              </a:ext>
            </a:extLst>
          </p:cNvPr>
          <p:cNvGrpSpPr/>
          <p:nvPr/>
        </p:nvGrpSpPr>
        <p:grpSpPr>
          <a:xfrm>
            <a:off x="9886399" y="-46442"/>
            <a:ext cx="1124280" cy="639360"/>
            <a:chOff x="9886399" y="-46442"/>
            <a:chExt cx="11242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A5E7E3-4395-46BF-8332-D4DE95276305}"/>
                    </a:ext>
                  </a:extLst>
                </p14:cNvPr>
                <p14:cNvContentPartPr/>
                <p14:nvPr/>
              </p14:nvContentPartPr>
              <p14:xfrm>
                <a:off x="9896839" y="-46442"/>
                <a:ext cx="504720" cy="63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A5E7E3-4395-46BF-8332-D4DE952763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87839" y="-55442"/>
                  <a:ext cx="522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6D5898-3F9C-4AD3-BF83-E53F70851425}"/>
                    </a:ext>
                  </a:extLst>
                </p14:cNvPr>
                <p14:cNvContentPartPr/>
                <p14:nvPr/>
              </p14:nvContentPartPr>
              <p14:xfrm>
                <a:off x="9886399" y="328318"/>
                <a:ext cx="320040" cy="70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6D5898-3F9C-4AD3-BF83-E53F708514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77759" y="319318"/>
                  <a:ext cx="337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72D4DC-F732-40FD-BE81-B348B0E5FCA2}"/>
                    </a:ext>
                  </a:extLst>
                </p14:cNvPr>
                <p14:cNvContentPartPr/>
                <p14:nvPr/>
              </p14:nvContentPartPr>
              <p14:xfrm>
                <a:off x="10258279" y="337318"/>
                <a:ext cx="147600" cy="17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72D4DC-F732-40FD-BE81-B348B0E5FC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49639" y="328318"/>
                  <a:ext cx="165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F09CDB-78D7-43B3-BC6E-091EAB215AAA}"/>
                    </a:ext>
                  </a:extLst>
                </p14:cNvPr>
                <p14:cNvContentPartPr/>
                <p14:nvPr/>
              </p14:nvContentPartPr>
              <p14:xfrm>
                <a:off x="10369159" y="408598"/>
                <a:ext cx="20160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F09CDB-78D7-43B3-BC6E-091EAB215A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60159" y="399598"/>
                  <a:ext cx="219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E9D7F-0096-4A34-9801-55B057BCF9AF}"/>
                    </a:ext>
                  </a:extLst>
                </p14:cNvPr>
                <p14:cNvContentPartPr/>
                <p14:nvPr/>
              </p14:nvContentPartPr>
              <p14:xfrm>
                <a:off x="10620439" y="377998"/>
                <a:ext cx="39024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E9D7F-0096-4A34-9801-55B057BCF9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1799" y="369358"/>
                  <a:ext cx="4078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9D3166-AF0A-4698-8CEC-132AB0D3B314}"/>
              </a:ext>
            </a:extLst>
          </p:cNvPr>
          <p:cNvGrpSpPr/>
          <p:nvPr/>
        </p:nvGrpSpPr>
        <p:grpSpPr>
          <a:xfrm>
            <a:off x="9542599" y="865798"/>
            <a:ext cx="2453400" cy="355680"/>
            <a:chOff x="9542599" y="865798"/>
            <a:chExt cx="24534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1604AB-DBBE-4C8D-A869-D8B3DC074E08}"/>
                    </a:ext>
                  </a:extLst>
                </p14:cNvPr>
                <p14:cNvContentPartPr/>
                <p14:nvPr/>
              </p14:nvContentPartPr>
              <p14:xfrm>
                <a:off x="9542599" y="946078"/>
                <a:ext cx="227880" cy="259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1604AB-DBBE-4C8D-A869-D8B3DC074E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33959" y="937438"/>
                  <a:ext cx="245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0F4512E-59E6-4DA0-BE66-257D465B95D2}"/>
                    </a:ext>
                  </a:extLst>
                </p14:cNvPr>
                <p14:cNvContentPartPr/>
                <p14:nvPr/>
              </p14:nvContentPartPr>
              <p14:xfrm>
                <a:off x="9687679" y="974158"/>
                <a:ext cx="225000" cy="20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0F4512E-59E6-4DA0-BE66-257D465B95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78679" y="965158"/>
                  <a:ext cx="242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BF3E8FB-9B65-46BD-894E-A8E1F709E4B9}"/>
                    </a:ext>
                  </a:extLst>
                </p14:cNvPr>
                <p14:cNvContentPartPr/>
                <p14:nvPr/>
              </p14:nvContentPartPr>
              <p14:xfrm>
                <a:off x="9942199" y="978838"/>
                <a:ext cx="197280" cy="21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BF3E8FB-9B65-46BD-894E-A8E1F709E4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33199" y="969838"/>
                  <a:ext cx="21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D58F06-020B-43A0-8EC3-2978FBD35CB0}"/>
                    </a:ext>
                  </a:extLst>
                </p14:cNvPr>
                <p14:cNvContentPartPr/>
                <p14:nvPr/>
              </p14:nvContentPartPr>
              <p14:xfrm>
                <a:off x="10165399" y="865798"/>
                <a:ext cx="186120" cy="31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D58F06-020B-43A0-8EC3-2978FBD35C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56759" y="857158"/>
                  <a:ext cx="203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02A72C6-0BB5-4E96-85BE-EF3610F41DB3}"/>
                    </a:ext>
                  </a:extLst>
                </p14:cNvPr>
                <p14:cNvContentPartPr/>
                <p14:nvPr/>
              </p14:nvContentPartPr>
              <p14:xfrm>
                <a:off x="10301839" y="976678"/>
                <a:ext cx="178920" cy="185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02A72C6-0BB5-4E96-85BE-EF3610F41D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92839" y="967678"/>
                  <a:ext cx="19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FB663B2-E5A0-4FF0-924D-8B2B006C59C1}"/>
                    </a:ext>
                  </a:extLst>
                </p14:cNvPr>
                <p14:cNvContentPartPr/>
                <p14:nvPr/>
              </p14:nvContentPartPr>
              <p14:xfrm>
                <a:off x="10495519" y="1004398"/>
                <a:ext cx="218160" cy="168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FB663B2-E5A0-4FF0-924D-8B2B006C59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86879" y="995398"/>
                  <a:ext cx="235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81A2E2-0682-4DBE-BF66-C29753D8CA2C}"/>
                    </a:ext>
                  </a:extLst>
                </p14:cNvPr>
                <p14:cNvContentPartPr/>
                <p14:nvPr/>
              </p14:nvContentPartPr>
              <p14:xfrm>
                <a:off x="10805119" y="973078"/>
                <a:ext cx="155520" cy="188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81A2E2-0682-4DBE-BF66-C29753D8CA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96479" y="964078"/>
                  <a:ext cx="173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1093F7-7EAF-4A3C-A3CE-C7BF1E22570E}"/>
                    </a:ext>
                  </a:extLst>
                </p14:cNvPr>
                <p14:cNvContentPartPr/>
                <p14:nvPr/>
              </p14:nvContentPartPr>
              <p14:xfrm>
                <a:off x="10980079" y="938158"/>
                <a:ext cx="226800" cy="223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1093F7-7EAF-4A3C-A3CE-C7BF1E2257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71079" y="929518"/>
                  <a:ext cx="244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93E3E5C-BA04-4AFA-A1B5-0090E61886A7}"/>
                    </a:ext>
                  </a:extLst>
                </p14:cNvPr>
                <p14:cNvContentPartPr/>
                <p14:nvPr/>
              </p14:nvContentPartPr>
              <p14:xfrm>
                <a:off x="11371759" y="974518"/>
                <a:ext cx="17424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93E3E5C-BA04-4AFA-A1B5-0090E61886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63119" y="965878"/>
                  <a:ext cx="191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6B7C77-5E50-4EBF-AEEF-51349A40C4DA}"/>
                    </a:ext>
                  </a:extLst>
                </p14:cNvPr>
                <p14:cNvContentPartPr/>
                <p14:nvPr/>
              </p14:nvContentPartPr>
              <p14:xfrm>
                <a:off x="11347639" y="1099438"/>
                <a:ext cx="129960" cy="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6B7C77-5E50-4EBF-AEEF-51349A40C4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38999" y="1090438"/>
                  <a:ext cx="14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C5CE10-3A5F-4587-B988-1F3227C9D106}"/>
                    </a:ext>
                  </a:extLst>
                </p14:cNvPr>
                <p14:cNvContentPartPr/>
                <p14:nvPr/>
              </p14:nvContentPartPr>
              <p14:xfrm>
                <a:off x="11655079" y="937438"/>
                <a:ext cx="88200" cy="28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C5CE10-3A5F-4587-B988-1F3227C9D1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46439" y="928438"/>
                  <a:ext cx="10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F453B-24E6-4B50-BC59-B42701AFDD61}"/>
                    </a:ext>
                  </a:extLst>
                </p14:cNvPr>
                <p14:cNvContentPartPr/>
                <p14:nvPr/>
              </p14:nvContentPartPr>
              <p14:xfrm>
                <a:off x="11761999" y="988558"/>
                <a:ext cx="138600" cy="20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F453B-24E6-4B50-BC59-B42701AFDD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52999" y="979918"/>
                  <a:ext cx="15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EC1627-045D-41EA-8167-BDB91C8A50E6}"/>
                    </a:ext>
                  </a:extLst>
                </p14:cNvPr>
                <p14:cNvContentPartPr/>
                <p14:nvPr/>
              </p14:nvContentPartPr>
              <p14:xfrm>
                <a:off x="11971519" y="1202038"/>
                <a:ext cx="24480" cy="1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EC1627-045D-41EA-8167-BDB91C8A50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962519" y="1193038"/>
                  <a:ext cx="421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A35FC9-17D9-4B4D-9557-FA6802AD4654}"/>
              </a:ext>
            </a:extLst>
          </p:cNvPr>
          <p:cNvGrpSpPr/>
          <p:nvPr/>
        </p:nvGrpSpPr>
        <p:grpSpPr>
          <a:xfrm>
            <a:off x="404359" y="809638"/>
            <a:ext cx="8841600" cy="1326600"/>
            <a:chOff x="404359" y="809638"/>
            <a:chExt cx="8841600" cy="13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41EDF7-A4DB-4D6A-A4A3-2A09518F2928}"/>
                    </a:ext>
                  </a:extLst>
                </p14:cNvPr>
                <p14:cNvContentPartPr/>
                <p14:nvPr/>
              </p14:nvContentPartPr>
              <p14:xfrm>
                <a:off x="404359" y="1114918"/>
                <a:ext cx="303480" cy="256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41EDF7-A4DB-4D6A-A4A3-2A09518F29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5359" y="1106278"/>
                  <a:ext cx="321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2F4CDC-2CCD-4EF8-8AF9-98B09D278223}"/>
                    </a:ext>
                  </a:extLst>
                </p14:cNvPr>
                <p14:cNvContentPartPr/>
                <p14:nvPr/>
              </p14:nvContentPartPr>
              <p14:xfrm>
                <a:off x="1041199" y="1220398"/>
                <a:ext cx="238320" cy="358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2F4CDC-2CCD-4EF8-8AF9-98B09D2782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2199" y="1211758"/>
                  <a:ext cx="255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ACFBA0-BE80-4A0F-9077-57B299CF1A4E}"/>
                    </a:ext>
                  </a:extLst>
                </p14:cNvPr>
                <p14:cNvContentPartPr/>
                <p14:nvPr/>
              </p14:nvContentPartPr>
              <p14:xfrm>
                <a:off x="1222279" y="1046878"/>
                <a:ext cx="308520" cy="320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ACFBA0-BE80-4A0F-9077-57B299CF1A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13639" y="1037878"/>
                  <a:ext cx="326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167E41-E5A7-4C4A-88E7-84285904A48E}"/>
                    </a:ext>
                  </a:extLst>
                </p14:cNvPr>
                <p14:cNvContentPartPr/>
                <p14:nvPr/>
              </p14:nvContentPartPr>
              <p14:xfrm>
                <a:off x="1525039" y="1130398"/>
                <a:ext cx="164880" cy="18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167E41-E5A7-4C4A-88E7-84285904A4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16399" y="1121758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1425AD-E19D-4EC2-8807-D8AC69C91467}"/>
                    </a:ext>
                  </a:extLst>
                </p14:cNvPr>
                <p14:cNvContentPartPr/>
                <p14:nvPr/>
              </p14:nvContentPartPr>
              <p14:xfrm>
                <a:off x="1620439" y="1151638"/>
                <a:ext cx="248040" cy="426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1425AD-E19D-4EC2-8807-D8AC69C914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11799" y="1142638"/>
                  <a:ext cx="265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A6E0FA-C934-4D31-8454-011C9FCA3619}"/>
                    </a:ext>
                  </a:extLst>
                </p14:cNvPr>
                <p14:cNvContentPartPr/>
                <p14:nvPr/>
              </p14:nvContentPartPr>
              <p14:xfrm>
                <a:off x="1768759" y="1076038"/>
                <a:ext cx="321120" cy="25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A6E0FA-C934-4D31-8454-011C9FCA36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60119" y="1067038"/>
                  <a:ext cx="338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649DA4-8F95-4403-A361-1DA96456BD88}"/>
                    </a:ext>
                  </a:extLst>
                </p14:cNvPr>
                <p14:cNvContentPartPr/>
                <p14:nvPr/>
              </p14:nvContentPartPr>
              <p14:xfrm>
                <a:off x="2088079" y="1124638"/>
                <a:ext cx="237240" cy="18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649DA4-8F95-4403-A361-1DA96456BD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9079" y="1115998"/>
                  <a:ext cx="254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B01447-D5D0-4DAB-90AC-007747239B28}"/>
                    </a:ext>
                  </a:extLst>
                </p14:cNvPr>
                <p14:cNvContentPartPr/>
                <p14:nvPr/>
              </p14:nvContentPartPr>
              <p14:xfrm>
                <a:off x="2520799" y="853198"/>
                <a:ext cx="225360" cy="42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B01447-D5D0-4DAB-90AC-007747239B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2159" y="844198"/>
                  <a:ext cx="243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5807AFB-8EF3-45E1-AFDA-F1B872A4FA6F}"/>
                    </a:ext>
                  </a:extLst>
                </p14:cNvPr>
                <p14:cNvContentPartPr/>
                <p14:nvPr/>
              </p14:nvContentPartPr>
              <p14:xfrm>
                <a:off x="2672359" y="1076758"/>
                <a:ext cx="185760" cy="204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5807AFB-8EF3-45E1-AFDA-F1B872A4FA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63359" y="1067758"/>
                  <a:ext cx="203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33D89B4-83B4-4B0B-A077-6315953AE2F3}"/>
                    </a:ext>
                  </a:extLst>
                </p14:cNvPr>
                <p14:cNvContentPartPr/>
                <p14:nvPr/>
              </p14:nvContentPartPr>
              <p14:xfrm>
                <a:off x="3052879" y="817918"/>
                <a:ext cx="203760" cy="49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33D89B4-83B4-4B0B-A077-6315953AE2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43879" y="809278"/>
                  <a:ext cx="2214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8F81C7-8F92-442E-A339-D48E1411B86D}"/>
                    </a:ext>
                  </a:extLst>
                </p14:cNvPr>
                <p14:cNvContentPartPr/>
                <p14:nvPr/>
              </p14:nvContentPartPr>
              <p14:xfrm>
                <a:off x="2988799" y="1073158"/>
                <a:ext cx="298800" cy="19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8F81C7-8F92-442E-A339-D48E1411B8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80159" y="1064158"/>
                  <a:ext cx="316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4440B1-A7BA-45FA-88FB-9B72DD60D2F3}"/>
                    </a:ext>
                  </a:extLst>
                </p14:cNvPr>
                <p14:cNvContentPartPr/>
                <p14:nvPr/>
              </p14:nvContentPartPr>
              <p14:xfrm>
                <a:off x="3415759" y="987838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4440B1-A7BA-45FA-88FB-9B72DD60D2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6759" y="978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DFE7DD-25E5-4CF2-A2EF-4007E7DB88F0}"/>
                    </a:ext>
                  </a:extLst>
                </p14:cNvPr>
                <p14:cNvContentPartPr/>
                <p14:nvPr/>
              </p14:nvContentPartPr>
              <p14:xfrm>
                <a:off x="3391999" y="1094758"/>
                <a:ext cx="120600" cy="165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DFE7DD-25E5-4CF2-A2EF-4007E7DB88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2999" y="1086118"/>
                  <a:ext cx="13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EF3B97-3DF8-4897-B761-05C12FC244DF}"/>
                    </a:ext>
                  </a:extLst>
                </p14:cNvPr>
                <p14:cNvContentPartPr/>
                <p14:nvPr/>
              </p14:nvContentPartPr>
              <p14:xfrm>
                <a:off x="3550039" y="1104478"/>
                <a:ext cx="210960" cy="17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EF3B97-3DF8-4897-B761-05C12FC244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41399" y="1095838"/>
                  <a:ext cx="228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CF1499-82E8-4BFC-BF67-31D854AC1A30}"/>
                    </a:ext>
                  </a:extLst>
                </p14:cNvPr>
                <p14:cNvContentPartPr/>
                <p14:nvPr/>
              </p14:nvContentPartPr>
              <p14:xfrm>
                <a:off x="4184719" y="1050118"/>
                <a:ext cx="297000" cy="212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CF1499-82E8-4BFC-BF67-31D854AC1A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75719" y="1041478"/>
                  <a:ext cx="314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02F623-3393-489D-9DF5-236EC63DF9D2}"/>
                    </a:ext>
                  </a:extLst>
                </p14:cNvPr>
                <p14:cNvContentPartPr/>
                <p14:nvPr/>
              </p14:nvContentPartPr>
              <p14:xfrm>
                <a:off x="4555879" y="1076398"/>
                <a:ext cx="101520" cy="18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02F623-3393-489D-9DF5-236EC63DF9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47239" y="1067758"/>
                  <a:ext cx="119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1A4887-DE23-4DF2-814D-5A50FC0CAB4F}"/>
                    </a:ext>
                  </a:extLst>
                </p14:cNvPr>
                <p14:cNvContentPartPr/>
                <p14:nvPr/>
              </p14:nvContentPartPr>
              <p14:xfrm>
                <a:off x="4840279" y="847438"/>
                <a:ext cx="183240" cy="395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1A4887-DE23-4DF2-814D-5A50FC0CAB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1639" y="838438"/>
                  <a:ext cx="2008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EAE1D1-088D-4440-BFC3-DDBA59C7F39E}"/>
                    </a:ext>
                  </a:extLst>
                </p14:cNvPr>
                <p14:cNvContentPartPr/>
                <p14:nvPr/>
              </p14:nvContentPartPr>
              <p14:xfrm>
                <a:off x="4752439" y="809638"/>
                <a:ext cx="553320" cy="43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DEAE1D1-088D-4440-BFC3-DDBA59C7F3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439" y="800998"/>
                  <a:ext cx="5709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5F3CA25-28DC-405C-B560-F038EA5F501C}"/>
                    </a:ext>
                  </a:extLst>
                </p14:cNvPr>
                <p14:cNvContentPartPr/>
                <p14:nvPr/>
              </p14:nvContentPartPr>
              <p14:xfrm>
                <a:off x="5733439" y="1036438"/>
                <a:ext cx="3974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5F3CA25-28DC-405C-B560-F038EA5F50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24439" y="1027798"/>
                  <a:ext cx="41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E3E1EF-C51D-4669-A37B-60F4BC03262A}"/>
                    </a:ext>
                  </a:extLst>
                </p14:cNvPr>
                <p14:cNvContentPartPr/>
                <p14:nvPr/>
              </p14:nvContentPartPr>
              <p14:xfrm>
                <a:off x="6178399" y="1009078"/>
                <a:ext cx="255240" cy="21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E3E1EF-C51D-4669-A37B-60F4BC0326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69759" y="1000078"/>
                  <a:ext cx="272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5C503B-E201-4FCE-BC40-431AE38B53E8}"/>
                    </a:ext>
                  </a:extLst>
                </p14:cNvPr>
                <p14:cNvContentPartPr/>
                <p14:nvPr/>
              </p14:nvContentPartPr>
              <p14:xfrm>
                <a:off x="6438679" y="1053718"/>
                <a:ext cx="218520" cy="16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5C503B-E201-4FCE-BC40-431AE38B53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0039" y="1044718"/>
                  <a:ext cx="236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A88DE9-B79A-4ACC-A320-04FF975BCF52}"/>
                    </a:ext>
                  </a:extLst>
                </p14:cNvPr>
                <p14:cNvContentPartPr/>
                <p14:nvPr/>
              </p14:nvContentPartPr>
              <p14:xfrm>
                <a:off x="6632719" y="1051198"/>
                <a:ext cx="263160" cy="194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A88DE9-B79A-4ACC-A320-04FF975BCF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23719" y="1042198"/>
                  <a:ext cx="280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A53F2D-150A-4098-9AEE-164F25A53C01}"/>
                    </a:ext>
                  </a:extLst>
                </p14:cNvPr>
                <p14:cNvContentPartPr/>
                <p14:nvPr/>
              </p14:nvContentPartPr>
              <p14:xfrm>
                <a:off x="7314919" y="986398"/>
                <a:ext cx="175680" cy="39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A53F2D-150A-4098-9AEE-164F25A53C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6279" y="977758"/>
                  <a:ext cx="193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BD1561-4EBE-40A5-B1B6-595F89E334B4}"/>
                    </a:ext>
                  </a:extLst>
                </p14:cNvPr>
                <p14:cNvContentPartPr/>
                <p14:nvPr/>
              </p14:nvContentPartPr>
              <p14:xfrm>
                <a:off x="7304119" y="1121758"/>
                <a:ext cx="21276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BD1561-4EBE-40A5-B1B6-595F89E334B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95479" y="1112758"/>
                  <a:ext cx="230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D794F3-94DA-4896-B1C4-B8E14E3ECC05}"/>
                    </a:ext>
                  </a:extLst>
                </p14:cNvPr>
                <p14:cNvContentPartPr/>
                <p14:nvPr/>
              </p14:nvContentPartPr>
              <p14:xfrm>
                <a:off x="7762039" y="890998"/>
                <a:ext cx="370440" cy="347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D794F3-94DA-4896-B1C4-B8E14E3ECC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53039" y="881998"/>
                  <a:ext cx="388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5FB14E-D55D-46F0-A72C-BE133F9E5190}"/>
                    </a:ext>
                  </a:extLst>
                </p14:cNvPr>
                <p14:cNvContentPartPr/>
                <p14:nvPr/>
              </p14:nvContentPartPr>
              <p14:xfrm>
                <a:off x="8371879" y="1022038"/>
                <a:ext cx="213840" cy="18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5FB14E-D55D-46F0-A72C-BE133F9E51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63239" y="1013398"/>
                  <a:ext cx="231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8EB2AB-8460-4ABB-9258-481C6856156B}"/>
                    </a:ext>
                  </a:extLst>
                </p14:cNvPr>
                <p14:cNvContentPartPr/>
                <p14:nvPr/>
              </p14:nvContentPartPr>
              <p14:xfrm>
                <a:off x="8629999" y="1057318"/>
                <a:ext cx="207000" cy="167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8EB2AB-8460-4ABB-9258-481C685615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21359" y="1048318"/>
                  <a:ext cx="224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F81ECC-E786-40ED-8A7E-5B99E243BF37}"/>
                    </a:ext>
                  </a:extLst>
                </p14:cNvPr>
                <p14:cNvContentPartPr/>
                <p14:nvPr/>
              </p14:nvContentPartPr>
              <p14:xfrm>
                <a:off x="8942119" y="1038238"/>
                <a:ext cx="231840" cy="19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F81ECC-E786-40ED-8A7E-5B99E243BF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33119" y="1029598"/>
                  <a:ext cx="249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86BD7E-D061-4411-AC51-5E1598141711}"/>
                    </a:ext>
                  </a:extLst>
                </p14:cNvPr>
                <p14:cNvContentPartPr/>
                <p14:nvPr/>
              </p14:nvContentPartPr>
              <p14:xfrm>
                <a:off x="9137239" y="853198"/>
                <a:ext cx="108720" cy="38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86BD7E-D061-4411-AC51-5E15981417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28599" y="844198"/>
                  <a:ext cx="126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D66F8D-4617-4FD6-8B24-2D70640FF9AA}"/>
                    </a:ext>
                  </a:extLst>
                </p14:cNvPr>
                <p14:cNvContentPartPr/>
                <p14:nvPr/>
              </p14:nvContentPartPr>
              <p14:xfrm>
                <a:off x="539359" y="1707118"/>
                <a:ext cx="236880" cy="42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D66F8D-4617-4FD6-8B24-2D70640FF9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0719" y="1698118"/>
                  <a:ext cx="254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3356E9-50E9-445B-92CC-2BF5AE1426BC}"/>
                    </a:ext>
                  </a:extLst>
                </p14:cNvPr>
                <p14:cNvContentPartPr/>
                <p14:nvPr/>
              </p14:nvContentPartPr>
              <p14:xfrm>
                <a:off x="878839" y="1879198"/>
                <a:ext cx="180000" cy="19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3356E9-50E9-445B-92CC-2BF5AE1426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0199" y="1870198"/>
                  <a:ext cx="19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EA5CD1-32C5-411B-936C-58D0C12DC296}"/>
                    </a:ext>
                  </a:extLst>
                </p14:cNvPr>
                <p14:cNvContentPartPr/>
                <p14:nvPr/>
              </p14:nvContentPartPr>
              <p14:xfrm>
                <a:off x="1266919" y="1659958"/>
                <a:ext cx="192240" cy="451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EA5CD1-32C5-411B-936C-58D0C12DC2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58279" y="1650958"/>
                  <a:ext cx="2098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F90B7A-324D-42E1-AAC5-426999621406}"/>
                    </a:ext>
                  </a:extLst>
                </p14:cNvPr>
                <p14:cNvContentPartPr/>
                <p14:nvPr/>
              </p14:nvContentPartPr>
              <p14:xfrm>
                <a:off x="1162159" y="1867678"/>
                <a:ext cx="335520" cy="9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F90B7A-324D-42E1-AAC5-4269996214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3159" y="1859038"/>
                  <a:ext cx="35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4C0BD5-4273-46B5-8ECE-BEC1FDD3667E}"/>
                    </a:ext>
                  </a:extLst>
                </p14:cNvPr>
                <p14:cNvContentPartPr/>
                <p14:nvPr/>
              </p14:nvContentPartPr>
              <p14:xfrm>
                <a:off x="2003479" y="1770478"/>
                <a:ext cx="284760" cy="326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4C0BD5-4273-46B5-8ECE-BEC1FDD366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94839" y="1761478"/>
                  <a:ext cx="302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FE8C5A-5F9B-4FA3-8776-1CFFFA0D2989}"/>
                    </a:ext>
                  </a:extLst>
                </p14:cNvPr>
                <p14:cNvContentPartPr/>
                <p14:nvPr/>
              </p14:nvContentPartPr>
              <p14:xfrm>
                <a:off x="1948039" y="1700638"/>
                <a:ext cx="337680" cy="339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FE8C5A-5F9B-4FA3-8776-1CFFFA0D29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39399" y="1691998"/>
                  <a:ext cx="355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89D1D0-9594-44F8-B2CD-09CF79563C3E}"/>
                    </a:ext>
                  </a:extLst>
                </p14:cNvPr>
                <p14:cNvContentPartPr/>
                <p14:nvPr/>
              </p14:nvContentPartPr>
              <p14:xfrm>
                <a:off x="2008519" y="1623598"/>
                <a:ext cx="320040" cy="78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89D1D0-9594-44F8-B2CD-09CF79563C3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99879" y="1614598"/>
                  <a:ext cx="337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D58AE9-8776-46E2-80FF-E62FE68C76D7}"/>
                    </a:ext>
                  </a:extLst>
                </p14:cNvPr>
                <p14:cNvContentPartPr/>
                <p14:nvPr/>
              </p14:nvContentPartPr>
              <p14:xfrm>
                <a:off x="2790799" y="1513078"/>
                <a:ext cx="266400" cy="494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D58AE9-8776-46E2-80FF-E62FE68C76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81799" y="1504438"/>
                  <a:ext cx="2840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F8296A-CED2-420D-9459-34BF0C518269}"/>
                    </a:ext>
                  </a:extLst>
                </p14:cNvPr>
                <p14:cNvContentPartPr/>
                <p14:nvPr/>
              </p14:nvContentPartPr>
              <p14:xfrm>
                <a:off x="3099319" y="1820518"/>
                <a:ext cx="198000" cy="184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F8296A-CED2-420D-9459-34BF0C5182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90679" y="1811518"/>
                  <a:ext cx="215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A49F8F-4343-4197-B32D-C490611C3A91}"/>
                    </a:ext>
                  </a:extLst>
                </p14:cNvPr>
                <p14:cNvContentPartPr/>
                <p14:nvPr/>
              </p14:nvContentPartPr>
              <p14:xfrm>
                <a:off x="3837319" y="1476358"/>
                <a:ext cx="270720" cy="489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A49F8F-4343-4197-B32D-C490611C3A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28319" y="1467358"/>
                  <a:ext cx="288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3B15B3-A234-4250-935C-5AF8A5B89C45}"/>
                    </a:ext>
                  </a:extLst>
                </p14:cNvPr>
                <p14:cNvContentPartPr/>
                <p14:nvPr/>
              </p14:nvContentPartPr>
              <p14:xfrm>
                <a:off x="3786559" y="1688758"/>
                <a:ext cx="375480" cy="91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3B15B3-A234-4250-935C-5AF8A5B89C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77919" y="1679758"/>
                  <a:ext cx="393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F36EA1-3053-4E3E-8B16-30781F5669BA}"/>
                    </a:ext>
                  </a:extLst>
                </p14:cNvPr>
                <p14:cNvContentPartPr/>
                <p14:nvPr/>
              </p14:nvContentPartPr>
              <p14:xfrm>
                <a:off x="4127479" y="1430998"/>
                <a:ext cx="252360" cy="482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F36EA1-3053-4E3E-8B16-30781F5669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18479" y="1421998"/>
                  <a:ext cx="2700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DDB4D9-6F99-4C5E-8104-F6F458C1F11B}"/>
                    </a:ext>
                  </a:extLst>
                </p14:cNvPr>
                <p14:cNvContentPartPr/>
                <p14:nvPr/>
              </p14:nvContentPartPr>
              <p14:xfrm>
                <a:off x="4438159" y="1710358"/>
                <a:ext cx="172080" cy="234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DDB4D9-6F99-4C5E-8104-F6F458C1F1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29519" y="1701358"/>
                  <a:ext cx="189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B6253DD-E470-4A78-BCEF-0F138DD12B37}"/>
                    </a:ext>
                  </a:extLst>
                </p14:cNvPr>
                <p14:cNvContentPartPr/>
                <p14:nvPr/>
              </p14:nvContentPartPr>
              <p14:xfrm>
                <a:off x="4942879" y="1631158"/>
                <a:ext cx="330120" cy="29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B6253DD-E470-4A78-BCEF-0F138DD12B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4239" y="1622518"/>
                  <a:ext cx="34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028D96-A207-49A9-A14A-503EA4F2FD8D}"/>
                    </a:ext>
                  </a:extLst>
                </p14:cNvPr>
                <p14:cNvContentPartPr/>
                <p14:nvPr/>
              </p14:nvContentPartPr>
              <p14:xfrm>
                <a:off x="5298199" y="1740958"/>
                <a:ext cx="478080" cy="140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028D96-A207-49A9-A14A-503EA4F2FD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9559" y="1732318"/>
                  <a:ext cx="495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36F6B4-2B9A-4DE4-8675-37D7449E2DDC}"/>
                    </a:ext>
                  </a:extLst>
                </p14:cNvPr>
                <p14:cNvContentPartPr/>
                <p14:nvPr/>
              </p14:nvContentPartPr>
              <p14:xfrm>
                <a:off x="5723719" y="1712158"/>
                <a:ext cx="222480" cy="37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36F6B4-2B9A-4DE4-8675-37D7449E2D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15079" y="1703518"/>
                  <a:ext cx="240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4B1E8B3-15F0-4CFF-B9D9-CDC1C0D4BEC8}"/>
                    </a:ext>
                  </a:extLst>
                </p14:cNvPr>
                <p14:cNvContentPartPr/>
                <p14:nvPr/>
              </p14:nvContentPartPr>
              <p14:xfrm>
                <a:off x="5771599" y="1690198"/>
                <a:ext cx="303480" cy="237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4B1E8B3-15F0-4CFF-B9D9-CDC1C0D4BE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62599" y="1681198"/>
                  <a:ext cx="321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699549A-09C1-42AD-96A4-E28F8519C84F}"/>
                    </a:ext>
                  </a:extLst>
                </p14:cNvPr>
                <p14:cNvContentPartPr/>
                <p14:nvPr/>
              </p14:nvContentPartPr>
              <p14:xfrm>
                <a:off x="6110719" y="1433518"/>
                <a:ext cx="264240" cy="437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699549A-09C1-42AD-96A4-E28F8519C84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2079" y="1424518"/>
                  <a:ext cx="2818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35D02A-6B60-4223-A47B-9A4A5835891C}"/>
                    </a:ext>
                  </a:extLst>
                </p14:cNvPr>
                <p14:cNvContentPartPr/>
                <p14:nvPr/>
              </p14:nvContentPartPr>
              <p14:xfrm>
                <a:off x="6248239" y="1746718"/>
                <a:ext cx="146880" cy="19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35D02A-6B60-4223-A47B-9A4A583589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39239" y="1738078"/>
                  <a:ext cx="164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250141-7414-4E6F-8B4A-0F83E2CBA238}"/>
                    </a:ext>
                  </a:extLst>
                </p14:cNvPr>
                <p14:cNvContentPartPr/>
                <p14:nvPr/>
              </p14:nvContentPartPr>
              <p14:xfrm>
                <a:off x="6804079" y="1680838"/>
                <a:ext cx="507960" cy="217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250141-7414-4E6F-8B4A-0F83E2CBA2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95439" y="1672198"/>
                  <a:ext cx="525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AFB4EE-2731-4AEA-99C1-D49FB1AD6DF8}"/>
                    </a:ext>
                  </a:extLst>
                </p14:cNvPr>
                <p14:cNvContentPartPr/>
                <p14:nvPr/>
              </p14:nvContentPartPr>
              <p14:xfrm>
                <a:off x="7312759" y="1682998"/>
                <a:ext cx="232200" cy="204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AFB4EE-2731-4AEA-99C1-D49FB1AD6D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03759" y="1674358"/>
                  <a:ext cx="249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29D165-FD89-4F4F-BB99-0655C74D011C}"/>
                    </a:ext>
                  </a:extLst>
                </p14:cNvPr>
                <p14:cNvContentPartPr/>
                <p14:nvPr/>
              </p14:nvContentPartPr>
              <p14:xfrm>
                <a:off x="7556119" y="1712878"/>
                <a:ext cx="153360" cy="16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29D165-FD89-4F4F-BB99-0655C74D01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47119" y="1704238"/>
                  <a:ext cx="171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24FB6E1-1298-41A3-8F28-F87DBF123E3A}"/>
                    </a:ext>
                  </a:extLst>
                </p14:cNvPr>
                <p14:cNvContentPartPr/>
                <p14:nvPr/>
              </p14:nvContentPartPr>
              <p14:xfrm>
                <a:off x="7708399" y="1707838"/>
                <a:ext cx="309240" cy="19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24FB6E1-1298-41A3-8F28-F87DBF123E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99759" y="1698838"/>
                  <a:ext cx="326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5E95BC-C5C4-4E82-B685-7F9EEF5FB5DC}"/>
                    </a:ext>
                  </a:extLst>
                </p14:cNvPr>
                <p14:cNvContentPartPr/>
                <p14:nvPr/>
              </p14:nvContentPartPr>
              <p14:xfrm>
                <a:off x="8164159" y="1872358"/>
                <a:ext cx="21960" cy="18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5E95BC-C5C4-4E82-B685-7F9EEF5FB5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55159" y="1863358"/>
                  <a:ext cx="396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13A365A-1344-48D4-92BB-4B0FC9C0636F}"/>
              </a:ext>
            </a:extLst>
          </p:cNvPr>
          <p:cNvGrpSpPr/>
          <p:nvPr/>
        </p:nvGrpSpPr>
        <p:grpSpPr>
          <a:xfrm>
            <a:off x="560239" y="2343598"/>
            <a:ext cx="1250280" cy="564120"/>
            <a:chOff x="560239" y="2343598"/>
            <a:chExt cx="125028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1FF58F-2D06-49F4-BBA1-D0C3B231CE8E}"/>
                    </a:ext>
                  </a:extLst>
                </p14:cNvPr>
                <p14:cNvContentPartPr/>
                <p14:nvPr/>
              </p14:nvContentPartPr>
              <p14:xfrm>
                <a:off x="833839" y="2480758"/>
                <a:ext cx="59760" cy="3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1FF58F-2D06-49F4-BBA1-D0C3B231CE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5199" y="2471758"/>
                  <a:ext cx="77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403324-1A64-43C6-9FE4-87DEEBF22641}"/>
                    </a:ext>
                  </a:extLst>
                </p14:cNvPr>
                <p14:cNvContentPartPr/>
                <p14:nvPr/>
              </p14:nvContentPartPr>
              <p14:xfrm>
                <a:off x="560239" y="2343598"/>
                <a:ext cx="679680" cy="56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403324-1A64-43C6-9FE4-87DEEBF226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239" y="2334598"/>
                  <a:ext cx="6973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098107-A5BD-4FF7-82F7-D5F81DC5DE19}"/>
                    </a:ext>
                  </a:extLst>
                </p14:cNvPr>
                <p14:cNvContentPartPr/>
                <p14:nvPr/>
              </p14:nvContentPartPr>
              <p14:xfrm>
                <a:off x="634759" y="2686678"/>
                <a:ext cx="203400" cy="78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098107-A5BD-4FF7-82F7-D5F81DC5DE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6119" y="2678038"/>
                  <a:ext cx="221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CD0996-16C2-486C-8B69-CBB1B4FDC071}"/>
                    </a:ext>
                  </a:extLst>
                </p14:cNvPr>
                <p14:cNvContentPartPr/>
                <p14:nvPr/>
              </p14:nvContentPartPr>
              <p14:xfrm>
                <a:off x="884239" y="2647798"/>
                <a:ext cx="96120" cy="159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CD0996-16C2-486C-8B69-CBB1B4FDC0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5599" y="2638798"/>
                  <a:ext cx="113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B68523-E35E-4AC5-A7CC-4A938DB7CD72}"/>
                    </a:ext>
                  </a:extLst>
                </p14:cNvPr>
                <p14:cNvContentPartPr/>
                <p14:nvPr/>
              </p14:nvContentPartPr>
              <p14:xfrm>
                <a:off x="1092679" y="2641318"/>
                <a:ext cx="158040" cy="150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B68523-E35E-4AC5-A7CC-4A938DB7CD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4039" y="2632678"/>
                  <a:ext cx="17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4C1E26E-4BEF-4DB3-82E1-136CADF1F4A8}"/>
                    </a:ext>
                  </a:extLst>
                </p14:cNvPr>
                <p14:cNvContentPartPr/>
                <p14:nvPr/>
              </p14:nvContentPartPr>
              <p14:xfrm>
                <a:off x="1408759" y="2364478"/>
                <a:ext cx="401760" cy="451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4C1E26E-4BEF-4DB3-82E1-136CADF1F4A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00119" y="2355838"/>
                  <a:ext cx="41940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1B7C3B1-3FB8-4BF3-8A57-BE31E1523DDB}"/>
              </a:ext>
            </a:extLst>
          </p:cNvPr>
          <p:cNvGrpSpPr/>
          <p:nvPr/>
        </p:nvGrpSpPr>
        <p:grpSpPr>
          <a:xfrm>
            <a:off x="2072959" y="2517118"/>
            <a:ext cx="828360" cy="420480"/>
            <a:chOff x="2072959" y="2517118"/>
            <a:chExt cx="8283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63DFD7C-0C5E-4856-A02F-13C2B45255EB}"/>
                    </a:ext>
                  </a:extLst>
                </p14:cNvPr>
                <p14:cNvContentPartPr/>
                <p14:nvPr/>
              </p14:nvContentPartPr>
              <p14:xfrm>
                <a:off x="2072959" y="2517118"/>
                <a:ext cx="470520" cy="27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63DFD7C-0C5E-4856-A02F-13C2B4525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64319" y="2508118"/>
                  <a:ext cx="488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AFDFA5-F655-4DE5-8190-E28A95ACE78B}"/>
                    </a:ext>
                  </a:extLst>
                </p14:cNvPr>
                <p14:cNvContentPartPr/>
                <p14:nvPr/>
              </p14:nvContentPartPr>
              <p14:xfrm>
                <a:off x="2633479" y="2710798"/>
                <a:ext cx="232560" cy="226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AFDFA5-F655-4DE5-8190-E28A95ACE7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24839" y="2702158"/>
                  <a:ext cx="250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7634B0C-0016-4B28-95ED-747F46A8B9F7}"/>
                    </a:ext>
                  </a:extLst>
                </p14:cNvPr>
                <p14:cNvContentPartPr/>
                <p14:nvPr/>
              </p14:nvContentPartPr>
              <p14:xfrm>
                <a:off x="2625919" y="2761198"/>
                <a:ext cx="227520" cy="176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7634B0C-0016-4B28-95ED-747F46A8B9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17279" y="2752558"/>
                  <a:ext cx="245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6643E59-448B-4576-BD3E-82F0278170EB}"/>
                    </a:ext>
                  </a:extLst>
                </p14:cNvPr>
                <p14:cNvContentPartPr/>
                <p14:nvPr/>
              </p14:nvContentPartPr>
              <p14:xfrm>
                <a:off x="2686039" y="2599198"/>
                <a:ext cx="215280" cy="66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643E59-448B-4576-BD3E-82F0278170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77039" y="2590558"/>
                  <a:ext cx="2329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4AA378D-C9A5-458D-9146-430F10BBCA52}"/>
              </a:ext>
            </a:extLst>
          </p:cNvPr>
          <p:cNvGrpSpPr/>
          <p:nvPr/>
        </p:nvGrpSpPr>
        <p:grpSpPr>
          <a:xfrm>
            <a:off x="3175279" y="2246758"/>
            <a:ext cx="2441520" cy="793800"/>
            <a:chOff x="3175279" y="2246758"/>
            <a:chExt cx="244152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1F347F-D8C5-4D8B-B773-6E312F4502C6}"/>
                    </a:ext>
                  </a:extLst>
                </p14:cNvPr>
                <p14:cNvContentPartPr/>
                <p14:nvPr/>
              </p14:nvContentPartPr>
              <p14:xfrm>
                <a:off x="3175279" y="2720518"/>
                <a:ext cx="138600" cy="257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1F347F-D8C5-4D8B-B773-6E312F4502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66279" y="2711518"/>
                  <a:ext cx="156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D1273C-7FC4-4B01-BB4C-94C9C3E78430}"/>
                    </a:ext>
                  </a:extLst>
                </p14:cNvPr>
                <p14:cNvContentPartPr/>
                <p14:nvPr/>
              </p14:nvContentPartPr>
              <p14:xfrm>
                <a:off x="3550759" y="2417398"/>
                <a:ext cx="541080" cy="333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D1273C-7FC4-4B01-BB4C-94C9C3E784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42119" y="2408758"/>
                  <a:ext cx="558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B3106D-B085-4522-A5F0-526A8C299338}"/>
                    </a:ext>
                  </a:extLst>
                </p14:cNvPr>
                <p14:cNvContentPartPr/>
                <p14:nvPr/>
              </p14:nvContentPartPr>
              <p14:xfrm>
                <a:off x="4240159" y="2246758"/>
                <a:ext cx="192600" cy="10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B3106D-B085-4522-A5F0-526A8C2993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31159" y="2237758"/>
                  <a:ext cx="210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67D65E-528B-44EB-A143-4FA0492284A6}"/>
                    </a:ext>
                  </a:extLst>
                </p14:cNvPr>
                <p14:cNvContentPartPr/>
                <p14:nvPr/>
              </p14:nvContentPartPr>
              <p14:xfrm>
                <a:off x="3884119" y="2786038"/>
                <a:ext cx="158400" cy="17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67D65E-528B-44EB-A143-4FA0492284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75119" y="2777398"/>
                  <a:ext cx="17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71DE73-4200-4700-86BB-A353995CAE97}"/>
                    </a:ext>
                  </a:extLst>
                </p14:cNvPr>
                <p14:cNvContentPartPr/>
                <p14:nvPr/>
              </p14:nvContentPartPr>
              <p14:xfrm>
                <a:off x="3763879" y="2782438"/>
                <a:ext cx="267480" cy="160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71DE73-4200-4700-86BB-A353995CAE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54879" y="2773438"/>
                  <a:ext cx="285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E54696-6935-4058-A9C8-74920BBDEAC6}"/>
                    </a:ext>
                  </a:extLst>
                </p14:cNvPr>
                <p14:cNvContentPartPr/>
                <p14:nvPr/>
              </p14:nvContentPartPr>
              <p14:xfrm>
                <a:off x="3893479" y="2687398"/>
                <a:ext cx="208440" cy="3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E54696-6935-4058-A9C8-74920BBDEA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84479" y="2678398"/>
                  <a:ext cx="226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AF4FA12-CD5E-4550-8D41-16044BA402E0}"/>
                    </a:ext>
                  </a:extLst>
                </p14:cNvPr>
                <p14:cNvContentPartPr/>
                <p14:nvPr/>
              </p14:nvContentPartPr>
              <p14:xfrm>
                <a:off x="4538239" y="2800078"/>
                <a:ext cx="101880" cy="134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AF4FA12-CD5E-4550-8D41-16044BA402E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29239" y="2791438"/>
                  <a:ext cx="11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D619A7-E291-4031-8852-E204FC4851EC}"/>
                    </a:ext>
                  </a:extLst>
                </p14:cNvPr>
                <p14:cNvContentPartPr/>
                <p14:nvPr/>
              </p14:nvContentPartPr>
              <p14:xfrm>
                <a:off x="4868719" y="2353678"/>
                <a:ext cx="645480" cy="397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D619A7-E291-4031-8852-E204FC4851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60079" y="2345038"/>
                  <a:ext cx="663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83FD96-6979-4AF9-BD7D-1EBD18BDD7BC}"/>
                    </a:ext>
                  </a:extLst>
                </p14:cNvPr>
                <p14:cNvContentPartPr/>
                <p14:nvPr/>
              </p14:nvContentPartPr>
              <p14:xfrm>
                <a:off x="5261479" y="2746798"/>
                <a:ext cx="284040" cy="293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83FD96-6979-4AF9-BD7D-1EBD18BDD7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52479" y="2737798"/>
                  <a:ext cx="301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A5C5DAC-5F74-4508-9998-AE0991C10A49}"/>
                    </a:ext>
                  </a:extLst>
                </p14:cNvPr>
                <p14:cNvContentPartPr/>
                <p14:nvPr/>
              </p14:nvContentPartPr>
              <p14:xfrm>
                <a:off x="5194879" y="2789278"/>
                <a:ext cx="284760" cy="241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A5C5DAC-5F74-4508-9998-AE0991C10A4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86239" y="2780638"/>
                  <a:ext cx="302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0367AC2-66A1-4FC7-9177-B38792CEB453}"/>
                    </a:ext>
                  </a:extLst>
                </p14:cNvPr>
                <p14:cNvContentPartPr/>
                <p14:nvPr/>
              </p14:nvContentPartPr>
              <p14:xfrm>
                <a:off x="5254999" y="2651038"/>
                <a:ext cx="361800" cy="52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0367AC2-66A1-4FC7-9177-B38792CEB4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45999" y="2642038"/>
                  <a:ext cx="3794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0EA2995-AC67-4F51-A38E-93DC4716C7B5}"/>
              </a:ext>
            </a:extLst>
          </p:cNvPr>
          <p:cNvGrpSpPr/>
          <p:nvPr/>
        </p:nvGrpSpPr>
        <p:grpSpPr>
          <a:xfrm>
            <a:off x="4139359" y="4226398"/>
            <a:ext cx="225360" cy="116280"/>
            <a:chOff x="4139359" y="4226398"/>
            <a:chExt cx="2253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BBF51C3-7D36-4A39-A25B-CFDCA6847AA2}"/>
                    </a:ext>
                  </a:extLst>
                </p14:cNvPr>
                <p14:cNvContentPartPr/>
                <p14:nvPr/>
              </p14:nvContentPartPr>
              <p14:xfrm>
                <a:off x="4139359" y="4226398"/>
                <a:ext cx="22536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BBF51C3-7D36-4A39-A25B-CFDCA6847A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30719" y="4217758"/>
                  <a:ext cx="243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B078A3-82DD-4544-BBBA-332DC04C9644}"/>
                    </a:ext>
                  </a:extLst>
                </p14:cNvPr>
                <p14:cNvContentPartPr/>
                <p14:nvPr/>
              </p14:nvContentPartPr>
              <p14:xfrm>
                <a:off x="4149799" y="4328998"/>
                <a:ext cx="16416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B078A3-82DD-4544-BBBA-332DC04C96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40799" y="4320358"/>
                  <a:ext cx="1818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0BB1930-7629-43AF-A11C-9554388C4A76}"/>
                  </a:ext>
                </a:extLst>
              </p14:cNvPr>
              <p14:cNvContentPartPr/>
              <p14:nvPr/>
            </p14:nvContentPartPr>
            <p14:xfrm>
              <a:off x="4631119" y="4061878"/>
              <a:ext cx="310320" cy="273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0BB1930-7629-43AF-A11C-9554388C4A7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22479" y="4053238"/>
                <a:ext cx="3279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4C7DE04-F0C4-46D1-AA84-0332022BD0CF}"/>
              </a:ext>
            </a:extLst>
          </p:cNvPr>
          <p:cNvGrpSpPr/>
          <p:nvPr/>
        </p:nvGrpSpPr>
        <p:grpSpPr>
          <a:xfrm>
            <a:off x="766879" y="3399478"/>
            <a:ext cx="3067200" cy="1480320"/>
            <a:chOff x="766879" y="3399478"/>
            <a:chExt cx="306720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463E27-D3D2-440C-9431-0FD6EB1D1AE3}"/>
                    </a:ext>
                  </a:extLst>
                </p14:cNvPr>
                <p14:cNvContentPartPr/>
                <p14:nvPr/>
              </p14:nvContentPartPr>
              <p14:xfrm>
                <a:off x="3442399" y="3419638"/>
                <a:ext cx="3600" cy="1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463E27-D3D2-440C-9431-0FD6EB1D1A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33759" y="3410638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3852F5-74A9-4FC9-8E7A-45E2C875A6BB}"/>
                    </a:ext>
                  </a:extLst>
                </p14:cNvPr>
                <p14:cNvContentPartPr/>
                <p14:nvPr/>
              </p14:nvContentPartPr>
              <p14:xfrm>
                <a:off x="3284719" y="3399478"/>
                <a:ext cx="293760" cy="332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3852F5-74A9-4FC9-8E7A-45E2C875A6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76079" y="3390478"/>
                  <a:ext cx="311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5583461-64B0-4F32-9690-4B8C2E0B2C56}"/>
                    </a:ext>
                  </a:extLst>
                </p14:cNvPr>
                <p14:cNvContentPartPr/>
                <p14:nvPr/>
              </p14:nvContentPartPr>
              <p14:xfrm>
                <a:off x="817999" y="3768478"/>
                <a:ext cx="10080" cy="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5583461-64B0-4F32-9690-4B8C2E0B2C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8999" y="3759478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EA8F2B-3A40-4F81-A527-20992B687B1F}"/>
                    </a:ext>
                  </a:extLst>
                </p14:cNvPr>
                <p14:cNvContentPartPr/>
                <p14:nvPr/>
              </p14:nvContentPartPr>
              <p14:xfrm>
                <a:off x="766879" y="3502438"/>
                <a:ext cx="361800" cy="336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EA8F2B-3A40-4F81-A527-20992B687B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239" y="3493438"/>
                  <a:ext cx="379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7E2DB46-1EBE-4C51-A82A-F3665210D990}"/>
                    </a:ext>
                  </a:extLst>
                </p14:cNvPr>
                <p14:cNvContentPartPr/>
                <p14:nvPr/>
              </p14:nvContentPartPr>
              <p14:xfrm>
                <a:off x="1188439" y="3767038"/>
                <a:ext cx="170640" cy="141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7E2DB46-1EBE-4C51-A82A-F3665210D9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79799" y="3758398"/>
                  <a:ext cx="188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261BB09-8935-4D08-99A4-7C2265D5222D}"/>
                    </a:ext>
                  </a:extLst>
                </p14:cNvPr>
                <p14:cNvContentPartPr/>
                <p14:nvPr/>
              </p14:nvContentPartPr>
              <p14:xfrm>
                <a:off x="1205719" y="3729598"/>
                <a:ext cx="127800" cy="21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261BB09-8935-4D08-99A4-7C2265D522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97079" y="3720598"/>
                  <a:ext cx="145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092E1D-39D0-4141-B900-1B9B10C744BB}"/>
                    </a:ext>
                  </a:extLst>
                </p14:cNvPr>
                <p14:cNvContentPartPr/>
                <p14:nvPr/>
              </p14:nvContentPartPr>
              <p14:xfrm>
                <a:off x="1179079" y="3656878"/>
                <a:ext cx="164160" cy="1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092E1D-39D0-4141-B900-1B9B10C744B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0079" y="3647878"/>
                  <a:ext cx="181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4E5108-AB59-44D2-A2AB-4832552E710A}"/>
                    </a:ext>
                  </a:extLst>
                </p14:cNvPr>
                <p14:cNvContentPartPr/>
                <p14:nvPr/>
              </p14:nvContentPartPr>
              <p14:xfrm>
                <a:off x="1634839" y="3508918"/>
                <a:ext cx="21528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4E5108-AB59-44D2-A2AB-4832552E71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26199" y="3499918"/>
                  <a:ext cx="232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24C35F-A637-417B-9C20-925D979A22CA}"/>
                    </a:ext>
                  </a:extLst>
                </p14:cNvPr>
                <p14:cNvContentPartPr/>
                <p14:nvPr/>
              </p14:nvContentPartPr>
              <p14:xfrm>
                <a:off x="1626559" y="3634558"/>
                <a:ext cx="178200" cy="36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24C35F-A637-417B-9C20-925D979A22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17919" y="3625558"/>
                  <a:ext cx="195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213829B-99C0-4EBB-9342-0601FD389AC6}"/>
                    </a:ext>
                  </a:extLst>
                </p14:cNvPr>
                <p14:cNvContentPartPr/>
                <p14:nvPr/>
              </p14:nvContentPartPr>
              <p14:xfrm>
                <a:off x="2048839" y="3456358"/>
                <a:ext cx="471600" cy="29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213829B-99C0-4EBB-9342-0601FD389A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40199" y="3447718"/>
                  <a:ext cx="489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1CCB0B6-40BC-449C-A045-931B09D4A40E}"/>
                    </a:ext>
                  </a:extLst>
                </p14:cNvPr>
                <p14:cNvContentPartPr/>
                <p14:nvPr/>
              </p14:nvContentPartPr>
              <p14:xfrm>
                <a:off x="2747239" y="3533038"/>
                <a:ext cx="180720" cy="34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1CCB0B6-40BC-449C-A045-931B09D4A4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38239" y="3524398"/>
                  <a:ext cx="198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8C5D9-251E-4B21-BECB-17C035E86DA9}"/>
                    </a:ext>
                  </a:extLst>
                </p14:cNvPr>
                <p14:cNvContentPartPr/>
                <p14:nvPr/>
              </p14:nvContentPartPr>
              <p14:xfrm>
                <a:off x="2775319" y="3634918"/>
                <a:ext cx="144360" cy="20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8C5D9-251E-4B21-BECB-17C035E86DA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66679" y="3626278"/>
                  <a:ext cx="162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A4E5DB-BA2F-40DD-BF94-1E51D1662097}"/>
                    </a:ext>
                  </a:extLst>
                </p14:cNvPr>
                <p14:cNvContentPartPr/>
                <p14:nvPr/>
              </p14:nvContentPartPr>
              <p14:xfrm>
                <a:off x="836719" y="4238638"/>
                <a:ext cx="379440" cy="349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A4E5DB-BA2F-40DD-BF94-1E51D16620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7719" y="4229638"/>
                  <a:ext cx="397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638A3A-B3B2-42BF-929F-B4A210A747D7}"/>
                    </a:ext>
                  </a:extLst>
                </p14:cNvPr>
                <p14:cNvContentPartPr/>
                <p14:nvPr/>
              </p14:nvContentPartPr>
              <p14:xfrm>
                <a:off x="1148839" y="4554718"/>
                <a:ext cx="189360" cy="19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638A3A-B3B2-42BF-929F-B4A210A747D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40199" y="4545718"/>
                  <a:ext cx="207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CC1E74A-D2A8-4E3D-AAB6-F2269887DA5C}"/>
                    </a:ext>
                  </a:extLst>
                </p14:cNvPr>
                <p14:cNvContentPartPr/>
                <p14:nvPr/>
              </p14:nvContentPartPr>
              <p14:xfrm>
                <a:off x="1191679" y="4565518"/>
                <a:ext cx="129960" cy="212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CC1E74A-D2A8-4E3D-AAB6-F2269887DA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3039" y="4556878"/>
                  <a:ext cx="147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121E19-7B74-4699-9576-103FC0C75525}"/>
                    </a:ext>
                  </a:extLst>
                </p14:cNvPr>
                <p14:cNvContentPartPr/>
                <p14:nvPr/>
              </p14:nvContentPartPr>
              <p14:xfrm>
                <a:off x="1157119" y="4450678"/>
                <a:ext cx="199440" cy="57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121E19-7B74-4699-9576-103FC0C755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8479" y="4442038"/>
                  <a:ext cx="21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6F8F19E-D396-49E4-B702-77C2CEA37455}"/>
                    </a:ext>
                  </a:extLst>
                </p14:cNvPr>
                <p14:cNvContentPartPr/>
                <p14:nvPr/>
              </p14:nvContentPartPr>
              <p14:xfrm>
                <a:off x="1540519" y="4316038"/>
                <a:ext cx="138600" cy="21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6F8F19E-D396-49E4-B702-77C2CEA374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31879" y="4307398"/>
                  <a:ext cx="156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F73113-C924-407E-A3C7-2094C84904FC}"/>
                    </a:ext>
                  </a:extLst>
                </p14:cNvPr>
                <p14:cNvContentPartPr/>
                <p14:nvPr/>
              </p14:nvContentPartPr>
              <p14:xfrm>
                <a:off x="1556359" y="4410718"/>
                <a:ext cx="217080" cy="39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F73113-C924-407E-A3C7-2094C84904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47719" y="4401718"/>
                  <a:ext cx="234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24EBC8-F91B-4620-BEA5-190E9EB5D8AC}"/>
                    </a:ext>
                  </a:extLst>
                </p14:cNvPr>
                <p14:cNvContentPartPr/>
                <p14:nvPr/>
              </p14:nvContentPartPr>
              <p14:xfrm>
                <a:off x="1918879" y="4110478"/>
                <a:ext cx="540360" cy="316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24EBC8-F91B-4620-BEA5-190E9EB5D8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09879" y="4101838"/>
                  <a:ext cx="5580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B1D44E-3A85-42CF-83BD-A807A41D0D00}"/>
                    </a:ext>
                  </a:extLst>
                </p14:cNvPr>
                <p14:cNvContentPartPr/>
                <p14:nvPr/>
              </p14:nvContentPartPr>
              <p14:xfrm>
                <a:off x="2556439" y="3988078"/>
                <a:ext cx="205560" cy="101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B1D44E-3A85-42CF-83BD-A807A41D0D0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47799" y="3979078"/>
                  <a:ext cx="223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53A65B2-79BD-46BE-9108-256C1EAB1A99}"/>
                    </a:ext>
                  </a:extLst>
                </p14:cNvPr>
                <p14:cNvContentPartPr/>
                <p14:nvPr/>
              </p14:nvContentPartPr>
              <p14:xfrm>
                <a:off x="1967839" y="4511158"/>
                <a:ext cx="507960" cy="8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53A65B2-79BD-46BE-9108-256C1EAB1A9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59199" y="4502158"/>
                  <a:ext cx="525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B9481A8-1926-4AAA-8452-748C486A7039}"/>
                    </a:ext>
                  </a:extLst>
                </p14:cNvPr>
                <p14:cNvContentPartPr/>
                <p14:nvPr/>
              </p14:nvContentPartPr>
              <p14:xfrm>
                <a:off x="2084839" y="4665238"/>
                <a:ext cx="275760" cy="214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B9481A8-1926-4AAA-8452-748C486A703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75839" y="4656598"/>
                  <a:ext cx="293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60D7392-66E3-48D1-A9A4-EEBC45C1731B}"/>
                    </a:ext>
                  </a:extLst>
                </p14:cNvPr>
                <p14:cNvContentPartPr/>
                <p14:nvPr/>
              </p14:nvContentPartPr>
              <p14:xfrm>
                <a:off x="2900959" y="4319278"/>
                <a:ext cx="205560" cy="54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60D7392-66E3-48D1-A9A4-EEBC45C173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91959" y="4310638"/>
                  <a:ext cx="223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2D9B0D-80D3-4E91-A9C6-844D0E752A70}"/>
                    </a:ext>
                  </a:extLst>
                </p14:cNvPr>
                <p14:cNvContentPartPr/>
                <p14:nvPr/>
              </p14:nvContentPartPr>
              <p14:xfrm>
                <a:off x="2962879" y="4409998"/>
                <a:ext cx="216000" cy="46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2D9B0D-80D3-4E91-A9C6-844D0E752A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54239" y="4400998"/>
                  <a:ext cx="233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74EA86-D705-41EC-8668-0E4D972BD7BD}"/>
                    </a:ext>
                  </a:extLst>
                </p14:cNvPr>
                <p14:cNvContentPartPr/>
                <p14:nvPr/>
              </p14:nvContentPartPr>
              <p14:xfrm>
                <a:off x="3460759" y="4168078"/>
                <a:ext cx="42840" cy="164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74EA86-D705-41EC-8668-0E4D972BD7B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52119" y="4159078"/>
                  <a:ext cx="60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D5C6E3-7621-4DFC-93D3-C72E334B355D}"/>
                    </a:ext>
                  </a:extLst>
                </p14:cNvPr>
                <p14:cNvContentPartPr/>
                <p14:nvPr/>
              </p14:nvContentPartPr>
              <p14:xfrm>
                <a:off x="3641479" y="4102918"/>
                <a:ext cx="192600" cy="20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D5C6E3-7621-4DFC-93D3-C72E334B35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32839" y="4093918"/>
                  <a:ext cx="210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5AF005-5939-40E0-B1F4-359C357489B2}"/>
                    </a:ext>
                  </a:extLst>
                </p14:cNvPr>
                <p14:cNvContentPartPr/>
                <p14:nvPr/>
              </p14:nvContentPartPr>
              <p14:xfrm>
                <a:off x="3378679" y="4415038"/>
                <a:ext cx="403560" cy="81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5AF005-5939-40E0-B1F4-359C357489B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69679" y="4406038"/>
                  <a:ext cx="421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A70C82-1B66-4683-9240-B420FB5FBE5E}"/>
                    </a:ext>
                  </a:extLst>
                </p14:cNvPr>
                <p14:cNvContentPartPr/>
                <p14:nvPr/>
              </p14:nvContentPartPr>
              <p14:xfrm>
                <a:off x="3433399" y="4507558"/>
                <a:ext cx="302040" cy="347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A70C82-1B66-4683-9240-B420FB5FBE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24759" y="4498558"/>
                  <a:ext cx="31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B8B86D-9EA1-4417-BA27-4C2653FDA434}"/>
                    </a:ext>
                  </a:extLst>
                </p14:cNvPr>
                <p14:cNvContentPartPr/>
                <p14:nvPr/>
              </p14:nvContentPartPr>
              <p14:xfrm>
                <a:off x="1311559" y="4048918"/>
                <a:ext cx="248400" cy="23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B8B86D-9EA1-4417-BA27-4C2653FDA4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02919" y="4040278"/>
                  <a:ext cx="2660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E4D4B9-E431-4105-8E74-C4BF9A1CCB00}"/>
              </a:ext>
            </a:extLst>
          </p:cNvPr>
          <p:cNvGrpSpPr/>
          <p:nvPr/>
        </p:nvGrpSpPr>
        <p:grpSpPr>
          <a:xfrm>
            <a:off x="820519" y="5414758"/>
            <a:ext cx="1167480" cy="601560"/>
            <a:chOff x="820519" y="5414758"/>
            <a:chExt cx="116748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510DCF-1D7E-45AE-B109-2D78A05C2B65}"/>
                    </a:ext>
                  </a:extLst>
                </p14:cNvPr>
                <p14:cNvContentPartPr/>
                <p14:nvPr/>
              </p14:nvContentPartPr>
              <p14:xfrm>
                <a:off x="820519" y="5414758"/>
                <a:ext cx="561240" cy="418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510DCF-1D7E-45AE-B109-2D78A05C2B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1879" y="5406118"/>
                  <a:ext cx="578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8C6045-16DD-400A-AA1D-176BD593F301}"/>
                    </a:ext>
                  </a:extLst>
                </p14:cNvPr>
                <p14:cNvContentPartPr/>
                <p14:nvPr/>
              </p14:nvContentPartPr>
              <p14:xfrm>
                <a:off x="1290319" y="5771518"/>
                <a:ext cx="258480" cy="226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8C6045-16DD-400A-AA1D-176BD593F3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1319" y="5762878"/>
                  <a:ext cx="276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90DF39-AA4C-47B2-AB52-49ED2B59E06B}"/>
                    </a:ext>
                  </a:extLst>
                </p14:cNvPr>
                <p14:cNvContentPartPr/>
                <p14:nvPr/>
              </p14:nvContentPartPr>
              <p14:xfrm>
                <a:off x="1266919" y="5781238"/>
                <a:ext cx="213840" cy="235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90DF39-AA4C-47B2-AB52-49ED2B59E0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58279" y="5772238"/>
                  <a:ext cx="231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5D9668E-7CD0-4F8D-A2C6-A8119611EE9B}"/>
                    </a:ext>
                  </a:extLst>
                </p14:cNvPr>
                <p14:cNvContentPartPr/>
                <p14:nvPr/>
              </p14:nvContentPartPr>
              <p14:xfrm>
                <a:off x="1247839" y="5645878"/>
                <a:ext cx="277200" cy="77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5D9668E-7CD0-4F8D-A2C6-A8119611EE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39199" y="5637238"/>
                  <a:ext cx="294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FF2C7E-0A72-4D10-BF3E-5C6A75A96CB2}"/>
                    </a:ext>
                  </a:extLst>
                </p14:cNvPr>
                <p14:cNvContentPartPr/>
                <p14:nvPr/>
              </p14:nvContentPartPr>
              <p14:xfrm>
                <a:off x="1757239" y="5532478"/>
                <a:ext cx="203760" cy="54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FF2C7E-0A72-4D10-BF3E-5C6A75A96CB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48599" y="5523478"/>
                  <a:ext cx="22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6095F1E-AED6-4FA9-9AD5-57A0155D869B}"/>
                    </a:ext>
                  </a:extLst>
                </p14:cNvPr>
                <p14:cNvContentPartPr/>
                <p14:nvPr/>
              </p14:nvContentPartPr>
              <p14:xfrm>
                <a:off x="1723759" y="5671078"/>
                <a:ext cx="264240" cy="50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6095F1E-AED6-4FA9-9AD5-57A0155D869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14759" y="5662078"/>
                  <a:ext cx="2818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26608A2-0D2B-4178-B1FB-662321F1291A}"/>
              </a:ext>
            </a:extLst>
          </p:cNvPr>
          <p:cNvGrpSpPr/>
          <p:nvPr/>
        </p:nvGrpSpPr>
        <p:grpSpPr>
          <a:xfrm>
            <a:off x="2453119" y="5234758"/>
            <a:ext cx="750960" cy="991080"/>
            <a:chOff x="2453119" y="5234758"/>
            <a:chExt cx="7509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94CF886-6B85-4FE8-BD2D-B59BF4F452A2}"/>
                    </a:ext>
                  </a:extLst>
                </p14:cNvPr>
                <p14:cNvContentPartPr/>
                <p14:nvPr/>
              </p14:nvContentPartPr>
              <p14:xfrm>
                <a:off x="2671999" y="5486398"/>
                <a:ext cx="15840" cy="5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94CF886-6B85-4FE8-BD2D-B59BF4F452A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62999" y="5477758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C614316-6F61-46C9-BC1D-24DCA30E05BE}"/>
                    </a:ext>
                  </a:extLst>
                </p14:cNvPr>
                <p14:cNvContentPartPr/>
                <p14:nvPr/>
              </p14:nvContentPartPr>
              <p14:xfrm>
                <a:off x="2453119" y="5234758"/>
                <a:ext cx="462600" cy="41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C614316-6F61-46C9-BC1D-24DCA30E05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44479" y="5226118"/>
                  <a:ext cx="480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95EB554-50B2-4799-BE2A-1FBBA93F9D04}"/>
                    </a:ext>
                  </a:extLst>
                </p14:cNvPr>
                <p14:cNvContentPartPr/>
                <p14:nvPr/>
              </p14:nvContentPartPr>
              <p14:xfrm>
                <a:off x="2461039" y="5692318"/>
                <a:ext cx="618840" cy="149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95EB554-50B2-4799-BE2A-1FBBA93F9D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52039" y="5683678"/>
                  <a:ext cx="636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7C47F4A-5753-4B4C-9A48-E41A74BA5184}"/>
                    </a:ext>
                  </a:extLst>
                </p14:cNvPr>
                <p14:cNvContentPartPr/>
                <p14:nvPr/>
              </p14:nvContentPartPr>
              <p14:xfrm>
                <a:off x="2646079" y="5813638"/>
                <a:ext cx="493200" cy="412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7C47F4A-5753-4B4C-9A48-E41A74BA51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37079" y="5804998"/>
                  <a:ext cx="5108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97E4CE7-176D-4F1E-B45E-E8B01D122454}"/>
                    </a:ext>
                  </a:extLst>
                </p14:cNvPr>
                <p14:cNvContentPartPr/>
                <p14:nvPr/>
              </p14:nvContentPartPr>
              <p14:xfrm>
                <a:off x="2880439" y="5970238"/>
                <a:ext cx="323640" cy="18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97E4CE7-176D-4F1E-B45E-E8B01D12245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71799" y="5961238"/>
                  <a:ext cx="34128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4FBB628-F9B0-4989-80C7-DAFECD5C45F2}"/>
              </a:ext>
            </a:extLst>
          </p:cNvPr>
          <p:cNvGrpSpPr/>
          <p:nvPr/>
        </p:nvGrpSpPr>
        <p:grpSpPr>
          <a:xfrm>
            <a:off x="3503599" y="5491078"/>
            <a:ext cx="293760" cy="130320"/>
            <a:chOff x="3503599" y="5491078"/>
            <a:chExt cx="2937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CECACD-D793-4B28-92D9-C4C89CEB7416}"/>
                    </a:ext>
                  </a:extLst>
                </p14:cNvPr>
                <p14:cNvContentPartPr/>
                <p14:nvPr/>
              </p14:nvContentPartPr>
              <p14:xfrm>
                <a:off x="3503599" y="5491078"/>
                <a:ext cx="200520" cy="54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CECACD-D793-4B28-92D9-C4C89CEB741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94959" y="5482078"/>
                  <a:ext cx="218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6BB5680-CB1F-4902-AE8E-AA087D6725B0}"/>
                    </a:ext>
                  </a:extLst>
                </p14:cNvPr>
                <p14:cNvContentPartPr/>
                <p14:nvPr/>
              </p14:nvContentPartPr>
              <p14:xfrm>
                <a:off x="3584599" y="5585398"/>
                <a:ext cx="212760" cy="3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6BB5680-CB1F-4902-AE8E-AA087D6725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75959" y="5576398"/>
                  <a:ext cx="230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08EF4E1-5C2C-4176-9A32-13D95F3000D8}"/>
              </a:ext>
            </a:extLst>
          </p:cNvPr>
          <p:cNvGrpSpPr/>
          <p:nvPr/>
        </p:nvGrpSpPr>
        <p:grpSpPr>
          <a:xfrm>
            <a:off x="4177519" y="4995358"/>
            <a:ext cx="892800" cy="658080"/>
            <a:chOff x="4177519" y="4995358"/>
            <a:chExt cx="8928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94A7FCA-CB8B-4921-A55D-8CCD6455F47E}"/>
                    </a:ext>
                  </a:extLst>
                </p14:cNvPr>
                <p14:cNvContentPartPr/>
                <p14:nvPr/>
              </p14:nvContentPartPr>
              <p14:xfrm>
                <a:off x="4177519" y="4995358"/>
                <a:ext cx="777240" cy="523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94A7FCA-CB8B-4921-A55D-8CCD6455F4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68879" y="4986718"/>
                  <a:ext cx="7948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A97FE8-C37F-4210-9708-F981120E2B45}"/>
                    </a:ext>
                  </a:extLst>
                </p14:cNvPr>
                <p14:cNvContentPartPr/>
                <p14:nvPr/>
              </p14:nvContentPartPr>
              <p14:xfrm>
                <a:off x="4462999" y="5242318"/>
                <a:ext cx="33480" cy="172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A97FE8-C37F-4210-9708-F981120E2B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53999" y="5233318"/>
                  <a:ext cx="51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C6DA923-A7B5-4D3F-A47C-E14BAC7BB7F9}"/>
                    </a:ext>
                  </a:extLst>
                </p14:cNvPr>
                <p14:cNvContentPartPr/>
                <p14:nvPr/>
              </p14:nvContentPartPr>
              <p14:xfrm>
                <a:off x="4631839" y="5199478"/>
                <a:ext cx="145440" cy="19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C6DA923-A7B5-4D3F-A47C-E14BAC7BB7F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23199" y="5190478"/>
                  <a:ext cx="163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603055-E44B-4FD6-BBC8-1A49BC710979}"/>
                    </a:ext>
                  </a:extLst>
                </p14:cNvPr>
                <p14:cNvContentPartPr/>
                <p14:nvPr/>
              </p14:nvContentPartPr>
              <p14:xfrm>
                <a:off x="4207759" y="5536798"/>
                <a:ext cx="862560" cy="11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603055-E44B-4FD6-BBC8-1A49BC7109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98759" y="5528158"/>
                  <a:ext cx="8802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A9C7C70-FE92-4031-8F64-507AE4B9B5C9}"/>
              </a:ext>
            </a:extLst>
          </p:cNvPr>
          <p:cNvGrpSpPr/>
          <p:nvPr/>
        </p:nvGrpSpPr>
        <p:grpSpPr>
          <a:xfrm>
            <a:off x="4452559" y="5628958"/>
            <a:ext cx="688680" cy="435960"/>
            <a:chOff x="4452559" y="5628958"/>
            <a:chExt cx="6886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A38A294-75BD-4410-88B9-521D32AE3DD2}"/>
                    </a:ext>
                  </a:extLst>
                </p14:cNvPr>
                <p14:cNvContentPartPr/>
                <p14:nvPr/>
              </p14:nvContentPartPr>
              <p14:xfrm>
                <a:off x="4452559" y="5628958"/>
                <a:ext cx="688680" cy="435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A38A294-75BD-4410-88B9-521D32AE3DD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43919" y="5619958"/>
                  <a:ext cx="706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26048AE-A800-446F-AC7F-428AF291E6DF}"/>
                    </a:ext>
                  </a:extLst>
                </p14:cNvPr>
                <p14:cNvContentPartPr/>
                <p14:nvPr/>
              </p14:nvContentPartPr>
              <p14:xfrm>
                <a:off x="4756399" y="5735878"/>
                <a:ext cx="270720" cy="297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26048AE-A800-446F-AC7F-428AF291E6D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47399" y="5726878"/>
                  <a:ext cx="2883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010696D-249E-4B1E-BCFC-6D58BCC6B761}"/>
              </a:ext>
            </a:extLst>
          </p:cNvPr>
          <p:cNvGrpSpPr/>
          <p:nvPr/>
        </p:nvGrpSpPr>
        <p:grpSpPr>
          <a:xfrm>
            <a:off x="5493679" y="4985278"/>
            <a:ext cx="1386000" cy="578880"/>
            <a:chOff x="5493679" y="4985278"/>
            <a:chExt cx="1386000" cy="5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F0991-605C-448C-A7CC-36C88CC48B2A}"/>
                    </a:ext>
                  </a:extLst>
                </p14:cNvPr>
                <p14:cNvContentPartPr/>
                <p14:nvPr/>
              </p14:nvContentPartPr>
              <p14:xfrm>
                <a:off x="5493679" y="5379478"/>
                <a:ext cx="279720" cy="25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F0991-605C-448C-A7CC-36C88CC48B2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84679" y="5370478"/>
                  <a:ext cx="29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C1130E-ED9D-4ABF-8FA2-DD345C01B39A}"/>
                    </a:ext>
                  </a:extLst>
                </p14:cNvPr>
                <p14:cNvContentPartPr/>
                <p14:nvPr/>
              </p14:nvContentPartPr>
              <p14:xfrm>
                <a:off x="5501239" y="5531758"/>
                <a:ext cx="282240" cy="2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C1130E-ED9D-4ABF-8FA2-DD345C01B39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92239" y="5523118"/>
                  <a:ext cx="29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EC4218-099C-473A-A1E1-27FA61DA605C}"/>
                    </a:ext>
                  </a:extLst>
                </p14:cNvPr>
                <p14:cNvContentPartPr/>
                <p14:nvPr/>
              </p14:nvContentPartPr>
              <p14:xfrm>
                <a:off x="5996239" y="4985278"/>
                <a:ext cx="883440" cy="578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EC4218-099C-473A-A1E1-27FA61DA60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87239" y="4976278"/>
                  <a:ext cx="9010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66F568-A810-4853-AC9E-6D64F934E32D}"/>
                    </a:ext>
                  </a:extLst>
                </p14:cNvPr>
                <p14:cNvContentPartPr/>
                <p14:nvPr/>
              </p14:nvContentPartPr>
              <p14:xfrm>
                <a:off x="6319519" y="5153398"/>
                <a:ext cx="346680" cy="338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66F568-A810-4853-AC9E-6D64F934E3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10519" y="5144758"/>
                  <a:ext cx="36432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3A012F0-BDCD-4C62-A56A-310EC77C83A1}"/>
                  </a:ext>
                </a:extLst>
              </p14:cNvPr>
              <p14:cNvContentPartPr/>
              <p14:nvPr/>
            </p14:nvContentPartPr>
            <p14:xfrm>
              <a:off x="2323879" y="6459118"/>
              <a:ext cx="3124080" cy="204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3A012F0-BDCD-4C62-A56A-310EC77C83A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314879" y="6450478"/>
                <a:ext cx="31417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D6E9049-99DF-4E04-B2E9-1B61A738CC3B}"/>
                  </a:ext>
                </a:extLst>
              </p14:cNvPr>
              <p14:cNvContentPartPr/>
              <p14:nvPr/>
            </p14:nvContentPartPr>
            <p14:xfrm>
              <a:off x="4357159" y="4562278"/>
              <a:ext cx="942120" cy="163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D6E9049-99DF-4E04-B2E9-1B61A738CC3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348159" y="4553278"/>
                <a:ext cx="959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A1492B0-C617-4294-AB67-883807329422}"/>
                  </a:ext>
                </a:extLst>
              </p14:cNvPr>
              <p14:cNvContentPartPr/>
              <p14:nvPr/>
            </p14:nvContentPartPr>
            <p14:xfrm>
              <a:off x="10517839" y="4239772"/>
              <a:ext cx="46800" cy="160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A1492B0-C617-4294-AB67-883807329422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509199" y="4230772"/>
                <a:ext cx="64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51262B0-7CE5-41D8-BB6F-D3C124E77FF1}"/>
                  </a:ext>
                </a:extLst>
              </p14:cNvPr>
              <p14:cNvContentPartPr/>
              <p14:nvPr/>
            </p14:nvContentPartPr>
            <p14:xfrm>
              <a:off x="10235959" y="3633172"/>
              <a:ext cx="60480" cy="208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51262B0-7CE5-41D8-BB6F-D3C124E77FF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227319" y="3624172"/>
                <a:ext cx="78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AB4B982-0A83-4AFC-B7DA-5088C9B86821}"/>
                  </a:ext>
                </a:extLst>
              </p14:cNvPr>
              <p14:cNvContentPartPr/>
              <p14:nvPr/>
            </p14:nvContentPartPr>
            <p14:xfrm>
              <a:off x="8417599" y="4386292"/>
              <a:ext cx="18720" cy="27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AB4B982-0A83-4AFC-B7DA-5088C9B8682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408959" y="4377292"/>
                <a:ext cx="3636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93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388A22C-6F94-49E8-B13F-F0D8A7A73CB9}"/>
              </a:ext>
            </a:extLst>
          </p:cNvPr>
          <p:cNvGrpSpPr/>
          <p:nvPr/>
        </p:nvGrpSpPr>
        <p:grpSpPr>
          <a:xfrm>
            <a:off x="454399" y="184678"/>
            <a:ext cx="2528280" cy="880920"/>
            <a:chOff x="454399" y="184678"/>
            <a:chExt cx="2528280" cy="88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002B1C2-F86A-409B-9588-F9FE43700FA2}"/>
                    </a:ext>
                  </a:extLst>
                </p14:cNvPr>
                <p14:cNvContentPartPr/>
                <p14:nvPr/>
              </p14:nvContentPartPr>
              <p14:xfrm>
                <a:off x="659239" y="430918"/>
                <a:ext cx="124560" cy="19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002B1C2-F86A-409B-9588-F9FE43700F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239" y="422278"/>
                  <a:ext cx="142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D8AD79-424C-442E-8324-F0E95B3A5232}"/>
                    </a:ext>
                  </a:extLst>
                </p14:cNvPr>
                <p14:cNvContentPartPr/>
                <p14:nvPr/>
              </p14:nvContentPartPr>
              <p14:xfrm>
                <a:off x="492559" y="615958"/>
                <a:ext cx="468000" cy="63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D8AD79-424C-442E-8324-F0E95B3A52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919" y="606958"/>
                  <a:ext cx="485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0B6691-F5BC-40D7-A1DC-4AA5030D7DA0}"/>
                    </a:ext>
                  </a:extLst>
                </p14:cNvPr>
                <p14:cNvContentPartPr/>
                <p14:nvPr/>
              </p14:nvContentPartPr>
              <p14:xfrm>
                <a:off x="454399" y="409318"/>
                <a:ext cx="464040" cy="7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0B6691-F5BC-40D7-A1DC-4AA5030D7D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759" y="400678"/>
                  <a:ext cx="481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534C9C-9EE7-47F2-BB01-612D93DC0F92}"/>
                    </a:ext>
                  </a:extLst>
                </p14:cNvPr>
                <p14:cNvContentPartPr/>
                <p14:nvPr/>
              </p14:nvContentPartPr>
              <p14:xfrm>
                <a:off x="963079" y="493558"/>
                <a:ext cx="154440" cy="12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534C9C-9EE7-47F2-BB01-612D93DC0F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4439" y="484918"/>
                  <a:ext cx="172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E54FE7-13AE-4780-9A9D-896BE6529D72}"/>
                    </a:ext>
                  </a:extLst>
                </p14:cNvPr>
                <p14:cNvContentPartPr/>
                <p14:nvPr/>
              </p14:nvContentPartPr>
              <p14:xfrm>
                <a:off x="1229479" y="226078"/>
                <a:ext cx="200520" cy="39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E54FE7-13AE-4780-9A9D-896BE6529D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0479" y="217438"/>
                  <a:ext cx="2181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62F10E-FC54-44C7-8329-29766ABA59AB}"/>
                    </a:ext>
                  </a:extLst>
                </p14:cNvPr>
                <p14:cNvContentPartPr/>
                <p14:nvPr/>
              </p14:nvContentPartPr>
              <p14:xfrm>
                <a:off x="1141279" y="410038"/>
                <a:ext cx="281520" cy="5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62F10E-FC54-44C7-8329-29766ABA59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2639" y="401038"/>
                  <a:ext cx="29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F1B3F3-97D8-446A-BEC4-615F7C3AEA10}"/>
                    </a:ext>
                  </a:extLst>
                </p14:cNvPr>
                <p14:cNvContentPartPr/>
                <p14:nvPr/>
              </p14:nvContentPartPr>
              <p14:xfrm>
                <a:off x="1383919" y="456838"/>
                <a:ext cx="186840" cy="15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F1B3F3-97D8-446A-BEC4-615F7C3AEA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5279" y="448198"/>
                  <a:ext cx="204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DEBFC9-62FE-4C61-872A-50912326BBD8}"/>
                    </a:ext>
                  </a:extLst>
                </p14:cNvPr>
                <p14:cNvContentPartPr/>
                <p14:nvPr/>
              </p14:nvContentPartPr>
              <p14:xfrm>
                <a:off x="1480039" y="484558"/>
                <a:ext cx="307440" cy="545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DEBFC9-62FE-4C61-872A-50912326BB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1039" y="475918"/>
                  <a:ext cx="3250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F17290-B0D2-4C01-B0B5-5F1570EA8958}"/>
                    </a:ext>
                  </a:extLst>
                </p14:cNvPr>
                <p14:cNvContentPartPr/>
                <p14:nvPr/>
              </p14:nvContentPartPr>
              <p14:xfrm>
                <a:off x="1796119" y="461518"/>
                <a:ext cx="201600" cy="171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F17290-B0D2-4C01-B0B5-5F1570EA89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87119" y="452878"/>
                  <a:ext cx="21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9DD305-2761-4CE9-AD49-BBB41CA2EDA9}"/>
                    </a:ext>
                  </a:extLst>
                </p14:cNvPr>
                <p14:cNvContentPartPr/>
                <p14:nvPr/>
              </p14:nvContentPartPr>
              <p14:xfrm>
                <a:off x="1963519" y="462958"/>
                <a:ext cx="176760" cy="16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9DD305-2761-4CE9-AD49-BBB41CA2E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54879" y="453958"/>
                  <a:ext cx="194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27DA9B-0A3D-4809-ACE9-75D735126925}"/>
                    </a:ext>
                  </a:extLst>
                </p14:cNvPr>
                <p14:cNvContentPartPr/>
                <p14:nvPr/>
              </p14:nvContentPartPr>
              <p14:xfrm>
                <a:off x="2228119" y="184678"/>
                <a:ext cx="217080" cy="422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27DA9B-0A3D-4809-ACE9-75D7351269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9479" y="176038"/>
                  <a:ext cx="2347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23E4FF-3200-4AF2-B3EB-2258AD204BAD}"/>
                    </a:ext>
                  </a:extLst>
                </p14:cNvPr>
                <p14:cNvContentPartPr/>
                <p14:nvPr/>
              </p14:nvContentPartPr>
              <p14:xfrm>
                <a:off x="2121559" y="409318"/>
                <a:ext cx="389520" cy="16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23E4FF-3200-4AF2-B3EB-2258AD204B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2919" y="400318"/>
                  <a:ext cx="40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B1D6BE-280F-431C-82CB-4AF359A44790}"/>
                    </a:ext>
                  </a:extLst>
                </p14:cNvPr>
                <p14:cNvContentPartPr/>
                <p14:nvPr/>
              </p14:nvContentPartPr>
              <p14:xfrm>
                <a:off x="2608639" y="429838"/>
                <a:ext cx="129600" cy="131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B1D6BE-280F-431C-82CB-4AF359A447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9999" y="420838"/>
                  <a:ext cx="14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E20C62-B7DD-4DD1-887C-5704A9627FA2}"/>
                    </a:ext>
                  </a:extLst>
                </p14:cNvPr>
                <p14:cNvContentPartPr/>
                <p14:nvPr/>
              </p14:nvContentPartPr>
              <p14:xfrm>
                <a:off x="2642479" y="451078"/>
                <a:ext cx="340200" cy="61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E20C62-B7DD-4DD1-887C-5704A9627F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3839" y="442078"/>
                  <a:ext cx="35784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A003EB-77AB-4DF0-9A8E-1F138BCCB5EF}"/>
              </a:ext>
            </a:extLst>
          </p:cNvPr>
          <p:cNvGrpSpPr/>
          <p:nvPr/>
        </p:nvGrpSpPr>
        <p:grpSpPr>
          <a:xfrm>
            <a:off x="3262039" y="74878"/>
            <a:ext cx="2707560" cy="683280"/>
            <a:chOff x="3262039" y="74878"/>
            <a:chExt cx="2707560" cy="68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50808F-034C-4CD7-9C93-F408C754EFA8}"/>
                    </a:ext>
                  </a:extLst>
                </p14:cNvPr>
                <p14:cNvContentPartPr/>
                <p14:nvPr/>
              </p14:nvContentPartPr>
              <p14:xfrm>
                <a:off x="3262039" y="264958"/>
                <a:ext cx="185040" cy="322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50808F-034C-4CD7-9C93-F408C754EF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3399" y="256318"/>
                  <a:ext cx="202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2B4B3E-3F86-429D-98C8-4253B0636033}"/>
                    </a:ext>
                  </a:extLst>
                </p14:cNvPr>
                <p14:cNvContentPartPr/>
                <p14:nvPr/>
              </p14:nvContentPartPr>
              <p14:xfrm>
                <a:off x="3414319" y="74878"/>
                <a:ext cx="266760" cy="28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2B4B3E-3F86-429D-98C8-4253B06360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5319" y="65878"/>
                  <a:ext cx="284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AFC3F2-7871-42A8-9C04-4CF305452260}"/>
                    </a:ext>
                  </a:extLst>
                </p14:cNvPr>
                <p14:cNvContentPartPr/>
                <p14:nvPr/>
              </p14:nvContentPartPr>
              <p14:xfrm>
                <a:off x="3592159" y="381958"/>
                <a:ext cx="170640" cy="125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AFC3F2-7871-42A8-9C04-4CF3054522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3519" y="372958"/>
                  <a:ext cx="18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9C44AC-6695-43C4-8FF7-3D54EF47A9A5}"/>
                    </a:ext>
                  </a:extLst>
                </p14:cNvPr>
                <p14:cNvContentPartPr/>
                <p14:nvPr/>
              </p14:nvContentPartPr>
              <p14:xfrm>
                <a:off x="3888799" y="86038"/>
                <a:ext cx="208440" cy="39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9C44AC-6695-43C4-8FF7-3D54EF47A9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0159" y="77038"/>
                  <a:ext cx="226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35E63A-76EA-43A7-97AA-628365F72172}"/>
                    </a:ext>
                  </a:extLst>
                </p14:cNvPr>
                <p14:cNvContentPartPr/>
                <p14:nvPr/>
              </p14:nvContentPartPr>
              <p14:xfrm>
                <a:off x="3921559" y="353518"/>
                <a:ext cx="246960" cy="40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35E63A-76EA-43A7-97AA-628365F721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12559" y="344878"/>
                  <a:ext cx="2646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7AF06-B7B7-4E08-A077-0EA3E090ACE5}"/>
                    </a:ext>
                  </a:extLst>
                </p14:cNvPr>
                <p14:cNvContentPartPr/>
                <p14:nvPr/>
              </p14:nvContentPartPr>
              <p14:xfrm>
                <a:off x="4248439" y="370438"/>
                <a:ext cx="158400" cy="167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7AF06-B7B7-4E08-A077-0EA3E090AC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9799" y="361438"/>
                  <a:ext cx="176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B042C3-A0B1-4D8A-8EF8-DC8A03997BFE}"/>
                    </a:ext>
                  </a:extLst>
                </p14:cNvPr>
                <p14:cNvContentPartPr/>
                <p14:nvPr/>
              </p14:nvContentPartPr>
              <p14:xfrm>
                <a:off x="4517719" y="395278"/>
                <a:ext cx="143280" cy="149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B042C3-A0B1-4D8A-8EF8-DC8A03997B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09079" y="386278"/>
                  <a:ext cx="160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F455EF-A157-43E2-B55E-03149421A83C}"/>
                    </a:ext>
                  </a:extLst>
                </p14:cNvPr>
                <p14:cNvContentPartPr/>
                <p14:nvPr/>
              </p14:nvContentPartPr>
              <p14:xfrm>
                <a:off x="4727239" y="353158"/>
                <a:ext cx="256320" cy="145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F455EF-A157-43E2-B55E-03149421A8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8599" y="344518"/>
                  <a:ext cx="273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88E60F-70CD-4B8E-AC20-0228826EFD8D}"/>
                    </a:ext>
                  </a:extLst>
                </p14:cNvPr>
                <p14:cNvContentPartPr/>
                <p14:nvPr/>
              </p14:nvContentPartPr>
              <p14:xfrm>
                <a:off x="5076439" y="416158"/>
                <a:ext cx="83520" cy="14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88E60F-70CD-4B8E-AC20-0228826EFD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7439" y="407518"/>
                  <a:ext cx="101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1FC5AB-8078-4B21-AD44-F91CBF558309}"/>
                    </a:ext>
                  </a:extLst>
                </p14:cNvPr>
                <p14:cNvContentPartPr/>
                <p14:nvPr/>
              </p14:nvContentPartPr>
              <p14:xfrm>
                <a:off x="5275519" y="196198"/>
                <a:ext cx="39960" cy="5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1FC5AB-8078-4B21-AD44-F91CBF5583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66519" y="187558"/>
                  <a:ext cx="57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C9881F-B06E-493D-B78B-54F302D2271E}"/>
                    </a:ext>
                  </a:extLst>
                </p14:cNvPr>
                <p14:cNvContentPartPr/>
                <p14:nvPr/>
              </p14:nvContentPartPr>
              <p14:xfrm>
                <a:off x="5299639" y="75598"/>
                <a:ext cx="507240" cy="46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C9881F-B06E-493D-B78B-54F302D227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90639" y="66958"/>
                  <a:ext cx="524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048ABD-CD66-4B2A-B542-EC16B635B32E}"/>
                    </a:ext>
                  </a:extLst>
                </p14:cNvPr>
                <p14:cNvContentPartPr/>
                <p14:nvPr/>
              </p14:nvContentPartPr>
              <p14:xfrm>
                <a:off x="5794999" y="278998"/>
                <a:ext cx="174600" cy="273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048ABD-CD66-4B2A-B542-EC16B635B3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6359" y="269998"/>
                  <a:ext cx="19224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734B7A-3FC7-48B2-B9AE-C78E4EBCACA4}"/>
              </a:ext>
            </a:extLst>
          </p:cNvPr>
          <p:cNvGrpSpPr/>
          <p:nvPr/>
        </p:nvGrpSpPr>
        <p:grpSpPr>
          <a:xfrm>
            <a:off x="1702159" y="1197718"/>
            <a:ext cx="2246400" cy="970920"/>
            <a:chOff x="1702159" y="1197718"/>
            <a:chExt cx="2246400" cy="9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86ED48-FBC4-4071-8275-D6D46F34E300}"/>
                    </a:ext>
                  </a:extLst>
                </p14:cNvPr>
                <p14:cNvContentPartPr/>
                <p14:nvPr/>
              </p14:nvContentPartPr>
              <p14:xfrm>
                <a:off x="1702159" y="1197718"/>
                <a:ext cx="294120" cy="970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86ED48-FBC4-4071-8275-D6D46F34E3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3519" y="1189078"/>
                  <a:ext cx="31176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7AC4EC-4D9B-4C56-8159-2DE14AA497AE}"/>
                    </a:ext>
                  </a:extLst>
                </p14:cNvPr>
                <p14:cNvContentPartPr/>
                <p14:nvPr/>
              </p14:nvContentPartPr>
              <p14:xfrm>
                <a:off x="2198599" y="1474918"/>
                <a:ext cx="290520" cy="317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7AC4EC-4D9B-4C56-8159-2DE14AA497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89959" y="1466278"/>
                  <a:ext cx="308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46F8B0-36ED-45B6-9106-F23B7EE0C4A4}"/>
                    </a:ext>
                  </a:extLst>
                </p14:cNvPr>
                <p14:cNvContentPartPr/>
                <p14:nvPr/>
              </p14:nvContentPartPr>
              <p14:xfrm>
                <a:off x="2157919" y="1443958"/>
                <a:ext cx="291600" cy="295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46F8B0-36ED-45B6-9106-F23B7EE0C4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49279" y="1435318"/>
                  <a:ext cx="309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440256-C1F2-44EE-93E9-6C15981A4836}"/>
                    </a:ext>
                  </a:extLst>
                </p14:cNvPr>
                <p14:cNvContentPartPr/>
                <p14:nvPr/>
              </p14:nvContentPartPr>
              <p14:xfrm>
                <a:off x="2559319" y="1257478"/>
                <a:ext cx="188640" cy="152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440256-C1F2-44EE-93E9-6C15981A48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50679" y="1248838"/>
                  <a:ext cx="206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343A3D-1533-4635-B829-66EF5B723A0C}"/>
                    </a:ext>
                  </a:extLst>
                </p14:cNvPr>
                <p14:cNvContentPartPr/>
                <p14:nvPr/>
              </p14:nvContentPartPr>
              <p14:xfrm>
                <a:off x="2792959" y="1550518"/>
                <a:ext cx="219240" cy="20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343A3D-1533-4635-B829-66EF5B723A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83959" y="1541878"/>
                  <a:ext cx="236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72F67C-17EB-4CAB-A735-AF2058F84F8C}"/>
                    </a:ext>
                  </a:extLst>
                </p14:cNvPr>
                <p14:cNvContentPartPr/>
                <p14:nvPr/>
              </p14:nvContentPartPr>
              <p14:xfrm>
                <a:off x="2999239" y="1260718"/>
                <a:ext cx="194400" cy="387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72F67C-17EB-4CAB-A735-AF2058F84F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90239" y="1251718"/>
                  <a:ext cx="212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F2A60A-A217-4E41-BCE4-60228D541AA3}"/>
                    </a:ext>
                  </a:extLst>
                </p14:cNvPr>
                <p14:cNvContentPartPr/>
                <p14:nvPr/>
              </p14:nvContentPartPr>
              <p14:xfrm>
                <a:off x="3179599" y="1508758"/>
                <a:ext cx="255600" cy="213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F2A60A-A217-4E41-BCE4-60228D541A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0959" y="1499758"/>
                  <a:ext cx="273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6A76ED-9509-43A1-8555-20F140ACF085}"/>
                    </a:ext>
                  </a:extLst>
                </p14:cNvPr>
                <p14:cNvContentPartPr/>
                <p14:nvPr/>
              </p14:nvContentPartPr>
              <p14:xfrm>
                <a:off x="3218479" y="1482118"/>
                <a:ext cx="730080" cy="189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6A76ED-9509-43A1-8555-20F140ACF0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09839" y="1473478"/>
                  <a:ext cx="747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0D94AA-2571-4967-837E-9EF12CDF9802}"/>
                    </a:ext>
                  </a:extLst>
                </p14:cNvPr>
                <p14:cNvContentPartPr/>
                <p14:nvPr/>
              </p14:nvContentPartPr>
              <p14:xfrm>
                <a:off x="3702679" y="1630078"/>
                <a:ext cx="213480" cy="28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0D94AA-2571-4967-837E-9EF12CDF98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3679" y="1621438"/>
                  <a:ext cx="2311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A4E589-E370-4ABE-A4CA-F981D64DF29F}"/>
              </a:ext>
            </a:extLst>
          </p:cNvPr>
          <p:cNvGrpSpPr/>
          <p:nvPr/>
        </p:nvGrpSpPr>
        <p:grpSpPr>
          <a:xfrm>
            <a:off x="4529959" y="1002958"/>
            <a:ext cx="1211400" cy="681840"/>
            <a:chOff x="4529959" y="1002958"/>
            <a:chExt cx="121140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8C6538-14D6-4715-B839-09F52A654DCA}"/>
                    </a:ext>
                  </a:extLst>
                </p14:cNvPr>
                <p14:cNvContentPartPr/>
                <p14:nvPr/>
              </p14:nvContentPartPr>
              <p14:xfrm>
                <a:off x="4547959" y="1340998"/>
                <a:ext cx="322920" cy="34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8C6538-14D6-4715-B839-09F52A654D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38959" y="1331998"/>
                  <a:ext cx="340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A0D626-36C1-466F-AB5D-E97F9D677B3C}"/>
                    </a:ext>
                  </a:extLst>
                </p14:cNvPr>
                <p14:cNvContentPartPr/>
                <p14:nvPr/>
              </p14:nvContentPartPr>
              <p14:xfrm>
                <a:off x="4529959" y="1335238"/>
                <a:ext cx="314640" cy="27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A0D626-36C1-466F-AB5D-E97F9D677B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20959" y="1326598"/>
                  <a:ext cx="332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62CE30-EBF4-40FE-AA40-0CDFB3FB5FF9}"/>
                    </a:ext>
                  </a:extLst>
                </p14:cNvPr>
                <p14:cNvContentPartPr/>
                <p14:nvPr/>
              </p14:nvContentPartPr>
              <p14:xfrm>
                <a:off x="5023519" y="1137598"/>
                <a:ext cx="159120" cy="126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62CE30-EBF4-40FE-AA40-0CDFB3FB5F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14519" y="1128958"/>
                  <a:ext cx="176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9F2894-E97A-42A4-83BA-1DB83F54222E}"/>
                    </a:ext>
                  </a:extLst>
                </p14:cNvPr>
                <p14:cNvContentPartPr/>
                <p14:nvPr/>
              </p14:nvContentPartPr>
              <p14:xfrm>
                <a:off x="5311159" y="1117078"/>
                <a:ext cx="253440" cy="47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9F2894-E97A-42A4-83BA-1DB83F5422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02159" y="1108438"/>
                  <a:ext cx="271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320749-7144-4A4E-8AF6-BD8108A6B10A}"/>
                    </a:ext>
                  </a:extLst>
                </p14:cNvPr>
                <p14:cNvContentPartPr/>
                <p14:nvPr/>
              </p14:nvContentPartPr>
              <p14:xfrm>
                <a:off x="5411959" y="1011958"/>
                <a:ext cx="74160" cy="23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320749-7144-4A4E-8AF6-BD8108A6B1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2959" y="1002958"/>
                  <a:ext cx="91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E63F0E-E0DD-47BE-B5B6-6FA944A1B788}"/>
                    </a:ext>
                  </a:extLst>
                </p14:cNvPr>
                <p14:cNvContentPartPr/>
                <p14:nvPr/>
              </p14:nvContentPartPr>
              <p14:xfrm>
                <a:off x="5713639" y="1002958"/>
                <a:ext cx="27720" cy="158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E63F0E-E0DD-47BE-B5B6-6FA944A1B7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4999" y="994318"/>
                  <a:ext cx="453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2F7789-0DF1-4080-9AF2-1433B045B84F}"/>
              </a:ext>
            </a:extLst>
          </p:cNvPr>
          <p:cNvGrpSpPr/>
          <p:nvPr/>
        </p:nvGrpSpPr>
        <p:grpSpPr>
          <a:xfrm>
            <a:off x="4537519" y="1838878"/>
            <a:ext cx="860760" cy="387000"/>
            <a:chOff x="4537519" y="1838878"/>
            <a:chExt cx="86076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1F8960-649B-48D2-A4E3-DF95D9E89D39}"/>
                    </a:ext>
                  </a:extLst>
                </p14:cNvPr>
                <p14:cNvContentPartPr/>
                <p14:nvPr/>
              </p14:nvContentPartPr>
              <p14:xfrm>
                <a:off x="4537519" y="1838878"/>
                <a:ext cx="675720" cy="9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1F8960-649B-48D2-A4E3-DF95D9E89D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8519" y="1829878"/>
                  <a:ext cx="693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4959F-3B9F-4CFF-BA37-EB9D072E53CA}"/>
                    </a:ext>
                  </a:extLst>
                </p14:cNvPr>
                <p14:cNvContentPartPr/>
                <p14:nvPr/>
              </p14:nvContentPartPr>
              <p14:xfrm>
                <a:off x="4622119" y="2051998"/>
                <a:ext cx="217800" cy="14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4959F-3B9F-4CFF-BA37-EB9D072E53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13479" y="2043358"/>
                  <a:ext cx="23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EB672C7-5E50-4B7F-9381-405E21C43C92}"/>
                    </a:ext>
                  </a:extLst>
                </p14:cNvPr>
                <p14:cNvContentPartPr/>
                <p14:nvPr/>
              </p14:nvContentPartPr>
              <p14:xfrm>
                <a:off x="4943239" y="2104558"/>
                <a:ext cx="251640" cy="20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EB672C7-5E50-4B7F-9381-405E21C43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4239" y="2095558"/>
                  <a:ext cx="269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5D65FFC-53A0-4263-8D48-309909E45D94}"/>
                    </a:ext>
                  </a:extLst>
                </p14:cNvPr>
                <p14:cNvContentPartPr/>
                <p14:nvPr/>
              </p14:nvContentPartPr>
              <p14:xfrm>
                <a:off x="5019199" y="2013118"/>
                <a:ext cx="34560" cy="212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5D65FFC-53A0-4263-8D48-309909E45D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10199" y="2004478"/>
                  <a:ext cx="52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F4F0150-6BB1-48BE-996B-BEA4ADD9DD58}"/>
                    </a:ext>
                  </a:extLst>
                </p14:cNvPr>
                <p14:cNvContentPartPr/>
                <p14:nvPr/>
              </p14:nvContentPartPr>
              <p14:xfrm>
                <a:off x="5373079" y="1998718"/>
                <a:ext cx="25200" cy="217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F4F0150-6BB1-48BE-996B-BEA4ADD9DD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64079" y="1989718"/>
                  <a:ext cx="42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150CDC-C7CD-4770-A5EF-2B3860FA82E0}"/>
              </a:ext>
            </a:extLst>
          </p:cNvPr>
          <p:cNvGrpSpPr/>
          <p:nvPr/>
        </p:nvGrpSpPr>
        <p:grpSpPr>
          <a:xfrm>
            <a:off x="1851919" y="2487598"/>
            <a:ext cx="2113200" cy="888840"/>
            <a:chOff x="1851919" y="2487598"/>
            <a:chExt cx="2113200" cy="88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9678E6-1119-4017-A02C-6D189DEC923F}"/>
                    </a:ext>
                  </a:extLst>
                </p14:cNvPr>
                <p14:cNvContentPartPr/>
                <p14:nvPr/>
              </p14:nvContentPartPr>
              <p14:xfrm>
                <a:off x="1851919" y="2637718"/>
                <a:ext cx="239400" cy="73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9678E6-1119-4017-A02C-6D189DEC92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42919" y="2629078"/>
                  <a:ext cx="2570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7A6CDE-4167-40F0-80E5-58C6C2572683}"/>
                    </a:ext>
                  </a:extLst>
                </p14:cNvPr>
                <p14:cNvContentPartPr/>
                <p14:nvPr/>
              </p14:nvContentPartPr>
              <p14:xfrm>
                <a:off x="2368159" y="2866318"/>
                <a:ext cx="261360" cy="307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7A6CDE-4167-40F0-80E5-58C6C25726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59519" y="2857318"/>
                  <a:ext cx="279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97C03E-CA34-4851-A915-5639FC7FFC89}"/>
                    </a:ext>
                  </a:extLst>
                </p14:cNvPr>
                <p14:cNvContentPartPr/>
                <p14:nvPr/>
              </p14:nvContentPartPr>
              <p14:xfrm>
                <a:off x="2310919" y="2869198"/>
                <a:ext cx="243720" cy="266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97C03E-CA34-4851-A915-5639FC7FFC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02279" y="2860558"/>
                  <a:ext cx="261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44E273-72E5-4FA9-BFAA-82D3121FEED6}"/>
                    </a:ext>
                  </a:extLst>
                </p14:cNvPr>
                <p14:cNvContentPartPr/>
                <p14:nvPr/>
              </p14:nvContentPartPr>
              <p14:xfrm>
                <a:off x="2597479" y="2487598"/>
                <a:ext cx="271800" cy="25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44E273-72E5-4FA9-BFAA-82D3121FEE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8839" y="2478958"/>
                  <a:ext cx="289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CB73332-6A95-4F4F-A0ED-37C76D653DAF}"/>
                    </a:ext>
                  </a:extLst>
                </p14:cNvPr>
                <p14:cNvContentPartPr/>
                <p14:nvPr/>
              </p14:nvContentPartPr>
              <p14:xfrm>
                <a:off x="2848399" y="2876758"/>
                <a:ext cx="221760" cy="18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CB73332-6A95-4F4F-A0ED-37C76D653D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9399" y="2867758"/>
                  <a:ext cx="239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C9F735-546A-4DE4-BEA2-06A292FB45CA}"/>
                    </a:ext>
                  </a:extLst>
                </p14:cNvPr>
                <p14:cNvContentPartPr/>
                <p14:nvPr/>
              </p14:nvContentPartPr>
              <p14:xfrm>
                <a:off x="3014719" y="2582638"/>
                <a:ext cx="194040" cy="408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C9F735-546A-4DE4-BEA2-06A292FB45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5719" y="2573998"/>
                  <a:ext cx="211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517BA7-2866-4D64-8504-800CDF0D9F98}"/>
                    </a:ext>
                  </a:extLst>
                </p14:cNvPr>
                <p14:cNvContentPartPr/>
                <p14:nvPr/>
              </p14:nvContentPartPr>
              <p14:xfrm>
                <a:off x="3192199" y="2812318"/>
                <a:ext cx="289440" cy="25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517BA7-2866-4D64-8504-800CDF0D9F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83559" y="2803678"/>
                  <a:ext cx="307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35FBCD-512A-4981-AF0F-63C07DFF91BD}"/>
                    </a:ext>
                  </a:extLst>
                </p14:cNvPr>
                <p14:cNvContentPartPr/>
                <p14:nvPr/>
              </p14:nvContentPartPr>
              <p14:xfrm>
                <a:off x="3178879" y="2814118"/>
                <a:ext cx="786240" cy="219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35FBCD-512A-4981-AF0F-63C07DFF91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70239" y="2805478"/>
                  <a:ext cx="803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25514F-3C51-453A-AAC1-563F8FBBDF09}"/>
                    </a:ext>
                  </a:extLst>
                </p14:cNvPr>
                <p14:cNvContentPartPr/>
                <p14:nvPr/>
              </p14:nvContentPartPr>
              <p14:xfrm>
                <a:off x="3710239" y="2991598"/>
                <a:ext cx="168120" cy="3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25514F-3C51-453A-AAC1-563F8FBBDF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01599" y="2982598"/>
                  <a:ext cx="1857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E38F65D-D5CF-4A6B-8887-54BB002608E5}"/>
              </a:ext>
            </a:extLst>
          </p:cNvPr>
          <p:cNvGrpSpPr/>
          <p:nvPr/>
        </p:nvGrpSpPr>
        <p:grpSpPr>
          <a:xfrm>
            <a:off x="4456519" y="2558518"/>
            <a:ext cx="860760" cy="954000"/>
            <a:chOff x="4456519" y="2558518"/>
            <a:chExt cx="860760" cy="9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B0AE68-A111-4001-AB06-A6DC207AC7AB}"/>
                    </a:ext>
                  </a:extLst>
                </p14:cNvPr>
                <p14:cNvContentPartPr/>
                <p14:nvPr/>
              </p14:nvContentPartPr>
              <p14:xfrm>
                <a:off x="4566679" y="2722318"/>
                <a:ext cx="393120" cy="361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B0AE68-A111-4001-AB06-A6DC207AC7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58039" y="2713678"/>
                  <a:ext cx="410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D84C48-342F-4FD1-9473-D80E7A3FAEE7}"/>
                    </a:ext>
                  </a:extLst>
                </p14:cNvPr>
                <p14:cNvContentPartPr/>
                <p14:nvPr/>
              </p14:nvContentPartPr>
              <p14:xfrm>
                <a:off x="4559119" y="2742118"/>
                <a:ext cx="249120" cy="22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D84C48-342F-4FD1-9473-D80E7A3FAE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0479" y="2733478"/>
                  <a:ext cx="266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C15BF10-122A-47F4-905F-71618CCDB2C4}"/>
                    </a:ext>
                  </a:extLst>
                </p14:cNvPr>
                <p14:cNvContentPartPr/>
                <p14:nvPr/>
              </p14:nvContentPartPr>
              <p14:xfrm>
                <a:off x="4966279" y="2558518"/>
                <a:ext cx="257760" cy="20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C15BF10-122A-47F4-905F-71618CCDB2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57279" y="2549518"/>
                  <a:ext cx="275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CF166C-20E0-4DA4-8C03-20BDC405C76D}"/>
                    </a:ext>
                  </a:extLst>
                </p14:cNvPr>
                <p14:cNvContentPartPr/>
                <p14:nvPr/>
              </p14:nvContentPartPr>
              <p14:xfrm>
                <a:off x="4456519" y="3086998"/>
                <a:ext cx="860760" cy="92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CF166C-20E0-4DA4-8C03-20BDC405C7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47519" y="3078358"/>
                  <a:ext cx="878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6D5C88-BA55-4645-8EF9-EA1F485B3B58}"/>
                    </a:ext>
                  </a:extLst>
                </p14:cNvPr>
                <p14:cNvContentPartPr/>
                <p14:nvPr/>
              </p14:nvContentPartPr>
              <p14:xfrm>
                <a:off x="4611679" y="3243598"/>
                <a:ext cx="449280" cy="26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6D5C88-BA55-4645-8EF9-EA1F485B3B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3039" y="3234598"/>
                  <a:ext cx="46692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3731DFC-74F9-4C09-BA9D-DD4462218595}"/>
              </a:ext>
            </a:extLst>
          </p:cNvPr>
          <p:cNvGrpSpPr/>
          <p:nvPr/>
        </p:nvGrpSpPr>
        <p:grpSpPr>
          <a:xfrm>
            <a:off x="1876759" y="3761998"/>
            <a:ext cx="2380320" cy="878760"/>
            <a:chOff x="1876759" y="3761998"/>
            <a:chExt cx="2380320" cy="87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FDF5F4-86DF-4B19-B94E-EAC04DC9B5A6}"/>
                    </a:ext>
                  </a:extLst>
                </p14:cNvPr>
                <p14:cNvContentPartPr/>
                <p14:nvPr/>
              </p14:nvContentPartPr>
              <p14:xfrm>
                <a:off x="1876759" y="3785758"/>
                <a:ext cx="341280" cy="85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FDF5F4-86DF-4B19-B94E-EAC04DC9B5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8119" y="3777118"/>
                  <a:ext cx="3589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1A5366-DED1-43AC-BABC-3F06A371AD5E}"/>
                    </a:ext>
                  </a:extLst>
                </p14:cNvPr>
                <p14:cNvContentPartPr/>
                <p14:nvPr/>
              </p14:nvContentPartPr>
              <p14:xfrm>
                <a:off x="2407399" y="4065478"/>
                <a:ext cx="282600" cy="295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1A5366-DED1-43AC-BABC-3F06A371AD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98759" y="4056838"/>
                  <a:ext cx="300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B0CFBB-0522-4F7B-B0D7-DBA988D23FD9}"/>
                    </a:ext>
                  </a:extLst>
                </p14:cNvPr>
                <p14:cNvContentPartPr/>
                <p14:nvPr/>
              </p14:nvContentPartPr>
              <p14:xfrm>
                <a:off x="2865679" y="4194358"/>
                <a:ext cx="9360" cy="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B0CFBB-0522-4F7B-B0D7-DBA988D23F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57039" y="4185718"/>
                  <a:ext cx="27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514470-4E88-4FA7-AB64-4B1426E637BA}"/>
                    </a:ext>
                  </a:extLst>
                </p14:cNvPr>
                <p14:cNvContentPartPr/>
                <p14:nvPr/>
              </p14:nvContentPartPr>
              <p14:xfrm>
                <a:off x="2894119" y="4051438"/>
                <a:ext cx="322920" cy="35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514470-4E88-4FA7-AB64-4B1426E637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5119" y="4042798"/>
                  <a:ext cx="340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226696-AEFE-4EB7-90FC-DFA9448B766C}"/>
                    </a:ext>
                  </a:extLst>
                </p14:cNvPr>
                <p14:cNvContentPartPr/>
                <p14:nvPr/>
              </p14:nvContentPartPr>
              <p14:xfrm>
                <a:off x="2855959" y="4033798"/>
                <a:ext cx="270360" cy="31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226696-AEFE-4EB7-90FC-DFA9448B76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47319" y="4024798"/>
                  <a:ext cx="288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188155C-4467-45E0-A9D0-A8C81818E6B3}"/>
                    </a:ext>
                  </a:extLst>
                </p14:cNvPr>
                <p14:cNvContentPartPr/>
                <p14:nvPr/>
              </p14:nvContentPartPr>
              <p14:xfrm>
                <a:off x="3233959" y="3852358"/>
                <a:ext cx="202680" cy="156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188155C-4467-45E0-A9D0-A8C81818E6B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24959" y="3843358"/>
                  <a:ext cx="220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B5E6C6-520D-4F23-B06A-AB46792C4B96}"/>
                    </a:ext>
                  </a:extLst>
                </p14:cNvPr>
                <p14:cNvContentPartPr/>
                <p14:nvPr/>
              </p14:nvContentPartPr>
              <p14:xfrm>
                <a:off x="3462199" y="4093558"/>
                <a:ext cx="344880" cy="241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B5E6C6-520D-4F23-B06A-AB46792C4B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53559" y="4084558"/>
                  <a:ext cx="362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F7ED51-8CF2-46AD-8A66-70C78B646E95}"/>
                    </a:ext>
                  </a:extLst>
                </p14:cNvPr>
                <p14:cNvContentPartPr/>
                <p14:nvPr/>
              </p14:nvContentPartPr>
              <p14:xfrm>
                <a:off x="3757399" y="3761998"/>
                <a:ext cx="231840" cy="52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F7ED51-8CF2-46AD-8A66-70C78B646E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48759" y="3752998"/>
                  <a:ext cx="2494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4AEF18-CE26-42EB-A92B-2A0DF13A5A03}"/>
                    </a:ext>
                  </a:extLst>
                </p14:cNvPr>
                <p14:cNvContentPartPr/>
                <p14:nvPr/>
              </p14:nvContentPartPr>
              <p14:xfrm>
                <a:off x="3961879" y="4044598"/>
                <a:ext cx="295200" cy="228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4AEF18-CE26-42EB-A92B-2A0DF13A5A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53239" y="4035598"/>
                  <a:ext cx="31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312D92-1206-4531-B32C-BA4F2FAA03C5}"/>
                    </a:ext>
                  </a:extLst>
                </p14:cNvPr>
                <p14:cNvContentPartPr/>
                <p14:nvPr/>
              </p14:nvContentPartPr>
              <p14:xfrm>
                <a:off x="3970519" y="4019758"/>
                <a:ext cx="254160" cy="255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312D92-1206-4531-B32C-BA4F2FAA03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61519" y="4010758"/>
                  <a:ext cx="2718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3B33B0-640A-4DF0-B115-E37191ACDECA}"/>
              </a:ext>
            </a:extLst>
          </p:cNvPr>
          <p:cNvGrpSpPr/>
          <p:nvPr/>
        </p:nvGrpSpPr>
        <p:grpSpPr>
          <a:xfrm>
            <a:off x="4756759" y="3983398"/>
            <a:ext cx="307080" cy="126360"/>
            <a:chOff x="4756759" y="3983398"/>
            <a:chExt cx="30708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02492E-DF51-42D7-A2E2-822272C6D94B}"/>
                    </a:ext>
                  </a:extLst>
                </p14:cNvPr>
                <p14:cNvContentPartPr/>
                <p14:nvPr/>
              </p14:nvContentPartPr>
              <p14:xfrm>
                <a:off x="4756759" y="3983398"/>
                <a:ext cx="210960" cy="5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02492E-DF51-42D7-A2E2-822272C6D9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48119" y="3974398"/>
                  <a:ext cx="228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84E7BB-C246-4D6A-B9B7-C83571054F67}"/>
                    </a:ext>
                  </a:extLst>
                </p14:cNvPr>
                <p14:cNvContentPartPr/>
                <p14:nvPr/>
              </p14:nvContentPartPr>
              <p14:xfrm>
                <a:off x="4803919" y="4074118"/>
                <a:ext cx="259920" cy="35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84E7BB-C246-4D6A-B9B7-C83571054F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95279" y="4065478"/>
                  <a:ext cx="2775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BD69D1-F278-442C-8D26-428F88453BCB}"/>
              </a:ext>
            </a:extLst>
          </p:cNvPr>
          <p:cNvGrpSpPr/>
          <p:nvPr/>
        </p:nvGrpSpPr>
        <p:grpSpPr>
          <a:xfrm>
            <a:off x="5478199" y="3599278"/>
            <a:ext cx="1733400" cy="1185480"/>
            <a:chOff x="5478199" y="3599278"/>
            <a:chExt cx="1733400" cy="11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B2C637-CC55-49F5-A121-973AE7619783}"/>
                    </a:ext>
                  </a:extLst>
                </p14:cNvPr>
                <p14:cNvContentPartPr/>
                <p14:nvPr/>
              </p14:nvContentPartPr>
              <p14:xfrm>
                <a:off x="5478199" y="3917518"/>
                <a:ext cx="354240" cy="319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B2C637-CC55-49F5-A121-973AE76197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9559" y="3908518"/>
                  <a:ext cx="371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BDE1940-AC70-49AA-B1ED-53C2176D8217}"/>
                    </a:ext>
                  </a:extLst>
                </p14:cNvPr>
                <p14:cNvContentPartPr/>
                <p14:nvPr/>
              </p14:nvContentPartPr>
              <p14:xfrm>
                <a:off x="6064639" y="3883678"/>
                <a:ext cx="362880" cy="39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BDE1940-AC70-49AA-B1ED-53C2176D82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55999" y="3875038"/>
                  <a:ext cx="380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27FD69E-33A1-4C33-9577-0A252A3CDA8A}"/>
                    </a:ext>
                  </a:extLst>
                </p14:cNvPr>
                <p14:cNvContentPartPr/>
                <p14:nvPr/>
              </p14:nvContentPartPr>
              <p14:xfrm>
                <a:off x="6001999" y="3962158"/>
                <a:ext cx="312120" cy="282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27FD69E-33A1-4C33-9577-0A252A3CDA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93359" y="3953518"/>
                  <a:ext cx="3297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136823-821F-4050-AB47-F6A8FF0A11C2}"/>
                    </a:ext>
                  </a:extLst>
                </p14:cNvPr>
                <p14:cNvContentPartPr/>
                <p14:nvPr/>
              </p14:nvContentPartPr>
              <p14:xfrm>
                <a:off x="6501679" y="3728518"/>
                <a:ext cx="185760" cy="160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136823-821F-4050-AB47-F6A8FF0A11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92679" y="3719518"/>
                  <a:ext cx="203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226049-D896-44B1-B31B-29F4FE96BBA0}"/>
                    </a:ext>
                  </a:extLst>
                </p14:cNvPr>
                <p14:cNvContentPartPr/>
                <p14:nvPr/>
              </p14:nvContentPartPr>
              <p14:xfrm>
                <a:off x="6784999" y="3715918"/>
                <a:ext cx="274320" cy="4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226049-D896-44B1-B31B-29F4FE96BB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76359" y="3707278"/>
                  <a:ext cx="291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5FAD70-7601-4681-A055-0F773E822C3B}"/>
                    </a:ext>
                  </a:extLst>
                </p14:cNvPr>
                <p14:cNvContentPartPr/>
                <p14:nvPr/>
              </p14:nvContentPartPr>
              <p14:xfrm>
                <a:off x="6881119" y="3599278"/>
                <a:ext cx="330480" cy="213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5FAD70-7601-4681-A055-0F773E822C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72119" y="3590638"/>
                  <a:ext cx="348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47789A-E28B-41D3-89CF-13A91966980F}"/>
                    </a:ext>
                  </a:extLst>
                </p14:cNvPr>
                <p14:cNvContentPartPr/>
                <p14:nvPr/>
              </p14:nvContentPartPr>
              <p14:xfrm>
                <a:off x="5658199" y="4365358"/>
                <a:ext cx="1009440" cy="116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47789A-E28B-41D3-89CF-13A9196698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49199" y="4356718"/>
                  <a:ext cx="1027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CA3B24-6790-4EF0-9999-8619356404FD}"/>
                    </a:ext>
                  </a:extLst>
                </p14:cNvPr>
                <p14:cNvContentPartPr/>
                <p14:nvPr/>
              </p14:nvContentPartPr>
              <p14:xfrm>
                <a:off x="5923519" y="4578838"/>
                <a:ext cx="245880" cy="163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CA3B24-6790-4EF0-9999-8619356404F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14519" y="4570198"/>
                  <a:ext cx="263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C0F432-E730-4182-82F8-DFF020A6C66E}"/>
                    </a:ext>
                  </a:extLst>
                </p14:cNvPr>
                <p14:cNvContentPartPr/>
                <p14:nvPr/>
              </p14:nvContentPartPr>
              <p14:xfrm>
                <a:off x="6283159" y="4601158"/>
                <a:ext cx="267480" cy="19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C0F432-E730-4182-82F8-DFF020A6C6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74159" y="4592518"/>
                  <a:ext cx="285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822A83-A6F0-430D-BC59-DF30CBCE45F2}"/>
                    </a:ext>
                  </a:extLst>
                </p14:cNvPr>
                <p14:cNvContentPartPr/>
                <p14:nvPr/>
              </p14:nvContentPartPr>
              <p14:xfrm>
                <a:off x="6369919" y="4510078"/>
                <a:ext cx="66960" cy="206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822A83-A6F0-430D-BC59-DF30CBCE4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60919" y="4501078"/>
                  <a:ext cx="84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F820BA-FFE7-4103-83B3-EDAC93AF5E99}"/>
                    </a:ext>
                  </a:extLst>
                </p14:cNvPr>
                <p14:cNvContentPartPr/>
                <p14:nvPr/>
              </p14:nvContentPartPr>
              <p14:xfrm>
                <a:off x="6658999" y="4543918"/>
                <a:ext cx="62280" cy="240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F820BA-FFE7-4103-83B3-EDAC93AF5E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50359" y="4534918"/>
                  <a:ext cx="7992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D134972-59BB-4144-81A6-C6BD46DA005E}"/>
                  </a:ext>
                </a:extLst>
              </p14:cNvPr>
              <p14:cNvContentPartPr/>
              <p14:nvPr/>
            </p14:nvContentPartPr>
            <p14:xfrm>
              <a:off x="6494119" y="1348612"/>
              <a:ext cx="4680" cy="352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D134972-59BB-4144-81A6-C6BD46DA005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85479" y="1339612"/>
                <a:ext cx="2232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13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EAE922E-6087-48FD-9BBA-2EE9E6B151CF}"/>
              </a:ext>
            </a:extLst>
          </p:cNvPr>
          <p:cNvGrpSpPr/>
          <p:nvPr/>
        </p:nvGrpSpPr>
        <p:grpSpPr>
          <a:xfrm>
            <a:off x="3754159" y="680398"/>
            <a:ext cx="286200" cy="169920"/>
            <a:chOff x="3754159" y="680398"/>
            <a:chExt cx="28620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96B537-11CA-4547-A14A-9C89D76289AB}"/>
                    </a:ext>
                  </a:extLst>
                </p14:cNvPr>
                <p14:cNvContentPartPr/>
                <p14:nvPr/>
              </p14:nvContentPartPr>
              <p14:xfrm>
                <a:off x="3762079" y="680398"/>
                <a:ext cx="278280" cy="4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96B537-11CA-4547-A14A-9C89D76289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3079" y="671398"/>
                  <a:ext cx="295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58468-1730-4F95-B4B0-15E1AF1232EC}"/>
                    </a:ext>
                  </a:extLst>
                </p14:cNvPr>
                <p14:cNvContentPartPr/>
                <p14:nvPr/>
              </p14:nvContentPartPr>
              <p14:xfrm>
                <a:off x="3754159" y="830518"/>
                <a:ext cx="269640" cy="19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58468-1730-4F95-B4B0-15E1AF1232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5519" y="821518"/>
                  <a:ext cx="287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B2406C-34C3-4EDE-8AA2-D9E84582477C}"/>
              </a:ext>
            </a:extLst>
          </p:cNvPr>
          <p:cNvGrpSpPr/>
          <p:nvPr/>
        </p:nvGrpSpPr>
        <p:grpSpPr>
          <a:xfrm>
            <a:off x="7093519" y="136798"/>
            <a:ext cx="1405440" cy="1181160"/>
            <a:chOff x="7093519" y="136798"/>
            <a:chExt cx="1405440" cy="11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C22C1D9-F6ED-47C6-92BB-131B311F0D68}"/>
                    </a:ext>
                  </a:extLst>
                </p14:cNvPr>
                <p14:cNvContentPartPr/>
                <p14:nvPr/>
              </p14:nvContentPartPr>
              <p14:xfrm>
                <a:off x="7185319" y="657358"/>
                <a:ext cx="23652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C22C1D9-F6ED-47C6-92BB-131B311F0D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76679" y="648718"/>
                  <a:ext cx="254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DF7D84-009B-45C5-A47C-9D7CAE4DEA05}"/>
                    </a:ext>
                  </a:extLst>
                </p14:cNvPr>
                <p14:cNvContentPartPr/>
                <p14:nvPr/>
              </p14:nvContentPartPr>
              <p14:xfrm>
                <a:off x="7093519" y="619198"/>
                <a:ext cx="316800" cy="27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DF7D84-009B-45C5-A47C-9D7CAE4DEA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4879" y="610198"/>
                  <a:ext cx="334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2D9F18-74E7-43EF-9255-CDD5865F0573}"/>
                    </a:ext>
                  </a:extLst>
                </p14:cNvPr>
                <p14:cNvContentPartPr/>
                <p14:nvPr/>
              </p14:nvContentPartPr>
              <p14:xfrm>
                <a:off x="7501399" y="341638"/>
                <a:ext cx="195120" cy="208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2D9F18-74E7-43EF-9255-CDD5865F05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2399" y="332998"/>
                  <a:ext cx="212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6B349B-DBFC-4F18-8F76-5E5AB38DF9A9}"/>
                    </a:ext>
                  </a:extLst>
                </p14:cNvPr>
                <p14:cNvContentPartPr/>
                <p14:nvPr/>
              </p14:nvContentPartPr>
              <p14:xfrm>
                <a:off x="7619119" y="197998"/>
                <a:ext cx="456840" cy="985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6B349B-DBFC-4F18-8F76-5E5AB38DF9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10479" y="189358"/>
                  <a:ext cx="47448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44F56C-B143-428F-A645-DE513EECF50D}"/>
                    </a:ext>
                  </a:extLst>
                </p14:cNvPr>
                <p14:cNvContentPartPr/>
                <p14:nvPr/>
              </p14:nvContentPartPr>
              <p14:xfrm>
                <a:off x="7896679" y="1096918"/>
                <a:ext cx="105840" cy="221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44F56C-B143-428F-A645-DE513EECF5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87679" y="1087918"/>
                  <a:ext cx="123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303082-2CCA-4315-9D99-75E9957394D2}"/>
                    </a:ext>
                  </a:extLst>
                </p14:cNvPr>
                <p14:cNvContentPartPr/>
                <p14:nvPr/>
              </p14:nvContentPartPr>
              <p14:xfrm>
                <a:off x="8273599" y="136798"/>
                <a:ext cx="225360" cy="23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303082-2CCA-4315-9D99-75E9957394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64599" y="128158"/>
                  <a:ext cx="2430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6D242D-0FBB-49A5-BA52-2179DAFE282C}"/>
              </a:ext>
            </a:extLst>
          </p:cNvPr>
          <p:cNvGrpSpPr/>
          <p:nvPr/>
        </p:nvGrpSpPr>
        <p:grpSpPr>
          <a:xfrm>
            <a:off x="1424239" y="2254318"/>
            <a:ext cx="280080" cy="169920"/>
            <a:chOff x="1424239" y="2254318"/>
            <a:chExt cx="28008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B5DF2-04E8-4945-B722-1A906C56C0CE}"/>
                    </a:ext>
                  </a:extLst>
                </p14:cNvPr>
                <p14:cNvContentPartPr/>
                <p14:nvPr/>
              </p14:nvContentPartPr>
              <p14:xfrm>
                <a:off x="1440439" y="2254318"/>
                <a:ext cx="242640" cy="60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B5DF2-04E8-4945-B722-1A906C56C0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31439" y="2245318"/>
                  <a:ext cx="260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BC12EB-4FE6-495D-A517-A8997379985D}"/>
                    </a:ext>
                  </a:extLst>
                </p14:cNvPr>
                <p14:cNvContentPartPr/>
                <p14:nvPr/>
              </p14:nvContentPartPr>
              <p14:xfrm>
                <a:off x="1424239" y="2379958"/>
                <a:ext cx="280080" cy="44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BC12EB-4FE6-495D-A517-A899737998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239" y="2370958"/>
                  <a:ext cx="2977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5B9F5D-A7F5-4C77-AB26-7BF2F12CF38C}"/>
              </a:ext>
            </a:extLst>
          </p:cNvPr>
          <p:cNvGrpSpPr/>
          <p:nvPr/>
        </p:nvGrpSpPr>
        <p:grpSpPr>
          <a:xfrm>
            <a:off x="2317399" y="1949758"/>
            <a:ext cx="676080" cy="690840"/>
            <a:chOff x="2317399" y="1949758"/>
            <a:chExt cx="67608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AAB847-6B5D-4D6B-B826-87C0D35F5AE0}"/>
                    </a:ext>
                  </a:extLst>
                </p14:cNvPr>
                <p14:cNvContentPartPr/>
                <p14:nvPr/>
              </p14:nvContentPartPr>
              <p14:xfrm>
                <a:off x="2317399" y="2251438"/>
                <a:ext cx="337680" cy="38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AAB847-6B5D-4D6B-B826-87C0D35F5A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08399" y="2242798"/>
                  <a:ext cx="3553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3E53F4-55EF-4A14-A228-173F425C36BB}"/>
                    </a:ext>
                  </a:extLst>
                </p14:cNvPr>
                <p14:cNvContentPartPr/>
                <p14:nvPr/>
              </p14:nvContentPartPr>
              <p14:xfrm>
                <a:off x="2782159" y="1949758"/>
                <a:ext cx="211320" cy="23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3E53F4-55EF-4A14-A228-173F425C36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3159" y="1941118"/>
                  <a:ext cx="22896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246CF6-9AA6-4411-9929-D31D211328D0}"/>
                  </a:ext>
                </a:extLst>
              </p14:cNvPr>
              <p14:cNvContentPartPr/>
              <p14:nvPr/>
            </p14:nvContentPartPr>
            <p14:xfrm>
              <a:off x="2952439" y="2433598"/>
              <a:ext cx="355680" cy="46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246CF6-9AA6-4411-9929-D31D211328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43799" y="2424598"/>
                <a:ext cx="3733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4F97B40-7464-467A-BE57-DDA810EE77FD}"/>
              </a:ext>
            </a:extLst>
          </p:cNvPr>
          <p:cNvGrpSpPr/>
          <p:nvPr/>
        </p:nvGrpSpPr>
        <p:grpSpPr>
          <a:xfrm>
            <a:off x="3603679" y="1959838"/>
            <a:ext cx="475560" cy="637200"/>
            <a:chOff x="3603679" y="1959838"/>
            <a:chExt cx="47556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8C89D46-5DA4-4D22-9C56-998B28918A0E}"/>
                    </a:ext>
                  </a:extLst>
                </p14:cNvPr>
                <p14:cNvContentPartPr/>
                <p14:nvPr/>
              </p14:nvContentPartPr>
              <p14:xfrm>
                <a:off x="3603679" y="2311558"/>
                <a:ext cx="132120" cy="285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8C89D46-5DA4-4D22-9C56-998B28918A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5039" y="2302918"/>
                  <a:ext cx="149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8BA00A-C73C-485A-9393-AB6322206739}"/>
                    </a:ext>
                  </a:extLst>
                </p14:cNvPr>
                <p14:cNvContentPartPr/>
                <p14:nvPr/>
              </p14:nvContentPartPr>
              <p14:xfrm>
                <a:off x="3880879" y="1959838"/>
                <a:ext cx="198360" cy="243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8BA00A-C73C-485A-9393-AB63222067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1879" y="1950838"/>
                  <a:ext cx="2160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6FA7379-AD10-4BE1-A69B-23656DC47A6E}"/>
              </a:ext>
            </a:extLst>
          </p:cNvPr>
          <p:cNvGrpSpPr/>
          <p:nvPr/>
        </p:nvGrpSpPr>
        <p:grpSpPr>
          <a:xfrm>
            <a:off x="4269679" y="2363398"/>
            <a:ext cx="334080" cy="141840"/>
            <a:chOff x="4269679" y="2363398"/>
            <a:chExt cx="33408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3B563F-9AB4-421D-A67E-678DF10B8AD7}"/>
                    </a:ext>
                  </a:extLst>
                </p14:cNvPr>
                <p14:cNvContentPartPr/>
                <p14:nvPr/>
              </p14:nvContentPartPr>
              <p14:xfrm>
                <a:off x="4309279" y="2363398"/>
                <a:ext cx="294480" cy="3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3B563F-9AB4-421D-A67E-678DF10B8A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0279" y="2354758"/>
                  <a:ext cx="31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6F559F-A472-48EB-9BD4-4CFCC5B8EE1F}"/>
                    </a:ext>
                  </a:extLst>
                </p14:cNvPr>
                <p14:cNvContentPartPr/>
                <p14:nvPr/>
              </p14:nvContentPartPr>
              <p14:xfrm>
                <a:off x="4269679" y="2467438"/>
                <a:ext cx="324360" cy="3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56F559F-A472-48EB-9BD4-4CFCC5B8E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0679" y="2458798"/>
                  <a:ext cx="3420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AD83843-2789-4EBF-9E76-285AAB8C7795}"/>
              </a:ext>
            </a:extLst>
          </p:cNvPr>
          <p:cNvGrpSpPr/>
          <p:nvPr/>
        </p:nvGrpSpPr>
        <p:grpSpPr>
          <a:xfrm>
            <a:off x="4906519" y="2243518"/>
            <a:ext cx="2249280" cy="385200"/>
            <a:chOff x="4906519" y="2243518"/>
            <a:chExt cx="224928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2200EBD-24AA-4903-AD4F-9001394C9DA1}"/>
                    </a:ext>
                  </a:extLst>
                </p14:cNvPr>
                <p14:cNvContentPartPr/>
                <p14:nvPr/>
              </p14:nvContentPartPr>
              <p14:xfrm>
                <a:off x="4906519" y="2344678"/>
                <a:ext cx="165240" cy="28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2200EBD-24AA-4903-AD4F-9001394C9D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97879" y="2336038"/>
                  <a:ext cx="182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31E7DA-BDBC-49D8-AEB3-CF26B6640CD3}"/>
                    </a:ext>
                  </a:extLst>
                </p14:cNvPr>
                <p14:cNvContentPartPr/>
                <p14:nvPr/>
              </p14:nvContentPartPr>
              <p14:xfrm>
                <a:off x="5095159" y="2319478"/>
                <a:ext cx="307440" cy="289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31E7DA-BDBC-49D8-AEB3-CF26B6640C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6159" y="2310478"/>
                  <a:ext cx="325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0A215B-C662-406F-B2F3-57D3D398EB02}"/>
                    </a:ext>
                  </a:extLst>
                </p14:cNvPr>
                <p14:cNvContentPartPr/>
                <p14:nvPr/>
              </p14:nvContentPartPr>
              <p14:xfrm>
                <a:off x="5551639" y="2243518"/>
                <a:ext cx="309600" cy="384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0A215B-C662-406F-B2F3-57D3D398EB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2639" y="2234518"/>
                  <a:ext cx="327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2C4714-F226-4E91-B152-77BC29FD3085}"/>
                    </a:ext>
                  </a:extLst>
                </p14:cNvPr>
                <p14:cNvContentPartPr/>
                <p14:nvPr/>
              </p14:nvContentPartPr>
              <p14:xfrm>
                <a:off x="6046999" y="2395078"/>
                <a:ext cx="247680" cy="45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2C4714-F226-4E91-B152-77BC29FD30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8359" y="2386438"/>
                  <a:ext cx="265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B294CF-7E91-452F-BDBC-587174757622}"/>
                    </a:ext>
                  </a:extLst>
                </p14:cNvPr>
                <p14:cNvContentPartPr/>
                <p14:nvPr/>
              </p14:nvContentPartPr>
              <p14:xfrm>
                <a:off x="6396919" y="2278438"/>
                <a:ext cx="155880" cy="297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B294CF-7E91-452F-BDBC-5871747576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87919" y="2269798"/>
                  <a:ext cx="173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64B8A0-C40C-439E-B70B-0878E97748FC}"/>
                    </a:ext>
                  </a:extLst>
                </p14:cNvPr>
                <p14:cNvContentPartPr/>
                <p14:nvPr/>
              </p14:nvContentPartPr>
              <p14:xfrm>
                <a:off x="6770239" y="2305438"/>
                <a:ext cx="385560" cy="198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64B8A0-C40C-439E-B70B-0878E97748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61599" y="2296438"/>
                  <a:ext cx="40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367553-A924-45A5-9F9B-47EC218CE28E}"/>
              </a:ext>
            </a:extLst>
          </p:cNvPr>
          <p:cNvGrpSpPr/>
          <p:nvPr/>
        </p:nvGrpSpPr>
        <p:grpSpPr>
          <a:xfrm>
            <a:off x="7449559" y="2056318"/>
            <a:ext cx="1164960" cy="460080"/>
            <a:chOff x="7449559" y="2056318"/>
            <a:chExt cx="116496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63F0F1-97FC-483C-808A-41E0859CDF34}"/>
                    </a:ext>
                  </a:extLst>
                </p14:cNvPr>
                <p14:cNvContentPartPr/>
                <p14:nvPr/>
              </p14:nvContentPartPr>
              <p14:xfrm>
                <a:off x="7449559" y="2202478"/>
                <a:ext cx="116280" cy="27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63F0F1-97FC-483C-808A-41E0859CDF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40919" y="2193838"/>
                  <a:ext cx="133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D5DF07-0BBD-42FA-91A1-26F30D9E65D0}"/>
                    </a:ext>
                  </a:extLst>
                </p14:cNvPr>
                <p14:cNvContentPartPr/>
                <p14:nvPr/>
              </p14:nvContentPartPr>
              <p14:xfrm>
                <a:off x="7726759" y="2189158"/>
                <a:ext cx="357120" cy="277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D5DF07-0BBD-42FA-91A1-26F30D9E65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17759" y="2180518"/>
                  <a:ext cx="374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932A03-A277-4E2E-8A9E-0B63ADA09DFA}"/>
                    </a:ext>
                  </a:extLst>
                </p14:cNvPr>
                <p14:cNvContentPartPr/>
                <p14:nvPr/>
              </p14:nvContentPartPr>
              <p14:xfrm>
                <a:off x="8317159" y="2131198"/>
                <a:ext cx="218880" cy="178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932A03-A277-4E2E-8A9E-0B63ADA09D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08159" y="2122558"/>
                  <a:ext cx="236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DFF8A5-53EF-4A2B-81CA-1540B6C57AE5}"/>
                    </a:ext>
                  </a:extLst>
                </p14:cNvPr>
                <p14:cNvContentPartPr/>
                <p14:nvPr/>
              </p14:nvContentPartPr>
              <p14:xfrm>
                <a:off x="8420119" y="2056318"/>
                <a:ext cx="194400" cy="46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DFF8A5-53EF-4A2B-81CA-1540B6C57A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11119" y="2047318"/>
                  <a:ext cx="21204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150AF8E-8DFE-4DE1-B904-816ACBCF88B0}"/>
              </a:ext>
            </a:extLst>
          </p:cNvPr>
          <p:cNvGrpSpPr/>
          <p:nvPr/>
        </p:nvGrpSpPr>
        <p:grpSpPr>
          <a:xfrm>
            <a:off x="1227679" y="2866678"/>
            <a:ext cx="3944880" cy="1195200"/>
            <a:chOff x="1227679" y="2866678"/>
            <a:chExt cx="3944880" cy="11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1DB2E4-F8AD-4AE5-A733-274C7A9AB06B}"/>
                    </a:ext>
                  </a:extLst>
                </p14:cNvPr>
                <p14:cNvContentPartPr/>
                <p14:nvPr/>
              </p14:nvContentPartPr>
              <p14:xfrm>
                <a:off x="1873519" y="3241078"/>
                <a:ext cx="292680" cy="308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1DB2E4-F8AD-4AE5-A733-274C7A9AB0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4519" y="3232438"/>
                  <a:ext cx="310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FF0617E-2068-432D-966D-DBB7D4B8B671}"/>
                    </a:ext>
                  </a:extLst>
                </p14:cNvPr>
                <p14:cNvContentPartPr/>
                <p14:nvPr/>
              </p14:nvContentPartPr>
              <p14:xfrm>
                <a:off x="2286799" y="3337918"/>
                <a:ext cx="208800" cy="226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FF0617E-2068-432D-966D-DBB7D4B8B6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78159" y="3328918"/>
                  <a:ext cx="226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CAAE9C-25A7-4660-B207-0D276263B7B3}"/>
                    </a:ext>
                  </a:extLst>
                </p14:cNvPr>
                <p14:cNvContentPartPr/>
                <p14:nvPr/>
              </p14:nvContentPartPr>
              <p14:xfrm>
                <a:off x="2206879" y="3308398"/>
                <a:ext cx="232560" cy="293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CAAE9C-25A7-4660-B207-0D276263B7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98239" y="3299758"/>
                  <a:ext cx="250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1813CE-3B42-4A9A-9538-FD3F1EC798A5}"/>
                    </a:ext>
                  </a:extLst>
                </p14:cNvPr>
                <p14:cNvContentPartPr/>
                <p14:nvPr/>
              </p14:nvContentPartPr>
              <p14:xfrm>
                <a:off x="2561479" y="3015358"/>
                <a:ext cx="223920" cy="246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1813CE-3B42-4A9A-9538-FD3F1EC798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52839" y="3006358"/>
                  <a:ext cx="241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CB2A31-35CC-4510-BCB1-DA2E2FD1E02C}"/>
                    </a:ext>
                  </a:extLst>
                </p14:cNvPr>
                <p14:cNvContentPartPr/>
                <p14:nvPr/>
              </p14:nvContentPartPr>
              <p14:xfrm>
                <a:off x="2930119" y="3316678"/>
                <a:ext cx="154800" cy="3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CB2A31-35CC-4510-BCB1-DA2E2FD1E0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21479" y="3308038"/>
                  <a:ext cx="172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851B23-CC75-4B48-9BCC-D8C3C133F15E}"/>
                    </a:ext>
                  </a:extLst>
                </p14:cNvPr>
                <p14:cNvContentPartPr/>
                <p14:nvPr/>
              </p14:nvContentPartPr>
              <p14:xfrm>
                <a:off x="3210919" y="3184918"/>
                <a:ext cx="186120" cy="177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851B23-CC75-4B48-9BCC-D8C3C133F1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01919" y="3175918"/>
                  <a:ext cx="20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FCB6F7-46C8-4C40-90E7-710934BCD71B}"/>
                    </a:ext>
                  </a:extLst>
                </p14:cNvPr>
                <p14:cNvContentPartPr/>
                <p14:nvPr/>
              </p14:nvContentPartPr>
              <p14:xfrm>
                <a:off x="3278959" y="3096358"/>
                <a:ext cx="210240" cy="395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FCB6F7-46C8-4C40-90E7-710934BCD7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0319" y="3087718"/>
                  <a:ext cx="2278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64CD36-83D2-4601-A2AB-37B2BABE1604}"/>
                    </a:ext>
                  </a:extLst>
                </p14:cNvPr>
                <p14:cNvContentPartPr/>
                <p14:nvPr/>
              </p14:nvContentPartPr>
              <p14:xfrm>
                <a:off x="3478039" y="3274558"/>
                <a:ext cx="263520" cy="194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64CD36-83D2-4601-A2AB-37B2BABE16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69039" y="3265918"/>
                  <a:ext cx="281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24C866-327B-4E92-910F-FDCCD33AF061}"/>
                    </a:ext>
                  </a:extLst>
                </p14:cNvPr>
                <p14:cNvContentPartPr/>
                <p14:nvPr/>
              </p14:nvContentPartPr>
              <p14:xfrm>
                <a:off x="3481639" y="3291478"/>
                <a:ext cx="634680" cy="176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24C866-327B-4E92-910F-FDCCD33AF0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72999" y="3282478"/>
                  <a:ext cx="65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BBC143-1891-4871-9813-2573BAEC1E15}"/>
                    </a:ext>
                  </a:extLst>
                </p14:cNvPr>
                <p14:cNvContentPartPr/>
                <p14:nvPr/>
              </p14:nvContentPartPr>
              <p14:xfrm>
                <a:off x="3905719" y="3236398"/>
                <a:ext cx="30240" cy="212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BBC143-1891-4871-9813-2573BAEC1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96719" y="3227758"/>
                  <a:ext cx="47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93E907-7ECA-4C2F-AF11-B95CF30F1A14}"/>
                    </a:ext>
                  </a:extLst>
                </p14:cNvPr>
                <p14:cNvContentPartPr/>
                <p14:nvPr/>
              </p14:nvContentPartPr>
              <p14:xfrm>
                <a:off x="4206319" y="3212998"/>
                <a:ext cx="65520" cy="259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93E907-7ECA-4C2F-AF11-B95CF30F1A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97679" y="3203998"/>
                  <a:ext cx="8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E4E594-8B14-48A7-83A5-CF97F5204B6C}"/>
                    </a:ext>
                  </a:extLst>
                </p14:cNvPr>
                <p14:cNvContentPartPr/>
                <p14:nvPr/>
              </p14:nvContentPartPr>
              <p14:xfrm>
                <a:off x="1227679" y="3069358"/>
                <a:ext cx="228600" cy="683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E4E594-8B14-48A7-83A5-CF97F5204B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18679" y="3060718"/>
                  <a:ext cx="2462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57E4BE-C046-40E4-B8FE-40D262D07869}"/>
                    </a:ext>
                  </a:extLst>
                </p14:cNvPr>
                <p14:cNvContentPartPr/>
                <p14:nvPr/>
              </p14:nvContentPartPr>
              <p14:xfrm>
                <a:off x="1508839" y="3825358"/>
                <a:ext cx="26280" cy="236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57E4BE-C046-40E4-B8FE-40D262D078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99839" y="3816718"/>
                  <a:ext cx="43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E70338-4CE7-4522-B7A4-4342B15A14A7}"/>
                    </a:ext>
                  </a:extLst>
                </p14:cNvPr>
                <p14:cNvContentPartPr/>
                <p14:nvPr/>
              </p14:nvContentPartPr>
              <p14:xfrm>
                <a:off x="1582999" y="2866678"/>
                <a:ext cx="268560" cy="242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E70338-4CE7-4522-B7A4-4342B15A14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73999" y="2857678"/>
                  <a:ext cx="286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0B83C5-46E4-42D6-9BA5-80B9C8F2D4B0}"/>
                    </a:ext>
                  </a:extLst>
                </p14:cNvPr>
                <p14:cNvContentPartPr/>
                <p14:nvPr/>
              </p14:nvContentPartPr>
              <p14:xfrm>
                <a:off x="1587679" y="3226318"/>
                <a:ext cx="168480" cy="31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0B83C5-46E4-42D6-9BA5-80B9C8F2D4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78679" y="3217318"/>
                  <a:ext cx="1861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12A796-F88F-4122-9863-38418D719F37}"/>
                    </a:ext>
                  </a:extLst>
                </p14:cNvPr>
                <p14:cNvContentPartPr/>
                <p14:nvPr/>
              </p14:nvContentPartPr>
              <p14:xfrm>
                <a:off x="4385599" y="3129478"/>
                <a:ext cx="144720" cy="387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12A796-F88F-4122-9863-38418D719F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76959" y="3120838"/>
                  <a:ext cx="162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FDCA9BE-EB9F-4EBA-A94C-A25D73BF2B0D}"/>
                    </a:ext>
                  </a:extLst>
                </p14:cNvPr>
                <p14:cNvContentPartPr/>
                <p14:nvPr/>
              </p14:nvContentPartPr>
              <p14:xfrm>
                <a:off x="4617079" y="3284638"/>
                <a:ext cx="225360" cy="18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FDCA9BE-EB9F-4EBA-A94C-A25D73BF2B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08439" y="3275998"/>
                  <a:ext cx="243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ADFA9C-B1DD-45CE-AE28-B42032A4AB05}"/>
                    </a:ext>
                  </a:extLst>
                </p14:cNvPr>
                <p14:cNvContentPartPr/>
                <p14:nvPr/>
              </p14:nvContentPartPr>
              <p14:xfrm>
                <a:off x="4792759" y="3044518"/>
                <a:ext cx="161640" cy="38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ADFA9C-B1DD-45CE-AE28-B42032A4AB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83759" y="3035518"/>
                  <a:ext cx="179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1A5BC9-DF12-45FE-BAB3-E4C853BC7D1D}"/>
                    </a:ext>
                  </a:extLst>
                </p14:cNvPr>
                <p14:cNvContentPartPr/>
                <p14:nvPr/>
              </p14:nvContentPartPr>
              <p14:xfrm>
                <a:off x="4965559" y="3255118"/>
                <a:ext cx="207000" cy="19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1A5BC9-DF12-45FE-BAB3-E4C853BC7D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56559" y="3246118"/>
                  <a:ext cx="22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FDA10A-4435-4157-A16A-D74D0C8F294C}"/>
                    </a:ext>
                  </a:extLst>
                </p14:cNvPr>
                <p14:cNvContentPartPr/>
                <p14:nvPr/>
              </p14:nvContentPartPr>
              <p14:xfrm>
                <a:off x="4978879" y="3229198"/>
                <a:ext cx="127440" cy="215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FDA10A-4435-4157-A16A-D74D0C8F29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9879" y="3220558"/>
                  <a:ext cx="1450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730AEF2-A104-4EE5-A11F-94CCD1C83E30}"/>
              </a:ext>
            </a:extLst>
          </p:cNvPr>
          <p:cNvGrpSpPr/>
          <p:nvPr/>
        </p:nvGrpSpPr>
        <p:grpSpPr>
          <a:xfrm>
            <a:off x="5611399" y="3229918"/>
            <a:ext cx="380520" cy="149400"/>
            <a:chOff x="5611399" y="3229918"/>
            <a:chExt cx="38052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E90605-5F4E-4CAE-A24E-B5418288C1F6}"/>
                    </a:ext>
                  </a:extLst>
                </p14:cNvPr>
                <p14:cNvContentPartPr/>
                <p14:nvPr/>
              </p14:nvContentPartPr>
              <p14:xfrm>
                <a:off x="5611399" y="3229918"/>
                <a:ext cx="227880" cy="57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E90605-5F4E-4CAE-A24E-B5418288C1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02759" y="3221278"/>
                  <a:ext cx="245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D737AB-2F72-43F1-9510-A97F8E4FC411}"/>
                    </a:ext>
                  </a:extLst>
                </p14:cNvPr>
                <p14:cNvContentPartPr/>
                <p14:nvPr/>
              </p14:nvContentPartPr>
              <p14:xfrm>
                <a:off x="5614639" y="3293998"/>
                <a:ext cx="377280" cy="85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D737AB-2F72-43F1-9510-A97F8E4FC4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05999" y="3284998"/>
                  <a:ext cx="394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0AE04C1-FA5B-43F3-B5C8-84E0988B5243}"/>
              </a:ext>
            </a:extLst>
          </p:cNvPr>
          <p:cNvGrpSpPr/>
          <p:nvPr/>
        </p:nvGrpSpPr>
        <p:grpSpPr>
          <a:xfrm>
            <a:off x="6434719" y="2965318"/>
            <a:ext cx="3073320" cy="1015200"/>
            <a:chOff x="6434719" y="2965318"/>
            <a:chExt cx="307332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2981D9-2DFF-4816-BDE4-D2D956EC8186}"/>
                    </a:ext>
                  </a:extLst>
                </p14:cNvPr>
                <p14:cNvContentPartPr/>
                <p14:nvPr/>
              </p14:nvContentPartPr>
              <p14:xfrm>
                <a:off x="6434719" y="3152878"/>
                <a:ext cx="302760" cy="338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2981D9-2DFF-4816-BDE4-D2D956EC81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26079" y="3144238"/>
                  <a:ext cx="320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3AEC8C-7BD3-4890-A337-16C0CA347647}"/>
                    </a:ext>
                  </a:extLst>
                </p14:cNvPr>
                <p14:cNvContentPartPr/>
                <p14:nvPr/>
              </p14:nvContentPartPr>
              <p14:xfrm>
                <a:off x="6847999" y="3243958"/>
                <a:ext cx="314280" cy="20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3AEC8C-7BD3-4890-A337-16C0CA3476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39359" y="3235318"/>
                  <a:ext cx="331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A7F9FB-C883-48FD-B018-141AD0DFFC5A}"/>
                    </a:ext>
                  </a:extLst>
                </p14:cNvPr>
                <p14:cNvContentPartPr/>
                <p14:nvPr/>
              </p14:nvContentPartPr>
              <p14:xfrm>
                <a:off x="6885079" y="3201838"/>
                <a:ext cx="210600" cy="247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A7F9FB-C883-48FD-B018-141AD0DFFC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6439" y="3193198"/>
                  <a:ext cx="228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4CB3AD-E871-4682-92B2-C61F6D63B924}"/>
                    </a:ext>
                  </a:extLst>
                </p14:cNvPr>
                <p14:cNvContentPartPr/>
                <p14:nvPr/>
              </p14:nvContentPartPr>
              <p14:xfrm>
                <a:off x="7184599" y="3014638"/>
                <a:ext cx="113400" cy="9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4CB3AD-E871-4682-92B2-C61F6D63B9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5599" y="3005638"/>
                  <a:ext cx="131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45957C-664E-4841-9BD0-7217A63A1FA6}"/>
                    </a:ext>
                  </a:extLst>
                </p14:cNvPr>
                <p14:cNvContentPartPr/>
                <p14:nvPr/>
              </p14:nvContentPartPr>
              <p14:xfrm>
                <a:off x="7217359" y="2965318"/>
                <a:ext cx="167400" cy="295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45957C-664E-4841-9BD0-7217A63A1F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08719" y="2956678"/>
                  <a:ext cx="185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EBCA74-35B8-4146-9D35-E5DD01A41FF6}"/>
                    </a:ext>
                  </a:extLst>
                </p14:cNvPr>
                <p14:cNvContentPartPr/>
                <p14:nvPr/>
              </p14:nvContentPartPr>
              <p14:xfrm>
                <a:off x="6514999" y="3569398"/>
                <a:ext cx="690480" cy="71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EBCA74-35B8-4146-9D35-E5DD01A41F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5999" y="3560398"/>
                  <a:ext cx="708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A540E7-D929-44C4-BB55-C0F0365143A0}"/>
                    </a:ext>
                  </a:extLst>
                </p14:cNvPr>
                <p14:cNvContentPartPr/>
                <p14:nvPr/>
              </p14:nvContentPartPr>
              <p14:xfrm>
                <a:off x="6733159" y="3713758"/>
                <a:ext cx="242280" cy="140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A540E7-D929-44C4-BB55-C0F0365143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24159" y="3704758"/>
                  <a:ext cx="259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28BF1B-68DF-4991-9C05-6020CB41E46F}"/>
                    </a:ext>
                  </a:extLst>
                </p14:cNvPr>
                <p14:cNvContentPartPr/>
                <p14:nvPr/>
              </p14:nvContentPartPr>
              <p14:xfrm>
                <a:off x="6883999" y="3682438"/>
                <a:ext cx="154440" cy="298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28BF1B-68DF-4991-9C05-6020CB41E4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4999" y="3673798"/>
                  <a:ext cx="172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ED9B96-7B52-4C6A-BD2F-E889002770CF}"/>
                    </a:ext>
                  </a:extLst>
                </p14:cNvPr>
                <p14:cNvContentPartPr/>
                <p14:nvPr/>
              </p14:nvContentPartPr>
              <p14:xfrm>
                <a:off x="7467559" y="3432238"/>
                <a:ext cx="188640" cy="41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ED9B96-7B52-4C6A-BD2F-E889002770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58559" y="3423598"/>
                  <a:ext cx="206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714AB6-65EE-4CAB-8B54-C4384AFE4F93}"/>
                    </a:ext>
                  </a:extLst>
                </p14:cNvPr>
                <p14:cNvContentPartPr/>
                <p14:nvPr/>
              </p14:nvContentPartPr>
              <p14:xfrm>
                <a:off x="7862479" y="3187438"/>
                <a:ext cx="223200" cy="159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714AB6-65EE-4CAB-8B54-C4384AFE4F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53839" y="3178438"/>
                  <a:ext cx="240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791D2A6-03AF-4D17-AB75-9562127A7AA7}"/>
                    </a:ext>
                  </a:extLst>
                </p14:cNvPr>
                <p14:cNvContentPartPr/>
                <p14:nvPr/>
              </p14:nvContentPartPr>
              <p14:xfrm>
                <a:off x="7972639" y="3103918"/>
                <a:ext cx="211320" cy="380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791D2A6-03AF-4D17-AB75-9562127A7A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63639" y="3094918"/>
                  <a:ext cx="228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ED97D9F-932F-4FA6-B551-08614E57EEA8}"/>
                    </a:ext>
                  </a:extLst>
                </p14:cNvPr>
                <p14:cNvContentPartPr/>
                <p14:nvPr/>
              </p14:nvContentPartPr>
              <p14:xfrm>
                <a:off x="8191159" y="3233158"/>
                <a:ext cx="262800" cy="209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ED97D9F-932F-4FA6-B551-08614E57EE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82159" y="3224518"/>
                  <a:ext cx="280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FB818C1-9BE2-4684-9BD4-9560EC16DA4D}"/>
                    </a:ext>
                  </a:extLst>
                </p14:cNvPr>
                <p14:cNvContentPartPr/>
                <p14:nvPr/>
              </p14:nvContentPartPr>
              <p14:xfrm>
                <a:off x="8182519" y="3261238"/>
                <a:ext cx="210240" cy="159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FB818C1-9BE2-4684-9BD4-9560EC16DA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73519" y="3252598"/>
                  <a:ext cx="227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30FB0C-3FA4-40EC-A36A-40E87BB136CC}"/>
                    </a:ext>
                  </a:extLst>
                </p14:cNvPr>
                <p14:cNvContentPartPr/>
                <p14:nvPr/>
              </p14:nvContentPartPr>
              <p14:xfrm>
                <a:off x="8535679" y="2999158"/>
                <a:ext cx="203040" cy="122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30FB0C-3FA4-40EC-A36A-40E87BB136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26679" y="2990518"/>
                  <a:ext cx="220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8B715D-AFBD-46CA-8682-90EDC0E0ED44}"/>
                    </a:ext>
                  </a:extLst>
                </p14:cNvPr>
                <p14:cNvContentPartPr/>
                <p14:nvPr/>
              </p14:nvContentPartPr>
              <p14:xfrm>
                <a:off x="7942039" y="3583438"/>
                <a:ext cx="370440" cy="60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8B715D-AFBD-46CA-8682-90EDC0E0ED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33039" y="3574438"/>
                  <a:ext cx="388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896868-EBDC-4A42-A926-BC3B9B1B9F0F}"/>
                    </a:ext>
                  </a:extLst>
                </p14:cNvPr>
                <p14:cNvContentPartPr/>
                <p14:nvPr/>
              </p14:nvContentPartPr>
              <p14:xfrm>
                <a:off x="7953559" y="3722758"/>
                <a:ext cx="265320" cy="22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896868-EBDC-4A42-A926-BC3B9B1B9F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44919" y="3713758"/>
                  <a:ext cx="282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D7FAD9-38DC-4BA3-BEB3-70F6C1238161}"/>
                    </a:ext>
                  </a:extLst>
                </p14:cNvPr>
                <p14:cNvContentPartPr/>
                <p14:nvPr/>
              </p14:nvContentPartPr>
              <p14:xfrm>
                <a:off x="8601199" y="3305878"/>
                <a:ext cx="395280" cy="96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D7FAD9-38DC-4BA3-BEB3-70F6C12381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92199" y="3297238"/>
                  <a:ext cx="412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20E046-C42E-49C7-BF8C-EAA282E39F42}"/>
                    </a:ext>
                  </a:extLst>
                </p14:cNvPr>
                <p14:cNvContentPartPr/>
                <p14:nvPr/>
              </p14:nvContentPartPr>
              <p14:xfrm>
                <a:off x="8709559" y="3200758"/>
                <a:ext cx="155880" cy="322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20E046-C42E-49C7-BF8C-EAA282E39F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00559" y="3191758"/>
                  <a:ext cx="173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942838-89DC-4091-91BE-96151D084C3B}"/>
                    </a:ext>
                  </a:extLst>
                </p14:cNvPr>
                <p14:cNvContentPartPr/>
                <p14:nvPr/>
              </p14:nvContentPartPr>
              <p14:xfrm>
                <a:off x="9213199" y="3144598"/>
                <a:ext cx="266400" cy="27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942838-89DC-4091-91BE-96151D084C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04199" y="3135958"/>
                  <a:ext cx="284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B4FD21D-5974-4F8D-B41D-D48A99487960}"/>
                    </a:ext>
                  </a:extLst>
                </p14:cNvPr>
                <p14:cNvContentPartPr/>
                <p14:nvPr/>
              </p14:nvContentPartPr>
              <p14:xfrm>
                <a:off x="9155599" y="3099958"/>
                <a:ext cx="352440" cy="314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B4FD21D-5974-4F8D-B41D-D48A994879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46959" y="3091318"/>
                  <a:ext cx="37008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8146F82-17E9-4F6B-9BC7-C57A61E95C99}"/>
                  </a:ext>
                </a:extLst>
              </p14:cNvPr>
              <p14:cNvContentPartPr/>
              <p14:nvPr/>
            </p14:nvContentPartPr>
            <p14:xfrm>
              <a:off x="9920959" y="4017238"/>
              <a:ext cx="34560" cy="214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8146F82-17E9-4F6B-9BC7-C57A61E95C9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912319" y="4008238"/>
                <a:ext cx="522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6F3AB74-3686-4B5F-B5DC-02645038A665}"/>
              </a:ext>
            </a:extLst>
          </p:cNvPr>
          <p:cNvGrpSpPr/>
          <p:nvPr/>
        </p:nvGrpSpPr>
        <p:grpSpPr>
          <a:xfrm>
            <a:off x="9752119" y="2465278"/>
            <a:ext cx="810720" cy="1406160"/>
            <a:chOff x="9752119" y="2465278"/>
            <a:chExt cx="810720" cy="14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71277A-ADAE-4ED5-BD8D-2E53D60269FC}"/>
                    </a:ext>
                  </a:extLst>
                </p14:cNvPr>
                <p14:cNvContentPartPr/>
                <p14:nvPr/>
              </p14:nvContentPartPr>
              <p14:xfrm>
                <a:off x="9752119" y="2697478"/>
                <a:ext cx="279720" cy="1173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71277A-ADAE-4ED5-BD8D-2E53D60269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43119" y="2688838"/>
                  <a:ext cx="29736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3624CE7-5E9A-4ABA-84ED-0A05285A7BA5}"/>
                    </a:ext>
                  </a:extLst>
                </p14:cNvPr>
                <p14:cNvContentPartPr/>
                <p14:nvPr/>
              </p14:nvContentPartPr>
              <p14:xfrm>
                <a:off x="10257199" y="2465278"/>
                <a:ext cx="305640" cy="20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3624CE7-5E9A-4ABA-84ED-0A05285A7B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48559" y="2456638"/>
                  <a:ext cx="3232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92A1360-DA94-4455-BFFF-7A0A8DAAAF46}"/>
              </a:ext>
            </a:extLst>
          </p:cNvPr>
          <p:cNvGrpSpPr/>
          <p:nvPr/>
        </p:nvGrpSpPr>
        <p:grpSpPr>
          <a:xfrm>
            <a:off x="2119039" y="4958998"/>
            <a:ext cx="578160" cy="394560"/>
            <a:chOff x="2119039" y="4958998"/>
            <a:chExt cx="5781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A3B096-B153-4479-991C-8C922AA162D0}"/>
                    </a:ext>
                  </a:extLst>
                </p14:cNvPr>
                <p14:cNvContentPartPr/>
                <p14:nvPr/>
              </p14:nvContentPartPr>
              <p14:xfrm>
                <a:off x="2119039" y="4958998"/>
                <a:ext cx="578160" cy="51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A3B096-B153-4479-991C-8C922AA162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10039" y="4949998"/>
                  <a:ext cx="595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CC0235-0A42-4AEF-BF86-143927B5E182}"/>
                    </a:ext>
                  </a:extLst>
                </p14:cNvPr>
                <p14:cNvContentPartPr/>
                <p14:nvPr/>
              </p14:nvContentPartPr>
              <p14:xfrm>
                <a:off x="2396599" y="5070958"/>
                <a:ext cx="169560" cy="140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CC0235-0A42-4AEF-BF86-143927B5E1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87959" y="5062318"/>
                  <a:ext cx="187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FE7FA9F-71AE-4876-9289-D64EF3F07889}"/>
                    </a:ext>
                  </a:extLst>
                </p14:cNvPr>
                <p14:cNvContentPartPr/>
                <p14:nvPr/>
              </p14:nvContentPartPr>
              <p14:xfrm>
                <a:off x="2562919" y="5063758"/>
                <a:ext cx="99360" cy="28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FE7FA9F-71AE-4876-9289-D64EF3F078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53919" y="5054758"/>
                  <a:ext cx="1170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65A4A21-585F-4AED-8A27-B18145A020B2}"/>
              </a:ext>
            </a:extLst>
          </p:cNvPr>
          <p:cNvGrpSpPr/>
          <p:nvPr/>
        </p:nvGrpSpPr>
        <p:grpSpPr>
          <a:xfrm>
            <a:off x="1840399" y="4199038"/>
            <a:ext cx="1371960" cy="623880"/>
            <a:chOff x="1840399" y="4199038"/>
            <a:chExt cx="137196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2F30898-8604-4530-9C7F-2936F884DE62}"/>
                    </a:ext>
                  </a:extLst>
                </p14:cNvPr>
                <p14:cNvContentPartPr/>
                <p14:nvPr/>
              </p14:nvContentPartPr>
              <p14:xfrm>
                <a:off x="1840399" y="4487038"/>
                <a:ext cx="284400" cy="316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2F30898-8604-4530-9C7F-2936F884DE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31399" y="4478398"/>
                  <a:ext cx="302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A9BCCE-D8FC-46AC-9216-7504C9245E33}"/>
                    </a:ext>
                  </a:extLst>
                </p14:cNvPr>
                <p14:cNvContentPartPr/>
                <p14:nvPr/>
              </p14:nvContentPartPr>
              <p14:xfrm>
                <a:off x="2335039" y="4613398"/>
                <a:ext cx="19080" cy="18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A9BCCE-D8FC-46AC-9216-7504C9245E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26039" y="4604398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6B80A14-48FF-464D-A8E6-4F970321C7C7}"/>
                    </a:ext>
                  </a:extLst>
                </p14:cNvPr>
                <p14:cNvContentPartPr/>
                <p14:nvPr/>
              </p14:nvContentPartPr>
              <p14:xfrm>
                <a:off x="2488039" y="4456798"/>
                <a:ext cx="325440" cy="266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6B80A14-48FF-464D-A8E6-4F970321C7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9039" y="4447798"/>
                  <a:ext cx="343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6734E35-A26F-483C-A522-1956438853C6}"/>
                    </a:ext>
                  </a:extLst>
                </p14:cNvPr>
                <p14:cNvContentPartPr/>
                <p14:nvPr/>
              </p14:nvContentPartPr>
              <p14:xfrm>
                <a:off x="2995999" y="4204798"/>
                <a:ext cx="147600" cy="109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6734E35-A26F-483C-A522-1956438853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86999" y="4196158"/>
                  <a:ext cx="16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476D24-178A-4290-9227-0C1AB3438989}"/>
                    </a:ext>
                  </a:extLst>
                </p14:cNvPr>
                <p14:cNvContentPartPr/>
                <p14:nvPr/>
              </p14:nvContentPartPr>
              <p14:xfrm>
                <a:off x="3031639" y="4199038"/>
                <a:ext cx="180720" cy="299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476D24-178A-4290-9227-0C1AB34389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22999" y="4190398"/>
                  <a:ext cx="198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119A87-B5E5-4FDC-8966-01347099211C}"/>
                    </a:ext>
                  </a:extLst>
                </p14:cNvPr>
                <p14:cNvContentPartPr/>
                <p14:nvPr/>
              </p14:nvContentPartPr>
              <p14:xfrm>
                <a:off x="2999239" y="4807438"/>
                <a:ext cx="162360" cy="15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119A87-B5E5-4FDC-8966-0134709921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0239" y="4798438"/>
                  <a:ext cx="1800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4891C9-FB71-42B5-ACF9-7C7BF43E9CC1}"/>
              </a:ext>
            </a:extLst>
          </p:cNvPr>
          <p:cNvGrpSpPr/>
          <p:nvPr/>
        </p:nvGrpSpPr>
        <p:grpSpPr>
          <a:xfrm>
            <a:off x="3520159" y="4164118"/>
            <a:ext cx="4317120" cy="1149120"/>
            <a:chOff x="3520159" y="4164118"/>
            <a:chExt cx="4317120" cy="11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F058C2-8B0C-4AAE-BC1C-D845DE241F97}"/>
                    </a:ext>
                  </a:extLst>
                </p14:cNvPr>
                <p14:cNvContentPartPr/>
                <p14:nvPr/>
              </p14:nvContentPartPr>
              <p14:xfrm>
                <a:off x="3520159" y="4511878"/>
                <a:ext cx="193680" cy="177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F058C2-8B0C-4AAE-BC1C-D845DE241F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11519" y="4503238"/>
                  <a:ext cx="211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1AD0A3-4631-4074-8E6B-7D600A428111}"/>
                    </a:ext>
                  </a:extLst>
                </p14:cNvPr>
                <p14:cNvContentPartPr/>
                <p14:nvPr/>
              </p14:nvContentPartPr>
              <p14:xfrm>
                <a:off x="3635719" y="4423318"/>
                <a:ext cx="229320" cy="38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1AD0A3-4631-4074-8E6B-7D600A4281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27079" y="4414678"/>
                  <a:ext cx="246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E93B7B-2802-497D-9CFE-F600E7D686F3}"/>
                    </a:ext>
                  </a:extLst>
                </p14:cNvPr>
                <p14:cNvContentPartPr/>
                <p14:nvPr/>
              </p14:nvContentPartPr>
              <p14:xfrm>
                <a:off x="3936679" y="4673518"/>
                <a:ext cx="2160" cy="20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E93B7B-2802-497D-9CFE-F600E7D686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7679" y="4664518"/>
                  <a:ext cx="19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3483E8-A0D6-43F0-84A2-A1B828F8ED5A}"/>
                    </a:ext>
                  </a:extLst>
                </p14:cNvPr>
                <p14:cNvContentPartPr/>
                <p14:nvPr/>
              </p14:nvContentPartPr>
              <p14:xfrm>
                <a:off x="4072759" y="4489558"/>
                <a:ext cx="292320" cy="270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3483E8-A0D6-43F0-84A2-A1B828F8ED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63759" y="4480918"/>
                  <a:ext cx="309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CCE6792-6BFE-48D6-81B6-FF5FF61AB84B}"/>
                    </a:ext>
                  </a:extLst>
                </p14:cNvPr>
                <p14:cNvContentPartPr/>
                <p14:nvPr/>
              </p14:nvContentPartPr>
              <p14:xfrm>
                <a:off x="4519159" y="4164118"/>
                <a:ext cx="249480" cy="129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CCE6792-6BFE-48D6-81B6-FF5FF61AB8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10159" y="4155118"/>
                  <a:ext cx="26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8EBD90-48F4-4C77-AF42-43FFD3870BBE}"/>
                    </a:ext>
                  </a:extLst>
                </p14:cNvPr>
                <p14:cNvContentPartPr/>
                <p14:nvPr/>
              </p14:nvContentPartPr>
              <p14:xfrm>
                <a:off x="3548959" y="4959358"/>
                <a:ext cx="639720" cy="69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8EBD90-48F4-4C77-AF42-43FFD3870B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9959" y="4950358"/>
                  <a:ext cx="657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563B13-68D7-4191-9121-72F41860164A}"/>
                    </a:ext>
                  </a:extLst>
                </p14:cNvPr>
                <p14:cNvContentPartPr/>
                <p14:nvPr/>
              </p14:nvContentPartPr>
              <p14:xfrm>
                <a:off x="3650839" y="5075998"/>
                <a:ext cx="355320" cy="237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563B13-68D7-4191-9121-72F4186016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2199" y="5067358"/>
                  <a:ext cx="37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AC7656-B529-4467-8281-00107BA27620}"/>
                    </a:ext>
                  </a:extLst>
                </p14:cNvPr>
                <p14:cNvContentPartPr/>
                <p14:nvPr/>
              </p14:nvContentPartPr>
              <p14:xfrm>
                <a:off x="4630759" y="4698358"/>
                <a:ext cx="400320" cy="74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AC7656-B529-4467-8281-00107BA276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21759" y="4689358"/>
                  <a:ext cx="417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F03A786-61B3-4E7D-94AB-ECA33C9036B7}"/>
                    </a:ext>
                  </a:extLst>
                </p14:cNvPr>
                <p14:cNvContentPartPr/>
                <p14:nvPr/>
              </p14:nvContentPartPr>
              <p14:xfrm>
                <a:off x="4826239" y="4588558"/>
                <a:ext cx="68040" cy="302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F03A786-61B3-4E7D-94AB-ECA33C9036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17599" y="4579918"/>
                  <a:ext cx="85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5911EA5-8A4F-4AFC-9497-918AC3B39CC2}"/>
                    </a:ext>
                  </a:extLst>
                </p14:cNvPr>
                <p14:cNvContentPartPr/>
                <p14:nvPr/>
              </p14:nvContentPartPr>
              <p14:xfrm>
                <a:off x="5214679" y="4516918"/>
                <a:ext cx="348480" cy="333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5911EA5-8A4F-4AFC-9497-918AC3B39C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06039" y="4508278"/>
                  <a:ext cx="366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38225F0-98CF-4438-A5EE-5E94B6847A0E}"/>
                    </a:ext>
                  </a:extLst>
                </p14:cNvPr>
                <p14:cNvContentPartPr/>
                <p14:nvPr/>
              </p14:nvContentPartPr>
              <p14:xfrm>
                <a:off x="5786359" y="4685398"/>
                <a:ext cx="263160" cy="29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38225F0-98CF-4438-A5EE-5E94B6847A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77359" y="4676758"/>
                  <a:ext cx="280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35631E-A153-4CD1-95C6-9600D1BEC461}"/>
                    </a:ext>
                  </a:extLst>
                </p14:cNvPr>
                <p14:cNvContentPartPr/>
                <p14:nvPr/>
              </p14:nvContentPartPr>
              <p14:xfrm>
                <a:off x="6464959" y="4476238"/>
                <a:ext cx="310320" cy="31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35631E-A153-4CD1-95C6-9600D1BEC4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55959" y="4467598"/>
                  <a:ext cx="327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A5E4111-CD0C-4B2E-B25A-94EFA8F3B866}"/>
                    </a:ext>
                  </a:extLst>
                </p14:cNvPr>
                <p14:cNvContentPartPr/>
                <p14:nvPr/>
              </p14:nvContentPartPr>
              <p14:xfrm>
                <a:off x="6878599" y="4640398"/>
                <a:ext cx="49680" cy="70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A5E4111-CD0C-4B2E-B25A-94EFA8F3B8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69959" y="4631398"/>
                  <a:ext cx="67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E79910-E98D-4654-8763-F8F246E4D452}"/>
                    </a:ext>
                  </a:extLst>
                </p14:cNvPr>
                <p14:cNvContentPartPr/>
                <p14:nvPr/>
              </p14:nvContentPartPr>
              <p14:xfrm>
                <a:off x="7053559" y="4486318"/>
                <a:ext cx="178200" cy="296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E79910-E98D-4654-8763-F8F246E4D4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44919" y="4477678"/>
                  <a:ext cx="195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8772A1-29E9-49DE-B5D8-EA55A5433982}"/>
                    </a:ext>
                  </a:extLst>
                </p14:cNvPr>
                <p14:cNvContentPartPr/>
                <p14:nvPr/>
              </p14:nvContentPartPr>
              <p14:xfrm>
                <a:off x="6094879" y="4273918"/>
                <a:ext cx="473400" cy="1017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8772A1-29E9-49DE-B5D8-EA55A54339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86239" y="4265278"/>
                  <a:ext cx="49104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784857-4ED8-4033-B89C-63CB6C368702}"/>
                    </a:ext>
                  </a:extLst>
                </p14:cNvPr>
                <p14:cNvContentPartPr/>
                <p14:nvPr/>
              </p14:nvContentPartPr>
              <p14:xfrm>
                <a:off x="7385839" y="4236478"/>
                <a:ext cx="126000" cy="82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784857-4ED8-4033-B89C-63CB6C3687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76839" y="4227838"/>
                  <a:ext cx="14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15D486-D506-49B6-80AD-CF113C7544BA}"/>
                    </a:ext>
                  </a:extLst>
                </p14:cNvPr>
                <p14:cNvContentPartPr/>
                <p14:nvPr/>
              </p14:nvContentPartPr>
              <p14:xfrm>
                <a:off x="7420399" y="4237918"/>
                <a:ext cx="134640" cy="212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15D486-D506-49B6-80AD-CF113C7544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11399" y="4229278"/>
                  <a:ext cx="152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42DC7E-E7E8-470A-BCD7-4DC1F352C539}"/>
                    </a:ext>
                  </a:extLst>
                </p14:cNvPr>
                <p14:cNvContentPartPr/>
                <p14:nvPr/>
              </p14:nvContentPartPr>
              <p14:xfrm>
                <a:off x="6557839" y="4894558"/>
                <a:ext cx="591840" cy="6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42DC7E-E7E8-470A-BCD7-4DC1F352C5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49199" y="4885918"/>
                  <a:ext cx="609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F10D3D-D9A5-4086-8DB7-3A0E9D5A5757}"/>
                    </a:ext>
                  </a:extLst>
                </p14:cNvPr>
                <p14:cNvContentPartPr/>
                <p14:nvPr/>
              </p14:nvContentPartPr>
              <p14:xfrm>
                <a:off x="6822079" y="5005438"/>
                <a:ext cx="227520" cy="123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F10D3D-D9A5-4086-8DB7-3A0E9D5A57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3079" y="4996438"/>
                  <a:ext cx="245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A3E415-6269-435F-948B-D2F76B5D636E}"/>
                    </a:ext>
                  </a:extLst>
                </p14:cNvPr>
                <p14:cNvContentPartPr/>
                <p14:nvPr/>
              </p14:nvContentPartPr>
              <p14:xfrm>
                <a:off x="6962479" y="5023438"/>
                <a:ext cx="106920" cy="251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A3E415-6269-435F-948B-D2F76B5D636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53479" y="5014798"/>
                  <a:ext cx="124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2A18FFF-D64F-427D-B1CA-3EDC2D076C01}"/>
                    </a:ext>
                  </a:extLst>
                </p14:cNvPr>
                <p14:cNvContentPartPr/>
                <p14:nvPr/>
              </p14:nvContentPartPr>
              <p14:xfrm>
                <a:off x="7590319" y="4737598"/>
                <a:ext cx="246960" cy="23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2A18FFF-D64F-427D-B1CA-3EDC2D076C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81319" y="4728958"/>
                  <a:ext cx="2646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016F82E-EEBA-4747-AECD-AE1A3B7D1289}"/>
              </a:ext>
            </a:extLst>
          </p:cNvPr>
          <p:cNvGrpSpPr/>
          <p:nvPr/>
        </p:nvGrpSpPr>
        <p:grpSpPr>
          <a:xfrm>
            <a:off x="8101879" y="4255198"/>
            <a:ext cx="1877760" cy="1029240"/>
            <a:chOff x="8101879" y="4255198"/>
            <a:chExt cx="1877760" cy="10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52E7C93-C21B-4920-864B-9AEEB8A9E546}"/>
                    </a:ext>
                  </a:extLst>
                </p14:cNvPr>
                <p14:cNvContentPartPr/>
                <p14:nvPr/>
              </p14:nvContentPartPr>
              <p14:xfrm>
                <a:off x="8101879" y="4455358"/>
                <a:ext cx="199800" cy="170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52E7C93-C21B-4920-864B-9AEEB8A9E5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2879" y="4446358"/>
                  <a:ext cx="21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FA8A94-4F45-4CA7-8791-44E6A7A52352}"/>
                    </a:ext>
                  </a:extLst>
                </p14:cNvPr>
                <p14:cNvContentPartPr/>
                <p14:nvPr/>
              </p14:nvContentPartPr>
              <p14:xfrm>
                <a:off x="8217439" y="4368958"/>
                <a:ext cx="226800" cy="450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FA8A94-4F45-4CA7-8791-44E6A7A52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08799" y="4360318"/>
                  <a:ext cx="2444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8E1393-CE1D-4907-AD13-8FA3D2B5D1A9}"/>
                    </a:ext>
                  </a:extLst>
                </p14:cNvPr>
                <p14:cNvContentPartPr/>
                <p14:nvPr/>
              </p14:nvContentPartPr>
              <p14:xfrm>
                <a:off x="8483479" y="4672798"/>
                <a:ext cx="16920" cy="2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8E1393-CE1D-4907-AD13-8FA3D2B5D1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4479" y="4663798"/>
                  <a:ext cx="34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EDF2F30-89E0-4534-ABD5-4F5BBAB49587}"/>
                    </a:ext>
                  </a:extLst>
                </p14:cNvPr>
                <p14:cNvContentPartPr/>
                <p14:nvPr/>
              </p14:nvContentPartPr>
              <p14:xfrm>
                <a:off x="8668159" y="4546438"/>
                <a:ext cx="121680" cy="194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EDF2F30-89E0-4534-ABD5-4F5BBAB495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59159" y="4537438"/>
                  <a:ext cx="13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E15339-D345-47FB-A87F-6D572D88E61C}"/>
                    </a:ext>
                  </a:extLst>
                </p14:cNvPr>
                <p14:cNvContentPartPr/>
                <p14:nvPr/>
              </p14:nvContentPartPr>
              <p14:xfrm>
                <a:off x="8965879" y="4255198"/>
                <a:ext cx="241920" cy="134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E15339-D345-47FB-A87F-6D572D88E61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56879" y="4246198"/>
                  <a:ext cx="259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F6CBB71-C8E0-463F-90F0-08B6DBDD6C67}"/>
                    </a:ext>
                  </a:extLst>
                </p14:cNvPr>
                <p14:cNvContentPartPr/>
                <p14:nvPr/>
              </p14:nvContentPartPr>
              <p14:xfrm>
                <a:off x="8256319" y="4883758"/>
                <a:ext cx="371520" cy="73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F6CBB71-C8E0-463F-90F0-08B6DBDD6C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47679" y="4874758"/>
                  <a:ext cx="389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4D0FDF-29CD-4458-8292-CC79BCBE77BD}"/>
                    </a:ext>
                  </a:extLst>
                </p14:cNvPr>
                <p14:cNvContentPartPr/>
                <p14:nvPr/>
              </p14:nvContentPartPr>
              <p14:xfrm>
                <a:off x="8294479" y="5053318"/>
                <a:ext cx="307440" cy="231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4D0FDF-29CD-4458-8292-CC79BCBE77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85479" y="5044318"/>
                  <a:ext cx="325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809713-D494-4A0C-B132-519FFEF895A1}"/>
                    </a:ext>
                  </a:extLst>
                </p14:cNvPr>
                <p14:cNvContentPartPr/>
                <p14:nvPr/>
              </p14:nvContentPartPr>
              <p14:xfrm>
                <a:off x="9019159" y="4751278"/>
                <a:ext cx="302040" cy="19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809713-D494-4A0C-B132-519FFEF895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10159" y="4742278"/>
                  <a:ext cx="319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FD00C46-8B18-44E0-A3CE-2F632961DB95}"/>
                    </a:ext>
                  </a:extLst>
                </p14:cNvPr>
                <p14:cNvContentPartPr/>
                <p14:nvPr/>
              </p14:nvContentPartPr>
              <p14:xfrm>
                <a:off x="9171079" y="4629238"/>
                <a:ext cx="65520" cy="226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FD00C46-8B18-44E0-A3CE-2F632961DB9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2079" y="4620598"/>
                  <a:ext cx="83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0757F6-7BD3-4EA7-A106-F1BDDB9E6497}"/>
                    </a:ext>
                  </a:extLst>
                </p14:cNvPr>
                <p14:cNvContentPartPr/>
                <p14:nvPr/>
              </p14:nvContentPartPr>
              <p14:xfrm>
                <a:off x="9478879" y="4614118"/>
                <a:ext cx="55080" cy="188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0757F6-7BD3-4EA7-A106-F1BDDB9E64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69879" y="4605118"/>
                  <a:ext cx="7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557BE5-A307-46E3-A7C9-E9692EAD74C4}"/>
                    </a:ext>
                  </a:extLst>
                </p14:cNvPr>
                <p14:cNvContentPartPr/>
                <p14:nvPr/>
              </p14:nvContentPartPr>
              <p14:xfrm>
                <a:off x="9545839" y="4340878"/>
                <a:ext cx="433800" cy="783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557BE5-A307-46E3-A7C9-E9692EAD74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36839" y="4331878"/>
                  <a:ext cx="451440" cy="80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9262EA2-B7B4-46AE-8B4B-93F044E813A9}"/>
              </a:ext>
            </a:extLst>
          </p:cNvPr>
          <p:cNvGrpSpPr/>
          <p:nvPr/>
        </p:nvGrpSpPr>
        <p:grpSpPr>
          <a:xfrm>
            <a:off x="4395319" y="136798"/>
            <a:ext cx="2323080" cy="1642320"/>
            <a:chOff x="4395319" y="136798"/>
            <a:chExt cx="2323080" cy="164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0D41D7-0542-47AD-9BB2-A49342078192}"/>
                    </a:ext>
                  </a:extLst>
                </p14:cNvPr>
                <p14:cNvContentPartPr/>
                <p14:nvPr/>
              </p14:nvContentPartPr>
              <p14:xfrm>
                <a:off x="5916679" y="353878"/>
                <a:ext cx="186480" cy="108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0D41D7-0542-47AD-9BB2-A493420781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07679" y="344878"/>
                  <a:ext cx="20412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4A5F90-0C10-41F4-AB41-C932F0F3C52C}"/>
                    </a:ext>
                  </a:extLst>
                </p14:cNvPr>
                <p14:cNvContentPartPr/>
                <p14:nvPr/>
              </p14:nvContentPartPr>
              <p14:xfrm>
                <a:off x="6120799" y="1540078"/>
                <a:ext cx="85320" cy="23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4A5F90-0C10-41F4-AB41-C932F0F3C5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11799" y="1531078"/>
                  <a:ext cx="102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2B1859-E9B5-4713-A57C-90E2DD6590B8}"/>
                    </a:ext>
                  </a:extLst>
                </p14:cNvPr>
                <p14:cNvContentPartPr/>
                <p14:nvPr/>
              </p14:nvContentPartPr>
              <p14:xfrm>
                <a:off x="6247879" y="136798"/>
                <a:ext cx="277920" cy="28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2B1859-E9B5-4713-A57C-90E2DD6590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39239" y="128158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4954EB-FCED-41DF-891F-B812F09327F3}"/>
                    </a:ext>
                  </a:extLst>
                </p14:cNvPr>
                <p14:cNvContentPartPr/>
                <p14:nvPr/>
              </p14:nvContentPartPr>
              <p14:xfrm>
                <a:off x="4648039" y="608758"/>
                <a:ext cx="283680" cy="320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4954EB-FCED-41DF-891F-B812F09327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9039" y="600118"/>
                  <a:ext cx="301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02EDE5-ED86-4FAB-9FA4-8875D0DB4893}"/>
                    </a:ext>
                  </a:extLst>
                </p14:cNvPr>
                <p14:cNvContentPartPr/>
                <p14:nvPr/>
              </p14:nvContentPartPr>
              <p14:xfrm>
                <a:off x="5061679" y="698758"/>
                <a:ext cx="372960" cy="205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02EDE5-ED86-4FAB-9FA4-8875D0DB489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3039" y="690118"/>
                  <a:ext cx="390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7AE711-C6FB-4735-A500-C9083C90E796}"/>
                    </a:ext>
                  </a:extLst>
                </p14:cNvPr>
                <p14:cNvContentPartPr/>
                <p14:nvPr/>
              </p14:nvContentPartPr>
              <p14:xfrm>
                <a:off x="5018479" y="674278"/>
                <a:ext cx="269640" cy="208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7AE711-C6FB-4735-A500-C9083C90E7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09479" y="665278"/>
                  <a:ext cx="287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BB13E4-2598-4521-AA86-6C718B0AE1A2}"/>
                    </a:ext>
                  </a:extLst>
                </p14:cNvPr>
                <p14:cNvContentPartPr/>
                <p14:nvPr/>
              </p14:nvContentPartPr>
              <p14:xfrm>
                <a:off x="5377399" y="374758"/>
                <a:ext cx="175320" cy="218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BB13E4-2598-4521-AA86-6C718B0AE1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68759" y="365758"/>
                  <a:ext cx="192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AFD064-3729-4390-BA70-971F70B40440}"/>
                    </a:ext>
                  </a:extLst>
                </p14:cNvPr>
                <p14:cNvContentPartPr/>
                <p14:nvPr/>
              </p14:nvContentPartPr>
              <p14:xfrm>
                <a:off x="4964839" y="1016638"/>
                <a:ext cx="551880" cy="8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AFD064-3729-4390-BA70-971F70B404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55839" y="1007638"/>
                  <a:ext cx="56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C07CA6-161C-44F7-B4AF-FB6850115783}"/>
                    </a:ext>
                  </a:extLst>
                </p14:cNvPr>
                <p14:cNvContentPartPr/>
                <p14:nvPr/>
              </p14:nvContentPartPr>
              <p14:xfrm>
                <a:off x="5020639" y="1227958"/>
                <a:ext cx="262800" cy="24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C07CA6-161C-44F7-B4AF-FB68501157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11639" y="1218958"/>
                  <a:ext cx="280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E34A17-C0B8-430F-A7E6-4004140180F6}"/>
                    </a:ext>
                  </a:extLst>
                </p14:cNvPr>
                <p14:cNvContentPartPr/>
                <p14:nvPr/>
              </p14:nvContentPartPr>
              <p14:xfrm>
                <a:off x="4605919" y="426598"/>
                <a:ext cx="309240" cy="518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E34A17-C0B8-430F-A7E6-4004140180F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7279" y="417598"/>
                  <a:ext cx="3268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E0A8C6-9C43-4427-AA14-9F69C13C3E19}"/>
                    </a:ext>
                  </a:extLst>
                </p14:cNvPr>
                <p14:cNvContentPartPr/>
                <p14:nvPr/>
              </p14:nvContentPartPr>
              <p14:xfrm>
                <a:off x="4979959" y="1182958"/>
                <a:ext cx="377280" cy="340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E0A8C6-9C43-4427-AA14-9F69C13C3E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71319" y="1173958"/>
                  <a:ext cx="3949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C87E2F-10AB-46E3-AF13-7A5E71EEB7C5}"/>
                    </a:ext>
                  </a:extLst>
                </p14:cNvPr>
                <p14:cNvContentPartPr/>
                <p14:nvPr/>
              </p14:nvContentPartPr>
              <p14:xfrm>
                <a:off x="6468559" y="821878"/>
                <a:ext cx="211320" cy="2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C87E2F-10AB-46E3-AF13-7A5E71EEB7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59919" y="812878"/>
                  <a:ext cx="228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A4A738-3225-46DC-ACC2-1E5AFA17CB14}"/>
                    </a:ext>
                  </a:extLst>
                </p14:cNvPr>
                <p14:cNvContentPartPr/>
                <p14:nvPr/>
              </p14:nvContentPartPr>
              <p14:xfrm>
                <a:off x="6503119" y="921238"/>
                <a:ext cx="215280" cy="43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A4A738-3225-46DC-ACC2-1E5AFA17CB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94119" y="912598"/>
                  <a:ext cx="232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B1B5D58-4F5D-46E4-91AA-348724E2DD04}"/>
                    </a:ext>
                  </a:extLst>
                </p14:cNvPr>
                <p14:cNvContentPartPr/>
                <p14:nvPr/>
              </p14:nvContentPartPr>
              <p14:xfrm>
                <a:off x="4395319" y="176092"/>
                <a:ext cx="1391400" cy="140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B1B5D58-4F5D-46E4-91AA-348724E2DD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86679" y="167092"/>
                  <a:ext cx="1409040" cy="14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DF2D9FB-A46C-4FDD-B678-72EEB86D7523}"/>
              </a:ext>
            </a:extLst>
          </p:cNvPr>
          <p:cNvGrpSpPr/>
          <p:nvPr/>
        </p:nvGrpSpPr>
        <p:grpSpPr>
          <a:xfrm>
            <a:off x="4735159" y="1760092"/>
            <a:ext cx="460440" cy="352080"/>
            <a:chOff x="4735159" y="1760092"/>
            <a:chExt cx="4604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D03BB2-DB43-4F44-8468-8CB7BB415D34}"/>
                    </a:ext>
                  </a:extLst>
                </p14:cNvPr>
                <p14:cNvContentPartPr/>
                <p14:nvPr/>
              </p14:nvContentPartPr>
              <p14:xfrm>
                <a:off x="4735159" y="1760092"/>
                <a:ext cx="437760" cy="37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D03BB2-DB43-4F44-8468-8CB7BB415D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26519" y="1751092"/>
                  <a:ext cx="45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706277E-1CE0-4DFD-AE10-4E3D6333FF14}"/>
                    </a:ext>
                  </a:extLst>
                </p14:cNvPr>
                <p14:cNvContentPartPr/>
                <p14:nvPr/>
              </p14:nvContentPartPr>
              <p14:xfrm>
                <a:off x="4784479" y="1921372"/>
                <a:ext cx="330120" cy="66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706277E-1CE0-4DFD-AE10-4E3D6333FF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75479" y="1912372"/>
                  <a:ext cx="347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D61D844-90CA-4015-A798-967652BD514D}"/>
                    </a:ext>
                  </a:extLst>
                </p14:cNvPr>
                <p14:cNvContentPartPr/>
                <p14:nvPr/>
              </p14:nvContentPartPr>
              <p14:xfrm>
                <a:off x="4831639" y="2083372"/>
                <a:ext cx="363960" cy="28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D61D844-90CA-4015-A798-967652BD514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22639" y="2074732"/>
                  <a:ext cx="38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48557C3-F823-41C5-87FD-B64A9C009D2E}"/>
              </a:ext>
            </a:extLst>
          </p:cNvPr>
          <p:cNvGrpSpPr/>
          <p:nvPr/>
        </p:nvGrpSpPr>
        <p:grpSpPr>
          <a:xfrm>
            <a:off x="1041559" y="114838"/>
            <a:ext cx="2274480" cy="1699974"/>
            <a:chOff x="1041559" y="114838"/>
            <a:chExt cx="2274480" cy="16999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0C9398-E43E-4D5B-A90A-83250B419903}"/>
                    </a:ext>
                  </a:extLst>
                </p14:cNvPr>
                <p14:cNvContentPartPr/>
                <p14:nvPr/>
              </p14:nvContentPartPr>
              <p14:xfrm>
                <a:off x="1041559" y="374758"/>
                <a:ext cx="394920" cy="827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0C9398-E43E-4D5B-A90A-83250B41990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2559" y="366118"/>
                  <a:ext cx="41256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4080A3-E159-43F5-9053-77C3B77BD0D3}"/>
                    </a:ext>
                  </a:extLst>
                </p14:cNvPr>
                <p14:cNvContentPartPr/>
                <p14:nvPr/>
              </p14:nvContentPartPr>
              <p14:xfrm>
                <a:off x="1448719" y="1353238"/>
                <a:ext cx="19080" cy="19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4080A3-E159-43F5-9053-77C3B77BD0D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39719" y="1344238"/>
                  <a:ext cx="3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BA4D92-63FE-47F4-BFF1-0E153854DCE7}"/>
                    </a:ext>
                  </a:extLst>
                </p14:cNvPr>
                <p14:cNvContentPartPr/>
                <p14:nvPr/>
              </p14:nvContentPartPr>
              <p14:xfrm>
                <a:off x="1476079" y="114838"/>
                <a:ext cx="264240" cy="27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BA4D92-63FE-47F4-BFF1-0E153854DC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67079" y="106198"/>
                  <a:ext cx="281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8C0949-5A74-4DFB-BA96-0720767FC4F4}"/>
                    </a:ext>
                  </a:extLst>
                </p14:cNvPr>
                <p14:cNvContentPartPr/>
                <p14:nvPr/>
              </p14:nvContentPartPr>
              <p14:xfrm>
                <a:off x="1649959" y="643678"/>
                <a:ext cx="300600" cy="282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8C0949-5A74-4DFB-BA96-0720767FC4F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41319" y="635038"/>
                  <a:ext cx="31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F2B40F-D81F-41BB-8425-C471FBF43D9A}"/>
                    </a:ext>
                  </a:extLst>
                </p14:cNvPr>
                <p14:cNvContentPartPr/>
                <p14:nvPr/>
              </p14:nvContentPartPr>
              <p14:xfrm>
                <a:off x="2105359" y="663118"/>
                <a:ext cx="250200" cy="241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F2B40F-D81F-41BB-8425-C471FBF43D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96359" y="654118"/>
                  <a:ext cx="267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6291C7-662E-4C9D-B761-CD75F8FEEAA2}"/>
                    </a:ext>
                  </a:extLst>
                </p14:cNvPr>
                <p14:cNvContentPartPr/>
                <p14:nvPr/>
              </p14:nvContentPartPr>
              <p14:xfrm>
                <a:off x="2067199" y="653758"/>
                <a:ext cx="245520" cy="239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6291C7-662E-4C9D-B761-CD75F8FEEA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58559" y="645118"/>
                  <a:ext cx="263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9B32AD-7216-43A9-A661-50C4BD07C31F}"/>
                    </a:ext>
                  </a:extLst>
                </p14:cNvPr>
                <p14:cNvContentPartPr/>
                <p14:nvPr/>
              </p14:nvContentPartPr>
              <p14:xfrm>
                <a:off x="2429719" y="395638"/>
                <a:ext cx="238680" cy="19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9B32AD-7216-43A9-A661-50C4BD07C31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21079" y="386638"/>
                  <a:ext cx="256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35580E-7CDD-4D75-81BC-0A5FB94DE35C}"/>
                    </a:ext>
                  </a:extLst>
                </p14:cNvPr>
                <p14:cNvContentPartPr/>
                <p14:nvPr/>
              </p14:nvContentPartPr>
              <p14:xfrm>
                <a:off x="2663719" y="680038"/>
                <a:ext cx="266040" cy="17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35580E-7CDD-4D75-81BC-0A5FB94DE3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54719" y="671398"/>
                  <a:ext cx="283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0273CC-991C-4FE9-A902-971AF46B5819}"/>
                    </a:ext>
                  </a:extLst>
                </p14:cNvPr>
                <p14:cNvContentPartPr/>
                <p14:nvPr/>
              </p14:nvContentPartPr>
              <p14:xfrm>
                <a:off x="2826439" y="414358"/>
                <a:ext cx="306360" cy="38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0273CC-991C-4FE9-A902-971AF46B58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17439" y="405358"/>
                  <a:ext cx="324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710ACB-1FA1-45D1-8D7D-2B1A2DE8C2CC}"/>
                    </a:ext>
                  </a:extLst>
                </p14:cNvPr>
                <p14:cNvContentPartPr/>
                <p14:nvPr/>
              </p14:nvContentPartPr>
              <p14:xfrm>
                <a:off x="3015799" y="663118"/>
                <a:ext cx="300240" cy="220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710ACB-1FA1-45D1-8D7D-2B1A2DE8C2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06799" y="654118"/>
                  <a:ext cx="317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BABF54-C746-4E46-A3EF-483B627B7087}"/>
                    </a:ext>
                  </a:extLst>
                </p14:cNvPr>
                <p14:cNvContentPartPr/>
                <p14:nvPr/>
              </p14:nvContentPartPr>
              <p14:xfrm>
                <a:off x="3027679" y="665638"/>
                <a:ext cx="241920" cy="196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BABF54-C746-4E46-A3EF-483B627B708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8679" y="656638"/>
                  <a:ext cx="259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AF9CC88-05A9-42BD-AD0C-6BE1AE3566DB}"/>
                    </a:ext>
                  </a:extLst>
                </p14:cNvPr>
                <p14:cNvContentPartPr/>
                <p14:nvPr/>
              </p14:nvContentPartPr>
              <p14:xfrm>
                <a:off x="1663639" y="1125412"/>
                <a:ext cx="624240" cy="124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AF9CC88-05A9-42BD-AD0C-6BE1AE3566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54999" y="1116412"/>
                  <a:ext cx="641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838EF2F-4CA2-4C63-8EF0-B4CF07687202}"/>
                    </a:ext>
                  </a:extLst>
                </p14:cNvPr>
                <p14:cNvContentPartPr/>
                <p14:nvPr/>
              </p14:nvContentPartPr>
              <p14:xfrm>
                <a:off x="1829599" y="1363732"/>
                <a:ext cx="378000" cy="72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838EF2F-4CA2-4C63-8EF0-B4CF076872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20599" y="1355092"/>
                  <a:ext cx="39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F655E7-F089-4E4A-92BF-5B1766533F3B}"/>
                    </a:ext>
                  </a:extLst>
                </p14:cNvPr>
                <p14:cNvContentPartPr/>
                <p14:nvPr/>
              </p14:nvContentPartPr>
              <p14:xfrm>
                <a:off x="1936519" y="1657132"/>
                <a:ext cx="306000" cy="15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F655E7-F089-4E4A-92BF-5B1766533F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27879" y="1648132"/>
                  <a:ext cx="323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D79CBD-F0F0-4F3B-BBC9-934C0CA2854A}"/>
                    </a:ext>
                  </a:extLst>
                </p14:cNvPr>
                <p14:cNvContentPartPr/>
                <p14:nvPr/>
              </p14:nvContentPartPr>
              <p14:xfrm>
                <a:off x="1774159" y="1080052"/>
                <a:ext cx="474480" cy="116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D79CBD-F0F0-4F3B-BBC9-934C0CA285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65159" y="1071412"/>
                  <a:ext cx="492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F8A109-323C-44A5-B054-742F7EA5CAF7}"/>
                    </a:ext>
                  </a:extLst>
                </p14:cNvPr>
                <p14:cNvContentPartPr/>
                <p14:nvPr/>
              </p14:nvContentPartPr>
              <p14:xfrm>
                <a:off x="1880359" y="1312972"/>
                <a:ext cx="426960" cy="157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F8A109-323C-44A5-B054-742F7EA5CAF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71719" y="1303972"/>
                  <a:ext cx="444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F9A409-70B4-4DC6-8A70-4FC9AE5FC005}"/>
                    </a:ext>
                  </a:extLst>
                </p14:cNvPr>
                <p14:cNvContentPartPr/>
                <p14:nvPr/>
              </p14:nvContentPartPr>
              <p14:xfrm>
                <a:off x="1990879" y="1579732"/>
                <a:ext cx="305640" cy="59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F9A409-70B4-4DC6-8A70-4FC9AE5FC00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81879" y="1570732"/>
                  <a:ext cx="323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FE284A-6E97-4498-B61A-D30AD341C6B0}"/>
                    </a:ext>
                  </a:extLst>
                </p14:cNvPr>
                <p14:cNvContentPartPr/>
                <p14:nvPr/>
              </p14:nvContentPartPr>
              <p14:xfrm>
                <a:off x="1957039" y="1653532"/>
                <a:ext cx="294480" cy="161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FE284A-6E97-4498-B61A-D30AD341C6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48039" y="1644532"/>
                  <a:ext cx="31212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4B6E119-6A6F-4D90-AAC6-11910FB70D90}"/>
                  </a:ext>
                </a:extLst>
              </p14:cNvPr>
              <p14:cNvContentPartPr/>
              <p14:nvPr/>
            </p14:nvContentPartPr>
            <p14:xfrm>
              <a:off x="1972159" y="3758812"/>
              <a:ext cx="2293200" cy="2041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4B6E119-6A6F-4D90-AAC6-11910FB70D9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963519" y="3750172"/>
                <a:ext cx="231084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3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D151-9911-4957-B924-E4F49B5AA003}"/>
              </a:ext>
            </a:extLst>
          </p:cNvPr>
          <p:cNvGrpSpPr/>
          <p:nvPr/>
        </p:nvGrpSpPr>
        <p:grpSpPr>
          <a:xfrm>
            <a:off x="379879" y="123118"/>
            <a:ext cx="1566720" cy="536400"/>
            <a:chOff x="379879" y="123118"/>
            <a:chExt cx="15667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49D7FF5-25E0-4A39-9CC3-78540479CFA1}"/>
                    </a:ext>
                  </a:extLst>
                </p14:cNvPr>
                <p14:cNvContentPartPr/>
                <p14:nvPr/>
              </p14:nvContentPartPr>
              <p14:xfrm>
                <a:off x="379879" y="314998"/>
                <a:ext cx="215280" cy="344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49D7FF5-25E0-4A39-9CC3-78540479CF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879" y="305998"/>
                  <a:ext cx="232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65B5C6-7C71-489D-934C-1369EB26A365}"/>
                    </a:ext>
                  </a:extLst>
                </p14:cNvPr>
                <p14:cNvContentPartPr/>
                <p14:nvPr/>
              </p14:nvContentPartPr>
              <p14:xfrm>
                <a:off x="419119" y="123118"/>
                <a:ext cx="370440" cy="528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65B5C6-7C71-489D-934C-1369EB26A3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479" y="114118"/>
                  <a:ext cx="3880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EA5A7C-E77B-49DB-BDF1-C07C906F9C72}"/>
                    </a:ext>
                  </a:extLst>
                </p14:cNvPr>
                <p14:cNvContentPartPr/>
                <p14:nvPr/>
              </p14:nvContentPartPr>
              <p14:xfrm>
                <a:off x="695599" y="404638"/>
                <a:ext cx="440280" cy="243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EA5A7C-E77B-49DB-BDF1-C07C906F9C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599" y="395638"/>
                  <a:ext cx="45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BD4C9E-507A-46A0-BD68-7CC64AA1641C}"/>
                    </a:ext>
                  </a:extLst>
                </p14:cNvPr>
                <p14:cNvContentPartPr/>
                <p14:nvPr/>
              </p14:nvContentPartPr>
              <p14:xfrm>
                <a:off x="1180879" y="411118"/>
                <a:ext cx="176760" cy="174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BD4C9E-507A-46A0-BD68-7CC64AA164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1879" y="402478"/>
                  <a:ext cx="194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589075-DB0B-45DE-8216-D706584AD80E}"/>
                    </a:ext>
                  </a:extLst>
                </p14:cNvPr>
                <p14:cNvContentPartPr/>
                <p14:nvPr/>
              </p14:nvContentPartPr>
              <p14:xfrm>
                <a:off x="1326319" y="149758"/>
                <a:ext cx="199800" cy="35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589075-DB0B-45DE-8216-D706584AD8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7319" y="140758"/>
                  <a:ext cx="217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9A7534-EA29-4398-B0A1-3FFBBE7D748E}"/>
                    </a:ext>
                  </a:extLst>
                </p14:cNvPr>
                <p14:cNvContentPartPr/>
                <p14:nvPr/>
              </p14:nvContentPartPr>
              <p14:xfrm>
                <a:off x="1406599" y="393838"/>
                <a:ext cx="13572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9A7534-EA29-4398-B0A1-3FFBBE7D74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7599" y="385198"/>
                  <a:ext cx="153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70F4A9-A4A5-48FD-ADDF-AFD04817232C}"/>
                    </a:ext>
                  </a:extLst>
                </p14:cNvPr>
                <p14:cNvContentPartPr/>
                <p14:nvPr/>
              </p14:nvContentPartPr>
              <p14:xfrm>
                <a:off x="1596679" y="426238"/>
                <a:ext cx="349920" cy="19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70F4A9-A4A5-48FD-ADDF-AFD0481723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8039" y="417598"/>
                  <a:ext cx="3675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68D35D-9FA1-497C-A800-B8941F6384C7}"/>
              </a:ext>
            </a:extLst>
          </p:cNvPr>
          <p:cNvGrpSpPr/>
          <p:nvPr/>
        </p:nvGrpSpPr>
        <p:grpSpPr>
          <a:xfrm>
            <a:off x="2394439" y="87838"/>
            <a:ext cx="2003760" cy="591120"/>
            <a:chOff x="2394439" y="87838"/>
            <a:chExt cx="200376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830722-4B15-4E7F-AF53-C6379B631BFB}"/>
                    </a:ext>
                  </a:extLst>
                </p14:cNvPr>
                <p14:cNvContentPartPr/>
                <p14:nvPr/>
              </p14:nvContentPartPr>
              <p14:xfrm>
                <a:off x="2394439" y="168118"/>
                <a:ext cx="412200" cy="49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830722-4B15-4E7F-AF53-C6379B631B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5799" y="159478"/>
                  <a:ext cx="429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6A7371-345F-46B4-8F52-19AC6D92EC5A}"/>
                    </a:ext>
                  </a:extLst>
                </p14:cNvPr>
                <p14:cNvContentPartPr/>
                <p14:nvPr/>
              </p14:nvContentPartPr>
              <p14:xfrm>
                <a:off x="2608279" y="426598"/>
                <a:ext cx="190080" cy="17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6A7371-345F-46B4-8F52-19AC6D92EC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9639" y="417958"/>
                  <a:ext cx="20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B1FE93-B91B-4854-AD58-F8258D2B1E64}"/>
                    </a:ext>
                  </a:extLst>
                </p14:cNvPr>
                <p14:cNvContentPartPr/>
                <p14:nvPr/>
              </p14:nvContentPartPr>
              <p14:xfrm>
                <a:off x="2854879" y="437398"/>
                <a:ext cx="174600" cy="19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B1FE93-B91B-4854-AD58-F8258D2B1E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6239" y="428398"/>
                  <a:ext cx="192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932E02-E090-4DF4-8587-252373974B61}"/>
                    </a:ext>
                  </a:extLst>
                </p14:cNvPr>
                <p14:cNvContentPartPr/>
                <p14:nvPr/>
              </p14:nvContentPartPr>
              <p14:xfrm>
                <a:off x="3065479" y="351358"/>
                <a:ext cx="199800" cy="25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932E02-E090-4DF4-8587-252373974B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6839" y="342358"/>
                  <a:ext cx="217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5582E7-32E6-4845-93CD-13BCE5E7C1B3}"/>
                    </a:ext>
                  </a:extLst>
                </p14:cNvPr>
                <p14:cNvContentPartPr/>
                <p14:nvPr/>
              </p14:nvContentPartPr>
              <p14:xfrm>
                <a:off x="3255559" y="449638"/>
                <a:ext cx="112680" cy="14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5582E7-32E6-4845-93CD-13BCE5E7C1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6559" y="440638"/>
                  <a:ext cx="130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ED7B58-A74B-47FF-B7A8-2011E80D9BAD}"/>
                    </a:ext>
                  </a:extLst>
                </p14:cNvPr>
                <p14:cNvContentPartPr/>
                <p14:nvPr/>
              </p14:nvContentPartPr>
              <p14:xfrm>
                <a:off x="3499999" y="87838"/>
                <a:ext cx="318600" cy="59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ED7B58-A74B-47FF-B7A8-2011E80D9B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0999" y="78838"/>
                  <a:ext cx="3362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8DC95D-F6E4-4E5B-BE90-A62C7C4EE223}"/>
                    </a:ext>
                  </a:extLst>
                </p14:cNvPr>
                <p14:cNvContentPartPr/>
                <p14:nvPr/>
              </p14:nvContentPartPr>
              <p14:xfrm>
                <a:off x="3804559" y="96118"/>
                <a:ext cx="308520" cy="51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8DC95D-F6E4-4E5B-BE90-A62C7C4EE2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5919" y="87118"/>
                  <a:ext cx="326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7E9FF1-16E5-4EF4-8E2B-6CB9BA4C141A}"/>
                    </a:ext>
                  </a:extLst>
                </p14:cNvPr>
                <p14:cNvContentPartPr/>
                <p14:nvPr/>
              </p14:nvContentPartPr>
              <p14:xfrm>
                <a:off x="3952879" y="407158"/>
                <a:ext cx="190800" cy="22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7E9FF1-16E5-4EF4-8E2B-6CB9BA4C14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3879" y="398518"/>
                  <a:ext cx="208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C5C8B0-9C68-4869-B5F4-01DCD71CE273}"/>
                    </a:ext>
                  </a:extLst>
                </p14:cNvPr>
                <p14:cNvContentPartPr/>
                <p14:nvPr/>
              </p14:nvContentPartPr>
              <p14:xfrm>
                <a:off x="4237639" y="347758"/>
                <a:ext cx="160560" cy="33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C5C8B0-9C68-4869-B5F4-01DCD71CE2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8999" y="339118"/>
                  <a:ext cx="17820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C37649-144A-4390-B138-3EB35E762507}"/>
              </a:ext>
            </a:extLst>
          </p:cNvPr>
          <p:cNvGrpSpPr/>
          <p:nvPr/>
        </p:nvGrpSpPr>
        <p:grpSpPr>
          <a:xfrm>
            <a:off x="4962319" y="151198"/>
            <a:ext cx="1583280" cy="673560"/>
            <a:chOff x="4962319" y="151198"/>
            <a:chExt cx="15832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56B9D8-FB54-41FF-85C1-09B10EA514F7}"/>
                    </a:ext>
                  </a:extLst>
                </p14:cNvPr>
                <p14:cNvContentPartPr/>
                <p14:nvPr/>
              </p14:nvContentPartPr>
              <p14:xfrm>
                <a:off x="4962319" y="302758"/>
                <a:ext cx="226800" cy="36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56B9D8-FB54-41FF-85C1-09B10EA514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3319" y="294118"/>
                  <a:ext cx="2444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75C80E-A917-41AA-8395-6A6C54B02523}"/>
                    </a:ext>
                  </a:extLst>
                </p14:cNvPr>
                <p14:cNvContentPartPr/>
                <p14:nvPr/>
              </p14:nvContentPartPr>
              <p14:xfrm>
                <a:off x="5057719" y="151198"/>
                <a:ext cx="440280" cy="474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75C80E-A917-41AA-8395-6A6C54B025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8719" y="142198"/>
                  <a:ext cx="457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C1719F9-B08F-4C7A-8C1C-686853B26B25}"/>
                    </a:ext>
                  </a:extLst>
                </p14:cNvPr>
                <p14:cNvContentPartPr/>
                <p14:nvPr/>
              </p14:nvContentPartPr>
              <p14:xfrm>
                <a:off x="5279839" y="385198"/>
                <a:ext cx="262080" cy="23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C1719F9-B08F-4C7A-8C1C-686853B26B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0839" y="376198"/>
                  <a:ext cx="279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947E19-0CD0-4A22-B7C2-C0BC4386EEF5}"/>
                    </a:ext>
                  </a:extLst>
                </p14:cNvPr>
                <p14:cNvContentPartPr/>
                <p14:nvPr/>
              </p14:nvContentPartPr>
              <p14:xfrm>
                <a:off x="5675479" y="411118"/>
                <a:ext cx="158400" cy="18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947E19-0CD0-4A22-B7C2-C0BC4386EE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66479" y="402478"/>
                  <a:ext cx="176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E84A82-845F-4B87-A86C-F0A5D4656A98}"/>
                    </a:ext>
                  </a:extLst>
                </p14:cNvPr>
                <p14:cNvContentPartPr/>
                <p14:nvPr/>
              </p14:nvContentPartPr>
              <p14:xfrm>
                <a:off x="5868439" y="431638"/>
                <a:ext cx="261360" cy="18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E84A82-845F-4B87-A86C-F0A5D4656A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9439" y="422638"/>
                  <a:ext cx="279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E443D9-B4FB-4DC3-90B5-735888F8B92B}"/>
                    </a:ext>
                  </a:extLst>
                </p14:cNvPr>
                <p14:cNvContentPartPr/>
                <p14:nvPr/>
              </p14:nvContentPartPr>
              <p14:xfrm>
                <a:off x="6040159" y="485638"/>
                <a:ext cx="243000" cy="339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E443D9-B4FB-4DC3-90B5-735888F8B9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1159" y="476998"/>
                  <a:ext cx="260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D71FFA-096B-4A5C-A1AB-0B31F8BF830D}"/>
                    </a:ext>
                  </a:extLst>
                </p14:cNvPr>
                <p14:cNvContentPartPr/>
                <p14:nvPr/>
              </p14:nvContentPartPr>
              <p14:xfrm>
                <a:off x="6154279" y="366838"/>
                <a:ext cx="391320" cy="25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D71FFA-096B-4A5C-A1AB-0B31F8BF83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45279" y="358198"/>
                  <a:ext cx="4089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B3419F-F865-4722-9686-FF23CD6AB237}"/>
              </a:ext>
            </a:extLst>
          </p:cNvPr>
          <p:cNvGrpSpPr/>
          <p:nvPr/>
        </p:nvGrpSpPr>
        <p:grpSpPr>
          <a:xfrm>
            <a:off x="1059199" y="817558"/>
            <a:ext cx="2161440" cy="762480"/>
            <a:chOff x="1059199" y="817558"/>
            <a:chExt cx="2161440" cy="7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8A3464-9B1E-447D-8623-2A3D79FB48DB}"/>
                    </a:ext>
                  </a:extLst>
                </p14:cNvPr>
                <p14:cNvContentPartPr/>
                <p14:nvPr/>
              </p14:nvContentPartPr>
              <p14:xfrm>
                <a:off x="1185199" y="1049038"/>
                <a:ext cx="160200" cy="33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8A3464-9B1E-447D-8623-2A3D79FB48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6559" y="1040038"/>
                  <a:ext cx="177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B9C00A-0C4D-4116-8711-9848E306B959}"/>
                    </a:ext>
                  </a:extLst>
                </p14:cNvPr>
                <p14:cNvContentPartPr/>
                <p14:nvPr/>
              </p14:nvContentPartPr>
              <p14:xfrm>
                <a:off x="1217959" y="949678"/>
                <a:ext cx="297000" cy="44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B9C00A-0C4D-4116-8711-9848E306B9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09319" y="941038"/>
                  <a:ext cx="314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A50802-9E4D-4354-AF47-5D0E90A8F688}"/>
                    </a:ext>
                  </a:extLst>
                </p14:cNvPr>
                <p14:cNvContentPartPr/>
                <p14:nvPr/>
              </p14:nvContentPartPr>
              <p14:xfrm>
                <a:off x="1598119" y="1193758"/>
                <a:ext cx="38520" cy="11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A50802-9E4D-4354-AF47-5D0E90A8F6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9479" y="1184758"/>
                  <a:ext cx="5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217A73-6F89-4170-BD37-A8E41AB3ED6C}"/>
                    </a:ext>
                  </a:extLst>
                </p14:cNvPr>
                <p14:cNvContentPartPr/>
                <p14:nvPr/>
              </p14:nvContentPartPr>
              <p14:xfrm>
                <a:off x="1711519" y="1085758"/>
                <a:ext cx="185400" cy="226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217A73-6F89-4170-BD37-A8E41AB3ED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2519" y="1077118"/>
                  <a:ext cx="203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61B2DA-BC78-4977-97F3-EA7A6665BA2C}"/>
                    </a:ext>
                  </a:extLst>
                </p14:cNvPr>
                <p14:cNvContentPartPr/>
                <p14:nvPr/>
              </p14:nvContentPartPr>
              <p14:xfrm>
                <a:off x="2032999" y="1093678"/>
                <a:ext cx="134640" cy="184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61B2DA-BC78-4977-97F3-EA7A6665BA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24359" y="1084678"/>
                  <a:ext cx="152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985BF0-BB5B-407C-A933-3416156DFA24}"/>
                    </a:ext>
                  </a:extLst>
                </p14:cNvPr>
                <p14:cNvContentPartPr/>
                <p14:nvPr/>
              </p14:nvContentPartPr>
              <p14:xfrm>
                <a:off x="2255479" y="1131838"/>
                <a:ext cx="192960" cy="17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985BF0-BB5B-407C-A933-3416156DFA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46839" y="1122838"/>
                  <a:ext cx="210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A188D5-8706-4688-8B3E-20EC95C64A6D}"/>
                    </a:ext>
                  </a:extLst>
                </p14:cNvPr>
                <p14:cNvContentPartPr/>
                <p14:nvPr/>
              </p14:nvContentPartPr>
              <p14:xfrm>
                <a:off x="2495599" y="1120318"/>
                <a:ext cx="225360" cy="21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A188D5-8706-4688-8B3E-20EC95C64A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86599" y="1111318"/>
                  <a:ext cx="243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F9F50B-58C7-4DB5-AFA7-3AC525BFC739}"/>
                    </a:ext>
                  </a:extLst>
                </p14:cNvPr>
                <p14:cNvContentPartPr/>
                <p14:nvPr/>
              </p14:nvContentPartPr>
              <p14:xfrm>
                <a:off x="2841559" y="817558"/>
                <a:ext cx="256320" cy="52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F9F50B-58C7-4DB5-AFA7-3AC525BFC7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32919" y="808558"/>
                  <a:ext cx="2739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163E57-0AAF-4DB7-B39B-742EC5F81C9F}"/>
                    </a:ext>
                  </a:extLst>
                </p14:cNvPr>
                <p14:cNvContentPartPr/>
                <p14:nvPr/>
              </p14:nvContentPartPr>
              <p14:xfrm>
                <a:off x="2790079" y="1114198"/>
                <a:ext cx="243360" cy="23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163E57-0AAF-4DB7-B39B-742EC5F81C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81079" y="1105198"/>
                  <a:ext cx="261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8C512A-CFFA-4DF2-8D6D-C52A817BE7EB}"/>
                    </a:ext>
                  </a:extLst>
                </p14:cNvPr>
                <p14:cNvContentPartPr/>
                <p14:nvPr/>
              </p14:nvContentPartPr>
              <p14:xfrm>
                <a:off x="3012559" y="1110238"/>
                <a:ext cx="208080" cy="26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8C512A-CFFA-4DF2-8D6D-C52A817BE7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03919" y="1101238"/>
                  <a:ext cx="225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EC13C2-A883-4F9E-BDB8-2ED611696F0C}"/>
                    </a:ext>
                  </a:extLst>
                </p14:cNvPr>
                <p14:cNvContentPartPr/>
                <p14:nvPr/>
              </p14:nvContentPartPr>
              <p14:xfrm>
                <a:off x="1059199" y="1473118"/>
                <a:ext cx="201636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EC13C2-A883-4F9E-BDB8-2ED611696F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0199" y="1464478"/>
                  <a:ext cx="20340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E6547BF-83AC-4CA9-83CE-92AA4A526117}"/>
              </a:ext>
            </a:extLst>
          </p:cNvPr>
          <p:cNvGrpSpPr/>
          <p:nvPr/>
        </p:nvGrpSpPr>
        <p:grpSpPr>
          <a:xfrm>
            <a:off x="750319" y="1626478"/>
            <a:ext cx="2833920" cy="684720"/>
            <a:chOff x="750319" y="1626478"/>
            <a:chExt cx="283392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D81474-9C0B-4EEC-8068-F058CE3605AB}"/>
                    </a:ext>
                  </a:extLst>
                </p14:cNvPr>
                <p14:cNvContentPartPr/>
                <p14:nvPr/>
              </p14:nvContentPartPr>
              <p14:xfrm>
                <a:off x="750319" y="2009518"/>
                <a:ext cx="193680" cy="301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D81474-9C0B-4EEC-8068-F058CE3605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1679" y="2000518"/>
                  <a:ext cx="211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70E3FB-BFE5-458B-8B6B-4BA4267444C9}"/>
                    </a:ext>
                  </a:extLst>
                </p14:cNvPr>
                <p14:cNvContentPartPr/>
                <p14:nvPr/>
              </p14:nvContentPartPr>
              <p14:xfrm>
                <a:off x="863719" y="1855078"/>
                <a:ext cx="248400" cy="25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70E3FB-BFE5-458B-8B6B-4BA4267444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4719" y="1846438"/>
                  <a:ext cx="266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1F66B5-0049-4B73-9747-E6782576D692}"/>
                    </a:ext>
                  </a:extLst>
                </p14:cNvPr>
                <p14:cNvContentPartPr/>
                <p14:nvPr/>
              </p14:nvContentPartPr>
              <p14:xfrm>
                <a:off x="1192399" y="1851838"/>
                <a:ext cx="153360" cy="23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1F66B5-0049-4B73-9747-E6782576D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3399" y="1843198"/>
                  <a:ext cx="171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A072B2-2B4F-40E6-B6B1-20B5040E4A8B}"/>
                    </a:ext>
                  </a:extLst>
                </p14:cNvPr>
                <p14:cNvContentPartPr/>
                <p14:nvPr/>
              </p14:nvContentPartPr>
              <p14:xfrm>
                <a:off x="1335679" y="1918078"/>
                <a:ext cx="155520" cy="15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A072B2-2B4F-40E6-B6B1-20B5040E4A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27039" y="1909438"/>
                  <a:ext cx="17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AFD8D51-81D4-4B7F-A833-FD1AEFE78059}"/>
                    </a:ext>
                  </a:extLst>
                </p14:cNvPr>
                <p14:cNvContentPartPr/>
                <p14:nvPr/>
              </p14:nvContentPartPr>
              <p14:xfrm>
                <a:off x="1313359" y="1876678"/>
                <a:ext cx="191520" cy="204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AFD8D51-81D4-4B7F-A833-FD1AEFE780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04719" y="1868038"/>
                  <a:ext cx="209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B6CF0C-0F6F-4038-914E-DBD739DDE8D9}"/>
                    </a:ext>
                  </a:extLst>
                </p14:cNvPr>
                <p14:cNvContentPartPr/>
                <p14:nvPr/>
              </p14:nvContentPartPr>
              <p14:xfrm>
                <a:off x="1538719" y="1772278"/>
                <a:ext cx="133920" cy="28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B6CF0C-0F6F-4038-914E-DBD739DDE8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29719" y="1763278"/>
                  <a:ext cx="151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E02720-9504-4953-8D1A-5BCF64257C02}"/>
                    </a:ext>
                  </a:extLst>
                </p14:cNvPr>
                <p14:cNvContentPartPr/>
                <p14:nvPr/>
              </p14:nvContentPartPr>
              <p14:xfrm>
                <a:off x="1787839" y="1879918"/>
                <a:ext cx="133920" cy="2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E02720-9504-4953-8D1A-5BCF64257C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79199" y="1871278"/>
                  <a:ext cx="151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C44168-8D3A-42B0-A68E-E2D27B1229FD}"/>
                    </a:ext>
                  </a:extLst>
                </p14:cNvPr>
                <p14:cNvContentPartPr/>
                <p14:nvPr/>
              </p14:nvContentPartPr>
              <p14:xfrm>
                <a:off x="1770199" y="1968478"/>
                <a:ext cx="148320" cy="5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C44168-8D3A-42B0-A68E-E2D27B1229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61199" y="1959838"/>
                  <a:ext cx="165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527108-0A26-4161-872B-6359ECF9A7E2}"/>
                    </a:ext>
                  </a:extLst>
                </p14:cNvPr>
                <p14:cNvContentPartPr/>
                <p14:nvPr/>
              </p14:nvContentPartPr>
              <p14:xfrm>
                <a:off x="2115799" y="1798918"/>
                <a:ext cx="145080" cy="253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527108-0A26-4161-872B-6359ECF9A7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07159" y="1790278"/>
                  <a:ext cx="162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3204BB-B0CB-4D25-A5EE-03960D6300B8}"/>
                    </a:ext>
                  </a:extLst>
                </p14:cNvPr>
                <p14:cNvContentPartPr/>
                <p14:nvPr/>
              </p14:nvContentPartPr>
              <p14:xfrm>
                <a:off x="2215879" y="1626478"/>
                <a:ext cx="302400" cy="25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3204BB-B0CB-4D25-A5EE-03960D6300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07239" y="1617478"/>
                  <a:ext cx="320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481B4E-83DB-47B6-A2BB-A7A3D24EB7AB}"/>
                    </a:ext>
                  </a:extLst>
                </p14:cNvPr>
                <p14:cNvContentPartPr/>
                <p14:nvPr/>
              </p14:nvContentPartPr>
              <p14:xfrm>
                <a:off x="2464999" y="1701358"/>
                <a:ext cx="168480" cy="294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481B4E-83DB-47B6-A2BB-A7A3D24EB7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55999" y="1692718"/>
                  <a:ext cx="1861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E99A05-C585-4A44-82D4-9A338945845F}"/>
                    </a:ext>
                  </a:extLst>
                </p14:cNvPr>
                <p14:cNvContentPartPr/>
                <p14:nvPr/>
              </p14:nvContentPartPr>
              <p14:xfrm>
                <a:off x="2701879" y="1718638"/>
                <a:ext cx="180000" cy="26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E99A05-C585-4A44-82D4-9A33894584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93239" y="1709638"/>
                  <a:ext cx="197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813E5D-A216-4C93-9B5B-4FB77270DF04}"/>
                    </a:ext>
                  </a:extLst>
                </p14:cNvPr>
                <p14:cNvContentPartPr/>
                <p14:nvPr/>
              </p14:nvContentPartPr>
              <p14:xfrm>
                <a:off x="2671999" y="1693078"/>
                <a:ext cx="180720" cy="30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813E5D-A216-4C93-9B5B-4FB77270DF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62999" y="1684078"/>
                  <a:ext cx="198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50BC5A-B8A5-4904-9924-ACCC2A8B7CFC}"/>
                    </a:ext>
                  </a:extLst>
                </p14:cNvPr>
                <p14:cNvContentPartPr/>
                <p14:nvPr/>
              </p14:nvContentPartPr>
              <p14:xfrm>
                <a:off x="2981959" y="1793878"/>
                <a:ext cx="132840" cy="4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50BC5A-B8A5-4904-9924-ACCC2A8B7C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2959" y="1784878"/>
                  <a:ext cx="150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00E872-EE09-4E78-B9BB-1C357F5BAA72}"/>
                    </a:ext>
                  </a:extLst>
                </p14:cNvPr>
                <p14:cNvContentPartPr/>
                <p14:nvPr/>
              </p14:nvContentPartPr>
              <p14:xfrm>
                <a:off x="2946679" y="1920238"/>
                <a:ext cx="127800" cy="21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00E872-EE09-4E78-B9BB-1C357F5BAA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38039" y="1911238"/>
                  <a:ext cx="14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449036-19E2-4196-96CF-739F76752D6A}"/>
                    </a:ext>
                  </a:extLst>
                </p14:cNvPr>
                <p14:cNvContentPartPr/>
                <p14:nvPr/>
              </p14:nvContentPartPr>
              <p14:xfrm>
                <a:off x="3199039" y="1805398"/>
                <a:ext cx="197280" cy="173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449036-19E2-4196-96CF-739F76752D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0039" y="1796398"/>
                  <a:ext cx="21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F6AC52-E6CA-4B9D-AEB6-4FE740B96096}"/>
                    </a:ext>
                  </a:extLst>
                </p14:cNvPr>
                <p14:cNvContentPartPr/>
                <p14:nvPr/>
              </p14:nvContentPartPr>
              <p14:xfrm>
                <a:off x="3165559" y="1805398"/>
                <a:ext cx="164880" cy="19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F6AC52-E6CA-4B9D-AEB6-4FE740B960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56919" y="1796398"/>
                  <a:ext cx="182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3C1119-1CA3-45E6-8861-6D3CA825C5EF}"/>
                    </a:ext>
                  </a:extLst>
                </p14:cNvPr>
                <p14:cNvContentPartPr/>
                <p14:nvPr/>
              </p14:nvContentPartPr>
              <p14:xfrm>
                <a:off x="3409279" y="1641958"/>
                <a:ext cx="174960" cy="53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3C1119-1CA3-45E6-8861-6D3CA825C5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00279" y="1633318"/>
                  <a:ext cx="19260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B9D2753-2D06-4E78-BD26-9CB292B45FA7}"/>
              </a:ext>
            </a:extLst>
          </p:cNvPr>
          <p:cNvGrpSpPr/>
          <p:nvPr/>
        </p:nvGrpSpPr>
        <p:grpSpPr>
          <a:xfrm>
            <a:off x="3849199" y="1406158"/>
            <a:ext cx="1194480" cy="891360"/>
            <a:chOff x="3849199" y="1406158"/>
            <a:chExt cx="119448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5B35A98-7DB2-44F2-8936-BCF36D6834D0}"/>
                    </a:ext>
                  </a:extLst>
                </p14:cNvPr>
                <p14:cNvContentPartPr/>
                <p14:nvPr/>
              </p14:nvContentPartPr>
              <p14:xfrm>
                <a:off x="3849199" y="1936798"/>
                <a:ext cx="169920" cy="36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5B35A98-7DB2-44F2-8936-BCF36D6834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0559" y="1927798"/>
                  <a:ext cx="1875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93E8693-42F7-4F0D-9A3A-52D1D98D378F}"/>
                    </a:ext>
                  </a:extLst>
                </p14:cNvPr>
                <p14:cNvContentPartPr/>
                <p14:nvPr/>
              </p14:nvContentPartPr>
              <p14:xfrm>
                <a:off x="3982759" y="1832398"/>
                <a:ext cx="279360" cy="186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93E8693-42F7-4F0D-9A3A-52D1D98D37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73759" y="1823758"/>
                  <a:ext cx="297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61CADE-36F0-4B9E-BF74-B52C96309458}"/>
                    </a:ext>
                  </a:extLst>
                </p14:cNvPr>
                <p14:cNvContentPartPr/>
                <p14:nvPr/>
              </p14:nvContentPartPr>
              <p14:xfrm>
                <a:off x="4314679" y="1852198"/>
                <a:ext cx="302400" cy="14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61CADE-36F0-4B9E-BF74-B52C963094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06039" y="1843558"/>
                  <a:ext cx="320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471811-5441-4E24-94B4-594EAC073700}"/>
                    </a:ext>
                  </a:extLst>
                </p14:cNvPr>
                <p14:cNvContentPartPr/>
                <p14:nvPr/>
              </p14:nvContentPartPr>
              <p14:xfrm>
                <a:off x="4720039" y="1406158"/>
                <a:ext cx="323640" cy="63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471811-5441-4E24-94B4-594EAC073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1039" y="1397158"/>
                  <a:ext cx="3412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084565-F2A7-4A97-B557-8F112269E79A}"/>
                    </a:ext>
                  </a:extLst>
                </p14:cNvPr>
                <p14:cNvContentPartPr/>
                <p14:nvPr/>
              </p14:nvContentPartPr>
              <p14:xfrm>
                <a:off x="4736959" y="1838518"/>
                <a:ext cx="221760" cy="4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084565-F2A7-4A97-B557-8F112269E7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27959" y="1829518"/>
                  <a:ext cx="2394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04B0EA7-8CCB-4A45-9323-A4C94779C339}"/>
              </a:ext>
            </a:extLst>
          </p:cNvPr>
          <p:cNvGrpSpPr/>
          <p:nvPr/>
        </p:nvGrpSpPr>
        <p:grpSpPr>
          <a:xfrm>
            <a:off x="688399" y="2477518"/>
            <a:ext cx="3721680" cy="565200"/>
            <a:chOff x="688399" y="2477518"/>
            <a:chExt cx="372168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54B5994-DC58-40CA-BDB6-94EF07E83325}"/>
                    </a:ext>
                  </a:extLst>
                </p14:cNvPr>
                <p14:cNvContentPartPr/>
                <p14:nvPr/>
              </p14:nvContentPartPr>
              <p14:xfrm>
                <a:off x="688399" y="2477518"/>
                <a:ext cx="488160" cy="472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54B5994-DC58-40CA-BDB6-94EF07E833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9759" y="2468518"/>
                  <a:ext cx="505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36F1514-C493-41DB-BAC0-0C0E154E7EB4}"/>
                    </a:ext>
                  </a:extLst>
                </p14:cNvPr>
                <p14:cNvContentPartPr/>
                <p14:nvPr/>
              </p14:nvContentPartPr>
              <p14:xfrm>
                <a:off x="768319" y="2741398"/>
                <a:ext cx="188640" cy="57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36F1514-C493-41DB-BAC0-0C0E154E7E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9319" y="2732398"/>
                  <a:ext cx="206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BE81CF6-F1A1-478C-9926-AD553D870872}"/>
                    </a:ext>
                  </a:extLst>
                </p14:cNvPr>
                <p14:cNvContentPartPr/>
                <p14:nvPr/>
              </p14:nvContentPartPr>
              <p14:xfrm>
                <a:off x="1054159" y="2691718"/>
                <a:ext cx="109800" cy="18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BE81CF6-F1A1-478C-9926-AD553D8708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5159" y="2683078"/>
                  <a:ext cx="127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4541A20-A529-4E9C-87C0-48DFFBDC251F}"/>
                    </a:ext>
                  </a:extLst>
                </p14:cNvPr>
                <p14:cNvContentPartPr/>
                <p14:nvPr/>
              </p14:nvContentPartPr>
              <p14:xfrm>
                <a:off x="1184479" y="2714038"/>
                <a:ext cx="196560" cy="150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4541A20-A529-4E9C-87C0-48DFFBDC25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5479" y="2705398"/>
                  <a:ext cx="21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E4BB661-1038-4983-89E2-27DAEC03872A}"/>
                    </a:ext>
                  </a:extLst>
                </p14:cNvPr>
                <p14:cNvContentPartPr/>
                <p14:nvPr/>
              </p14:nvContentPartPr>
              <p14:xfrm>
                <a:off x="1210039" y="2730238"/>
                <a:ext cx="96480" cy="140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E4BB661-1038-4983-89E2-27DAEC0387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01399" y="2721598"/>
                  <a:ext cx="114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B24E82E-E930-4923-ABA5-EC1F62AD5877}"/>
                    </a:ext>
                  </a:extLst>
                </p14:cNvPr>
                <p14:cNvContentPartPr/>
                <p14:nvPr/>
              </p14:nvContentPartPr>
              <p14:xfrm>
                <a:off x="1427119" y="2571118"/>
                <a:ext cx="115200" cy="39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B24E82E-E930-4923-ABA5-EC1F62AD58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18119" y="2562478"/>
                  <a:ext cx="132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EC43F1D-A093-45CC-BC38-E47CD625DAF7}"/>
                    </a:ext>
                  </a:extLst>
                </p14:cNvPr>
                <p14:cNvContentPartPr/>
                <p14:nvPr/>
              </p14:nvContentPartPr>
              <p14:xfrm>
                <a:off x="1734559" y="2744998"/>
                <a:ext cx="99720" cy="30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EC43F1D-A093-45CC-BC38-E47CD625DA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25919" y="2735998"/>
                  <a:ext cx="117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3704608-6BA1-4B39-9760-D48B543F1C9D}"/>
                    </a:ext>
                  </a:extLst>
                </p14:cNvPr>
                <p14:cNvContentPartPr/>
                <p14:nvPr/>
              </p14:nvContentPartPr>
              <p14:xfrm>
                <a:off x="1719079" y="2832118"/>
                <a:ext cx="91080" cy="42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3704608-6BA1-4B39-9760-D48B543F1C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10439" y="2823118"/>
                  <a:ext cx="108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1A1445-4D74-44B3-AC9C-1BFD5D543E31}"/>
                    </a:ext>
                  </a:extLst>
                </p14:cNvPr>
                <p14:cNvContentPartPr/>
                <p14:nvPr/>
              </p14:nvContentPartPr>
              <p14:xfrm>
                <a:off x="1886839" y="2705758"/>
                <a:ext cx="130320" cy="250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1A1445-4D74-44B3-AC9C-1BFD5D543E3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78199" y="2697118"/>
                  <a:ext cx="147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875DC6A-6EC9-43BC-89CC-D4030615E96F}"/>
                    </a:ext>
                  </a:extLst>
                </p14:cNvPr>
                <p14:cNvContentPartPr/>
                <p14:nvPr/>
              </p14:nvContentPartPr>
              <p14:xfrm>
                <a:off x="1986919" y="2512798"/>
                <a:ext cx="328680" cy="252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875DC6A-6EC9-43BC-89CC-D4030615E9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77919" y="2503798"/>
                  <a:ext cx="346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5B3367-E975-4C3F-9D38-38D7147517BD}"/>
                    </a:ext>
                  </a:extLst>
                </p14:cNvPr>
                <p14:cNvContentPartPr/>
                <p14:nvPr/>
              </p14:nvContentPartPr>
              <p14:xfrm>
                <a:off x="2340439" y="2627638"/>
                <a:ext cx="145440" cy="26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5B3367-E975-4C3F-9D38-38D7147517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31799" y="2618638"/>
                  <a:ext cx="163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3BB985-A605-44D1-95F1-41525B6B980F}"/>
                    </a:ext>
                  </a:extLst>
                </p14:cNvPr>
                <p14:cNvContentPartPr/>
                <p14:nvPr/>
              </p14:nvContentPartPr>
              <p14:xfrm>
                <a:off x="2528719" y="2656078"/>
                <a:ext cx="139680" cy="264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3BB985-A605-44D1-95F1-41525B6B98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20079" y="2647438"/>
                  <a:ext cx="157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A7EECB-9F17-4C21-AE64-525C760AB29F}"/>
                    </a:ext>
                  </a:extLst>
                </p14:cNvPr>
                <p14:cNvContentPartPr/>
                <p14:nvPr/>
              </p14:nvContentPartPr>
              <p14:xfrm>
                <a:off x="2416039" y="2639518"/>
                <a:ext cx="294840" cy="272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A7EECB-9F17-4C21-AE64-525C760AB2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07039" y="2630518"/>
                  <a:ext cx="312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07F4E6B-2683-450C-B96A-EE7CC9E42CA5}"/>
                    </a:ext>
                  </a:extLst>
                </p14:cNvPr>
                <p14:cNvContentPartPr/>
                <p14:nvPr/>
              </p14:nvContentPartPr>
              <p14:xfrm>
                <a:off x="2816359" y="2656798"/>
                <a:ext cx="94320" cy="140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07F4E6B-2683-450C-B96A-EE7CC9E42C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07719" y="2647798"/>
                  <a:ext cx="111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3602710-4C37-4A6B-85B5-1FFF9A05FF62}"/>
                    </a:ext>
                  </a:extLst>
                </p14:cNvPr>
                <p14:cNvContentPartPr/>
                <p14:nvPr/>
              </p14:nvContentPartPr>
              <p14:xfrm>
                <a:off x="2775319" y="2874238"/>
                <a:ext cx="93960" cy="21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3602710-4C37-4A6B-85B5-1FFF9A05FF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66319" y="2865238"/>
                  <a:ext cx="11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0EC671-EC75-402A-ACEF-9B0D037B4722}"/>
                    </a:ext>
                  </a:extLst>
                </p14:cNvPr>
                <p14:cNvContentPartPr/>
                <p14:nvPr/>
              </p14:nvContentPartPr>
              <p14:xfrm>
                <a:off x="2949199" y="2714038"/>
                <a:ext cx="207720" cy="217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0EC671-EC75-402A-ACEF-9B0D037B47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40199" y="2705398"/>
                  <a:ext cx="225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4023C80-11B6-4433-B6E1-9C754CF1C31B}"/>
                    </a:ext>
                  </a:extLst>
                </p14:cNvPr>
                <p14:cNvContentPartPr/>
                <p14:nvPr/>
              </p14:nvContentPartPr>
              <p14:xfrm>
                <a:off x="3163039" y="2512438"/>
                <a:ext cx="138600" cy="496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4023C80-11B6-4433-B6E1-9C754CF1C3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54399" y="2503798"/>
                  <a:ext cx="156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9889B39-9E06-48FE-BC05-592BB95E9932}"/>
                    </a:ext>
                  </a:extLst>
                </p14:cNvPr>
                <p14:cNvContentPartPr/>
                <p14:nvPr/>
              </p14:nvContentPartPr>
              <p14:xfrm>
                <a:off x="3452119" y="2722318"/>
                <a:ext cx="201960" cy="50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9889B39-9E06-48FE-BC05-592BB95E99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43119" y="2713678"/>
                  <a:ext cx="219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F62FC28-FC5F-4F12-9E35-77A84D0A7680}"/>
                    </a:ext>
                  </a:extLst>
                </p14:cNvPr>
                <p14:cNvContentPartPr/>
                <p14:nvPr/>
              </p14:nvContentPartPr>
              <p14:xfrm>
                <a:off x="3409279" y="2814838"/>
                <a:ext cx="260640" cy="94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F62FC28-FC5F-4F12-9E35-77A84D0A76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00279" y="2806198"/>
                  <a:ext cx="27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A046FC2-C8F7-43E2-8FB5-E6B5156BBB13}"/>
                    </a:ext>
                  </a:extLst>
                </p14:cNvPr>
                <p14:cNvContentPartPr/>
                <p14:nvPr/>
              </p14:nvContentPartPr>
              <p14:xfrm>
                <a:off x="3877639" y="2513878"/>
                <a:ext cx="532440" cy="528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A046FC2-C8F7-43E2-8FB5-E6B5156BBB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68639" y="2505238"/>
                  <a:ext cx="55008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6EE11CC-08F8-4EBB-BEE3-CBA7B20E77F9}"/>
              </a:ext>
            </a:extLst>
          </p:cNvPr>
          <p:cNvGrpSpPr/>
          <p:nvPr/>
        </p:nvGrpSpPr>
        <p:grpSpPr>
          <a:xfrm>
            <a:off x="3557239" y="3154678"/>
            <a:ext cx="680760" cy="288360"/>
            <a:chOff x="3557239" y="3154678"/>
            <a:chExt cx="6807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9E04737-B6A0-48B4-9101-A14BAD2C3524}"/>
                    </a:ext>
                  </a:extLst>
                </p14:cNvPr>
                <p14:cNvContentPartPr/>
                <p14:nvPr/>
              </p14:nvContentPartPr>
              <p14:xfrm>
                <a:off x="3651559" y="3156118"/>
                <a:ext cx="154080" cy="28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9E04737-B6A0-48B4-9101-A14BAD2C35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42919" y="3147118"/>
                  <a:ext cx="171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DF85A1C-7C87-416E-A2FC-16777A20F1F6}"/>
                    </a:ext>
                  </a:extLst>
                </p14:cNvPr>
                <p14:cNvContentPartPr/>
                <p14:nvPr/>
              </p14:nvContentPartPr>
              <p14:xfrm>
                <a:off x="3557239" y="3256198"/>
                <a:ext cx="242640" cy="62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DF85A1C-7C87-416E-A2FC-16777A20F1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48239" y="3247558"/>
                  <a:ext cx="260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5C0E309-CB66-4106-A372-FD1D18EB7FA6}"/>
                    </a:ext>
                  </a:extLst>
                </p14:cNvPr>
                <p14:cNvContentPartPr/>
                <p14:nvPr/>
              </p14:nvContentPartPr>
              <p14:xfrm>
                <a:off x="3882319" y="3154678"/>
                <a:ext cx="136080" cy="139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5C0E309-CB66-4106-A372-FD1D18EB7F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73679" y="3146038"/>
                  <a:ext cx="153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73923B-A00D-491C-8DD6-22BBAFF35DDF}"/>
                    </a:ext>
                  </a:extLst>
                </p14:cNvPr>
                <p14:cNvContentPartPr/>
                <p14:nvPr/>
              </p14:nvContentPartPr>
              <p14:xfrm>
                <a:off x="3830839" y="3374998"/>
                <a:ext cx="93960" cy="27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73923B-A00D-491C-8DD6-22BBAFF35D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21839" y="3365998"/>
                  <a:ext cx="111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773A096-830F-4986-B06F-0DF18E94BDC6}"/>
                    </a:ext>
                  </a:extLst>
                </p14:cNvPr>
                <p14:cNvContentPartPr/>
                <p14:nvPr/>
              </p14:nvContentPartPr>
              <p14:xfrm>
                <a:off x="4081399" y="3261958"/>
                <a:ext cx="148680" cy="181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773A096-830F-4986-B06F-0DF18E94BD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72399" y="3253318"/>
                  <a:ext cx="16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4BEB46-E75F-4424-BD27-D2342856DE49}"/>
                    </a:ext>
                  </a:extLst>
                </p14:cNvPr>
                <p14:cNvContentPartPr/>
                <p14:nvPr/>
              </p14:nvContentPartPr>
              <p14:xfrm>
                <a:off x="4052599" y="3242158"/>
                <a:ext cx="185400" cy="19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4BEB46-E75F-4424-BD27-D2342856DE4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43959" y="3233518"/>
                  <a:ext cx="2030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CBC488F-A10C-409F-A358-54BB1594F9BE}"/>
              </a:ext>
            </a:extLst>
          </p:cNvPr>
          <p:cNvGrpSpPr/>
          <p:nvPr/>
        </p:nvGrpSpPr>
        <p:grpSpPr>
          <a:xfrm>
            <a:off x="4412959" y="2439718"/>
            <a:ext cx="812520" cy="562680"/>
            <a:chOff x="4412959" y="2439718"/>
            <a:chExt cx="81252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70689DC-8C75-45CF-9449-BB6B78764C97}"/>
                    </a:ext>
                  </a:extLst>
                </p14:cNvPr>
                <p14:cNvContentPartPr/>
                <p14:nvPr/>
              </p14:nvContentPartPr>
              <p14:xfrm>
                <a:off x="4412959" y="2766598"/>
                <a:ext cx="85680" cy="235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70689DC-8C75-45CF-9449-BB6B78764C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04319" y="2757598"/>
                  <a:ext cx="103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7D129C-F33D-421F-8C12-42C133577E00}"/>
                    </a:ext>
                  </a:extLst>
                </p14:cNvPr>
                <p14:cNvContentPartPr/>
                <p14:nvPr/>
              </p14:nvContentPartPr>
              <p14:xfrm>
                <a:off x="4427359" y="2605318"/>
                <a:ext cx="235440" cy="170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7D129C-F33D-421F-8C12-42C133577E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18359" y="2596678"/>
                  <a:ext cx="253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28CF025-D0A1-4234-8891-A7C64A026746}"/>
                    </a:ext>
                  </a:extLst>
                </p14:cNvPr>
                <p14:cNvContentPartPr/>
                <p14:nvPr/>
              </p14:nvContentPartPr>
              <p14:xfrm>
                <a:off x="4766479" y="2541238"/>
                <a:ext cx="124920" cy="24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28CF025-D0A1-4234-8891-A7C64A0267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57479" y="2532598"/>
                  <a:ext cx="142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39B0E95-76A4-46D7-9B4F-C2C8026D70F1}"/>
                    </a:ext>
                  </a:extLst>
                </p14:cNvPr>
                <p14:cNvContentPartPr/>
                <p14:nvPr/>
              </p14:nvContentPartPr>
              <p14:xfrm>
                <a:off x="4943239" y="2534398"/>
                <a:ext cx="77040" cy="213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39B0E95-76A4-46D7-9B4F-C2C8026D70F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34239" y="2525398"/>
                  <a:ext cx="94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4B349F0-B847-4DB3-A973-37F5DB830508}"/>
                    </a:ext>
                  </a:extLst>
                </p14:cNvPr>
                <p14:cNvContentPartPr/>
                <p14:nvPr/>
              </p14:nvContentPartPr>
              <p14:xfrm>
                <a:off x="4903639" y="2648518"/>
                <a:ext cx="111960" cy="36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4B349F0-B847-4DB3-A973-37F5DB8305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94999" y="2639518"/>
                  <a:ext cx="129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912703B-26B7-4DEA-8B2A-185B233DD838}"/>
                    </a:ext>
                  </a:extLst>
                </p14:cNvPr>
                <p14:cNvContentPartPr/>
                <p14:nvPr/>
              </p14:nvContentPartPr>
              <p14:xfrm>
                <a:off x="5099839" y="2439718"/>
                <a:ext cx="125640" cy="365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912703B-26B7-4DEA-8B2A-185B233DD8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91199" y="2431078"/>
                  <a:ext cx="14328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82A6577-68DF-4DDE-91E9-31AB4399675F}"/>
                  </a:ext>
                </a:extLst>
              </p14:cNvPr>
              <p14:cNvContentPartPr/>
              <p14:nvPr/>
            </p14:nvContentPartPr>
            <p14:xfrm>
              <a:off x="700639" y="3559678"/>
              <a:ext cx="487800" cy="4258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82A6577-68DF-4DDE-91E9-31AB4399675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91639" y="3551038"/>
                <a:ext cx="5054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F0F58EF-5E54-4BEE-A89A-A1171D5FBC45}"/>
                  </a:ext>
                </a:extLst>
              </p14:cNvPr>
              <p14:cNvContentPartPr/>
              <p14:nvPr/>
            </p14:nvContentPartPr>
            <p14:xfrm>
              <a:off x="774079" y="4129198"/>
              <a:ext cx="162360" cy="198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F0F58EF-5E54-4BEE-A89A-A1171D5FBC4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65079" y="4120558"/>
                <a:ext cx="180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7A7B193-C0DE-4069-A7C0-3A428AC962B7}"/>
                  </a:ext>
                </a:extLst>
              </p14:cNvPr>
              <p14:cNvContentPartPr/>
              <p14:nvPr/>
            </p14:nvContentPartPr>
            <p14:xfrm>
              <a:off x="766879" y="4188598"/>
              <a:ext cx="154080" cy="139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7A7B193-C0DE-4069-A7C0-3A428AC962B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58239" y="4179958"/>
                <a:ext cx="1717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9D3269B-AFA2-48B4-A3FD-0ED65D1ED6A9}"/>
                  </a:ext>
                </a:extLst>
              </p14:cNvPr>
              <p14:cNvContentPartPr/>
              <p14:nvPr/>
            </p14:nvContentPartPr>
            <p14:xfrm>
              <a:off x="1254319" y="3908518"/>
              <a:ext cx="108720" cy="300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9D3269B-AFA2-48B4-A3FD-0ED65D1ED6A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245319" y="3899878"/>
                <a:ext cx="126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A7F2EE4-306F-438C-B0FC-0A5210288714}"/>
                  </a:ext>
                </a:extLst>
              </p14:cNvPr>
              <p14:cNvContentPartPr/>
              <p14:nvPr/>
            </p14:nvContentPartPr>
            <p14:xfrm>
              <a:off x="1307959" y="3772438"/>
              <a:ext cx="239400" cy="191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A7F2EE4-306F-438C-B0FC-0A521028871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298959" y="3763438"/>
                <a:ext cx="2570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54E311C-7CA8-4A2C-9A70-7FCC4F67A90A}"/>
                  </a:ext>
                </a:extLst>
              </p14:cNvPr>
              <p14:cNvContentPartPr/>
              <p14:nvPr/>
            </p14:nvContentPartPr>
            <p14:xfrm>
              <a:off x="1650679" y="3749758"/>
              <a:ext cx="96840" cy="1814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54E311C-7CA8-4A2C-9A70-7FCC4F67A90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642039" y="3741118"/>
                <a:ext cx="114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37D28CA-09B1-4DEB-B79D-EFCD7C750E5F}"/>
                  </a:ext>
                </a:extLst>
              </p14:cNvPr>
              <p14:cNvContentPartPr/>
              <p14:nvPr/>
            </p14:nvContentPartPr>
            <p14:xfrm>
              <a:off x="1804759" y="3759478"/>
              <a:ext cx="115200" cy="166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37D28CA-09B1-4DEB-B79D-EFCD7C750E5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795759" y="3750478"/>
                <a:ext cx="1328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FBC4ABC-4255-44B7-B9A2-F891224B9E86}"/>
                  </a:ext>
                </a:extLst>
              </p14:cNvPr>
              <p14:cNvContentPartPr/>
              <p14:nvPr/>
            </p14:nvContentPartPr>
            <p14:xfrm>
              <a:off x="1775959" y="3746158"/>
              <a:ext cx="115920" cy="154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FBC4ABC-4255-44B7-B9A2-F891224B9E8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766959" y="3737158"/>
                <a:ext cx="133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999F257-E2AC-47D7-9253-F34AE2BBA100}"/>
                  </a:ext>
                </a:extLst>
              </p14:cNvPr>
              <p14:cNvContentPartPr/>
              <p14:nvPr/>
            </p14:nvContentPartPr>
            <p14:xfrm>
              <a:off x="2003479" y="3606478"/>
              <a:ext cx="60120" cy="3340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999F257-E2AC-47D7-9253-F34AE2BBA10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94479" y="3597478"/>
                <a:ext cx="77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5226E19-F698-434A-BA3F-95B63D273389}"/>
                  </a:ext>
                </a:extLst>
              </p14:cNvPr>
              <p14:cNvContentPartPr/>
              <p14:nvPr/>
            </p14:nvContentPartPr>
            <p14:xfrm>
              <a:off x="2201839" y="3713038"/>
              <a:ext cx="186120" cy="160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5226E19-F698-434A-BA3F-95B63D27338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93199" y="3704038"/>
                <a:ext cx="203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DC341B8-0AAF-42EA-BB4A-6D3A620278CE}"/>
                  </a:ext>
                </a:extLst>
              </p14:cNvPr>
              <p14:cNvContentPartPr/>
              <p14:nvPr/>
            </p14:nvContentPartPr>
            <p14:xfrm>
              <a:off x="2567959" y="3649678"/>
              <a:ext cx="46440" cy="271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DC341B8-0AAF-42EA-BB4A-6D3A620278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559319" y="3641038"/>
                <a:ext cx="64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92BB5E0-4BE8-4AB5-A26A-5CC11B456EFB}"/>
                  </a:ext>
                </a:extLst>
              </p14:cNvPr>
              <p14:cNvContentPartPr/>
              <p14:nvPr/>
            </p14:nvContentPartPr>
            <p14:xfrm>
              <a:off x="652759" y="4532038"/>
              <a:ext cx="389880" cy="250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92BB5E0-4BE8-4AB5-A26A-5CC11B456EF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4119" y="4523398"/>
                <a:ext cx="4075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5EB42D6-A08D-47F1-A150-5D31DAD47AF2}"/>
                  </a:ext>
                </a:extLst>
              </p14:cNvPr>
              <p14:cNvContentPartPr/>
              <p14:nvPr/>
            </p14:nvContentPartPr>
            <p14:xfrm>
              <a:off x="1093399" y="4693678"/>
              <a:ext cx="180360" cy="1458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5EB42D6-A08D-47F1-A150-5D31DAD47AF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4399" y="4685038"/>
                <a:ext cx="198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2B03C13-42B2-40D2-BF23-2ECD72631FE8}"/>
                  </a:ext>
                </a:extLst>
              </p14:cNvPr>
              <p14:cNvContentPartPr/>
              <p14:nvPr/>
            </p14:nvContentPartPr>
            <p14:xfrm>
              <a:off x="1111399" y="4687918"/>
              <a:ext cx="138600" cy="133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2B03C13-42B2-40D2-BF23-2ECD72631FE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02399" y="4678918"/>
                <a:ext cx="156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1D353BC-B0FF-4825-95BD-B629EB2ED034}"/>
                  </a:ext>
                </a:extLst>
              </p14:cNvPr>
              <p14:cNvContentPartPr/>
              <p14:nvPr/>
            </p14:nvContentPartPr>
            <p14:xfrm>
              <a:off x="1498399" y="4551478"/>
              <a:ext cx="109800" cy="30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1D353BC-B0FF-4825-95BD-B629EB2ED03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489759" y="4542838"/>
                <a:ext cx="1274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D3F023E-D37C-4A1B-9F2D-D2B9B4AE61DD}"/>
                  </a:ext>
                </a:extLst>
              </p14:cNvPr>
              <p14:cNvContentPartPr/>
              <p14:nvPr/>
            </p14:nvContentPartPr>
            <p14:xfrm>
              <a:off x="1507039" y="4656238"/>
              <a:ext cx="81000" cy="25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D3F023E-D37C-4A1B-9F2D-D2B9B4AE61D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498399" y="4647238"/>
                <a:ext cx="9864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4D03E6F-79CB-45C0-A661-C8F9C7E5B69B}"/>
              </a:ext>
            </a:extLst>
          </p:cNvPr>
          <p:cNvGrpSpPr/>
          <p:nvPr/>
        </p:nvGrpSpPr>
        <p:grpSpPr>
          <a:xfrm>
            <a:off x="576439" y="5041798"/>
            <a:ext cx="952200" cy="713520"/>
            <a:chOff x="576439" y="5041798"/>
            <a:chExt cx="95220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A512D39-6745-4065-851E-2A877369704D}"/>
                    </a:ext>
                  </a:extLst>
                </p14:cNvPr>
                <p14:cNvContentPartPr/>
                <p14:nvPr/>
              </p14:nvContentPartPr>
              <p14:xfrm>
                <a:off x="576439" y="5203078"/>
                <a:ext cx="430920" cy="354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A512D39-6745-4065-851E-2A87736970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7799" y="5194438"/>
                  <a:ext cx="4485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840AA37-30E1-4C73-B549-46B391ACD162}"/>
                    </a:ext>
                  </a:extLst>
                </p14:cNvPr>
                <p14:cNvContentPartPr/>
                <p14:nvPr/>
              </p14:nvContentPartPr>
              <p14:xfrm>
                <a:off x="1139839" y="5041798"/>
                <a:ext cx="117720" cy="183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840AA37-30E1-4C73-B549-46B391ACD1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1199" y="5033158"/>
                  <a:ext cx="135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634CE76-0764-4CF3-B293-1233561BBA7E}"/>
                    </a:ext>
                  </a:extLst>
                </p14:cNvPr>
                <p14:cNvContentPartPr/>
                <p14:nvPr/>
              </p14:nvContentPartPr>
              <p14:xfrm>
                <a:off x="860839" y="5519158"/>
                <a:ext cx="177840" cy="236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634CE76-0764-4CF3-B293-1233561BBA7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1839" y="5510158"/>
                  <a:ext cx="195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FE4799-A961-4438-99D5-050240B7D4AA}"/>
                    </a:ext>
                  </a:extLst>
                </p14:cNvPr>
                <p14:cNvContentPartPr/>
                <p14:nvPr/>
              </p14:nvContentPartPr>
              <p14:xfrm>
                <a:off x="870199" y="5565598"/>
                <a:ext cx="141480" cy="169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FE4799-A961-4438-99D5-050240B7D4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1199" y="5556598"/>
                  <a:ext cx="159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D17F64A-0220-4A46-8921-34B76F11D84A}"/>
                    </a:ext>
                  </a:extLst>
                </p14:cNvPr>
                <p14:cNvContentPartPr/>
                <p14:nvPr/>
              </p14:nvContentPartPr>
              <p14:xfrm>
                <a:off x="1298959" y="5410438"/>
                <a:ext cx="167400" cy="17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D17F64A-0220-4A46-8921-34B76F11D8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89959" y="5401438"/>
                  <a:ext cx="185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1E18158-6499-4086-9055-A645EEA2B2D4}"/>
                    </a:ext>
                  </a:extLst>
                </p14:cNvPr>
                <p14:cNvContentPartPr/>
                <p14:nvPr/>
              </p14:nvContentPartPr>
              <p14:xfrm>
                <a:off x="1306159" y="5487478"/>
                <a:ext cx="222480" cy="46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1E18158-6499-4086-9055-A645EEA2B2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97159" y="5478478"/>
                  <a:ext cx="24012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040A036-786A-427F-A03A-A35C001A2039}"/>
                  </a:ext>
                </a:extLst>
              </p14:cNvPr>
              <p14:cNvContentPartPr/>
              <p14:nvPr/>
            </p14:nvContentPartPr>
            <p14:xfrm>
              <a:off x="1746799" y="5201278"/>
              <a:ext cx="324000" cy="4381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040A036-786A-427F-A03A-A35C001A203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738159" y="5192638"/>
                <a:ext cx="341640" cy="45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C110FF6-4F43-4AD1-8312-1DEBA3CD5262}"/>
              </a:ext>
            </a:extLst>
          </p:cNvPr>
          <p:cNvGrpSpPr/>
          <p:nvPr/>
        </p:nvGrpSpPr>
        <p:grpSpPr>
          <a:xfrm>
            <a:off x="1825279" y="4215598"/>
            <a:ext cx="4332960" cy="1762920"/>
            <a:chOff x="1825279" y="4215598"/>
            <a:chExt cx="4332960" cy="17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1A03921-6A02-41F0-98B4-F6E960497863}"/>
                    </a:ext>
                  </a:extLst>
                </p14:cNvPr>
                <p14:cNvContentPartPr/>
                <p14:nvPr/>
              </p14:nvContentPartPr>
              <p14:xfrm>
                <a:off x="1825279" y="4389478"/>
                <a:ext cx="445320" cy="359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1A03921-6A02-41F0-98B4-F6E9604978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16639" y="4380838"/>
                  <a:ext cx="462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7332CBD-7982-4D52-81B9-4B9331BCBD41}"/>
                    </a:ext>
                  </a:extLst>
                </p14:cNvPr>
                <p14:cNvContentPartPr/>
                <p14:nvPr/>
              </p14:nvContentPartPr>
              <p14:xfrm>
                <a:off x="1879999" y="4602598"/>
                <a:ext cx="165600" cy="32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7332CBD-7982-4D52-81B9-4B9331BCBD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70999" y="4593598"/>
                  <a:ext cx="183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69A6DFB-549F-4773-B425-CDA956E2AAED}"/>
                    </a:ext>
                  </a:extLst>
                </p14:cNvPr>
                <p14:cNvContentPartPr/>
                <p14:nvPr/>
              </p14:nvContentPartPr>
              <p14:xfrm>
                <a:off x="2251519" y="4530958"/>
                <a:ext cx="74520" cy="183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69A6DFB-549F-4773-B425-CDA956E2AA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42879" y="4522318"/>
                  <a:ext cx="92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36B5308-7723-41B2-A394-A7648B9BD1AB}"/>
                    </a:ext>
                  </a:extLst>
                </p14:cNvPr>
                <p14:cNvContentPartPr/>
                <p14:nvPr/>
              </p14:nvContentPartPr>
              <p14:xfrm>
                <a:off x="2377159" y="4536358"/>
                <a:ext cx="229320" cy="218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36B5308-7723-41B2-A394-A7648B9BD1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68519" y="4527358"/>
                  <a:ext cx="246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7140AE-E897-4036-A780-85A6E32E164B}"/>
                    </a:ext>
                  </a:extLst>
                </p14:cNvPr>
                <p14:cNvContentPartPr/>
                <p14:nvPr/>
              </p14:nvContentPartPr>
              <p14:xfrm>
                <a:off x="2391199" y="4525198"/>
                <a:ext cx="167040" cy="17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7140AE-E897-4036-A780-85A6E32E164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82199" y="4516558"/>
                  <a:ext cx="184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783140C-68EC-4034-B492-CE59383027F6}"/>
                    </a:ext>
                  </a:extLst>
                </p14:cNvPr>
                <p14:cNvContentPartPr/>
                <p14:nvPr/>
              </p14:nvContentPartPr>
              <p14:xfrm>
                <a:off x="2542759" y="4357798"/>
                <a:ext cx="221040" cy="374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783140C-68EC-4034-B492-CE59383027F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33759" y="4348798"/>
                  <a:ext cx="2386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E882215-A597-4185-A39B-42739C9F65F3}"/>
                    </a:ext>
                  </a:extLst>
                </p14:cNvPr>
                <p14:cNvContentPartPr/>
                <p14:nvPr/>
              </p14:nvContentPartPr>
              <p14:xfrm>
                <a:off x="3005719" y="4494238"/>
                <a:ext cx="127080" cy="10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E882215-A597-4185-A39B-42739C9F65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96719" y="4485238"/>
                  <a:ext cx="14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B0A412B-08B3-46A4-9709-A7272226E400}"/>
                    </a:ext>
                  </a:extLst>
                </p14:cNvPr>
                <p14:cNvContentPartPr/>
                <p14:nvPr/>
              </p14:nvContentPartPr>
              <p14:xfrm>
                <a:off x="2990959" y="4576318"/>
                <a:ext cx="137520" cy="21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B0A412B-08B3-46A4-9709-A7272226E4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1959" y="4567678"/>
                  <a:ext cx="155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5D9AEDD-B3E3-4E43-93A4-15992B68FAF3}"/>
                    </a:ext>
                  </a:extLst>
                </p14:cNvPr>
                <p14:cNvContentPartPr/>
                <p14:nvPr/>
              </p14:nvContentPartPr>
              <p14:xfrm>
                <a:off x="3413959" y="4215598"/>
                <a:ext cx="460080" cy="510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5D9AEDD-B3E3-4E43-93A4-15992B68FA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4959" y="4206598"/>
                  <a:ext cx="4777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FEEEFC5-BCD7-43E7-90C2-856A800BCAD1}"/>
                    </a:ext>
                  </a:extLst>
                </p14:cNvPr>
                <p14:cNvContentPartPr/>
                <p14:nvPr/>
              </p14:nvContentPartPr>
              <p14:xfrm>
                <a:off x="3417919" y="4858198"/>
                <a:ext cx="231840" cy="169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FEEEFC5-BCD7-43E7-90C2-856A800BCA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09279" y="4849558"/>
                  <a:ext cx="249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81D1331-1033-4C00-BE1B-7F34B4AE6164}"/>
                    </a:ext>
                  </a:extLst>
                </p14:cNvPr>
                <p14:cNvContentPartPr/>
                <p14:nvPr/>
              </p14:nvContentPartPr>
              <p14:xfrm>
                <a:off x="3405319" y="4896718"/>
                <a:ext cx="177120" cy="136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81D1331-1033-4C00-BE1B-7F34B4AE616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96679" y="4887718"/>
                  <a:ext cx="194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8ACD602-5120-4CB6-9459-F72ABACA39C6}"/>
                    </a:ext>
                  </a:extLst>
                </p14:cNvPr>
                <p14:cNvContentPartPr/>
                <p14:nvPr/>
              </p14:nvContentPartPr>
              <p14:xfrm>
                <a:off x="4000039" y="4434118"/>
                <a:ext cx="219600" cy="232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8ACD602-5120-4CB6-9459-F72ABACA39C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1039" y="4425118"/>
                  <a:ext cx="237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AFB4D0F-BB8A-450B-B282-F7CF088E2167}"/>
                    </a:ext>
                  </a:extLst>
                </p14:cNvPr>
                <p14:cNvContentPartPr/>
                <p14:nvPr/>
              </p14:nvContentPartPr>
              <p14:xfrm>
                <a:off x="3983119" y="4467598"/>
                <a:ext cx="169200" cy="209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AFB4D0F-BB8A-450B-B282-F7CF088E21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74479" y="4458958"/>
                  <a:ext cx="18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CF20A83-7EB5-4AF2-BE8F-610402BC5C6B}"/>
                    </a:ext>
                  </a:extLst>
                </p14:cNvPr>
                <p14:cNvContentPartPr/>
                <p14:nvPr/>
              </p14:nvContentPartPr>
              <p14:xfrm>
                <a:off x="4245199" y="4538878"/>
                <a:ext cx="111960" cy="321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CF20A83-7EB5-4AF2-BE8F-610402BC5C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36559" y="4529878"/>
                  <a:ext cx="129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E20EBB8-85A1-468C-B933-CEB2E02E881B}"/>
                    </a:ext>
                  </a:extLst>
                </p14:cNvPr>
                <p14:cNvContentPartPr/>
                <p14:nvPr/>
              </p14:nvContentPartPr>
              <p14:xfrm>
                <a:off x="4321159" y="4411078"/>
                <a:ext cx="217080" cy="189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E20EBB8-85A1-468C-B933-CEB2E02E881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2519" y="4402078"/>
                  <a:ext cx="234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465923-2888-40FD-A587-8589B098D961}"/>
                    </a:ext>
                  </a:extLst>
                </p14:cNvPr>
                <p14:cNvContentPartPr/>
                <p14:nvPr/>
              </p14:nvContentPartPr>
              <p14:xfrm>
                <a:off x="4617439" y="4419718"/>
                <a:ext cx="82440" cy="216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465923-2888-40FD-A587-8589B098D9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08799" y="4410718"/>
                  <a:ext cx="10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C7FF6D6-81EA-4422-9C37-A102DBB4AAB0}"/>
                    </a:ext>
                  </a:extLst>
                </p14:cNvPr>
                <p14:cNvContentPartPr/>
                <p14:nvPr/>
              </p14:nvContentPartPr>
              <p14:xfrm>
                <a:off x="4754599" y="4450678"/>
                <a:ext cx="205560" cy="155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C7FF6D6-81EA-4422-9C37-A102DBB4AA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5599" y="4442038"/>
                  <a:ext cx="223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9A613AD-61C7-478E-9EF6-04956E40EDD7}"/>
                    </a:ext>
                  </a:extLst>
                </p14:cNvPr>
                <p14:cNvContentPartPr/>
                <p14:nvPr/>
              </p14:nvContentPartPr>
              <p14:xfrm>
                <a:off x="4715359" y="4449598"/>
                <a:ext cx="212040" cy="16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9A613AD-61C7-478E-9EF6-04956E40ED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06719" y="4440958"/>
                  <a:ext cx="229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6C6B938-2393-4217-9A04-BFD3107E2168}"/>
                    </a:ext>
                  </a:extLst>
                </p14:cNvPr>
                <p14:cNvContentPartPr/>
                <p14:nvPr/>
              </p14:nvContentPartPr>
              <p14:xfrm>
                <a:off x="5020279" y="4266718"/>
                <a:ext cx="141840" cy="412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6C6B938-2393-4217-9A04-BFD3107E21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1279" y="4257718"/>
                  <a:ext cx="159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06451E4-A944-4B3B-8034-51F26F17012F}"/>
                    </a:ext>
                  </a:extLst>
                </p14:cNvPr>
                <p14:cNvContentPartPr/>
                <p14:nvPr/>
              </p14:nvContentPartPr>
              <p14:xfrm>
                <a:off x="2039839" y="5298118"/>
                <a:ext cx="170280" cy="295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06451E4-A944-4B3B-8034-51F26F1701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31199" y="5289118"/>
                  <a:ext cx="187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C188333-D5CE-4903-9764-B77A91A16B3E}"/>
                    </a:ext>
                  </a:extLst>
                </p14:cNvPr>
                <p14:cNvContentPartPr/>
                <p14:nvPr/>
              </p14:nvContentPartPr>
              <p14:xfrm>
                <a:off x="2218039" y="5401078"/>
                <a:ext cx="165600" cy="17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C188333-D5CE-4903-9764-B77A91A16B3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9039" y="5392078"/>
                  <a:ext cx="183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69D6C7B-B125-4A8F-9A57-10F1022F91EA}"/>
                    </a:ext>
                  </a:extLst>
                </p14:cNvPr>
                <p14:cNvContentPartPr/>
                <p14:nvPr/>
              </p14:nvContentPartPr>
              <p14:xfrm>
                <a:off x="2198959" y="5360398"/>
                <a:ext cx="168840" cy="227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69D6C7B-B125-4A8F-9A57-10F1022F91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89959" y="5351398"/>
                  <a:ext cx="18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7DA4A4D-9D2C-4F55-91B8-4DB4C6B43751}"/>
                    </a:ext>
                  </a:extLst>
                </p14:cNvPr>
                <p14:cNvContentPartPr/>
                <p14:nvPr/>
              </p14:nvContentPartPr>
              <p14:xfrm>
                <a:off x="2355559" y="5251318"/>
                <a:ext cx="140400" cy="345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7DA4A4D-9D2C-4F55-91B8-4DB4C6B4375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46919" y="5242318"/>
                  <a:ext cx="1580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F19C654-FA79-4D50-BCC8-9610DDE1AB7E}"/>
                    </a:ext>
                  </a:extLst>
                </p14:cNvPr>
                <p14:cNvContentPartPr/>
                <p14:nvPr/>
              </p14:nvContentPartPr>
              <p14:xfrm>
                <a:off x="2758759" y="5435638"/>
                <a:ext cx="129240" cy="38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F19C654-FA79-4D50-BCC8-9610DDE1AB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49759" y="5426998"/>
                  <a:ext cx="146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52C31B0-4049-4211-9CF2-054E289E2307}"/>
                    </a:ext>
                  </a:extLst>
                </p14:cNvPr>
                <p14:cNvContentPartPr/>
                <p14:nvPr/>
              </p14:nvContentPartPr>
              <p14:xfrm>
                <a:off x="2709079" y="5536798"/>
                <a:ext cx="160920" cy="49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52C31B0-4049-4211-9CF2-054E289E23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00079" y="5528158"/>
                  <a:ext cx="178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5EC7638-5A26-4701-820E-6C99C37462F3}"/>
                    </a:ext>
                  </a:extLst>
                </p14:cNvPr>
                <p14:cNvContentPartPr/>
                <p14:nvPr/>
              </p14:nvContentPartPr>
              <p14:xfrm>
                <a:off x="3166999" y="5229358"/>
                <a:ext cx="536040" cy="473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5EC7638-5A26-4701-820E-6C99C37462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57999" y="5220718"/>
                  <a:ext cx="553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453EBE2-14D7-4BC8-9C86-93FD473832BC}"/>
                    </a:ext>
                  </a:extLst>
                </p14:cNvPr>
                <p14:cNvContentPartPr/>
                <p14:nvPr/>
              </p14:nvContentPartPr>
              <p14:xfrm>
                <a:off x="3357079" y="5812558"/>
                <a:ext cx="201240" cy="148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453EBE2-14D7-4BC8-9C86-93FD473832B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48079" y="5803558"/>
                  <a:ext cx="218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7064D53-48E6-4383-AE82-F3F82C24F51E}"/>
                    </a:ext>
                  </a:extLst>
                </p14:cNvPr>
                <p14:cNvContentPartPr/>
                <p14:nvPr/>
              </p14:nvContentPartPr>
              <p14:xfrm>
                <a:off x="3324319" y="5825878"/>
                <a:ext cx="192240" cy="152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7064D53-48E6-4383-AE82-F3F82C24F5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15679" y="5816878"/>
                  <a:ext cx="209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8A368B9-C29B-4756-BC5A-06EEE1969344}"/>
                    </a:ext>
                  </a:extLst>
                </p14:cNvPr>
                <p14:cNvContentPartPr/>
                <p14:nvPr/>
              </p14:nvContentPartPr>
              <p14:xfrm>
                <a:off x="3820039" y="5318638"/>
                <a:ext cx="169920" cy="248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8A368B9-C29B-4756-BC5A-06EEE19693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11399" y="5309998"/>
                  <a:ext cx="187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B81C02B-E103-434A-BE1E-40BC6841D29C}"/>
                    </a:ext>
                  </a:extLst>
                </p14:cNvPr>
                <p14:cNvContentPartPr/>
                <p14:nvPr/>
              </p14:nvContentPartPr>
              <p14:xfrm>
                <a:off x="4007959" y="5404318"/>
                <a:ext cx="200520" cy="199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B81C02B-E103-434A-BE1E-40BC6841D2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99319" y="5395318"/>
                  <a:ext cx="218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9C23F65-A15E-4545-BC03-FBFAFC4DB716}"/>
                    </a:ext>
                  </a:extLst>
                </p14:cNvPr>
                <p14:cNvContentPartPr/>
                <p14:nvPr/>
              </p14:nvContentPartPr>
              <p14:xfrm>
                <a:off x="4005079" y="5372998"/>
                <a:ext cx="201240" cy="212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9C23F65-A15E-4545-BC03-FBFAFC4DB7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96079" y="5363998"/>
                  <a:ext cx="218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E16BAD8-9C34-4FE7-B9DA-50EAD2E37397}"/>
                    </a:ext>
                  </a:extLst>
                </p14:cNvPr>
                <p14:cNvContentPartPr/>
                <p14:nvPr/>
              </p14:nvContentPartPr>
              <p14:xfrm>
                <a:off x="4291279" y="5490358"/>
                <a:ext cx="169920" cy="37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E16BAD8-9C34-4FE7-B9DA-50EAD2E3739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82639" y="5481358"/>
                  <a:ext cx="187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2641EB3-5492-4E75-9764-450381EFBA7E}"/>
                    </a:ext>
                  </a:extLst>
                </p14:cNvPr>
                <p14:cNvContentPartPr/>
                <p14:nvPr/>
              </p14:nvContentPartPr>
              <p14:xfrm>
                <a:off x="4563799" y="5372998"/>
                <a:ext cx="404640" cy="218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2641EB3-5492-4E75-9764-450381EFBA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4799" y="5363998"/>
                  <a:ext cx="422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59CC42A-18BC-46A3-BAAB-BE12DFC26304}"/>
                    </a:ext>
                  </a:extLst>
                </p14:cNvPr>
                <p14:cNvContentPartPr/>
                <p14:nvPr/>
              </p14:nvContentPartPr>
              <p14:xfrm>
                <a:off x="4948279" y="5548318"/>
                <a:ext cx="155520" cy="162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59CC42A-18BC-46A3-BAAB-BE12DFC2630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39279" y="5539678"/>
                  <a:ext cx="173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3329244-7EA2-4445-9247-B62842D70B8B}"/>
                    </a:ext>
                  </a:extLst>
                </p14:cNvPr>
                <p14:cNvContentPartPr/>
                <p14:nvPr/>
              </p14:nvContentPartPr>
              <p14:xfrm>
                <a:off x="4901479" y="5588998"/>
                <a:ext cx="136080" cy="129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3329244-7EA2-4445-9247-B62842D70B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92839" y="5580358"/>
                  <a:ext cx="153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113629E-E480-48BF-88B6-E51750871A1B}"/>
                    </a:ext>
                  </a:extLst>
                </p14:cNvPr>
                <p14:cNvContentPartPr/>
                <p14:nvPr/>
              </p14:nvContentPartPr>
              <p14:xfrm>
                <a:off x="5136919" y="5227198"/>
                <a:ext cx="201600" cy="390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113629E-E480-48BF-88B6-E51750871A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28279" y="5218198"/>
                  <a:ext cx="219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DF22283-FEA1-40D9-9868-E9696DAEDEB7}"/>
                    </a:ext>
                  </a:extLst>
                </p14:cNvPr>
                <p14:cNvContentPartPr/>
                <p14:nvPr/>
              </p14:nvContentPartPr>
              <p14:xfrm>
                <a:off x="5289559" y="5000038"/>
                <a:ext cx="209520" cy="137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DF22283-FEA1-40D9-9868-E9696DAEDE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80559" y="4991038"/>
                  <a:ext cx="227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B4C1A82-2B8A-4BA0-8E52-A65CAB8322E8}"/>
                    </a:ext>
                  </a:extLst>
                </p14:cNvPr>
                <p14:cNvContentPartPr/>
                <p14:nvPr/>
              </p14:nvContentPartPr>
              <p14:xfrm>
                <a:off x="5432479" y="5533198"/>
                <a:ext cx="104040" cy="270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B4C1A82-2B8A-4BA0-8E52-A65CAB8322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23839" y="5524198"/>
                  <a:ext cx="121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36D204D-7622-465E-B763-F74160F163EE}"/>
                    </a:ext>
                  </a:extLst>
                </p14:cNvPr>
                <p14:cNvContentPartPr/>
                <p14:nvPr/>
              </p14:nvContentPartPr>
              <p14:xfrm>
                <a:off x="5511319" y="5371918"/>
                <a:ext cx="250560" cy="205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36D204D-7622-465E-B763-F74160F163E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02319" y="5362918"/>
                  <a:ext cx="268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D1127D1-7E80-4568-8FD2-BB01773BCCBC}"/>
                    </a:ext>
                  </a:extLst>
                </p14:cNvPr>
                <p14:cNvContentPartPr/>
                <p14:nvPr/>
              </p14:nvContentPartPr>
              <p14:xfrm>
                <a:off x="5764399" y="5392798"/>
                <a:ext cx="88560" cy="182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D1127D1-7E80-4568-8FD2-BB01773BCC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55759" y="5383798"/>
                  <a:ext cx="106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B3D6006-CF6C-4B15-8E37-A58BB5B5F00E}"/>
                    </a:ext>
                  </a:extLst>
                </p14:cNvPr>
                <p14:cNvContentPartPr/>
                <p14:nvPr/>
              </p14:nvContentPartPr>
              <p14:xfrm>
                <a:off x="5897959" y="5406838"/>
                <a:ext cx="182160" cy="172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B3D6006-CF6C-4B15-8E37-A58BB5B5F0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88959" y="5397838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B96B0E0-E65D-4CC4-9163-A27286566E5C}"/>
                    </a:ext>
                  </a:extLst>
                </p14:cNvPr>
                <p14:cNvContentPartPr/>
                <p14:nvPr/>
              </p14:nvContentPartPr>
              <p14:xfrm>
                <a:off x="5870959" y="5392798"/>
                <a:ext cx="155880" cy="155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B96B0E0-E65D-4CC4-9163-A27286566E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62319" y="5383798"/>
                  <a:ext cx="173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12FF1C-94B7-41F9-B8E0-CB0AB85798D1}"/>
                    </a:ext>
                  </a:extLst>
                </p14:cNvPr>
                <p14:cNvContentPartPr/>
                <p14:nvPr/>
              </p14:nvContentPartPr>
              <p14:xfrm>
                <a:off x="6075079" y="5238358"/>
                <a:ext cx="83160" cy="381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12FF1C-94B7-41F9-B8E0-CB0AB85798D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66439" y="5229718"/>
                  <a:ext cx="1008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F605FC2-6FEF-4453-9C71-E3CECFA1E80A}"/>
              </a:ext>
            </a:extLst>
          </p:cNvPr>
          <p:cNvGrpSpPr/>
          <p:nvPr/>
        </p:nvGrpSpPr>
        <p:grpSpPr>
          <a:xfrm>
            <a:off x="1318759" y="6244918"/>
            <a:ext cx="211320" cy="102960"/>
            <a:chOff x="1318759" y="6244918"/>
            <a:chExt cx="21132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E1F76C7-899A-4630-A148-E4FA6537446B}"/>
                    </a:ext>
                  </a:extLst>
                </p14:cNvPr>
                <p14:cNvContentPartPr/>
                <p14:nvPr/>
              </p14:nvContentPartPr>
              <p14:xfrm>
                <a:off x="1328839" y="6244918"/>
                <a:ext cx="201240" cy="35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E1F76C7-899A-4630-A148-E4FA6537446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19839" y="6235918"/>
                  <a:ext cx="218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32115F3-B464-46A4-8C8D-2F12C2A60A4A}"/>
                    </a:ext>
                  </a:extLst>
                </p14:cNvPr>
                <p14:cNvContentPartPr/>
                <p14:nvPr/>
              </p14:nvContentPartPr>
              <p14:xfrm>
                <a:off x="1318759" y="6335278"/>
                <a:ext cx="197280" cy="12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32115F3-B464-46A4-8C8D-2F12C2A60A4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09759" y="6326278"/>
                  <a:ext cx="2149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DCA04F1-897B-45C1-B6F9-46C00DA70D93}"/>
              </a:ext>
            </a:extLst>
          </p:cNvPr>
          <p:cNvGrpSpPr/>
          <p:nvPr/>
        </p:nvGrpSpPr>
        <p:grpSpPr>
          <a:xfrm>
            <a:off x="1820599" y="6006958"/>
            <a:ext cx="1294200" cy="487440"/>
            <a:chOff x="1820599" y="6006958"/>
            <a:chExt cx="129420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86C5AE-14A3-4F92-AD1B-64A7A927D170}"/>
                    </a:ext>
                  </a:extLst>
                </p14:cNvPr>
                <p14:cNvContentPartPr/>
                <p14:nvPr/>
              </p14:nvContentPartPr>
              <p14:xfrm>
                <a:off x="1820599" y="6092278"/>
                <a:ext cx="456840" cy="402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86C5AE-14A3-4F92-AD1B-64A7A927D17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11599" y="6083638"/>
                  <a:ext cx="474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B18BFCC-9779-49AC-AA8E-50F34173E635}"/>
                    </a:ext>
                  </a:extLst>
                </p14:cNvPr>
                <p14:cNvContentPartPr/>
                <p14:nvPr/>
              </p14:nvContentPartPr>
              <p14:xfrm>
                <a:off x="1928239" y="6299638"/>
                <a:ext cx="194400" cy="47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B18BFCC-9779-49AC-AA8E-50F34173E6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19599" y="6290998"/>
                  <a:ext cx="212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38C23AD-8BF1-49FB-A4AC-6462AF867668}"/>
                    </a:ext>
                  </a:extLst>
                </p14:cNvPr>
                <p14:cNvContentPartPr/>
                <p14:nvPr/>
              </p14:nvContentPartPr>
              <p14:xfrm>
                <a:off x="2353399" y="6179758"/>
                <a:ext cx="201600" cy="249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38C23AD-8BF1-49FB-A4AC-6462AF86766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44399" y="6170758"/>
                  <a:ext cx="219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31DF5D-7568-41D7-9AD3-1DBED61FB370}"/>
                    </a:ext>
                  </a:extLst>
                </p14:cNvPr>
                <p14:cNvContentPartPr/>
                <p14:nvPr/>
              </p14:nvContentPartPr>
              <p14:xfrm>
                <a:off x="2577679" y="6240238"/>
                <a:ext cx="238320" cy="218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31DF5D-7568-41D7-9AD3-1DBED61FB37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68679" y="6231598"/>
                  <a:ext cx="255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BBD5110-30C7-4027-B464-8C7BF006FA5B}"/>
                    </a:ext>
                  </a:extLst>
                </p14:cNvPr>
                <p14:cNvContentPartPr/>
                <p14:nvPr/>
              </p14:nvContentPartPr>
              <p14:xfrm>
                <a:off x="2548519" y="6203158"/>
                <a:ext cx="226080" cy="195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BBD5110-30C7-4027-B464-8C7BF006FA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39519" y="6194518"/>
                  <a:ext cx="24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8F07526-88E9-4BC9-8E44-A37A52BADA6E}"/>
                    </a:ext>
                  </a:extLst>
                </p14:cNvPr>
                <p14:cNvContentPartPr/>
                <p14:nvPr/>
              </p14:nvContentPartPr>
              <p14:xfrm>
                <a:off x="2863159" y="6091198"/>
                <a:ext cx="132840" cy="106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8F07526-88E9-4BC9-8E44-A37A52BADA6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54519" y="6082198"/>
                  <a:ext cx="15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5AD3151-EB3E-4E2E-96F8-4D72217943DC}"/>
                    </a:ext>
                  </a:extLst>
                </p14:cNvPr>
                <p14:cNvContentPartPr/>
                <p14:nvPr/>
              </p14:nvContentPartPr>
              <p14:xfrm>
                <a:off x="2957839" y="6006958"/>
                <a:ext cx="156960" cy="417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5AD3151-EB3E-4E2E-96F8-4D72217943D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48839" y="5997958"/>
                  <a:ext cx="174600" cy="43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746B242-83E4-4EEE-99F3-2A9329C4E901}"/>
                  </a:ext>
                </a:extLst>
              </p14:cNvPr>
              <p14:cNvContentPartPr/>
              <p14:nvPr/>
            </p14:nvContentPartPr>
            <p14:xfrm>
              <a:off x="3482719" y="6260038"/>
              <a:ext cx="226800" cy="324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746B242-83E4-4EEE-99F3-2A9329C4E90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73719" y="6251398"/>
                <a:ext cx="24444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5F0B296-34AD-4847-A38D-67B735B3965E}"/>
              </a:ext>
            </a:extLst>
          </p:cNvPr>
          <p:cNvGrpSpPr/>
          <p:nvPr/>
        </p:nvGrpSpPr>
        <p:grpSpPr>
          <a:xfrm>
            <a:off x="3979879" y="5948998"/>
            <a:ext cx="1824120" cy="508320"/>
            <a:chOff x="3979879" y="5948998"/>
            <a:chExt cx="182412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06B44C4-452A-40DB-83A8-8959F80D441A}"/>
                    </a:ext>
                  </a:extLst>
                </p14:cNvPr>
                <p14:cNvContentPartPr/>
                <p14:nvPr/>
              </p14:nvContentPartPr>
              <p14:xfrm>
                <a:off x="3979879" y="6091558"/>
                <a:ext cx="210240" cy="346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06B44C4-452A-40DB-83A8-8959F80D44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70879" y="6082918"/>
                  <a:ext cx="227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F7869E6-6EF2-4055-8780-FC9B34B8E5DE}"/>
                    </a:ext>
                  </a:extLst>
                </p14:cNvPr>
                <p14:cNvContentPartPr/>
                <p14:nvPr/>
              </p14:nvContentPartPr>
              <p14:xfrm>
                <a:off x="4243039" y="6099118"/>
                <a:ext cx="472680" cy="328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F7869E6-6EF2-4055-8780-FC9B34B8E5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34039" y="6090118"/>
                  <a:ext cx="490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579B76D-07E1-4885-B670-78688A588F46}"/>
                    </a:ext>
                  </a:extLst>
                </p14:cNvPr>
                <p14:cNvContentPartPr/>
                <p14:nvPr/>
              </p14:nvContentPartPr>
              <p14:xfrm>
                <a:off x="4329439" y="6281278"/>
                <a:ext cx="233640" cy="32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579B76D-07E1-4885-B670-78688A588F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20799" y="6272278"/>
                  <a:ext cx="251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8E06960-2250-438E-9D71-55F43503DD5A}"/>
                    </a:ext>
                  </a:extLst>
                </p14:cNvPr>
                <p14:cNvContentPartPr/>
                <p14:nvPr/>
              </p14:nvContentPartPr>
              <p14:xfrm>
                <a:off x="4716439" y="6145918"/>
                <a:ext cx="195840" cy="246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8E06960-2250-438E-9D71-55F43503DD5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07799" y="6137278"/>
                  <a:ext cx="213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A51956-E9AB-40DA-A4D7-AFBE412A8754}"/>
                    </a:ext>
                  </a:extLst>
                </p14:cNvPr>
                <p14:cNvContentPartPr/>
                <p14:nvPr/>
              </p14:nvContentPartPr>
              <p14:xfrm>
                <a:off x="4968079" y="6168238"/>
                <a:ext cx="201960" cy="201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A51956-E9AB-40DA-A4D7-AFBE412A875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59439" y="6159598"/>
                  <a:ext cx="219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2E86132-C69A-4471-83DC-B9D45C7D33DA}"/>
                    </a:ext>
                  </a:extLst>
                </p14:cNvPr>
                <p14:cNvContentPartPr/>
                <p14:nvPr/>
              </p14:nvContentPartPr>
              <p14:xfrm>
                <a:off x="4964839" y="6167518"/>
                <a:ext cx="151920" cy="184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2E86132-C69A-4471-83DC-B9D45C7D33D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55839" y="6158878"/>
                  <a:ext cx="16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7871A37-3620-4666-9711-B9D7FAC9EF73}"/>
                    </a:ext>
                  </a:extLst>
                </p14:cNvPr>
                <p14:cNvContentPartPr/>
                <p14:nvPr/>
              </p14:nvContentPartPr>
              <p14:xfrm>
                <a:off x="5175079" y="6144118"/>
                <a:ext cx="171720" cy="263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7871A37-3620-4666-9711-B9D7FAC9EF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66439" y="6135118"/>
                  <a:ext cx="189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0579D73-C590-4DA5-9493-E2E49DF917AE}"/>
                    </a:ext>
                  </a:extLst>
                </p14:cNvPr>
                <p14:cNvContentPartPr/>
                <p14:nvPr/>
              </p14:nvContentPartPr>
              <p14:xfrm>
                <a:off x="5343559" y="6067438"/>
                <a:ext cx="201600" cy="389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0579D73-C590-4DA5-9493-E2E49DF917A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34919" y="6058798"/>
                  <a:ext cx="219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759489A-C778-4D7E-B04A-B02D1293B0FE}"/>
                    </a:ext>
                  </a:extLst>
                </p14:cNvPr>
                <p14:cNvContentPartPr/>
                <p14:nvPr/>
              </p14:nvContentPartPr>
              <p14:xfrm>
                <a:off x="5581519" y="5948998"/>
                <a:ext cx="222480" cy="148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759489A-C778-4D7E-B04A-B02D1293B0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72519" y="5939998"/>
                  <a:ext cx="24012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73F495-18EC-411C-9ADA-8CC5004EDA42}"/>
                  </a:ext>
                </a:extLst>
              </p14:cNvPr>
              <p14:cNvContentPartPr/>
              <p14:nvPr/>
            </p14:nvContentPartPr>
            <p14:xfrm>
              <a:off x="7167679" y="1043278"/>
              <a:ext cx="495720" cy="42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73F495-18EC-411C-9ADA-8CC5004EDA4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159039" y="1034278"/>
                <a:ext cx="513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EEC778A-5E22-4B55-A489-AACCBAE8BA07}"/>
                  </a:ext>
                </a:extLst>
              </p14:cNvPr>
              <p14:cNvContentPartPr/>
              <p14:nvPr/>
            </p14:nvContentPartPr>
            <p14:xfrm>
              <a:off x="7535599" y="1220398"/>
              <a:ext cx="155880" cy="191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EEC778A-5E22-4B55-A489-AACCBAE8BA0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526599" y="1211758"/>
                <a:ext cx="1735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A6C66E4-BE6E-45AD-BC15-B0D33D70BC08}"/>
                  </a:ext>
                </a:extLst>
              </p14:cNvPr>
              <p14:cNvContentPartPr/>
              <p14:nvPr/>
            </p14:nvContentPartPr>
            <p14:xfrm>
              <a:off x="7715239" y="1250278"/>
              <a:ext cx="201600" cy="168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A6C66E4-BE6E-45AD-BC15-B0D33D70BC0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706239" y="1241278"/>
                <a:ext cx="219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343551A-0C6E-4153-ADD2-08A4509F84AC}"/>
                  </a:ext>
                </a:extLst>
              </p14:cNvPr>
              <p14:cNvContentPartPr/>
              <p14:nvPr/>
            </p14:nvContentPartPr>
            <p14:xfrm>
              <a:off x="8064439" y="944998"/>
              <a:ext cx="192240" cy="473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343551A-0C6E-4153-ADD2-08A4509F84A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055439" y="935998"/>
                <a:ext cx="2098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E0EDC0-3340-41B8-BEDA-F6785F13FF8B}"/>
                  </a:ext>
                </a:extLst>
              </p14:cNvPr>
              <p14:cNvContentPartPr/>
              <p14:nvPr/>
            </p14:nvContentPartPr>
            <p14:xfrm>
              <a:off x="7936999" y="1169638"/>
              <a:ext cx="380880" cy="98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E0EDC0-3340-41B8-BEDA-F6785F13FF8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928359" y="1160998"/>
                <a:ext cx="398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BF9C84E-87DF-4CA1-9BDF-7BBEFF930EBF}"/>
                  </a:ext>
                </a:extLst>
              </p14:cNvPr>
              <p14:cNvContentPartPr/>
              <p14:nvPr/>
            </p14:nvContentPartPr>
            <p14:xfrm>
              <a:off x="8190799" y="1259278"/>
              <a:ext cx="92160" cy="150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BF9C84E-87DF-4CA1-9BDF-7BBEFF930EB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181799" y="1250638"/>
                <a:ext cx="109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3A74C9F-F898-41A4-9C97-515451D84BBC}"/>
                  </a:ext>
                </a:extLst>
              </p14:cNvPr>
              <p14:cNvContentPartPr/>
              <p14:nvPr/>
            </p14:nvContentPartPr>
            <p14:xfrm>
              <a:off x="8366119" y="1206358"/>
              <a:ext cx="226440" cy="184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3A74C9F-F898-41A4-9C97-515451D84B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357119" y="1197358"/>
                <a:ext cx="2440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CE35A0-798A-4837-B177-CE03B4972CB8}"/>
                  </a:ext>
                </a:extLst>
              </p14:cNvPr>
              <p14:cNvContentPartPr/>
              <p14:nvPr/>
            </p14:nvContentPartPr>
            <p14:xfrm>
              <a:off x="8641519" y="1230118"/>
              <a:ext cx="192960" cy="191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CE35A0-798A-4837-B177-CE03B4972CB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632879" y="1221118"/>
                <a:ext cx="210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95FEADB-973F-4018-95F8-AF6085FA9F7D}"/>
                  </a:ext>
                </a:extLst>
              </p14:cNvPr>
              <p14:cNvContentPartPr/>
              <p14:nvPr/>
            </p14:nvContentPartPr>
            <p14:xfrm>
              <a:off x="8780479" y="1263238"/>
              <a:ext cx="141840" cy="155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95FEADB-973F-4018-95F8-AF6085FA9F7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771839" y="1254238"/>
                <a:ext cx="159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5B437D2-91BB-4707-B089-745C593070FB}"/>
                  </a:ext>
                </a:extLst>
              </p14:cNvPr>
              <p14:cNvContentPartPr/>
              <p14:nvPr/>
            </p14:nvContentPartPr>
            <p14:xfrm>
              <a:off x="9028159" y="1265758"/>
              <a:ext cx="181440" cy="175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5B437D2-91BB-4707-B089-745C593070F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019519" y="1256758"/>
                <a:ext cx="1990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9B3373-0BF5-4ED9-8CAC-1D789A0F8CF2}"/>
                  </a:ext>
                </a:extLst>
              </p14:cNvPr>
              <p14:cNvContentPartPr/>
              <p14:nvPr/>
            </p14:nvContentPartPr>
            <p14:xfrm>
              <a:off x="9288439" y="1173598"/>
              <a:ext cx="190080" cy="29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9B3373-0BF5-4ED9-8CAC-1D789A0F8CF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279439" y="1164958"/>
                <a:ext cx="2077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AB9986F-DE03-41FA-8C9F-FD996964E558}"/>
                  </a:ext>
                </a:extLst>
              </p14:cNvPr>
              <p14:cNvContentPartPr/>
              <p14:nvPr/>
            </p14:nvContentPartPr>
            <p14:xfrm>
              <a:off x="7512199" y="1520638"/>
              <a:ext cx="185868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AB9986F-DE03-41FA-8C9F-FD996964E55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503199" y="1511998"/>
                <a:ext cx="18763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76E2BAF-4306-48E8-817A-A1E25673D012}"/>
              </a:ext>
            </a:extLst>
          </p:cNvPr>
          <p:cNvGrpSpPr/>
          <p:nvPr/>
        </p:nvGrpSpPr>
        <p:grpSpPr>
          <a:xfrm>
            <a:off x="6795079" y="1574278"/>
            <a:ext cx="4550400" cy="5214600"/>
            <a:chOff x="6795079" y="1574278"/>
            <a:chExt cx="4550400" cy="52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3532407-CA96-41D3-8F47-A6065B600CFF}"/>
                    </a:ext>
                  </a:extLst>
                </p14:cNvPr>
                <p14:cNvContentPartPr/>
                <p14:nvPr/>
              </p14:nvContentPartPr>
              <p14:xfrm>
                <a:off x="6832519" y="6333838"/>
                <a:ext cx="352800" cy="3175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3532407-CA96-41D3-8F47-A6065B600CF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23519" y="6324838"/>
                  <a:ext cx="370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45E0BA-F664-45C1-8944-7675C211C799}"/>
                    </a:ext>
                  </a:extLst>
                </p14:cNvPr>
                <p14:cNvContentPartPr/>
                <p14:nvPr/>
              </p14:nvContentPartPr>
              <p14:xfrm>
                <a:off x="7291519" y="6198838"/>
                <a:ext cx="106200" cy="114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45E0BA-F664-45C1-8944-7675C211C7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82879" y="6190198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88C6E58-07F5-47D9-B01B-FC4937A78F48}"/>
                    </a:ext>
                  </a:extLst>
                </p14:cNvPr>
                <p14:cNvContentPartPr/>
                <p14:nvPr/>
              </p14:nvContentPartPr>
              <p14:xfrm>
                <a:off x="7067599" y="6618598"/>
                <a:ext cx="122760" cy="88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88C6E58-07F5-47D9-B01B-FC4937A78F4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58599" y="6609598"/>
                  <a:ext cx="140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47D610A-30F2-4271-86D2-BA900C28FAB2}"/>
                    </a:ext>
                  </a:extLst>
                </p14:cNvPr>
                <p14:cNvContentPartPr/>
                <p14:nvPr/>
              </p14:nvContentPartPr>
              <p14:xfrm>
                <a:off x="7049599" y="6559198"/>
                <a:ext cx="107640" cy="141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47D610A-30F2-4271-86D2-BA900C28FAB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40959" y="6550558"/>
                  <a:ext cx="12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06F0F3-B9BD-4AE5-9F34-AC1EEC47E66C}"/>
                    </a:ext>
                  </a:extLst>
                </p14:cNvPr>
                <p14:cNvContentPartPr/>
                <p14:nvPr/>
              </p14:nvContentPartPr>
              <p14:xfrm>
                <a:off x="7412119" y="6446878"/>
                <a:ext cx="158040" cy="23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06F0F3-B9BD-4AE5-9F34-AC1EEC47E6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03119" y="6438238"/>
                  <a:ext cx="175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383E04C-EE67-4914-A9DA-DDBA28C8FF6E}"/>
                    </a:ext>
                  </a:extLst>
                </p14:cNvPr>
                <p14:cNvContentPartPr/>
                <p14:nvPr/>
              </p14:nvContentPartPr>
              <p14:xfrm>
                <a:off x="7433719" y="6531838"/>
                <a:ext cx="143280" cy="15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383E04C-EE67-4914-A9DA-DDBA28C8FF6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24719" y="6522838"/>
                  <a:ext cx="160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CA4E761-9013-4CF1-844D-344EEDE089B5}"/>
                    </a:ext>
                  </a:extLst>
                </p14:cNvPr>
                <p14:cNvContentPartPr/>
                <p14:nvPr/>
              </p14:nvContentPartPr>
              <p14:xfrm>
                <a:off x="7790839" y="6154918"/>
                <a:ext cx="196200" cy="4582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CA4E761-9013-4CF1-844D-344EEDE089B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81839" y="6145918"/>
                  <a:ext cx="2138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00154A0-72DD-4380-9086-C2634BF626C7}"/>
                    </a:ext>
                  </a:extLst>
                </p14:cNvPr>
                <p14:cNvContentPartPr/>
                <p14:nvPr/>
              </p14:nvContentPartPr>
              <p14:xfrm>
                <a:off x="7568359" y="6754318"/>
                <a:ext cx="91080" cy="17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00154A0-72DD-4380-9086-C2634BF626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59359" y="6745678"/>
                  <a:ext cx="108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D489377-C40A-4604-B460-4E5DAEF4076A}"/>
                    </a:ext>
                  </a:extLst>
                </p14:cNvPr>
                <p14:cNvContentPartPr/>
                <p14:nvPr/>
              </p14:nvContentPartPr>
              <p14:xfrm>
                <a:off x="7849879" y="6631198"/>
                <a:ext cx="321120" cy="157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D489377-C40A-4604-B460-4E5DAEF407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841239" y="6622198"/>
                  <a:ext cx="338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AC9BDE-94DA-49A1-9C69-BAE5460B196A}"/>
                    </a:ext>
                  </a:extLst>
                </p14:cNvPr>
                <p14:cNvContentPartPr/>
                <p14:nvPr/>
              </p14:nvContentPartPr>
              <p14:xfrm>
                <a:off x="7009639" y="1647718"/>
                <a:ext cx="308520" cy="55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AC9BDE-94DA-49A1-9C69-BAE5460B196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00639" y="1639078"/>
                  <a:ext cx="32616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A7EAFD0-ABF0-4304-A271-D00F1F8B85A4}"/>
                    </a:ext>
                  </a:extLst>
                </p14:cNvPr>
                <p14:cNvContentPartPr/>
                <p14:nvPr/>
              </p14:nvContentPartPr>
              <p14:xfrm>
                <a:off x="6971119" y="2040478"/>
                <a:ext cx="152280" cy="47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A7EAFD0-ABF0-4304-A271-D00F1F8B85A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62479" y="2031838"/>
                  <a:ext cx="16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6059B9-0F28-4B94-B53B-ABAE5ED117CA}"/>
                    </a:ext>
                  </a:extLst>
                </p14:cNvPr>
                <p14:cNvContentPartPr/>
                <p14:nvPr/>
              </p14:nvContentPartPr>
              <p14:xfrm>
                <a:off x="7291519" y="1974238"/>
                <a:ext cx="29160" cy="133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6059B9-0F28-4B94-B53B-ABAE5ED117C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82879" y="1965598"/>
                  <a:ext cx="46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2FAD45D-C33A-48BC-914D-9F69D4706740}"/>
                    </a:ext>
                  </a:extLst>
                </p14:cNvPr>
                <p14:cNvContentPartPr/>
                <p14:nvPr/>
              </p14:nvContentPartPr>
              <p14:xfrm>
                <a:off x="7423999" y="1960918"/>
                <a:ext cx="134280" cy="132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2FAD45D-C33A-48BC-914D-9F69D470674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14999" y="1952278"/>
                  <a:ext cx="151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BAD149-0740-4819-885B-AD4D959A85C4}"/>
                    </a:ext>
                  </a:extLst>
                </p14:cNvPr>
                <p14:cNvContentPartPr/>
                <p14:nvPr/>
              </p14:nvContentPartPr>
              <p14:xfrm>
                <a:off x="7373239" y="1962718"/>
                <a:ext cx="150120" cy="153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BAD149-0740-4819-885B-AD4D959A85C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64599" y="1953718"/>
                  <a:ext cx="167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7B7A31-8CC0-4236-B305-4C92F046DCBA}"/>
                    </a:ext>
                  </a:extLst>
                </p14:cNvPr>
                <p14:cNvContentPartPr/>
                <p14:nvPr/>
              </p14:nvContentPartPr>
              <p14:xfrm>
                <a:off x="7623799" y="1848598"/>
                <a:ext cx="92160" cy="29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7B7A31-8CC0-4236-B305-4C92F046DCB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14799" y="1839958"/>
                  <a:ext cx="109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E16A04-FC77-4944-A27A-3183CE3A7DA3}"/>
                    </a:ext>
                  </a:extLst>
                </p14:cNvPr>
                <p14:cNvContentPartPr/>
                <p14:nvPr/>
              </p14:nvContentPartPr>
              <p14:xfrm>
                <a:off x="8121319" y="1980718"/>
                <a:ext cx="148680" cy="26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E16A04-FC77-4944-A27A-3183CE3A7D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12319" y="1971718"/>
                  <a:ext cx="166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D47D82-08F7-4D19-8566-394F4058FA06}"/>
                    </a:ext>
                  </a:extLst>
                </p14:cNvPr>
                <p14:cNvContentPartPr/>
                <p14:nvPr/>
              </p14:nvContentPartPr>
              <p14:xfrm>
                <a:off x="8280439" y="1840678"/>
                <a:ext cx="275400" cy="15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D47D82-08F7-4D19-8566-394F4058FA0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71799" y="1831678"/>
                  <a:ext cx="293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A518E36-F4D2-46BD-811D-F1FB462193F9}"/>
                    </a:ext>
                  </a:extLst>
                </p14:cNvPr>
                <p14:cNvContentPartPr/>
                <p14:nvPr/>
              </p14:nvContentPartPr>
              <p14:xfrm>
                <a:off x="8592559" y="1874518"/>
                <a:ext cx="193320" cy="14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A518E36-F4D2-46BD-811D-F1FB462193F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583559" y="1865878"/>
                  <a:ext cx="210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919062-A4ED-465F-95E0-B70166A1DDAF}"/>
                    </a:ext>
                  </a:extLst>
                </p14:cNvPr>
                <p14:cNvContentPartPr/>
                <p14:nvPr/>
              </p14:nvContentPartPr>
              <p14:xfrm>
                <a:off x="8710279" y="1676518"/>
                <a:ext cx="186120" cy="28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919062-A4ED-465F-95E0-B70166A1DD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01639" y="1667518"/>
                  <a:ext cx="203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B14B87E-9E3E-420E-BB22-8356D1AC4639}"/>
                    </a:ext>
                  </a:extLst>
                </p14:cNvPr>
                <p14:cNvContentPartPr/>
                <p14:nvPr/>
              </p14:nvContentPartPr>
              <p14:xfrm>
                <a:off x="8956159" y="1574278"/>
                <a:ext cx="270000" cy="418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B14B87E-9E3E-420E-BB22-8356D1AC463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47159" y="1565638"/>
                  <a:ext cx="2876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5B63A1-E303-4C99-9597-72F0F3FFCDEE}"/>
                    </a:ext>
                  </a:extLst>
                </p14:cNvPr>
                <p14:cNvContentPartPr/>
                <p14:nvPr/>
              </p14:nvContentPartPr>
              <p14:xfrm>
                <a:off x="8939599" y="1808638"/>
                <a:ext cx="302760" cy="7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5B63A1-E303-4C99-9597-72F0F3FFCDE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30599" y="1799638"/>
                  <a:ext cx="320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B0FCCE-E996-428F-9D13-F56AA49C9A84}"/>
                    </a:ext>
                  </a:extLst>
                </p14:cNvPr>
                <p14:cNvContentPartPr/>
                <p14:nvPr/>
              </p14:nvContentPartPr>
              <p14:xfrm>
                <a:off x="6959239" y="2323798"/>
                <a:ext cx="452520" cy="381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B0FCCE-E996-428F-9D13-F56AA49C9A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50239" y="2315158"/>
                  <a:ext cx="470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D00BE0-AEA1-4782-9682-19EBF159BC87}"/>
                    </a:ext>
                  </a:extLst>
                </p14:cNvPr>
                <p14:cNvContentPartPr/>
                <p14:nvPr/>
              </p14:nvContentPartPr>
              <p14:xfrm>
                <a:off x="7012519" y="2545918"/>
                <a:ext cx="200520" cy="5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D00BE0-AEA1-4782-9682-19EBF159BC8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03879" y="2536918"/>
                  <a:ext cx="218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A4FFA2-83B1-4DB2-B57D-266328F5D83E}"/>
                    </a:ext>
                  </a:extLst>
                </p14:cNvPr>
                <p14:cNvContentPartPr/>
                <p14:nvPr/>
              </p14:nvContentPartPr>
              <p14:xfrm>
                <a:off x="7307359" y="2471758"/>
                <a:ext cx="107640" cy="150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A4FFA2-83B1-4DB2-B57D-266328F5D8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98359" y="2463118"/>
                  <a:ext cx="12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E297BDA-83C5-4E56-8002-5F5146CB1CB7}"/>
                    </a:ext>
                  </a:extLst>
                </p14:cNvPr>
                <p14:cNvContentPartPr/>
                <p14:nvPr/>
              </p14:nvContentPartPr>
              <p14:xfrm>
                <a:off x="7479439" y="2492278"/>
                <a:ext cx="175320" cy="12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E297BDA-83C5-4E56-8002-5F5146CB1CB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70439" y="2483278"/>
                  <a:ext cx="192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E28924-B738-4D96-82F2-CDDC3D664862}"/>
                    </a:ext>
                  </a:extLst>
                </p14:cNvPr>
                <p14:cNvContentPartPr/>
                <p14:nvPr/>
              </p14:nvContentPartPr>
              <p14:xfrm>
                <a:off x="7393399" y="2490838"/>
                <a:ext cx="186480" cy="16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E28924-B738-4D96-82F2-CDDC3D66486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84759" y="2481838"/>
                  <a:ext cx="204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4B003E-9CAD-4218-ADA7-DACD4C332148}"/>
                    </a:ext>
                  </a:extLst>
                </p14:cNvPr>
                <p14:cNvContentPartPr/>
                <p14:nvPr/>
              </p14:nvContentPartPr>
              <p14:xfrm>
                <a:off x="7661959" y="2384278"/>
                <a:ext cx="137520" cy="307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4B003E-9CAD-4218-ADA7-DACD4C33214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3319" y="2375638"/>
                  <a:ext cx="155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EF33B5-69C4-414D-862B-82F4705CB7A3}"/>
                    </a:ext>
                  </a:extLst>
                </p14:cNvPr>
                <p14:cNvContentPartPr/>
                <p14:nvPr/>
              </p14:nvContentPartPr>
              <p14:xfrm>
                <a:off x="8279719" y="2353678"/>
                <a:ext cx="186480" cy="19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EF33B5-69C4-414D-862B-82F4705CB7A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71079" y="2344678"/>
                  <a:ext cx="204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F02530-AB40-478A-BDAD-44807F34B1A5}"/>
                    </a:ext>
                  </a:extLst>
                </p14:cNvPr>
                <p14:cNvContentPartPr/>
                <p14:nvPr/>
              </p14:nvContentPartPr>
              <p14:xfrm>
                <a:off x="8601199" y="2391118"/>
                <a:ext cx="187560" cy="13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F02530-AB40-478A-BDAD-44807F34B1A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92199" y="2382478"/>
                  <a:ext cx="205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C1549B-9B6A-4459-AE13-729DF1D2735E}"/>
                    </a:ext>
                  </a:extLst>
                </p14:cNvPr>
                <p14:cNvContentPartPr/>
                <p14:nvPr/>
              </p14:nvContentPartPr>
              <p14:xfrm>
                <a:off x="8682919" y="2174038"/>
                <a:ext cx="210240" cy="316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C1549B-9B6A-4459-AE13-729DF1D273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74279" y="2165038"/>
                  <a:ext cx="227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E8AC1D-ED68-43F8-9761-523465901D74}"/>
                    </a:ext>
                  </a:extLst>
                </p14:cNvPr>
                <p14:cNvContentPartPr/>
                <p14:nvPr/>
              </p14:nvContentPartPr>
              <p14:xfrm>
                <a:off x="8971279" y="2001958"/>
                <a:ext cx="313200" cy="565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E8AC1D-ED68-43F8-9761-523465901D7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62639" y="1993318"/>
                  <a:ext cx="3308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4840D8-6D68-41A4-B1DC-0C357A235AC0}"/>
                    </a:ext>
                  </a:extLst>
                </p14:cNvPr>
                <p14:cNvContentPartPr/>
                <p14:nvPr/>
              </p14:nvContentPartPr>
              <p14:xfrm>
                <a:off x="8959039" y="2383198"/>
                <a:ext cx="248400" cy="5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4840D8-6D68-41A4-B1DC-0C357A235AC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50399" y="2374198"/>
                  <a:ext cx="266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AD3C38-1E28-4A27-8FCF-3183CB332CEE}"/>
                    </a:ext>
                  </a:extLst>
                </p14:cNvPr>
                <p14:cNvContentPartPr/>
                <p14:nvPr/>
              </p14:nvContentPartPr>
              <p14:xfrm>
                <a:off x="7099999" y="2912398"/>
                <a:ext cx="458280" cy="343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AD3C38-1E28-4A27-8FCF-3183CB332CE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91359" y="2903758"/>
                  <a:ext cx="475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C2B6F3-9125-4744-B8C5-6D572B1A8222}"/>
                    </a:ext>
                  </a:extLst>
                </p14:cNvPr>
                <p14:cNvContentPartPr/>
                <p14:nvPr/>
              </p14:nvContentPartPr>
              <p14:xfrm>
                <a:off x="7152199" y="3077638"/>
                <a:ext cx="219240" cy="75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C2B6F3-9125-4744-B8C5-6D572B1A822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43559" y="3068998"/>
                  <a:ext cx="236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EA43CF-0034-4E17-92AD-E96EBDF7296B}"/>
                    </a:ext>
                  </a:extLst>
                </p14:cNvPr>
                <p14:cNvContentPartPr/>
                <p14:nvPr/>
              </p14:nvContentPartPr>
              <p14:xfrm>
                <a:off x="7452799" y="3036958"/>
                <a:ext cx="101880" cy="127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EA43CF-0034-4E17-92AD-E96EBDF7296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43799" y="3027958"/>
                  <a:ext cx="119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1F595E-9135-43C9-814B-2861ADD1073B}"/>
                    </a:ext>
                  </a:extLst>
                </p14:cNvPr>
                <p14:cNvContentPartPr/>
                <p14:nvPr/>
              </p14:nvContentPartPr>
              <p14:xfrm>
                <a:off x="7546399" y="3007438"/>
                <a:ext cx="255240" cy="182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1F595E-9135-43C9-814B-2861ADD1073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37399" y="2998798"/>
                  <a:ext cx="272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DE2813-CF33-45A8-BE6C-40D902543F40}"/>
                    </a:ext>
                  </a:extLst>
                </p14:cNvPr>
                <p14:cNvContentPartPr/>
                <p14:nvPr/>
              </p14:nvContentPartPr>
              <p14:xfrm>
                <a:off x="7827919" y="2920678"/>
                <a:ext cx="143280" cy="298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DE2813-CF33-45A8-BE6C-40D902543F4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18919" y="2912038"/>
                  <a:ext cx="160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0DAB51-8131-4B8C-835A-C33C17CC2829}"/>
                    </a:ext>
                  </a:extLst>
                </p14:cNvPr>
                <p14:cNvContentPartPr/>
                <p14:nvPr/>
              </p14:nvContentPartPr>
              <p14:xfrm>
                <a:off x="8130679" y="3016438"/>
                <a:ext cx="131760" cy="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0DAB51-8131-4B8C-835A-C33C17CC282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22039" y="3007438"/>
                  <a:ext cx="149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6690C5-524C-4625-9E3D-9AE46BEBB0B1}"/>
                    </a:ext>
                  </a:extLst>
                </p14:cNvPr>
                <p14:cNvContentPartPr/>
                <p14:nvPr/>
              </p14:nvContentPartPr>
              <p14:xfrm>
                <a:off x="8162719" y="3075838"/>
                <a:ext cx="114480" cy="2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6690C5-524C-4625-9E3D-9AE46BEBB0B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53719" y="3066838"/>
                  <a:ext cx="13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6ED789-CBF7-46C0-9B61-24174B1D9940}"/>
                    </a:ext>
                  </a:extLst>
                </p14:cNvPr>
                <p14:cNvContentPartPr/>
                <p14:nvPr/>
              </p14:nvContentPartPr>
              <p14:xfrm>
                <a:off x="8381959" y="2880358"/>
                <a:ext cx="164160" cy="28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6ED789-CBF7-46C0-9B61-24174B1D99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73319" y="2871718"/>
                  <a:ext cx="18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48EDA7-C5E0-4F5E-8824-00C05CE216CB}"/>
                    </a:ext>
                  </a:extLst>
                </p14:cNvPr>
                <p14:cNvContentPartPr/>
                <p14:nvPr/>
              </p14:nvContentPartPr>
              <p14:xfrm>
                <a:off x="8531719" y="2762638"/>
                <a:ext cx="263520" cy="20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48EDA7-C5E0-4F5E-8824-00C05CE216C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23079" y="2753998"/>
                  <a:ext cx="281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3A6D34-3888-4508-91F7-DC5483F7B2B4}"/>
                    </a:ext>
                  </a:extLst>
                </p14:cNvPr>
                <p14:cNvContentPartPr/>
                <p14:nvPr/>
              </p14:nvContentPartPr>
              <p14:xfrm>
                <a:off x="8753839" y="2785318"/>
                <a:ext cx="259200" cy="333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3A6D34-3888-4508-91F7-DC5483F7B2B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745199" y="2776318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751297-1E10-4086-81A1-92DCF555F1DA}"/>
                    </a:ext>
                  </a:extLst>
                </p14:cNvPr>
                <p14:cNvContentPartPr/>
                <p14:nvPr/>
              </p14:nvContentPartPr>
              <p14:xfrm>
                <a:off x="9043999" y="2863438"/>
                <a:ext cx="182880" cy="21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8751297-1E10-4086-81A1-92DCF555F1D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35359" y="2854438"/>
                  <a:ext cx="200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6D3008B-4181-4C33-B8CD-6B1926F1AE0A}"/>
                    </a:ext>
                  </a:extLst>
                </p14:cNvPr>
                <p14:cNvContentPartPr/>
                <p14:nvPr/>
              </p14:nvContentPartPr>
              <p14:xfrm>
                <a:off x="8980279" y="2809798"/>
                <a:ext cx="255960" cy="235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6D3008B-4181-4C33-B8CD-6B1926F1AE0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971279" y="2801158"/>
                  <a:ext cx="273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FF7AC6-7B0F-4A37-AE19-292765BC78F3}"/>
                    </a:ext>
                  </a:extLst>
                </p14:cNvPr>
                <p14:cNvContentPartPr/>
                <p14:nvPr/>
              </p14:nvContentPartPr>
              <p14:xfrm>
                <a:off x="9289519" y="2821318"/>
                <a:ext cx="167040" cy="142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FF7AC6-7B0F-4A37-AE19-292765BC78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80519" y="2812318"/>
                  <a:ext cx="184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B2F154E-778D-4E10-8371-C0BC80E61267}"/>
                    </a:ext>
                  </a:extLst>
                </p14:cNvPr>
                <p14:cNvContentPartPr/>
                <p14:nvPr/>
              </p14:nvContentPartPr>
              <p14:xfrm>
                <a:off x="9275479" y="3076558"/>
                <a:ext cx="136080" cy="23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B2F154E-778D-4E10-8371-C0BC80E6126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266839" y="3067558"/>
                  <a:ext cx="153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A0F39-AD84-433C-B0F2-7E1129C87F7D}"/>
                    </a:ext>
                  </a:extLst>
                </p14:cNvPr>
                <p14:cNvContentPartPr/>
                <p14:nvPr/>
              </p14:nvContentPartPr>
              <p14:xfrm>
                <a:off x="9578959" y="2922118"/>
                <a:ext cx="215280" cy="15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A0F39-AD84-433C-B0F2-7E1129C87F7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570319" y="2913118"/>
                  <a:ext cx="23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9374E30-14DF-451E-BE13-C60134B2659D}"/>
                    </a:ext>
                  </a:extLst>
                </p14:cNvPr>
                <p14:cNvContentPartPr/>
                <p14:nvPr/>
              </p14:nvContentPartPr>
              <p14:xfrm>
                <a:off x="9584359" y="2921038"/>
                <a:ext cx="115920" cy="11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9374E30-14DF-451E-BE13-C60134B2659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75359" y="2912398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FFC40A-B23B-406D-8292-3C27B16A34F3}"/>
                    </a:ext>
                  </a:extLst>
                </p14:cNvPr>
                <p14:cNvContentPartPr/>
                <p14:nvPr/>
              </p14:nvContentPartPr>
              <p14:xfrm>
                <a:off x="9777319" y="2698558"/>
                <a:ext cx="201240" cy="480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FFC40A-B23B-406D-8292-3C27B16A34F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768679" y="2689558"/>
                  <a:ext cx="2188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283AD0-616A-48A7-8027-EEC3006C6F5D}"/>
                    </a:ext>
                  </a:extLst>
                </p14:cNvPr>
                <p14:cNvContentPartPr/>
                <p14:nvPr/>
              </p14:nvContentPartPr>
              <p14:xfrm>
                <a:off x="10139119" y="2892238"/>
                <a:ext cx="187920" cy="24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283AD0-616A-48A7-8027-EEC3006C6F5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130119" y="2883238"/>
                  <a:ext cx="205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183C77-CF24-4D6B-B6CA-D7CCE942DF19}"/>
                    </a:ext>
                  </a:extLst>
                </p14:cNvPr>
                <p14:cNvContentPartPr/>
                <p14:nvPr/>
              </p14:nvContentPartPr>
              <p14:xfrm>
                <a:off x="10143079" y="2976838"/>
                <a:ext cx="176400" cy="24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A183C77-CF24-4D6B-B6CA-D7CCE942DF1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134079" y="2968198"/>
                  <a:ext cx="194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7AAB3CC-58B3-4024-9686-80B0903913FE}"/>
                    </a:ext>
                  </a:extLst>
                </p14:cNvPr>
                <p14:cNvContentPartPr/>
                <p14:nvPr/>
              </p14:nvContentPartPr>
              <p14:xfrm>
                <a:off x="10494439" y="2555638"/>
                <a:ext cx="223560" cy="825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7AAB3CC-58B3-4024-9686-80B0903913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485439" y="2546638"/>
                  <a:ext cx="2412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DDBC946-492C-4BF0-B371-C42521A42E10}"/>
                    </a:ext>
                  </a:extLst>
                </p14:cNvPr>
                <p14:cNvContentPartPr/>
                <p14:nvPr/>
              </p14:nvContentPartPr>
              <p14:xfrm>
                <a:off x="10143079" y="3610798"/>
                <a:ext cx="160560" cy="46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DDBC946-492C-4BF0-B371-C42521A42E1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134079" y="3602158"/>
                  <a:ext cx="178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C93E19-D6AB-4A17-A3DE-EBF637A92B93}"/>
                    </a:ext>
                  </a:extLst>
                </p14:cNvPr>
                <p14:cNvContentPartPr/>
                <p14:nvPr/>
              </p14:nvContentPartPr>
              <p14:xfrm>
                <a:off x="10450159" y="3475438"/>
                <a:ext cx="347040" cy="218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C93E19-D6AB-4A17-A3DE-EBF637A92B9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41159" y="3466798"/>
                  <a:ext cx="364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A7B02F-D030-4559-8725-5C4481CA537A}"/>
                    </a:ext>
                  </a:extLst>
                </p14:cNvPr>
                <p14:cNvContentPartPr/>
                <p14:nvPr/>
              </p14:nvContentPartPr>
              <p14:xfrm>
                <a:off x="10614319" y="2175478"/>
                <a:ext cx="230400" cy="21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A7B02F-D030-4559-8725-5C4481CA537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05679" y="2166478"/>
                  <a:ext cx="248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C32BBAA-88D4-4DB0-AD98-7D12CC793735}"/>
                    </a:ext>
                  </a:extLst>
                </p14:cNvPr>
                <p14:cNvContentPartPr/>
                <p14:nvPr/>
              </p14:nvContentPartPr>
              <p14:xfrm>
                <a:off x="10579039" y="2182318"/>
                <a:ext cx="190440" cy="22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C32BBAA-88D4-4DB0-AD98-7D12CC7937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70399" y="2173318"/>
                  <a:ext cx="208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A69555F-3143-4BAA-86D3-34446B6552E0}"/>
                    </a:ext>
                  </a:extLst>
                </p14:cNvPr>
                <p14:cNvContentPartPr/>
                <p14:nvPr/>
              </p14:nvContentPartPr>
              <p14:xfrm>
                <a:off x="10820959" y="2553478"/>
                <a:ext cx="250560" cy="53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A69555F-3143-4BAA-86D3-34446B6552E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11959" y="2544478"/>
                  <a:ext cx="268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95C709-39A0-4557-BDB7-ED84B0DCF886}"/>
                    </a:ext>
                  </a:extLst>
                </p14:cNvPr>
                <p14:cNvContentPartPr/>
                <p14:nvPr/>
              </p14:nvContentPartPr>
              <p14:xfrm>
                <a:off x="10760479" y="2897638"/>
                <a:ext cx="240120" cy="6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95C709-39A0-4557-BDB7-ED84B0DCF88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751479" y="2888998"/>
                  <a:ext cx="257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E3052D9-6ACC-4BA5-ADD0-E9A4AB0127F7}"/>
                    </a:ext>
                  </a:extLst>
                </p14:cNvPr>
                <p14:cNvContentPartPr/>
                <p14:nvPr/>
              </p14:nvContentPartPr>
              <p14:xfrm>
                <a:off x="11044879" y="2906638"/>
                <a:ext cx="79920" cy="126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E3052D9-6ACC-4BA5-ADD0-E9A4AB0127F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35879" y="2897998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AE3C0A-37C3-4870-BB5F-DE4ECFE03E0A}"/>
                    </a:ext>
                  </a:extLst>
                </p14:cNvPr>
                <p14:cNvContentPartPr/>
                <p14:nvPr/>
              </p14:nvContentPartPr>
              <p14:xfrm>
                <a:off x="11107879" y="2898358"/>
                <a:ext cx="169560" cy="13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AE3C0A-37C3-4870-BB5F-DE4ECFE03E0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098879" y="2889718"/>
                  <a:ext cx="187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E67A0C-C352-4609-988B-5EFD25F2D8BE}"/>
                    </a:ext>
                  </a:extLst>
                </p14:cNvPr>
                <p14:cNvContentPartPr/>
                <p14:nvPr/>
              </p14:nvContentPartPr>
              <p14:xfrm>
                <a:off x="11275639" y="2793238"/>
                <a:ext cx="69840" cy="27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E67A0C-C352-4609-988B-5EFD25F2D8B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266639" y="2784238"/>
                  <a:ext cx="87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6008A5-C54D-478E-A170-33F2A529564B}"/>
                    </a:ext>
                  </a:extLst>
                </p14:cNvPr>
                <p14:cNvContentPartPr/>
                <p14:nvPr/>
              </p14:nvContentPartPr>
              <p14:xfrm>
                <a:off x="7096399" y="3939838"/>
                <a:ext cx="192600" cy="328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6008A5-C54D-478E-A170-33F2A529564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87399" y="3931198"/>
                  <a:ext cx="210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6EF3910-1638-484B-B745-B333BA6BA18C}"/>
                    </a:ext>
                  </a:extLst>
                </p14:cNvPr>
                <p14:cNvContentPartPr/>
                <p14:nvPr/>
              </p14:nvContentPartPr>
              <p14:xfrm>
                <a:off x="7229599" y="3749038"/>
                <a:ext cx="312120" cy="274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6EF3910-1638-484B-B745-B333BA6BA18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20599" y="3740398"/>
                  <a:ext cx="329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77CBE6-6E44-4EFB-B798-79DB36F66C1B}"/>
                    </a:ext>
                  </a:extLst>
                </p14:cNvPr>
                <p14:cNvContentPartPr/>
                <p14:nvPr/>
              </p14:nvContentPartPr>
              <p14:xfrm>
                <a:off x="7395559" y="3800878"/>
                <a:ext cx="300600" cy="425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77CBE6-6E44-4EFB-B798-79DB36F66C1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86919" y="3791878"/>
                  <a:ext cx="3182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0095606-A05B-4BD9-B606-FECB84C3095D}"/>
                    </a:ext>
                  </a:extLst>
                </p14:cNvPr>
                <p14:cNvContentPartPr/>
                <p14:nvPr/>
              </p14:nvContentPartPr>
              <p14:xfrm>
                <a:off x="7620559" y="3990598"/>
                <a:ext cx="190080" cy="195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0095606-A05B-4BD9-B606-FECB84C3095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611919" y="3981958"/>
                  <a:ext cx="207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92BBFD-561D-4211-9477-0027AD60F3D4}"/>
                    </a:ext>
                  </a:extLst>
                </p14:cNvPr>
                <p14:cNvContentPartPr/>
                <p14:nvPr/>
              </p14:nvContentPartPr>
              <p14:xfrm>
                <a:off x="7822519" y="3946678"/>
                <a:ext cx="230040" cy="230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92BBFD-561D-4211-9477-0027AD60F3D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813879" y="3938038"/>
                  <a:ext cx="24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3B27932-8D9F-4771-B4A7-EDDAB6E94110}"/>
                    </a:ext>
                  </a:extLst>
                </p14:cNvPr>
                <p14:cNvContentPartPr/>
                <p14:nvPr/>
              </p14:nvContentPartPr>
              <p14:xfrm>
                <a:off x="8225719" y="3942358"/>
                <a:ext cx="198000" cy="298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3B27932-8D9F-4771-B4A7-EDDAB6E9411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216719" y="3933718"/>
                  <a:ext cx="215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45B08C-393C-4A75-B660-0CB80B5C4F11}"/>
                    </a:ext>
                  </a:extLst>
                </p14:cNvPr>
                <p14:cNvContentPartPr/>
                <p14:nvPr/>
              </p14:nvContentPartPr>
              <p14:xfrm>
                <a:off x="8170999" y="3918238"/>
                <a:ext cx="275400" cy="277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45B08C-393C-4A75-B660-0CB80B5C4F1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162359" y="3909238"/>
                  <a:ext cx="293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4B3874-1E97-49F0-803C-3DB859C04028}"/>
                    </a:ext>
                  </a:extLst>
                </p14:cNvPr>
                <p14:cNvContentPartPr/>
                <p14:nvPr/>
              </p14:nvContentPartPr>
              <p14:xfrm>
                <a:off x="8476279" y="3980518"/>
                <a:ext cx="194040" cy="165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4B3874-1E97-49F0-803C-3DB859C0402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67639" y="3971518"/>
                  <a:ext cx="211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3F1CE5-4CBF-44AF-827C-6DF36BBCBA90}"/>
                    </a:ext>
                  </a:extLst>
                </p14:cNvPr>
                <p14:cNvContentPartPr/>
                <p14:nvPr/>
              </p14:nvContentPartPr>
              <p14:xfrm>
                <a:off x="8639719" y="3760918"/>
                <a:ext cx="254520" cy="44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3F1CE5-4CBF-44AF-827C-6DF36BBCBA9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30719" y="3752278"/>
                  <a:ext cx="2721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7ABB62-0790-4094-8506-08C29F953DB3}"/>
                    </a:ext>
                  </a:extLst>
                </p14:cNvPr>
                <p14:cNvContentPartPr/>
                <p14:nvPr/>
              </p14:nvContentPartPr>
              <p14:xfrm>
                <a:off x="8807479" y="3639598"/>
                <a:ext cx="365400" cy="675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7ABB62-0790-4094-8506-08C29F953DB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798479" y="3630598"/>
                  <a:ext cx="38304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3F99ED-56A8-4F7B-9C94-EFBF27C27CC3}"/>
                    </a:ext>
                  </a:extLst>
                </p14:cNvPr>
                <p14:cNvContentPartPr/>
                <p14:nvPr/>
              </p14:nvContentPartPr>
              <p14:xfrm>
                <a:off x="9291319" y="4042078"/>
                <a:ext cx="163080" cy="3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3F99ED-56A8-4F7B-9C94-EFBF27C27C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82679" y="4033078"/>
                  <a:ext cx="180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A5C59B-7A04-4AD0-A53F-BA0F3BD04EEE}"/>
                    </a:ext>
                  </a:extLst>
                </p14:cNvPr>
                <p14:cNvContentPartPr/>
                <p14:nvPr/>
              </p14:nvContentPartPr>
              <p14:xfrm>
                <a:off x="9283039" y="4140718"/>
                <a:ext cx="196200" cy="34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A5C59B-7A04-4AD0-A53F-BA0F3BD04EE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274399" y="4132078"/>
                  <a:ext cx="213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6FBC914-27E2-4DCA-9388-81C0F346C98C}"/>
                    </a:ext>
                  </a:extLst>
                </p14:cNvPr>
                <p14:cNvContentPartPr/>
                <p14:nvPr/>
              </p14:nvContentPartPr>
              <p14:xfrm>
                <a:off x="9583999" y="3871798"/>
                <a:ext cx="313560" cy="66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6FBC914-27E2-4DCA-9388-81C0F346C98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575359" y="3862798"/>
                  <a:ext cx="33120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A5FA85-A912-4BF4-B815-35B45580D260}"/>
                    </a:ext>
                  </a:extLst>
                </p14:cNvPr>
                <p14:cNvContentPartPr/>
                <p14:nvPr/>
              </p14:nvContentPartPr>
              <p14:xfrm>
                <a:off x="9506599" y="4634278"/>
                <a:ext cx="148320" cy="115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A5FA85-A912-4BF4-B815-35B45580D26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97599" y="4625638"/>
                  <a:ext cx="165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09C5AA-3040-472B-8961-9A690AF86DAB}"/>
                    </a:ext>
                  </a:extLst>
                </p14:cNvPr>
                <p14:cNvContentPartPr/>
                <p14:nvPr/>
              </p14:nvContentPartPr>
              <p14:xfrm>
                <a:off x="9951919" y="3743638"/>
                <a:ext cx="182880" cy="20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09C5AA-3040-472B-8961-9A690AF86DA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942919" y="3734638"/>
                  <a:ext cx="200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2A7BEC-110B-4FCA-83D8-A16AB8CAB028}"/>
                    </a:ext>
                  </a:extLst>
                </p14:cNvPr>
                <p14:cNvContentPartPr/>
                <p14:nvPr/>
              </p14:nvContentPartPr>
              <p14:xfrm>
                <a:off x="9947239" y="3916078"/>
                <a:ext cx="370440" cy="453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2A7BEC-110B-4FCA-83D8-A16AB8CAB02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938239" y="3907078"/>
                  <a:ext cx="388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DB89AA-4B0B-4470-B70A-132891C130D8}"/>
                    </a:ext>
                  </a:extLst>
                </p14:cNvPr>
                <p14:cNvContentPartPr/>
                <p14:nvPr/>
              </p14:nvContentPartPr>
              <p14:xfrm>
                <a:off x="9899359" y="4205878"/>
                <a:ext cx="21384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DB89AA-4B0B-4470-B70A-132891C130D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90359" y="4196878"/>
                  <a:ext cx="23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083BD9-4C39-4781-A5C7-182E184C9D0F}"/>
                    </a:ext>
                  </a:extLst>
                </p14:cNvPr>
                <p14:cNvContentPartPr/>
                <p14:nvPr/>
              </p14:nvContentPartPr>
              <p14:xfrm>
                <a:off x="10209319" y="4179238"/>
                <a:ext cx="65160" cy="134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083BD9-4C39-4781-A5C7-182E184C9D0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00679" y="4170238"/>
                  <a:ext cx="82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D55CD27-A63E-4477-90E5-002C0ADE6F1D}"/>
                    </a:ext>
                  </a:extLst>
                </p14:cNvPr>
                <p14:cNvContentPartPr/>
                <p14:nvPr/>
              </p14:nvContentPartPr>
              <p14:xfrm>
                <a:off x="10340359" y="4183558"/>
                <a:ext cx="101520" cy="132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D55CD27-A63E-4477-90E5-002C0ADE6F1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31359" y="4174558"/>
                  <a:ext cx="11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202DA1A-E2B0-45BC-8C06-BED992BAEA47}"/>
                    </a:ext>
                  </a:extLst>
                </p14:cNvPr>
                <p14:cNvContentPartPr/>
                <p14:nvPr/>
              </p14:nvContentPartPr>
              <p14:xfrm>
                <a:off x="10249999" y="4067638"/>
                <a:ext cx="333720" cy="29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202DA1A-E2B0-45BC-8C06-BED992BAEA4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41359" y="4058638"/>
                  <a:ext cx="35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5D9DC3-4E19-4340-8613-CC7E5E1A8047}"/>
                    </a:ext>
                  </a:extLst>
                </p14:cNvPr>
                <p14:cNvContentPartPr/>
                <p14:nvPr/>
              </p14:nvContentPartPr>
              <p14:xfrm>
                <a:off x="10689919" y="4187878"/>
                <a:ext cx="134280" cy="140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5D9DC3-4E19-4340-8613-CC7E5E1A804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681279" y="4178878"/>
                  <a:ext cx="151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10C546-C19C-440C-AE45-BCB6AF76C4C2}"/>
                    </a:ext>
                  </a:extLst>
                </p14:cNvPr>
                <p14:cNvContentPartPr/>
                <p14:nvPr/>
              </p14:nvContentPartPr>
              <p14:xfrm>
                <a:off x="10761559" y="3968638"/>
                <a:ext cx="209160" cy="303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10C546-C19C-440C-AE45-BCB6AF76C4C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752559" y="3959638"/>
                  <a:ext cx="226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84C0CD7-BF11-4F7A-A27C-191921F0F352}"/>
                    </a:ext>
                  </a:extLst>
                </p14:cNvPr>
                <p14:cNvContentPartPr/>
                <p14:nvPr/>
              </p14:nvContentPartPr>
              <p14:xfrm>
                <a:off x="10904479" y="4138918"/>
                <a:ext cx="201240" cy="162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84C0CD7-BF11-4F7A-A27C-191921F0F35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895479" y="4129918"/>
                  <a:ext cx="21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C5EAE-9306-4E91-A5FC-55183CA955B8}"/>
                    </a:ext>
                  </a:extLst>
                </p14:cNvPr>
                <p14:cNvContentPartPr/>
                <p14:nvPr/>
              </p14:nvContentPartPr>
              <p14:xfrm>
                <a:off x="10928599" y="4150078"/>
                <a:ext cx="163080" cy="163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C5EAE-9306-4E91-A5FC-55183CA955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919959" y="4141078"/>
                  <a:ext cx="180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DAC4E51-724E-4A3D-9220-C5C1256C6A87}"/>
                    </a:ext>
                  </a:extLst>
                </p14:cNvPr>
                <p14:cNvContentPartPr/>
                <p14:nvPr/>
              </p14:nvContentPartPr>
              <p14:xfrm>
                <a:off x="7043479" y="4633198"/>
                <a:ext cx="297000" cy="73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DAC4E51-724E-4A3D-9220-C5C1256C6A8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034479" y="4624198"/>
                  <a:ext cx="31464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E67EE6-AF29-4BB8-B636-C72EFF128D5B}"/>
                    </a:ext>
                  </a:extLst>
                </p14:cNvPr>
                <p14:cNvContentPartPr/>
                <p14:nvPr/>
              </p14:nvContentPartPr>
              <p14:xfrm>
                <a:off x="6795079" y="5526718"/>
                <a:ext cx="159480" cy="29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E67EE6-AF29-4BB8-B636-C72EFF128D5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786439" y="5517718"/>
                  <a:ext cx="177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959B1BB-F745-4382-B3C9-45290F6BA9A9}"/>
                    </a:ext>
                  </a:extLst>
                </p14:cNvPr>
                <p14:cNvContentPartPr/>
                <p14:nvPr/>
              </p14:nvContentPartPr>
              <p14:xfrm>
                <a:off x="7130599" y="5397838"/>
                <a:ext cx="268200" cy="201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959B1BB-F745-4382-B3C9-45290F6BA9A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21959" y="5389198"/>
                  <a:ext cx="28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9474D54-664F-4B28-8ADC-DD55B7EF5EB4}"/>
                    </a:ext>
                  </a:extLst>
                </p14:cNvPr>
                <p14:cNvContentPartPr/>
                <p14:nvPr/>
              </p14:nvContentPartPr>
              <p14:xfrm>
                <a:off x="7375759" y="4363558"/>
                <a:ext cx="293400" cy="253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9474D54-664F-4B28-8ADC-DD55B7EF5EB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367119" y="4354558"/>
                  <a:ext cx="311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6CD788E-1082-4484-A0FE-1D5D52415039}"/>
                    </a:ext>
                  </a:extLst>
                </p14:cNvPr>
                <p14:cNvContentPartPr/>
                <p14:nvPr/>
              </p14:nvContentPartPr>
              <p14:xfrm>
                <a:off x="7436959" y="4552198"/>
                <a:ext cx="372240" cy="631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6CD788E-1082-4484-A0FE-1D5D5241503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427959" y="4543198"/>
                  <a:ext cx="3898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A78AC5-8E17-4FD2-AAE1-011C2553EB5C}"/>
                    </a:ext>
                  </a:extLst>
                </p14:cNvPr>
                <p14:cNvContentPartPr/>
                <p14:nvPr/>
              </p14:nvContentPartPr>
              <p14:xfrm>
                <a:off x="7416799" y="4963678"/>
                <a:ext cx="206640" cy="43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A78AC5-8E17-4FD2-AAE1-011C2553EB5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408159" y="4954678"/>
                  <a:ext cx="22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F41A2F0-089C-4D87-96D9-805470D73175}"/>
                    </a:ext>
                  </a:extLst>
                </p14:cNvPr>
                <p14:cNvContentPartPr/>
                <p14:nvPr/>
              </p14:nvContentPartPr>
              <p14:xfrm>
                <a:off x="7670959" y="4927678"/>
                <a:ext cx="76680" cy="157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F41A2F0-089C-4D87-96D9-805470D7317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662319" y="4919038"/>
                  <a:ext cx="94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7910D34-1A5A-4A76-9E78-6A73490E6885}"/>
                    </a:ext>
                  </a:extLst>
                </p14:cNvPr>
                <p14:cNvContentPartPr/>
                <p14:nvPr/>
              </p14:nvContentPartPr>
              <p14:xfrm>
                <a:off x="7785799" y="4939918"/>
                <a:ext cx="145080" cy="140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7910D34-1A5A-4A76-9E78-6A73490E688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776799" y="4931278"/>
                  <a:ext cx="162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972D04-FC4A-43AE-A005-D2DB005874F2}"/>
                    </a:ext>
                  </a:extLst>
                </p14:cNvPr>
                <p14:cNvContentPartPr/>
                <p14:nvPr/>
              </p14:nvContentPartPr>
              <p14:xfrm>
                <a:off x="7949599" y="4840198"/>
                <a:ext cx="106560" cy="25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972D04-FC4A-43AE-A005-D2DB005874F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940599" y="4831558"/>
                  <a:ext cx="124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0770B6-9BCB-4A9F-8936-8CD59E1E46EA}"/>
                    </a:ext>
                  </a:extLst>
                </p14:cNvPr>
                <p14:cNvContentPartPr/>
                <p14:nvPr/>
              </p14:nvContentPartPr>
              <p14:xfrm>
                <a:off x="8212039" y="4941718"/>
                <a:ext cx="167400" cy="146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0770B6-9BCB-4A9F-8936-8CD59E1E46E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203399" y="4933078"/>
                  <a:ext cx="185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1CA03D1-C18A-4984-BCA2-382368227B59}"/>
                    </a:ext>
                  </a:extLst>
                </p14:cNvPr>
                <p14:cNvContentPartPr/>
                <p14:nvPr/>
              </p14:nvContentPartPr>
              <p14:xfrm>
                <a:off x="8353879" y="4727158"/>
                <a:ext cx="91800" cy="318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1CA03D1-C18A-4984-BCA2-382368227B5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345239" y="4718158"/>
                  <a:ext cx="109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A2EEB0-2519-48D8-8F47-230C096A9FB6}"/>
                    </a:ext>
                  </a:extLst>
                </p14:cNvPr>
                <p14:cNvContentPartPr/>
                <p14:nvPr/>
              </p14:nvContentPartPr>
              <p14:xfrm>
                <a:off x="8463319" y="4915078"/>
                <a:ext cx="215640" cy="212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A2EEB0-2519-48D8-8F47-230C096A9FB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454679" y="4906078"/>
                  <a:ext cx="233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51601BF-5B93-4851-8050-972D7133DE97}"/>
                    </a:ext>
                  </a:extLst>
                </p14:cNvPr>
                <p14:cNvContentPartPr/>
                <p14:nvPr/>
              </p14:nvContentPartPr>
              <p14:xfrm>
                <a:off x="8496079" y="4910758"/>
                <a:ext cx="365040" cy="159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51601BF-5B93-4851-8050-972D7133DE9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487439" y="4901758"/>
                  <a:ext cx="382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E457FA-351D-48A4-A3F8-01FC9D2BFA79}"/>
                    </a:ext>
                  </a:extLst>
                </p14:cNvPr>
                <p14:cNvContentPartPr/>
                <p14:nvPr/>
              </p14:nvContentPartPr>
              <p14:xfrm>
                <a:off x="8744119" y="4999318"/>
                <a:ext cx="124200" cy="31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E457FA-351D-48A4-A3F8-01FC9D2BFA7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735479" y="4990318"/>
                  <a:ext cx="141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147F6D8-7B11-4263-96D7-61A617E5A7F7}"/>
                    </a:ext>
                  </a:extLst>
                </p14:cNvPr>
                <p14:cNvContentPartPr/>
                <p14:nvPr/>
              </p14:nvContentPartPr>
              <p14:xfrm>
                <a:off x="9061999" y="4812478"/>
                <a:ext cx="74880" cy="211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147F6D8-7B11-4263-96D7-61A617E5A7F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052999" y="4803478"/>
                  <a:ext cx="92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9C7591A-792B-4559-A40D-7D06595A3A6B}"/>
                    </a:ext>
                  </a:extLst>
                </p14:cNvPr>
                <p14:cNvContentPartPr/>
                <p14:nvPr/>
              </p14:nvContentPartPr>
              <p14:xfrm>
                <a:off x="6950239" y="5787358"/>
                <a:ext cx="440280" cy="254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9C7591A-792B-4559-A40D-7D06595A3A6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941239" y="5778718"/>
                  <a:ext cx="457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71D63A1-2A91-4527-931F-0A942072E2FC}"/>
                    </a:ext>
                  </a:extLst>
                </p14:cNvPr>
                <p14:cNvContentPartPr/>
                <p14:nvPr/>
              </p14:nvContentPartPr>
              <p14:xfrm>
                <a:off x="7373599" y="5908678"/>
                <a:ext cx="126360" cy="141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71D63A1-2A91-4527-931F-0A942072E2F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364959" y="5900038"/>
                  <a:ext cx="14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1CCBD0-3340-4A75-995D-00CF0EB9901E}"/>
                    </a:ext>
                  </a:extLst>
                </p14:cNvPr>
                <p14:cNvContentPartPr/>
                <p14:nvPr/>
              </p14:nvContentPartPr>
              <p14:xfrm>
                <a:off x="7338679" y="5918398"/>
                <a:ext cx="138600" cy="137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1CCBD0-3340-4A75-995D-00CF0EB9901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329679" y="5909398"/>
                  <a:ext cx="156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2925CDC-CA1E-4733-AE86-4D6D81E913F0}"/>
                    </a:ext>
                  </a:extLst>
                </p14:cNvPr>
                <p14:cNvContentPartPr/>
                <p14:nvPr/>
              </p14:nvContentPartPr>
              <p14:xfrm>
                <a:off x="7579519" y="5803918"/>
                <a:ext cx="108720" cy="22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2925CDC-CA1E-4733-AE86-4D6D81E913F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570879" y="5795278"/>
                  <a:ext cx="12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874FC6-B803-4341-805B-417027BC1191}"/>
                    </a:ext>
                  </a:extLst>
                </p14:cNvPr>
                <p14:cNvContentPartPr/>
                <p14:nvPr/>
              </p14:nvContentPartPr>
              <p14:xfrm>
                <a:off x="7575199" y="5911198"/>
                <a:ext cx="104400" cy="23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874FC6-B803-4341-805B-417027BC119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566559" y="5902558"/>
                  <a:ext cx="122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C1A285B-4F09-4C99-894E-D851AAD1CF71}"/>
                    </a:ext>
                  </a:extLst>
                </p14:cNvPr>
                <p14:cNvContentPartPr/>
                <p14:nvPr/>
              </p14:nvContentPartPr>
              <p14:xfrm>
                <a:off x="7871839" y="5645158"/>
                <a:ext cx="478080" cy="381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C1A285B-4F09-4C99-894E-D851AAD1CF7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862839" y="5636518"/>
                  <a:ext cx="4957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9A6F8F6-FC12-419D-98A7-63687F36092F}"/>
                    </a:ext>
                  </a:extLst>
                </p14:cNvPr>
                <p14:cNvContentPartPr/>
                <p14:nvPr/>
              </p14:nvContentPartPr>
              <p14:xfrm>
                <a:off x="7944559" y="5850718"/>
                <a:ext cx="175680" cy="51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9A6F8F6-FC12-419D-98A7-63687F36092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935559" y="5841718"/>
                  <a:ext cx="193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605CDFE-C2B8-4830-8AAF-94BD819CA561}"/>
                    </a:ext>
                  </a:extLst>
                </p14:cNvPr>
                <p14:cNvContentPartPr/>
                <p14:nvPr/>
              </p14:nvContentPartPr>
              <p14:xfrm>
                <a:off x="8272519" y="5672878"/>
                <a:ext cx="137160" cy="303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605CDFE-C2B8-4830-8AAF-94BD819CA56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263879" y="5663878"/>
                  <a:ext cx="154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CB3B912-96CB-4FD6-80FA-0B24D8C7DE59}"/>
                    </a:ext>
                  </a:extLst>
                </p14:cNvPr>
                <p14:cNvContentPartPr/>
                <p14:nvPr/>
              </p14:nvContentPartPr>
              <p14:xfrm>
                <a:off x="8482759" y="5771518"/>
                <a:ext cx="136800" cy="155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CB3B912-96CB-4FD6-80FA-0B24D8C7DE5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74119" y="5762878"/>
                  <a:ext cx="15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198F12-1641-47B5-9A75-EBF4AF3743F5}"/>
                    </a:ext>
                  </a:extLst>
                </p14:cNvPr>
                <p14:cNvContentPartPr/>
                <p14:nvPr/>
              </p14:nvContentPartPr>
              <p14:xfrm>
                <a:off x="8473399" y="5734438"/>
                <a:ext cx="172080" cy="177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198F12-1641-47B5-9A75-EBF4AF3743F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64759" y="5725798"/>
                  <a:ext cx="189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7A2C59A-3414-440C-933F-0B01352E3A5F}"/>
                    </a:ext>
                  </a:extLst>
                </p14:cNvPr>
                <p14:cNvContentPartPr/>
                <p14:nvPr/>
              </p14:nvContentPartPr>
              <p14:xfrm>
                <a:off x="8654839" y="5589718"/>
                <a:ext cx="172080" cy="370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7A2C59A-3414-440C-933F-0B01352E3A5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46199" y="5581078"/>
                  <a:ext cx="189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B7A3AE8-785F-4530-94B8-6867471BDD4A}"/>
                    </a:ext>
                  </a:extLst>
                </p14:cNvPr>
                <p14:cNvContentPartPr/>
                <p14:nvPr/>
              </p14:nvContentPartPr>
              <p14:xfrm>
                <a:off x="8935639" y="5784478"/>
                <a:ext cx="142560" cy="7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B7A3AE8-785F-4530-94B8-6867471BDD4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26639" y="5775478"/>
                  <a:ext cx="160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D45587C-2E9A-46A3-B328-511B52A96A07}"/>
                    </a:ext>
                  </a:extLst>
                </p14:cNvPr>
                <p14:cNvContentPartPr/>
                <p14:nvPr/>
              </p14:nvContentPartPr>
              <p14:xfrm>
                <a:off x="8954719" y="5884558"/>
                <a:ext cx="102960" cy="15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D45587C-2E9A-46A3-B328-511B52A96A0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946079" y="5875558"/>
                  <a:ext cx="120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5B3FBE2-BBF7-4BDD-AAC8-1EEB8739E6C0}"/>
                    </a:ext>
                  </a:extLst>
                </p14:cNvPr>
                <p14:cNvContentPartPr/>
                <p14:nvPr/>
              </p14:nvContentPartPr>
              <p14:xfrm>
                <a:off x="9391759" y="5434918"/>
                <a:ext cx="105480" cy="466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5B3FBE2-BBF7-4BDD-AAC8-1EEB8739E6C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82759" y="5425918"/>
                  <a:ext cx="1231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5C656F1-CDB9-43B1-92B4-336A54B4EA2A}"/>
                    </a:ext>
                  </a:extLst>
                </p14:cNvPr>
                <p14:cNvContentPartPr/>
                <p14:nvPr/>
              </p14:nvContentPartPr>
              <p14:xfrm>
                <a:off x="9148759" y="6055198"/>
                <a:ext cx="96840" cy="9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5C656F1-CDB9-43B1-92B4-336A54B4EA2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139759" y="6046558"/>
                  <a:ext cx="114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07CE326-123E-4BFA-B62A-15103C342765}"/>
                    </a:ext>
                  </a:extLst>
                </p14:cNvPr>
                <p14:cNvContentPartPr/>
                <p14:nvPr/>
              </p14:nvContentPartPr>
              <p14:xfrm>
                <a:off x="9452959" y="5884558"/>
                <a:ext cx="234360" cy="178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07CE326-123E-4BFA-B62A-15103C34276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444319" y="5875558"/>
                  <a:ext cx="252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357CFAA-7B53-415B-A60B-B0FF1E810CB5}"/>
                    </a:ext>
                  </a:extLst>
                </p14:cNvPr>
                <p14:cNvContentPartPr/>
                <p14:nvPr/>
              </p14:nvContentPartPr>
              <p14:xfrm>
                <a:off x="9504799" y="5153038"/>
                <a:ext cx="241200" cy="182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357CFAA-7B53-415B-A60B-B0FF1E810CB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495799" y="5144038"/>
                  <a:ext cx="258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3790F84-537F-45A0-AE4A-6C569EB5902B}"/>
                    </a:ext>
                  </a:extLst>
                </p14:cNvPr>
                <p14:cNvContentPartPr/>
                <p14:nvPr/>
              </p14:nvContentPartPr>
              <p14:xfrm>
                <a:off x="9635839" y="5503678"/>
                <a:ext cx="197280" cy="214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3790F84-537F-45A0-AE4A-6C569EB5902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627199" y="5495038"/>
                  <a:ext cx="21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CD8A7D8-33BE-4A5E-A636-980C4027A359}"/>
                    </a:ext>
                  </a:extLst>
                </p14:cNvPr>
                <p14:cNvContentPartPr/>
                <p14:nvPr/>
              </p14:nvContentPartPr>
              <p14:xfrm>
                <a:off x="9651679" y="5477398"/>
                <a:ext cx="128520" cy="232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CD8A7D8-33BE-4A5E-A636-980C4027A35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643039" y="5468758"/>
                  <a:ext cx="146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C6578EB-6AF7-4C09-80E2-DC9B3A6ECDDF}"/>
                    </a:ext>
                  </a:extLst>
                </p14:cNvPr>
                <p14:cNvContentPartPr/>
                <p14:nvPr/>
              </p14:nvContentPartPr>
              <p14:xfrm>
                <a:off x="9893239" y="5138998"/>
                <a:ext cx="284400" cy="611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C6578EB-6AF7-4C09-80E2-DC9B3A6ECDD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884599" y="5130358"/>
                  <a:ext cx="30204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201B958-F9E8-461E-8AE9-6CC618B850A7}"/>
                    </a:ext>
                  </a:extLst>
                </p14:cNvPr>
                <p14:cNvContentPartPr/>
                <p14:nvPr/>
              </p14:nvContentPartPr>
              <p14:xfrm>
                <a:off x="9917719" y="5552278"/>
                <a:ext cx="190080" cy="53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201B958-F9E8-461E-8AE9-6CC618B850A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908719" y="5543278"/>
                  <a:ext cx="207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0CF2CAF-1694-42F6-B012-AAFBE31154C1}"/>
                    </a:ext>
                  </a:extLst>
                </p14:cNvPr>
                <p14:cNvContentPartPr/>
                <p14:nvPr/>
              </p14:nvContentPartPr>
              <p14:xfrm>
                <a:off x="10175839" y="5536438"/>
                <a:ext cx="73800" cy="153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0CF2CAF-1694-42F6-B012-AAFBE31154C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167199" y="5527438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DD0A4D3-8E90-4862-84D1-FD44D5B80A70}"/>
                    </a:ext>
                  </a:extLst>
                </p14:cNvPr>
                <p14:cNvContentPartPr/>
                <p14:nvPr/>
              </p14:nvContentPartPr>
              <p14:xfrm>
                <a:off x="10253599" y="5538598"/>
                <a:ext cx="185760" cy="173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DD0A4D3-8E90-4862-84D1-FD44D5B80A70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244599" y="5529598"/>
                  <a:ext cx="20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4A711C5-1A99-4D8F-A622-8A74D5FF8B1D}"/>
                    </a:ext>
                  </a:extLst>
                </p14:cNvPr>
                <p14:cNvContentPartPr/>
                <p14:nvPr/>
              </p14:nvContentPartPr>
              <p14:xfrm>
                <a:off x="10462399" y="5431678"/>
                <a:ext cx="89640" cy="259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4A711C5-1A99-4D8F-A622-8A74D5FF8B1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453759" y="5422678"/>
                  <a:ext cx="10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BE6772D-65BE-493C-90EF-7959603742A7}"/>
                    </a:ext>
                  </a:extLst>
                </p14:cNvPr>
                <p14:cNvContentPartPr/>
                <p14:nvPr/>
              </p14:nvContentPartPr>
              <p14:xfrm>
                <a:off x="10626919" y="5531398"/>
                <a:ext cx="160560" cy="176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BE6772D-65BE-493C-90EF-7959603742A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617919" y="5522398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593F5DD-2655-4C04-8D03-77B3ECA12C7D}"/>
                    </a:ext>
                  </a:extLst>
                </p14:cNvPr>
                <p14:cNvContentPartPr/>
                <p14:nvPr/>
              </p14:nvContentPartPr>
              <p14:xfrm>
                <a:off x="10792159" y="5276518"/>
                <a:ext cx="134640" cy="367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593F5DD-2655-4C04-8D03-77B3ECA12C7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783519" y="5267878"/>
                  <a:ext cx="152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3B5A144-8BBC-43A2-95C3-D49C2B55F3F9}"/>
                    </a:ext>
                  </a:extLst>
                </p14:cNvPr>
                <p14:cNvContentPartPr/>
                <p14:nvPr/>
              </p14:nvContentPartPr>
              <p14:xfrm>
                <a:off x="10896199" y="5474158"/>
                <a:ext cx="208440" cy="182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3B5A144-8BBC-43A2-95C3-D49C2B55F3F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887559" y="5465518"/>
                  <a:ext cx="226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06E608A-5C6C-453C-9802-4CD3B1D2A3F7}"/>
                    </a:ext>
                  </a:extLst>
                </p14:cNvPr>
                <p14:cNvContentPartPr/>
                <p14:nvPr/>
              </p14:nvContentPartPr>
              <p14:xfrm>
                <a:off x="10912039" y="5487838"/>
                <a:ext cx="117720" cy="1846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06E608A-5C6C-453C-9802-4CD3B1D2A3F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903399" y="5478838"/>
                  <a:ext cx="135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9EDA72-C706-4F3F-A9FE-D3BBD7386955}"/>
                    </a:ext>
                  </a:extLst>
                </p14:cNvPr>
                <p14:cNvContentPartPr/>
                <p14:nvPr/>
              </p14:nvContentPartPr>
              <p14:xfrm>
                <a:off x="8087839" y="6037558"/>
                <a:ext cx="208080" cy="153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9EDA72-C706-4F3F-A9FE-D3BBD738695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078839" y="6028558"/>
                  <a:ext cx="225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A91759C-F129-4B3D-890D-E22F9E880F0F}"/>
                    </a:ext>
                  </a:extLst>
                </p14:cNvPr>
                <p14:cNvContentPartPr/>
                <p14:nvPr/>
              </p14:nvContentPartPr>
              <p14:xfrm>
                <a:off x="8065159" y="6281998"/>
                <a:ext cx="92880" cy="213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A91759C-F129-4B3D-890D-E22F9E880F0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056519" y="6272998"/>
                  <a:ext cx="11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C8874A0-CA53-48DA-90BE-13AE0C8A7D79}"/>
                    </a:ext>
                  </a:extLst>
                </p14:cNvPr>
                <p14:cNvContentPartPr/>
                <p14:nvPr/>
              </p14:nvContentPartPr>
              <p14:xfrm>
                <a:off x="8248039" y="6306478"/>
                <a:ext cx="152640" cy="183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C8874A0-CA53-48DA-90BE-13AE0C8A7D7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239399" y="6297838"/>
                  <a:ext cx="17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4E670BC-B8D2-41CF-862C-646C3DEFF392}"/>
                    </a:ext>
                  </a:extLst>
                </p14:cNvPr>
                <p14:cNvContentPartPr/>
                <p14:nvPr/>
              </p14:nvContentPartPr>
              <p14:xfrm>
                <a:off x="8286919" y="6256798"/>
                <a:ext cx="136800" cy="200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4E670BC-B8D2-41CF-862C-646C3DEFF39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278279" y="6248158"/>
                  <a:ext cx="154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4E31052-7AB5-4C8B-91BF-56435DC93A48}"/>
                    </a:ext>
                  </a:extLst>
                </p14:cNvPr>
                <p14:cNvContentPartPr/>
                <p14:nvPr/>
              </p14:nvContentPartPr>
              <p14:xfrm>
                <a:off x="8515879" y="6372358"/>
                <a:ext cx="100440" cy="12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4E31052-7AB5-4C8B-91BF-56435DC93A4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507239" y="6363358"/>
                  <a:ext cx="118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AE26D4D-9EDC-49CE-828C-1072F49AF6E5}"/>
                    </a:ext>
                  </a:extLst>
                </p14:cNvPr>
                <p14:cNvContentPartPr/>
                <p14:nvPr/>
              </p14:nvContentPartPr>
              <p14:xfrm>
                <a:off x="8702719" y="6328438"/>
                <a:ext cx="235440" cy="152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AE26D4D-9EDC-49CE-828C-1072F49AF6E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693719" y="6319438"/>
                  <a:ext cx="253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FE8FFB5-E310-430B-A9C7-B78A2DE62CD5}"/>
                    </a:ext>
                  </a:extLst>
                </p14:cNvPr>
                <p14:cNvContentPartPr/>
                <p14:nvPr/>
              </p14:nvContentPartPr>
              <p14:xfrm>
                <a:off x="8964799" y="6403678"/>
                <a:ext cx="128880" cy="114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FE8FFB5-E310-430B-A9C7-B78A2DE62CD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956159" y="6394678"/>
                  <a:ext cx="146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CF4EBFB-C7C5-4A51-BB86-A98917EB4459}"/>
                    </a:ext>
                  </a:extLst>
                </p14:cNvPr>
                <p14:cNvContentPartPr/>
                <p14:nvPr/>
              </p14:nvContentPartPr>
              <p14:xfrm>
                <a:off x="8969479" y="6416278"/>
                <a:ext cx="74520" cy="93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CF4EBFB-C7C5-4A51-BB86-A98917EB445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960479" y="6407638"/>
                  <a:ext cx="92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36EED68-F195-44D7-8D4D-67E10FA47EB1}"/>
                    </a:ext>
                  </a:extLst>
                </p14:cNvPr>
                <p14:cNvContentPartPr/>
                <p14:nvPr/>
              </p14:nvContentPartPr>
              <p14:xfrm>
                <a:off x="9086479" y="6245278"/>
                <a:ext cx="154800" cy="282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36EED68-F195-44D7-8D4D-67E10FA47EB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077479" y="6236638"/>
                  <a:ext cx="172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C1AA024-D25E-4304-A843-5D3CB3D453F3}"/>
                    </a:ext>
                  </a:extLst>
                </p14:cNvPr>
                <p14:cNvContentPartPr/>
                <p14:nvPr/>
              </p14:nvContentPartPr>
              <p14:xfrm>
                <a:off x="9247039" y="6182638"/>
                <a:ext cx="125280" cy="101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C1AA024-D25E-4304-A843-5D3CB3D453F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238399" y="6173638"/>
                  <a:ext cx="142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421C532-5241-4624-9158-5F857B84F429}"/>
                    </a:ext>
                  </a:extLst>
                </p14:cNvPr>
                <p14:cNvContentPartPr/>
                <p14:nvPr/>
              </p14:nvContentPartPr>
              <p14:xfrm>
                <a:off x="9431719" y="6087238"/>
                <a:ext cx="242640" cy="397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421C532-5241-4624-9158-5F857B84F42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423079" y="6078598"/>
                  <a:ext cx="260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1F10848-7929-4F1A-BD1A-28432C4B04A7}"/>
                    </a:ext>
                  </a:extLst>
                </p14:cNvPr>
                <p14:cNvContentPartPr/>
                <p14:nvPr/>
              </p14:nvContentPartPr>
              <p14:xfrm>
                <a:off x="9410839" y="6347518"/>
                <a:ext cx="177840" cy="136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1F10848-7929-4F1A-BD1A-28432C4B04A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401839" y="6338878"/>
                  <a:ext cx="195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4773033-96A5-4436-BD60-0784552BDAB3}"/>
                    </a:ext>
                  </a:extLst>
                </p14:cNvPr>
                <p14:cNvContentPartPr/>
                <p14:nvPr/>
              </p14:nvContentPartPr>
              <p14:xfrm>
                <a:off x="9635479" y="6308638"/>
                <a:ext cx="54360" cy="132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4773033-96A5-4436-BD60-0784552BDAB3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626479" y="6299638"/>
                  <a:ext cx="7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3DAC250-BACC-40C2-8412-43EC735BFC07}"/>
                    </a:ext>
                  </a:extLst>
                </p14:cNvPr>
                <p14:cNvContentPartPr/>
                <p14:nvPr/>
              </p14:nvContentPartPr>
              <p14:xfrm>
                <a:off x="9743479" y="6331678"/>
                <a:ext cx="133560" cy="1170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3DAC250-BACC-40C2-8412-43EC735BFC07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34839" y="6322678"/>
                  <a:ext cx="151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818AD11-EBC2-4760-ADBF-FCB9E03A7362}"/>
                    </a:ext>
                  </a:extLst>
                </p14:cNvPr>
                <p14:cNvContentPartPr/>
                <p14:nvPr/>
              </p14:nvContentPartPr>
              <p14:xfrm>
                <a:off x="9703519" y="6315478"/>
                <a:ext cx="144000" cy="115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818AD11-EBC2-4760-ADBF-FCB9E03A736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694519" y="6306838"/>
                  <a:ext cx="161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E4A21AD-33C1-4928-B193-CB362379CA5B}"/>
                    </a:ext>
                  </a:extLst>
                </p14:cNvPr>
                <p14:cNvContentPartPr/>
                <p14:nvPr/>
              </p14:nvContentPartPr>
              <p14:xfrm>
                <a:off x="9893599" y="6191278"/>
                <a:ext cx="110160" cy="276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E4A21AD-33C1-4928-B193-CB362379CA5B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884599" y="6182278"/>
                  <a:ext cx="127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8B78636-50D1-47E7-A246-C0D3E6E78A7D}"/>
                    </a:ext>
                  </a:extLst>
                </p14:cNvPr>
                <p14:cNvContentPartPr/>
                <p14:nvPr/>
              </p14:nvContentPartPr>
              <p14:xfrm>
                <a:off x="10063519" y="6304678"/>
                <a:ext cx="161640" cy="155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8B78636-50D1-47E7-A246-C0D3E6E78A7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054879" y="6296038"/>
                  <a:ext cx="179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403BF80-E6C9-4AD1-ABAD-EB1378B53119}"/>
                    </a:ext>
                  </a:extLst>
                </p14:cNvPr>
                <p14:cNvContentPartPr/>
                <p14:nvPr/>
              </p14:nvContentPartPr>
              <p14:xfrm>
                <a:off x="10159639" y="6115318"/>
                <a:ext cx="131760" cy="306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403BF80-E6C9-4AD1-ABAD-EB1378B5311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150639" y="6106678"/>
                  <a:ext cx="149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E0E5BED-EB4C-43D8-842E-9305CD6F7237}"/>
                    </a:ext>
                  </a:extLst>
                </p14:cNvPr>
                <p14:cNvContentPartPr/>
                <p14:nvPr/>
              </p14:nvContentPartPr>
              <p14:xfrm>
                <a:off x="10317679" y="6271558"/>
                <a:ext cx="201600" cy="1490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E0E5BED-EB4C-43D8-842E-9305CD6F723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309039" y="6262918"/>
                  <a:ext cx="21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0594EE7-FE01-4F67-AFCA-9DEF83D4F088}"/>
                    </a:ext>
                  </a:extLst>
                </p14:cNvPr>
                <p14:cNvContentPartPr/>
                <p14:nvPr/>
              </p14:nvContentPartPr>
              <p14:xfrm>
                <a:off x="10294639" y="6266518"/>
                <a:ext cx="157320" cy="172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0594EE7-FE01-4F67-AFCA-9DEF83D4F08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285999" y="6257518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6A707673-B6AD-4B43-9CC1-784154740E40}"/>
              </a:ext>
            </a:extLst>
          </p:cNvPr>
          <p:cNvGrpSpPr/>
          <p:nvPr/>
        </p:nvGrpSpPr>
        <p:grpSpPr>
          <a:xfrm>
            <a:off x="10641679" y="5912638"/>
            <a:ext cx="1430640" cy="893160"/>
            <a:chOff x="10641679" y="5912638"/>
            <a:chExt cx="1430640" cy="89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37C8BEA-4BBE-4E06-B663-21F6017DD864}"/>
                    </a:ext>
                  </a:extLst>
                </p14:cNvPr>
                <p14:cNvContentPartPr/>
                <p14:nvPr/>
              </p14:nvContentPartPr>
              <p14:xfrm>
                <a:off x="10641679" y="6270838"/>
                <a:ext cx="101880" cy="22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37C8BEA-4BBE-4E06-B663-21F6017DD86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632679" y="6261838"/>
                  <a:ext cx="119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F550200-86C5-4ECE-8F58-7EFE4505F7B4}"/>
                    </a:ext>
                  </a:extLst>
                </p14:cNvPr>
                <p14:cNvContentPartPr/>
                <p14:nvPr/>
              </p14:nvContentPartPr>
              <p14:xfrm>
                <a:off x="10681279" y="6327718"/>
                <a:ext cx="92160" cy="28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F550200-86C5-4ECE-8F58-7EFE4505F7B4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672279" y="6318718"/>
                  <a:ext cx="10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14E4851-8D32-45A1-AD85-4C598550F395}"/>
                    </a:ext>
                  </a:extLst>
                </p14:cNvPr>
                <p14:cNvContentPartPr/>
                <p14:nvPr/>
              </p14:nvContentPartPr>
              <p14:xfrm>
                <a:off x="10829239" y="6108838"/>
                <a:ext cx="363960" cy="369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14E4851-8D32-45A1-AD85-4C598550F395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820239" y="6100198"/>
                  <a:ext cx="381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9A98B17-84F1-4643-AC2C-258B83DE7163}"/>
                    </a:ext>
                  </a:extLst>
                </p14:cNvPr>
                <p14:cNvContentPartPr/>
                <p14:nvPr/>
              </p14:nvContentPartPr>
              <p14:xfrm>
                <a:off x="10969999" y="6315118"/>
                <a:ext cx="68760" cy="29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9A98B17-84F1-4643-AC2C-258B83DE716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961359" y="6306118"/>
                  <a:ext cx="86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3B5477B-A28A-401E-B986-2EE371AC0E9F}"/>
                    </a:ext>
                  </a:extLst>
                </p14:cNvPr>
                <p14:cNvContentPartPr/>
                <p14:nvPr/>
              </p14:nvContentPartPr>
              <p14:xfrm>
                <a:off x="11092759" y="6240238"/>
                <a:ext cx="89640" cy="184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3B5477B-A28A-401E-B986-2EE371AC0E9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1083759" y="6231598"/>
                  <a:ext cx="10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A44E598-8814-4BE3-9360-D0C597875B6E}"/>
                    </a:ext>
                  </a:extLst>
                </p14:cNvPr>
                <p14:cNvContentPartPr/>
                <p14:nvPr/>
              </p14:nvContentPartPr>
              <p14:xfrm>
                <a:off x="11192119" y="6275878"/>
                <a:ext cx="124560" cy="129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A44E598-8814-4BE3-9360-D0C597875B6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183119" y="6267238"/>
                  <a:ext cx="14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0321AB8-271D-4859-8C86-F5F4A3D3D8C7}"/>
                    </a:ext>
                  </a:extLst>
                </p14:cNvPr>
                <p14:cNvContentPartPr/>
                <p14:nvPr/>
              </p14:nvContentPartPr>
              <p14:xfrm>
                <a:off x="11200399" y="6248158"/>
                <a:ext cx="104400" cy="141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0321AB8-271D-4859-8C86-F5F4A3D3D8C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191399" y="6239158"/>
                  <a:ext cx="122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8C9DF7B-A980-4E7B-A8CE-19C3EE286500}"/>
                    </a:ext>
                  </a:extLst>
                </p14:cNvPr>
                <p14:cNvContentPartPr/>
                <p14:nvPr/>
              </p14:nvContentPartPr>
              <p14:xfrm>
                <a:off x="11318479" y="6108478"/>
                <a:ext cx="124200" cy="99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8C9DF7B-A980-4E7B-A8CE-19C3EE286500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309479" y="6099478"/>
                  <a:ext cx="141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689970B-A9E5-4EC5-86EA-0A0EAC7ED43E}"/>
                    </a:ext>
                  </a:extLst>
                </p14:cNvPr>
                <p14:cNvContentPartPr/>
                <p14:nvPr/>
              </p14:nvContentPartPr>
              <p14:xfrm>
                <a:off x="11484799" y="5912638"/>
                <a:ext cx="181440" cy="3830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689970B-A9E5-4EC5-86EA-0A0EAC7ED43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475799" y="5903638"/>
                  <a:ext cx="199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824703D-6AF5-4F91-BA20-17BB05AB2D30}"/>
                    </a:ext>
                  </a:extLst>
                </p14:cNvPr>
                <p14:cNvContentPartPr/>
                <p14:nvPr/>
              </p14:nvContentPartPr>
              <p14:xfrm>
                <a:off x="10931119" y="6625078"/>
                <a:ext cx="138600" cy="388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824703D-6AF5-4F91-BA20-17BB05AB2D3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922479" y="6616078"/>
                  <a:ext cx="156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3C065CE-89F0-4DED-A8C6-2BDC78B093D9}"/>
                    </a:ext>
                  </a:extLst>
                </p14:cNvPr>
                <p14:cNvContentPartPr/>
                <p14:nvPr/>
              </p14:nvContentPartPr>
              <p14:xfrm>
                <a:off x="11178439" y="6473158"/>
                <a:ext cx="195840" cy="332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3C065CE-89F0-4DED-A8C6-2BDC78B093D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169799" y="6464158"/>
                  <a:ext cx="213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F9B1D83-91A1-4102-8273-C76A6CD82B5E}"/>
                    </a:ext>
                  </a:extLst>
                </p14:cNvPr>
                <p14:cNvContentPartPr/>
                <p14:nvPr/>
              </p14:nvContentPartPr>
              <p14:xfrm>
                <a:off x="11307319" y="6465598"/>
                <a:ext cx="284760" cy="307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F9B1D83-91A1-4102-8273-C76A6CD82B5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298679" y="6456598"/>
                  <a:ext cx="302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F8AB029-994F-494B-9CD7-DAA33FE35A65}"/>
                    </a:ext>
                  </a:extLst>
                </p14:cNvPr>
                <p14:cNvContentPartPr/>
                <p14:nvPr/>
              </p14:nvContentPartPr>
              <p14:xfrm>
                <a:off x="11378239" y="6606358"/>
                <a:ext cx="128520" cy="32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F8AB029-994F-494B-9CD7-DAA33FE35A6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369599" y="6597358"/>
                  <a:ext cx="146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562CA70-8B15-4C10-B3A0-ECDAF8258716}"/>
                    </a:ext>
                  </a:extLst>
                </p14:cNvPr>
                <p14:cNvContentPartPr/>
                <p14:nvPr/>
              </p14:nvContentPartPr>
              <p14:xfrm>
                <a:off x="11534119" y="6572518"/>
                <a:ext cx="76320" cy="137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562CA70-8B15-4C10-B3A0-ECDAF825871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525119" y="6563878"/>
                  <a:ext cx="93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1420667-3325-44CE-A7B5-8CC7D3683DA2}"/>
                    </a:ext>
                  </a:extLst>
                </p14:cNvPr>
                <p14:cNvContentPartPr/>
                <p14:nvPr/>
              </p14:nvContentPartPr>
              <p14:xfrm>
                <a:off x="11641039" y="6579718"/>
                <a:ext cx="104040" cy="135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1420667-3325-44CE-A7B5-8CC7D3683DA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632399" y="6570718"/>
                  <a:ext cx="121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C4B0B24-D56E-4D08-9CD9-443BBD06E797}"/>
                    </a:ext>
                  </a:extLst>
                </p14:cNvPr>
                <p14:cNvContentPartPr/>
                <p14:nvPr/>
              </p14:nvContentPartPr>
              <p14:xfrm>
                <a:off x="11620519" y="6581518"/>
                <a:ext cx="129960" cy="171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C4B0B24-D56E-4D08-9CD9-443BBD06E797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611879" y="6572878"/>
                  <a:ext cx="147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AD11315-A528-480B-B4FE-4307C50459BB}"/>
                    </a:ext>
                  </a:extLst>
                </p14:cNvPr>
                <p14:cNvContentPartPr/>
                <p14:nvPr/>
              </p14:nvContentPartPr>
              <p14:xfrm>
                <a:off x="11749759" y="6499078"/>
                <a:ext cx="71640" cy="244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AD11315-A528-480B-B4FE-4307C50459BB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740759" y="6490438"/>
                  <a:ext cx="89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08ACA25-E979-4F91-B25C-79197A90F8FC}"/>
                    </a:ext>
                  </a:extLst>
                </p14:cNvPr>
                <p14:cNvContentPartPr/>
                <p14:nvPr/>
              </p14:nvContentPartPr>
              <p14:xfrm>
                <a:off x="11797279" y="6431758"/>
                <a:ext cx="189000" cy="340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08ACA25-E979-4F91-B25C-79197A90F8F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788639" y="6422758"/>
                  <a:ext cx="206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CF30341-4173-4152-BFEB-5AC33CB185F8}"/>
                    </a:ext>
                  </a:extLst>
                </p14:cNvPr>
                <p14:cNvContentPartPr/>
                <p14:nvPr/>
              </p14:nvContentPartPr>
              <p14:xfrm>
                <a:off x="11963599" y="6305398"/>
                <a:ext cx="108720" cy="112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CF30341-4173-4152-BFEB-5AC33CB185F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954959" y="6296758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AEC0BD-18F1-4C48-A766-55EBB17FD66C}"/>
              </a:ext>
            </a:extLst>
          </p:cNvPr>
          <p:cNvGrpSpPr/>
          <p:nvPr/>
        </p:nvGrpSpPr>
        <p:grpSpPr>
          <a:xfrm>
            <a:off x="7733239" y="4021972"/>
            <a:ext cx="57960" cy="179640"/>
            <a:chOff x="7733239" y="4021972"/>
            <a:chExt cx="5796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37B089-B556-4CAD-B986-D51EFCCA5734}"/>
                    </a:ext>
                  </a:extLst>
                </p14:cNvPr>
                <p14:cNvContentPartPr/>
                <p14:nvPr/>
              </p14:nvContentPartPr>
              <p14:xfrm>
                <a:off x="7787599" y="4024132"/>
                <a:ext cx="3600" cy="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37B089-B556-4CAD-B986-D51EFCCA573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778599" y="4015132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6F819B-89AA-4D7A-9CFA-EB6091EE369B}"/>
                    </a:ext>
                  </a:extLst>
                </p14:cNvPr>
                <p14:cNvContentPartPr/>
                <p14:nvPr/>
              </p14:nvContentPartPr>
              <p14:xfrm>
                <a:off x="7733239" y="4021972"/>
                <a:ext cx="57600" cy="179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6F819B-89AA-4D7A-9CFA-EB6091EE369B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724599" y="4013332"/>
                  <a:ext cx="752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207E85B-4B51-44B9-B8BE-BC4B26E91120}"/>
              </a:ext>
            </a:extLst>
          </p:cNvPr>
          <p:cNvGrpSpPr/>
          <p:nvPr/>
        </p:nvGrpSpPr>
        <p:grpSpPr>
          <a:xfrm>
            <a:off x="11383639" y="2661172"/>
            <a:ext cx="410760" cy="429120"/>
            <a:chOff x="11383639" y="2661172"/>
            <a:chExt cx="4107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D6A2DB-E407-4B06-BD21-7EAC8BA25DB6}"/>
                    </a:ext>
                  </a:extLst>
                </p14:cNvPr>
                <p14:cNvContentPartPr/>
                <p14:nvPr/>
              </p14:nvContentPartPr>
              <p14:xfrm>
                <a:off x="11468959" y="2967892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D6A2DB-E407-4B06-BD21-7EAC8BA25DB6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459959" y="29588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8C4DBE-F3F4-4832-82C5-3D798DC5651E}"/>
                    </a:ext>
                  </a:extLst>
                </p14:cNvPr>
                <p14:cNvContentPartPr/>
                <p14:nvPr/>
              </p14:nvContentPartPr>
              <p14:xfrm>
                <a:off x="11383639" y="2884372"/>
                <a:ext cx="145440" cy="157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8C4DBE-F3F4-4832-82C5-3D798DC5651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1374999" y="2875372"/>
                  <a:ext cx="163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64F629-3E30-4493-97B7-09DEB75B7FDD}"/>
                    </a:ext>
                  </a:extLst>
                </p14:cNvPr>
                <p14:cNvContentPartPr/>
                <p14:nvPr/>
              </p14:nvContentPartPr>
              <p14:xfrm>
                <a:off x="11550319" y="2744692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64F629-3E30-4493-97B7-09DEB75B7FD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541679" y="27356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862170-2C21-433D-9874-9D96B1C100C6}"/>
                    </a:ext>
                  </a:extLst>
                </p14:cNvPr>
                <p14:cNvContentPartPr/>
                <p14:nvPr/>
              </p14:nvContentPartPr>
              <p14:xfrm>
                <a:off x="11493079" y="2661172"/>
                <a:ext cx="82080" cy="36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862170-2C21-433D-9874-9D96B1C100C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484439" y="2652172"/>
                  <a:ext cx="99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2B52E7-2988-432E-A6FF-CB42949AFCFB}"/>
                    </a:ext>
                  </a:extLst>
                </p14:cNvPr>
                <p14:cNvContentPartPr/>
                <p14:nvPr/>
              </p14:nvContentPartPr>
              <p14:xfrm>
                <a:off x="11615479" y="2866012"/>
                <a:ext cx="178920" cy="138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2B52E7-2988-432E-A6FF-CB42949AFCF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606839" y="2857012"/>
                  <a:ext cx="196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0963FAE-968E-4E8D-99FF-2668DCA0E0B8}"/>
                    </a:ext>
                  </a:extLst>
                </p14:cNvPr>
                <p14:cNvContentPartPr/>
                <p14:nvPr/>
              </p14:nvContentPartPr>
              <p14:xfrm>
                <a:off x="11733559" y="2871412"/>
                <a:ext cx="4680" cy="3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0963FAE-968E-4E8D-99FF-2668DCA0E0B8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724559" y="2862772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BCD9DBD-20CF-4238-A72A-DEC6B2AC8038}"/>
                    </a:ext>
                  </a:extLst>
                </p14:cNvPr>
                <p14:cNvContentPartPr/>
                <p14:nvPr/>
              </p14:nvContentPartPr>
              <p14:xfrm>
                <a:off x="11570839" y="2839012"/>
                <a:ext cx="190080" cy="251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BCD9DBD-20CF-4238-A72A-DEC6B2AC8038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561839" y="2830372"/>
                  <a:ext cx="2077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46F5EE1-CEF0-4D8C-820C-4AE90ED901D5}"/>
                  </a:ext>
                </a:extLst>
              </p14:cNvPr>
              <p14:cNvContentPartPr/>
              <p14:nvPr/>
            </p14:nvContentPartPr>
            <p14:xfrm>
              <a:off x="9879919" y="469852"/>
              <a:ext cx="390600" cy="5601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46F5EE1-CEF0-4D8C-820C-4AE90ED901D5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9871279" y="460852"/>
                <a:ext cx="408240" cy="57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41A1374-62C7-4BF4-BE52-D767F5708949}"/>
              </a:ext>
            </a:extLst>
          </p:cNvPr>
          <p:cNvGrpSpPr/>
          <p:nvPr/>
        </p:nvGrpSpPr>
        <p:grpSpPr>
          <a:xfrm>
            <a:off x="10183759" y="574252"/>
            <a:ext cx="752400" cy="1018800"/>
            <a:chOff x="10183759" y="574252"/>
            <a:chExt cx="752400" cy="10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8759F4-CF54-4290-A321-6688EB529831}"/>
                    </a:ext>
                  </a:extLst>
                </p14:cNvPr>
                <p14:cNvContentPartPr/>
                <p14:nvPr/>
              </p14:nvContentPartPr>
              <p14:xfrm>
                <a:off x="10183759" y="1279852"/>
                <a:ext cx="209520" cy="282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8759F4-CF54-4290-A321-6688EB52983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174759" y="1270852"/>
                  <a:ext cx="227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85DE38E-0F31-48E8-A1A5-EDD083878220}"/>
                    </a:ext>
                  </a:extLst>
                </p14:cNvPr>
                <p14:cNvContentPartPr/>
                <p14:nvPr/>
              </p14:nvContentPartPr>
              <p14:xfrm>
                <a:off x="10516039" y="897532"/>
                <a:ext cx="18360" cy="6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85DE38E-0F31-48E8-A1A5-EDD083878220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507039" y="888892"/>
                  <a:ext cx="36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F13B16-4459-47C7-BD62-32DB46A39C85}"/>
                    </a:ext>
                  </a:extLst>
                </p14:cNvPr>
                <p14:cNvContentPartPr/>
                <p14:nvPr/>
              </p14:nvContentPartPr>
              <p14:xfrm>
                <a:off x="10402999" y="898252"/>
                <a:ext cx="76320" cy="694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F13B16-4459-47C7-BD62-32DB46A39C8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394359" y="889612"/>
                  <a:ext cx="939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2AAAD22-CCA7-4FC3-A420-732365A75BD7}"/>
                    </a:ext>
                  </a:extLst>
                </p14:cNvPr>
                <p14:cNvContentPartPr/>
                <p14:nvPr/>
              </p14:nvContentPartPr>
              <p14:xfrm>
                <a:off x="10487239" y="913732"/>
                <a:ext cx="230760" cy="321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2AAAD22-CCA7-4FC3-A420-732365A75BD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0478599" y="904732"/>
                  <a:ext cx="248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88776BB-4975-4E5D-9DB5-9DB74FD92FE6}"/>
                    </a:ext>
                  </a:extLst>
                </p14:cNvPr>
                <p14:cNvContentPartPr/>
                <p14:nvPr/>
              </p14:nvContentPartPr>
              <p14:xfrm>
                <a:off x="10649959" y="735532"/>
                <a:ext cx="163800" cy="164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88776BB-4975-4E5D-9DB5-9DB74FD92FE6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0640959" y="726892"/>
                  <a:ext cx="181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0E5C331-A2E0-4650-B4EC-BDB92D1FE7AC}"/>
                    </a:ext>
                  </a:extLst>
                </p14:cNvPr>
                <p14:cNvContentPartPr/>
                <p14:nvPr/>
              </p14:nvContentPartPr>
              <p14:xfrm>
                <a:off x="10771999" y="574252"/>
                <a:ext cx="164160" cy="427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0E5C331-A2E0-4650-B4EC-BDB92D1FE7A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0763359" y="565252"/>
                  <a:ext cx="18180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ACF65F0-ACAB-4347-987C-55A4CCC18D15}"/>
                  </a:ext>
                </a:extLst>
              </p14:cNvPr>
              <p14:cNvContentPartPr/>
              <p14:nvPr/>
            </p14:nvContentPartPr>
            <p14:xfrm>
              <a:off x="1886119" y="6618292"/>
              <a:ext cx="360" cy="3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ACF65F0-ACAB-4347-987C-55A4CCC18D15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1877479" y="66096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658C80E7-89EA-49A9-8C99-C5A8298ECC6A}"/>
                  </a:ext>
                </a:extLst>
              </p14:cNvPr>
              <p14:cNvContentPartPr/>
              <p14:nvPr/>
            </p14:nvContentPartPr>
            <p14:xfrm>
              <a:off x="1831399" y="6586612"/>
              <a:ext cx="3713040" cy="1202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658C80E7-89EA-49A9-8C99-C5A8298ECC6A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1822399" y="6577612"/>
                <a:ext cx="373068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FBC53CE-31D0-4D23-A802-901A9B1FB879}"/>
              </a:ext>
            </a:extLst>
          </p:cNvPr>
          <p:cNvGrpSpPr/>
          <p:nvPr/>
        </p:nvGrpSpPr>
        <p:grpSpPr>
          <a:xfrm>
            <a:off x="11611519" y="5267572"/>
            <a:ext cx="252360" cy="582840"/>
            <a:chOff x="11611519" y="5267572"/>
            <a:chExt cx="25236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604B50-AA10-404A-AAB4-74C62CD6F325}"/>
                    </a:ext>
                  </a:extLst>
                </p14:cNvPr>
                <p14:cNvContentPartPr/>
                <p14:nvPr/>
              </p14:nvContentPartPr>
              <p14:xfrm>
                <a:off x="11860999" y="5287372"/>
                <a:ext cx="360" cy="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604B50-AA10-404A-AAB4-74C62CD6F32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852359" y="52787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4D051BA-3CF1-4B55-8905-52607F3C8C66}"/>
                    </a:ext>
                  </a:extLst>
                </p14:cNvPr>
                <p14:cNvContentPartPr/>
                <p14:nvPr/>
              </p14:nvContentPartPr>
              <p14:xfrm>
                <a:off x="11611519" y="5267572"/>
                <a:ext cx="252360" cy="582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4D051BA-3CF1-4B55-8905-52607F3C8C66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1602879" y="5258572"/>
                  <a:ext cx="270000" cy="60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34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791F4B-A908-4D63-BE62-107E85B0379E}"/>
              </a:ext>
            </a:extLst>
          </p:cNvPr>
          <p:cNvGrpSpPr/>
          <p:nvPr/>
        </p:nvGrpSpPr>
        <p:grpSpPr>
          <a:xfrm>
            <a:off x="204559" y="136438"/>
            <a:ext cx="1200600" cy="632520"/>
            <a:chOff x="204559" y="136438"/>
            <a:chExt cx="120060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739AE81-6DCD-4127-90FB-B43083B9B8B0}"/>
                    </a:ext>
                  </a:extLst>
                </p14:cNvPr>
                <p14:cNvContentPartPr/>
                <p14:nvPr/>
              </p14:nvContentPartPr>
              <p14:xfrm>
                <a:off x="494719" y="443518"/>
                <a:ext cx="132840" cy="216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739AE81-6DCD-4127-90FB-B43083B9B8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079" y="434878"/>
                  <a:ext cx="150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87AEF4-72C1-4D14-B81A-D2513EC224CA}"/>
                    </a:ext>
                  </a:extLst>
                </p14:cNvPr>
                <p14:cNvContentPartPr/>
                <p14:nvPr/>
              </p14:nvContentPartPr>
              <p14:xfrm>
                <a:off x="231919" y="663838"/>
                <a:ext cx="563400" cy="78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87AEF4-72C1-4D14-B81A-D2513EC224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919" y="654838"/>
                  <a:ext cx="581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5DB098-98C1-4C42-87A8-503464D7C7A5}"/>
                    </a:ext>
                  </a:extLst>
                </p14:cNvPr>
                <p14:cNvContentPartPr/>
                <p14:nvPr/>
              </p14:nvContentPartPr>
              <p14:xfrm>
                <a:off x="204559" y="426598"/>
                <a:ext cx="719280" cy="14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5DB098-98C1-4C42-87A8-503464D7C7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559" y="417598"/>
                  <a:ext cx="736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31BE23-962C-4D32-92C0-715E6033E155}"/>
                    </a:ext>
                  </a:extLst>
                </p14:cNvPr>
                <p14:cNvContentPartPr/>
                <p14:nvPr/>
              </p14:nvContentPartPr>
              <p14:xfrm>
                <a:off x="1021759" y="136438"/>
                <a:ext cx="383400" cy="63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31BE23-962C-4D32-92C0-715E6033E1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2759" y="127438"/>
                  <a:ext cx="4010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987D30-F873-40F0-B83B-3B1B4108D824}"/>
                    </a:ext>
                  </a:extLst>
                </p14:cNvPr>
                <p14:cNvContentPartPr/>
                <p14:nvPr/>
              </p14:nvContentPartPr>
              <p14:xfrm>
                <a:off x="1019599" y="550078"/>
                <a:ext cx="255600" cy="7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987D30-F873-40F0-B83B-3B1B4108D8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0599" y="541438"/>
                  <a:ext cx="2732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84EA7B-96E5-4851-A7DD-9322F44F92CC}"/>
              </a:ext>
            </a:extLst>
          </p:cNvPr>
          <p:cNvGrpSpPr/>
          <p:nvPr/>
        </p:nvGrpSpPr>
        <p:grpSpPr>
          <a:xfrm>
            <a:off x="1955959" y="205558"/>
            <a:ext cx="412200" cy="464400"/>
            <a:chOff x="1955959" y="205558"/>
            <a:chExt cx="4122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52C7C7-71CB-4255-AB46-2B3E1D754EF6}"/>
                    </a:ext>
                  </a:extLst>
                </p14:cNvPr>
                <p14:cNvContentPartPr/>
                <p14:nvPr/>
              </p14:nvContentPartPr>
              <p14:xfrm>
                <a:off x="2044519" y="295198"/>
                <a:ext cx="208800" cy="37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52C7C7-71CB-4255-AB46-2B3E1D754E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5519" y="286198"/>
                  <a:ext cx="226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219F59-6772-4488-85BB-C7E7C66637BA}"/>
                    </a:ext>
                  </a:extLst>
                </p14:cNvPr>
                <p14:cNvContentPartPr/>
                <p14:nvPr/>
              </p14:nvContentPartPr>
              <p14:xfrm>
                <a:off x="1955959" y="205558"/>
                <a:ext cx="412200" cy="42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219F59-6772-4488-85BB-C7E7C66637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7319" y="196918"/>
                  <a:ext cx="42984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1219BE-6678-4341-8720-9B1C7A86775A}"/>
              </a:ext>
            </a:extLst>
          </p:cNvPr>
          <p:cNvGrpSpPr/>
          <p:nvPr/>
        </p:nvGrpSpPr>
        <p:grpSpPr>
          <a:xfrm>
            <a:off x="2801599" y="408238"/>
            <a:ext cx="319320" cy="225360"/>
            <a:chOff x="2801599" y="408238"/>
            <a:chExt cx="31932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7F3B38-CEC2-4086-B820-D69A5073F388}"/>
                    </a:ext>
                  </a:extLst>
                </p14:cNvPr>
                <p14:cNvContentPartPr/>
                <p14:nvPr/>
              </p14:nvContentPartPr>
              <p14:xfrm>
                <a:off x="2801599" y="471598"/>
                <a:ext cx="68040" cy="14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7F3B38-CEC2-4086-B820-D69A5073F3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2599" y="462958"/>
                  <a:ext cx="85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B27B10-EF58-46B9-A3FC-883A5393E313}"/>
                    </a:ext>
                  </a:extLst>
                </p14:cNvPr>
                <p14:cNvContentPartPr/>
                <p14:nvPr/>
              </p14:nvContentPartPr>
              <p14:xfrm>
                <a:off x="2941639" y="408238"/>
                <a:ext cx="17928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B27B10-EF58-46B9-A3FC-883A5393E3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2999" y="399238"/>
                  <a:ext cx="1969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E81B8E-56F9-4DD0-BE62-D76FC6F3639F}"/>
                  </a:ext>
                </a:extLst>
              </p14:cNvPr>
              <p14:cNvContentPartPr/>
              <p14:nvPr/>
            </p14:nvContentPartPr>
            <p14:xfrm>
              <a:off x="3623479" y="434158"/>
              <a:ext cx="210960" cy="183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E81B8E-56F9-4DD0-BE62-D76FC6F363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4839" y="425518"/>
                <a:ext cx="22860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6C479-C546-4724-8743-0A8F48DA449D}"/>
              </a:ext>
            </a:extLst>
          </p:cNvPr>
          <p:cNvGrpSpPr/>
          <p:nvPr/>
        </p:nvGrpSpPr>
        <p:grpSpPr>
          <a:xfrm>
            <a:off x="4242679" y="205918"/>
            <a:ext cx="1619280" cy="414360"/>
            <a:chOff x="4242679" y="205918"/>
            <a:chExt cx="16192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5274DD-D028-4AE2-A62D-1EBC4AB748C6}"/>
                    </a:ext>
                  </a:extLst>
                </p14:cNvPr>
                <p14:cNvContentPartPr/>
                <p14:nvPr/>
              </p14:nvContentPartPr>
              <p14:xfrm>
                <a:off x="4242679" y="373678"/>
                <a:ext cx="285480" cy="23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5274DD-D028-4AE2-A62D-1EBC4AB74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4039" y="365038"/>
                  <a:ext cx="303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63B7C6-DF97-4676-8CE7-3968B2799AE7}"/>
                    </a:ext>
                  </a:extLst>
                </p14:cNvPr>
                <p14:cNvContentPartPr/>
                <p14:nvPr/>
              </p14:nvContentPartPr>
              <p14:xfrm>
                <a:off x="4488919" y="425518"/>
                <a:ext cx="187560" cy="14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63B7C6-DF97-4676-8CE7-3968B2799A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9919" y="416518"/>
                  <a:ext cx="205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256757-C55C-4DCF-80C4-CF040A032299}"/>
                    </a:ext>
                  </a:extLst>
                </p14:cNvPr>
                <p14:cNvContentPartPr/>
                <p14:nvPr/>
              </p14:nvContentPartPr>
              <p14:xfrm>
                <a:off x="4746679" y="441358"/>
                <a:ext cx="216000" cy="118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256757-C55C-4DCF-80C4-CF040A0322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37679" y="432358"/>
                  <a:ext cx="233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D7051D-55C6-4096-94BD-626773198A19}"/>
                    </a:ext>
                  </a:extLst>
                </p14:cNvPr>
                <p14:cNvContentPartPr/>
                <p14:nvPr/>
              </p14:nvContentPartPr>
              <p14:xfrm>
                <a:off x="4979239" y="399238"/>
                <a:ext cx="281520" cy="21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D7051D-55C6-4096-94BD-626773198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70599" y="390238"/>
                  <a:ext cx="299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E3637F-0114-4E21-AF28-39CF73EA8E47}"/>
                    </a:ext>
                  </a:extLst>
                </p14:cNvPr>
                <p14:cNvContentPartPr/>
                <p14:nvPr/>
              </p14:nvContentPartPr>
              <p14:xfrm>
                <a:off x="5097319" y="205918"/>
                <a:ext cx="315000" cy="40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E3637F-0114-4E21-AF28-39CF73EA8E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679" y="197278"/>
                  <a:ext cx="3326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230747-C541-44F4-81DC-E55C14AF6B36}"/>
                    </a:ext>
                  </a:extLst>
                </p14:cNvPr>
                <p14:cNvContentPartPr/>
                <p14:nvPr/>
              </p14:nvContentPartPr>
              <p14:xfrm>
                <a:off x="5267959" y="480598"/>
                <a:ext cx="168480" cy="13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230747-C541-44F4-81DC-E55C14AF6B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9319" y="471958"/>
                  <a:ext cx="186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7DF44B-546B-471D-B256-15C6A5B188DF}"/>
                    </a:ext>
                  </a:extLst>
                </p14:cNvPr>
                <p14:cNvContentPartPr/>
                <p14:nvPr/>
              </p14:nvContentPartPr>
              <p14:xfrm>
                <a:off x="5498719" y="475198"/>
                <a:ext cx="363240" cy="14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7DF44B-546B-471D-B256-15C6A5B188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89719" y="466198"/>
                  <a:ext cx="3808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99989C-13DB-4BEA-A503-44E8A34718A6}"/>
              </a:ext>
            </a:extLst>
          </p:cNvPr>
          <p:cNvGrpSpPr/>
          <p:nvPr/>
        </p:nvGrpSpPr>
        <p:grpSpPr>
          <a:xfrm>
            <a:off x="6244639" y="125998"/>
            <a:ext cx="1847520" cy="506880"/>
            <a:chOff x="6244639" y="125998"/>
            <a:chExt cx="18475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435A2C-EFCB-4EC8-9E62-07327E398FD4}"/>
                    </a:ext>
                  </a:extLst>
                </p14:cNvPr>
                <p14:cNvContentPartPr/>
                <p14:nvPr/>
              </p14:nvContentPartPr>
              <p14:xfrm>
                <a:off x="6244639" y="340558"/>
                <a:ext cx="322920" cy="265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435A2C-EFCB-4EC8-9E62-07327E398F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35999" y="331918"/>
                  <a:ext cx="340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A49DF7-630D-4EFB-8969-113CCF725F3E}"/>
                    </a:ext>
                  </a:extLst>
                </p14:cNvPr>
                <p14:cNvContentPartPr/>
                <p14:nvPr/>
              </p14:nvContentPartPr>
              <p14:xfrm>
                <a:off x="6480799" y="439918"/>
                <a:ext cx="138600" cy="150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A49DF7-630D-4EFB-8969-113CCF725F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2159" y="430918"/>
                  <a:ext cx="156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AF9923-9D0C-4273-BDBE-26FB52B16D89}"/>
                    </a:ext>
                  </a:extLst>
                </p14:cNvPr>
                <p14:cNvContentPartPr/>
                <p14:nvPr/>
              </p14:nvContentPartPr>
              <p14:xfrm>
                <a:off x="6744319" y="434158"/>
                <a:ext cx="146520" cy="18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AF9923-9D0C-4273-BDBE-26FB52B16D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35319" y="425158"/>
                  <a:ext cx="164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72ABB4-6F3B-4A41-9958-CE036CFB8DDB}"/>
                    </a:ext>
                  </a:extLst>
                </p14:cNvPr>
                <p14:cNvContentPartPr/>
                <p14:nvPr/>
              </p14:nvContentPartPr>
              <p14:xfrm>
                <a:off x="6924679" y="340918"/>
                <a:ext cx="22176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72ABB4-6F3B-4A41-9958-CE036CFB8D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5679" y="332278"/>
                  <a:ext cx="239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09E50B-B0DC-432F-9AD2-F0D4B02DB382}"/>
                    </a:ext>
                  </a:extLst>
                </p14:cNvPr>
                <p14:cNvContentPartPr/>
                <p14:nvPr/>
              </p14:nvContentPartPr>
              <p14:xfrm>
                <a:off x="7099279" y="443158"/>
                <a:ext cx="14580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09E50B-B0DC-432F-9AD2-F0D4B02DB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90639" y="434518"/>
                  <a:ext cx="163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75E851-34F2-475B-87FB-6A5E392C751D}"/>
                    </a:ext>
                  </a:extLst>
                </p14:cNvPr>
                <p14:cNvContentPartPr/>
                <p14:nvPr/>
              </p14:nvContentPartPr>
              <p14:xfrm>
                <a:off x="7362079" y="125998"/>
                <a:ext cx="344160" cy="50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75E851-34F2-475B-87FB-6A5E392C75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3439" y="117358"/>
                  <a:ext cx="361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EECDAC-271A-4A2A-8DCD-AB7A5A7C4AC5}"/>
                    </a:ext>
                  </a:extLst>
                </p14:cNvPr>
                <p14:cNvContentPartPr/>
                <p14:nvPr/>
              </p14:nvContentPartPr>
              <p14:xfrm>
                <a:off x="7701199" y="146518"/>
                <a:ext cx="265320" cy="43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EECDAC-271A-4A2A-8DCD-AB7A5A7C4A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2559" y="137518"/>
                  <a:ext cx="2829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9391F0-9EEC-48A6-88D9-D8956856C9BF}"/>
                    </a:ext>
                  </a:extLst>
                </p14:cNvPr>
                <p14:cNvContentPartPr/>
                <p14:nvPr/>
              </p14:nvContentPartPr>
              <p14:xfrm>
                <a:off x="7869319" y="385558"/>
                <a:ext cx="222840" cy="22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9391F0-9EEC-48A6-88D9-D8956856C9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60319" y="376558"/>
                  <a:ext cx="2404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40EF5B-C0FA-402B-BBE2-C1FACD294471}"/>
              </a:ext>
            </a:extLst>
          </p:cNvPr>
          <p:cNvGrpSpPr/>
          <p:nvPr/>
        </p:nvGrpSpPr>
        <p:grpSpPr>
          <a:xfrm>
            <a:off x="8502559" y="191878"/>
            <a:ext cx="1327320" cy="430560"/>
            <a:chOff x="8502559" y="191878"/>
            <a:chExt cx="132732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7C6100-0C4E-4FA7-BCE2-F76F3DD50100}"/>
                    </a:ext>
                  </a:extLst>
                </p14:cNvPr>
                <p14:cNvContentPartPr/>
                <p14:nvPr/>
              </p14:nvContentPartPr>
              <p14:xfrm>
                <a:off x="8502559" y="195118"/>
                <a:ext cx="273240" cy="34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7C6100-0C4E-4FA7-BCE2-F76F3DD501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3559" y="186118"/>
                  <a:ext cx="290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87B39F-9334-4215-A417-B9B87630A726}"/>
                    </a:ext>
                  </a:extLst>
                </p14:cNvPr>
                <p14:cNvContentPartPr/>
                <p14:nvPr/>
              </p14:nvContentPartPr>
              <p14:xfrm>
                <a:off x="8783719" y="315718"/>
                <a:ext cx="207000" cy="213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87B39F-9334-4215-A417-B9B87630A7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75079" y="307078"/>
                  <a:ext cx="224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3F25622-E998-45DC-BCC7-C39F34D2B3C5}"/>
                    </a:ext>
                  </a:extLst>
                </p14:cNvPr>
                <p14:cNvContentPartPr/>
                <p14:nvPr/>
              </p14:nvContentPartPr>
              <p14:xfrm>
                <a:off x="9014119" y="480598"/>
                <a:ext cx="2952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3F25622-E998-45DC-BCC7-C39F34D2B3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05119" y="471958"/>
                  <a:ext cx="47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3B68E7-CF89-41EE-A786-871F2431B510}"/>
                    </a:ext>
                  </a:extLst>
                </p14:cNvPr>
                <p14:cNvContentPartPr/>
                <p14:nvPr/>
              </p14:nvContentPartPr>
              <p14:xfrm>
                <a:off x="9194479" y="367198"/>
                <a:ext cx="212760" cy="160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3B68E7-CF89-41EE-A786-871F2431B5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5839" y="358198"/>
                  <a:ext cx="230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5B633C-A7D1-42F4-8308-6C28268236DC}"/>
                    </a:ext>
                  </a:extLst>
                </p14:cNvPr>
                <p14:cNvContentPartPr/>
                <p14:nvPr/>
              </p14:nvContentPartPr>
              <p14:xfrm>
                <a:off x="9503719" y="502198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5B633C-A7D1-42F4-8308-6C28268236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95079" y="493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FF3283-804B-4B71-BB82-B27063A34499}"/>
                    </a:ext>
                  </a:extLst>
                </p14:cNvPr>
                <p14:cNvContentPartPr/>
                <p14:nvPr/>
              </p14:nvContentPartPr>
              <p14:xfrm>
                <a:off x="9635839" y="191878"/>
                <a:ext cx="194040" cy="430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FF3283-804B-4B71-BB82-B27063A344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26839" y="182878"/>
                  <a:ext cx="21168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1DFD411-226D-45C9-A8E2-3AE8CFD11DC9}"/>
              </a:ext>
            </a:extLst>
          </p:cNvPr>
          <p:cNvGrpSpPr/>
          <p:nvPr/>
        </p:nvGrpSpPr>
        <p:grpSpPr>
          <a:xfrm>
            <a:off x="448279" y="953998"/>
            <a:ext cx="974160" cy="442800"/>
            <a:chOff x="448279" y="953998"/>
            <a:chExt cx="97416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BD7DAE-9D67-4574-9794-3977CB8280BB}"/>
                    </a:ext>
                  </a:extLst>
                </p14:cNvPr>
                <p14:cNvContentPartPr/>
                <p14:nvPr/>
              </p14:nvContentPartPr>
              <p14:xfrm>
                <a:off x="448279" y="1149838"/>
                <a:ext cx="240120" cy="24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BD7DAE-9D67-4574-9794-3977CB8280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639" y="1140838"/>
                  <a:ext cx="257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5E5352-ACD2-4B91-B1F8-4786356830B3}"/>
                    </a:ext>
                  </a:extLst>
                </p14:cNvPr>
                <p14:cNvContentPartPr/>
                <p14:nvPr/>
              </p14:nvContentPartPr>
              <p14:xfrm>
                <a:off x="736639" y="1229038"/>
                <a:ext cx="235080" cy="14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5E5352-ACD2-4B91-B1F8-4786356830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7639" y="1220038"/>
                  <a:ext cx="252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684CCA-74B3-42C0-B27F-8652998FE5BD}"/>
                    </a:ext>
                  </a:extLst>
                </p14:cNvPr>
                <p14:cNvContentPartPr/>
                <p14:nvPr/>
              </p14:nvContentPartPr>
              <p14:xfrm>
                <a:off x="991519" y="1172518"/>
                <a:ext cx="254520" cy="224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684CCA-74B3-42C0-B27F-8652998FE5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879" y="1163878"/>
                  <a:ext cx="272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2D6361-EF27-4731-85DA-FBCCC84F92A0}"/>
                    </a:ext>
                  </a:extLst>
                </p14:cNvPr>
                <p14:cNvContentPartPr/>
                <p14:nvPr/>
              </p14:nvContentPartPr>
              <p14:xfrm>
                <a:off x="1225519" y="953998"/>
                <a:ext cx="196920" cy="340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2D6361-EF27-4731-85DA-FBCCC84F92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6519" y="944998"/>
                  <a:ext cx="21456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F87CC0A-9B03-47AB-8FC4-2AD41D60A469}"/>
                  </a:ext>
                </a:extLst>
              </p14:cNvPr>
              <p14:cNvContentPartPr/>
              <p14:nvPr/>
            </p14:nvContentPartPr>
            <p14:xfrm>
              <a:off x="1892959" y="1076398"/>
              <a:ext cx="233280" cy="284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F87CC0A-9B03-47AB-8FC4-2AD41D60A46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83959" y="1067398"/>
                <a:ext cx="25092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87B5A89-7FC9-42EA-8826-74A950E9A449}"/>
              </a:ext>
            </a:extLst>
          </p:cNvPr>
          <p:cNvGrpSpPr/>
          <p:nvPr/>
        </p:nvGrpSpPr>
        <p:grpSpPr>
          <a:xfrm>
            <a:off x="2598559" y="966598"/>
            <a:ext cx="768960" cy="362880"/>
            <a:chOff x="2598559" y="966598"/>
            <a:chExt cx="76896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D1CE5A-AEA5-41DF-9011-FA5F0C9FD6DC}"/>
                    </a:ext>
                  </a:extLst>
                </p14:cNvPr>
                <p14:cNvContentPartPr/>
                <p14:nvPr/>
              </p14:nvContentPartPr>
              <p14:xfrm>
                <a:off x="2598559" y="1134358"/>
                <a:ext cx="169560" cy="19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D1CE5A-AEA5-41DF-9011-FA5F0C9FD6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89559" y="1125718"/>
                  <a:ext cx="187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B6DB99-0E74-4C58-847D-23C9534166A6}"/>
                    </a:ext>
                  </a:extLst>
                </p14:cNvPr>
                <p14:cNvContentPartPr/>
                <p14:nvPr/>
              </p14:nvContentPartPr>
              <p14:xfrm>
                <a:off x="2822839" y="1184398"/>
                <a:ext cx="130680" cy="11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B6DB99-0E74-4C58-847D-23C9534166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3839" y="1175758"/>
                  <a:ext cx="14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22EECA-7D99-40BB-83DC-8D3285D1E2CB}"/>
                    </a:ext>
                  </a:extLst>
                </p14:cNvPr>
                <p14:cNvContentPartPr/>
                <p14:nvPr/>
              </p14:nvContentPartPr>
              <p14:xfrm>
                <a:off x="3048199" y="1127158"/>
                <a:ext cx="207720" cy="18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22EECA-7D99-40BB-83DC-8D3285D1E2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39559" y="1118158"/>
                  <a:ext cx="22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EEF0AE-0FBF-4E89-A525-DD912A63B788}"/>
                    </a:ext>
                  </a:extLst>
                </p14:cNvPr>
                <p14:cNvContentPartPr/>
                <p14:nvPr/>
              </p14:nvContentPartPr>
              <p14:xfrm>
                <a:off x="3185359" y="966598"/>
                <a:ext cx="182160" cy="356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EEF0AE-0FBF-4E89-A525-DD912A63B7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6719" y="957958"/>
                  <a:ext cx="199800" cy="3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23ACE99-86E5-40D1-A162-5E0DFA326C10}"/>
                  </a:ext>
                </a:extLst>
              </p14:cNvPr>
              <p14:cNvContentPartPr/>
              <p14:nvPr/>
            </p14:nvContentPartPr>
            <p14:xfrm>
              <a:off x="3682519" y="881998"/>
              <a:ext cx="268200" cy="415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23ACE99-86E5-40D1-A162-5E0DFA326C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73879" y="872998"/>
                <a:ext cx="285840" cy="43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1DD7FF5-FA74-45F5-96B0-4E73A082E51E}"/>
              </a:ext>
            </a:extLst>
          </p:cNvPr>
          <p:cNvGrpSpPr/>
          <p:nvPr/>
        </p:nvGrpSpPr>
        <p:grpSpPr>
          <a:xfrm>
            <a:off x="4528159" y="1034278"/>
            <a:ext cx="648720" cy="223920"/>
            <a:chOff x="4528159" y="1034278"/>
            <a:chExt cx="64872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B6ECFA-3B7E-48BC-87B4-FB6929F76623}"/>
                    </a:ext>
                  </a:extLst>
                </p14:cNvPr>
                <p14:cNvContentPartPr/>
                <p14:nvPr/>
              </p14:nvContentPartPr>
              <p14:xfrm>
                <a:off x="4528159" y="1038598"/>
                <a:ext cx="203400" cy="203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B6ECFA-3B7E-48BC-87B4-FB6929F766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9159" y="1029598"/>
                  <a:ext cx="22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1594A3-57A1-4860-8C58-C8E19733E985}"/>
                    </a:ext>
                  </a:extLst>
                </p14:cNvPr>
                <p14:cNvContentPartPr/>
                <p14:nvPr/>
              </p14:nvContentPartPr>
              <p14:xfrm>
                <a:off x="4760359" y="1076398"/>
                <a:ext cx="193320" cy="181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1594A3-57A1-4860-8C58-C8E19733E9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1359" y="1067398"/>
                  <a:ext cx="210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4D44A1-8E72-4475-BC73-20C29F493CDC}"/>
                    </a:ext>
                  </a:extLst>
                </p14:cNvPr>
                <p14:cNvContentPartPr/>
                <p14:nvPr/>
              </p14:nvContentPartPr>
              <p14:xfrm>
                <a:off x="4972399" y="1034278"/>
                <a:ext cx="204480" cy="19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4D44A1-8E72-4475-BC73-20C29F493C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3399" y="1025638"/>
                  <a:ext cx="2221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98CDC4-6173-48D9-96B1-2112C0979F23}"/>
              </a:ext>
            </a:extLst>
          </p:cNvPr>
          <p:cNvGrpSpPr/>
          <p:nvPr/>
        </p:nvGrpSpPr>
        <p:grpSpPr>
          <a:xfrm>
            <a:off x="5657479" y="747358"/>
            <a:ext cx="2353320" cy="725400"/>
            <a:chOff x="5657479" y="747358"/>
            <a:chExt cx="235332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6DE007-FAED-4172-82EC-BA436A307261}"/>
                    </a:ext>
                  </a:extLst>
                </p14:cNvPr>
                <p14:cNvContentPartPr/>
                <p14:nvPr/>
              </p14:nvContentPartPr>
              <p14:xfrm>
                <a:off x="5657479" y="980998"/>
                <a:ext cx="286920" cy="25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6DE007-FAED-4172-82EC-BA436A3072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48479" y="972358"/>
                  <a:ext cx="304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7E1864B-50A6-4208-8FE7-045B34FE2EDF}"/>
                    </a:ext>
                  </a:extLst>
                </p14:cNvPr>
                <p14:cNvContentPartPr/>
                <p14:nvPr/>
              </p14:nvContentPartPr>
              <p14:xfrm>
                <a:off x="5883559" y="1079998"/>
                <a:ext cx="160920" cy="159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7E1864B-50A6-4208-8FE7-045B34FE2E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74559" y="1071358"/>
                  <a:ext cx="178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A583C1-2361-4154-AD47-2C5B147FC5E6}"/>
                    </a:ext>
                  </a:extLst>
                </p14:cNvPr>
                <p14:cNvContentPartPr/>
                <p14:nvPr/>
              </p14:nvContentPartPr>
              <p14:xfrm>
                <a:off x="6117559" y="1080718"/>
                <a:ext cx="240120" cy="170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A583C1-2361-4154-AD47-2C5B147FC5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08559" y="1071718"/>
                  <a:ext cx="257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A4DF68E-8D5B-40AD-97CD-789415147828}"/>
                    </a:ext>
                  </a:extLst>
                </p14:cNvPr>
                <p14:cNvContentPartPr/>
                <p14:nvPr/>
              </p14:nvContentPartPr>
              <p14:xfrm>
                <a:off x="6436159" y="1010878"/>
                <a:ext cx="164520" cy="25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A4DF68E-8D5B-40AD-97CD-7894151478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27159" y="1001878"/>
                  <a:ext cx="182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95A741-21E7-4797-AE7B-9A5E552C63F0}"/>
                    </a:ext>
                  </a:extLst>
                </p14:cNvPr>
                <p14:cNvContentPartPr/>
                <p14:nvPr/>
              </p14:nvContentPartPr>
              <p14:xfrm>
                <a:off x="6694279" y="794158"/>
                <a:ext cx="273240" cy="48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95A741-21E7-4797-AE7B-9A5E552C63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85639" y="785158"/>
                  <a:ext cx="2908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3EDF1E-23B4-43DA-B60A-6887D8C6B496}"/>
                    </a:ext>
                  </a:extLst>
                </p14:cNvPr>
                <p14:cNvContentPartPr/>
                <p14:nvPr/>
              </p14:nvContentPartPr>
              <p14:xfrm>
                <a:off x="6600679" y="1007998"/>
                <a:ext cx="337680" cy="6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3EDF1E-23B4-43DA-B60A-6887D8C6B4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92039" y="999358"/>
                  <a:ext cx="355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B007EF-C7EA-492F-8528-5A5FA6D0FC28}"/>
                    </a:ext>
                  </a:extLst>
                </p14:cNvPr>
                <p14:cNvContentPartPr/>
                <p14:nvPr/>
              </p14:nvContentPartPr>
              <p14:xfrm>
                <a:off x="6855559" y="1089718"/>
                <a:ext cx="170280" cy="13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B007EF-C7EA-492F-8528-5A5FA6D0FC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46559" y="1081078"/>
                  <a:ext cx="187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02296F-C286-40F9-BB1C-B96163D69B9F}"/>
                    </a:ext>
                  </a:extLst>
                </p14:cNvPr>
                <p14:cNvContentPartPr/>
                <p14:nvPr/>
              </p14:nvContentPartPr>
              <p14:xfrm>
                <a:off x="7053559" y="1100158"/>
                <a:ext cx="222840" cy="12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02296F-C286-40F9-BB1C-B96163D69B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44559" y="1091158"/>
                  <a:ext cx="24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62F52D-0642-4359-B692-DEFA7894DDD7}"/>
                    </a:ext>
                  </a:extLst>
                </p14:cNvPr>
                <p14:cNvContentPartPr/>
                <p14:nvPr/>
              </p14:nvContentPartPr>
              <p14:xfrm>
                <a:off x="7454599" y="747358"/>
                <a:ext cx="309240" cy="50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62F52D-0642-4359-B692-DEFA7894DDD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45599" y="738358"/>
                  <a:ext cx="326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C5A310-10DC-48DA-93A3-E10F4AABFDD2}"/>
                    </a:ext>
                  </a:extLst>
                </p14:cNvPr>
                <p14:cNvContentPartPr/>
                <p14:nvPr/>
              </p14:nvContentPartPr>
              <p14:xfrm>
                <a:off x="7413919" y="991438"/>
                <a:ext cx="303840" cy="52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C5A310-10DC-48DA-93A3-E10F4AABF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04919" y="982798"/>
                  <a:ext cx="321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C60FC6-9720-4801-A6AB-F85314C55B54}"/>
                    </a:ext>
                  </a:extLst>
                </p14:cNvPr>
                <p14:cNvContentPartPr/>
                <p14:nvPr/>
              </p14:nvContentPartPr>
              <p14:xfrm>
                <a:off x="7728919" y="1027078"/>
                <a:ext cx="100800" cy="213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C60FC6-9720-4801-A6AB-F85314C55B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20279" y="1018438"/>
                  <a:ext cx="118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369735-85F1-43F5-9BFC-E354A25BE562}"/>
                    </a:ext>
                  </a:extLst>
                </p14:cNvPr>
                <p14:cNvContentPartPr/>
                <p14:nvPr/>
              </p14:nvContentPartPr>
              <p14:xfrm>
                <a:off x="7903519" y="1277278"/>
                <a:ext cx="107280" cy="19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369735-85F1-43F5-9BFC-E354A25BE5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4879" y="1268278"/>
                  <a:ext cx="1249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0623337-A0EA-4C6D-905A-70BDF1206A78}"/>
              </a:ext>
            </a:extLst>
          </p:cNvPr>
          <p:cNvGrpSpPr/>
          <p:nvPr/>
        </p:nvGrpSpPr>
        <p:grpSpPr>
          <a:xfrm>
            <a:off x="8302399" y="817558"/>
            <a:ext cx="1195920" cy="522000"/>
            <a:chOff x="8302399" y="817558"/>
            <a:chExt cx="119592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ABC891-CE7E-4348-A659-F7FE407F3139}"/>
                    </a:ext>
                  </a:extLst>
                </p14:cNvPr>
                <p14:cNvContentPartPr/>
                <p14:nvPr/>
              </p14:nvContentPartPr>
              <p14:xfrm>
                <a:off x="8303479" y="855718"/>
                <a:ext cx="243720" cy="44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ABC891-CE7E-4348-A659-F7FE407F31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94839" y="847078"/>
                  <a:ext cx="261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A9CABC-9225-463C-8047-CAC18A6E991B}"/>
                    </a:ext>
                  </a:extLst>
                </p14:cNvPr>
                <p14:cNvContentPartPr/>
                <p14:nvPr/>
              </p14:nvContentPartPr>
              <p14:xfrm>
                <a:off x="8302399" y="1001878"/>
                <a:ext cx="387000" cy="9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A9CABC-9225-463C-8047-CAC18A6E99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3399" y="993238"/>
                  <a:ext cx="40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212E22-B481-461F-9471-124771F4D43C}"/>
                    </a:ext>
                  </a:extLst>
                </p14:cNvPr>
                <p14:cNvContentPartPr/>
                <p14:nvPr/>
              </p14:nvContentPartPr>
              <p14:xfrm>
                <a:off x="8633959" y="817558"/>
                <a:ext cx="253440" cy="392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212E22-B481-461F-9471-124771F4D4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25319" y="808558"/>
                  <a:ext cx="271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E52CC0-7B61-4814-8A5B-5584FF64D76A}"/>
                    </a:ext>
                  </a:extLst>
                </p14:cNvPr>
                <p14:cNvContentPartPr/>
                <p14:nvPr/>
              </p14:nvContentPartPr>
              <p14:xfrm>
                <a:off x="8902519" y="1049758"/>
                <a:ext cx="226080" cy="176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E52CC0-7B61-4814-8A5B-5584FF64D7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93879" y="1040758"/>
                  <a:ext cx="243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97193AC-CD6A-42AF-BFFA-EB3F622E6349}"/>
                    </a:ext>
                  </a:extLst>
                </p14:cNvPr>
                <p14:cNvContentPartPr/>
                <p14:nvPr/>
              </p14:nvContentPartPr>
              <p14:xfrm>
                <a:off x="9132919" y="1088638"/>
                <a:ext cx="365400" cy="250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97193AC-CD6A-42AF-BFFA-EB3F622E63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24279" y="1079638"/>
                  <a:ext cx="38304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C011A81-758C-476A-9FC2-9CDF56FDEB89}"/>
                  </a:ext>
                </a:extLst>
              </p14:cNvPr>
              <p14:cNvContentPartPr/>
              <p14:nvPr/>
            </p14:nvContentPartPr>
            <p14:xfrm>
              <a:off x="2144599" y="2900518"/>
              <a:ext cx="19440" cy="31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C011A81-758C-476A-9FC2-9CDF56FDEB8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35599" y="2891518"/>
                <a:ext cx="3708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557A396-E003-48E1-ADF3-807E35CCFF20}"/>
              </a:ext>
            </a:extLst>
          </p:cNvPr>
          <p:cNvGrpSpPr/>
          <p:nvPr/>
        </p:nvGrpSpPr>
        <p:grpSpPr>
          <a:xfrm>
            <a:off x="1219399" y="1879918"/>
            <a:ext cx="1544760" cy="528480"/>
            <a:chOff x="1219399" y="1879918"/>
            <a:chExt cx="154476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90F61C8-6BBA-44F9-A627-469A3ADD4D47}"/>
                    </a:ext>
                  </a:extLst>
                </p14:cNvPr>
                <p14:cNvContentPartPr/>
                <p14:nvPr/>
              </p14:nvContentPartPr>
              <p14:xfrm>
                <a:off x="1219399" y="1879918"/>
                <a:ext cx="591840" cy="36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90F61C8-6BBA-44F9-A627-469A3ADD4D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0399" y="1870918"/>
                  <a:ext cx="6094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6FA406-CC01-44A0-816D-C257EBE3B327}"/>
                    </a:ext>
                  </a:extLst>
                </p14:cNvPr>
                <p14:cNvContentPartPr/>
                <p14:nvPr/>
              </p14:nvContentPartPr>
              <p14:xfrm>
                <a:off x="1707919" y="2199958"/>
                <a:ext cx="180720" cy="172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6FA406-CC01-44A0-816D-C257EBE3B3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98919" y="2191318"/>
                  <a:ext cx="198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FC1FF8-B66F-487A-897F-3A6A50C3B535}"/>
                    </a:ext>
                  </a:extLst>
                </p14:cNvPr>
                <p14:cNvContentPartPr/>
                <p14:nvPr/>
              </p14:nvContentPartPr>
              <p14:xfrm>
                <a:off x="1994479" y="2200678"/>
                <a:ext cx="158040" cy="20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FC1FF8-B66F-487A-897F-3A6A50C3B5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85839" y="2192038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751994-8C45-4CA2-A6D7-CC396FB0044C}"/>
                    </a:ext>
                  </a:extLst>
                </p14:cNvPr>
                <p14:cNvContentPartPr/>
                <p14:nvPr/>
              </p14:nvContentPartPr>
              <p14:xfrm>
                <a:off x="1985119" y="2146678"/>
                <a:ext cx="268200" cy="245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751994-8C45-4CA2-A6D7-CC396FB004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76119" y="2137678"/>
                  <a:ext cx="285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7CAA88-3B3D-4FD0-A28E-B84EF5645E96}"/>
                    </a:ext>
                  </a:extLst>
                </p14:cNvPr>
                <p14:cNvContentPartPr/>
                <p14:nvPr/>
              </p14:nvContentPartPr>
              <p14:xfrm>
                <a:off x="2286079" y="2196718"/>
                <a:ext cx="238320" cy="65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7CAA88-3B3D-4FD0-A28E-B84EF5645E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7439" y="2188078"/>
                  <a:ext cx="25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DE7ACF-E77E-463C-A60F-A7FA66F7C5CE}"/>
                    </a:ext>
                  </a:extLst>
                </p14:cNvPr>
                <p14:cNvContentPartPr/>
                <p14:nvPr/>
              </p14:nvContentPartPr>
              <p14:xfrm>
                <a:off x="2374639" y="2130478"/>
                <a:ext cx="75240" cy="19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DE7ACF-E77E-463C-A60F-A7FA66F7C5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65999" y="2121838"/>
                  <a:ext cx="92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E92632-0639-4A01-B752-594ADAD489B1}"/>
                    </a:ext>
                  </a:extLst>
                </p14:cNvPr>
                <p14:cNvContentPartPr/>
                <p14:nvPr/>
              </p14:nvContentPartPr>
              <p14:xfrm>
                <a:off x="2590999" y="1982518"/>
                <a:ext cx="173160" cy="425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E92632-0639-4A01-B752-594ADAD489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81999" y="1973878"/>
                  <a:ext cx="19080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ACC54-1004-44FE-89E7-A61BAE833B88}"/>
              </a:ext>
            </a:extLst>
          </p:cNvPr>
          <p:cNvGrpSpPr/>
          <p:nvPr/>
        </p:nvGrpSpPr>
        <p:grpSpPr>
          <a:xfrm>
            <a:off x="3134959" y="1993678"/>
            <a:ext cx="249840" cy="167760"/>
            <a:chOff x="3134959" y="1993678"/>
            <a:chExt cx="24984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BB497D-5C5A-4782-863B-106C9BEA92E9}"/>
                    </a:ext>
                  </a:extLst>
                </p14:cNvPr>
                <p14:cNvContentPartPr/>
                <p14:nvPr/>
              </p14:nvContentPartPr>
              <p14:xfrm>
                <a:off x="3134959" y="1993678"/>
                <a:ext cx="200520" cy="35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BB497D-5C5A-4782-863B-106C9BEA92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26319" y="1984678"/>
                  <a:ext cx="21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62877A-8F5F-41B4-87A5-A981B4489552}"/>
                    </a:ext>
                  </a:extLst>
                </p14:cNvPr>
                <p14:cNvContentPartPr/>
                <p14:nvPr/>
              </p14:nvContentPartPr>
              <p14:xfrm>
                <a:off x="3164479" y="2099878"/>
                <a:ext cx="220320" cy="6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62877A-8F5F-41B4-87A5-A981B44895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55839" y="2091238"/>
                  <a:ext cx="2379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17D94D-CAFD-4EED-AA8B-05BBCA8276DC}"/>
              </a:ext>
            </a:extLst>
          </p:cNvPr>
          <p:cNvGrpSpPr/>
          <p:nvPr/>
        </p:nvGrpSpPr>
        <p:grpSpPr>
          <a:xfrm>
            <a:off x="3668839" y="1675078"/>
            <a:ext cx="2358360" cy="597600"/>
            <a:chOff x="3668839" y="1675078"/>
            <a:chExt cx="235836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E116F9-1834-4498-97EF-21448CEB701A}"/>
                    </a:ext>
                  </a:extLst>
                </p14:cNvPr>
                <p14:cNvContentPartPr/>
                <p14:nvPr/>
              </p14:nvContentPartPr>
              <p14:xfrm>
                <a:off x="3668839" y="1761478"/>
                <a:ext cx="491400" cy="44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E116F9-1834-4498-97EF-21448CEB70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59839" y="1752478"/>
                  <a:ext cx="5090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B96B4C-02C0-4281-BC1E-984669097505}"/>
                    </a:ext>
                  </a:extLst>
                </p14:cNvPr>
                <p14:cNvContentPartPr/>
                <p14:nvPr/>
              </p14:nvContentPartPr>
              <p14:xfrm>
                <a:off x="3810319" y="1999798"/>
                <a:ext cx="166320" cy="2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B96B4C-02C0-4281-BC1E-9846690975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01679" y="1991158"/>
                  <a:ext cx="183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D5BB5F-C040-4221-A102-368802A42094}"/>
                    </a:ext>
                  </a:extLst>
                </p14:cNvPr>
                <p14:cNvContentPartPr/>
                <p14:nvPr/>
              </p14:nvContentPartPr>
              <p14:xfrm>
                <a:off x="4194799" y="1793518"/>
                <a:ext cx="272160" cy="371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D5BB5F-C040-4221-A102-368802A420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85799" y="1784878"/>
                  <a:ext cx="289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A72729-AF01-4382-82C3-B178CB720DBF}"/>
                    </a:ext>
                  </a:extLst>
                </p14:cNvPr>
                <p14:cNvContentPartPr/>
                <p14:nvPr/>
              </p14:nvContentPartPr>
              <p14:xfrm>
                <a:off x="4465159" y="1923478"/>
                <a:ext cx="199080" cy="19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A72729-AF01-4382-82C3-B178CB720D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6159" y="1914478"/>
                  <a:ext cx="216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9EB818-75E0-46D5-BB6E-203B2E1DE720}"/>
                    </a:ext>
                  </a:extLst>
                </p14:cNvPr>
                <p14:cNvContentPartPr/>
                <p14:nvPr/>
              </p14:nvContentPartPr>
              <p14:xfrm>
                <a:off x="4822279" y="1851838"/>
                <a:ext cx="226080" cy="29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9EB818-75E0-46D5-BB6E-203B2E1DE7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13279" y="1843198"/>
                  <a:ext cx="243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B53E97-3CB4-476D-8C11-0503311BF8F0}"/>
                    </a:ext>
                  </a:extLst>
                </p14:cNvPr>
                <p14:cNvContentPartPr/>
                <p14:nvPr/>
              </p14:nvContentPartPr>
              <p14:xfrm>
                <a:off x="4838839" y="1869118"/>
                <a:ext cx="192240" cy="252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B53E97-3CB4-476D-8C11-0503311BF8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30199" y="1860478"/>
                  <a:ext cx="209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AF2777D-5FEB-49A5-AF73-C12D803E45E3}"/>
                    </a:ext>
                  </a:extLst>
                </p14:cNvPr>
                <p14:cNvContentPartPr/>
                <p14:nvPr/>
              </p14:nvContentPartPr>
              <p14:xfrm>
                <a:off x="5170759" y="1997278"/>
                <a:ext cx="236160" cy="5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AF2777D-5FEB-49A5-AF73-C12D803E45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62119" y="1988278"/>
                  <a:ext cx="25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4A1440-F90D-4D3C-A7F5-A50607029CE6}"/>
                    </a:ext>
                  </a:extLst>
                </p14:cNvPr>
                <p14:cNvContentPartPr/>
                <p14:nvPr/>
              </p14:nvContentPartPr>
              <p14:xfrm>
                <a:off x="5229079" y="1920238"/>
                <a:ext cx="59040" cy="21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4A1440-F90D-4D3C-A7F5-A50607029C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20439" y="1911238"/>
                  <a:ext cx="76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415C68-372C-4567-808E-9E5936056906}"/>
                    </a:ext>
                  </a:extLst>
                </p14:cNvPr>
                <p14:cNvContentPartPr/>
                <p14:nvPr/>
              </p14:nvContentPartPr>
              <p14:xfrm>
                <a:off x="5463079" y="1735918"/>
                <a:ext cx="245880" cy="434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415C68-372C-4567-808E-9E59360569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54439" y="1727278"/>
                  <a:ext cx="2635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3F3F42-DC4B-4B97-B17A-E13FD6583028}"/>
                    </a:ext>
                  </a:extLst>
                </p14:cNvPr>
                <p14:cNvContentPartPr/>
                <p14:nvPr/>
              </p14:nvContentPartPr>
              <p14:xfrm>
                <a:off x="5791039" y="1675078"/>
                <a:ext cx="236160" cy="59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3F3F42-DC4B-4B97-B17A-E13FD65830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2039" y="1666078"/>
                  <a:ext cx="25380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F0D1B36-EBA5-4F98-9225-43DB6C12BAC4}"/>
              </a:ext>
            </a:extLst>
          </p:cNvPr>
          <p:cNvGrpSpPr/>
          <p:nvPr/>
        </p:nvGrpSpPr>
        <p:grpSpPr>
          <a:xfrm>
            <a:off x="6288919" y="2008798"/>
            <a:ext cx="161640" cy="123480"/>
            <a:chOff x="6288919" y="2008798"/>
            <a:chExt cx="16164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1A1B7C-1E17-4699-8E9C-50ECB1BA87B5}"/>
                    </a:ext>
                  </a:extLst>
                </p14:cNvPr>
                <p14:cNvContentPartPr/>
                <p14:nvPr/>
              </p14:nvContentPartPr>
              <p14:xfrm>
                <a:off x="6313039" y="2008798"/>
                <a:ext cx="115200" cy="1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1A1B7C-1E17-4699-8E9C-50ECB1BA87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04399" y="1999798"/>
                  <a:ext cx="132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D24DFFD-CBE9-4870-93A7-BCAA1C5C856A}"/>
                    </a:ext>
                  </a:extLst>
                </p14:cNvPr>
                <p14:cNvContentPartPr/>
                <p14:nvPr/>
              </p14:nvContentPartPr>
              <p14:xfrm>
                <a:off x="6288919" y="2119678"/>
                <a:ext cx="161640" cy="12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D24DFFD-CBE9-4870-93A7-BCAA1C5C85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79919" y="2111038"/>
                  <a:ext cx="1792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A377520-C439-4A56-9CA0-29488826C8F2}"/>
              </a:ext>
            </a:extLst>
          </p:cNvPr>
          <p:cNvGrpSpPr/>
          <p:nvPr/>
        </p:nvGrpSpPr>
        <p:grpSpPr>
          <a:xfrm>
            <a:off x="6813079" y="1637638"/>
            <a:ext cx="1859760" cy="588240"/>
            <a:chOff x="6813079" y="1637638"/>
            <a:chExt cx="185976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095A1E-85A0-4C80-A6E2-F4F8CE3A4A94}"/>
                    </a:ext>
                  </a:extLst>
                </p14:cNvPr>
                <p14:cNvContentPartPr/>
                <p14:nvPr/>
              </p14:nvContentPartPr>
              <p14:xfrm>
                <a:off x="6813079" y="1853998"/>
                <a:ext cx="297360" cy="26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095A1E-85A0-4C80-A6E2-F4F8CE3A4A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04439" y="1845358"/>
                  <a:ext cx="315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8A37708-7130-4F01-8C4B-6DD1AD206EBA}"/>
                    </a:ext>
                  </a:extLst>
                </p14:cNvPr>
                <p14:cNvContentPartPr/>
                <p14:nvPr/>
              </p14:nvContentPartPr>
              <p14:xfrm>
                <a:off x="7124839" y="1855438"/>
                <a:ext cx="475920" cy="301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8A37708-7130-4F01-8C4B-6DD1AD206E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16199" y="1846798"/>
                  <a:ext cx="493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4AB37E-0348-4316-B55E-7FFC70A6EC97}"/>
                    </a:ext>
                  </a:extLst>
                </p14:cNvPr>
                <p14:cNvContentPartPr/>
                <p14:nvPr/>
              </p14:nvContentPartPr>
              <p14:xfrm>
                <a:off x="7617319" y="2029678"/>
                <a:ext cx="151560" cy="19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4AB37E-0348-4316-B55E-7FFC70A6EC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08319" y="2021038"/>
                  <a:ext cx="169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530161-1EB1-4B0E-97BD-86E505C79B82}"/>
                    </a:ext>
                  </a:extLst>
                </p14:cNvPr>
                <p14:cNvContentPartPr/>
                <p14:nvPr/>
              </p14:nvContentPartPr>
              <p14:xfrm>
                <a:off x="7590679" y="2014558"/>
                <a:ext cx="21924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530161-1EB1-4B0E-97BD-86E505C79B8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81679" y="2005558"/>
                  <a:ext cx="236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FC856C-A211-413D-943B-4B7961407279}"/>
                    </a:ext>
                  </a:extLst>
                </p14:cNvPr>
                <p14:cNvContentPartPr/>
                <p14:nvPr/>
              </p14:nvContentPartPr>
              <p14:xfrm>
                <a:off x="8005759" y="1952638"/>
                <a:ext cx="346320" cy="78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FC856C-A211-413D-943B-4B79614072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96759" y="1943638"/>
                  <a:ext cx="363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8BEB1B1-B46C-4775-9F01-4BB983F66F31}"/>
                    </a:ext>
                  </a:extLst>
                </p14:cNvPr>
                <p14:cNvContentPartPr/>
                <p14:nvPr/>
              </p14:nvContentPartPr>
              <p14:xfrm>
                <a:off x="8096119" y="1821958"/>
                <a:ext cx="108000" cy="27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8BEB1B1-B46C-4775-9F01-4BB983F66F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87479" y="1813318"/>
                  <a:ext cx="125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79B6FF-DBED-4C37-953C-9DB674631545}"/>
                    </a:ext>
                  </a:extLst>
                </p14:cNvPr>
                <p14:cNvContentPartPr/>
                <p14:nvPr/>
              </p14:nvContentPartPr>
              <p14:xfrm>
                <a:off x="8400679" y="1637638"/>
                <a:ext cx="272160" cy="522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79B6FF-DBED-4C37-953C-9DB67463154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92039" y="1628638"/>
                  <a:ext cx="28980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543ED94-483B-4B82-9B1D-E3308AC696E5}"/>
              </a:ext>
            </a:extLst>
          </p:cNvPr>
          <p:cNvGrpSpPr/>
          <p:nvPr/>
        </p:nvGrpSpPr>
        <p:grpSpPr>
          <a:xfrm>
            <a:off x="1501999" y="2801878"/>
            <a:ext cx="1888200" cy="631800"/>
            <a:chOff x="1501999" y="2801878"/>
            <a:chExt cx="188820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956387-ED4E-46F7-9D45-7A744D04C5AC}"/>
                    </a:ext>
                  </a:extLst>
                </p14:cNvPr>
                <p14:cNvContentPartPr/>
                <p14:nvPr/>
              </p14:nvContentPartPr>
              <p14:xfrm>
                <a:off x="1501999" y="2954518"/>
                <a:ext cx="520560" cy="334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956387-ED4E-46F7-9D45-7A744D04C5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92999" y="2945878"/>
                  <a:ext cx="538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53FFCA-8C04-4861-814E-880A5C4E19D1}"/>
                    </a:ext>
                  </a:extLst>
                </p14:cNvPr>
                <p14:cNvContentPartPr/>
                <p14:nvPr/>
              </p14:nvContentPartPr>
              <p14:xfrm>
                <a:off x="2044519" y="2801878"/>
                <a:ext cx="264960" cy="19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53FFCA-8C04-4861-814E-880A5C4E19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35519" y="2793238"/>
                  <a:ext cx="282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CC8BFB-30F6-49C4-B45F-CB68BC5D8D38}"/>
                    </a:ext>
                  </a:extLst>
                </p14:cNvPr>
                <p14:cNvContentPartPr/>
                <p14:nvPr/>
              </p14:nvContentPartPr>
              <p14:xfrm>
                <a:off x="1963519" y="3199678"/>
                <a:ext cx="187560" cy="21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CC8BFB-30F6-49C4-B45F-CB68BC5D8D3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54879" y="3190678"/>
                  <a:ext cx="205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1EE294F-C30E-47CC-A7CD-8AAF7E115AA5}"/>
                    </a:ext>
                  </a:extLst>
                </p14:cNvPr>
                <p14:cNvContentPartPr/>
                <p14:nvPr/>
              </p14:nvContentPartPr>
              <p14:xfrm>
                <a:off x="2258719" y="3133798"/>
                <a:ext cx="156600" cy="268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1EE294F-C30E-47CC-A7CD-8AAF7E115AA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50079" y="3124798"/>
                  <a:ext cx="174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6CB160-8391-435B-91DC-25FE53825E9E}"/>
                    </a:ext>
                  </a:extLst>
                </p14:cNvPr>
                <p14:cNvContentPartPr/>
                <p14:nvPr/>
              </p14:nvContentPartPr>
              <p14:xfrm>
                <a:off x="2219839" y="3131998"/>
                <a:ext cx="210960" cy="241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6CB160-8391-435B-91DC-25FE53825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10839" y="3122998"/>
                  <a:ext cx="228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088A8A-A349-4A8F-A5E6-F17D35679B2E}"/>
                    </a:ext>
                  </a:extLst>
                </p14:cNvPr>
                <p14:cNvContentPartPr/>
                <p14:nvPr/>
              </p14:nvContentPartPr>
              <p14:xfrm>
                <a:off x="2500999" y="3145318"/>
                <a:ext cx="174960" cy="21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088A8A-A349-4A8F-A5E6-F17D35679B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92359" y="3136318"/>
                  <a:ext cx="192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D90DAA6-C1D9-445C-91C2-85B5EB9A3C0E}"/>
                    </a:ext>
                  </a:extLst>
                </p14:cNvPr>
                <p14:cNvContentPartPr/>
                <p14:nvPr/>
              </p14:nvContentPartPr>
              <p14:xfrm>
                <a:off x="2760559" y="3030478"/>
                <a:ext cx="180360" cy="403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D90DAA6-C1D9-445C-91C2-85B5EB9A3C0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1919" y="3021478"/>
                  <a:ext cx="198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1E44C0-FDE8-4FCF-997C-C76ECAA09619}"/>
                    </a:ext>
                  </a:extLst>
                </p14:cNvPr>
                <p14:cNvContentPartPr/>
                <p14:nvPr/>
              </p14:nvContentPartPr>
              <p14:xfrm>
                <a:off x="3172039" y="3041998"/>
                <a:ext cx="196920" cy="1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1E44C0-FDE8-4FCF-997C-C76ECAA096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63039" y="3033358"/>
                  <a:ext cx="214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B9E2D14-261E-4CE5-B306-9CC9FFCF04E3}"/>
                    </a:ext>
                  </a:extLst>
                </p14:cNvPr>
                <p14:cNvContentPartPr/>
                <p14:nvPr/>
              </p14:nvContentPartPr>
              <p14:xfrm>
                <a:off x="3206959" y="3154318"/>
                <a:ext cx="183240" cy="54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B9E2D14-261E-4CE5-B306-9CC9FFCF04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98319" y="3145318"/>
                  <a:ext cx="2008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3AABBAE-9374-446F-8E51-F46DEA19300F}"/>
              </a:ext>
            </a:extLst>
          </p:cNvPr>
          <p:cNvGrpSpPr/>
          <p:nvPr/>
        </p:nvGrpSpPr>
        <p:grpSpPr>
          <a:xfrm>
            <a:off x="3809239" y="2677318"/>
            <a:ext cx="2169720" cy="624960"/>
            <a:chOff x="3809239" y="2677318"/>
            <a:chExt cx="216972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10D866-CBD6-4472-9172-B28D712665B6}"/>
                    </a:ext>
                  </a:extLst>
                </p14:cNvPr>
                <p14:cNvContentPartPr/>
                <p14:nvPr/>
              </p14:nvContentPartPr>
              <p14:xfrm>
                <a:off x="3809239" y="2881078"/>
                <a:ext cx="305280" cy="421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10D866-CBD6-4472-9172-B28D712665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00239" y="2872438"/>
                  <a:ext cx="322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6DEF7E-514C-4CDE-9EF3-774805CF3B2C}"/>
                    </a:ext>
                  </a:extLst>
                </p14:cNvPr>
                <p14:cNvContentPartPr/>
                <p14:nvPr/>
              </p14:nvContentPartPr>
              <p14:xfrm>
                <a:off x="4186159" y="2816998"/>
                <a:ext cx="279000" cy="46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6DEF7E-514C-4CDE-9EF3-774805CF3B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77159" y="2807998"/>
                  <a:ext cx="2966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E1FD7D-B630-4370-B66A-52BD5A267C9E}"/>
                    </a:ext>
                  </a:extLst>
                </p14:cNvPr>
                <p14:cNvContentPartPr/>
                <p14:nvPr/>
              </p14:nvContentPartPr>
              <p14:xfrm>
                <a:off x="4365079" y="2994478"/>
                <a:ext cx="176400" cy="221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E1FD7D-B630-4370-B66A-52BD5A267C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56439" y="2985838"/>
                  <a:ext cx="194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ADCE93-0719-49FD-8C3E-EB9C1441E895}"/>
                    </a:ext>
                  </a:extLst>
                </p14:cNvPr>
                <p14:cNvContentPartPr/>
                <p14:nvPr/>
              </p14:nvContentPartPr>
              <p14:xfrm>
                <a:off x="4696999" y="2915638"/>
                <a:ext cx="163080" cy="33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ADCE93-0719-49FD-8C3E-EB9C1441E8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87999" y="2906998"/>
                  <a:ext cx="180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F2B0EE3-FAF6-4606-9D6D-99E91CAF8319}"/>
                    </a:ext>
                  </a:extLst>
                </p14:cNvPr>
                <p14:cNvContentPartPr/>
                <p14:nvPr/>
              </p14:nvContentPartPr>
              <p14:xfrm>
                <a:off x="4655599" y="2894038"/>
                <a:ext cx="238680" cy="299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F2B0EE3-FAF6-4606-9D6D-99E91CAF83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46959" y="2885038"/>
                  <a:ext cx="256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EA9EAE-833C-4184-A117-33C42866769B}"/>
                    </a:ext>
                  </a:extLst>
                </p14:cNvPr>
                <p14:cNvContentPartPr/>
                <p14:nvPr/>
              </p14:nvContentPartPr>
              <p14:xfrm>
                <a:off x="4912999" y="3059638"/>
                <a:ext cx="224640" cy="34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EA9EAE-833C-4184-A117-33C42866769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04359" y="3050998"/>
                  <a:ext cx="242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C6A6240-CE9F-4703-8BB0-E7F4BBDB92B2}"/>
                    </a:ext>
                  </a:extLst>
                </p14:cNvPr>
                <p14:cNvContentPartPr/>
                <p14:nvPr/>
              </p14:nvContentPartPr>
              <p14:xfrm>
                <a:off x="5015239" y="2937958"/>
                <a:ext cx="32400" cy="238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C6A6240-CE9F-4703-8BB0-E7F4BBDB92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06239" y="2929318"/>
                  <a:ext cx="50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A2D129-0BEA-47A9-9A5F-873367144B48}"/>
                    </a:ext>
                  </a:extLst>
                </p14:cNvPr>
                <p14:cNvContentPartPr/>
                <p14:nvPr/>
              </p14:nvContentPartPr>
              <p14:xfrm>
                <a:off x="5155639" y="2760118"/>
                <a:ext cx="177480" cy="469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A2D129-0BEA-47A9-9A5F-873367144B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46639" y="2751118"/>
                  <a:ext cx="19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F35F57-056F-4BBA-BFB0-7EB4C00FB0C5}"/>
                    </a:ext>
                  </a:extLst>
                </p14:cNvPr>
                <p14:cNvContentPartPr/>
                <p14:nvPr/>
              </p14:nvContentPartPr>
              <p14:xfrm>
                <a:off x="5445799" y="2677318"/>
                <a:ext cx="169560" cy="62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F35F57-056F-4BBA-BFB0-7EB4C00FB0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36799" y="2668678"/>
                  <a:ext cx="18720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B0DAD8-1B23-4138-B759-4E9F3513FB11}"/>
                    </a:ext>
                  </a:extLst>
                </p14:cNvPr>
                <p14:cNvContentPartPr/>
                <p14:nvPr/>
              </p14:nvContentPartPr>
              <p14:xfrm>
                <a:off x="5807959" y="3013198"/>
                <a:ext cx="171000" cy="2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B0DAD8-1B23-4138-B759-4E9F3513FB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99319" y="3004558"/>
                  <a:ext cx="188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2419D89-F251-4489-92F2-ADB27C369960}"/>
                    </a:ext>
                  </a:extLst>
                </p14:cNvPr>
                <p14:cNvContentPartPr/>
                <p14:nvPr/>
              </p14:nvContentPartPr>
              <p14:xfrm>
                <a:off x="5805439" y="3143518"/>
                <a:ext cx="161640" cy="24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2419D89-F251-4489-92F2-ADB27C36996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96439" y="3134518"/>
                  <a:ext cx="17928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78631E8-4F06-4074-B796-046ECCBAF145}"/>
                  </a:ext>
                </a:extLst>
              </p14:cNvPr>
              <p14:cNvContentPartPr/>
              <p14:nvPr/>
            </p14:nvContentPartPr>
            <p14:xfrm>
              <a:off x="6230959" y="2969638"/>
              <a:ext cx="274320" cy="277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78631E8-4F06-4074-B796-046ECCBAF14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221959" y="2960638"/>
                <a:ext cx="29196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B60DEF-3A86-481D-BA16-ABC222EB1FB4}"/>
              </a:ext>
            </a:extLst>
          </p:cNvPr>
          <p:cNvGrpSpPr/>
          <p:nvPr/>
        </p:nvGrpSpPr>
        <p:grpSpPr>
          <a:xfrm>
            <a:off x="6624799" y="2689558"/>
            <a:ext cx="1083600" cy="668520"/>
            <a:chOff x="6624799" y="2689558"/>
            <a:chExt cx="108360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13B5CF1-0F74-4E76-9DE7-9E558E266713}"/>
                    </a:ext>
                  </a:extLst>
                </p14:cNvPr>
                <p14:cNvContentPartPr/>
                <p14:nvPr/>
              </p14:nvContentPartPr>
              <p14:xfrm>
                <a:off x="6624799" y="2716918"/>
                <a:ext cx="169560" cy="16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13B5CF1-0F74-4E76-9DE7-9E558E266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16159" y="2707918"/>
                  <a:ext cx="187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528053-85A6-4AEF-94AB-E49557E0F5B8}"/>
                    </a:ext>
                  </a:extLst>
                </p14:cNvPr>
                <p14:cNvContentPartPr/>
                <p14:nvPr/>
              </p14:nvContentPartPr>
              <p14:xfrm>
                <a:off x="6909919" y="2842918"/>
                <a:ext cx="494640" cy="354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528053-85A6-4AEF-94AB-E49557E0F5B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01279" y="2834278"/>
                  <a:ext cx="5122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B4E2C0F-1A69-49FB-9B99-E2202460FD1A}"/>
                    </a:ext>
                  </a:extLst>
                </p14:cNvPr>
                <p14:cNvContentPartPr/>
                <p14:nvPr/>
              </p14:nvContentPartPr>
              <p14:xfrm>
                <a:off x="7542439" y="2689558"/>
                <a:ext cx="165960" cy="160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B4E2C0F-1A69-49FB-9B99-E2202460FD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33439" y="2680558"/>
                  <a:ext cx="18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B0E5B36-910C-43CF-9C43-2EBEF4142B39}"/>
                    </a:ext>
                  </a:extLst>
                </p14:cNvPr>
                <p14:cNvContentPartPr/>
                <p14:nvPr/>
              </p14:nvContentPartPr>
              <p14:xfrm>
                <a:off x="7230679" y="3136318"/>
                <a:ext cx="236880" cy="221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B0E5B36-910C-43CF-9C43-2EBEF4142B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22039" y="3127678"/>
                  <a:ext cx="254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FD55167-3775-4DD3-A1CD-24D523C39CD7}"/>
                    </a:ext>
                  </a:extLst>
                </p14:cNvPr>
                <p14:cNvContentPartPr/>
                <p14:nvPr/>
              </p14:nvContentPartPr>
              <p14:xfrm>
                <a:off x="7238599" y="3100678"/>
                <a:ext cx="213840" cy="235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FD55167-3775-4DD3-A1CD-24D523C39C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29599" y="3091678"/>
                  <a:ext cx="23148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0B20A7F-AB4F-4A00-8EE8-BAB847494E26}"/>
              </a:ext>
            </a:extLst>
          </p:cNvPr>
          <p:cNvGrpSpPr/>
          <p:nvPr/>
        </p:nvGrpSpPr>
        <p:grpSpPr>
          <a:xfrm>
            <a:off x="1648159" y="3857038"/>
            <a:ext cx="1403640" cy="488160"/>
            <a:chOff x="1648159" y="3857038"/>
            <a:chExt cx="14036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2587BD-E2AA-4E0A-BF89-519AEEB76AF4}"/>
                    </a:ext>
                  </a:extLst>
                </p14:cNvPr>
                <p14:cNvContentPartPr/>
                <p14:nvPr/>
              </p14:nvContentPartPr>
              <p14:xfrm>
                <a:off x="1648159" y="3857038"/>
                <a:ext cx="571320" cy="39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2587BD-E2AA-4E0A-BF89-519AEEB76A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39159" y="3848038"/>
                  <a:ext cx="588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651F04-C5BA-4924-A1E1-1DCC66A777FC}"/>
                    </a:ext>
                  </a:extLst>
                </p14:cNvPr>
                <p14:cNvContentPartPr/>
                <p14:nvPr/>
              </p14:nvContentPartPr>
              <p14:xfrm>
                <a:off x="2006359" y="4129918"/>
                <a:ext cx="192600" cy="207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651F04-C5BA-4924-A1E1-1DCC66A777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97719" y="4120918"/>
                  <a:ext cx="210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8E6ACF-68FC-4916-BA57-3262B2FCF13E}"/>
                    </a:ext>
                  </a:extLst>
                </p14:cNvPr>
                <p14:cNvContentPartPr/>
                <p14:nvPr/>
              </p14:nvContentPartPr>
              <p14:xfrm>
                <a:off x="2288959" y="4117318"/>
                <a:ext cx="213120" cy="224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8E6ACF-68FC-4916-BA57-3262B2FCF1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79959" y="4108318"/>
                  <a:ext cx="23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0856BB-A54A-4460-BF3E-C6D7ECC6427A}"/>
                    </a:ext>
                  </a:extLst>
                </p14:cNvPr>
                <p14:cNvContentPartPr/>
                <p14:nvPr/>
              </p14:nvContentPartPr>
              <p14:xfrm>
                <a:off x="2261959" y="4108318"/>
                <a:ext cx="227520" cy="236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0856BB-A54A-4460-BF3E-C6D7ECC642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52959" y="4099318"/>
                  <a:ext cx="245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D0CCD7-F9C2-48ED-8B2E-A718AD1DB162}"/>
                    </a:ext>
                  </a:extLst>
                </p14:cNvPr>
                <p14:cNvContentPartPr/>
                <p14:nvPr/>
              </p14:nvContentPartPr>
              <p14:xfrm>
                <a:off x="2536639" y="4166278"/>
                <a:ext cx="237960" cy="44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D0CCD7-F9C2-48ED-8B2E-A718AD1DB1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27639" y="4157638"/>
                  <a:ext cx="255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2BA4CA7-2953-4495-9255-B83CE30DCFD7}"/>
                    </a:ext>
                  </a:extLst>
                </p14:cNvPr>
                <p14:cNvContentPartPr/>
                <p14:nvPr/>
              </p14:nvContentPartPr>
              <p14:xfrm>
                <a:off x="2623039" y="3883678"/>
                <a:ext cx="408960" cy="401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2BA4CA7-2953-4495-9255-B83CE30DCFD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14039" y="3875038"/>
                  <a:ext cx="426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473148F-F8AD-4D23-843B-493F1D8CCA05}"/>
                    </a:ext>
                  </a:extLst>
                </p14:cNvPr>
                <p14:cNvContentPartPr/>
                <p14:nvPr/>
              </p14:nvContentPartPr>
              <p14:xfrm>
                <a:off x="2839759" y="4139638"/>
                <a:ext cx="212040" cy="191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473148F-F8AD-4D23-843B-493F1D8CCA0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30759" y="4130998"/>
                  <a:ext cx="2296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7D0B90-F132-4856-8526-D479D7E0EEDF}"/>
              </a:ext>
            </a:extLst>
          </p:cNvPr>
          <p:cNvGrpSpPr/>
          <p:nvPr/>
        </p:nvGrpSpPr>
        <p:grpSpPr>
          <a:xfrm>
            <a:off x="3402079" y="3935518"/>
            <a:ext cx="216720" cy="140040"/>
            <a:chOff x="3402079" y="3935518"/>
            <a:chExt cx="21672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F0F2B4-C017-4206-BBAE-9DBE7F0CF324}"/>
                    </a:ext>
                  </a:extLst>
                </p14:cNvPr>
                <p14:cNvContentPartPr/>
                <p14:nvPr/>
              </p14:nvContentPartPr>
              <p14:xfrm>
                <a:off x="3402079" y="3935518"/>
                <a:ext cx="189720" cy="15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F0F2B4-C017-4206-BBAE-9DBE7F0CF32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93439" y="3926878"/>
                  <a:ext cx="207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CB2E9B-C449-44F9-8AF3-3B50320F5AEF}"/>
                    </a:ext>
                  </a:extLst>
                </p14:cNvPr>
                <p14:cNvContentPartPr/>
                <p14:nvPr/>
              </p14:nvContentPartPr>
              <p14:xfrm>
                <a:off x="3420799" y="4043158"/>
                <a:ext cx="198000" cy="32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CB2E9B-C449-44F9-8AF3-3B50320F5AE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11799" y="4034518"/>
                  <a:ext cx="2156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1F3B99B-E417-4751-A2D6-0A2FC37394FE}"/>
              </a:ext>
            </a:extLst>
          </p:cNvPr>
          <p:cNvGrpSpPr/>
          <p:nvPr/>
        </p:nvGrpSpPr>
        <p:grpSpPr>
          <a:xfrm>
            <a:off x="3960079" y="3740038"/>
            <a:ext cx="1244880" cy="535680"/>
            <a:chOff x="3960079" y="3740038"/>
            <a:chExt cx="12448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4262FDC-4D2F-4887-886D-1856B4F0A689}"/>
                    </a:ext>
                  </a:extLst>
                </p14:cNvPr>
                <p14:cNvContentPartPr/>
                <p14:nvPr/>
              </p14:nvContentPartPr>
              <p14:xfrm>
                <a:off x="3960079" y="3785038"/>
                <a:ext cx="182520" cy="449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4262FDC-4D2F-4887-886D-1856B4F0A6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51079" y="3776038"/>
                  <a:ext cx="2001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9998C2-236A-4528-B515-11F4F5C1FCE0}"/>
                    </a:ext>
                  </a:extLst>
                </p14:cNvPr>
                <p14:cNvContentPartPr/>
                <p14:nvPr/>
              </p14:nvContentPartPr>
              <p14:xfrm>
                <a:off x="4149799" y="3938038"/>
                <a:ext cx="183960" cy="229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9998C2-236A-4528-B515-11F4F5C1FC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41159" y="3929038"/>
                  <a:ext cx="201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6C19B31-839F-43CB-85D8-048D61B3B133}"/>
                    </a:ext>
                  </a:extLst>
                </p14:cNvPr>
                <p14:cNvContentPartPr/>
                <p14:nvPr/>
              </p14:nvContentPartPr>
              <p14:xfrm>
                <a:off x="4482079" y="3740038"/>
                <a:ext cx="156600" cy="457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6C19B31-839F-43CB-85D8-048D61B3B13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73079" y="3731398"/>
                  <a:ext cx="174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141708B-6666-4561-A432-84F79FB46CE6}"/>
                    </a:ext>
                  </a:extLst>
                </p14:cNvPr>
                <p14:cNvContentPartPr/>
                <p14:nvPr/>
              </p14:nvContentPartPr>
              <p14:xfrm>
                <a:off x="4707079" y="3825718"/>
                <a:ext cx="441720" cy="37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141708B-6666-4561-A432-84F79FB46C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98439" y="3817078"/>
                  <a:ext cx="4593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F509F9-7647-4D21-941E-5CB68161A343}"/>
                    </a:ext>
                  </a:extLst>
                </p14:cNvPr>
                <p14:cNvContentPartPr/>
                <p14:nvPr/>
              </p14:nvContentPartPr>
              <p14:xfrm>
                <a:off x="4944319" y="4097518"/>
                <a:ext cx="260640" cy="178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F509F9-7647-4D21-941E-5CB68161A34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35319" y="4088878"/>
                  <a:ext cx="278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30246F9-0F71-46E1-B904-8CE77BEFAF3D}"/>
                    </a:ext>
                  </a:extLst>
                </p14:cNvPr>
                <p14:cNvContentPartPr/>
                <p14:nvPr/>
              </p14:nvContentPartPr>
              <p14:xfrm>
                <a:off x="4992919" y="4119838"/>
                <a:ext cx="153360" cy="138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30246F9-0F71-46E1-B904-8CE77BEFAF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83919" y="4110838"/>
                  <a:ext cx="1710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2C10068-A882-48F7-B5DE-97F4B4D611F0}"/>
              </a:ext>
            </a:extLst>
          </p:cNvPr>
          <p:cNvGrpSpPr/>
          <p:nvPr/>
        </p:nvGrpSpPr>
        <p:grpSpPr>
          <a:xfrm>
            <a:off x="605959" y="4858918"/>
            <a:ext cx="1532520" cy="426600"/>
            <a:chOff x="605959" y="4858918"/>
            <a:chExt cx="153252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301A90D-94D5-442E-A2E8-B5758399BF9C}"/>
                    </a:ext>
                  </a:extLst>
                </p14:cNvPr>
                <p14:cNvContentPartPr/>
                <p14:nvPr/>
              </p14:nvContentPartPr>
              <p14:xfrm>
                <a:off x="605959" y="4858918"/>
                <a:ext cx="513360" cy="426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301A90D-94D5-442E-A2E8-B5758399BF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7319" y="4849918"/>
                  <a:ext cx="531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1A325B-51F0-4DE5-AEF2-00D826F49F77}"/>
                    </a:ext>
                  </a:extLst>
                </p14:cNvPr>
                <p14:cNvContentPartPr/>
                <p14:nvPr/>
              </p14:nvContentPartPr>
              <p14:xfrm>
                <a:off x="1035799" y="5061958"/>
                <a:ext cx="164880" cy="168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1A325B-51F0-4DE5-AEF2-00D826F49F7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7159" y="5052958"/>
                  <a:ext cx="182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B18358-B72F-4513-BC56-32EA4FF36384}"/>
                    </a:ext>
                  </a:extLst>
                </p14:cNvPr>
                <p14:cNvContentPartPr/>
                <p14:nvPr/>
              </p14:nvContentPartPr>
              <p14:xfrm>
                <a:off x="1279519" y="5094358"/>
                <a:ext cx="172440" cy="159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B18358-B72F-4513-BC56-32EA4FF3638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70879" y="5085358"/>
                  <a:ext cx="19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1733BF-7815-4A6D-AE96-A6044B5D2FDF}"/>
                    </a:ext>
                  </a:extLst>
                </p14:cNvPr>
                <p14:cNvContentPartPr/>
                <p14:nvPr/>
              </p14:nvContentPartPr>
              <p14:xfrm>
                <a:off x="1527199" y="5110918"/>
                <a:ext cx="160920" cy="123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1733BF-7815-4A6D-AE96-A6044B5D2F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18559" y="5101918"/>
                  <a:ext cx="178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D94C6DE-FF0C-49AF-AF6C-275E6CBE954F}"/>
                    </a:ext>
                  </a:extLst>
                </p14:cNvPr>
                <p14:cNvContentPartPr/>
                <p14:nvPr/>
              </p14:nvContentPartPr>
              <p14:xfrm>
                <a:off x="1762279" y="5082118"/>
                <a:ext cx="199440" cy="18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D94C6DE-FF0C-49AF-AF6C-275E6CBE95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53279" y="5073478"/>
                  <a:ext cx="217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92D197-4820-445A-8262-15CD5EB2A431}"/>
                    </a:ext>
                  </a:extLst>
                </p14:cNvPr>
                <p14:cNvContentPartPr/>
                <p14:nvPr/>
              </p14:nvContentPartPr>
              <p14:xfrm>
                <a:off x="1944799" y="4886278"/>
                <a:ext cx="193680" cy="328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92D197-4820-445A-8262-15CD5EB2A4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36159" y="4877638"/>
                  <a:ext cx="21132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79D7D9-F6C7-437D-AB53-0572D218CE72}"/>
              </a:ext>
            </a:extLst>
          </p:cNvPr>
          <p:cNvGrpSpPr/>
          <p:nvPr/>
        </p:nvGrpSpPr>
        <p:grpSpPr>
          <a:xfrm>
            <a:off x="2405959" y="4562638"/>
            <a:ext cx="1991520" cy="662400"/>
            <a:chOff x="2405959" y="4562638"/>
            <a:chExt cx="1991520" cy="66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DB12FD1-3200-4765-A729-EA0921DB879E}"/>
                    </a:ext>
                  </a:extLst>
                </p14:cNvPr>
                <p14:cNvContentPartPr/>
                <p14:nvPr/>
              </p14:nvContentPartPr>
              <p14:xfrm>
                <a:off x="2418919" y="4562638"/>
                <a:ext cx="437760" cy="662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DB12FD1-3200-4765-A729-EA0921DB87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09919" y="4553998"/>
                  <a:ext cx="4554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30916DB-C962-4237-B4DE-59787D8A39DA}"/>
                    </a:ext>
                  </a:extLst>
                </p14:cNvPr>
                <p14:cNvContentPartPr/>
                <p14:nvPr/>
              </p14:nvContentPartPr>
              <p14:xfrm>
                <a:off x="2405959" y="4978798"/>
                <a:ext cx="329400" cy="39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30916DB-C962-4237-B4DE-59787D8A39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97319" y="4970158"/>
                  <a:ext cx="347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CC66E3-736B-48BA-A5F4-E9397DA3F399}"/>
                    </a:ext>
                  </a:extLst>
                </p14:cNvPr>
                <p14:cNvContentPartPr/>
                <p14:nvPr/>
              </p14:nvContentPartPr>
              <p14:xfrm>
                <a:off x="2677759" y="5025238"/>
                <a:ext cx="164880" cy="124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CC66E3-736B-48BA-A5F4-E9397DA3F39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69119" y="5016598"/>
                  <a:ext cx="182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A72DE9-02AE-444F-B46C-DA145B742E50}"/>
                    </a:ext>
                  </a:extLst>
                </p14:cNvPr>
                <p14:cNvContentPartPr/>
                <p14:nvPr/>
              </p14:nvContentPartPr>
              <p14:xfrm>
                <a:off x="2935879" y="5015158"/>
                <a:ext cx="303120" cy="126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A72DE9-02AE-444F-B46C-DA145B742E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26879" y="5006518"/>
                  <a:ext cx="320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7E18EB-3A6B-4E8C-A60C-0FD5BE6C2BB9}"/>
                    </a:ext>
                  </a:extLst>
                </p14:cNvPr>
                <p14:cNvContentPartPr/>
                <p14:nvPr/>
              </p14:nvContentPartPr>
              <p14:xfrm>
                <a:off x="3280039" y="5033158"/>
                <a:ext cx="88200" cy="103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7E18EB-3A6B-4E8C-A60C-0FD5BE6C2B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71399" y="5024158"/>
                  <a:ext cx="10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EC2A35-9479-4C3E-ACC1-41A0C24B3244}"/>
                    </a:ext>
                  </a:extLst>
                </p14:cNvPr>
                <p14:cNvContentPartPr/>
                <p14:nvPr/>
              </p14:nvContentPartPr>
              <p14:xfrm>
                <a:off x="3433399" y="4672798"/>
                <a:ext cx="382320" cy="46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EC2A35-9479-4C3E-ACC1-41A0C24B32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24759" y="4663798"/>
                  <a:ext cx="399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96F5FDF-31DE-4326-B0A7-EAF5452B9544}"/>
                    </a:ext>
                  </a:extLst>
                </p14:cNvPr>
                <p14:cNvContentPartPr/>
                <p14:nvPr/>
              </p14:nvContentPartPr>
              <p14:xfrm>
                <a:off x="3659839" y="4993558"/>
                <a:ext cx="68040" cy="122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96F5FDF-31DE-4326-B0A7-EAF5452B954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50839" y="4984558"/>
                  <a:ext cx="85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4B92108-0AC8-401E-BD78-42446B1C5847}"/>
                    </a:ext>
                  </a:extLst>
                </p14:cNvPr>
                <p14:cNvContentPartPr/>
                <p14:nvPr/>
              </p14:nvContentPartPr>
              <p14:xfrm>
                <a:off x="3809599" y="5014078"/>
                <a:ext cx="192960" cy="131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4B92108-0AC8-401E-BD78-42446B1C58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00959" y="5005438"/>
                  <a:ext cx="21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07AC6B-9C25-472C-9F0E-09098361861A}"/>
                    </a:ext>
                  </a:extLst>
                </p14:cNvPr>
                <p14:cNvContentPartPr/>
                <p14:nvPr/>
              </p14:nvContentPartPr>
              <p14:xfrm>
                <a:off x="3980599" y="5012638"/>
                <a:ext cx="416880" cy="198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07AC6B-9C25-472C-9F0E-0909836186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71959" y="5003638"/>
                  <a:ext cx="43452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9D22424-3BD2-4F9C-8960-9A795D30137B}"/>
                  </a:ext>
                </a:extLst>
              </p14:cNvPr>
              <p14:cNvContentPartPr/>
              <p14:nvPr/>
            </p14:nvContentPartPr>
            <p14:xfrm>
              <a:off x="4685119" y="4705198"/>
              <a:ext cx="423360" cy="426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9D22424-3BD2-4F9C-8960-9A795D30137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676479" y="4696198"/>
                <a:ext cx="441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7E272D1-AD4B-4BB4-82F0-F7FA5404D27F}"/>
                  </a:ext>
                </a:extLst>
              </p14:cNvPr>
              <p14:cNvContentPartPr/>
              <p14:nvPr/>
            </p14:nvContentPartPr>
            <p14:xfrm>
              <a:off x="4783039" y="5440678"/>
              <a:ext cx="59760" cy="482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7E272D1-AD4B-4BB4-82F0-F7FA5404D27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774039" y="5431678"/>
                <a:ext cx="774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D0B8997-4CA3-4D4E-BA90-D6F466B665B0}"/>
              </a:ext>
            </a:extLst>
          </p:cNvPr>
          <p:cNvGrpSpPr/>
          <p:nvPr/>
        </p:nvGrpSpPr>
        <p:grpSpPr>
          <a:xfrm>
            <a:off x="8457199" y="2760172"/>
            <a:ext cx="964800" cy="491040"/>
            <a:chOff x="8457199" y="2760172"/>
            <a:chExt cx="96480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E8E976-9B04-4614-8B87-5150D9BAFAA2}"/>
                    </a:ext>
                  </a:extLst>
                </p14:cNvPr>
                <p14:cNvContentPartPr/>
                <p14:nvPr/>
              </p14:nvContentPartPr>
              <p14:xfrm>
                <a:off x="8494999" y="2888692"/>
                <a:ext cx="927000" cy="22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E8E976-9B04-4614-8B87-5150D9BAFA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85999" y="2880052"/>
                  <a:ext cx="944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5F6104-EA91-480E-973D-AF1FE71C9848}"/>
                    </a:ext>
                  </a:extLst>
                </p14:cNvPr>
                <p14:cNvContentPartPr/>
                <p14:nvPr/>
              </p14:nvContentPartPr>
              <p14:xfrm>
                <a:off x="8457199" y="2760172"/>
                <a:ext cx="569160" cy="49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5F6104-EA91-480E-973D-AF1FE71C984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8559" y="2751532"/>
                  <a:ext cx="586800" cy="50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647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9BE7B7-A699-4D2B-A6E3-FC316AB22F05}"/>
                  </a:ext>
                </a:extLst>
              </p14:cNvPr>
              <p14:cNvContentPartPr/>
              <p14:nvPr/>
            </p14:nvContentPartPr>
            <p14:xfrm>
              <a:off x="4392079" y="592918"/>
              <a:ext cx="16200" cy="18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9BE7B7-A699-4D2B-A6E3-FC316AB22F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3079" y="583918"/>
                <a:ext cx="33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E164BF8-84FD-4F73-BB72-B7BD1A1CA49D}"/>
              </a:ext>
            </a:extLst>
          </p:cNvPr>
          <p:cNvGrpSpPr/>
          <p:nvPr/>
        </p:nvGrpSpPr>
        <p:grpSpPr>
          <a:xfrm>
            <a:off x="473479" y="201958"/>
            <a:ext cx="900360" cy="555840"/>
            <a:chOff x="473479" y="201958"/>
            <a:chExt cx="9003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BC685F-5FC3-45DF-9FFA-F00E7EF9E085}"/>
                    </a:ext>
                  </a:extLst>
                </p14:cNvPr>
                <p14:cNvContentPartPr/>
                <p14:nvPr/>
              </p14:nvContentPartPr>
              <p14:xfrm>
                <a:off x="639439" y="554398"/>
                <a:ext cx="105480" cy="16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BC685F-5FC3-45DF-9FFA-F00E7EF9E0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439" y="545758"/>
                  <a:ext cx="123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3EACD4-F6DF-4066-ABDB-74D002610FD9}"/>
                    </a:ext>
                  </a:extLst>
                </p14:cNvPr>
                <p14:cNvContentPartPr/>
                <p14:nvPr/>
              </p14:nvContentPartPr>
              <p14:xfrm>
                <a:off x="473479" y="689758"/>
                <a:ext cx="407160" cy="6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3EACD4-F6DF-4066-ABDB-74D002610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839" y="681118"/>
                  <a:ext cx="42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76FA2F-4FC4-4451-BD84-4C8E4F17AE3D}"/>
                    </a:ext>
                  </a:extLst>
                </p14:cNvPr>
                <p14:cNvContentPartPr/>
                <p14:nvPr/>
              </p14:nvContentPartPr>
              <p14:xfrm>
                <a:off x="526399" y="485638"/>
                <a:ext cx="356400" cy="8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76FA2F-4FC4-4451-BD84-4C8E4F17AE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7759" y="476638"/>
                  <a:ext cx="374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1F03ED-ED86-4A32-BEFE-59F94FECCBB3}"/>
                    </a:ext>
                  </a:extLst>
                </p14:cNvPr>
                <p14:cNvContentPartPr/>
                <p14:nvPr/>
              </p14:nvContentPartPr>
              <p14:xfrm>
                <a:off x="1056319" y="201958"/>
                <a:ext cx="317520" cy="54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1F03ED-ED86-4A32-BEFE-59F94FECCB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7679" y="193318"/>
                  <a:ext cx="335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E90954-CB5D-4EB9-9BAD-4A66A83ADE6C}"/>
                    </a:ext>
                  </a:extLst>
                </p14:cNvPr>
                <p14:cNvContentPartPr/>
                <p14:nvPr/>
              </p14:nvContentPartPr>
              <p14:xfrm>
                <a:off x="993319" y="575638"/>
                <a:ext cx="207000" cy="6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E90954-CB5D-4EB9-9BAD-4A66A83AD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4679" y="566638"/>
                  <a:ext cx="2246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6984A1-0CA7-45BE-B3AE-B705084E4D6E}"/>
              </a:ext>
            </a:extLst>
          </p:cNvPr>
          <p:cNvGrpSpPr/>
          <p:nvPr/>
        </p:nvGrpSpPr>
        <p:grpSpPr>
          <a:xfrm>
            <a:off x="1590919" y="343438"/>
            <a:ext cx="1608840" cy="580320"/>
            <a:chOff x="1590919" y="343438"/>
            <a:chExt cx="160884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306933-3CA2-4B1F-87E8-E151D2D68FA7}"/>
                    </a:ext>
                  </a:extLst>
                </p14:cNvPr>
                <p14:cNvContentPartPr/>
                <p14:nvPr/>
              </p14:nvContentPartPr>
              <p14:xfrm>
                <a:off x="1728799" y="390238"/>
                <a:ext cx="120240" cy="32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306933-3CA2-4B1F-87E8-E151D2D68F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9799" y="381598"/>
                  <a:ext cx="137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CB6D3A-69B2-472E-8313-A19A9ED1258C}"/>
                    </a:ext>
                  </a:extLst>
                </p14:cNvPr>
                <p14:cNvContentPartPr/>
                <p14:nvPr/>
              </p14:nvContentPartPr>
              <p14:xfrm>
                <a:off x="1590919" y="343438"/>
                <a:ext cx="345960" cy="33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CB6D3A-69B2-472E-8313-A19A9ED125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2279" y="334798"/>
                  <a:ext cx="363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A0CA38-CC7D-453F-9F8A-1FCB4A9A1D84}"/>
                    </a:ext>
                  </a:extLst>
                </p14:cNvPr>
                <p14:cNvContentPartPr/>
                <p14:nvPr/>
              </p14:nvContentPartPr>
              <p14:xfrm>
                <a:off x="1935439" y="725398"/>
                <a:ext cx="23040" cy="93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A0CA38-CC7D-453F-9F8A-1FCB4A9A1D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6439" y="716758"/>
                  <a:ext cx="40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FDAC6C-1EB2-4A5F-B1E7-3EBB08D76AE7}"/>
                    </a:ext>
                  </a:extLst>
                </p14:cNvPr>
                <p14:cNvContentPartPr/>
                <p14:nvPr/>
              </p14:nvContentPartPr>
              <p14:xfrm>
                <a:off x="2134879" y="705958"/>
                <a:ext cx="124200" cy="19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FDAC6C-1EB2-4A5F-B1E7-3EBB08D76A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5879" y="696958"/>
                  <a:ext cx="141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8D942B-39AA-4C96-9ED3-5C280A25EFE3}"/>
                    </a:ext>
                  </a:extLst>
                </p14:cNvPr>
                <p14:cNvContentPartPr/>
                <p14:nvPr/>
              </p14:nvContentPartPr>
              <p14:xfrm>
                <a:off x="2563639" y="385558"/>
                <a:ext cx="140760" cy="30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8D942B-39AA-4C96-9ED3-5C280A25EF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4639" y="376918"/>
                  <a:ext cx="158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22105B-F6F2-4147-85D3-92947C3A8ACC}"/>
                    </a:ext>
                  </a:extLst>
                </p14:cNvPr>
                <p14:cNvContentPartPr/>
                <p14:nvPr/>
              </p14:nvContentPartPr>
              <p14:xfrm>
                <a:off x="2414239" y="343438"/>
                <a:ext cx="367920" cy="36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22105B-F6F2-4147-85D3-92947C3A8A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05239" y="334798"/>
                  <a:ext cx="385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01B324-A500-461D-BC5F-BE220EADEF2D}"/>
                    </a:ext>
                  </a:extLst>
                </p14:cNvPr>
                <p14:cNvContentPartPr/>
                <p14:nvPr/>
              </p14:nvContentPartPr>
              <p14:xfrm>
                <a:off x="2762719" y="623878"/>
                <a:ext cx="195480" cy="19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01B324-A500-461D-BC5F-BE220EADEF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3719" y="614878"/>
                  <a:ext cx="213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A1B09E-328F-41BC-96C7-D260E2DB4060}"/>
                    </a:ext>
                  </a:extLst>
                </p14:cNvPr>
                <p14:cNvContentPartPr/>
                <p14:nvPr/>
              </p14:nvContentPartPr>
              <p14:xfrm>
                <a:off x="3087799" y="699478"/>
                <a:ext cx="111960" cy="22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A1B09E-328F-41BC-96C7-D260E2DB40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9159" y="690478"/>
                  <a:ext cx="1296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20FB2A-9CDD-4832-B246-FA82A0C74EE2}"/>
              </a:ext>
            </a:extLst>
          </p:cNvPr>
          <p:cNvGrpSpPr/>
          <p:nvPr/>
        </p:nvGrpSpPr>
        <p:grpSpPr>
          <a:xfrm>
            <a:off x="3463999" y="538558"/>
            <a:ext cx="658800" cy="285840"/>
            <a:chOff x="3463999" y="538558"/>
            <a:chExt cx="6588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31E513-0B20-497F-B8D1-2039F8C5F3D0}"/>
                    </a:ext>
                  </a:extLst>
                </p14:cNvPr>
                <p14:cNvContentPartPr/>
                <p14:nvPr/>
              </p14:nvContentPartPr>
              <p14:xfrm>
                <a:off x="3463999" y="538558"/>
                <a:ext cx="6120" cy="1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31E513-0B20-497F-B8D1-2039F8C5F3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5359" y="529918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0DF6852-79C0-4610-B63B-EC99936A7D2C}"/>
                    </a:ext>
                  </a:extLst>
                </p14:cNvPr>
                <p14:cNvContentPartPr/>
                <p14:nvPr/>
              </p14:nvContentPartPr>
              <p14:xfrm>
                <a:off x="3644719" y="547558"/>
                <a:ext cx="15840" cy="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0DF6852-79C0-4610-B63B-EC99936A7D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5719" y="538918"/>
                  <a:ext cx="33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38039AE-B049-4940-8172-2CA4F76CBACE}"/>
                    </a:ext>
                  </a:extLst>
                </p14:cNvPr>
                <p14:cNvContentPartPr/>
                <p14:nvPr/>
              </p14:nvContentPartPr>
              <p14:xfrm>
                <a:off x="3816799" y="555838"/>
                <a:ext cx="42480" cy="4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38039AE-B049-4940-8172-2CA4F76CBA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7799" y="546838"/>
                  <a:ext cx="60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C60FA3-2D11-4082-969F-D895F2DB8BCB}"/>
                    </a:ext>
                  </a:extLst>
                </p14:cNvPr>
                <p14:cNvContentPartPr/>
                <p14:nvPr/>
              </p14:nvContentPartPr>
              <p14:xfrm>
                <a:off x="4001119" y="647278"/>
                <a:ext cx="121680" cy="177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C60FA3-2D11-4082-969F-D895F2DB8B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2119" y="638278"/>
                  <a:ext cx="1393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4D499A-7713-4A9B-95A1-2CBFD4FD2152}"/>
              </a:ext>
            </a:extLst>
          </p:cNvPr>
          <p:cNvGrpSpPr/>
          <p:nvPr/>
        </p:nvGrpSpPr>
        <p:grpSpPr>
          <a:xfrm>
            <a:off x="4353919" y="312118"/>
            <a:ext cx="609480" cy="464760"/>
            <a:chOff x="4353919" y="312118"/>
            <a:chExt cx="6094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940715-3103-4805-99CE-1CD59F20AF20}"/>
                    </a:ext>
                  </a:extLst>
                </p14:cNvPr>
                <p14:cNvContentPartPr/>
                <p14:nvPr/>
              </p14:nvContentPartPr>
              <p14:xfrm>
                <a:off x="4407559" y="312118"/>
                <a:ext cx="274680" cy="36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940715-3103-4805-99CE-1CD59F20AF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98559" y="303118"/>
                  <a:ext cx="292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A97F10-4D62-40CC-BD3B-621BAB23A6CE}"/>
                    </a:ext>
                  </a:extLst>
                </p14:cNvPr>
                <p14:cNvContentPartPr/>
                <p14:nvPr/>
              </p14:nvContentPartPr>
              <p14:xfrm>
                <a:off x="4353919" y="330838"/>
                <a:ext cx="304560" cy="323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A97F10-4D62-40CC-BD3B-621BAB23A6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44919" y="322198"/>
                  <a:ext cx="322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B44764-8E60-4BAD-8731-7343E7D5BC9D}"/>
                    </a:ext>
                  </a:extLst>
                </p14:cNvPr>
                <p14:cNvContentPartPr/>
                <p14:nvPr/>
              </p14:nvContentPartPr>
              <p14:xfrm>
                <a:off x="4725439" y="655918"/>
                <a:ext cx="237960" cy="12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B44764-8E60-4BAD-8731-7343E7D5BC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6439" y="647278"/>
                  <a:ext cx="2556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B5C5CF-894F-494C-9AF7-694079095E7C}"/>
              </a:ext>
            </a:extLst>
          </p:cNvPr>
          <p:cNvGrpSpPr/>
          <p:nvPr/>
        </p:nvGrpSpPr>
        <p:grpSpPr>
          <a:xfrm>
            <a:off x="5292799" y="480238"/>
            <a:ext cx="690120" cy="241560"/>
            <a:chOff x="5292799" y="480238"/>
            <a:chExt cx="6901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EAFB79-0868-46E8-BEF1-59A14309112D}"/>
                    </a:ext>
                  </a:extLst>
                </p14:cNvPr>
                <p14:cNvContentPartPr/>
                <p14:nvPr/>
              </p14:nvContentPartPr>
              <p14:xfrm>
                <a:off x="5292799" y="480238"/>
                <a:ext cx="262440" cy="222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EAFB79-0868-46E8-BEF1-59A1430911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83799" y="471238"/>
                  <a:ext cx="280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6A89F0-B837-4688-BB4E-A70997C0A125}"/>
                    </a:ext>
                  </a:extLst>
                </p14:cNvPr>
                <p14:cNvContentPartPr/>
                <p14:nvPr/>
              </p14:nvContentPartPr>
              <p14:xfrm>
                <a:off x="5589079" y="521638"/>
                <a:ext cx="1695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6A89F0-B837-4688-BB4E-A70997C0A1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80079" y="512638"/>
                  <a:ext cx="187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FF9E85-5AB0-4E7B-B1C7-0AC2E654B8B0}"/>
                    </a:ext>
                  </a:extLst>
                </p14:cNvPr>
                <p14:cNvContentPartPr/>
                <p14:nvPr/>
              </p14:nvContentPartPr>
              <p14:xfrm>
                <a:off x="5769439" y="514438"/>
                <a:ext cx="213480" cy="20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FF9E85-5AB0-4E7B-B1C7-0AC2E654B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0439" y="505798"/>
                  <a:ext cx="2311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D3AADB-D60C-47B7-9CE8-8F2E948F74DE}"/>
              </a:ext>
            </a:extLst>
          </p:cNvPr>
          <p:cNvGrpSpPr/>
          <p:nvPr/>
        </p:nvGrpSpPr>
        <p:grpSpPr>
          <a:xfrm>
            <a:off x="6445879" y="474118"/>
            <a:ext cx="294840" cy="216000"/>
            <a:chOff x="6445879" y="474118"/>
            <a:chExt cx="2948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53610B-C44E-462C-994A-53D115EBC4F1}"/>
                    </a:ext>
                  </a:extLst>
                </p14:cNvPr>
                <p14:cNvContentPartPr/>
                <p14:nvPr/>
              </p14:nvContentPartPr>
              <p14:xfrm>
                <a:off x="6445879" y="474118"/>
                <a:ext cx="231120" cy="216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53610B-C44E-462C-994A-53D115EBC4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6879" y="465478"/>
                  <a:ext cx="248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DA7341-E1EE-457F-A274-8878F49C2C05}"/>
                    </a:ext>
                  </a:extLst>
                </p14:cNvPr>
                <p14:cNvContentPartPr/>
                <p14:nvPr/>
              </p14:nvContentPartPr>
              <p14:xfrm>
                <a:off x="6730639" y="650158"/>
                <a:ext cx="10080" cy="1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DA7341-E1EE-457F-A274-8878F49C2C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21999" y="641518"/>
                  <a:ext cx="277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F0DE3B-9959-488E-A92D-51AB20DCD590}"/>
              </a:ext>
            </a:extLst>
          </p:cNvPr>
          <p:cNvGrpSpPr/>
          <p:nvPr/>
        </p:nvGrpSpPr>
        <p:grpSpPr>
          <a:xfrm>
            <a:off x="6949519" y="358918"/>
            <a:ext cx="779400" cy="372960"/>
            <a:chOff x="6949519" y="358918"/>
            <a:chExt cx="7794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3FA15E-20E5-45D4-A80A-D9E671C5D612}"/>
                    </a:ext>
                  </a:extLst>
                </p14:cNvPr>
                <p14:cNvContentPartPr/>
                <p14:nvPr/>
              </p14:nvContentPartPr>
              <p14:xfrm>
                <a:off x="6949519" y="449998"/>
                <a:ext cx="286200" cy="25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3FA15E-20E5-45D4-A80A-D9E671C5D6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0879" y="441358"/>
                  <a:ext cx="303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DD8CCF-B263-476B-A40E-1B4106DBA73B}"/>
                    </a:ext>
                  </a:extLst>
                </p14:cNvPr>
                <p14:cNvContentPartPr/>
                <p14:nvPr/>
              </p14:nvContentPartPr>
              <p14:xfrm>
                <a:off x="7160479" y="725038"/>
                <a:ext cx="4320" cy="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DD8CCF-B263-476B-A40E-1B4106DBA7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51839" y="716038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59F9DD-2BA2-45AF-BBA4-6E6D952F30DB}"/>
                    </a:ext>
                  </a:extLst>
                </p14:cNvPr>
                <p14:cNvContentPartPr/>
                <p14:nvPr/>
              </p14:nvContentPartPr>
              <p14:xfrm>
                <a:off x="7412119" y="398518"/>
                <a:ext cx="80640" cy="122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59F9DD-2BA2-45AF-BBA4-6E6D952F30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03119" y="389518"/>
                  <a:ext cx="9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B5F397-6D1F-406F-A770-457F4CE9A727}"/>
                    </a:ext>
                  </a:extLst>
                </p14:cNvPr>
                <p14:cNvContentPartPr/>
                <p14:nvPr/>
              </p14:nvContentPartPr>
              <p14:xfrm>
                <a:off x="7612999" y="358918"/>
                <a:ext cx="115920" cy="16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B5F397-6D1F-406F-A770-457F4CE9A7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4359" y="349918"/>
                  <a:ext cx="1335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BF7BB2-A73B-456B-A0D7-433690A9C56D}"/>
              </a:ext>
            </a:extLst>
          </p:cNvPr>
          <p:cNvGrpSpPr/>
          <p:nvPr/>
        </p:nvGrpSpPr>
        <p:grpSpPr>
          <a:xfrm>
            <a:off x="7965439" y="315358"/>
            <a:ext cx="1548360" cy="585000"/>
            <a:chOff x="7965439" y="315358"/>
            <a:chExt cx="154836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7D4C9A-8EA3-4E2C-B1B1-316988B725E2}"/>
                    </a:ext>
                  </a:extLst>
                </p14:cNvPr>
                <p14:cNvContentPartPr/>
                <p14:nvPr/>
              </p14:nvContentPartPr>
              <p14:xfrm>
                <a:off x="7965439" y="507238"/>
                <a:ext cx="242640" cy="22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7D4C9A-8EA3-4E2C-B1B1-316988B725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56799" y="498238"/>
                  <a:ext cx="260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5867989-43A5-4EE7-970D-2827240DE639}"/>
                    </a:ext>
                  </a:extLst>
                </p14:cNvPr>
                <p14:cNvContentPartPr/>
                <p14:nvPr/>
              </p14:nvContentPartPr>
              <p14:xfrm>
                <a:off x="8255239" y="588958"/>
                <a:ext cx="159840" cy="11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5867989-43A5-4EE7-970D-2827240DE6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46599" y="580318"/>
                  <a:ext cx="177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C424F3-ED90-41FC-9FC2-CA611B194D29}"/>
                    </a:ext>
                  </a:extLst>
                </p14:cNvPr>
                <p14:cNvContentPartPr/>
                <p14:nvPr/>
              </p14:nvContentPartPr>
              <p14:xfrm>
                <a:off x="8461879" y="525958"/>
                <a:ext cx="198000" cy="181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C424F3-ED90-41FC-9FC2-CA611B194D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53239" y="517318"/>
                  <a:ext cx="215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2C4B37-4044-43DD-8C61-317EF518655E}"/>
                    </a:ext>
                  </a:extLst>
                </p14:cNvPr>
                <p14:cNvContentPartPr/>
                <p14:nvPr/>
              </p14:nvContentPartPr>
              <p14:xfrm>
                <a:off x="8637919" y="315358"/>
                <a:ext cx="253440" cy="341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2C4B37-4044-43DD-8C61-317EF51865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29279" y="306718"/>
                  <a:ext cx="271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E12F99-D481-494D-BEC5-D29E9205E768}"/>
                    </a:ext>
                  </a:extLst>
                </p14:cNvPr>
                <p14:cNvContentPartPr/>
                <p14:nvPr/>
              </p14:nvContentPartPr>
              <p14:xfrm>
                <a:off x="9027079" y="429478"/>
                <a:ext cx="356040" cy="233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E12F99-D481-494D-BEC5-D29E9205E7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8079" y="420838"/>
                  <a:ext cx="373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D87E75-96E8-4CE4-9739-3896F69B2F89}"/>
                    </a:ext>
                  </a:extLst>
                </p14:cNvPr>
                <p14:cNvContentPartPr/>
                <p14:nvPr/>
              </p14:nvContentPartPr>
              <p14:xfrm>
                <a:off x="9307879" y="647278"/>
                <a:ext cx="61200" cy="12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D87E75-96E8-4CE4-9739-3896F69B2F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99239" y="638278"/>
                  <a:ext cx="78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CABB38-4FBB-498F-A917-CDCA80FD09EA}"/>
                    </a:ext>
                  </a:extLst>
                </p14:cNvPr>
                <p14:cNvContentPartPr/>
                <p14:nvPr/>
              </p14:nvContentPartPr>
              <p14:xfrm>
                <a:off x="9422719" y="642598"/>
                <a:ext cx="91080" cy="257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CABB38-4FBB-498F-A917-CDCA80FD09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14079" y="633958"/>
                  <a:ext cx="1087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C4DAFCD-33C5-44BE-B33B-6B3E57419A20}"/>
              </a:ext>
            </a:extLst>
          </p:cNvPr>
          <p:cNvGrpSpPr/>
          <p:nvPr/>
        </p:nvGrpSpPr>
        <p:grpSpPr>
          <a:xfrm>
            <a:off x="9721159" y="407158"/>
            <a:ext cx="557280" cy="429840"/>
            <a:chOff x="9721159" y="407158"/>
            <a:chExt cx="55728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38E3BC-2964-42AC-8D17-5DE90CBCED4A}"/>
                    </a:ext>
                  </a:extLst>
                </p14:cNvPr>
                <p14:cNvContentPartPr/>
                <p14:nvPr/>
              </p14:nvContentPartPr>
              <p14:xfrm>
                <a:off x="9721159" y="407158"/>
                <a:ext cx="264240" cy="24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38E3BC-2964-42AC-8D17-5DE90CBCED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2159" y="398518"/>
                  <a:ext cx="281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95AEE7-453C-4D85-A5F8-C58DECD3C992}"/>
                    </a:ext>
                  </a:extLst>
                </p14:cNvPr>
                <p14:cNvContentPartPr/>
                <p14:nvPr/>
              </p14:nvContentPartPr>
              <p14:xfrm>
                <a:off x="9986119" y="593638"/>
                <a:ext cx="132480" cy="157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95AEE7-453C-4D85-A5F8-C58DECD3C9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77119" y="584638"/>
                  <a:ext cx="150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66B4B0-2880-4805-9020-CACC20E23819}"/>
                    </a:ext>
                  </a:extLst>
                </p14:cNvPr>
                <p14:cNvContentPartPr/>
                <p14:nvPr/>
              </p14:nvContentPartPr>
              <p14:xfrm>
                <a:off x="10231999" y="629278"/>
                <a:ext cx="46440" cy="20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66B4B0-2880-4805-9020-CACC20E238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22999" y="620278"/>
                  <a:ext cx="640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21311F5-B6EC-4120-99A8-30C193887A03}"/>
              </a:ext>
            </a:extLst>
          </p:cNvPr>
          <p:cNvGrpSpPr/>
          <p:nvPr/>
        </p:nvGrpSpPr>
        <p:grpSpPr>
          <a:xfrm>
            <a:off x="10464199" y="514438"/>
            <a:ext cx="537840" cy="283320"/>
            <a:chOff x="10464199" y="514438"/>
            <a:chExt cx="53784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A138ED-DB87-4643-B7AB-009C09B4CFED}"/>
                    </a:ext>
                  </a:extLst>
                </p14:cNvPr>
                <p14:cNvContentPartPr/>
                <p14:nvPr/>
              </p14:nvContentPartPr>
              <p14:xfrm>
                <a:off x="10464199" y="520198"/>
                <a:ext cx="22320" cy="3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A138ED-DB87-4643-B7AB-009C09B4CF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5199" y="511558"/>
                  <a:ext cx="39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84ADD3-F294-4B0B-908A-2C138EB8F556}"/>
                    </a:ext>
                  </a:extLst>
                </p14:cNvPr>
                <p14:cNvContentPartPr/>
                <p14:nvPr/>
              </p14:nvContentPartPr>
              <p14:xfrm>
                <a:off x="10637719" y="514438"/>
                <a:ext cx="6840" cy="23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84ADD3-F294-4B0B-908A-2C138EB8F5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29079" y="505798"/>
                  <a:ext cx="24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BE4C54-11A9-414C-853E-28B39C2E569C}"/>
                    </a:ext>
                  </a:extLst>
                </p14:cNvPr>
                <p14:cNvContentPartPr/>
                <p14:nvPr/>
              </p14:nvContentPartPr>
              <p14:xfrm>
                <a:off x="10790359" y="524158"/>
                <a:ext cx="29520" cy="27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BE4C54-11A9-414C-853E-28B39C2E56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81359" y="515158"/>
                  <a:ext cx="47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B0A3A5-4E60-4D93-B1A3-731351CD9C37}"/>
                    </a:ext>
                  </a:extLst>
                </p14:cNvPr>
                <p14:cNvContentPartPr/>
                <p14:nvPr/>
              </p14:nvContentPartPr>
              <p14:xfrm>
                <a:off x="10871359" y="628558"/>
                <a:ext cx="130680" cy="169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B0A3A5-4E60-4D93-B1A3-731351CD9C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62359" y="619918"/>
                  <a:ext cx="148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A02649-458B-4E32-A93B-869734AA0D7B}"/>
              </a:ext>
            </a:extLst>
          </p:cNvPr>
          <p:cNvGrpSpPr/>
          <p:nvPr/>
        </p:nvGrpSpPr>
        <p:grpSpPr>
          <a:xfrm>
            <a:off x="11233159" y="366478"/>
            <a:ext cx="466920" cy="378720"/>
            <a:chOff x="11233159" y="366478"/>
            <a:chExt cx="4669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5FDEBC-33DB-4CAA-BEEC-88D4BC859670}"/>
                    </a:ext>
                  </a:extLst>
                </p14:cNvPr>
                <p14:cNvContentPartPr/>
                <p14:nvPr/>
              </p14:nvContentPartPr>
              <p14:xfrm>
                <a:off x="11233159" y="366478"/>
                <a:ext cx="283320" cy="28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5FDEBC-33DB-4CAA-BEEC-88D4BC8596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24159" y="357478"/>
                  <a:ext cx="300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0536CC-F643-48A3-9614-9B0178C1CD2F}"/>
                    </a:ext>
                  </a:extLst>
                </p14:cNvPr>
                <p14:cNvContentPartPr/>
                <p14:nvPr/>
              </p14:nvContentPartPr>
              <p14:xfrm>
                <a:off x="11470759" y="617758"/>
                <a:ext cx="229320" cy="12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0536CC-F643-48A3-9614-9B0178C1CD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62119" y="609118"/>
                  <a:ext cx="2469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7CFDFB0-BA9C-4587-A257-E085EC09F1DE}"/>
              </a:ext>
            </a:extLst>
          </p:cNvPr>
          <p:cNvGrpSpPr/>
          <p:nvPr/>
        </p:nvGrpSpPr>
        <p:grpSpPr>
          <a:xfrm>
            <a:off x="441799" y="1301758"/>
            <a:ext cx="657720" cy="257760"/>
            <a:chOff x="441799" y="1301758"/>
            <a:chExt cx="6577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21C13D-EA14-4646-B635-A4244A039E89}"/>
                    </a:ext>
                  </a:extLst>
                </p14:cNvPr>
                <p14:cNvContentPartPr/>
                <p14:nvPr/>
              </p14:nvContentPartPr>
              <p14:xfrm>
                <a:off x="441799" y="1301758"/>
                <a:ext cx="245880" cy="257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21C13D-EA14-4646-B635-A4244A039E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2799" y="1293118"/>
                  <a:ext cx="263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3962DA-CD71-4DD0-BC33-47F1AAD193A5}"/>
                    </a:ext>
                  </a:extLst>
                </p14:cNvPr>
                <p14:cNvContentPartPr/>
                <p14:nvPr/>
              </p14:nvContentPartPr>
              <p14:xfrm>
                <a:off x="686959" y="1335958"/>
                <a:ext cx="252360" cy="21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3962DA-CD71-4DD0-BC33-47F1AAD193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8319" y="1326958"/>
                  <a:ext cx="270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1316C6-6796-4493-ADB1-F09F51BFE80A}"/>
                    </a:ext>
                  </a:extLst>
                </p14:cNvPr>
                <p14:cNvContentPartPr/>
                <p14:nvPr/>
              </p14:nvContentPartPr>
              <p14:xfrm>
                <a:off x="860119" y="1331638"/>
                <a:ext cx="239400" cy="224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1316C6-6796-4493-ADB1-F09F51BFE8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1119" y="1322998"/>
                  <a:ext cx="25704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985D6C4-4FE3-49AA-BFCB-F250E4868CA5}"/>
              </a:ext>
            </a:extLst>
          </p:cNvPr>
          <p:cNvGrpSpPr/>
          <p:nvPr/>
        </p:nvGrpSpPr>
        <p:grpSpPr>
          <a:xfrm>
            <a:off x="1520359" y="1041838"/>
            <a:ext cx="2358000" cy="732960"/>
            <a:chOff x="1520359" y="1041838"/>
            <a:chExt cx="23580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7AF168-2F91-4F5E-B010-A5FF807FFE94}"/>
                    </a:ext>
                  </a:extLst>
                </p14:cNvPr>
                <p14:cNvContentPartPr/>
                <p14:nvPr/>
              </p14:nvContentPartPr>
              <p14:xfrm>
                <a:off x="1520359" y="1329478"/>
                <a:ext cx="239400" cy="202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7AF168-2F91-4F5E-B010-A5FF807FFE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11359" y="1320838"/>
                  <a:ext cx="257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9A69EB-0DB5-4890-9BA6-2E9530CB6322}"/>
                    </a:ext>
                  </a:extLst>
                </p14:cNvPr>
                <p14:cNvContentPartPr/>
                <p14:nvPr/>
              </p14:nvContentPartPr>
              <p14:xfrm>
                <a:off x="1767319" y="1392118"/>
                <a:ext cx="167040" cy="152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9A69EB-0DB5-4890-9BA6-2E9530CB63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58319" y="1383118"/>
                  <a:ext cx="184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1184C5-652E-47F9-AF45-80E33D7AAEEF}"/>
                    </a:ext>
                  </a:extLst>
                </p14:cNvPr>
                <p14:cNvContentPartPr/>
                <p14:nvPr/>
              </p14:nvContentPartPr>
              <p14:xfrm>
                <a:off x="1968199" y="1385278"/>
                <a:ext cx="237960" cy="137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1184C5-652E-47F9-AF45-80E33D7AAE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59559" y="1376638"/>
                  <a:ext cx="255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2CD440-A6E3-449A-A684-BA6A2276040C}"/>
                    </a:ext>
                  </a:extLst>
                </p14:cNvPr>
                <p14:cNvContentPartPr/>
                <p14:nvPr/>
              </p14:nvContentPartPr>
              <p14:xfrm>
                <a:off x="2230639" y="1301398"/>
                <a:ext cx="21384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2CD440-A6E3-449A-A684-BA6A227604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1639" y="1292398"/>
                  <a:ext cx="231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AB9DFA5-2506-401C-AF60-55B4580F022E}"/>
                    </a:ext>
                  </a:extLst>
                </p14:cNvPr>
                <p14:cNvContentPartPr/>
                <p14:nvPr/>
              </p14:nvContentPartPr>
              <p14:xfrm>
                <a:off x="2523319" y="1041838"/>
                <a:ext cx="262800" cy="53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AB9DFA5-2506-401C-AF60-55B4580F02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14679" y="1032838"/>
                  <a:ext cx="280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4A50C0-E61B-4BA0-93DE-3662B2F964B2}"/>
                    </a:ext>
                  </a:extLst>
                </p14:cNvPr>
                <p14:cNvContentPartPr/>
                <p14:nvPr/>
              </p14:nvContentPartPr>
              <p14:xfrm>
                <a:off x="2417479" y="1295638"/>
                <a:ext cx="444960" cy="11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4A50C0-E61B-4BA0-93DE-3662B2F964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08839" y="1286998"/>
                  <a:ext cx="462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2F59700-89CE-4C60-AC20-C488DCF9FE9F}"/>
                    </a:ext>
                  </a:extLst>
                </p14:cNvPr>
                <p14:cNvContentPartPr/>
                <p14:nvPr/>
              </p14:nvContentPartPr>
              <p14:xfrm>
                <a:off x="2763799" y="1400398"/>
                <a:ext cx="129600" cy="14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2F59700-89CE-4C60-AC20-C488DCF9FE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55159" y="1391758"/>
                  <a:ext cx="147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9CF5CA-BD5B-4C73-B872-B0C5B5C59DEA}"/>
                    </a:ext>
                  </a:extLst>
                </p14:cNvPr>
                <p14:cNvContentPartPr/>
                <p14:nvPr/>
              </p14:nvContentPartPr>
              <p14:xfrm>
                <a:off x="2922559" y="1421278"/>
                <a:ext cx="198000" cy="119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9CF5CA-BD5B-4C73-B872-B0C5B5C59D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13919" y="1412278"/>
                  <a:ext cx="215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6E89FB-9D28-48DE-B720-A70D821C1047}"/>
                    </a:ext>
                  </a:extLst>
                </p14:cNvPr>
                <p14:cNvContentPartPr/>
                <p14:nvPr/>
              </p14:nvContentPartPr>
              <p14:xfrm>
                <a:off x="3309199" y="1082158"/>
                <a:ext cx="195480" cy="463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6E89FB-9D28-48DE-B720-A70D821C10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0199" y="1073518"/>
                  <a:ext cx="213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6ED8A6-C70F-45ED-9BAC-9F422AF68F60}"/>
                    </a:ext>
                  </a:extLst>
                </p14:cNvPr>
                <p14:cNvContentPartPr/>
                <p14:nvPr/>
              </p14:nvContentPartPr>
              <p14:xfrm>
                <a:off x="3225679" y="1330558"/>
                <a:ext cx="436320" cy="238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6ED8A6-C70F-45ED-9BAC-9F422AF68F6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16679" y="1321558"/>
                  <a:ext cx="453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E8F9B38-9297-45A2-80A1-708900193181}"/>
                    </a:ext>
                  </a:extLst>
                </p14:cNvPr>
                <p14:cNvContentPartPr/>
                <p14:nvPr/>
              </p14:nvContentPartPr>
              <p14:xfrm>
                <a:off x="3764599" y="1593718"/>
                <a:ext cx="113760" cy="181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E8F9B38-9297-45A2-80A1-7089001931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55599" y="1584718"/>
                  <a:ext cx="13140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C2AC8E-B68B-4262-A167-D8F3A75141F4}"/>
              </a:ext>
            </a:extLst>
          </p:cNvPr>
          <p:cNvGrpSpPr/>
          <p:nvPr/>
        </p:nvGrpSpPr>
        <p:grpSpPr>
          <a:xfrm>
            <a:off x="4258879" y="998638"/>
            <a:ext cx="1233720" cy="548640"/>
            <a:chOff x="4258879" y="998638"/>
            <a:chExt cx="123372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F0E0AE-94D5-4CA8-853D-711B3D5A10B9}"/>
                    </a:ext>
                  </a:extLst>
                </p14:cNvPr>
                <p14:cNvContentPartPr/>
                <p14:nvPr/>
              </p14:nvContentPartPr>
              <p14:xfrm>
                <a:off x="4377319" y="1048318"/>
                <a:ext cx="291960" cy="49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F0E0AE-94D5-4CA8-853D-711B3D5A10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68679" y="1039678"/>
                  <a:ext cx="3096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010F684-367B-41C6-B0B3-2526524C257A}"/>
                    </a:ext>
                  </a:extLst>
                </p14:cNvPr>
                <p14:cNvContentPartPr/>
                <p14:nvPr/>
              </p14:nvContentPartPr>
              <p14:xfrm>
                <a:off x="4258879" y="1300318"/>
                <a:ext cx="369720" cy="6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010F684-367B-41C6-B0B3-2526524C25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49879" y="1291318"/>
                  <a:ext cx="387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78ADA00-02B5-4C68-B17E-2D220A086417}"/>
                    </a:ext>
                  </a:extLst>
                </p14:cNvPr>
                <p14:cNvContentPartPr/>
                <p14:nvPr/>
              </p14:nvContentPartPr>
              <p14:xfrm>
                <a:off x="4689799" y="998638"/>
                <a:ext cx="252360" cy="474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78ADA00-02B5-4C68-B17E-2D220A0864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81159" y="989638"/>
                  <a:ext cx="270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3417C7-C9F5-4CB5-8585-4F8F7AED3ECB}"/>
                    </a:ext>
                  </a:extLst>
                </p14:cNvPr>
                <p14:cNvContentPartPr/>
                <p14:nvPr/>
              </p14:nvContentPartPr>
              <p14:xfrm>
                <a:off x="4945399" y="1290598"/>
                <a:ext cx="230760" cy="20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3417C7-C9F5-4CB5-8585-4F8F7AED3E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36399" y="1281958"/>
                  <a:ext cx="248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3BEA35E-C958-4829-A6BD-1E9D97FD5D3E}"/>
                    </a:ext>
                  </a:extLst>
                </p14:cNvPr>
                <p14:cNvContentPartPr/>
                <p14:nvPr/>
              </p14:nvContentPartPr>
              <p14:xfrm>
                <a:off x="5145919" y="1383478"/>
                <a:ext cx="346680" cy="159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3BEA35E-C958-4829-A6BD-1E9D97FD5D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36919" y="1374478"/>
                  <a:ext cx="3643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9AE8417-D8FD-4A86-B27C-DE00E4AF6216}"/>
              </a:ext>
            </a:extLst>
          </p:cNvPr>
          <p:cNvGrpSpPr/>
          <p:nvPr/>
        </p:nvGrpSpPr>
        <p:grpSpPr>
          <a:xfrm>
            <a:off x="857239" y="2149198"/>
            <a:ext cx="4788720" cy="725040"/>
            <a:chOff x="857239" y="2149198"/>
            <a:chExt cx="478872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C32531-7BED-4202-B1AF-F905F1584605}"/>
                    </a:ext>
                  </a:extLst>
                </p14:cNvPr>
                <p14:cNvContentPartPr/>
                <p14:nvPr/>
              </p14:nvContentPartPr>
              <p14:xfrm>
                <a:off x="857239" y="2149198"/>
                <a:ext cx="525240" cy="304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C32531-7BED-4202-B1AF-F905F15846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8239" y="2140558"/>
                  <a:ext cx="542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E469B6-40E5-4105-A7A6-5C48D31D1028}"/>
                    </a:ext>
                  </a:extLst>
                </p14:cNvPr>
                <p14:cNvContentPartPr/>
                <p14:nvPr/>
              </p14:nvContentPartPr>
              <p14:xfrm>
                <a:off x="1424239" y="2384998"/>
                <a:ext cx="205920" cy="184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E469B6-40E5-4105-A7A6-5C48D31D10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15599" y="2376358"/>
                  <a:ext cx="22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871C08-9557-44CF-B968-E805CB530BA1}"/>
                    </a:ext>
                  </a:extLst>
                </p14:cNvPr>
                <p14:cNvContentPartPr/>
                <p14:nvPr/>
              </p14:nvContentPartPr>
              <p14:xfrm>
                <a:off x="1624399" y="2546998"/>
                <a:ext cx="48240" cy="99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871C08-9557-44CF-B968-E805CB530B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5759" y="2538358"/>
                  <a:ext cx="65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FE38D3-93CA-4AF3-ABF9-ABF3692BBE1A}"/>
                    </a:ext>
                  </a:extLst>
                </p14:cNvPr>
                <p14:cNvContentPartPr/>
                <p14:nvPr/>
              </p14:nvContentPartPr>
              <p14:xfrm>
                <a:off x="1833199" y="2360878"/>
                <a:ext cx="180360" cy="210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FE38D3-93CA-4AF3-ABF9-ABF3692BBE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24559" y="2351878"/>
                  <a:ext cx="198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15D7CD0-0DE5-4E24-AE2C-C42F986E93D2}"/>
                    </a:ext>
                  </a:extLst>
                </p14:cNvPr>
                <p14:cNvContentPartPr/>
                <p14:nvPr/>
              </p14:nvContentPartPr>
              <p14:xfrm>
                <a:off x="1831399" y="2339638"/>
                <a:ext cx="192960" cy="201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15D7CD0-0DE5-4E24-AE2C-C42F986E93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22399" y="2330998"/>
                  <a:ext cx="210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191857-59B4-4066-B507-8ABC4BBFFC94}"/>
                    </a:ext>
                  </a:extLst>
                </p14:cNvPr>
                <p14:cNvContentPartPr/>
                <p14:nvPr/>
              </p14:nvContentPartPr>
              <p14:xfrm>
                <a:off x="2086639" y="2579398"/>
                <a:ext cx="11160" cy="97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191857-59B4-4066-B507-8ABC4BBFFC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77639" y="2570758"/>
                  <a:ext cx="28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2A0D5B-A3FD-4C0E-8DF7-46285F8F23A2}"/>
                    </a:ext>
                  </a:extLst>
                </p14:cNvPr>
                <p14:cNvContentPartPr/>
                <p14:nvPr/>
              </p14:nvContentPartPr>
              <p14:xfrm>
                <a:off x="2258719" y="2467438"/>
                <a:ext cx="192240" cy="4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2A0D5B-A3FD-4C0E-8DF7-46285F8F23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49719" y="2458438"/>
                  <a:ext cx="209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B7A5B7-305E-4F7C-B93B-CD482B21FFE2}"/>
                    </a:ext>
                  </a:extLst>
                </p14:cNvPr>
                <p14:cNvContentPartPr/>
                <p14:nvPr/>
              </p14:nvContentPartPr>
              <p14:xfrm>
                <a:off x="2335759" y="2394718"/>
                <a:ext cx="60480" cy="18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B7A5B7-305E-4F7C-B93B-CD482B21FF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6759" y="2386078"/>
                  <a:ext cx="78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724E57-03CC-4D2F-9E78-24542A53E592}"/>
                    </a:ext>
                  </a:extLst>
                </p14:cNvPr>
                <p14:cNvContentPartPr/>
                <p14:nvPr/>
              </p14:nvContentPartPr>
              <p14:xfrm>
                <a:off x="2594959" y="2393638"/>
                <a:ext cx="191520" cy="20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724E57-03CC-4D2F-9E78-24542A53E5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86319" y="2384998"/>
                  <a:ext cx="209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A36DB3-CDFE-4958-B826-9E18FD567BFA}"/>
                    </a:ext>
                  </a:extLst>
                </p14:cNvPr>
                <p14:cNvContentPartPr/>
                <p14:nvPr/>
              </p14:nvContentPartPr>
              <p14:xfrm>
                <a:off x="2740399" y="2584438"/>
                <a:ext cx="127080" cy="12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A36DB3-CDFE-4958-B826-9E18FD567B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31759" y="2575798"/>
                  <a:ext cx="144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94EF99-6C59-4195-A958-0E2D0E2C8077}"/>
                    </a:ext>
                  </a:extLst>
                </p14:cNvPr>
                <p14:cNvContentPartPr/>
                <p14:nvPr/>
              </p14:nvContentPartPr>
              <p14:xfrm>
                <a:off x="3010759" y="2420638"/>
                <a:ext cx="142560" cy="18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94EF99-6C59-4195-A958-0E2D0E2C80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01759" y="2411998"/>
                  <a:ext cx="160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5A3267-02E4-4498-B858-21B212790013}"/>
                    </a:ext>
                  </a:extLst>
                </p14:cNvPr>
                <p14:cNvContentPartPr/>
                <p14:nvPr/>
              </p14:nvContentPartPr>
              <p14:xfrm>
                <a:off x="2938759" y="2364118"/>
                <a:ext cx="233640" cy="226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5A3267-02E4-4498-B858-21B2127900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30119" y="2355118"/>
                  <a:ext cx="251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6FDA49-D647-4926-864E-6F64C3DEF4CA}"/>
                    </a:ext>
                  </a:extLst>
                </p14:cNvPr>
                <p14:cNvContentPartPr/>
                <p14:nvPr/>
              </p14:nvContentPartPr>
              <p14:xfrm>
                <a:off x="3211999" y="2571478"/>
                <a:ext cx="146160" cy="175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6FDA49-D647-4926-864E-6F64C3DEF4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02999" y="2562838"/>
                  <a:ext cx="163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E93EC0-9875-427F-AB5C-91485042545D}"/>
                    </a:ext>
                  </a:extLst>
                </p14:cNvPr>
                <p14:cNvContentPartPr/>
                <p14:nvPr/>
              </p14:nvContentPartPr>
              <p14:xfrm>
                <a:off x="3440959" y="2497318"/>
                <a:ext cx="274680" cy="42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E93EC0-9875-427F-AB5C-9148504254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32319" y="2488318"/>
                  <a:ext cx="29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7A7029D-AC4A-4D1F-B947-5A2A543674D1}"/>
                    </a:ext>
                  </a:extLst>
                </p14:cNvPr>
                <p14:cNvContentPartPr/>
                <p14:nvPr/>
              </p14:nvContentPartPr>
              <p14:xfrm>
                <a:off x="3526999" y="2402278"/>
                <a:ext cx="88920" cy="235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7A7029D-AC4A-4D1F-B947-5A2A543674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17999" y="2393278"/>
                  <a:ext cx="106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2DBEA9-76D3-46A6-8D06-49087F92B26A}"/>
                    </a:ext>
                  </a:extLst>
                </p14:cNvPr>
                <p14:cNvContentPartPr/>
                <p14:nvPr/>
              </p14:nvContentPartPr>
              <p14:xfrm>
                <a:off x="3907519" y="2512438"/>
                <a:ext cx="9720" cy="5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2DBEA9-76D3-46A6-8D06-49087F92B2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98879" y="2503798"/>
                  <a:ext cx="27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A7E48F-CF70-4886-9BBD-F711B5CA41B0}"/>
                    </a:ext>
                  </a:extLst>
                </p14:cNvPr>
                <p14:cNvContentPartPr/>
                <p14:nvPr/>
              </p14:nvContentPartPr>
              <p14:xfrm>
                <a:off x="4043959" y="2541958"/>
                <a:ext cx="167400" cy="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A7E48F-CF70-4886-9BBD-F711B5CA41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4959" y="2532958"/>
                  <a:ext cx="185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D4253E-DF5F-44C0-8E66-62E9BB851188}"/>
                    </a:ext>
                  </a:extLst>
                </p14:cNvPr>
                <p14:cNvContentPartPr/>
                <p14:nvPr/>
              </p14:nvContentPartPr>
              <p14:xfrm>
                <a:off x="4393159" y="2520718"/>
                <a:ext cx="270360" cy="34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D4253E-DF5F-44C0-8E66-62E9BB8511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84159" y="2512078"/>
                  <a:ext cx="28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84E593F-2C7D-425C-A589-6161D1605E1A}"/>
                    </a:ext>
                  </a:extLst>
                </p14:cNvPr>
                <p14:cNvContentPartPr/>
                <p14:nvPr/>
              </p14:nvContentPartPr>
              <p14:xfrm>
                <a:off x="4466599" y="2429638"/>
                <a:ext cx="57240" cy="201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84E593F-2C7D-425C-A589-6161D1605E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57959" y="2420998"/>
                  <a:ext cx="74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03B0A9D-0819-453E-8352-7D2BA510983B}"/>
                    </a:ext>
                  </a:extLst>
                </p14:cNvPr>
                <p14:cNvContentPartPr/>
                <p14:nvPr/>
              </p14:nvContentPartPr>
              <p14:xfrm>
                <a:off x="4754599" y="2427118"/>
                <a:ext cx="235440" cy="28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03B0A9D-0819-453E-8352-7D2BA51098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5959" y="2418478"/>
                  <a:ext cx="253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62E8CE-F1FA-4A5C-A364-AAA98CF425DA}"/>
                    </a:ext>
                  </a:extLst>
                </p14:cNvPr>
                <p14:cNvContentPartPr/>
                <p14:nvPr/>
              </p14:nvContentPartPr>
              <p14:xfrm>
                <a:off x="4946119" y="2703238"/>
                <a:ext cx="172080" cy="83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62E8CE-F1FA-4A5C-A364-AAA98CF425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7479" y="2694238"/>
                  <a:ext cx="189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466CC8-028C-4C81-B0F8-17566443A8E2}"/>
                    </a:ext>
                  </a:extLst>
                </p14:cNvPr>
                <p14:cNvContentPartPr/>
                <p14:nvPr/>
              </p14:nvContentPartPr>
              <p14:xfrm>
                <a:off x="5199199" y="2464918"/>
                <a:ext cx="211680" cy="240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466CC8-028C-4C81-B0F8-17566443A8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90559" y="2455918"/>
                  <a:ext cx="229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AB7896-1431-4B72-8AEC-C2F5A9338699}"/>
                    </a:ext>
                  </a:extLst>
                </p14:cNvPr>
                <p14:cNvContentPartPr/>
                <p14:nvPr/>
              </p14:nvContentPartPr>
              <p14:xfrm>
                <a:off x="5175079" y="2440078"/>
                <a:ext cx="200520" cy="246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AB7896-1431-4B72-8AEC-C2F5A93386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66439" y="2431078"/>
                  <a:ext cx="218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A15756-5AC0-4AFE-B64E-84DDCD1E5E2D}"/>
                    </a:ext>
                  </a:extLst>
                </p14:cNvPr>
                <p14:cNvContentPartPr/>
                <p14:nvPr/>
              </p14:nvContentPartPr>
              <p14:xfrm>
                <a:off x="5457679" y="2743918"/>
                <a:ext cx="188280" cy="13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A15756-5AC0-4AFE-B64E-84DDCD1E5E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48679" y="2735278"/>
                  <a:ext cx="2059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28D98AF-38F6-47AA-BEB7-C483451AB350}"/>
              </a:ext>
            </a:extLst>
          </p:cNvPr>
          <p:cNvGrpSpPr/>
          <p:nvPr/>
        </p:nvGrpSpPr>
        <p:grpSpPr>
          <a:xfrm>
            <a:off x="6004519" y="2346838"/>
            <a:ext cx="250200" cy="113040"/>
            <a:chOff x="6004519" y="2346838"/>
            <a:chExt cx="25020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CB81B1-F915-4471-9843-5DDE3630A501}"/>
                    </a:ext>
                  </a:extLst>
                </p14:cNvPr>
                <p14:cNvContentPartPr/>
                <p14:nvPr/>
              </p14:nvContentPartPr>
              <p14:xfrm>
                <a:off x="6004519" y="2346838"/>
                <a:ext cx="158400" cy="1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CB81B1-F915-4471-9843-5DDE3630A5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95519" y="2337838"/>
                  <a:ext cx="176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51148A-74DD-4204-A6A0-2D8716B2CDAB}"/>
                    </a:ext>
                  </a:extLst>
                </p14:cNvPr>
                <p14:cNvContentPartPr/>
                <p14:nvPr/>
              </p14:nvContentPartPr>
              <p14:xfrm>
                <a:off x="6015319" y="2425318"/>
                <a:ext cx="239400" cy="34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51148A-74DD-4204-A6A0-2D8716B2CD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06319" y="2416318"/>
                  <a:ext cx="2570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32008DC-34F3-4349-8383-15313AB7BB71}"/>
              </a:ext>
            </a:extLst>
          </p:cNvPr>
          <p:cNvGrpSpPr/>
          <p:nvPr/>
        </p:nvGrpSpPr>
        <p:grpSpPr>
          <a:xfrm>
            <a:off x="6597799" y="2254318"/>
            <a:ext cx="353520" cy="419760"/>
            <a:chOff x="6597799" y="2254318"/>
            <a:chExt cx="353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90D522-64D2-4863-9EA6-6BBF0B547217}"/>
                    </a:ext>
                  </a:extLst>
                </p14:cNvPr>
                <p14:cNvContentPartPr/>
                <p14:nvPr/>
              </p14:nvContentPartPr>
              <p14:xfrm>
                <a:off x="6597799" y="2254318"/>
                <a:ext cx="326520" cy="297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90D522-64D2-4863-9EA6-6BBF0B5472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88799" y="2245318"/>
                  <a:ext cx="344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C0ED63-935B-45A2-84A8-5B5F229708AA}"/>
                    </a:ext>
                  </a:extLst>
                </p14:cNvPr>
                <p14:cNvContentPartPr/>
                <p14:nvPr/>
              </p14:nvContentPartPr>
              <p14:xfrm>
                <a:off x="6915679" y="2548438"/>
                <a:ext cx="35640" cy="12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C0ED63-935B-45A2-84A8-5B5F229708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06679" y="2539798"/>
                  <a:ext cx="5328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ED040B5-4470-4EB2-B576-770236A614C1}"/>
                  </a:ext>
                </a:extLst>
              </p14:cNvPr>
              <p14:cNvContentPartPr/>
              <p14:nvPr/>
            </p14:nvContentPartPr>
            <p14:xfrm>
              <a:off x="7195039" y="2235238"/>
              <a:ext cx="471600" cy="292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ED040B5-4470-4EB2-B576-770236A614C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86399" y="2226238"/>
                <a:ext cx="4892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E2F495C-D754-41D4-B3CB-F1D0F6815B8A}"/>
                  </a:ext>
                </a:extLst>
              </p14:cNvPr>
              <p14:cNvContentPartPr/>
              <p14:nvPr/>
            </p14:nvContentPartPr>
            <p14:xfrm>
              <a:off x="7620559" y="2515318"/>
              <a:ext cx="285120" cy="207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E2F495C-D754-41D4-B3CB-F1D0F6815B8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11559" y="2506318"/>
                <a:ext cx="3027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EA0389F-0E59-4D36-8472-0DA61AD1E2A1}"/>
                  </a:ext>
                </a:extLst>
              </p14:cNvPr>
              <p14:cNvContentPartPr/>
              <p14:nvPr/>
            </p14:nvContentPartPr>
            <p14:xfrm>
              <a:off x="7629919" y="2494438"/>
              <a:ext cx="191880" cy="204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EA0389F-0E59-4D36-8472-0DA61AD1E2A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20919" y="2485798"/>
                <a:ext cx="209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3888E06-8A4A-4A98-81D0-604B4D739D8F}"/>
                  </a:ext>
                </a:extLst>
              </p14:cNvPr>
              <p14:cNvContentPartPr/>
              <p14:nvPr/>
            </p14:nvContentPartPr>
            <p14:xfrm>
              <a:off x="7965079" y="2766958"/>
              <a:ext cx="7236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3888E06-8A4A-4A98-81D0-604B4D739D8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56079" y="2758318"/>
                <a:ext cx="900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26FF18A-5023-42C0-984B-93C92788008E}"/>
                  </a:ext>
                </a:extLst>
              </p14:cNvPr>
              <p14:cNvContentPartPr/>
              <p14:nvPr/>
            </p14:nvContentPartPr>
            <p14:xfrm>
              <a:off x="8047159" y="2438638"/>
              <a:ext cx="325800" cy="43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26FF18A-5023-42C0-984B-93C92788008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038519" y="2429638"/>
                <a:ext cx="343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3E918D7-7738-45F9-B6E0-ADBAB231AC18}"/>
                  </a:ext>
                </a:extLst>
              </p14:cNvPr>
              <p14:cNvContentPartPr/>
              <p14:nvPr/>
            </p14:nvContentPartPr>
            <p14:xfrm>
              <a:off x="8165599" y="2302918"/>
              <a:ext cx="69120" cy="245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3E918D7-7738-45F9-B6E0-ADBAB231AC1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56959" y="2293918"/>
                <a:ext cx="8676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E621851-747D-42CE-9F0F-87D3AD199D99}"/>
              </a:ext>
            </a:extLst>
          </p:cNvPr>
          <p:cNvGrpSpPr/>
          <p:nvPr/>
        </p:nvGrpSpPr>
        <p:grpSpPr>
          <a:xfrm>
            <a:off x="8575999" y="2283118"/>
            <a:ext cx="3531600" cy="645120"/>
            <a:chOff x="8575999" y="2283118"/>
            <a:chExt cx="35316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410FEB-913C-4180-A01E-FA77A950C615}"/>
                    </a:ext>
                  </a:extLst>
                </p14:cNvPr>
                <p14:cNvContentPartPr/>
                <p14:nvPr/>
              </p14:nvContentPartPr>
              <p14:xfrm>
                <a:off x="8575999" y="2314078"/>
                <a:ext cx="284760" cy="268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410FEB-913C-4180-A01E-FA77A950C6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66999" y="2305438"/>
                  <a:ext cx="302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C67BD19-D974-45AC-BE2B-EB56AAA76A9E}"/>
                    </a:ext>
                  </a:extLst>
                </p14:cNvPr>
                <p14:cNvContentPartPr/>
                <p14:nvPr/>
              </p14:nvContentPartPr>
              <p14:xfrm>
                <a:off x="8870479" y="2573998"/>
                <a:ext cx="163440" cy="178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C67BD19-D974-45AC-BE2B-EB56AAA76A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61839" y="2564998"/>
                  <a:ext cx="181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612316B-DF5D-439C-B56A-3BC164646EEC}"/>
                    </a:ext>
                  </a:extLst>
                </p14:cNvPr>
                <p14:cNvContentPartPr/>
                <p14:nvPr/>
              </p14:nvContentPartPr>
              <p14:xfrm>
                <a:off x="9213919" y="2283118"/>
                <a:ext cx="404280" cy="282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612316B-DF5D-439C-B56A-3BC164646EE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05279" y="2274118"/>
                  <a:ext cx="421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91A3960-9FA8-4DE6-92D7-B9E3A4779905}"/>
                    </a:ext>
                  </a:extLst>
                </p14:cNvPr>
                <p14:cNvContentPartPr/>
                <p14:nvPr/>
              </p14:nvContentPartPr>
              <p14:xfrm>
                <a:off x="9620719" y="2459158"/>
                <a:ext cx="160920" cy="217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91A3960-9FA8-4DE6-92D7-B9E3A477990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12079" y="2450158"/>
                  <a:ext cx="178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1CD48F8-96BB-4C53-B488-A84CA796750C}"/>
                    </a:ext>
                  </a:extLst>
                </p14:cNvPr>
                <p14:cNvContentPartPr/>
                <p14:nvPr/>
              </p14:nvContentPartPr>
              <p14:xfrm>
                <a:off x="9540799" y="2514958"/>
                <a:ext cx="228960" cy="176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1CD48F8-96BB-4C53-B488-A84CA796750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31799" y="2505958"/>
                  <a:ext cx="246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308025-CF73-47F6-8E4A-A1200B01CA20}"/>
                    </a:ext>
                  </a:extLst>
                </p14:cNvPr>
                <p14:cNvContentPartPr/>
                <p14:nvPr/>
              </p14:nvContentPartPr>
              <p14:xfrm>
                <a:off x="9767239" y="2715118"/>
                <a:ext cx="190440" cy="171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308025-CF73-47F6-8E4A-A1200B01CA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58239" y="2706478"/>
                  <a:ext cx="208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44CF00-A264-4E85-B5CF-2DE4137D0210}"/>
                    </a:ext>
                  </a:extLst>
                </p14:cNvPr>
                <p14:cNvContentPartPr/>
                <p14:nvPr/>
              </p14:nvContentPartPr>
              <p14:xfrm>
                <a:off x="9892519" y="2440438"/>
                <a:ext cx="277560" cy="31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44CF00-A264-4E85-B5CF-2DE4137D02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83519" y="2431438"/>
                  <a:ext cx="29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334CD2-CF11-4602-B877-CA5C0D2011B4}"/>
                    </a:ext>
                  </a:extLst>
                </p14:cNvPr>
                <p14:cNvContentPartPr/>
                <p14:nvPr/>
              </p14:nvContentPartPr>
              <p14:xfrm>
                <a:off x="9997999" y="2340358"/>
                <a:ext cx="65520" cy="224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334CD2-CF11-4602-B877-CA5C0D2011B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9359" y="2331718"/>
                  <a:ext cx="83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CB862BC-9C5D-4EAE-B4AA-B5993DC50E6F}"/>
                    </a:ext>
                  </a:extLst>
                </p14:cNvPr>
                <p14:cNvContentPartPr/>
                <p14:nvPr/>
              </p14:nvContentPartPr>
              <p14:xfrm>
                <a:off x="10288159" y="2456998"/>
                <a:ext cx="11160" cy="30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CB862BC-9C5D-4EAE-B4AA-B5993DC50E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79519" y="2448358"/>
                  <a:ext cx="2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58CB67-18E4-47B8-8C6A-8C2FB4701F66}"/>
                    </a:ext>
                  </a:extLst>
                </p14:cNvPr>
                <p14:cNvContentPartPr/>
                <p14:nvPr/>
              </p14:nvContentPartPr>
              <p14:xfrm>
                <a:off x="10471039" y="2455198"/>
                <a:ext cx="23760" cy="2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58CB67-18E4-47B8-8C6A-8C2FB4701F6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62399" y="2446198"/>
                  <a:ext cx="41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873CB4-B993-4A6E-AA7B-03235F28BC57}"/>
                    </a:ext>
                  </a:extLst>
                </p14:cNvPr>
                <p14:cNvContentPartPr/>
                <p14:nvPr/>
              </p14:nvContentPartPr>
              <p14:xfrm>
                <a:off x="10615399" y="2458438"/>
                <a:ext cx="43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873CB4-B993-4A6E-AA7B-03235F28BC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06759" y="2449438"/>
                  <a:ext cx="21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49F490F-D35F-406E-AC0E-9409AB18B988}"/>
                    </a:ext>
                  </a:extLst>
                </p14:cNvPr>
                <p14:cNvContentPartPr/>
                <p14:nvPr/>
              </p14:nvContentPartPr>
              <p14:xfrm>
                <a:off x="10814479" y="2409118"/>
                <a:ext cx="306360" cy="4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49F490F-D35F-406E-AC0E-9409AB18B9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05839" y="2400478"/>
                  <a:ext cx="324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32A137-3E43-41E4-B03F-AADAF78F8BA9}"/>
                    </a:ext>
                  </a:extLst>
                </p14:cNvPr>
                <p14:cNvContentPartPr/>
                <p14:nvPr/>
              </p14:nvContentPartPr>
              <p14:xfrm>
                <a:off x="10931839" y="2321998"/>
                <a:ext cx="48240" cy="171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32A137-3E43-41E4-B03F-AADAF78F8B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22839" y="2312998"/>
                  <a:ext cx="65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F9C407-954E-4397-84E3-7A9239E41085}"/>
                    </a:ext>
                  </a:extLst>
                </p14:cNvPr>
                <p14:cNvContentPartPr/>
                <p14:nvPr/>
              </p14:nvContentPartPr>
              <p14:xfrm>
                <a:off x="11064319" y="2289238"/>
                <a:ext cx="387000" cy="361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F9C407-954E-4397-84E3-7A9239E410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55319" y="2280598"/>
                  <a:ext cx="404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44471D-C018-44D2-8C95-9D06282653E2}"/>
                    </a:ext>
                  </a:extLst>
                </p14:cNvPr>
                <p14:cNvContentPartPr/>
                <p14:nvPr/>
              </p14:nvContentPartPr>
              <p14:xfrm>
                <a:off x="11264479" y="2660758"/>
                <a:ext cx="136800" cy="131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44471D-C018-44D2-8C95-9D06282653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55479" y="2651758"/>
                  <a:ext cx="154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D0FA5B0-4BF4-4C84-8D18-26225B1586B4}"/>
                    </a:ext>
                  </a:extLst>
                </p14:cNvPr>
                <p14:cNvContentPartPr/>
                <p14:nvPr/>
              </p14:nvContentPartPr>
              <p14:xfrm>
                <a:off x="11448439" y="2350078"/>
                <a:ext cx="346680" cy="280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D0FA5B0-4BF4-4C84-8D18-26225B1586B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39799" y="2341078"/>
                  <a:ext cx="36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51D7B15-FFC3-469D-9ADD-195E0ECFE6B3}"/>
                    </a:ext>
                  </a:extLst>
                </p14:cNvPr>
                <p14:cNvContentPartPr/>
                <p14:nvPr/>
              </p14:nvContentPartPr>
              <p14:xfrm>
                <a:off x="11776399" y="2575798"/>
                <a:ext cx="122040" cy="183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51D7B15-FFC3-469D-9ADD-195E0ECFE6B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67759" y="2566798"/>
                  <a:ext cx="139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004AF7-D5CF-456C-B089-6BAE1A31E71A}"/>
                    </a:ext>
                  </a:extLst>
                </p14:cNvPr>
                <p14:cNvContentPartPr/>
                <p14:nvPr/>
              </p14:nvContentPartPr>
              <p14:xfrm>
                <a:off x="11618719" y="2532958"/>
                <a:ext cx="298440" cy="225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004AF7-D5CF-456C-B089-6BAE1A31E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09719" y="2524318"/>
                  <a:ext cx="316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9D206F-76CB-4C88-96FE-4F0E88AEE0D4}"/>
                    </a:ext>
                  </a:extLst>
                </p14:cNvPr>
                <p14:cNvContentPartPr/>
                <p14:nvPr/>
              </p14:nvContentPartPr>
              <p14:xfrm>
                <a:off x="11868199" y="2764798"/>
                <a:ext cx="239400" cy="163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9D206F-76CB-4C88-96FE-4F0E88AEE0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859199" y="2756158"/>
                  <a:ext cx="2570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789F0E2-EC26-4FE0-8F31-22E3AF6473A6}"/>
              </a:ext>
            </a:extLst>
          </p:cNvPr>
          <p:cNvGrpSpPr/>
          <p:nvPr/>
        </p:nvGrpSpPr>
        <p:grpSpPr>
          <a:xfrm>
            <a:off x="298159" y="3116518"/>
            <a:ext cx="879120" cy="556920"/>
            <a:chOff x="298159" y="3116518"/>
            <a:chExt cx="87912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89B94EE-BC39-422A-867C-97F2ACDF0EE2}"/>
                    </a:ext>
                  </a:extLst>
                </p14:cNvPr>
                <p14:cNvContentPartPr/>
                <p14:nvPr/>
              </p14:nvContentPartPr>
              <p14:xfrm>
                <a:off x="532159" y="3391918"/>
                <a:ext cx="107640" cy="16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89B94EE-BC39-422A-867C-97F2ACDF0E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3519" y="3383278"/>
                  <a:ext cx="125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91DD100-4AA4-4231-9280-0721C76168A7}"/>
                    </a:ext>
                  </a:extLst>
                </p14:cNvPr>
                <p14:cNvContentPartPr/>
                <p14:nvPr/>
              </p14:nvContentPartPr>
              <p14:xfrm>
                <a:off x="298159" y="3599998"/>
                <a:ext cx="393840" cy="3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91DD100-4AA4-4231-9280-0721C76168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9519" y="3591358"/>
                  <a:ext cx="411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777045-91DD-4EDA-AE3B-53254D37F5B4}"/>
                    </a:ext>
                  </a:extLst>
                </p14:cNvPr>
                <p14:cNvContentPartPr/>
                <p14:nvPr/>
              </p14:nvContentPartPr>
              <p14:xfrm>
                <a:off x="343879" y="3349798"/>
                <a:ext cx="493200" cy="101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777045-91DD-4EDA-AE3B-53254D37F5B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4879" y="3341158"/>
                  <a:ext cx="510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B363ED6-30B0-40F2-957A-04FAD69BC538}"/>
                    </a:ext>
                  </a:extLst>
                </p14:cNvPr>
                <p14:cNvContentPartPr/>
                <p14:nvPr/>
              </p14:nvContentPartPr>
              <p14:xfrm>
                <a:off x="836359" y="3116518"/>
                <a:ext cx="340920" cy="556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B363ED6-30B0-40F2-957A-04FAD69BC5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7719" y="3107878"/>
                  <a:ext cx="3585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AD08CF7-3604-4182-802F-094DCE3E4F1D}"/>
                    </a:ext>
                  </a:extLst>
                </p14:cNvPr>
                <p14:cNvContentPartPr/>
                <p14:nvPr/>
              </p14:nvContentPartPr>
              <p14:xfrm>
                <a:off x="825559" y="3462838"/>
                <a:ext cx="211320" cy="61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AD08CF7-3604-4182-802F-094DCE3E4F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6919" y="3454198"/>
                  <a:ext cx="2289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92AE4BD-06E5-4671-AFF6-8E52EF1082B2}"/>
              </a:ext>
            </a:extLst>
          </p:cNvPr>
          <p:cNvGrpSpPr/>
          <p:nvPr/>
        </p:nvGrpSpPr>
        <p:grpSpPr>
          <a:xfrm>
            <a:off x="1441519" y="3306598"/>
            <a:ext cx="1794960" cy="617400"/>
            <a:chOff x="1441519" y="3306598"/>
            <a:chExt cx="179496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9F697AC-F407-403D-BECD-20228E32301E}"/>
                    </a:ext>
                  </a:extLst>
                </p14:cNvPr>
                <p14:cNvContentPartPr/>
                <p14:nvPr/>
              </p14:nvContentPartPr>
              <p14:xfrm>
                <a:off x="1502359" y="3337198"/>
                <a:ext cx="227520" cy="349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9F697AC-F407-403D-BECD-20228E3230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93359" y="3328558"/>
                  <a:ext cx="245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1C6D2A9-5FDA-4179-AC43-6172EF1B65BA}"/>
                    </a:ext>
                  </a:extLst>
                </p14:cNvPr>
                <p14:cNvContentPartPr/>
                <p14:nvPr/>
              </p14:nvContentPartPr>
              <p14:xfrm>
                <a:off x="1441519" y="3306598"/>
                <a:ext cx="233640" cy="346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1C6D2A9-5FDA-4179-AC43-6172EF1B65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32879" y="3297598"/>
                  <a:ext cx="251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63B607-8641-4F8B-AE2F-EBB64D421402}"/>
                    </a:ext>
                  </a:extLst>
                </p14:cNvPr>
                <p14:cNvContentPartPr/>
                <p14:nvPr/>
              </p14:nvContentPartPr>
              <p14:xfrm>
                <a:off x="1791799" y="3687838"/>
                <a:ext cx="38520" cy="135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63B607-8641-4F8B-AE2F-EBB64D4214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83159" y="3679198"/>
                  <a:ext cx="56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D3E8023-05DE-45E5-82C9-68D736E56E4C}"/>
                    </a:ext>
                  </a:extLst>
                </p14:cNvPr>
                <p14:cNvContentPartPr/>
                <p14:nvPr/>
              </p14:nvContentPartPr>
              <p14:xfrm>
                <a:off x="2023279" y="3654718"/>
                <a:ext cx="122400" cy="233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D3E8023-05DE-45E5-82C9-68D736E56E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14639" y="3646078"/>
                  <a:ext cx="140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1447A71-4388-44C8-B20F-F6EC38B4AF99}"/>
                    </a:ext>
                  </a:extLst>
                </p14:cNvPr>
                <p14:cNvContentPartPr/>
                <p14:nvPr/>
              </p14:nvContentPartPr>
              <p14:xfrm>
                <a:off x="2450599" y="3580198"/>
                <a:ext cx="4320" cy="7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1447A71-4388-44C8-B20F-F6EC38B4AF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41959" y="3571558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D6F259-18AA-4ED8-8E2C-AD4496F24E61}"/>
                    </a:ext>
                  </a:extLst>
                </p14:cNvPr>
                <p14:cNvContentPartPr/>
                <p14:nvPr/>
              </p14:nvContentPartPr>
              <p14:xfrm>
                <a:off x="2369599" y="3337198"/>
                <a:ext cx="219600" cy="349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D6F259-18AA-4ED8-8E2C-AD4496F24E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60959" y="3328558"/>
                  <a:ext cx="237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3578290-C631-4C3B-89A5-72AD6978C13E}"/>
                    </a:ext>
                  </a:extLst>
                </p14:cNvPr>
                <p14:cNvContentPartPr/>
                <p14:nvPr/>
              </p14:nvContentPartPr>
              <p14:xfrm>
                <a:off x="2326399" y="3315958"/>
                <a:ext cx="259200" cy="347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3578290-C631-4C3B-89A5-72AD6978C1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17399" y="3306958"/>
                  <a:ext cx="2768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D147BF4-ACC0-4718-B90F-96C0797C1585}"/>
                    </a:ext>
                  </a:extLst>
                </p14:cNvPr>
                <p14:cNvContentPartPr/>
                <p14:nvPr/>
              </p14:nvContentPartPr>
              <p14:xfrm>
                <a:off x="2656879" y="3651478"/>
                <a:ext cx="131760" cy="160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D147BF4-ACC0-4718-B90F-96C0797C15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47879" y="3642838"/>
                  <a:ext cx="149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6D292A9-787B-4CB4-A11C-4E714682371D}"/>
                    </a:ext>
                  </a:extLst>
                </p14:cNvPr>
                <p14:cNvContentPartPr/>
                <p14:nvPr/>
              </p14:nvContentPartPr>
              <p14:xfrm>
                <a:off x="2914639" y="3742918"/>
                <a:ext cx="97200" cy="181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6D292A9-787B-4CB4-A11C-4E71468237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05639" y="3733918"/>
                  <a:ext cx="114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88592AF-0032-4D0A-8F51-0D00999B2362}"/>
                    </a:ext>
                  </a:extLst>
                </p14:cNvPr>
                <p14:cNvContentPartPr/>
                <p14:nvPr/>
              </p14:nvContentPartPr>
              <p14:xfrm>
                <a:off x="3210199" y="3527278"/>
                <a:ext cx="26280" cy="36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88592AF-0032-4D0A-8F51-0D00999B23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01559" y="3518278"/>
                  <a:ext cx="439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10BF969-8DA2-445F-A232-2B2C4F9338B4}"/>
              </a:ext>
            </a:extLst>
          </p:cNvPr>
          <p:cNvGrpSpPr/>
          <p:nvPr/>
        </p:nvGrpSpPr>
        <p:grpSpPr>
          <a:xfrm>
            <a:off x="3465439" y="3332878"/>
            <a:ext cx="2094840" cy="555840"/>
            <a:chOff x="3465439" y="3332878"/>
            <a:chExt cx="20948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3CE5FE-C954-468E-8D68-12317ABF2C7E}"/>
                    </a:ext>
                  </a:extLst>
                </p14:cNvPr>
                <p14:cNvContentPartPr/>
                <p14:nvPr/>
              </p14:nvContentPartPr>
              <p14:xfrm>
                <a:off x="3465439" y="3538078"/>
                <a:ext cx="231120" cy="1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3CE5FE-C954-468E-8D68-12317ABF2C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56439" y="3529438"/>
                  <a:ext cx="248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6020A4-74EA-4637-BC85-F2B689D3EACE}"/>
                    </a:ext>
                  </a:extLst>
                </p14:cNvPr>
                <p14:cNvContentPartPr/>
                <p14:nvPr/>
              </p14:nvContentPartPr>
              <p14:xfrm>
                <a:off x="3815719" y="3707278"/>
                <a:ext cx="123840" cy="181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6020A4-74EA-4637-BC85-F2B689D3EA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06719" y="3698278"/>
                  <a:ext cx="141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B06876E-A056-4DA2-997F-AE7A046E9B57}"/>
                    </a:ext>
                  </a:extLst>
                </p14:cNvPr>
                <p14:cNvContentPartPr/>
                <p14:nvPr/>
              </p14:nvContentPartPr>
              <p14:xfrm>
                <a:off x="4135759" y="3362038"/>
                <a:ext cx="279720" cy="325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B06876E-A056-4DA2-997F-AE7A046E9B5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6759" y="3353398"/>
                  <a:ext cx="297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906CB1-BDEF-4A1D-BCAF-F67654204501}"/>
                    </a:ext>
                  </a:extLst>
                </p14:cNvPr>
                <p14:cNvContentPartPr/>
                <p14:nvPr/>
              </p14:nvContentPartPr>
              <p14:xfrm>
                <a:off x="4115239" y="3332878"/>
                <a:ext cx="262440" cy="314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906CB1-BDEF-4A1D-BCAF-F6765420450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06599" y="3323878"/>
                  <a:ext cx="280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0628367-9835-488C-AC14-03A8F84C6CA0}"/>
                    </a:ext>
                  </a:extLst>
                </p14:cNvPr>
                <p14:cNvContentPartPr/>
                <p14:nvPr/>
              </p14:nvContentPartPr>
              <p14:xfrm>
                <a:off x="4404319" y="3680998"/>
                <a:ext cx="258840" cy="123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0628367-9835-488C-AC14-03A8F84C6C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95679" y="3672358"/>
                  <a:ext cx="276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A4DF623-B44F-46E7-9678-60B57158FAC8}"/>
                    </a:ext>
                  </a:extLst>
                </p14:cNvPr>
                <p14:cNvContentPartPr/>
                <p14:nvPr/>
              </p14:nvContentPartPr>
              <p14:xfrm>
                <a:off x="4870159" y="3523318"/>
                <a:ext cx="198360" cy="208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A4DF623-B44F-46E7-9678-60B57158FAC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61159" y="3514678"/>
                  <a:ext cx="21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DD22E4-3FB4-42E2-906A-5A10EF0FE6E3}"/>
                    </a:ext>
                  </a:extLst>
                </p14:cNvPr>
                <p14:cNvContentPartPr/>
                <p14:nvPr/>
              </p14:nvContentPartPr>
              <p14:xfrm>
                <a:off x="5183359" y="3560038"/>
                <a:ext cx="185400" cy="194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DD22E4-3FB4-42E2-906A-5A10EF0FE6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74359" y="3551038"/>
                  <a:ext cx="203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BD7965-7A09-45D5-9392-6059413C0F2D}"/>
                    </a:ext>
                  </a:extLst>
                </p14:cNvPr>
                <p14:cNvContentPartPr/>
                <p14:nvPr/>
              </p14:nvContentPartPr>
              <p14:xfrm>
                <a:off x="5372359" y="3550678"/>
                <a:ext cx="187920" cy="149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BD7965-7A09-45D5-9392-6059413C0F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63719" y="3542038"/>
                  <a:ext cx="2055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D75AB2D-7FC3-47F2-B1AF-1C4A87AB306F}"/>
              </a:ext>
            </a:extLst>
          </p:cNvPr>
          <p:cNvGrpSpPr/>
          <p:nvPr/>
        </p:nvGrpSpPr>
        <p:grpSpPr>
          <a:xfrm>
            <a:off x="5979319" y="3281038"/>
            <a:ext cx="2957760" cy="694440"/>
            <a:chOff x="5979319" y="3281038"/>
            <a:chExt cx="2957760" cy="69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BD57372-3DAE-41A3-A1CD-953A5392997B}"/>
                    </a:ext>
                  </a:extLst>
                </p14:cNvPr>
                <p14:cNvContentPartPr/>
                <p14:nvPr/>
              </p14:nvContentPartPr>
              <p14:xfrm>
                <a:off x="6004519" y="3655438"/>
                <a:ext cx="2160" cy="1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BD57372-3DAE-41A3-A1CD-953A539299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95519" y="3646798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3C54D5-0E96-4E79-BFCA-45AE93303A2E}"/>
                    </a:ext>
                  </a:extLst>
                </p14:cNvPr>
                <p14:cNvContentPartPr/>
                <p14:nvPr/>
              </p14:nvContentPartPr>
              <p14:xfrm>
                <a:off x="5979319" y="3461038"/>
                <a:ext cx="104400" cy="249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3C54D5-0E96-4E79-BFCA-45AE93303A2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70679" y="3452038"/>
                  <a:ext cx="122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DF195AD-DE31-490F-BB53-C053D00D35DF}"/>
                    </a:ext>
                  </a:extLst>
                </p14:cNvPr>
                <p14:cNvContentPartPr/>
                <p14:nvPr/>
              </p14:nvContentPartPr>
              <p14:xfrm>
                <a:off x="6117559" y="3570838"/>
                <a:ext cx="167760" cy="146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DF195AD-DE31-490F-BB53-C053D00D35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08559" y="3561838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5A9D996-3AA8-4C9D-8C35-87BC9A46CCC9}"/>
                    </a:ext>
                  </a:extLst>
                </p14:cNvPr>
                <p14:cNvContentPartPr/>
                <p14:nvPr/>
              </p14:nvContentPartPr>
              <p14:xfrm>
                <a:off x="6428959" y="3576238"/>
                <a:ext cx="177120" cy="172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5A9D996-3AA8-4C9D-8C35-87BC9A46CC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20319" y="3567598"/>
                  <a:ext cx="194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B0526E-22F5-4273-906F-CC275B7E8E1A}"/>
                    </a:ext>
                  </a:extLst>
                </p14:cNvPr>
                <p14:cNvContentPartPr/>
                <p14:nvPr/>
              </p14:nvContentPartPr>
              <p14:xfrm>
                <a:off x="6606799" y="3293278"/>
                <a:ext cx="186120" cy="428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B0526E-22F5-4273-906F-CC275B7E8E1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98159" y="3284278"/>
                  <a:ext cx="2037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0A9FA65-BC5B-4F54-B60B-5F3701A2426B}"/>
                    </a:ext>
                  </a:extLst>
                </p14:cNvPr>
                <p14:cNvContentPartPr/>
                <p14:nvPr/>
              </p14:nvContentPartPr>
              <p14:xfrm>
                <a:off x="6760879" y="3576238"/>
                <a:ext cx="124560" cy="171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0A9FA65-BC5B-4F54-B60B-5F3701A2426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751879" y="3567238"/>
                  <a:ext cx="142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4A2C3F0-5F34-471F-B5C0-E161E8DEDB99}"/>
                    </a:ext>
                  </a:extLst>
                </p14:cNvPr>
                <p14:cNvContentPartPr/>
                <p14:nvPr/>
              </p14:nvContentPartPr>
              <p14:xfrm>
                <a:off x="6898039" y="3676318"/>
                <a:ext cx="138240" cy="25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4A2C3F0-5F34-471F-B5C0-E161E8DEDB9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889039" y="3667678"/>
                  <a:ext cx="155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9CEC3A0-005D-4B2C-A1F8-0971D48287D0}"/>
                    </a:ext>
                  </a:extLst>
                </p14:cNvPr>
                <p14:cNvContentPartPr/>
                <p14:nvPr/>
              </p14:nvContentPartPr>
              <p14:xfrm>
                <a:off x="6905599" y="3536278"/>
                <a:ext cx="294840" cy="23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9CEC3A0-005D-4B2C-A1F8-0971D48287D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96599" y="3527638"/>
                  <a:ext cx="312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3144173-19F0-4D44-93DD-DFC4DDD68D5C}"/>
                    </a:ext>
                  </a:extLst>
                </p14:cNvPr>
                <p14:cNvContentPartPr/>
                <p14:nvPr/>
              </p14:nvContentPartPr>
              <p14:xfrm>
                <a:off x="7285039" y="3577318"/>
                <a:ext cx="216360" cy="182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3144173-19F0-4D44-93DD-DFC4DDD68D5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76039" y="3568318"/>
                  <a:ext cx="234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B42C908-4416-439E-B3FF-73FF91A14FE0}"/>
                    </a:ext>
                  </a:extLst>
                </p14:cNvPr>
                <p14:cNvContentPartPr/>
                <p14:nvPr/>
              </p14:nvContentPartPr>
              <p14:xfrm>
                <a:off x="7504639" y="3590638"/>
                <a:ext cx="172800" cy="150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B42C908-4416-439E-B3FF-73FF91A14FE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95639" y="3581638"/>
                  <a:ext cx="190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E0E3DB5-51E7-46BF-B2BB-A97DF2F798ED}"/>
                    </a:ext>
                  </a:extLst>
                </p14:cNvPr>
                <p14:cNvContentPartPr/>
                <p14:nvPr/>
              </p14:nvContentPartPr>
              <p14:xfrm>
                <a:off x="7782919" y="3566518"/>
                <a:ext cx="207000" cy="20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E0E3DB5-51E7-46BF-B2BB-A97DF2F798E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74279" y="3557878"/>
                  <a:ext cx="224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1DB9C8-A36E-4F31-9EC4-B73E19F0ABB7}"/>
                    </a:ext>
                  </a:extLst>
                </p14:cNvPr>
                <p14:cNvContentPartPr/>
                <p14:nvPr/>
              </p14:nvContentPartPr>
              <p14:xfrm>
                <a:off x="7931959" y="3323878"/>
                <a:ext cx="218880" cy="383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1DB9C8-A36E-4F31-9EC4-B73E19F0ABB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22959" y="3314878"/>
                  <a:ext cx="236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C4F4297-7811-4B05-B06D-70FC2486248C}"/>
                    </a:ext>
                  </a:extLst>
                </p14:cNvPr>
                <p14:cNvContentPartPr/>
                <p14:nvPr/>
              </p14:nvContentPartPr>
              <p14:xfrm>
                <a:off x="8064079" y="3590278"/>
                <a:ext cx="154080" cy="144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C4F4297-7811-4B05-B06D-70FC2486248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055079" y="3581278"/>
                  <a:ext cx="171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5E0AE44-84FA-4A33-B4B6-29772FBF6591}"/>
                    </a:ext>
                  </a:extLst>
                </p14:cNvPr>
                <p14:cNvContentPartPr/>
                <p14:nvPr/>
              </p14:nvContentPartPr>
              <p14:xfrm>
                <a:off x="8215639" y="3623758"/>
                <a:ext cx="259200" cy="151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5E0AE44-84FA-4A33-B4B6-29772FBF659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06639" y="3614758"/>
                  <a:ext cx="276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33DE2F-3930-4B90-ACD7-5CC7FA61EBD0}"/>
                    </a:ext>
                  </a:extLst>
                </p14:cNvPr>
                <p14:cNvContentPartPr/>
                <p14:nvPr/>
              </p14:nvContentPartPr>
              <p14:xfrm>
                <a:off x="8660599" y="3281038"/>
                <a:ext cx="191160" cy="488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33DE2F-3930-4B90-ACD7-5CC7FA61EBD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651959" y="3272398"/>
                  <a:ext cx="208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3F3269C-A021-4C05-A04F-F07AAF28A17F}"/>
                    </a:ext>
                  </a:extLst>
                </p14:cNvPr>
                <p14:cNvContentPartPr/>
                <p14:nvPr/>
              </p14:nvContentPartPr>
              <p14:xfrm>
                <a:off x="8586079" y="3499198"/>
                <a:ext cx="351000" cy="71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3F3269C-A021-4C05-A04F-F07AAF28A17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77439" y="3490558"/>
                  <a:ext cx="368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1FAC83-7625-497E-AE31-BA7970CD8DFF}"/>
                    </a:ext>
                  </a:extLst>
                </p14:cNvPr>
                <p14:cNvContentPartPr/>
                <p14:nvPr/>
              </p14:nvContentPartPr>
              <p14:xfrm>
                <a:off x="6307999" y="3911398"/>
                <a:ext cx="1795680" cy="64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1FAC83-7625-497E-AE31-BA7970CD8DF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98999" y="3902398"/>
                  <a:ext cx="18133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E84DB04-6C9E-4094-A228-3A7B9D8455D5}"/>
              </a:ext>
            </a:extLst>
          </p:cNvPr>
          <p:cNvGrpSpPr/>
          <p:nvPr/>
        </p:nvGrpSpPr>
        <p:grpSpPr>
          <a:xfrm>
            <a:off x="9183679" y="3568678"/>
            <a:ext cx="775440" cy="259200"/>
            <a:chOff x="9183679" y="3568678"/>
            <a:chExt cx="77544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69480B8-B661-480D-B6C1-DEC9490892DF}"/>
                    </a:ext>
                  </a:extLst>
                </p14:cNvPr>
                <p14:cNvContentPartPr/>
                <p14:nvPr/>
              </p14:nvContentPartPr>
              <p14:xfrm>
                <a:off x="9183679" y="3583798"/>
                <a:ext cx="293040" cy="220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69480B8-B661-480D-B6C1-DEC9490892D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175039" y="3574798"/>
                  <a:ext cx="310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67365D1-033A-4018-A8A9-15D4D0BF2B47}"/>
                    </a:ext>
                  </a:extLst>
                </p14:cNvPr>
                <p14:cNvContentPartPr/>
                <p14:nvPr/>
              </p14:nvContentPartPr>
              <p14:xfrm>
                <a:off x="9450439" y="3791878"/>
                <a:ext cx="9000" cy="33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67365D1-033A-4018-A8A9-15D4D0BF2B4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41439" y="3783238"/>
                  <a:ext cx="26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A4B9FCE-9FE6-4BB9-BA87-54DE42017E0C}"/>
                    </a:ext>
                  </a:extLst>
                </p14:cNvPr>
                <p14:cNvContentPartPr/>
                <p14:nvPr/>
              </p14:nvContentPartPr>
              <p14:xfrm>
                <a:off x="9678319" y="3568678"/>
                <a:ext cx="276120" cy="240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A4B9FCE-9FE6-4BB9-BA87-54DE42017E0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669679" y="3560038"/>
                  <a:ext cx="293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FE853F-6F41-41BE-8F8E-22F508F82DD3}"/>
                    </a:ext>
                  </a:extLst>
                </p14:cNvPr>
                <p14:cNvContentPartPr/>
                <p14:nvPr/>
              </p14:nvContentPartPr>
              <p14:xfrm>
                <a:off x="9927439" y="3754798"/>
                <a:ext cx="31680" cy="73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FE853F-6F41-41BE-8F8E-22F508F82DD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18439" y="3746158"/>
                  <a:ext cx="493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954BE7E-DFF2-48AC-8F3D-A8B711D23F88}"/>
              </a:ext>
            </a:extLst>
          </p:cNvPr>
          <p:cNvGrpSpPr/>
          <p:nvPr/>
        </p:nvGrpSpPr>
        <p:grpSpPr>
          <a:xfrm>
            <a:off x="10229119" y="3430438"/>
            <a:ext cx="222120" cy="212400"/>
            <a:chOff x="10229119" y="3430438"/>
            <a:chExt cx="2221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9A7C5BD-F684-4A4B-8C01-900B0A1D1542}"/>
                    </a:ext>
                  </a:extLst>
                </p14:cNvPr>
                <p14:cNvContentPartPr/>
                <p14:nvPr/>
              </p14:nvContentPartPr>
              <p14:xfrm>
                <a:off x="10229119" y="3430438"/>
                <a:ext cx="20160" cy="58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9A7C5BD-F684-4A4B-8C01-900B0A1D154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220119" y="3421438"/>
                  <a:ext cx="37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768BC8B-D5B7-4E04-A0B0-A923692F172B}"/>
                    </a:ext>
                  </a:extLst>
                </p14:cNvPr>
                <p14:cNvContentPartPr/>
                <p14:nvPr/>
              </p14:nvContentPartPr>
              <p14:xfrm>
                <a:off x="10321999" y="3437278"/>
                <a:ext cx="129240" cy="20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768BC8B-D5B7-4E04-A0B0-A923692F172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13359" y="3428638"/>
                  <a:ext cx="14688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2192A98-6204-4C7F-947D-C0D6A1FB9C7B}"/>
              </a:ext>
            </a:extLst>
          </p:cNvPr>
          <p:cNvGrpSpPr/>
          <p:nvPr/>
        </p:nvGrpSpPr>
        <p:grpSpPr>
          <a:xfrm>
            <a:off x="10774519" y="3531598"/>
            <a:ext cx="863640" cy="396000"/>
            <a:chOff x="10774519" y="3531598"/>
            <a:chExt cx="86364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C826362-11E0-40CC-8D5A-D28C521987E9}"/>
                    </a:ext>
                  </a:extLst>
                </p14:cNvPr>
                <p14:cNvContentPartPr/>
                <p14:nvPr/>
              </p14:nvContentPartPr>
              <p14:xfrm>
                <a:off x="10774519" y="3723118"/>
                <a:ext cx="199800" cy="170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C826362-11E0-40CC-8D5A-D28C521987E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65879" y="3714478"/>
                  <a:ext cx="21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BC19FD-7B6B-417A-AFAC-EE743B9998DF}"/>
                    </a:ext>
                  </a:extLst>
                </p14:cNvPr>
                <p14:cNvContentPartPr/>
                <p14:nvPr/>
              </p14:nvContentPartPr>
              <p14:xfrm>
                <a:off x="11003119" y="3776398"/>
                <a:ext cx="221040" cy="136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BC19FD-7B6B-417A-AFAC-EE743B9998D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94479" y="3767758"/>
                  <a:ext cx="238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D10408-A975-4881-BCD3-4B4CBF87C3F9}"/>
                    </a:ext>
                  </a:extLst>
                </p14:cNvPr>
                <p14:cNvContentPartPr/>
                <p14:nvPr/>
              </p14:nvContentPartPr>
              <p14:xfrm>
                <a:off x="11286079" y="3759838"/>
                <a:ext cx="191880" cy="167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D10408-A975-4881-BCD3-4B4CBF87C3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77079" y="3751198"/>
                  <a:ext cx="209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938E37B-4FC2-40A5-B01B-1D559A6DF46C}"/>
                    </a:ext>
                  </a:extLst>
                </p14:cNvPr>
                <p14:cNvContentPartPr/>
                <p14:nvPr/>
              </p14:nvContentPartPr>
              <p14:xfrm>
                <a:off x="11412079" y="3531598"/>
                <a:ext cx="2260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938E37B-4FC2-40A5-B01B-1D559A6DF46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403439" y="3522958"/>
                  <a:ext cx="24372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7155F84-0690-4E69-85F8-0072546243D0}"/>
              </a:ext>
            </a:extLst>
          </p:cNvPr>
          <p:cNvGrpSpPr/>
          <p:nvPr/>
        </p:nvGrpSpPr>
        <p:grpSpPr>
          <a:xfrm>
            <a:off x="436759" y="4229278"/>
            <a:ext cx="390960" cy="342000"/>
            <a:chOff x="436759" y="4229278"/>
            <a:chExt cx="3909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5339A7-023D-4FC5-8ACD-5116CD8E4B37}"/>
                    </a:ext>
                  </a:extLst>
                </p14:cNvPr>
                <p14:cNvContentPartPr/>
                <p14:nvPr/>
              </p14:nvContentPartPr>
              <p14:xfrm>
                <a:off x="436759" y="4229278"/>
                <a:ext cx="286560" cy="273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5339A7-023D-4FC5-8ACD-5116CD8E4B3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8119" y="4220278"/>
                  <a:ext cx="30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88406EB-A625-453C-953E-F6C58A1B46E4}"/>
                    </a:ext>
                  </a:extLst>
                </p14:cNvPr>
                <p14:cNvContentPartPr/>
                <p14:nvPr/>
              </p14:nvContentPartPr>
              <p14:xfrm>
                <a:off x="789559" y="4447078"/>
                <a:ext cx="38160" cy="124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88406EB-A625-453C-953E-F6C58A1B46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0919" y="4438078"/>
                  <a:ext cx="558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ED3914A-A6C7-4906-86BB-CF156E59BCE7}"/>
                  </a:ext>
                </a:extLst>
              </p14:cNvPr>
              <p14:cNvContentPartPr/>
              <p14:nvPr/>
            </p14:nvContentPartPr>
            <p14:xfrm>
              <a:off x="1062079" y="4514398"/>
              <a:ext cx="105840" cy="187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ED3914A-A6C7-4906-86BB-CF156E59BCE7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53439" y="4505398"/>
                <a:ext cx="12348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22172FB-346E-4E21-B255-1C7312B2C0F0}"/>
              </a:ext>
            </a:extLst>
          </p:cNvPr>
          <p:cNvGrpSpPr/>
          <p:nvPr/>
        </p:nvGrpSpPr>
        <p:grpSpPr>
          <a:xfrm>
            <a:off x="1518559" y="4248718"/>
            <a:ext cx="803520" cy="533520"/>
            <a:chOff x="1518559" y="4248718"/>
            <a:chExt cx="80352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E5BC1A9-7827-470E-B473-D4752AA5BC24}"/>
                    </a:ext>
                  </a:extLst>
                </p14:cNvPr>
                <p14:cNvContentPartPr/>
                <p14:nvPr/>
              </p14:nvContentPartPr>
              <p14:xfrm>
                <a:off x="1518559" y="4248718"/>
                <a:ext cx="249480" cy="291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E5BC1A9-7827-470E-B473-D4752AA5BC2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09919" y="4240078"/>
                  <a:ext cx="267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99867C-8CAE-4B70-98CB-0277BA627413}"/>
                    </a:ext>
                  </a:extLst>
                </p14:cNvPr>
                <p14:cNvContentPartPr/>
                <p14:nvPr/>
              </p14:nvContentPartPr>
              <p14:xfrm>
                <a:off x="1770199" y="4481998"/>
                <a:ext cx="98280" cy="171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99867C-8CAE-4B70-98CB-0277BA62741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761559" y="4473358"/>
                  <a:ext cx="11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478487-E0C9-41AD-804F-F74EAB4ED64D}"/>
                    </a:ext>
                  </a:extLst>
                </p14:cNvPr>
                <p14:cNvContentPartPr/>
                <p14:nvPr/>
              </p14:nvContentPartPr>
              <p14:xfrm>
                <a:off x="2000239" y="4557958"/>
                <a:ext cx="131400" cy="22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478487-E0C9-41AD-804F-F74EAB4ED64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991599" y="4548958"/>
                  <a:ext cx="149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399313E-BC24-44EB-A252-DC4A13D88631}"/>
                    </a:ext>
                  </a:extLst>
                </p14:cNvPr>
                <p14:cNvContentPartPr/>
                <p14:nvPr/>
              </p14:nvContentPartPr>
              <p14:xfrm>
                <a:off x="2300119" y="4420798"/>
                <a:ext cx="21960" cy="2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399313E-BC24-44EB-A252-DC4A13D8863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91479" y="4411798"/>
                  <a:ext cx="396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62875E6-4E61-4735-92EA-F9408676B6B2}"/>
              </a:ext>
            </a:extLst>
          </p:cNvPr>
          <p:cNvGrpSpPr/>
          <p:nvPr/>
        </p:nvGrpSpPr>
        <p:grpSpPr>
          <a:xfrm>
            <a:off x="2544919" y="4260238"/>
            <a:ext cx="1001520" cy="477360"/>
            <a:chOff x="2544919" y="4260238"/>
            <a:chExt cx="10015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86961A6-8BEB-4CC7-8506-AB6418833F34}"/>
                    </a:ext>
                  </a:extLst>
                </p14:cNvPr>
                <p14:cNvContentPartPr/>
                <p14:nvPr/>
              </p14:nvContentPartPr>
              <p14:xfrm>
                <a:off x="2544919" y="4424758"/>
                <a:ext cx="26640" cy="12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86961A6-8BEB-4CC7-8506-AB6418833F3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536279" y="4415758"/>
                  <a:ext cx="44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333832-D9BD-4B48-9B20-0350C8BD1091}"/>
                    </a:ext>
                  </a:extLst>
                </p14:cNvPr>
                <p14:cNvContentPartPr/>
                <p14:nvPr/>
              </p14:nvContentPartPr>
              <p14:xfrm>
                <a:off x="2654719" y="4397758"/>
                <a:ext cx="39600" cy="36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333832-D9BD-4B48-9B20-0350C8BD109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46079" y="4389118"/>
                  <a:ext cx="57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6430EF8-63F7-4166-A3A4-EBCF5A3EE412}"/>
                    </a:ext>
                  </a:extLst>
                </p14:cNvPr>
                <p14:cNvContentPartPr/>
                <p14:nvPr/>
              </p14:nvContentPartPr>
              <p14:xfrm>
                <a:off x="2828239" y="4578838"/>
                <a:ext cx="118080" cy="158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6430EF8-63F7-4166-A3A4-EBCF5A3EE41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819239" y="4570198"/>
                  <a:ext cx="13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98828F1-8502-438B-AD41-96A53191A338}"/>
                    </a:ext>
                  </a:extLst>
                </p14:cNvPr>
                <p14:cNvContentPartPr/>
                <p14:nvPr/>
              </p14:nvContentPartPr>
              <p14:xfrm>
                <a:off x="3138919" y="4260238"/>
                <a:ext cx="268200" cy="284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98828F1-8502-438B-AD41-96A53191A3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29919" y="4251238"/>
                  <a:ext cx="28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3D7DC7-467A-4AE9-9305-32D36A8A3701}"/>
                    </a:ext>
                  </a:extLst>
                </p14:cNvPr>
                <p14:cNvContentPartPr/>
                <p14:nvPr/>
              </p14:nvContentPartPr>
              <p14:xfrm>
                <a:off x="3420799" y="4490638"/>
                <a:ext cx="125640" cy="107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3D7DC7-467A-4AE9-9305-32D36A8A370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411799" y="4481998"/>
                  <a:ext cx="1432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8BC44EC-A54E-467A-AFCD-CF151919F07F}"/>
              </a:ext>
            </a:extLst>
          </p:cNvPr>
          <p:cNvGrpSpPr/>
          <p:nvPr/>
        </p:nvGrpSpPr>
        <p:grpSpPr>
          <a:xfrm>
            <a:off x="3859639" y="4322518"/>
            <a:ext cx="663840" cy="224280"/>
            <a:chOff x="3859639" y="4322518"/>
            <a:chExt cx="6638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8FB1564-1386-445A-BF2D-607304686C7E}"/>
                    </a:ext>
                  </a:extLst>
                </p14:cNvPr>
                <p14:cNvContentPartPr/>
                <p14:nvPr/>
              </p14:nvContentPartPr>
              <p14:xfrm>
                <a:off x="3859639" y="4322518"/>
                <a:ext cx="241920" cy="194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8FB1564-1386-445A-BF2D-607304686C7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850639" y="4313878"/>
                  <a:ext cx="259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D351E6-8F27-460C-BCF2-6E6B4683733C}"/>
                    </a:ext>
                  </a:extLst>
                </p14:cNvPr>
                <p14:cNvContentPartPr/>
                <p14:nvPr/>
              </p14:nvContentPartPr>
              <p14:xfrm>
                <a:off x="4138999" y="4334758"/>
                <a:ext cx="384480" cy="21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D351E6-8F27-460C-BCF2-6E6B4683733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129999" y="4325758"/>
                  <a:ext cx="4021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90D74BA-1CFF-4B99-8B71-B9C5A8832FA8}"/>
              </a:ext>
            </a:extLst>
          </p:cNvPr>
          <p:cNvGrpSpPr/>
          <p:nvPr/>
        </p:nvGrpSpPr>
        <p:grpSpPr>
          <a:xfrm>
            <a:off x="4880239" y="4154758"/>
            <a:ext cx="3650760" cy="628920"/>
            <a:chOff x="4880239" y="4154758"/>
            <a:chExt cx="365076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DCEE1BC-E484-451A-AC7D-C4135400F57C}"/>
                    </a:ext>
                  </a:extLst>
                </p14:cNvPr>
                <p14:cNvContentPartPr/>
                <p14:nvPr/>
              </p14:nvContentPartPr>
              <p14:xfrm>
                <a:off x="4880239" y="4304878"/>
                <a:ext cx="294480" cy="250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DCEE1BC-E484-451A-AC7D-C4135400F57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871599" y="4295878"/>
                  <a:ext cx="312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0526D81-2DD2-4F2F-BEDF-C37AEC888E97}"/>
                    </a:ext>
                  </a:extLst>
                </p14:cNvPr>
                <p14:cNvContentPartPr/>
                <p14:nvPr/>
              </p14:nvContentPartPr>
              <p14:xfrm>
                <a:off x="5122879" y="4436638"/>
                <a:ext cx="90360" cy="131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0526D81-2DD2-4F2F-BEDF-C37AEC888E9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113879" y="4427998"/>
                  <a:ext cx="108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A422538-539B-4554-8D4D-AAFABCB611C7}"/>
                    </a:ext>
                  </a:extLst>
                </p14:cNvPr>
                <p14:cNvContentPartPr/>
                <p14:nvPr/>
              </p14:nvContentPartPr>
              <p14:xfrm>
                <a:off x="5328079" y="4418278"/>
                <a:ext cx="182880" cy="122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A422538-539B-4554-8D4D-AAFABCB611C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19439" y="4409278"/>
                  <a:ext cx="200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C25E2D3-BEB0-4083-9472-E7C3C9A5263B}"/>
                    </a:ext>
                  </a:extLst>
                </p14:cNvPr>
                <p14:cNvContentPartPr/>
                <p14:nvPr/>
              </p14:nvContentPartPr>
              <p14:xfrm>
                <a:off x="5550919" y="4325038"/>
                <a:ext cx="207000" cy="237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C25E2D3-BEB0-4083-9472-E7C3C9A526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41919" y="4316398"/>
                  <a:ext cx="224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56D946E-E4DD-46C0-97F2-C7E351CAE7E8}"/>
                    </a:ext>
                  </a:extLst>
                </p14:cNvPr>
                <p14:cNvContentPartPr/>
                <p14:nvPr/>
              </p14:nvContentPartPr>
              <p14:xfrm>
                <a:off x="5877439" y="4154758"/>
                <a:ext cx="264960" cy="442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56D946E-E4DD-46C0-97F2-C7E351CAE7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868799" y="4146118"/>
                  <a:ext cx="282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374116B-457A-47F5-B4F7-59678D8480F4}"/>
                    </a:ext>
                  </a:extLst>
                </p14:cNvPr>
                <p14:cNvContentPartPr/>
                <p14:nvPr/>
              </p14:nvContentPartPr>
              <p14:xfrm>
                <a:off x="5786359" y="4391278"/>
                <a:ext cx="349200" cy="47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374116B-457A-47F5-B4F7-59678D8480F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777359" y="4382638"/>
                  <a:ext cx="366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5735756-D8C1-4FF0-9034-D266937A98D7}"/>
                    </a:ext>
                  </a:extLst>
                </p14:cNvPr>
                <p14:cNvContentPartPr/>
                <p14:nvPr/>
              </p14:nvContentPartPr>
              <p14:xfrm>
                <a:off x="6068599" y="4444558"/>
                <a:ext cx="155520" cy="123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5735756-D8C1-4FF0-9034-D266937A98D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059599" y="4435918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EBA38BA-F736-414F-9C9E-31C625F0DBAF}"/>
                    </a:ext>
                  </a:extLst>
                </p14:cNvPr>
                <p14:cNvContentPartPr/>
                <p14:nvPr/>
              </p14:nvContentPartPr>
              <p14:xfrm>
                <a:off x="6229519" y="4488478"/>
                <a:ext cx="178920" cy="99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EBA38BA-F736-414F-9C9E-31C625F0DBA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20519" y="4479478"/>
                  <a:ext cx="196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A9254E8-D328-4F96-9F16-4877D2D2C892}"/>
                    </a:ext>
                  </a:extLst>
                </p14:cNvPr>
                <p14:cNvContentPartPr/>
                <p14:nvPr/>
              </p14:nvContentPartPr>
              <p14:xfrm>
                <a:off x="6545239" y="4166278"/>
                <a:ext cx="313920" cy="407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A9254E8-D328-4F96-9F16-4877D2D2C89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36599" y="4157278"/>
                  <a:ext cx="331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01DE7C2-2827-4D2F-A654-8F7BC2E5759B}"/>
                    </a:ext>
                  </a:extLst>
                </p14:cNvPr>
                <p14:cNvContentPartPr/>
                <p14:nvPr/>
              </p14:nvContentPartPr>
              <p14:xfrm>
                <a:off x="6819919" y="4370398"/>
                <a:ext cx="165600" cy="240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01DE7C2-2827-4D2F-A654-8F7BC2E5759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811279" y="4361758"/>
                  <a:ext cx="183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617715-F0B2-4BE6-8A4A-F65B4172877F}"/>
                    </a:ext>
                  </a:extLst>
                </p14:cNvPr>
                <p14:cNvContentPartPr/>
                <p14:nvPr/>
              </p14:nvContentPartPr>
              <p14:xfrm>
                <a:off x="7049599" y="4624918"/>
                <a:ext cx="101160" cy="158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617715-F0B2-4BE6-8A4A-F65B4172877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40959" y="4615918"/>
                  <a:ext cx="118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0BBB38D-08B2-49CB-94DB-4CF33F4A2F12}"/>
                    </a:ext>
                  </a:extLst>
                </p14:cNvPr>
                <p14:cNvContentPartPr/>
                <p14:nvPr/>
              </p14:nvContentPartPr>
              <p14:xfrm>
                <a:off x="7412479" y="4248718"/>
                <a:ext cx="207720" cy="417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0BBB38D-08B2-49CB-94DB-4CF33F4A2F1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403479" y="4239718"/>
                  <a:ext cx="225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70E6558-3AA2-4131-BC08-9C30DF29C230}"/>
                    </a:ext>
                  </a:extLst>
                </p14:cNvPr>
                <p14:cNvContentPartPr/>
                <p14:nvPr/>
              </p14:nvContentPartPr>
              <p14:xfrm>
                <a:off x="7326439" y="4429798"/>
                <a:ext cx="447840" cy="64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70E6558-3AA2-4131-BC08-9C30DF29C23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317799" y="4421158"/>
                  <a:ext cx="465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CF2706D-F406-42DE-B462-84BD3518EBC6}"/>
                    </a:ext>
                  </a:extLst>
                </p14:cNvPr>
                <p14:cNvContentPartPr/>
                <p14:nvPr/>
              </p14:nvContentPartPr>
              <p14:xfrm>
                <a:off x="7738999" y="4201198"/>
                <a:ext cx="244800" cy="415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CF2706D-F406-42DE-B462-84BD3518EBC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730359" y="4192198"/>
                  <a:ext cx="2624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66C70D9-D542-4F90-A98F-FC4452D99BC1}"/>
                    </a:ext>
                  </a:extLst>
                </p14:cNvPr>
                <p14:cNvContentPartPr/>
                <p14:nvPr/>
              </p14:nvContentPartPr>
              <p14:xfrm>
                <a:off x="8045359" y="4443118"/>
                <a:ext cx="143640" cy="144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66C70D9-D542-4F90-A98F-FC4452D99BC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36719" y="4434118"/>
                  <a:ext cx="161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7D97B0C-3747-4D62-B356-934636F63205}"/>
                    </a:ext>
                  </a:extLst>
                </p14:cNvPr>
                <p14:cNvContentPartPr/>
                <p14:nvPr/>
              </p14:nvContentPartPr>
              <p14:xfrm>
                <a:off x="8251279" y="4484878"/>
                <a:ext cx="279720" cy="136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7D97B0C-3747-4D62-B356-934636F6320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42279" y="4476238"/>
                  <a:ext cx="297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445EE174-DFE3-42EA-A73C-123EC696A98F}"/>
              </a:ext>
            </a:extLst>
          </p:cNvPr>
          <p:cNvGrpSpPr/>
          <p:nvPr/>
        </p:nvGrpSpPr>
        <p:grpSpPr>
          <a:xfrm>
            <a:off x="505879" y="5016958"/>
            <a:ext cx="3072960" cy="880200"/>
            <a:chOff x="505879" y="5016958"/>
            <a:chExt cx="307296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8DD19A8-15D7-4FCA-82D0-6B0B759CE6CC}"/>
                    </a:ext>
                  </a:extLst>
                </p14:cNvPr>
                <p14:cNvContentPartPr/>
                <p14:nvPr/>
              </p14:nvContentPartPr>
              <p14:xfrm>
                <a:off x="505879" y="5187238"/>
                <a:ext cx="696240" cy="369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8DD19A8-15D7-4FCA-82D0-6B0B759CE6C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97239" y="5178238"/>
                  <a:ext cx="713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9D322BB-BE8D-4A72-8CE2-5A10A90CD265}"/>
                    </a:ext>
                  </a:extLst>
                </p14:cNvPr>
                <p14:cNvContentPartPr/>
                <p14:nvPr/>
              </p14:nvContentPartPr>
              <p14:xfrm>
                <a:off x="1370599" y="5016958"/>
                <a:ext cx="151200" cy="158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9D322BB-BE8D-4A72-8CE2-5A10A90CD26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61599" y="5008318"/>
                  <a:ext cx="168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D543B30-5D93-49E2-A194-079FDD323A0A}"/>
                    </a:ext>
                  </a:extLst>
                </p14:cNvPr>
                <p14:cNvContentPartPr/>
                <p14:nvPr/>
              </p14:nvContentPartPr>
              <p14:xfrm>
                <a:off x="835999" y="5501878"/>
                <a:ext cx="218880" cy="206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D543B30-5D93-49E2-A194-079FDD323A0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7359" y="5492878"/>
                  <a:ext cx="236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E235D6D-4F4B-4518-973C-B7105CC6E1E6}"/>
                    </a:ext>
                  </a:extLst>
                </p14:cNvPr>
                <p14:cNvContentPartPr/>
                <p14:nvPr/>
              </p14:nvContentPartPr>
              <p14:xfrm>
                <a:off x="1091599" y="5721838"/>
                <a:ext cx="44280" cy="106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E235D6D-4F4B-4518-973C-B7105CC6E1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82599" y="5712838"/>
                  <a:ext cx="61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5052811-A254-40E4-B12C-5515D1623068}"/>
                    </a:ext>
                  </a:extLst>
                </p14:cNvPr>
                <p14:cNvContentPartPr/>
                <p14:nvPr/>
              </p14:nvContentPartPr>
              <p14:xfrm>
                <a:off x="1285999" y="5481358"/>
                <a:ext cx="245160" cy="242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5052811-A254-40E4-B12C-5515D162306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77359" y="5472718"/>
                  <a:ext cx="262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A224C78-9ED3-4AE9-8AD3-1C24CC02AFEA}"/>
                    </a:ext>
                  </a:extLst>
                </p14:cNvPr>
                <p14:cNvContentPartPr/>
                <p14:nvPr/>
              </p14:nvContentPartPr>
              <p14:xfrm>
                <a:off x="1280239" y="5474878"/>
                <a:ext cx="189720" cy="227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A224C78-9ED3-4AE9-8AD3-1C24CC02AFE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71599" y="5466238"/>
                  <a:ext cx="207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8EE968-FAB2-466A-8342-7EE6572FBEF1}"/>
                    </a:ext>
                  </a:extLst>
                </p14:cNvPr>
                <p14:cNvContentPartPr/>
                <p14:nvPr/>
              </p14:nvContentPartPr>
              <p14:xfrm>
                <a:off x="1600999" y="5754958"/>
                <a:ext cx="37440" cy="117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8EE968-FAB2-466A-8342-7EE6572FBEF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592359" y="5746318"/>
                  <a:ext cx="55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2CE8EC9-0460-42C3-8139-F509801822A3}"/>
                    </a:ext>
                  </a:extLst>
                </p14:cNvPr>
                <p14:cNvContentPartPr/>
                <p14:nvPr/>
              </p14:nvContentPartPr>
              <p14:xfrm>
                <a:off x="1720519" y="5612758"/>
                <a:ext cx="241560" cy="21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2CE8EC9-0460-42C3-8139-F509801822A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11519" y="5604118"/>
                  <a:ext cx="259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68E40CC-83CD-4D78-A804-CE807F240F61}"/>
                    </a:ext>
                  </a:extLst>
                </p14:cNvPr>
                <p14:cNvContentPartPr/>
                <p14:nvPr/>
              </p14:nvContentPartPr>
              <p14:xfrm>
                <a:off x="1819159" y="5510878"/>
                <a:ext cx="43560" cy="201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68E40CC-83CD-4D78-A804-CE807F240F6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810519" y="5501878"/>
                  <a:ext cx="61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C8DF5C4-3B1A-4BB8-963C-547052327A79}"/>
                    </a:ext>
                  </a:extLst>
                </p14:cNvPr>
                <p14:cNvContentPartPr/>
                <p14:nvPr/>
              </p14:nvContentPartPr>
              <p14:xfrm>
                <a:off x="2018239" y="5517718"/>
                <a:ext cx="241920" cy="231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C8DF5C4-3B1A-4BB8-963C-547052327A7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009599" y="5509078"/>
                  <a:ext cx="259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E77A9C0-9E6B-4D7D-816B-BF77FC3DC9D4}"/>
                    </a:ext>
                  </a:extLst>
                </p14:cNvPr>
                <p14:cNvContentPartPr/>
                <p14:nvPr/>
              </p14:nvContentPartPr>
              <p14:xfrm>
                <a:off x="2223799" y="5749558"/>
                <a:ext cx="112320" cy="129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E77A9C0-9E6B-4D7D-816B-BF77FC3DC9D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14799" y="5740918"/>
                  <a:ext cx="129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4DA4C4E-AA94-45E8-8ED1-3A70910EA126}"/>
                    </a:ext>
                  </a:extLst>
                </p14:cNvPr>
                <p14:cNvContentPartPr/>
                <p14:nvPr/>
              </p14:nvContentPartPr>
              <p14:xfrm>
                <a:off x="2466439" y="5557678"/>
                <a:ext cx="199440" cy="211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4DA4C4E-AA94-45E8-8ED1-3A70910EA12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57799" y="5549038"/>
                  <a:ext cx="217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93447CD-0910-43EB-8A5F-3370DF12C301}"/>
                    </a:ext>
                  </a:extLst>
                </p14:cNvPr>
                <p14:cNvContentPartPr/>
                <p14:nvPr/>
              </p14:nvContentPartPr>
              <p14:xfrm>
                <a:off x="2473279" y="5518438"/>
                <a:ext cx="197280" cy="212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93447CD-0910-43EB-8A5F-3370DF12C30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464639" y="5509438"/>
                  <a:ext cx="214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2517260-E134-4F37-B3D2-1F017975DC6B}"/>
                    </a:ext>
                  </a:extLst>
                </p14:cNvPr>
                <p14:cNvContentPartPr/>
                <p14:nvPr/>
              </p14:nvContentPartPr>
              <p14:xfrm>
                <a:off x="2718799" y="5770438"/>
                <a:ext cx="86400" cy="126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2517260-E134-4F37-B3D2-1F017975DC6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710159" y="5761438"/>
                  <a:ext cx="10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41044DE-97CE-48FF-89F2-5AA77505F288}"/>
                    </a:ext>
                  </a:extLst>
                </p14:cNvPr>
                <p14:cNvContentPartPr/>
                <p14:nvPr/>
              </p14:nvContentPartPr>
              <p14:xfrm>
                <a:off x="2888359" y="5630038"/>
                <a:ext cx="231120" cy="11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41044DE-97CE-48FF-89F2-5AA77505F28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879359" y="5621398"/>
                  <a:ext cx="248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972793-DDCA-4202-ADA6-8372331F4089}"/>
                    </a:ext>
                  </a:extLst>
                </p14:cNvPr>
                <p14:cNvContentPartPr/>
                <p14:nvPr/>
              </p14:nvContentPartPr>
              <p14:xfrm>
                <a:off x="2967919" y="5511958"/>
                <a:ext cx="45720" cy="254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972793-DDCA-4202-ADA6-8372331F408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958919" y="5503318"/>
                  <a:ext cx="63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351B7ED-FE94-4AB3-B997-7A73F08FA687}"/>
                    </a:ext>
                  </a:extLst>
                </p14:cNvPr>
                <p14:cNvContentPartPr/>
                <p14:nvPr/>
              </p14:nvContentPartPr>
              <p14:xfrm>
                <a:off x="3266359" y="5631838"/>
                <a:ext cx="30240" cy="38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351B7ED-FE94-4AB3-B997-7A73F08FA68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257719" y="5623198"/>
                  <a:ext cx="47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9180074-2CC5-4119-8956-5A193E1A1C87}"/>
                    </a:ext>
                  </a:extLst>
                </p14:cNvPr>
                <p14:cNvContentPartPr/>
                <p14:nvPr/>
              </p14:nvContentPartPr>
              <p14:xfrm>
                <a:off x="3415759" y="5639398"/>
                <a:ext cx="163080" cy="2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9180074-2CC5-4119-8956-5A193E1A1C8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406759" y="5630758"/>
                  <a:ext cx="1807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750A10AE-6EDC-46B2-A48A-780442F7D208}"/>
                  </a:ext>
                </a:extLst>
              </p14:cNvPr>
              <p14:cNvContentPartPr/>
              <p14:nvPr/>
            </p14:nvContentPartPr>
            <p14:xfrm>
              <a:off x="5229439" y="5396038"/>
              <a:ext cx="191520" cy="126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750A10AE-6EDC-46B2-A48A-780442F7D208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5220799" y="5387038"/>
                <a:ext cx="2091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27619031-FDC2-4997-B4C0-096246AD3D1A}"/>
              </a:ext>
            </a:extLst>
          </p:cNvPr>
          <p:cNvGrpSpPr/>
          <p:nvPr/>
        </p:nvGrpSpPr>
        <p:grpSpPr>
          <a:xfrm>
            <a:off x="3784399" y="5511238"/>
            <a:ext cx="1690200" cy="439200"/>
            <a:chOff x="3784399" y="5511238"/>
            <a:chExt cx="169020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E39821E-1A40-487D-A8D9-04C490785F7D}"/>
                    </a:ext>
                  </a:extLst>
                </p14:cNvPr>
                <p14:cNvContentPartPr/>
                <p14:nvPr/>
              </p14:nvContentPartPr>
              <p14:xfrm>
                <a:off x="3784399" y="5649478"/>
                <a:ext cx="320400" cy="37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E39821E-1A40-487D-A8D9-04C490785F7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775399" y="5640478"/>
                  <a:ext cx="33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0244DB6-FEE4-4411-8C8F-56D9FDEBEEAD}"/>
                    </a:ext>
                  </a:extLst>
                </p14:cNvPr>
                <p14:cNvContentPartPr/>
                <p14:nvPr/>
              </p14:nvContentPartPr>
              <p14:xfrm>
                <a:off x="3891319" y="5527798"/>
                <a:ext cx="65160" cy="251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0244DB6-FEE4-4411-8C8F-56D9FDEBEEA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882679" y="5519158"/>
                  <a:ext cx="82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9C2F69A-E8AC-443C-912B-85C852154C66}"/>
                    </a:ext>
                  </a:extLst>
                </p14:cNvPr>
                <p14:cNvContentPartPr/>
                <p14:nvPr/>
              </p14:nvContentPartPr>
              <p14:xfrm>
                <a:off x="4138279" y="5545798"/>
                <a:ext cx="292320" cy="280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9C2F69A-E8AC-443C-912B-85C852154C6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29279" y="5537158"/>
                  <a:ext cx="30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A3EF63B-A731-44EC-9762-5F49C3D3339A}"/>
                    </a:ext>
                  </a:extLst>
                </p14:cNvPr>
                <p14:cNvContentPartPr/>
                <p14:nvPr/>
              </p14:nvContentPartPr>
              <p14:xfrm>
                <a:off x="4388839" y="5817238"/>
                <a:ext cx="120600" cy="10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A3EF63B-A731-44EC-9762-5F49C3D3339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380199" y="5808238"/>
                  <a:ext cx="138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589F69F-C14E-4079-A30D-3C8F7CF7EA1A}"/>
                    </a:ext>
                  </a:extLst>
                </p14:cNvPr>
                <p14:cNvContentPartPr/>
                <p14:nvPr/>
              </p14:nvContentPartPr>
              <p14:xfrm>
                <a:off x="4687999" y="5565598"/>
                <a:ext cx="216000" cy="316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589F69F-C14E-4079-A30D-3C8F7CF7EA1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678999" y="5556598"/>
                  <a:ext cx="233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60FBE7B-1E51-4320-8F73-42B9DD6E3BE7}"/>
                    </a:ext>
                  </a:extLst>
                </p14:cNvPr>
                <p14:cNvContentPartPr/>
                <p14:nvPr/>
              </p14:nvContentPartPr>
              <p14:xfrm>
                <a:off x="4672159" y="5518438"/>
                <a:ext cx="182160" cy="296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60FBE7B-1E51-4320-8F73-42B9DD6E3BE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663159" y="5509438"/>
                  <a:ext cx="199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2685AF8-AF09-43AB-937A-57800827E1B3}"/>
                    </a:ext>
                  </a:extLst>
                </p14:cNvPr>
                <p14:cNvContentPartPr/>
                <p14:nvPr/>
              </p14:nvContentPartPr>
              <p14:xfrm>
                <a:off x="4988959" y="5826238"/>
                <a:ext cx="163080" cy="124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2685AF8-AF09-43AB-937A-57800827E1B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980319" y="5817598"/>
                  <a:ext cx="180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8BD6A79-79A0-4C6F-8533-636D2AFC501E}"/>
                    </a:ext>
                  </a:extLst>
                </p14:cNvPr>
                <p14:cNvContentPartPr/>
                <p14:nvPr/>
              </p14:nvContentPartPr>
              <p14:xfrm>
                <a:off x="5270839" y="5511238"/>
                <a:ext cx="203760" cy="14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8BD6A79-79A0-4C6F-8533-636D2AFC501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262199" y="5502238"/>
                  <a:ext cx="2214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A683714-1FDA-44F3-AD31-2596033A1527}"/>
              </a:ext>
            </a:extLst>
          </p:cNvPr>
          <p:cNvGrpSpPr/>
          <p:nvPr/>
        </p:nvGrpSpPr>
        <p:grpSpPr>
          <a:xfrm>
            <a:off x="5875999" y="5194438"/>
            <a:ext cx="3641760" cy="817560"/>
            <a:chOff x="5875999" y="5194438"/>
            <a:chExt cx="364176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F8EB520-EAE2-4BB0-B875-574CC08B4213}"/>
                    </a:ext>
                  </a:extLst>
                </p14:cNvPr>
                <p14:cNvContentPartPr/>
                <p14:nvPr/>
              </p14:nvContentPartPr>
              <p14:xfrm>
                <a:off x="5875999" y="5423038"/>
                <a:ext cx="306360" cy="257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F8EB520-EAE2-4BB0-B875-574CC08B421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867359" y="5414398"/>
                  <a:ext cx="324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629D89D-1416-4605-ACC5-B1B624223B0A}"/>
                    </a:ext>
                  </a:extLst>
                </p14:cNvPr>
                <p14:cNvContentPartPr/>
                <p14:nvPr/>
              </p14:nvContentPartPr>
              <p14:xfrm>
                <a:off x="6226279" y="5735878"/>
                <a:ext cx="56520" cy="117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629D89D-1416-4605-ACC5-B1B624223B0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217639" y="5726878"/>
                  <a:ext cx="74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C3B789B-0F11-4A2A-AB52-5911874B1D2B}"/>
                    </a:ext>
                  </a:extLst>
                </p14:cNvPr>
                <p14:cNvContentPartPr/>
                <p14:nvPr/>
              </p14:nvContentPartPr>
              <p14:xfrm>
                <a:off x="6296479" y="5200198"/>
                <a:ext cx="156240" cy="173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C3B789B-0F11-4A2A-AB52-5911874B1D2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87479" y="5191198"/>
                  <a:ext cx="173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C2045F-80DE-45B6-8C5F-3828E43F23C1}"/>
                    </a:ext>
                  </a:extLst>
                </p14:cNvPr>
                <p14:cNvContentPartPr/>
                <p14:nvPr/>
              </p14:nvContentPartPr>
              <p14:xfrm>
                <a:off x="6466039" y="5347798"/>
                <a:ext cx="580680" cy="339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C2045F-80DE-45B6-8C5F-3828E43F23C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7399" y="5338798"/>
                  <a:ext cx="598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3DB9484-A6D2-4C85-B72F-2931E2D00A92}"/>
                    </a:ext>
                  </a:extLst>
                </p14:cNvPr>
                <p14:cNvContentPartPr/>
                <p14:nvPr/>
              </p14:nvContentPartPr>
              <p14:xfrm>
                <a:off x="7122319" y="5194438"/>
                <a:ext cx="159120" cy="131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3DB9484-A6D2-4C85-B72F-2931E2D00A9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113679" y="5185438"/>
                  <a:ext cx="176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AA2FA8C-1F2A-4714-9B1B-6F249344EEA3}"/>
                    </a:ext>
                  </a:extLst>
                </p14:cNvPr>
                <p14:cNvContentPartPr/>
                <p14:nvPr/>
              </p14:nvContentPartPr>
              <p14:xfrm>
                <a:off x="6765919" y="5670718"/>
                <a:ext cx="212760" cy="157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AA2FA8C-1F2A-4714-9B1B-6F249344EEA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756919" y="5662078"/>
                  <a:ext cx="230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F779E5B-0576-4792-A818-C689E93D308C}"/>
                    </a:ext>
                  </a:extLst>
                </p14:cNvPr>
                <p14:cNvContentPartPr/>
                <p14:nvPr/>
              </p14:nvContentPartPr>
              <p14:xfrm>
                <a:off x="6747919" y="5618518"/>
                <a:ext cx="189720" cy="215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F779E5B-0576-4792-A818-C689E93D308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738919" y="5609518"/>
                  <a:ext cx="207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3703BAB-E2E7-4229-81B6-10362EFD707D}"/>
                    </a:ext>
                  </a:extLst>
                </p14:cNvPr>
                <p14:cNvContentPartPr/>
                <p14:nvPr/>
              </p14:nvContentPartPr>
              <p14:xfrm>
                <a:off x="7019719" y="5830198"/>
                <a:ext cx="11520" cy="83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3703BAB-E2E7-4229-81B6-10362EFD707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010719" y="5821558"/>
                  <a:ext cx="29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280279-DB66-40F8-A66C-7BDB40A8474B}"/>
                    </a:ext>
                  </a:extLst>
                </p14:cNvPr>
                <p14:cNvContentPartPr/>
                <p14:nvPr/>
              </p14:nvContentPartPr>
              <p14:xfrm>
                <a:off x="7160119" y="5558038"/>
                <a:ext cx="241920" cy="26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280279-DB66-40F8-A66C-7BDB40A8474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151119" y="5549038"/>
                  <a:ext cx="25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4485F0-03E6-4966-B23B-3D40C25262D3}"/>
                    </a:ext>
                  </a:extLst>
                </p14:cNvPr>
                <p14:cNvContentPartPr/>
                <p14:nvPr/>
              </p14:nvContentPartPr>
              <p14:xfrm>
                <a:off x="7296919" y="5454718"/>
                <a:ext cx="45720" cy="169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4485F0-03E6-4966-B23B-3D40C25262D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288279" y="5445718"/>
                  <a:ext cx="6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F198488-782A-4352-9093-A1F153C9E792}"/>
                    </a:ext>
                  </a:extLst>
                </p14:cNvPr>
                <p14:cNvContentPartPr/>
                <p14:nvPr/>
              </p14:nvContentPartPr>
              <p14:xfrm>
                <a:off x="7567639" y="5406838"/>
                <a:ext cx="282240" cy="31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F198488-782A-4352-9093-A1F153C9E79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558999" y="5397838"/>
                  <a:ext cx="299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E2B13CD-FBCA-4CB4-A2F9-87619E80A29A}"/>
                    </a:ext>
                  </a:extLst>
                </p14:cNvPr>
                <p14:cNvContentPartPr/>
                <p14:nvPr/>
              </p14:nvContentPartPr>
              <p14:xfrm>
                <a:off x="7752679" y="5758558"/>
                <a:ext cx="125640" cy="163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E2B13CD-FBCA-4CB4-A2F9-87619E80A29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744039" y="5749918"/>
                  <a:ext cx="143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A163F39-EF25-4F3D-84B7-D32EAA4D48B1}"/>
                    </a:ext>
                  </a:extLst>
                </p14:cNvPr>
                <p14:cNvContentPartPr/>
                <p14:nvPr/>
              </p14:nvContentPartPr>
              <p14:xfrm>
                <a:off x="7970119" y="5206678"/>
                <a:ext cx="170280" cy="146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A163F39-EF25-4F3D-84B7-D32EAA4D48B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61119" y="5197678"/>
                  <a:ext cx="187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850B91-FEF2-4196-BD36-ACD12B73B1C8}"/>
                    </a:ext>
                  </a:extLst>
                </p14:cNvPr>
                <p14:cNvContentPartPr/>
                <p14:nvPr/>
              </p14:nvContentPartPr>
              <p14:xfrm>
                <a:off x="8047879" y="5409358"/>
                <a:ext cx="505440" cy="31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850B91-FEF2-4196-BD36-ACD12B73B1C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038879" y="5400718"/>
                  <a:ext cx="523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7C00A88-244B-4124-B999-A644277877C1}"/>
                    </a:ext>
                  </a:extLst>
                </p14:cNvPr>
                <p14:cNvContentPartPr/>
                <p14:nvPr/>
              </p14:nvContentPartPr>
              <p14:xfrm>
                <a:off x="8659519" y="5247358"/>
                <a:ext cx="160920" cy="103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7C00A88-244B-4124-B999-A644277877C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650519" y="5238358"/>
                  <a:ext cx="178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F4789B6-591D-4779-8AEB-AEA85414AB03}"/>
                    </a:ext>
                  </a:extLst>
                </p14:cNvPr>
                <p14:cNvContentPartPr/>
                <p14:nvPr/>
              </p14:nvContentPartPr>
              <p14:xfrm>
                <a:off x="8317519" y="5669638"/>
                <a:ext cx="192240" cy="165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F4789B6-591D-4779-8AEB-AEA85414AB0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308879" y="5660638"/>
                  <a:ext cx="209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A638324-5E74-4E6D-BE00-31893C7A6F22}"/>
                    </a:ext>
                  </a:extLst>
                </p14:cNvPr>
                <p14:cNvContentPartPr/>
                <p14:nvPr/>
              </p14:nvContentPartPr>
              <p14:xfrm>
                <a:off x="8336599" y="5643718"/>
                <a:ext cx="148320" cy="169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A638324-5E74-4E6D-BE00-31893C7A6F2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327959" y="5635078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28D4843-13BD-40B9-9AC5-B5C34053AF33}"/>
                    </a:ext>
                  </a:extLst>
                </p14:cNvPr>
                <p14:cNvContentPartPr/>
                <p14:nvPr/>
              </p14:nvContentPartPr>
              <p14:xfrm>
                <a:off x="8551159" y="5869078"/>
                <a:ext cx="86760" cy="142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28D4843-13BD-40B9-9AC5-B5C34053AF3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42159" y="5860438"/>
                  <a:ext cx="104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B012A03-168B-4379-B85C-9FDC71AF88A0}"/>
                    </a:ext>
                  </a:extLst>
                </p14:cNvPr>
                <p14:cNvContentPartPr/>
                <p14:nvPr/>
              </p14:nvContentPartPr>
              <p14:xfrm>
                <a:off x="8710279" y="5583958"/>
                <a:ext cx="326160" cy="39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B012A03-168B-4379-B85C-9FDC71AF88A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701639" y="5575318"/>
                  <a:ext cx="343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04D81C7-B7B3-44E2-A6BC-A9D45110687F}"/>
                    </a:ext>
                  </a:extLst>
                </p14:cNvPr>
                <p14:cNvContentPartPr/>
                <p14:nvPr/>
              </p14:nvContentPartPr>
              <p14:xfrm>
                <a:off x="8862919" y="5492878"/>
                <a:ext cx="22320" cy="232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04D81C7-B7B3-44E2-A6BC-A9D45110687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53919" y="5483878"/>
                  <a:ext cx="39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C650673-C57B-4875-9025-625F92D643A5}"/>
                    </a:ext>
                  </a:extLst>
                </p14:cNvPr>
                <p14:cNvContentPartPr/>
                <p14:nvPr/>
              </p14:nvContentPartPr>
              <p14:xfrm>
                <a:off x="9209239" y="5594398"/>
                <a:ext cx="38520" cy="52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C650673-C57B-4875-9025-625F92D643A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00239" y="5585398"/>
                  <a:ext cx="56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4A4DAF0-83E5-4F81-811E-3D2D8D093BE4}"/>
                    </a:ext>
                  </a:extLst>
                </p14:cNvPr>
                <p14:cNvContentPartPr/>
                <p14:nvPr/>
              </p14:nvContentPartPr>
              <p14:xfrm>
                <a:off x="9371959" y="5625358"/>
                <a:ext cx="145800" cy="16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4A4DAF0-83E5-4F81-811E-3D2D8D093BE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362959" y="5616718"/>
                  <a:ext cx="163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020236D-61D8-4356-9EF2-A5BE95EBC2C8}"/>
              </a:ext>
            </a:extLst>
          </p:cNvPr>
          <p:cNvGrpSpPr/>
          <p:nvPr/>
        </p:nvGrpSpPr>
        <p:grpSpPr>
          <a:xfrm>
            <a:off x="9756799" y="5250958"/>
            <a:ext cx="1876680" cy="736560"/>
            <a:chOff x="9756799" y="5250958"/>
            <a:chExt cx="187668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7A39419-788C-4BD7-8B49-B80B4C7D9ECA}"/>
                    </a:ext>
                  </a:extLst>
                </p14:cNvPr>
                <p14:cNvContentPartPr/>
                <p14:nvPr/>
              </p14:nvContentPartPr>
              <p14:xfrm>
                <a:off x="9756799" y="5579638"/>
                <a:ext cx="282600" cy="38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7A39419-788C-4BD7-8B49-B80B4C7D9EC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748159" y="5570638"/>
                  <a:ext cx="300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EF300B-FE81-489B-A1D0-400E2A7BD202}"/>
                    </a:ext>
                  </a:extLst>
                </p14:cNvPr>
                <p14:cNvContentPartPr/>
                <p14:nvPr/>
              </p14:nvContentPartPr>
              <p14:xfrm>
                <a:off x="9864439" y="5482798"/>
                <a:ext cx="32040" cy="230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EF300B-FE81-489B-A1D0-400E2A7BD20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855799" y="5473798"/>
                  <a:ext cx="4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1114A1D-5E46-4A3C-88D8-A72D6A350F37}"/>
                    </a:ext>
                  </a:extLst>
                </p14:cNvPr>
                <p14:cNvContentPartPr/>
                <p14:nvPr/>
              </p14:nvContentPartPr>
              <p14:xfrm>
                <a:off x="10173679" y="5455798"/>
                <a:ext cx="292320" cy="266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1114A1D-5E46-4A3C-88D8-A72D6A350F3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164679" y="5447158"/>
                  <a:ext cx="309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CA96BA-314A-441C-B628-07A6FBABAF0F}"/>
                    </a:ext>
                  </a:extLst>
                </p14:cNvPr>
                <p14:cNvContentPartPr/>
                <p14:nvPr/>
              </p14:nvContentPartPr>
              <p14:xfrm>
                <a:off x="10434679" y="5727598"/>
                <a:ext cx="181800" cy="117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CA96BA-314A-441C-B628-07A6FBABAF0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426039" y="5718598"/>
                  <a:ext cx="199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B441A6D-2B34-4624-A80B-E46E1AF73500}"/>
                    </a:ext>
                  </a:extLst>
                </p14:cNvPr>
                <p14:cNvContentPartPr/>
                <p14:nvPr/>
              </p14:nvContentPartPr>
              <p14:xfrm>
                <a:off x="10649239" y="5259958"/>
                <a:ext cx="173160" cy="117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B441A6D-2B34-4624-A80B-E46E1AF7350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640599" y="5251318"/>
                  <a:ext cx="190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6009098-0D34-440A-8A61-970770FCFA8D}"/>
                    </a:ext>
                  </a:extLst>
                </p14:cNvPr>
                <p14:cNvContentPartPr/>
                <p14:nvPr/>
              </p14:nvContentPartPr>
              <p14:xfrm>
                <a:off x="10840399" y="5434198"/>
                <a:ext cx="487800" cy="303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6009098-0D34-440A-8A61-970770FCFA8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831399" y="5425558"/>
                  <a:ext cx="505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0297084-FA02-46D4-85D2-F9092BA5B789}"/>
                    </a:ext>
                  </a:extLst>
                </p14:cNvPr>
                <p14:cNvContentPartPr/>
                <p14:nvPr/>
              </p14:nvContentPartPr>
              <p14:xfrm>
                <a:off x="11469319" y="5250958"/>
                <a:ext cx="164160" cy="1512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0297084-FA02-46D4-85D2-F9092BA5B78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460679" y="5241958"/>
                  <a:ext cx="181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F9B878D-F396-444D-B46A-0879795F4C09}"/>
                    </a:ext>
                  </a:extLst>
                </p14:cNvPr>
                <p14:cNvContentPartPr/>
                <p14:nvPr/>
              </p14:nvContentPartPr>
              <p14:xfrm>
                <a:off x="11149999" y="5698798"/>
                <a:ext cx="229320" cy="203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F9B878D-F396-444D-B46A-0879795F4C0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140999" y="5690158"/>
                  <a:ext cx="246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3A2D3E5-BA41-4375-86CC-6BA702FDDABC}"/>
                    </a:ext>
                  </a:extLst>
                </p14:cNvPr>
                <p14:cNvContentPartPr/>
                <p14:nvPr/>
              </p14:nvContentPartPr>
              <p14:xfrm>
                <a:off x="11125159" y="5613478"/>
                <a:ext cx="197280" cy="259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3A2D3E5-BA41-4375-86CC-6BA702FDDAB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116159" y="5604478"/>
                  <a:ext cx="214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E2E7D30-640E-4166-8388-E5E5C2B23870}"/>
                    </a:ext>
                  </a:extLst>
                </p14:cNvPr>
                <p14:cNvContentPartPr/>
                <p14:nvPr/>
              </p14:nvContentPartPr>
              <p14:xfrm>
                <a:off x="11408839" y="5898598"/>
                <a:ext cx="218520" cy="88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E2E7D30-640E-4166-8388-E5E5C2B2387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400199" y="5889598"/>
                  <a:ext cx="23616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30F94A-006C-4602-BA0C-9F0D263910B0}"/>
                  </a:ext>
                </a:extLst>
              </p14:cNvPr>
              <p14:cNvContentPartPr/>
              <p14:nvPr/>
            </p14:nvContentPartPr>
            <p14:xfrm>
              <a:off x="1484359" y="2935078"/>
              <a:ext cx="3953160" cy="11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30F94A-006C-4602-BA0C-9F0D263910B0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1475719" y="2926438"/>
                <a:ext cx="3970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40916F-6902-4738-9C27-AE91C45D278D}"/>
                  </a:ext>
                </a:extLst>
              </p14:cNvPr>
              <p14:cNvContentPartPr/>
              <p14:nvPr/>
            </p14:nvContentPartPr>
            <p14:xfrm>
              <a:off x="953719" y="6132958"/>
              <a:ext cx="3780000" cy="10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40916F-6902-4738-9C27-AE91C45D278D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45079" y="6124318"/>
                <a:ext cx="379764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97217C2-4A9D-4FD1-9D33-9BA41776F4F4}"/>
              </a:ext>
            </a:extLst>
          </p:cNvPr>
          <p:cNvGrpSpPr/>
          <p:nvPr/>
        </p:nvGrpSpPr>
        <p:grpSpPr>
          <a:xfrm>
            <a:off x="5916679" y="6104518"/>
            <a:ext cx="5595840" cy="338400"/>
            <a:chOff x="5916679" y="6104518"/>
            <a:chExt cx="55958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689FE6-1D4C-46C4-8B0C-A11A5BE6885E}"/>
                    </a:ext>
                  </a:extLst>
                </p14:cNvPr>
                <p14:cNvContentPartPr/>
                <p14:nvPr/>
              </p14:nvContentPartPr>
              <p14:xfrm>
                <a:off x="5916679" y="6104518"/>
                <a:ext cx="406800" cy="7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689FE6-1D4C-46C4-8B0C-A11A5BE6885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908039" y="6095518"/>
                  <a:ext cx="424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A181C8-51FC-4465-8B4C-55477AED4E9B}"/>
                    </a:ext>
                  </a:extLst>
                </p14:cNvPr>
                <p14:cNvContentPartPr/>
                <p14:nvPr/>
              </p14:nvContentPartPr>
              <p14:xfrm>
                <a:off x="10250719" y="6150598"/>
                <a:ext cx="466560" cy="5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A181C8-51FC-4465-8B4C-55477AED4E9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241719" y="6141958"/>
                  <a:ext cx="484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5C8E20-B585-46D3-BADF-88B1D4FB06F6}"/>
                    </a:ext>
                  </a:extLst>
                </p14:cNvPr>
                <p14:cNvContentPartPr/>
                <p14:nvPr/>
              </p14:nvContentPartPr>
              <p14:xfrm>
                <a:off x="6083359" y="644255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5C8E20-B585-46D3-BADF-88B1D4FB06F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074719" y="6433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7038E3-6CB8-493D-BEA3-FA7F90D5C84E}"/>
                    </a:ext>
                  </a:extLst>
                </p14:cNvPr>
                <p14:cNvContentPartPr/>
                <p14:nvPr/>
              </p14:nvContentPartPr>
              <p14:xfrm>
                <a:off x="6066079" y="6160678"/>
                <a:ext cx="5446440" cy="25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7038E3-6CB8-493D-BEA3-FA7F90D5C84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57439" y="6151678"/>
                  <a:ext cx="546408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B46F24-0357-4EB3-91C8-A3BE91B51828}"/>
                  </a:ext>
                </a:extLst>
              </p14:cNvPr>
              <p14:cNvContentPartPr/>
              <p14:nvPr/>
            </p14:nvContentPartPr>
            <p14:xfrm>
              <a:off x="6600679" y="2991292"/>
              <a:ext cx="5474520" cy="102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B46F24-0357-4EB3-91C8-A3BE91B51828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592039" y="2982652"/>
                <a:ext cx="5492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4FB959-AC52-47BD-B844-3C7264098FB7}"/>
                  </a:ext>
                </a:extLst>
              </p14:cNvPr>
              <p14:cNvContentPartPr/>
              <p14:nvPr/>
            </p14:nvContentPartPr>
            <p14:xfrm>
              <a:off x="6365239" y="4051132"/>
              <a:ext cx="1686600" cy="5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4FB959-AC52-47BD-B844-3C7264098FB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356599" y="4042132"/>
                <a:ext cx="1704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D7C78B-305A-4754-BD74-8D53038CF1C9}"/>
                  </a:ext>
                </a:extLst>
              </p14:cNvPr>
              <p14:cNvContentPartPr/>
              <p14:nvPr/>
            </p14:nvContentPartPr>
            <p14:xfrm>
              <a:off x="10950919" y="1017772"/>
              <a:ext cx="147240" cy="926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D7C78B-305A-4754-BD74-8D53038CF1C9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10942279" y="1009132"/>
                <a:ext cx="164880" cy="9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6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AA0F7A-D003-49C9-871C-15975C8E1798}"/>
                  </a:ext>
                </a:extLst>
              </p14:cNvPr>
              <p14:cNvContentPartPr/>
              <p14:nvPr/>
            </p14:nvContentPartPr>
            <p14:xfrm>
              <a:off x="734479" y="379438"/>
              <a:ext cx="482760" cy="378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AA0F7A-D003-49C9-871C-15975C8E1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479" y="370798"/>
                <a:ext cx="5004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B133DB-58C8-40CB-B7D6-8FF9920DAF98}"/>
                  </a:ext>
                </a:extLst>
              </p14:cNvPr>
              <p14:cNvContentPartPr/>
              <p14:nvPr/>
            </p14:nvContentPartPr>
            <p14:xfrm>
              <a:off x="1065319" y="721078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B133DB-58C8-40CB-B7D6-8FF9920DAF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679" y="7124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DA6413-3EB8-4367-B4B5-F8D4B35EEAE1}"/>
                  </a:ext>
                </a:extLst>
              </p14:cNvPr>
              <p14:cNvContentPartPr/>
              <p14:nvPr/>
            </p14:nvContentPartPr>
            <p14:xfrm>
              <a:off x="952279" y="681478"/>
              <a:ext cx="190800" cy="17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DA6413-3EB8-4367-B4B5-F8D4B35EEA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279" y="672838"/>
                <a:ext cx="208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AC41FD-CF89-490B-8B11-2AE78DB0C355}"/>
                  </a:ext>
                </a:extLst>
              </p14:cNvPr>
              <p14:cNvContentPartPr/>
              <p14:nvPr/>
            </p14:nvContentPartPr>
            <p14:xfrm>
              <a:off x="1167919" y="816838"/>
              <a:ext cx="54000" cy="11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AC41FD-CF89-490B-8B11-2AE78DB0C3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8919" y="807838"/>
                <a:ext cx="716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C85C04-021A-4211-97C6-704741317FD9}"/>
                  </a:ext>
                </a:extLst>
              </p14:cNvPr>
              <p14:cNvContentPartPr/>
              <p14:nvPr/>
            </p14:nvContentPartPr>
            <p14:xfrm>
              <a:off x="1400839" y="717838"/>
              <a:ext cx="154080" cy="13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C85C04-021A-4211-97C6-704741317F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839" y="709198"/>
                <a:ext cx="171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B64F17-29A4-463D-9308-651D5161B0EF}"/>
                  </a:ext>
                </a:extLst>
              </p14:cNvPr>
              <p14:cNvContentPartPr/>
              <p14:nvPr/>
            </p14:nvContentPartPr>
            <p14:xfrm>
              <a:off x="1342879" y="694798"/>
              <a:ext cx="203040" cy="18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B64F17-29A4-463D-9308-651D5161B0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3879" y="686158"/>
                <a:ext cx="220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9DE48FF-7E3A-4954-8CA0-54A34DC9ECE1}"/>
                  </a:ext>
                </a:extLst>
              </p14:cNvPr>
              <p14:cNvContentPartPr/>
              <p14:nvPr/>
            </p14:nvContentPartPr>
            <p14:xfrm>
              <a:off x="1635559" y="847438"/>
              <a:ext cx="62280" cy="150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9DE48FF-7E3A-4954-8CA0-54A34DC9EC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6919" y="838438"/>
                <a:ext cx="79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F7A5EE-7BFA-419B-A510-A58238DE44FE}"/>
                  </a:ext>
                </a:extLst>
              </p14:cNvPr>
              <p14:cNvContentPartPr/>
              <p14:nvPr/>
            </p14:nvContentPartPr>
            <p14:xfrm>
              <a:off x="1852279" y="754198"/>
              <a:ext cx="225000" cy="40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F7A5EE-7BFA-419B-A510-A58238DE44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3639" y="745558"/>
                <a:ext cx="242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5DE068-04AC-4E8A-BD2E-F6E2760623AE}"/>
                  </a:ext>
                </a:extLst>
              </p14:cNvPr>
              <p14:cNvContentPartPr/>
              <p14:nvPr/>
            </p14:nvContentPartPr>
            <p14:xfrm>
              <a:off x="1926439" y="644758"/>
              <a:ext cx="76320" cy="21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5DE068-04AC-4E8A-BD2E-F6E2760623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17439" y="635758"/>
                <a:ext cx="939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1F82C2-2366-48AA-A029-F87D093DC387}"/>
                  </a:ext>
                </a:extLst>
              </p14:cNvPr>
              <p14:cNvContentPartPr/>
              <p14:nvPr/>
            </p14:nvContentPartPr>
            <p14:xfrm>
              <a:off x="2166919" y="676438"/>
              <a:ext cx="159840" cy="18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1F82C2-2366-48AA-A029-F87D093DC3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7919" y="667798"/>
                <a:ext cx="1774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77067D-A174-45A4-9BB2-A6D078B0B761}"/>
                  </a:ext>
                </a:extLst>
              </p14:cNvPr>
              <p14:cNvContentPartPr/>
              <p14:nvPr/>
            </p14:nvContentPartPr>
            <p14:xfrm>
              <a:off x="2340799" y="858958"/>
              <a:ext cx="111960" cy="108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77067D-A174-45A4-9BB2-A6D078B0B7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2159" y="849958"/>
                <a:ext cx="129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249273-94C0-4119-B071-C99E6F9A2075}"/>
                  </a:ext>
                </a:extLst>
              </p14:cNvPr>
              <p14:cNvContentPartPr/>
              <p14:nvPr/>
            </p14:nvContentPartPr>
            <p14:xfrm>
              <a:off x="2562919" y="709558"/>
              <a:ext cx="151920" cy="163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249273-94C0-4119-B071-C99E6F9A20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4279" y="700918"/>
                <a:ext cx="169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CA47D1-F24B-4594-ADC9-8ACAD0A5FF61}"/>
                  </a:ext>
                </a:extLst>
              </p14:cNvPr>
              <p14:cNvContentPartPr/>
              <p14:nvPr/>
            </p14:nvContentPartPr>
            <p14:xfrm>
              <a:off x="2492719" y="671398"/>
              <a:ext cx="175320" cy="21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CA47D1-F24B-4594-ADC9-8ACAD0A5FF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83719" y="662398"/>
                <a:ext cx="192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3072E8-1D64-4BA6-B687-957E43BF3FDE}"/>
                  </a:ext>
                </a:extLst>
              </p14:cNvPr>
              <p14:cNvContentPartPr/>
              <p14:nvPr/>
            </p14:nvContentPartPr>
            <p14:xfrm>
              <a:off x="2770279" y="862198"/>
              <a:ext cx="141480" cy="118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3072E8-1D64-4BA6-B687-957E43BF3F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1279" y="853198"/>
                <a:ext cx="159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AC4F5B-8507-4F19-905A-ECBA27C34896}"/>
                  </a:ext>
                </a:extLst>
              </p14:cNvPr>
              <p14:cNvContentPartPr/>
              <p14:nvPr/>
            </p14:nvContentPartPr>
            <p14:xfrm>
              <a:off x="2891959" y="787318"/>
              <a:ext cx="245880" cy="40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AC4F5B-8507-4F19-905A-ECBA27C348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83319" y="778678"/>
                <a:ext cx="263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A40332-934E-4CA5-B428-2BE8248B83D3}"/>
                  </a:ext>
                </a:extLst>
              </p14:cNvPr>
              <p14:cNvContentPartPr/>
              <p14:nvPr/>
            </p14:nvContentPartPr>
            <p14:xfrm>
              <a:off x="3000679" y="700198"/>
              <a:ext cx="33120" cy="175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A40332-934E-4CA5-B428-2BE8248B83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92039" y="691198"/>
                <a:ext cx="507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4A126C-A8C0-4424-BAEA-5BF977EFD80D}"/>
                  </a:ext>
                </a:extLst>
              </p14:cNvPr>
              <p14:cNvContentPartPr/>
              <p14:nvPr/>
            </p14:nvContentPartPr>
            <p14:xfrm>
              <a:off x="3254839" y="804598"/>
              <a:ext cx="27720" cy="43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4A126C-A8C0-4424-BAEA-5BF977EFD8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6199" y="795958"/>
                <a:ext cx="45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2070CC-2A9C-4478-B126-E2596FCFE2D3}"/>
                  </a:ext>
                </a:extLst>
              </p14:cNvPr>
              <p14:cNvContentPartPr/>
              <p14:nvPr/>
            </p14:nvContentPartPr>
            <p14:xfrm>
              <a:off x="3383719" y="807118"/>
              <a:ext cx="194400" cy="28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2070CC-2A9C-4478-B126-E2596FCFE2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5079" y="798478"/>
                <a:ext cx="212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B59159-6CCD-4005-B5EE-928E0002A9CD}"/>
                  </a:ext>
                </a:extLst>
              </p14:cNvPr>
              <p14:cNvContentPartPr/>
              <p14:nvPr/>
            </p14:nvContentPartPr>
            <p14:xfrm>
              <a:off x="3769639" y="773278"/>
              <a:ext cx="264240" cy="75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B59159-6CCD-4005-B5EE-928E0002A9C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0999" y="764638"/>
                <a:ext cx="281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0B807B-3658-48BB-ADCA-268A4D343BBC}"/>
                  </a:ext>
                </a:extLst>
              </p14:cNvPr>
              <p14:cNvContentPartPr/>
              <p14:nvPr/>
            </p14:nvContentPartPr>
            <p14:xfrm>
              <a:off x="3858559" y="718558"/>
              <a:ext cx="48960" cy="182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0B807B-3658-48BB-ADCA-268A4D343B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49919" y="709558"/>
                <a:ext cx="66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03F2CD0-FBBB-46F1-A1A9-108BFA6DAFAC}"/>
                  </a:ext>
                </a:extLst>
              </p14:cNvPr>
              <p14:cNvContentPartPr/>
              <p14:nvPr/>
            </p14:nvContentPartPr>
            <p14:xfrm>
              <a:off x="4094719" y="789478"/>
              <a:ext cx="201240" cy="204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03F2CD0-FBBB-46F1-A1A9-108BFA6DAF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86079" y="780478"/>
                <a:ext cx="218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F7A25EC-4642-4DAC-A827-61204E9B6703}"/>
                  </a:ext>
                </a:extLst>
              </p14:cNvPr>
              <p14:cNvContentPartPr/>
              <p14:nvPr/>
            </p14:nvContentPartPr>
            <p14:xfrm>
              <a:off x="4279759" y="966958"/>
              <a:ext cx="119160" cy="89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F7A25EC-4642-4DAC-A827-61204E9B670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71119" y="957958"/>
                <a:ext cx="136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631162-9985-4CE1-B1F6-58CCD745D231}"/>
                  </a:ext>
                </a:extLst>
              </p14:cNvPr>
              <p14:cNvContentPartPr/>
              <p14:nvPr/>
            </p14:nvContentPartPr>
            <p14:xfrm>
              <a:off x="4546159" y="782998"/>
              <a:ext cx="225720" cy="213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631162-9985-4CE1-B1F6-58CCD745D2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37159" y="773998"/>
                <a:ext cx="243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E47C11-B895-459E-9620-D059CD9D75D8}"/>
                  </a:ext>
                </a:extLst>
              </p14:cNvPr>
              <p14:cNvContentPartPr/>
              <p14:nvPr/>
            </p14:nvContentPartPr>
            <p14:xfrm>
              <a:off x="4552639" y="800998"/>
              <a:ext cx="199440" cy="210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E47C11-B895-459E-9620-D059CD9D75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43999" y="791998"/>
                <a:ext cx="2170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67F012-E69B-4B29-8D89-C12CD393B459}"/>
                  </a:ext>
                </a:extLst>
              </p14:cNvPr>
              <p14:cNvContentPartPr/>
              <p14:nvPr/>
            </p14:nvContentPartPr>
            <p14:xfrm>
              <a:off x="4783039" y="1037878"/>
              <a:ext cx="187920" cy="127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67F012-E69B-4B29-8D89-C12CD393B45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74039" y="1028878"/>
                <a:ext cx="2055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66434C-290D-40B5-A9AD-F9ED99C1C9A0}"/>
                  </a:ext>
                </a:extLst>
              </p14:cNvPr>
              <p14:cNvContentPartPr/>
              <p14:nvPr/>
            </p14:nvContentPartPr>
            <p14:xfrm>
              <a:off x="4968079" y="591118"/>
              <a:ext cx="217080" cy="63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66434C-290D-40B5-A9AD-F9ED99C1C9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59079" y="582118"/>
                <a:ext cx="2347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F2DD64-27AC-4CD1-ADCB-A41C2BB2ECD2}"/>
                  </a:ext>
                </a:extLst>
              </p14:cNvPr>
              <p14:cNvContentPartPr/>
              <p14:nvPr/>
            </p14:nvContentPartPr>
            <p14:xfrm>
              <a:off x="4980679" y="731158"/>
              <a:ext cx="233280" cy="39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F2DD64-27AC-4CD1-ADCB-A41C2BB2EC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2039" y="722518"/>
                <a:ext cx="2509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D344E67-6E2A-4BE7-9244-418992FB29BB}"/>
              </a:ext>
            </a:extLst>
          </p:cNvPr>
          <p:cNvGrpSpPr/>
          <p:nvPr/>
        </p:nvGrpSpPr>
        <p:grpSpPr>
          <a:xfrm>
            <a:off x="5532919" y="97558"/>
            <a:ext cx="5943240" cy="1119600"/>
            <a:chOff x="5532919" y="97558"/>
            <a:chExt cx="5943240" cy="11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4B59FD-69A5-4A19-BC70-0B84E642F00F}"/>
                    </a:ext>
                  </a:extLst>
                </p14:cNvPr>
                <p14:cNvContentPartPr/>
                <p14:nvPr/>
              </p14:nvContentPartPr>
              <p14:xfrm>
                <a:off x="5532919" y="140038"/>
                <a:ext cx="5082840" cy="1071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4B59FD-69A5-4A19-BC70-0B84E642F0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24279" y="131038"/>
                  <a:ext cx="510048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D15348-454F-4798-B99D-680FAB9328D8}"/>
                    </a:ext>
                  </a:extLst>
                </p14:cNvPr>
                <p14:cNvContentPartPr/>
                <p14:nvPr/>
              </p14:nvContentPartPr>
              <p14:xfrm>
                <a:off x="10589839" y="251638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D15348-454F-4798-B99D-680FAB9328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1199" y="242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51D289-AFED-4E8F-9AAD-F4EEBD2A6639}"/>
                    </a:ext>
                  </a:extLst>
                </p14:cNvPr>
                <p14:cNvContentPartPr/>
                <p14:nvPr/>
              </p14:nvContentPartPr>
              <p14:xfrm>
                <a:off x="6018199" y="529198"/>
                <a:ext cx="355680" cy="307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51D289-AFED-4E8F-9AAD-F4EEBD2A663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09559" y="520198"/>
                  <a:ext cx="373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012AE6-3835-429E-B835-71B7B7FD4297}"/>
                    </a:ext>
                  </a:extLst>
                </p14:cNvPr>
                <p14:cNvContentPartPr/>
                <p14:nvPr/>
              </p14:nvContentPartPr>
              <p14:xfrm>
                <a:off x="6320599" y="809278"/>
                <a:ext cx="118080" cy="21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012AE6-3835-429E-B835-71B7B7FD42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11959" y="800638"/>
                  <a:ext cx="135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82BE93-3F58-4809-9D9F-1BB087A8EEBB}"/>
                    </a:ext>
                  </a:extLst>
                </p14:cNvPr>
                <p14:cNvContentPartPr/>
                <p14:nvPr/>
              </p14:nvContentPartPr>
              <p14:xfrm>
                <a:off x="6549559" y="346318"/>
                <a:ext cx="162000" cy="183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82BE93-3F58-4809-9D9F-1BB087A8EEB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40559" y="337318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264BD-EB42-40E8-BE43-CE3DB208959F}"/>
                    </a:ext>
                  </a:extLst>
                </p14:cNvPr>
                <p14:cNvContentPartPr/>
                <p14:nvPr/>
              </p14:nvContentPartPr>
              <p14:xfrm>
                <a:off x="6720919" y="498598"/>
                <a:ext cx="505080" cy="313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264BD-EB42-40E8-BE43-CE3DB20895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2279" y="489598"/>
                  <a:ext cx="522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7EC77A-6EEF-4251-B2BF-EEC67F736B08}"/>
                    </a:ext>
                  </a:extLst>
                </p14:cNvPr>
                <p14:cNvContentPartPr/>
                <p14:nvPr/>
              </p14:nvContentPartPr>
              <p14:xfrm>
                <a:off x="6901639" y="818638"/>
                <a:ext cx="141840" cy="179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7EC77A-6EEF-4251-B2BF-EEC67F736B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92999" y="809998"/>
                  <a:ext cx="159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9B3342-7F83-4351-9F79-0D95C74D204E}"/>
                    </a:ext>
                  </a:extLst>
                </p14:cNvPr>
                <p14:cNvContentPartPr/>
                <p14:nvPr/>
              </p14:nvContentPartPr>
              <p14:xfrm>
                <a:off x="6890839" y="797758"/>
                <a:ext cx="208800" cy="222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9B3342-7F83-4351-9F79-0D95C74D204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82199" y="789118"/>
                  <a:ext cx="226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8F1AA8-B892-4BB2-AEF1-984F165A4CF4}"/>
                    </a:ext>
                  </a:extLst>
                </p14:cNvPr>
                <p14:cNvContentPartPr/>
                <p14:nvPr/>
              </p14:nvContentPartPr>
              <p14:xfrm>
                <a:off x="7107199" y="1035358"/>
                <a:ext cx="46440" cy="13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8F1AA8-B892-4BB2-AEF1-984F165A4C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98199" y="1026718"/>
                  <a:ext cx="64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26C0B7-4233-4366-84BD-A58F0190168A}"/>
                    </a:ext>
                  </a:extLst>
                </p14:cNvPr>
                <p14:cNvContentPartPr/>
                <p14:nvPr/>
              </p14:nvContentPartPr>
              <p14:xfrm>
                <a:off x="7317439" y="329398"/>
                <a:ext cx="134280" cy="10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26C0B7-4233-4366-84BD-A58F019016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08799" y="320758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0742A9-684B-4A30-AD11-CDE3FA3FB175}"/>
                    </a:ext>
                  </a:extLst>
                </p14:cNvPr>
                <p14:cNvContentPartPr/>
                <p14:nvPr/>
              </p14:nvContentPartPr>
              <p14:xfrm>
                <a:off x="7220599" y="677158"/>
                <a:ext cx="286200" cy="5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0742A9-684B-4A30-AD11-CDE3FA3FB17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1959" y="668158"/>
                  <a:ext cx="303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A3E04F-9E27-4272-8959-212DB8F0FA0C}"/>
                    </a:ext>
                  </a:extLst>
                </p14:cNvPr>
                <p14:cNvContentPartPr/>
                <p14:nvPr/>
              </p14:nvContentPartPr>
              <p14:xfrm>
                <a:off x="7341199" y="596158"/>
                <a:ext cx="68400" cy="201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A3E04F-9E27-4272-8959-212DB8F0FA0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32559" y="587158"/>
                  <a:ext cx="8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736E00-0BAC-4086-A69C-C62CED154314}"/>
                    </a:ext>
                  </a:extLst>
                </p14:cNvPr>
                <p14:cNvContentPartPr/>
                <p14:nvPr/>
              </p14:nvContentPartPr>
              <p14:xfrm>
                <a:off x="7610119" y="550798"/>
                <a:ext cx="302760" cy="30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736E00-0BAC-4086-A69C-C62CED1543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01119" y="542158"/>
                  <a:ext cx="320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DB6862-26DB-429F-8522-862264E641E4}"/>
                    </a:ext>
                  </a:extLst>
                </p14:cNvPr>
                <p14:cNvContentPartPr/>
                <p14:nvPr/>
              </p14:nvContentPartPr>
              <p14:xfrm>
                <a:off x="7810639" y="830878"/>
                <a:ext cx="150840" cy="155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DB6862-26DB-429F-8522-862264E641E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01639" y="821878"/>
                  <a:ext cx="168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80B4AC-271D-46BC-9758-17F578C0588C}"/>
                    </a:ext>
                  </a:extLst>
                </p14:cNvPr>
                <p14:cNvContentPartPr/>
                <p14:nvPr/>
              </p14:nvContentPartPr>
              <p14:xfrm>
                <a:off x="7990999" y="394918"/>
                <a:ext cx="144360" cy="15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80B4AC-271D-46BC-9758-17F578C0588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2359" y="385918"/>
                  <a:ext cx="162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BA39E3-9738-43F4-87B7-85B091C2F327}"/>
                    </a:ext>
                  </a:extLst>
                </p14:cNvPr>
                <p14:cNvContentPartPr/>
                <p14:nvPr/>
              </p14:nvContentPartPr>
              <p14:xfrm>
                <a:off x="8119159" y="565558"/>
                <a:ext cx="386280" cy="294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BA39E3-9738-43F4-87B7-85B091C2F3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10519" y="556918"/>
                  <a:ext cx="403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2BEFE-94D0-49A7-947B-0F192A346A36}"/>
                    </a:ext>
                  </a:extLst>
                </p14:cNvPr>
                <p14:cNvContentPartPr/>
                <p14:nvPr/>
              </p14:nvContentPartPr>
              <p14:xfrm>
                <a:off x="8339839" y="888118"/>
                <a:ext cx="159480" cy="200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2BEFE-94D0-49A7-947B-0F192A346A3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31199" y="879478"/>
                  <a:ext cx="177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1CF246-0692-4BBA-8F9C-0B07C681EADF}"/>
                    </a:ext>
                  </a:extLst>
                </p14:cNvPr>
                <p14:cNvContentPartPr/>
                <p14:nvPr/>
              </p14:nvContentPartPr>
              <p14:xfrm>
                <a:off x="8363599" y="926638"/>
                <a:ext cx="124560" cy="143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1CF246-0692-4BBA-8F9C-0B07C681EA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4599" y="917638"/>
                  <a:ext cx="142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7D3A5D-FC0B-499F-9CCD-385CD49DAA94}"/>
                    </a:ext>
                  </a:extLst>
                </p14:cNvPr>
                <p14:cNvContentPartPr/>
                <p14:nvPr/>
              </p14:nvContentPartPr>
              <p14:xfrm>
                <a:off x="8603359" y="1090078"/>
                <a:ext cx="134280" cy="127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7D3A5D-FC0B-499F-9CCD-385CD49DAA9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94359" y="1081078"/>
                  <a:ext cx="151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E48232-CDCF-4181-83B1-F70AA1486B50}"/>
                    </a:ext>
                  </a:extLst>
                </p14:cNvPr>
                <p14:cNvContentPartPr/>
                <p14:nvPr/>
              </p14:nvContentPartPr>
              <p14:xfrm>
                <a:off x="8636479" y="375478"/>
                <a:ext cx="167400" cy="14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E48232-CDCF-4181-83B1-F70AA1486B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27839" y="366478"/>
                  <a:ext cx="18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A8FD1C-93E7-46D1-93F7-CE4C0FB6BDB0}"/>
                    </a:ext>
                  </a:extLst>
                </p14:cNvPr>
                <p14:cNvContentPartPr/>
                <p14:nvPr/>
              </p14:nvContentPartPr>
              <p14:xfrm>
                <a:off x="8650159" y="752038"/>
                <a:ext cx="264960" cy="32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A8FD1C-93E7-46D1-93F7-CE4C0FB6BDB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1159" y="743038"/>
                  <a:ext cx="282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56F3DB-63EA-400F-A8DE-04D255CBE431}"/>
                    </a:ext>
                  </a:extLst>
                </p14:cNvPr>
                <p14:cNvContentPartPr/>
                <p14:nvPr/>
              </p14:nvContentPartPr>
              <p14:xfrm>
                <a:off x="8780119" y="678238"/>
                <a:ext cx="34560" cy="182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56F3DB-63EA-400F-A8DE-04D255CBE43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71119" y="669598"/>
                  <a:ext cx="5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491473-9D13-4A2A-A096-C37DC9B151C1}"/>
                    </a:ext>
                  </a:extLst>
                </p14:cNvPr>
                <p14:cNvContentPartPr/>
                <p14:nvPr/>
              </p14:nvContentPartPr>
              <p14:xfrm>
                <a:off x="9094399" y="740158"/>
                <a:ext cx="35280" cy="7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491473-9D13-4A2A-A096-C37DC9B151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85399" y="731518"/>
                  <a:ext cx="52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EB9848-6D75-49B1-8E1C-BAF547DB0B39}"/>
                    </a:ext>
                  </a:extLst>
                </p14:cNvPr>
                <p14:cNvContentPartPr/>
                <p14:nvPr/>
              </p14:nvContentPartPr>
              <p14:xfrm>
                <a:off x="9266119" y="784798"/>
                <a:ext cx="50760" cy="27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EB9848-6D75-49B1-8E1C-BAF547DB0B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57119" y="776158"/>
                  <a:ext cx="68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389E9B-E2A5-4374-9EDB-1E7180BBD856}"/>
                    </a:ext>
                  </a:extLst>
                </p14:cNvPr>
                <p14:cNvContentPartPr/>
                <p14:nvPr/>
              </p14:nvContentPartPr>
              <p14:xfrm>
                <a:off x="9491839" y="795598"/>
                <a:ext cx="18360" cy="25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389E9B-E2A5-4374-9EDB-1E7180BBD8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82839" y="786958"/>
                  <a:ext cx="3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3FCB2F-6C18-439F-A137-FB04A0C6D999}"/>
                    </a:ext>
                  </a:extLst>
                </p14:cNvPr>
                <p14:cNvContentPartPr/>
                <p14:nvPr/>
              </p14:nvContentPartPr>
              <p14:xfrm>
                <a:off x="9633319" y="731158"/>
                <a:ext cx="304200" cy="4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3FCB2F-6C18-439F-A137-FB04A0C6D9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24679" y="722158"/>
                  <a:ext cx="321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DBD7C8-1F8F-4D9E-97DC-4EA55A83192D}"/>
                    </a:ext>
                  </a:extLst>
                </p14:cNvPr>
                <p14:cNvContentPartPr/>
                <p14:nvPr/>
              </p14:nvContentPartPr>
              <p14:xfrm>
                <a:off x="9751399" y="638998"/>
                <a:ext cx="33480" cy="19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DBD7C8-1F8F-4D9E-97DC-4EA55A8319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42399" y="629998"/>
                  <a:ext cx="5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FFAFFF2-674A-461B-90E7-8D27343DEE91}"/>
                    </a:ext>
                  </a:extLst>
                </p14:cNvPr>
                <p14:cNvContentPartPr/>
                <p14:nvPr/>
              </p14:nvContentPartPr>
              <p14:xfrm>
                <a:off x="10065319" y="560878"/>
                <a:ext cx="356040" cy="277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FFAFFF2-674A-461B-90E7-8D27343DEE9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56319" y="552238"/>
                  <a:ext cx="373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7CA91A-43AC-4CEF-9CB8-1625FAF2492C}"/>
                    </a:ext>
                  </a:extLst>
                </p14:cNvPr>
                <p14:cNvContentPartPr/>
                <p14:nvPr/>
              </p14:nvContentPartPr>
              <p14:xfrm>
                <a:off x="10236679" y="992878"/>
                <a:ext cx="191160" cy="160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7CA91A-43AC-4CEF-9CB8-1625FAF249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227679" y="983878"/>
                  <a:ext cx="208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6048AB-DCE3-40E1-90CC-599ED843D7CC}"/>
                    </a:ext>
                  </a:extLst>
                </p14:cNvPr>
                <p14:cNvContentPartPr/>
                <p14:nvPr/>
              </p14:nvContentPartPr>
              <p14:xfrm>
                <a:off x="10569679" y="97558"/>
                <a:ext cx="692280" cy="135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6048AB-DCE3-40E1-90CC-599ED843D7C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60679" y="88918"/>
                  <a:ext cx="709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D123DD-B64D-4F88-A132-08BCB8053E47}"/>
                    </a:ext>
                  </a:extLst>
                </p14:cNvPr>
                <p14:cNvContentPartPr/>
                <p14:nvPr/>
              </p14:nvContentPartPr>
              <p14:xfrm>
                <a:off x="10553479" y="491038"/>
                <a:ext cx="173880" cy="13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D123DD-B64D-4F88-A132-08BCB8053E4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44839" y="482038"/>
                  <a:ext cx="191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BBF4AA-DD9D-4B16-863C-4574E46FB5BC}"/>
                    </a:ext>
                  </a:extLst>
                </p14:cNvPr>
                <p14:cNvContentPartPr/>
                <p14:nvPr/>
              </p14:nvContentPartPr>
              <p14:xfrm>
                <a:off x="10786399" y="573118"/>
                <a:ext cx="441360" cy="29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BBF4AA-DD9D-4B16-863C-4574E46FB5B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77759" y="564478"/>
                  <a:ext cx="459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DF4D8A7-CE4D-4984-83A9-F60C22B4F105}"/>
                    </a:ext>
                  </a:extLst>
                </p14:cNvPr>
                <p14:cNvContentPartPr/>
                <p14:nvPr/>
              </p14:nvContentPartPr>
              <p14:xfrm>
                <a:off x="11290759" y="420118"/>
                <a:ext cx="185400" cy="145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DF4D8A7-CE4D-4984-83A9-F60C22B4F1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82119" y="411118"/>
                  <a:ext cx="20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6528C3-D837-4E23-B875-B263248CAE44}"/>
                    </a:ext>
                  </a:extLst>
                </p14:cNvPr>
                <p14:cNvContentPartPr/>
                <p14:nvPr/>
              </p14:nvContentPartPr>
              <p14:xfrm>
                <a:off x="10993759" y="877678"/>
                <a:ext cx="239040" cy="152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6528C3-D837-4E23-B875-B263248CAE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84759" y="869038"/>
                  <a:ext cx="256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708645-F1B8-4844-8FD2-D3C09E777673}"/>
                    </a:ext>
                  </a:extLst>
                </p14:cNvPr>
                <p14:cNvContentPartPr/>
                <p14:nvPr/>
              </p14:nvContentPartPr>
              <p14:xfrm>
                <a:off x="11003839" y="830878"/>
                <a:ext cx="212040" cy="217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708645-F1B8-4844-8FD2-D3C09E7776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995199" y="821878"/>
                  <a:ext cx="229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F33815-4B08-483A-9505-D07FE13CF40E}"/>
                    </a:ext>
                  </a:extLst>
                </p14:cNvPr>
                <p14:cNvContentPartPr/>
                <p14:nvPr/>
              </p14:nvContentPartPr>
              <p14:xfrm>
                <a:off x="11181319" y="1067398"/>
                <a:ext cx="186480" cy="12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F33815-4B08-483A-9505-D07FE13CF40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172319" y="1058758"/>
                  <a:ext cx="20412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3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26293AA-EFC3-4B41-95C4-5B16DDEF90D7}"/>
              </a:ext>
            </a:extLst>
          </p:cNvPr>
          <p:cNvGrpSpPr/>
          <p:nvPr/>
        </p:nvGrpSpPr>
        <p:grpSpPr>
          <a:xfrm>
            <a:off x="410119" y="441718"/>
            <a:ext cx="781200" cy="279000"/>
            <a:chOff x="410119" y="441718"/>
            <a:chExt cx="781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96D3E9-EA01-458E-AC18-4D315FB34D1E}"/>
                    </a:ext>
                  </a:extLst>
                </p14:cNvPr>
                <p14:cNvContentPartPr/>
                <p14:nvPr/>
              </p14:nvContentPartPr>
              <p14:xfrm>
                <a:off x="598039" y="494998"/>
                <a:ext cx="71280" cy="15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96D3E9-EA01-458E-AC18-4D315FB34D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039" y="485998"/>
                  <a:ext cx="88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A0BCDC-4F6B-4F48-983B-3A214A420B21}"/>
                    </a:ext>
                  </a:extLst>
                </p14:cNvPr>
                <p14:cNvContentPartPr/>
                <p14:nvPr/>
              </p14:nvContentPartPr>
              <p14:xfrm>
                <a:off x="410119" y="653758"/>
                <a:ext cx="409320" cy="40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A0BCDC-4F6B-4F48-983B-3A214A420B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479" y="644758"/>
                  <a:ext cx="426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81A6B6-1272-4319-BCD1-EA8075B36C70}"/>
                    </a:ext>
                  </a:extLst>
                </p14:cNvPr>
                <p14:cNvContentPartPr/>
                <p14:nvPr/>
              </p14:nvContentPartPr>
              <p14:xfrm>
                <a:off x="455839" y="441718"/>
                <a:ext cx="528480" cy="77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81A6B6-1272-4319-BCD1-EA8075B36C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839" y="433078"/>
                  <a:ext cx="546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287551-CF31-4948-9FBE-49F7BC4D845A}"/>
                    </a:ext>
                  </a:extLst>
                </p14:cNvPr>
                <p14:cNvContentPartPr/>
                <p14:nvPr/>
              </p14:nvContentPartPr>
              <p14:xfrm>
                <a:off x="976399" y="556198"/>
                <a:ext cx="214920" cy="164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287551-CF31-4948-9FBE-49F7BC4D84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399" y="547558"/>
                  <a:ext cx="2325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FB34EE-C57A-40B2-BA60-21C54ECD0B64}"/>
              </a:ext>
            </a:extLst>
          </p:cNvPr>
          <p:cNvGrpSpPr/>
          <p:nvPr/>
        </p:nvGrpSpPr>
        <p:grpSpPr>
          <a:xfrm>
            <a:off x="1537279" y="206278"/>
            <a:ext cx="2797560" cy="753480"/>
            <a:chOff x="1537279" y="206278"/>
            <a:chExt cx="279756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EF9045-3B2A-4A83-94CA-BEF41E2E1D35}"/>
                    </a:ext>
                  </a:extLst>
                </p14:cNvPr>
                <p14:cNvContentPartPr/>
                <p14:nvPr/>
              </p14:nvContentPartPr>
              <p14:xfrm>
                <a:off x="1537279" y="574918"/>
                <a:ext cx="249120" cy="38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EF9045-3B2A-4A83-94CA-BEF41E2E1D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639" y="566278"/>
                  <a:ext cx="26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B7D583-D301-419D-9CB1-1FCF11CA617A}"/>
                    </a:ext>
                  </a:extLst>
                </p14:cNvPr>
                <p14:cNvContentPartPr/>
                <p14:nvPr/>
              </p14:nvContentPartPr>
              <p14:xfrm>
                <a:off x="1730599" y="447118"/>
                <a:ext cx="278640" cy="28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B7D583-D301-419D-9CB1-1FCF11CA61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959" y="438478"/>
                  <a:ext cx="296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2C52FD-3B3E-49AB-BD44-83184977EDA4}"/>
                    </a:ext>
                  </a:extLst>
                </p14:cNvPr>
                <p14:cNvContentPartPr/>
                <p14:nvPr/>
              </p14:nvContentPartPr>
              <p14:xfrm>
                <a:off x="2080159" y="521278"/>
                <a:ext cx="195480" cy="15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2C52FD-3B3E-49AB-BD44-83184977ED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1519" y="512278"/>
                  <a:ext cx="21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348983-202B-487E-91EA-075489A47902}"/>
                    </a:ext>
                  </a:extLst>
                </p14:cNvPr>
                <p14:cNvContentPartPr/>
                <p14:nvPr/>
              </p14:nvContentPartPr>
              <p14:xfrm>
                <a:off x="2333239" y="476278"/>
                <a:ext cx="249120" cy="24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348983-202B-487E-91EA-075489A479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4239" y="467278"/>
                  <a:ext cx="266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4391A9-312C-4940-A014-23166169F632}"/>
                    </a:ext>
                  </a:extLst>
                </p14:cNvPr>
                <p14:cNvContentPartPr/>
                <p14:nvPr/>
              </p14:nvContentPartPr>
              <p14:xfrm>
                <a:off x="2674159" y="253798"/>
                <a:ext cx="213840" cy="49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4391A9-312C-4940-A014-23166169F6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5159" y="244798"/>
                  <a:ext cx="2314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7CFDE-19E8-44A2-8DF4-C220915E19C8}"/>
                    </a:ext>
                  </a:extLst>
                </p14:cNvPr>
                <p14:cNvContentPartPr/>
                <p14:nvPr/>
              </p14:nvContentPartPr>
              <p14:xfrm>
                <a:off x="2605759" y="440998"/>
                <a:ext cx="466560" cy="23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7CFDE-19E8-44A2-8DF4-C220915E19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7119" y="432358"/>
                  <a:ext cx="484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85CFEE-1647-41DE-875D-3E206D507AB9}"/>
                    </a:ext>
                  </a:extLst>
                </p14:cNvPr>
                <p14:cNvContentPartPr/>
                <p14:nvPr/>
              </p14:nvContentPartPr>
              <p14:xfrm>
                <a:off x="3093559" y="475558"/>
                <a:ext cx="10620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85CFEE-1647-41DE-875D-3E206D507A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4919" y="466558"/>
                  <a:ext cx="123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EA0E36-8E1F-4A11-AF26-D4E34E920659}"/>
                    </a:ext>
                  </a:extLst>
                </p14:cNvPr>
                <p14:cNvContentPartPr/>
                <p14:nvPr/>
              </p14:nvContentPartPr>
              <p14:xfrm>
                <a:off x="3340519" y="499678"/>
                <a:ext cx="245160" cy="14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EA0E36-8E1F-4A11-AF26-D4E34E9206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1519" y="491038"/>
                  <a:ext cx="262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FE3B39-5B73-492E-BBB5-DCFFA70A9B03}"/>
                    </a:ext>
                  </a:extLst>
                </p14:cNvPr>
                <p14:cNvContentPartPr/>
                <p14:nvPr/>
              </p14:nvContentPartPr>
              <p14:xfrm>
                <a:off x="3567319" y="206278"/>
                <a:ext cx="238320" cy="48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FE3B39-5B73-492E-BBB5-DCFFA70A9B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8679" y="197638"/>
                  <a:ext cx="2559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D2EA3A-7BB5-4AC8-8B0D-8570D0F0ED1C}"/>
                    </a:ext>
                  </a:extLst>
                </p14:cNvPr>
                <p14:cNvContentPartPr/>
                <p14:nvPr/>
              </p14:nvContentPartPr>
              <p14:xfrm>
                <a:off x="3723919" y="485278"/>
                <a:ext cx="545040" cy="25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D2EA3A-7BB5-4AC8-8B0D-8570D0F0ED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4919" y="476278"/>
                  <a:ext cx="562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C9FD41-53EA-4231-9B65-7BE95372DE0B}"/>
                    </a:ext>
                  </a:extLst>
                </p14:cNvPr>
                <p14:cNvContentPartPr/>
                <p14:nvPr/>
              </p14:nvContentPartPr>
              <p14:xfrm>
                <a:off x="4236559" y="766078"/>
                <a:ext cx="98280" cy="164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C9FD41-53EA-4231-9B65-7BE95372DE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7559" y="757078"/>
                  <a:ext cx="1159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CCD5FF-EA9B-41D6-8EBF-687EF7F0854F}"/>
              </a:ext>
            </a:extLst>
          </p:cNvPr>
          <p:cNvGrpSpPr/>
          <p:nvPr/>
        </p:nvGrpSpPr>
        <p:grpSpPr>
          <a:xfrm>
            <a:off x="4786999" y="62638"/>
            <a:ext cx="1175040" cy="661320"/>
            <a:chOff x="4786999" y="62638"/>
            <a:chExt cx="117504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D59E25-0143-412E-A2CD-E2015B7B65AF}"/>
                    </a:ext>
                  </a:extLst>
                </p14:cNvPr>
                <p14:cNvContentPartPr/>
                <p14:nvPr/>
              </p14:nvContentPartPr>
              <p14:xfrm>
                <a:off x="4786999" y="590398"/>
                <a:ext cx="51840" cy="7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D59E25-0143-412E-A2CD-E2015B7B65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77999" y="581398"/>
                  <a:ext cx="6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408DD6-903E-409C-8620-257A1B760BE3}"/>
                    </a:ext>
                  </a:extLst>
                </p14:cNvPr>
                <p14:cNvContentPartPr/>
                <p14:nvPr/>
              </p14:nvContentPartPr>
              <p14:xfrm>
                <a:off x="5073919" y="62638"/>
                <a:ext cx="371880" cy="63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408DD6-903E-409C-8620-257A1B760B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4919" y="53638"/>
                  <a:ext cx="38952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C4A40C-A716-412C-9909-0B29F60975F7}"/>
                    </a:ext>
                  </a:extLst>
                </p14:cNvPr>
                <p14:cNvContentPartPr/>
                <p14:nvPr/>
              </p14:nvContentPartPr>
              <p14:xfrm>
                <a:off x="4971319" y="483838"/>
                <a:ext cx="30636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C4A40C-A716-412C-9909-0B29F60975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2319" y="475198"/>
                  <a:ext cx="324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FD718E-BA8B-460E-A4A0-AB61B1FD6A1C}"/>
                    </a:ext>
                  </a:extLst>
                </p14:cNvPr>
                <p14:cNvContentPartPr/>
                <p14:nvPr/>
              </p14:nvContentPartPr>
              <p14:xfrm>
                <a:off x="5703559" y="303478"/>
                <a:ext cx="258480" cy="420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FD718E-BA8B-460E-A4A0-AB61B1FD6A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4559" y="294478"/>
                  <a:ext cx="276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97B26C-696A-4695-B25F-45B184A4FF07}"/>
                    </a:ext>
                  </a:extLst>
                </p14:cNvPr>
                <p14:cNvContentPartPr/>
                <p14:nvPr/>
              </p14:nvContentPartPr>
              <p14:xfrm>
                <a:off x="5596639" y="305278"/>
                <a:ext cx="341640" cy="340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97B26C-696A-4695-B25F-45B184A4FF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87639" y="296638"/>
                  <a:ext cx="35928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4F5E6D-B970-496D-9BF5-903F35DE2849}"/>
              </a:ext>
            </a:extLst>
          </p:cNvPr>
          <p:cNvGrpSpPr/>
          <p:nvPr/>
        </p:nvGrpSpPr>
        <p:grpSpPr>
          <a:xfrm>
            <a:off x="6228079" y="284398"/>
            <a:ext cx="1350000" cy="483840"/>
            <a:chOff x="6228079" y="284398"/>
            <a:chExt cx="135000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9D5759-75C3-4C31-82AB-B47A807BF6E1}"/>
                    </a:ext>
                  </a:extLst>
                </p14:cNvPr>
                <p14:cNvContentPartPr/>
                <p14:nvPr/>
              </p14:nvContentPartPr>
              <p14:xfrm>
                <a:off x="6228079" y="495358"/>
                <a:ext cx="152640" cy="18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9D5759-75C3-4C31-82AB-B47A807BF6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9439" y="486718"/>
                  <a:ext cx="17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5F70E6-543B-4E4F-BF4A-FEA8028A8782}"/>
                    </a:ext>
                  </a:extLst>
                </p14:cNvPr>
                <p14:cNvContentPartPr/>
                <p14:nvPr/>
              </p14:nvContentPartPr>
              <p14:xfrm>
                <a:off x="6420679" y="569878"/>
                <a:ext cx="1544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5F70E6-543B-4E4F-BF4A-FEA8028A87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2039" y="560878"/>
                  <a:ext cx="172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E6BFB1-F213-479F-A89C-BBE3478222DC}"/>
                    </a:ext>
                  </a:extLst>
                </p14:cNvPr>
                <p14:cNvContentPartPr/>
                <p14:nvPr/>
              </p14:nvContentPartPr>
              <p14:xfrm>
                <a:off x="6620479" y="540718"/>
                <a:ext cx="205560" cy="12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E6BFB1-F213-479F-A89C-BBE3478222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1479" y="531718"/>
                  <a:ext cx="22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4D39BA-D364-4B58-A534-8DC42B4B6D75}"/>
                    </a:ext>
                  </a:extLst>
                </p14:cNvPr>
                <p14:cNvContentPartPr/>
                <p14:nvPr/>
              </p14:nvContentPartPr>
              <p14:xfrm>
                <a:off x="6759439" y="325078"/>
                <a:ext cx="202680" cy="32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4D39BA-D364-4B58-A534-8DC42B4B6D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50439" y="316078"/>
                  <a:ext cx="220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B47731-4D45-4F56-9189-F8BADF5961CB}"/>
                    </a:ext>
                  </a:extLst>
                </p14:cNvPr>
                <p14:cNvContentPartPr/>
                <p14:nvPr/>
              </p14:nvContentPartPr>
              <p14:xfrm>
                <a:off x="7211959" y="284398"/>
                <a:ext cx="11700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B47731-4D45-4F56-9189-F8BADF5961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02959" y="275758"/>
                  <a:ext cx="134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DFB144-DAC7-4787-ABC5-8AA5762E9DDE}"/>
                    </a:ext>
                  </a:extLst>
                </p14:cNvPr>
                <p14:cNvContentPartPr/>
                <p14:nvPr/>
              </p14:nvContentPartPr>
              <p14:xfrm>
                <a:off x="7175959" y="286918"/>
                <a:ext cx="402120" cy="48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DFB144-DAC7-4787-ABC5-8AA5762E9D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67319" y="277918"/>
                  <a:ext cx="41976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F657BC-F091-4E13-878F-1F864E787ECD}"/>
              </a:ext>
            </a:extLst>
          </p:cNvPr>
          <p:cNvGrpSpPr/>
          <p:nvPr/>
        </p:nvGrpSpPr>
        <p:grpSpPr>
          <a:xfrm>
            <a:off x="7701919" y="497878"/>
            <a:ext cx="669960" cy="204480"/>
            <a:chOff x="7701919" y="497878"/>
            <a:chExt cx="6699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4F8413-5862-4A84-98B4-A0342A72B69B}"/>
                    </a:ext>
                  </a:extLst>
                </p14:cNvPr>
                <p14:cNvContentPartPr/>
                <p14:nvPr/>
              </p14:nvContentPartPr>
              <p14:xfrm>
                <a:off x="7701919" y="497878"/>
                <a:ext cx="243000" cy="20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4F8413-5862-4A84-98B4-A0342A72B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92919" y="489238"/>
                  <a:ext cx="260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76632D-E25F-4541-8A54-7E12DF9A5C99}"/>
                    </a:ext>
                  </a:extLst>
                </p14:cNvPr>
                <p14:cNvContentPartPr/>
                <p14:nvPr/>
              </p14:nvContentPartPr>
              <p14:xfrm>
                <a:off x="7967959" y="507598"/>
                <a:ext cx="403920" cy="194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76632D-E25F-4541-8A54-7E12DF9A5C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59319" y="498958"/>
                  <a:ext cx="42156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8A21C4-A898-471C-AC08-BEB1BE0A3D91}"/>
              </a:ext>
            </a:extLst>
          </p:cNvPr>
          <p:cNvGrpSpPr/>
          <p:nvPr/>
        </p:nvGrpSpPr>
        <p:grpSpPr>
          <a:xfrm>
            <a:off x="8681839" y="243358"/>
            <a:ext cx="3079440" cy="638640"/>
            <a:chOff x="8681839" y="243358"/>
            <a:chExt cx="307944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EAC697-2FC1-476D-B92B-DE8E3CCC09BB}"/>
                    </a:ext>
                  </a:extLst>
                </p14:cNvPr>
                <p14:cNvContentPartPr/>
                <p14:nvPr/>
              </p14:nvContentPartPr>
              <p14:xfrm>
                <a:off x="8681839" y="539998"/>
                <a:ext cx="114840" cy="15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EAC697-2FC1-476D-B92B-DE8E3CCC09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72839" y="531358"/>
                  <a:ext cx="132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0A9FDE-38A8-4282-9B98-2573806DBAF3}"/>
                    </a:ext>
                  </a:extLst>
                </p14:cNvPr>
                <p14:cNvContentPartPr/>
                <p14:nvPr/>
              </p14:nvContentPartPr>
              <p14:xfrm>
                <a:off x="8902519" y="506878"/>
                <a:ext cx="233280" cy="137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0A9FDE-38A8-4282-9B98-2573806DBA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93519" y="497878"/>
                  <a:ext cx="250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61AA0B-8B1B-45DE-8D09-39CFBB87D66A}"/>
                    </a:ext>
                  </a:extLst>
                </p14:cNvPr>
                <p14:cNvContentPartPr/>
                <p14:nvPr/>
              </p14:nvContentPartPr>
              <p14:xfrm>
                <a:off x="9234799" y="497878"/>
                <a:ext cx="252360" cy="17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61AA0B-8B1B-45DE-8D09-39CFBB87D6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26159" y="489238"/>
                  <a:ext cx="27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919079-D860-4C4A-B728-615DD81AAF8B}"/>
                    </a:ext>
                  </a:extLst>
                </p14:cNvPr>
                <p14:cNvContentPartPr/>
                <p14:nvPr/>
              </p14:nvContentPartPr>
              <p14:xfrm>
                <a:off x="9396079" y="286198"/>
                <a:ext cx="314280" cy="35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919079-D860-4C4A-B728-615DD81AAF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87079" y="277198"/>
                  <a:ext cx="331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ADB46E-EF9C-41F1-9E0F-03EF96F2165C}"/>
                    </a:ext>
                  </a:extLst>
                </p14:cNvPr>
                <p14:cNvContentPartPr/>
                <p14:nvPr/>
              </p14:nvContentPartPr>
              <p14:xfrm>
                <a:off x="9546199" y="539998"/>
                <a:ext cx="161280" cy="15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ADB46E-EF9C-41F1-9E0F-03EF96F216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37559" y="530998"/>
                  <a:ext cx="178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73CE2C-88F0-45B1-B025-6917808F8DC6}"/>
                    </a:ext>
                  </a:extLst>
                </p14:cNvPr>
                <p14:cNvContentPartPr/>
                <p14:nvPr/>
              </p14:nvContentPartPr>
              <p14:xfrm>
                <a:off x="9673999" y="536758"/>
                <a:ext cx="233280" cy="345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73CE2C-88F0-45B1-B025-6917808F8DC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65359" y="528118"/>
                  <a:ext cx="250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008A59-5907-4819-B96E-5716494FAF00}"/>
                    </a:ext>
                  </a:extLst>
                </p14:cNvPr>
                <p14:cNvContentPartPr/>
                <p14:nvPr/>
              </p14:nvContentPartPr>
              <p14:xfrm>
                <a:off x="9696319" y="482038"/>
                <a:ext cx="322560" cy="256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008A59-5907-4819-B96E-5716494FAF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87679" y="473398"/>
                  <a:ext cx="340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B7DCA8-E3E4-481E-8A1B-E389ECE3016C}"/>
                    </a:ext>
                  </a:extLst>
                </p14:cNvPr>
                <p14:cNvContentPartPr/>
                <p14:nvPr/>
              </p14:nvContentPartPr>
              <p14:xfrm>
                <a:off x="10053439" y="474118"/>
                <a:ext cx="438120" cy="24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B7DCA8-E3E4-481E-8A1B-E389ECE301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4799" y="465478"/>
                  <a:ext cx="455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0F1CEB-61DC-41B9-AF0C-5158630FB96F}"/>
                    </a:ext>
                  </a:extLst>
                </p14:cNvPr>
                <p14:cNvContentPartPr/>
                <p14:nvPr/>
              </p14:nvContentPartPr>
              <p14:xfrm>
                <a:off x="10491919" y="508318"/>
                <a:ext cx="261000" cy="20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0F1CEB-61DC-41B9-AF0C-5158630FB9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82919" y="499318"/>
                  <a:ext cx="278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3402FB-C426-4B5D-9278-D95E1BCBDBE7}"/>
                    </a:ext>
                  </a:extLst>
                </p14:cNvPr>
                <p14:cNvContentPartPr/>
                <p14:nvPr/>
              </p14:nvContentPartPr>
              <p14:xfrm>
                <a:off x="10656439" y="243358"/>
                <a:ext cx="395640" cy="38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3402FB-C426-4B5D-9278-D95E1BCBDB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47799" y="234718"/>
                  <a:ext cx="413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07717B-511B-4B0B-9375-DF7144C725FD}"/>
                    </a:ext>
                  </a:extLst>
                </p14:cNvPr>
                <p14:cNvContentPartPr/>
                <p14:nvPr/>
              </p14:nvContentPartPr>
              <p14:xfrm>
                <a:off x="10777759" y="527758"/>
                <a:ext cx="258840" cy="17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07717B-511B-4B0B-9375-DF7144C725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68759" y="518758"/>
                  <a:ext cx="27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9E5396E-CE4B-47BC-A704-7CDA0BB1E2CA}"/>
                    </a:ext>
                  </a:extLst>
                </p14:cNvPr>
                <p14:cNvContentPartPr/>
                <p14:nvPr/>
              </p14:nvContentPartPr>
              <p14:xfrm>
                <a:off x="11011399" y="597238"/>
                <a:ext cx="244800" cy="13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9E5396E-CE4B-47BC-A704-7CDA0BB1E2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02759" y="588598"/>
                  <a:ext cx="262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D1B18E-E7D7-4E94-B2A2-ECC1E43A157B}"/>
                    </a:ext>
                  </a:extLst>
                </p14:cNvPr>
                <p14:cNvContentPartPr/>
                <p14:nvPr/>
              </p14:nvContentPartPr>
              <p14:xfrm>
                <a:off x="11341159" y="248038"/>
                <a:ext cx="319320" cy="47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D1B18E-E7D7-4E94-B2A2-ECC1E43A15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32519" y="239038"/>
                  <a:ext cx="3369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811739-9AB9-4D9D-92AA-12909BBCA284}"/>
                    </a:ext>
                  </a:extLst>
                </p14:cNvPr>
                <p14:cNvContentPartPr/>
                <p14:nvPr/>
              </p14:nvContentPartPr>
              <p14:xfrm>
                <a:off x="11338639" y="411118"/>
                <a:ext cx="422640" cy="6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811739-9AB9-4D9D-92AA-12909BBCA2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329999" y="402478"/>
                  <a:ext cx="440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A20BF4-CBE2-4C8B-9256-521083CD357A}"/>
              </a:ext>
            </a:extLst>
          </p:cNvPr>
          <p:cNvGrpSpPr/>
          <p:nvPr/>
        </p:nvGrpSpPr>
        <p:grpSpPr>
          <a:xfrm>
            <a:off x="493999" y="1124278"/>
            <a:ext cx="887400" cy="265680"/>
            <a:chOff x="493999" y="1124278"/>
            <a:chExt cx="8874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BF45A8-549C-4E48-8E01-AAFFCD592740}"/>
                    </a:ext>
                  </a:extLst>
                </p14:cNvPr>
                <p14:cNvContentPartPr/>
                <p14:nvPr/>
              </p14:nvContentPartPr>
              <p14:xfrm>
                <a:off x="493999" y="1135798"/>
                <a:ext cx="306000" cy="25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BF45A8-549C-4E48-8E01-AAFFCD5927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4999" y="1126798"/>
                  <a:ext cx="323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1620FB-02A4-4DFC-A284-652DC4B60413}"/>
                    </a:ext>
                  </a:extLst>
                </p14:cNvPr>
                <p14:cNvContentPartPr/>
                <p14:nvPr/>
              </p14:nvContentPartPr>
              <p14:xfrm>
                <a:off x="859399" y="1330918"/>
                <a:ext cx="27000" cy="4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1620FB-02A4-4DFC-A284-652DC4B604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759" y="1322278"/>
                  <a:ext cx="4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A71268-7ED6-4F8F-8564-29C53147B757}"/>
                    </a:ext>
                  </a:extLst>
                </p14:cNvPr>
                <p14:cNvContentPartPr/>
                <p14:nvPr/>
              </p14:nvContentPartPr>
              <p14:xfrm>
                <a:off x="1102399" y="1124278"/>
                <a:ext cx="24876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A71268-7ED6-4F8F-8564-29C53147B7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3399" y="1115278"/>
                  <a:ext cx="26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FB21D5-C8D8-4B3E-9316-92E7420EB0F8}"/>
                    </a:ext>
                  </a:extLst>
                </p14:cNvPr>
                <p14:cNvContentPartPr/>
                <p14:nvPr/>
              </p14:nvContentPartPr>
              <p14:xfrm>
                <a:off x="1365199" y="1375558"/>
                <a:ext cx="16200" cy="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FB21D5-C8D8-4B3E-9316-92E7420EB0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56199" y="1366558"/>
                  <a:ext cx="338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EFE429B-1AD1-4F86-9DDC-8E89044EEC7B}"/>
                  </a:ext>
                </a:extLst>
              </p14:cNvPr>
              <p14:cNvContentPartPr/>
              <p14:nvPr/>
            </p14:nvContentPartPr>
            <p14:xfrm>
              <a:off x="1615039" y="1012678"/>
              <a:ext cx="31680" cy="109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EFE429B-1AD1-4F86-9DDC-8E89044EEC7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06399" y="1003678"/>
                <a:ext cx="49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F68BD7B-FE38-4487-A64C-4564A1B5D736}"/>
                  </a:ext>
                </a:extLst>
              </p14:cNvPr>
              <p14:cNvContentPartPr/>
              <p14:nvPr/>
            </p14:nvContentPartPr>
            <p14:xfrm>
              <a:off x="1882879" y="973798"/>
              <a:ext cx="71280" cy="208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F68BD7B-FE38-4487-A64C-4564A1B5D73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74239" y="964798"/>
                <a:ext cx="889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6DFEDDA7-A930-4A1C-93A7-37C260921DA9}"/>
              </a:ext>
            </a:extLst>
          </p:cNvPr>
          <p:cNvGrpSpPr/>
          <p:nvPr/>
        </p:nvGrpSpPr>
        <p:grpSpPr>
          <a:xfrm>
            <a:off x="2466079" y="950758"/>
            <a:ext cx="1129320" cy="489600"/>
            <a:chOff x="2466079" y="950758"/>
            <a:chExt cx="11293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99FE43-68B0-4029-BC9E-84168C38A7BE}"/>
                    </a:ext>
                  </a:extLst>
                </p14:cNvPr>
                <p14:cNvContentPartPr/>
                <p14:nvPr/>
              </p14:nvContentPartPr>
              <p14:xfrm>
                <a:off x="2466079" y="1211038"/>
                <a:ext cx="292320" cy="221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99FE43-68B0-4029-BC9E-84168C38A7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57079" y="1202038"/>
                  <a:ext cx="309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5AE6E2-1496-48C7-B001-D2D091BF9865}"/>
                    </a:ext>
                  </a:extLst>
                </p14:cNvPr>
                <p14:cNvContentPartPr/>
                <p14:nvPr/>
              </p14:nvContentPartPr>
              <p14:xfrm>
                <a:off x="2818879" y="1256758"/>
                <a:ext cx="88920" cy="173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5AE6E2-1496-48C7-B001-D2D091BF98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09879" y="1248118"/>
                  <a:ext cx="106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3641CB-EC7F-4B47-94DC-0C1AB0D5E6B5}"/>
                    </a:ext>
                  </a:extLst>
                </p14:cNvPr>
                <p14:cNvContentPartPr/>
                <p14:nvPr/>
              </p14:nvContentPartPr>
              <p14:xfrm>
                <a:off x="3128119" y="950758"/>
                <a:ext cx="243360" cy="46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3641CB-EC7F-4B47-94DC-0C1AB0D5E6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19119" y="942118"/>
                  <a:ext cx="2610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1C18C2-D28F-4A0E-9A6C-31E2B5953CA8}"/>
                    </a:ext>
                  </a:extLst>
                </p14:cNvPr>
                <p14:cNvContentPartPr/>
                <p14:nvPr/>
              </p14:nvContentPartPr>
              <p14:xfrm>
                <a:off x="3012559" y="1127878"/>
                <a:ext cx="392040" cy="10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1C18C2-D28F-4A0E-9A6C-31E2B5953C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3559" y="1119238"/>
                  <a:ext cx="40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617158-9969-4BDF-9003-4AEE86F69FDD}"/>
                    </a:ext>
                  </a:extLst>
                </p14:cNvPr>
                <p14:cNvContentPartPr/>
                <p14:nvPr/>
              </p14:nvContentPartPr>
              <p14:xfrm>
                <a:off x="3378319" y="964078"/>
                <a:ext cx="217080" cy="47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617158-9969-4BDF-9003-4AEE86F69FD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69319" y="955438"/>
                  <a:ext cx="23472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C1954F3-0823-4295-9288-735ABDD7CB92}"/>
              </a:ext>
            </a:extLst>
          </p:cNvPr>
          <p:cNvGrpSpPr/>
          <p:nvPr/>
        </p:nvGrpSpPr>
        <p:grpSpPr>
          <a:xfrm>
            <a:off x="4045399" y="1087198"/>
            <a:ext cx="2014200" cy="376200"/>
            <a:chOff x="4045399" y="1087198"/>
            <a:chExt cx="20142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034F3E-C89E-4AB6-B610-722330746F2B}"/>
                    </a:ext>
                  </a:extLst>
                </p14:cNvPr>
                <p14:cNvContentPartPr/>
                <p14:nvPr/>
              </p14:nvContentPartPr>
              <p14:xfrm>
                <a:off x="4045399" y="1132558"/>
                <a:ext cx="299160" cy="330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034F3E-C89E-4AB6-B610-722330746F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6399" y="1123558"/>
                  <a:ext cx="316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E57794-1BC2-4C67-A068-232A0C1D52E8}"/>
                    </a:ext>
                  </a:extLst>
                </p14:cNvPr>
                <p14:cNvContentPartPr/>
                <p14:nvPr/>
              </p14:nvContentPartPr>
              <p14:xfrm>
                <a:off x="4235119" y="1218958"/>
                <a:ext cx="216000" cy="18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E57794-1BC2-4C67-A068-232A0C1D52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26479" y="1209958"/>
                  <a:ext cx="23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0BF68C-F095-45A8-A6A2-76CD83952DA3}"/>
                    </a:ext>
                  </a:extLst>
                </p14:cNvPr>
                <p14:cNvContentPartPr/>
                <p14:nvPr/>
              </p14:nvContentPartPr>
              <p14:xfrm>
                <a:off x="4488919" y="1248478"/>
                <a:ext cx="169200" cy="20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0BF68C-F095-45A8-A6A2-76CD83952D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0279" y="1239838"/>
                  <a:ext cx="186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7ACE43-8229-4703-8826-5DE347353A8B}"/>
                    </a:ext>
                  </a:extLst>
                </p14:cNvPr>
                <p14:cNvContentPartPr/>
                <p14:nvPr/>
              </p14:nvContentPartPr>
              <p14:xfrm>
                <a:off x="4720039" y="1087198"/>
                <a:ext cx="190440" cy="33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7ACE43-8229-4703-8826-5DE347353A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1039" y="1078198"/>
                  <a:ext cx="208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51FF25-6C85-447F-8504-E41CC45CF65D}"/>
                    </a:ext>
                  </a:extLst>
                </p14:cNvPr>
                <p14:cNvContentPartPr/>
                <p14:nvPr/>
              </p14:nvContentPartPr>
              <p14:xfrm>
                <a:off x="4873759" y="1246678"/>
                <a:ext cx="177840" cy="17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51FF25-6C85-447F-8504-E41CC45CF6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4759" y="1237678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932CADD-1652-46C0-9735-229BC3FCDB1E}"/>
                    </a:ext>
                  </a:extLst>
                </p14:cNvPr>
                <p14:cNvContentPartPr/>
                <p14:nvPr/>
              </p14:nvContentPartPr>
              <p14:xfrm>
                <a:off x="5083999" y="1280878"/>
                <a:ext cx="226080" cy="154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932CADD-1652-46C0-9735-229BC3FCDB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75359" y="1272238"/>
                  <a:ext cx="243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527277-7188-49BA-BBEF-BFA99BB3E41A}"/>
                    </a:ext>
                  </a:extLst>
                </p14:cNvPr>
                <p14:cNvContentPartPr/>
                <p14:nvPr/>
              </p14:nvContentPartPr>
              <p14:xfrm>
                <a:off x="5398639" y="1173958"/>
                <a:ext cx="130320" cy="244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527277-7188-49BA-BBEF-BFA99BB3E4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9639" y="1164958"/>
                  <a:ext cx="147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587257-44CF-4A1E-B083-3521535C3A39}"/>
                    </a:ext>
                  </a:extLst>
                </p14:cNvPr>
                <p14:cNvContentPartPr/>
                <p14:nvPr/>
              </p14:nvContentPartPr>
              <p14:xfrm>
                <a:off x="5558119" y="1194478"/>
                <a:ext cx="241560" cy="209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587257-44CF-4A1E-B083-3521535C3A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49119" y="1185478"/>
                  <a:ext cx="259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89F9B7-4A31-45D6-919E-95BBD0423AE6}"/>
                    </a:ext>
                  </a:extLst>
                </p14:cNvPr>
                <p14:cNvContentPartPr/>
                <p14:nvPr/>
              </p14:nvContentPartPr>
              <p14:xfrm>
                <a:off x="5821279" y="1102318"/>
                <a:ext cx="238320" cy="34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89F9B7-4A31-45D6-919E-95BBD0423A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12639" y="1093678"/>
                  <a:ext cx="2559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0ABFBCD-3EB2-49EE-839D-E779785969AE}"/>
              </a:ext>
            </a:extLst>
          </p:cNvPr>
          <p:cNvGrpSpPr/>
          <p:nvPr/>
        </p:nvGrpSpPr>
        <p:grpSpPr>
          <a:xfrm>
            <a:off x="6507079" y="1032838"/>
            <a:ext cx="1811520" cy="627120"/>
            <a:chOff x="6507079" y="1032838"/>
            <a:chExt cx="181152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B7CC85-7C5B-4560-AB31-F2AE60170D77}"/>
                    </a:ext>
                  </a:extLst>
                </p14:cNvPr>
                <p14:cNvContentPartPr/>
                <p14:nvPr/>
              </p14:nvContentPartPr>
              <p14:xfrm>
                <a:off x="6507079" y="1123198"/>
                <a:ext cx="578880" cy="38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B7CC85-7C5B-4560-AB31-F2AE60170D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8079" y="1114558"/>
                  <a:ext cx="596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C81F32-8D17-4216-A7F8-6F707F6D24C8}"/>
                    </a:ext>
                  </a:extLst>
                </p14:cNvPr>
                <p14:cNvContentPartPr/>
                <p14:nvPr/>
              </p14:nvContentPartPr>
              <p14:xfrm>
                <a:off x="7180279" y="1032838"/>
                <a:ext cx="192960" cy="11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C81F32-8D17-4216-A7F8-6F707F6D24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71639" y="1024198"/>
                  <a:ext cx="21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12E805-0B75-4733-9D0E-6CB6BB604747}"/>
                    </a:ext>
                  </a:extLst>
                </p14:cNvPr>
                <p14:cNvContentPartPr/>
                <p14:nvPr/>
              </p14:nvContentPartPr>
              <p14:xfrm>
                <a:off x="6814519" y="1461238"/>
                <a:ext cx="218520" cy="19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12E805-0B75-4733-9D0E-6CB6BB6047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05519" y="1452238"/>
                  <a:ext cx="236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0C0FAD-9405-4003-811A-312BFE5E4B2B}"/>
                    </a:ext>
                  </a:extLst>
                </p14:cNvPr>
                <p14:cNvContentPartPr/>
                <p14:nvPr/>
              </p14:nvContentPartPr>
              <p14:xfrm>
                <a:off x="6778519" y="1518838"/>
                <a:ext cx="186480" cy="12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0C0FAD-9405-4003-811A-312BFE5E4B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69879" y="1510198"/>
                  <a:ext cx="204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138A82-FEB5-4A8A-AD47-8262AC9224F9}"/>
                    </a:ext>
                  </a:extLst>
                </p14:cNvPr>
                <p14:cNvContentPartPr/>
                <p14:nvPr/>
              </p14:nvContentPartPr>
              <p14:xfrm>
                <a:off x="7391599" y="1335958"/>
                <a:ext cx="224640" cy="171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138A82-FEB5-4A8A-AD47-8262AC9224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82959" y="1326958"/>
                  <a:ext cx="242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0947F8-6AA1-4A65-A0B9-09C5D65F1FBD}"/>
                    </a:ext>
                  </a:extLst>
                </p14:cNvPr>
                <p14:cNvContentPartPr/>
                <p14:nvPr/>
              </p14:nvContentPartPr>
              <p14:xfrm>
                <a:off x="7728919" y="1372678"/>
                <a:ext cx="212760" cy="144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0947F8-6AA1-4A65-A0B9-09C5D65F1F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20279" y="1363678"/>
                  <a:ext cx="23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DD1896-733B-4B2D-810B-A2EDD65ABC54}"/>
                    </a:ext>
                  </a:extLst>
                </p14:cNvPr>
                <p14:cNvContentPartPr/>
                <p14:nvPr/>
              </p14:nvContentPartPr>
              <p14:xfrm>
                <a:off x="8016559" y="1363318"/>
                <a:ext cx="189360" cy="150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DD1896-733B-4B2D-810B-A2EDD65ABC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07559" y="1354318"/>
                  <a:ext cx="20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106125-0F38-4C10-A352-750F6D0D25F6}"/>
                    </a:ext>
                  </a:extLst>
                </p14:cNvPr>
                <p14:cNvContentPartPr/>
                <p14:nvPr/>
              </p14:nvContentPartPr>
              <p14:xfrm>
                <a:off x="8146519" y="1144438"/>
                <a:ext cx="172080" cy="33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106125-0F38-4C10-A352-750F6D0D25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37519" y="1135798"/>
                  <a:ext cx="18972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F3351EC-A826-4165-9AC8-D6B60A309112}"/>
              </a:ext>
            </a:extLst>
          </p:cNvPr>
          <p:cNvGrpSpPr/>
          <p:nvPr/>
        </p:nvGrpSpPr>
        <p:grpSpPr>
          <a:xfrm>
            <a:off x="8658439" y="951478"/>
            <a:ext cx="937440" cy="912960"/>
            <a:chOff x="8658439" y="951478"/>
            <a:chExt cx="93744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EE6DEC-2D07-40DC-8DF4-B530DF6F556A}"/>
                    </a:ext>
                  </a:extLst>
                </p14:cNvPr>
                <p14:cNvContentPartPr/>
                <p14:nvPr/>
              </p14:nvContentPartPr>
              <p14:xfrm>
                <a:off x="8658439" y="1107358"/>
                <a:ext cx="565200" cy="39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EE6DEC-2D07-40DC-8DF4-B530DF6F55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49799" y="1098718"/>
                  <a:ext cx="582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5514AB-55F1-40E8-BD22-9B29A34A67FE}"/>
                    </a:ext>
                  </a:extLst>
                </p14:cNvPr>
                <p14:cNvContentPartPr/>
                <p14:nvPr/>
              </p14:nvContentPartPr>
              <p14:xfrm>
                <a:off x="9304639" y="951478"/>
                <a:ext cx="200520" cy="18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5514AB-55F1-40E8-BD22-9B29A34A67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95639" y="942478"/>
                  <a:ext cx="218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DB9E2B-C17C-446B-843C-CBB9D763FFF4}"/>
                    </a:ext>
                  </a:extLst>
                </p14:cNvPr>
                <p14:cNvContentPartPr/>
                <p14:nvPr/>
              </p14:nvContentPartPr>
              <p14:xfrm>
                <a:off x="8992879" y="1461598"/>
                <a:ext cx="109440" cy="97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DB9E2B-C17C-446B-843C-CBB9D763FF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84239" y="1452598"/>
                  <a:ext cx="127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411C3F-05DF-4114-8058-610A1C259CE5}"/>
                    </a:ext>
                  </a:extLst>
                </p14:cNvPr>
                <p14:cNvContentPartPr/>
                <p14:nvPr/>
              </p14:nvContentPartPr>
              <p14:xfrm>
                <a:off x="8958319" y="1418758"/>
                <a:ext cx="261360" cy="445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411C3F-05DF-4114-8058-610A1C259C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49319" y="1409758"/>
                  <a:ext cx="279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04D977-5E38-4CCC-9059-1A31D78E7516}"/>
                    </a:ext>
                  </a:extLst>
                </p14:cNvPr>
                <p14:cNvContentPartPr/>
                <p14:nvPr/>
              </p14:nvContentPartPr>
              <p14:xfrm>
                <a:off x="9468799" y="1575718"/>
                <a:ext cx="127080" cy="171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04D977-5E38-4CCC-9059-1A31D78E75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59799" y="1567078"/>
                  <a:ext cx="1447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8446999-44DE-4D4F-B7B0-5D1FA349D2AA}"/>
              </a:ext>
            </a:extLst>
          </p:cNvPr>
          <p:cNvGrpSpPr/>
          <p:nvPr/>
        </p:nvGrpSpPr>
        <p:grpSpPr>
          <a:xfrm>
            <a:off x="9883879" y="1007638"/>
            <a:ext cx="1251000" cy="603000"/>
            <a:chOff x="9883879" y="1007638"/>
            <a:chExt cx="125100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27B922-108E-4CAD-8705-AD9D2268E100}"/>
                    </a:ext>
                  </a:extLst>
                </p14:cNvPr>
                <p14:cNvContentPartPr/>
                <p14:nvPr/>
              </p14:nvContentPartPr>
              <p14:xfrm>
                <a:off x="9986479" y="1133998"/>
                <a:ext cx="212040" cy="43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27B922-108E-4CAD-8705-AD9D2268E1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77839" y="1125358"/>
                  <a:ext cx="229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083531-C452-4872-AC9A-416042CF9B34}"/>
                    </a:ext>
                  </a:extLst>
                </p14:cNvPr>
                <p14:cNvContentPartPr/>
                <p14:nvPr/>
              </p14:nvContentPartPr>
              <p14:xfrm>
                <a:off x="9883879" y="1312198"/>
                <a:ext cx="356400" cy="7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083531-C452-4872-AC9A-416042CF9B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75239" y="1303558"/>
                  <a:ext cx="374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C04031-45F0-4C81-8939-B5F9933769D9}"/>
                    </a:ext>
                  </a:extLst>
                </p14:cNvPr>
                <p14:cNvContentPartPr/>
                <p14:nvPr/>
              </p14:nvContentPartPr>
              <p14:xfrm>
                <a:off x="10315159" y="1007638"/>
                <a:ext cx="260280" cy="479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8C04031-45F0-4C81-8939-B5F9933769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06159" y="998638"/>
                  <a:ext cx="277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DE23EB-F7D2-46FD-95CC-EAE3A2D25327}"/>
                    </a:ext>
                  </a:extLst>
                </p14:cNvPr>
                <p14:cNvContentPartPr/>
                <p14:nvPr/>
              </p14:nvContentPartPr>
              <p14:xfrm>
                <a:off x="10567519" y="1312918"/>
                <a:ext cx="163800" cy="228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DE23EB-F7D2-46FD-95CC-EAE3A2D253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58879" y="1304278"/>
                  <a:ext cx="181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80AF8EB-CE93-43CB-BBA8-5615F0E72D2A}"/>
                    </a:ext>
                  </a:extLst>
                </p14:cNvPr>
                <p14:cNvContentPartPr/>
                <p14:nvPr/>
              </p14:nvContentPartPr>
              <p14:xfrm>
                <a:off x="10756519" y="1424158"/>
                <a:ext cx="378360" cy="18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80AF8EB-CE93-43CB-BBA8-5615F0E72D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47879" y="1415158"/>
                  <a:ext cx="3960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59178A0-F4DC-4E9B-A0A2-D33B6CC6A159}"/>
              </a:ext>
            </a:extLst>
          </p:cNvPr>
          <p:cNvGrpSpPr/>
          <p:nvPr/>
        </p:nvGrpSpPr>
        <p:grpSpPr>
          <a:xfrm>
            <a:off x="642679" y="1663198"/>
            <a:ext cx="1216080" cy="1079280"/>
            <a:chOff x="642679" y="1663198"/>
            <a:chExt cx="1216080" cy="10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68C2097-78D7-46D9-BB7E-EADDDF67E515}"/>
                    </a:ext>
                  </a:extLst>
                </p14:cNvPr>
                <p14:cNvContentPartPr/>
                <p14:nvPr/>
              </p14:nvContentPartPr>
              <p14:xfrm>
                <a:off x="642679" y="1860118"/>
                <a:ext cx="556920" cy="39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8C2097-78D7-46D9-BB7E-EADDDF67E5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3679" y="1851478"/>
                  <a:ext cx="574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2DDFAA-7508-44F0-B594-D67F9E1B3932}"/>
                    </a:ext>
                  </a:extLst>
                </p14:cNvPr>
                <p14:cNvContentPartPr/>
                <p14:nvPr/>
              </p14:nvContentPartPr>
              <p14:xfrm>
                <a:off x="1367719" y="1663198"/>
                <a:ext cx="186120" cy="24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2DDFAA-7508-44F0-B594-D67F9E1B39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58719" y="1654558"/>
                  <a:ext cx="203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CEDB0BC-961E-471B-A61F-6DD5A208BFE0}"/>
                    </a:ext>
                  </a:extLst>
                </p14:cNvPr>
                <p14:cNvContentPartPr/>
                <p14:nvPr/>
              </p14:nvContentPartPr>
              <p14:xfrm>
                <a:off x="1020679" y="2215438"/>
                <a:ext cx="233640" cy="26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CEDB0BC-961E-471B-A61F-6DD5A208BF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2039" y="2206438"/>
                  <a:ext cx="251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A87B14-3F70-4B7E-9B4B-86AEC4AE98D5}"/>
                    </a:ext>
                  </a:extLst>
                </p14:cNvPr>
                <p14:cNvContentPartPr/>
                <p14:nvPr/>
              </p14:nvContentPartPr>
              <p14:xfrm>
                <a:off x="1015999" y="2252878"/>
                <a:ext cx="225000" cy="22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A87B14-3F70-4B7E-9B4B-86AEC4AE98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359" y="2244238"/>
                  <a:ext cx="242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E158E0-B8A8-48AE-838A-6CF65E51FA93}"/>
                    </a:ext>
                  </a:extLst>
                </p14:cNvPr>
                <p14:cNvContentPartPr/>
                <p14:nvPr/>
              </p14:nvContentPartPr>
              <p14:xfrm>
                <a:off x="1348639" y="2332798"/>
                <a:ext cx="198720" cy="3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E158E0-B8A8-48AE-838A-6CF65E51FA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9999" y="2324158"/>
                  <a:ext cx="21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96254C-F922-44A9-B610-21843D593FE0}"/>
                    </a:ext>
                  </a:extLst>
                </p14:cNvPr>
                <p14:cNvContentPartPr/>
                <p14:nvPr/>
              </p14:nvContentPartPr>
              <p14:xfrm>
                <a:off x="1458799" y="2223718"/>
                <a:ext cx="33480" cy="219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96254C-F922-44A9-B610-21843D593F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49799" y="2214718"/>
                  <a:ext cx="51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07FB13A-4069-41F7-B5FE-265B148A83A4}"/>
                    </a:ext>
                  </a:extLst>
                </p14:cNvPr>
                <p14:cNvContentPartPr/>
                <p14:nvPr/>
              </p14:nvContentPartPr>
              <p14:xfrm>
                <a:off x="1647079" y="2309038"/>
                <a:ext cx="126720" cy="14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07FB13A-4069-41F7-B5FE-265B148A83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8079" y="2300398"/>
                  <a:ext cx="144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DE5D36B-D61D-4950-AAF2-CDEFCB22DDB3}"/>
                    </a:ext>
                  </a:extLst>
                </p14:cNvPr>
                <p14:cNvContentPartPr/>
                <p14:nvPr/>
              </p14:nvContentPartPr>
              <p14:xfrm>
                <a:off x="1694599" y="2222278"/>
                <a:ext cx="164160" cy="520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DE5D36B-D61D-4950-AAF2-CDEFCB22DD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85599" y="2213638"/>
                  <a:ext cx="18180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CF1700A-9B74-4FCC-ACEC-3EA0914FD881}"/>
              </a:ext>
            </a:extLst>
          </p:cNvPr>
          <p:cNvGrpSpPr/>
          <p:nvPr/>
        </p:nvGrpSpPr>
        <p:grpSpPr>
          <a:xfrm>
            <a:off x="2345479" y="2121838"/>
            <a:ext cx="214920" cy="167760"/>
            <a:chOff x="2345479" y="2121838"/>
            <a:chExt cx="2149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BA3488-8652-4D2B-B8CA-DF246D3B52BD}"/>
                    </a:ext>
                  </a:extLst>
                </p14:cNvPr>
                <p14:cNvContentPartPr/>
                <p14:nvPr/>
              </p14:nvContentPartPr>
              <p14:xfrm>
                <a:off x="2367079" y="2121838"/>
                <a:ext cx="140040" cy="6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BA3488-8652-4D2B-B8CA-DF246D3B52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58439" y="2112838"/>
                  <a:ext cx="157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E305B2-E5C6-433A-9E9A-5F27952F5518}"/>
                    </a:ext>
                  </a:extLst>
                </p14:cNvPr>
                <p14:cNvContentPartPr/>
                <p14:nvPr/>
              </p14:nvContentPartPr>
              <p14:xfrm>
                <a:off x="2345479" y="2226238"/>
                <a:ext cx="21492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E305B2-E5C6-433A-9E9A-5F27952F55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36479" y="2217598"/>
                  <a:ext cx="2325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401B065-0B88-4260-B719-8AF8CAD55E71}"/>
              </a:ext>
            </a:extLst>
          </p:cNvPr>
          <p:cNvGrpSpPr/>
          <p:nvPr/>
        </p:nvGrpSpPr>
        <p:grpSpPr>
          <a:xfrm>
            <a:off x="2988439" y="1774078"/>
            <a:ext cx="2541960" cy="1032840"/>
            <a:chOff x="2988439" y="1774078"/>
            <a:chExt cx="2541960" cy="10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E2E9135-4CC5-4060-9E43-D66DC76C5F74}"/>
                    </a:ext>
                  </a:extLst>
                </p14:cNvPr>
                <p14:cNvContentPartPr/>
                <p14:nvPr/>
              </p14:nvContentPartPr>
              <p14:xfrm>
                <a:off x="2988439" y="1981438"/>
                <a:ext cx="689760" cy="37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E2E9135-4CC5-4060-9E43-D66DC76C5F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79439" y="1972438"/>
                  <a:ext cx="707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D74A0B-CB96-4839-98DB-0591C50447ED}"/>
                    </a:ext>
                  </a:extLst>
                </p14:cNvPr>
                <p14:cNvContentPartPr/>
                <p14:nvPr/>
              </p14:nvContentPartPr>
              <p14:xfrm>
                <a:off x="3838399" y="1774078"/>
                <a:ext cx="198720" cy="193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D74A0B-CB96-4839-98DB-0591C50447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9759" y="1765438"/>
                  <a:ext cx="216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8DFFCE-0BE3-450D-8FC8-6D9456F59A15}"/>
                    </a:ext>
                  </a:extLst>
                </p14:cNvPr>
                <p14:cNvContentPartPr/>
                <p14:nvPr/>
              </p14:nvContentPartPr>
              <p14:xfrm>
                <a:off x="3400279" y="2368438"/>
                <a:ext cx="31176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8DFFCE-0BE3-450D-8FC8-6D9456F59A1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91639" y="2359798"/>
                  <a:ext cx="329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088E53-8805-4DBF-A295-BA613DEBAA56}"/>
                    </a:ext>
                  </a:extLst>
                </p14:cNvPr>
                <p14:cNvContentPartPr/>
                <p14:nvPr/>
              </p14:nvContentPartPr>
              <p14:xfrm>
                <a:off x="3400279" y="2344318"/>
                <a:ext cx="249120" cy="263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088E53-8805-4DBF-A295-BA613DEBAA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91639" y="2335318"/>
                  <a:ext cx="266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DC89BE-3B7D-4071-AD7D-B9129860FE6C}"/>
                    </a:ext>
                  </a:extLst>
                </p14:cNvPr>
                <p14:cNvContentPartPr/>
                <p14:nvPr/>
              </p14:nvContentPartPr>
              <p14:xfrm>
                <a:off x="4079599" y="2195638"/>
                <a:ext cx="344880" cy="4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DC89BE-3B7D-4071-AD7D-B9129860FE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0599" y="2186638"/>
                  <a:ext cx="362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123B521-B5A4-4705-BB08-530E16D0DCF4}"/>
                    </a:ext>
                  </a:extLst>
                </p14:cNvPr>
                <p14:cNvContentPartPr/>
                <p14:nvPr/>
              </p14:nvContentPartPr>
              <p14:xfrm>
                <a:off x="4212799" y="2051278"/>
                <a:ext cx="57600" cy="313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123B521-B5A4-4705-BB08-530E16D0DC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03799" y="2042278"/>
                  <a:ext cx="75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53EED1F-BE98-4413-BB25-BBAA626981B6}"/>
                    </a:ext>
                  </a:extLst>
                </p14:cNvPr>
                <p14:cNvContentPartPr/>
                <p14:nvPr/>
              </p14:nvContentPartPr>
              <p14:xfrm>
                <a:off x="4608079" y="1990438"/>
                <a:ext cx="630360" cy="456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53EED1F-BE98-4413-BB25-BBAA626981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99439" y="1981798"/>
                  <a:ext cx="648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A78D98-67E9-460C-9E94-01F465F185EB}"/>
                    </a:ext>
                  </a:extLst>
                </p14:cNvPr>
                <p14:cNvContentPartPr/>
                <p14:nvPr/>
              </p14:nvContentPartPr>
              <p14:xfrm>
                <a:off x="5410159" y="1825198"/>
                <a:ext cx="120240" cy="202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A78D98-67E9-460C-9E94-01F465F185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1519" y="1816198"/>
                  <a:ext cx="137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8017903-B0E5-46F1-9540-E15A8F13114A}"/>
                    </a:ext>
                  </a:extLst>
                </p14:cNvPr>
                <p14:cNvContentPartPr/>
                <p14:nvPr/>
              </p14:nvContentPartPr>
              <p14:xfrm>
                <a:off x="5082199" y="2341078"/>
                <a:ext cx="92160" cy="14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8017903-B0E5-46F1-9540-E15A8F1311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73199" y="2332078"/>
                  <a:ext cx="109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296D6BB-CF06-4F38-A484-5FACEDB29F40}"/>
                    </a:ext>
                  </a:extLst>
                </p14:cNvPr>
                <p14:cNvContentPartPr/>
                <p14:nvPr/>
              </p14:nvContentPartPr>
              <p14:xfrm>
                <a:off x="5099479" y="2307238"/>
                <a:ext cx="177840" cy="499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296D6BB-CF06-4F38-A484-5FACEDB29F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90479" y="2298238"/>
                  <a:ext cx="19548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15AAE60-3A58-417E-AF45-FC3238EA0527}"/>
              </a:ext>
            </a:extLst>
          </p:cNvPr>
          <p:cNvGrpSpPr/>
          <p:nvPr/>
        </p:nvGrpSpPr>
        <p:grpSpPr>
          <a:xfrm>
            <a:off x="5954839" y="1889998"/>
            <a:ext cx="2670480" cy="894240"/>
            <a:chOff x="5954839" y="1889998"/>
            <a:chExt cx="2670480" cy="8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3C92FC-DB14-4DA5-995F-87E0F3296FB7}"/>
                    </a:ext>
                  </a:extLst>
                </p14:cNvPr>
                <p14:cNvContentPartPr/>
                <p14:nvPr/>
              </p14:nvContentPartPr>
              <p14:xfrm>
                <a:off x="5954839" y="2305438"/>
                <a:ext cx="203400" cy="26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3C92FC-DB14-4DA5-995F-87E0F3296F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46199" y="2296798"/>
                  <a:ext cx="221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363B247-5693-4651-AED9-5B0EF073EA69}"/>
                    </a:ext>
                  </a:extLst>
                </p14:cNvPr>
                <p14:cNvContentPartPr/>
                <p14:nvPr/>
              </p14:nvContentPartPr>
              <p14:xfrm>
                <a:off x="6230599" y="2392918"/>
                <a:ext cx="202320" cy="163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363B247-5693-4651-AED9-5B0EF073EA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21959" y="2384278"/>
                  <a:ext cx="21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041D74-51EA-410E-AC25-9770FAC84EA4}"/>
                    </a:ext>
                  </a:extLst>
                </p14:cNvPr>
                <p14:cNvContentPartPr/>
                <p14:nvPr/>
              </p14:nvContentPartPr>
              <p14:xfrm>
                <a:off x="6467119" y="2334958"/>
                <a:ext cx="257760" cy="209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041D74-51EA-410E-AC25-9770FAC84E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58479" y="2326318"/>
                  <a:ext cx="275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A446F4-F5C3-4762-BA42-364D78729E40}"/>
                    </a:ext>
                  </a:extLst>
                </p14:cNvPr>
                <p14:cNvContentPartPr/>
                <p14:nvPr/>
              </p14:nvContentPartPr>
              <p14:xfrm>
                <a:off x="6641359" y="2118598"/>
                <a:ext cx="188640" cy="318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A446F4-F5C3-4762-BA42-364D78729E4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32719" y="2109598"/>
                  <a:ext cx="206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13F99-E7C2-4620-8048-14E9A99B8551}"/>
                    </a:ext>
                  </a:extLst>
                </p14:cNvPr>
                <p14:cNvContentPartPr/>
                <p14:nvPr/>
              </p14:nvContentPartPr>
              <p14:xfrm>
                <a:off x="7023319" y="2096998"/>
                <a:ext cx="677880" cy="449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13F99-E7C2-4620-8048-14E9A99B855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14319" y="2088358"/>
                  <a:ext cx="6955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6F82F6-809E-4442-80A3-B95D7AE09DD7}"/>
                    </a:ext>
                  </a:extLst>
                </p14:cNvPr>
                <p14:cNvContentPartPr/>
                <p14:nvPr/>
              </p14:nvContentPartPr>
              <p14:xfrm>
                <a:off x="7861039" y="1889998"/>
                <a:ext cx="209520" cy="161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6F82F6-809E-4442-80A3-B95D7AE09D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52039" y="1881358"/>
                  <a:ext cx="22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A1544DC-FEEC-4FCF-AA10-F616E945E1A4}"/>
                    </a:ext>
                  </a:extLst>
                </p14:cNvPr>
                <p14:cNvContentPartPr/>
                <p14:nvPr/>
              </p14:nvContentPartPr>
              <p14:xfrm>
                <a:off x="7360999" y="2491558"/>
                <a:ext cx="289440" cy="26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A1544DC-FEEC-4FCF-AA10-F616E945E1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51999" y="2482558"/>
                  <a:ext cx="307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7E4FA6-A5F4-4D31-9936-440F1A7D8ADD}"/>
                    </a:ext>
                  </a:extLst>
                </p14:cNvPr>
                <p14:cNvContentPartPr/>
                <p14:nvPr/>
              </p14:nvContentPartPr>
              <p14:xfrm>
                <a:off x="7376839" y="2451238"/>
                <a:ext cx="245160" cy="271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7E4FA6-A5F4-4D31-9936-440F1A7D8AD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68199" y="2442598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B521550-06DB-4C1E-9A71-0A0A82957585}"/>
                    </a:ext>
                  </a:extLst>
                </p14:cNvPr>
                <p14:cNvContentPartPr/>
                <p14:nvPr/>
              </p14:nvContentPartPr>
              <p14:xfrm>
                <a:off x="7660159" y="2618998"/>
                <a:ext cx="136800" cy="36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B521550-06DB-4C1E-9A71-0A0A829575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51159" y="2610358"/>
                  <a:ext cx="15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D5F20BD-003C-416F-90A7-9A8439E2463F}"/>
                    </a:ext>
                  </a:extLst>
                </p14:cNvPr>
                <p14:cNvContentPartPr/>
                <p14:nvPr/>
              </p14:nvContentPartPr>
              <p14:xfrm>
                <a:off x="7935559" y="2436838"/>
                <a:ext cx="112680" cy="159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D5F20BD-003C-416F-90A7-9A8439E246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26559" y="2427838"/>
                  <a:ext cx="13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C23163-BF48-4FC1-94E1-83F60DE85ECA}"/>
                    </a:ext>
                  </a:extLst>
                </p14:cNvPr>
                <p14:cNvContentPartPr/>
                <p14:nvPr/>
              </p14:nvContentPartPr>
              <p14:xfrm>
                <a:off x="8001079" y="2417038"/>
                <a:ext cx="200160" cy="367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C23163-BF48-4FC1-94E1-83F60DE85E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92439" y="2408398"/>
                  <a:ext cx="217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0DDAF83-93A3-4AD9-AE38-310CEADA7554}"/>
                    </a:ext>
                  </a:extLst>
                </p14:cNvPr>
                <p14:cNvContentPartPr/>
                <p14:nvPr/>
              </p14:nvContentPartPr>
              <p14:xfrm>
                <a:off x="8427319" y="2311558"/>
                <a:ext cx="16560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0DDAF83-93A3-4AD9-AE38-310CEADA75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18319" y="2302918"/>
                  <a:ext cx="183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C75FA2-9F49-4B05-A3E2-1C0902031C12}"/>
                    </a:ext>
                  </a:extLst>
                </p14:cNvPr>
                <p14:cNvContentPartPr/>
                <p14:nvPr/>
              </p14:nvContentPartPr>
              <p14:xfrm>
                <a:off x="8438119" y="2431798"/>
                <a:ext cx="187200" cy="2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C75FA2-9F49-4B05-A3E2-1C0902031C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29479" y="2422798"/>
                  <a:ext cx="204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27107B-43CD-467D-953B-0FC4220827A7}"/>
              </a:ext>
            </a:extLst>
          </p:cNvPr>
          <p:cNvGrpSpPr/>
          <p:nvPr/>
        </p:nvGrpSpPr>
        <p:grpSpPr>
          <a:xfrm>
            <a:off x="8937799" y="2038678"/>
            <a:ext cx="1928160" cy="772200"/>
            <a:chOff x="8937799" y="2038678"/>
            <a:chExt cx="192816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1CFF0D9-D4EA-4360-A918-3EB85977F99B}"/>
                    </a:ext>
                  </a:extLst>
                </p14:cNvPr>
                <p14:cNvContentPartPr/>
                <p14:nvPr/>
              </p14:nvContentPartPr>
              <p14:xfrm>
                <a:off x="8937799" y="2216158"/>
                <a:ext cx="477000" cy="349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1CFF0D9-D4EA-4360-A918-3EB85977F99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29159" y="2207158"/>
                  <a:ext cx="494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EA5D13-9C00-4760-9C84-7CE2770AA64A}"/>
                    </a:ext>
                  </a:extLst>
                </p14:cNvPr>
                <p14:cNvContentPartPr/>
                <p14:nvPr/>
              </p14:nvContentPartPr>
              <p14:xfrm>
                <a:off x="9507679" y="2038678"/>
                <a:ext cx="221760" cy="11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EA5D13-9C00-4760-9C84-7CE2770AA6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99039" y="2030038"/>
                  <a:ext cx="239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9CFB21-E345-4D89-9B15-22ED40F6B964}"/>
                    </a:ext>
                  </a:extLst>
                </p14:cNvPr>
                <p14:cNvContentPartPr/>
                <p14:nvPr/>
              </p14:nvContentPartPr>
              <p14:xfrm>
                <a:off x="9256399" y="2492638"/>
                <a:ext cx="213840" cy="200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9CFB21-E345-4D89-9B15-22ED40F6B9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47399" y="2483998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E7DB3C1-E9EC-4D32-ABA3-AD537589D5C2}"/>
                    </a:ext>
                  </a:extLst>
                </p14:cNvPr>
                <p14:cNvContentPartPr/>
                <p14:nvPr/>
              </p14:nvContentPartPr>
              <p14:xfrm>
                <a:off x="9217519" y="2499118"/>
                <a:ext cx="196920" cy="217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E7DB3C1-E9EC-4D32-ABA3-AD537589D5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8519" y="2490478"/>
                  <a:ext cx="214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B7D789-10DD-4838-8547-F91BEF2B56BF}"/>
                    </a:ext>
                  </a:extLst>
                </p14:cNvPr>
                <p14:cNvContentPartPr/>
                <p14:nvPr/>
              </p14:nvContentPartPr>
              <p14:xfrm>
                <a:off x="9623599" y="2404078"/>
                <a:ext cx="271440" cy="4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B7D789-10DD-4838-8547-F91BEF2B56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14959" y="2395438"/>
                  <a:ext cx="289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82E558-C416-4AA0-AA6D-CF49E55486FE}"/>
                    </a:ext>
                  </a:extLst>
                </p14:cNvPr>
                <p14:cNvContentPartPr/>
                <p14:nvPr/>
              </p14:nvContentPartPr>
              <p14:xfrm>
                <a:off x="9745639" y="2291758"/>
                <a:ext cx="34200" cy="22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82E558-C416-4AA0-AA6D-CF49E55486F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36639" y="2283118"/>
                  <a:ext cx="51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6354BA-26B0-4274-95F2-8C2F4D942313}"/>
                    </a:ext>
                  </a:extLst>
                </p14:cNvPr>
                <p14:cNvContentPartPr/>
                <p14:nvPr/>
              </p14:nvContentPartPr>
              <p14:xfrm>
                <a:off x="10072159" y="2204638"/>
                <a:ext cx="518760" cy="40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6354BA-26B0-4274-95F2-8C2F4D94231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63159" y="2195638"/>
                  <a:ext cx="5364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9295EE-7903-41A4-9829-614E8EAFF51F}"/>
                    </a:ext>
                  </a:extLst>
                </p14:cNvPr>
                <p14:cNvContentPartPr/>
                <p14:nvPr/>
              </p14:nvContentPartPr>
              <p14:xfrm>
                <a:off x="10705399" y="2093758"/>
                <a:ext cx="160560" cy="142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9295EE-7903-41A4-9829-614E8EAFF51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96759" y="2084758"/>
                  <a:ext cx="178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26ACBE-2868-4E2C-A250-BD5C90C33D27}"/>
                    </a:ext>
                  </a:extLst>
                </p14:cNvPr>
                <p14:cNvContentPartPr/>
                <p14:nvPr/>
              </p14:nvContentPartPr>
              <p14:xfrm>
                <a:off x="10351519" y="2540878"/>
                <a:ext cx="124560" cy="93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26ACBE-2868-4E2C-A250-BD5C90C33D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42519" y="2532238"/>
                  <a:ext cx="142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DAFF045-929A-493A-9FDF-375716641358}"/>
                    </a:ext>
                  </a:extLst>
                </p14:cNvPr>
                <p14:cNvContentPartPr/>
                <p14:nvPr/>
              </p14:nvContentPartPr>
              <p14:xfrm>
                <a:off x="10378159" y="2533318"/>
                <a:ext cx="255960" cy="277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DAFF045-929A-493A-9FDF-3757166413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69519" y="2524318"/>
                  <a:ext cx="27360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F478DE-7F7A-4DF4-96C9-CBBFEC0BDEC5}"/>
                  </a:ext>
                </a:extLst>
              </p14:cNvPr>
              <p14:cNvContentPartPr/>
              <p14:nvPr/>
            </p14:nvContentPartPr>
            <p14:xfrm>
              <a:off x="855439" y="2813758"/>
              <a:ext cx="987120" cy="8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F478DE-7F7A-4DF4-96C9-CBBFEC0BDEC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46799" y="2804758"/>
                <a:ext cx="10047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58550DD-C536-47E6-9BEF-B014CC6FB876}"/>
                  </a:ext>
                </a:extLst>
              </p14:cNvPr>
              <p14:cNvContentPartPr/>
              <p14:nvPr/>
            </p14:nvContentPartPr>
            <p14:xfrm>
              <a:off x="8532439" y="840598"/>
              <a:ext cx="2914200" cy="100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58550DD-C536-47E6-9BEF-B014CC6FB87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23799" y="831598"/>
                <a:ext cx="2931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9E50275-11C8-40C1-A0E5-9B7A4133B6F4}"/>
                  </a:ext>
                </a:extLst>
              </p14:cNvPr>
              <p14:cNvContentPartPr/>
              <p14:nvPr/>
            </p14:nvContentPartPr>
            <p14:xfrm>
              <a:off x="9004399" y="3088078"/>
              <a:ext cx="1682640" cy="88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9E50275-11C8-40C1-A0E5-9B7A4133B6F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995759" y="3079078"/>
                <a:ext cx="1700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11CB18C-83B4-4DD4-97C6-4ED4FA69B0A7}"/>
                  </a:ext>
                </a:extLst>
              </p14:cNvPr>
              <p14:cNvContentPartPr/>
              <p14:nvPr/>
            </p14:nvContentPartPr>
            <p14:xfrm>
              <a:off x="3301279" y="2816278"/>
              <a:ext cx="2143440" cy="25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11CB18C-83B4-4DD4-97C6-4ED4FA69B0A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292279" y="2807638"/>
                <a:ext cx="2161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36D329D-F09C-479D-8646-46E7D9353EE7}"/>
                  </a:ext>
                </a:extLst>
              </p14:cNvPr>
              <p14:cNvContentPartPr/>
              <p14:nvPr/>
            </p14:nvContentPartPr>
            <p14:xfrm>
              <a:off x="-83801" y="7532998"/>
              <a:ext cx="4680" cy="9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36D329D-F09C-479D-8646-46E7D9353EE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-92801" y="7524358"/>
                <a:ext cx="223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198C114-2658-4E2F-BC7D-CDB137B26AA1}"/>
                  </a:ext>
                </a:extLst>
              </p14:cNvPr>
              <p14:cNvContentPartPr/>
              <p14:nvPr/>
            </p14:nvContentPartPr>
            <p14:xfrm>
              <a:off x="-88391" y="7522596"/>
              <a:ext cx="14040" cy="6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198C114-2658-4E2F-BC7D-CDB137B26AA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-97391" y="7513596"/>
                <a:ext cx="31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40F654-0A47-41DA-8C30-B4FC4CF40EE2}"/>
                  </a:ext>
                </a:extLst>
              </p14:cNvPr>
              <p14:cNvContentPartPr/>
              <p14:nvPr/>
            </p14:nvContentPartPr>
            <p14:xfrm>
              <a:off x="-71471" y="752007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40F654-0A47-41DA-8C30-B4FC4CF40E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0111" y="75110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B339111-0AD6-4377-8E14-B598FE9DBBF0}"/>
                  </a:ext>
                </a:extLst>
              </p14:cNvPr>
              <p14:cNvContentPartPr/>
              <p14:nvPr/>
            </p14:nvContentPartPr>
            <p14:xfrm>
              <a:off x="-72551" y="7467516"/>
              <a:ext cx="30240" cy="37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B339111-0AD6-4377-8E14-B598FE9DBBF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-81551" y="7458876"/>
                <a:ext cx="478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6A0DA03-33A9-4067-8BBB-8558AC16C29B}"/>
                  </a:ext>
                </a:extLst>
              </p14:cNvPr>
              <p14:cNvContentPartPr/>
              <p14:nvPr/>
            </p14:nvContentPartPr>
            <p14:xfrm>
              <a:off x="-70031" y="7474716"/>
              <a:ext cx="4320" cy="2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6A0DA03-33A9-4067-8BBB-8558AC16C2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9031" y="7465716"/>
                <a:ext cx="21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AC95902-5395-4D31-AF4D-F825799FD4B5}"/>
                  </a:ext>
                </a:extLst>
              </p14:cNvPr>
              <p14:cNvContentPartPr/>
              <p14:nvPr/>
            </p14:nvContentPartPr>
            <p14:xfrm>
              <a:off x="-63911" y="7497036"/>
              <a:ext cx="21600" cy="16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AC95902-5395-4D31-AF4D-F825799FD4B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-72911" y="7488036"/>
                <a:ext cx="39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EAAAC8C-1761-48B6-A0F5-7694BC303251}"/>
                  </a:ext>
                </a:extLst>
              </p14:cNvPr>
              <p14:cNvContentPartPr/>
              <p14:nvPr/>
            </p14:nvContentPartPr>
            <p14:xfrm>
              <a:off x="-58511" y="7528356"/>
              <a:ext cx="5400" cy="7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EAAAC8C-1761-48B6-A0F5-7694BC30325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-67511" y="7519356"/>
                <a:ext cx="23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9583993-E363-4550-A963-221784270854}"/>
                  </a:ext>
                </a:extLst>
              </p14:cNvPr>
              <p14:cNvContentPartPr/>
              <p14:nvPr/>
            </p14:nvContentPartPr>
            <p14:xfrm>
              <a:off x="-44471" y="7569036"/>
              <a:ext cx="7920" cy="6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9583993-E363-4550-A963-22178427085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-53471" y="7560396"/>
                <a:ext cx="2556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62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6CA427F-062F-45DF-A6E4-E2DA3E9CD1D6}"/>
              </a:ext>
            </a:extLst>
          </p:cNvPr>
          <p:cNvGrpSpPr/>
          <p:nvPr/>
        </p:nvGrpSpPr>
        <p:grpSpPr>
          <a:xfrm>
            <a:off x="255319" y="185038"/>
            <a:ext cx="974520" cy="466200"/>
            <a:chOff x="255319" y="185038"/>
            <a:chExt cx="9745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8ABA81-5C54-4DB9-A872-C1FE7F206E2C}"/>
                    </a:ext>
                  </a:extLst>
                </p14:cNvPr>
                <p14:cNvContentPartPr/>
                <p14:nvPr/>
              </p14:nvContentPartPr>
              <p14:xfrm>
                <a:off x="255319" y="185038"/>
                <a:ext cx="685080" cy="46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8ABA81-5C54-4DB9-A872-C1FE7F206E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6679" y="176398"/>
                  <a:ext cx="702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6D5A0E-E379-4664-887F-EFB13379FC40}"/>
                    </a:ext>
                  </a:extLst>
                </p14:cNvPr>
                <p14:cNvContentPartPr/>
                <p14:nvPr/>
              </p14:nvContentPartPr>
              <p14:xfrm>
                <a:off x="356119" y="478078"/>
                <a:ext cx="248400" cy="7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6D5A0E-E379-4664-887F-EFB13379FC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479" y="469438"/>
                  <a:ext cx="266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45518D-FCD0-4059-8E5C-B29387D378F8}"/>
                    </a:ext>
                  </a:extLst>
                </p14:cNvPr>
                <p14:cNvContentPartPr/>
                <p14:nvPr/>
              </p14:nvContentPartPr>
              <p14:xfrm>
                <a:off x="750319" y="422638"/>
                <a:ext cx="245160" cy="18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45518D-FCD0-4059-8E5C-B29387D378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679" y="413638"/>
                  <a:ext cx="262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430EE5-E46C-4368-AD49-410EEC69200B}"/>
                    </a:ext>
                  </a:extLst>
                </p14:cNvPr>
                <p14:cNvContentPartPr/>
                <p14:nvPr/>
              </p14:nvContentPartPr>
              <p14:xfrm>
                <a:off x="712159" y="431998"/>
                <a:ext cx="277920" cy="179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430EE5-E46C-4368-AD49-410EEC6920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59" y="423358"/>
                  <a:ext cx="295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6292CA-9514-45FA-AADA-FDA2292DA1EC}"/>
                    </a:ext>
                  </a:extLst>
                </p14:cNvPr>
                <p14:cNvContentPartPr/>
                <p14:nvPr/>
              </p14:nvContentPartPr>
              <p14:xfrm>
                <a:off x="1192399" y="402478"/>
                <a:ext cx="37440" cy="16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6292CA-9514-45FA-AADA-FDA2292DA1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3399" y="393478"/>
                  <a:ext cx="550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D34B39-AA2C-4867-8D1E-39235D30FD82}"/>
              </a:ext>
            </a:extLst>
          </p:cNvPr>
          <p:cNvGrpSpPr/>
          <p:nvPr/>
        </p:nvGrpSpPr>
        <p:grpSpPr>
          <a:xfrm>
            <a:off x="1668319" y="233278"/>
            <a:ext cx="1076400" cy="373320"/>
            <a:chOff x="1668319" y="233278"/>
            <a:chExt cx="10764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7A7B0F-529A-45DB-8000-F2A24A2EA2B6}"/>
                    </a:ext>
                  </a:extLst>
                </p14:cNvPr>
                <p14:cNvContentPartPr/>
                <p14:nvPr/>
              </p14:nvContentPartPr>
              <p14:xfrm>
                <a:off x="1818079" y="233278"/>
                <a:ext cx="118440" cy="20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7A7B0F-529A-45DB-8000-F2A24A2EA2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9079" y="224278"/>
                  <a:ext cx="136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7FF17F-DC1D-4C9E-BC36-3F07883B5550}"/>
                    </a:ext>
                  </a:extLst>
                </p14:cNvPr>
                <p14:cNvContentPartPr/>
                <p14:nvPr/>
              </p14:nvContentPartPr>
              <p14:xfrm>
                <a:off x="1907359" y="237598"/>
                <a:ext cx="122760" cy="29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7FF17F-DC1D-4C9E-BC36-3F07883B55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8359" y="228958"/>
                  <a:ext cx="140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8BFCC5-2571-49B6-B047-E5B43D414CC4}"/>
                    </a:ext>
                  </a:extLst>
                </p14:cNvPr>
                <p14:cNvContentPartPr/>
                <p14:nvPr/>
              </p14:nvContentPartPr>
              <p14:xfrm>
                <a:off x="1673719" y="360718"/>
                <a:ext cx="374040" cy="7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8BFCC5-2571-49B6-B047-E5B43D414C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65079" y="352078"/>
                  <a:ext cx="391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F2A4BF-4225-4903-AD6B-0CE8055C1154}"/>
                    </a:ext>
                  </a:extLst>
                </p14:cNvPr>
                <p14:cNvContentPartPr/>
                <p14:nvPr/>
              </p14:nvContentPartPr>
              <p14:xfrm>
                <a:off x="1668319" y="284758"/>
                <a:ext cx="419760" cy="5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F2A4BF-4225-4903-AD6B-0CE8055C11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9319" y="276118"/>
                  <a:ext cx="43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97C7C5-A2EA-4673-A26F-8B29DEEC73F7}"/>
                    </a:ext>
                  </a:extLst>
                </p14:cNvPr>
                <p14:cNvContentPartPr/>
                <p14:nvPr/>
              </p14:nvContentPartPr>
              <p14:xfrm>
                <a:off x="2218399" y="322558"/>
                <a:ext cx="180360" cy="28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97C7C5-A2EA-4673-A26F-8B29DEEC73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9759" y="313558"/>
                  <a:ext cx="198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08DDA1-E118-4643-AB0D-65514D5E7234}"/>
                    </a:ext>
                  </a:extLst>
                </p14:cNvPr>
                <p14:cNvContentPartPr/>
                <p14:nvPr/>
              </p14:nvContentPartPr>
              <p14:xfrm>
                <a:off x="2419279" y="323638"/>
                <a:ext cx="325440" cy="27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08DDA1-E118-4643-AB0D-65514D5E72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0279" y="314638"/>
                  <a:ext cx="34308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61171AE-0687-4B2C-BD2A-B494EF89533E}"/>
                  </a:ext>
                </a:extLst>
              </p14:cNvPr>
              <p14:cNvContentPartPr/>
              <p14:nvPr/>
            </p14:nvContentPartPr>
            <p14:xfrm>
              <a:off x="476719" y="652318"/>
              <a:ext cx="273960" cy="679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61171AE-0687-4B2C-BD2A-B494EF8953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8079" y="643318"/>
                <a:ext cx="2916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B92CA6D-5C96-42C1-8F3C-F149F79B82CA}"/>
                  </a:ext>
                </a:extLst>
              </p14:cNvPr>
              <p14:cNvContentPartPr/>
              <p14:nvPr/>
            </p14:nvContentPartPr>
            <p14:xfrm>
              <a:off x="439279" y="1091158"/>
              <a:ext cx="291960" cy="77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B92CA6D-5C96-42C1-8F3C-F149F79B82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0279" y="1082158"/>
                <a:ext cx="309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9D5672F-C451-4A62-AF48-B3C7E8C6B9D4}"/>
                  </a:ext>
                </a:extLst>
              </p14:cNvPr>
              <p14:cNvContentPartPr/>
              <p14:nvPr/>
            </p14:nvContentPartPr>
            <p14:xfrm>
              <a:off x="646279" y="1099438"/>
              <a:ext cx="101520" cy="19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9D5672F-C451-4A62-AF48-B3C7E8C6B9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7279" y="1090438"/>
                <a:ext cx="119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C5421C6-B528-4D10-AA7D-70CF147B4830}"/>
                  </a:ext>
                </a:extLst>
              </p14:cNvPr>
              <p14:cNvContentPartPr/>
              <p14:nvPr/>
            </p14:nvContentPartPr>
            <p14:xfrm>
              <a:off x="834199" y="1038598"/>
              <a:ext cx="185040" cy="230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C5421C6-B528-4D10-AA7D-70CF147B48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5199" y="1029958"/>
                <a:ext cx="2026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2C694C2-10EB-4046-8544-FB582F3EA5F3}"/>
                  </a:ext>
                </a:extLst>
              </p14:cNvPr>
              <p14:cNvContentPartPr/>
              <p14:nvPr/>
            </p14:nvContentPartPr>
            <p14:xfrm>
              <a:off x="1238119" y="989638"/>
              <a:ext cx="286560" cy="27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2C694C2-10EB-4046-8544-FB582F3EA5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9119" y="980638"/>
                <a:ext cx="304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2D17A42-E748-4A71-AC17-DE8374712C7D}"/>
                  </a:ext>
                </a:extLst>
              </p14:cNvPr>
              <p14:cNvContentPartPr/>
              <p14:nvPr/>
            </p14:nvContentPartPr>
            <p14:xfrm>
              <a:off x="1494799" y="1081438"/>
              <a:ext cx="191520" cy="163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2D17A42-E748-4A71-AC17-DE8374712C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86159" y="1072798"/>
                <a:ext cx="209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FE395E3-AF90-4AFC-9500-C24AE5621F5A}"/>
                  </a:ext>
                </a:extLst>
              </p14:cNvPr>
              <p14:cNvContentPartPr/>
              <p14:nvPr/>
            </p14:nvContentPartPr>
            <p14:xfrm>
              <a:off x="1698199" y="1059478"/>
              <a:ext cx="172440" cy="133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FE395E3-AF90-4AFC-9500-C24AE5621F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9199" y="1050478"/>
                <a:ext cx="1900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CBC33D-AC52-46F4-B297-5C7F8448936D}"/>
                  </a:ext>
                </a:extLst>
              </p14:cNvPr>
              <p14:cNvContentPartPr/>
              <p14:nvPr/>
            </p14:nvContentPartPr>
            <p14:xfrm>
              <a:off x="1920319" y="728638"/>
              <a:ext cx="188640" cy="519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CBC33D-AC52-46F4-B297-5C7F844893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11679" y="719998"/>
                <a:ext cx="2062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58CFC65-17FE-45F3-AACF-F5A0018A89F0}"/>
                  </a:ext>
                </a:extLst>
              </p14:cNvPr>
              <p14:cNvContentPartPr/>
              <p14:nvPr/>
            </p14:nvContentPartPr>
            <p14:xfrm>
              <a:off x="2605039" y="1085758"/>
              <a:ext cx="5400" cy="24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58CFC65-17FE-45F3-AACF-F5A0018A89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96039" y="1077118"/>
                <a:ext cx="23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DE5573F-C6CE-4D5E-B931-D50CFFE46EAE}"/>
                  </a:ext>
                </a:extLst>
              </p14:cNvPr>
              <p14:cNvContentPartPr/>
              <p14:nvPr/>
            </p14:nvContentPartPr>
            <p14:xfrm>
              <a:off x="2411359" y="990718"/>
              <a:ext cx="189720" cy="601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DE5573F-C6CE-4D5E-B931-D50CFFE46E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02359" y="982078"/>
                <a:ext cx="20736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88984B-BF5E-4863-BF6F-2FA82AD719B8}"/>
                  </a:ext>
                </a:extLst>
              </p14:cNvPr>
              <p14:cNvContentPartPr/>
              <p14:nvPr/>
            </p14:nvContentPartPr>
            <p14:xfrm>
              <a:off x="7719199" y="288718"/>
              <a:ext cx="343080" cy="255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88984B-BF5E-4863-BF6F-2FA82AD719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10199" y="280078"/>
                <a:ext cx="360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5FCDAD-1993-4678-BC33-9E043800C764}"/>
                  </a:ext>
                </a:extLst>
              </p14:cNvPr>
              <p14:cNvContentPartPr/>
              <p14:nvPr/>
            </p14:nvContentPartPr>
            <p14:xfrm>
              <a:off x="8132479" y="461518"/>
              <a:ext cx="31680" cy="25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5FCDAD-1993-4678-BC33-9E043800C7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23839" y="452878"/>
                <a:ext cx="49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F97D3F2-9FB2-4D40-9EA4-A98371A86A5A}"/>
                  </a:ext>
                </a:extLst>
              </p14:cNvPr>
              <p14:cNvContentPartPr/>
              <p14:nvPr/>
            </p14:nvContentPartPr>
            <p14:xfrm>
              <a:off x="8235079" y="306718"/>
              <a:ext cx="261000" cy="21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F97D3F2-9FB2-4D40-9EA4-A98371A86A5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26439" y="297718"/>
                <a:ext cx="278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8587EF-C9EB-4906-B98B-AA443EE3197B}"/>
                  </a:ext>
                </a:extLst>
              </p14:cNvPr>
              <p14:cNvContentPartPr/>
              <p14:nvPr/>
            </p14:nvContentPartPr>
            <p14:xfrm>
              <a:off x="8655199" y="315718"/>
              <a:ext cx="228960" cy="182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8587EF-C9EB-4906-B98B-AA443EE3197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46199" y="306718"/>
                <a:ext cx="246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22B45A-753F-403A-B2B4-7087AF282DF8}"/>
                  </a:ext>
                </a:extLst>
              </p14:cNvPr>
              <p14:cNvContentPartPr/>
              <p14:nvPr/>
            </p14:nvContentPartPr>
            <p14:xfrm>
              <a:off x="7612999" y="156238"/>
              <a:ext cx="170640" cy="147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22B45A-753F-403A-B2B4-7087AF282DF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03999" y="147238"/>
                <a:ext cx="1882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FDBF865-B44B-4B0C-850D-78EFE5A6116A}"/>
                  </a:ext>
                </a:extLst>
              </p14:cNvPr>
              <p14:cNvContentPartPr/>
              <p14:nvPr/>
            </p14:nvContentPartPr>
            <p14:xfrm>
              <a:off x="7621279" y="108358"/>
              <a:ext cx="159840" cy="259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FDBF865-B44B-4B0C-850D-78EFE5A6116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12279" y="99358"/>
                <a:ext cx="177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EF208B-349B-4E9A-9C11-872C53D7B6E1}"/>
                  </a:ext>
                </a:extLst>
              </p14:cNvPr>
              <p14:cNvContentPartPr/>
              <p14:nvPr/>
            </p14:nvContentPartPr>
            <p14:xfrm>
              <a:off x="6218359" y="310318"/>
              <a:ext cx="243360" cy="177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EF208B-349B-4E9A-9C11-872C53D7B6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09719" y="301678"/>
                <a:ext cx="261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4B4CA7-4FD1-42B4-9953-B1B1C3C5DF0F}"/>
                  </a:ext>
                </a:extLst>
              </p14:cNvPr>
              <p14:cNvContentPartPr/>
              <p14:nvPr/>
            </p14:nvContentPartPr>
            <p14:xfrm>
              <a:off x="6451279" y="327958"/>
              <a:ext cx="216720" cy="128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4B4CA7-4FD1-42B4-9953-B1B1C3C5DF0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42639" y="318958"/>
                <a:ext cx="234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DA0BC6F-D06C-46EB-87CB-8F6F35EAB1DF}"/>
                  </a:ext>
                </a:extLst>
              </p14:cNvPr>
              <p14:cNvContentPartPr/>
              <p14:nvPr/>
            </p14:nvContentPartPr>
            <p14:xfrm>
              <a:off x="6680959" y="352438"/>
              <a:ext cx="120960" cy="173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DA0BC6F-D06C-46EB-87CB-8F6F35EAB1D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2319" y="343798"/>
                <a:ext cx="138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E9F01F8-45B5-4FC3-9DE6-30BFC1B4A5F5}"/>
                  </a:ext>
                </a:extLst>
              </p14:cNvPr>
              <p14:cNvContentPartPr/>
              <p14:nvPr/>
            </p14:nvContentPartPr>
            <p14:xfrm>
              <a:off x="6852319" y="321478"/>
              <a:ext cx="217800" cy="19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E9F01F8-45B5-4FC3-9DE6-30BFC1B4A5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43319" y="312838"/>
                <a:ext cx="2354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8B74C8C-BFB5-4EDF-B612-DC397382B9AA}"/>
                  </a:ext>
                </a:extLst>
              </p14:cNvPr>
              <p14:cNvContentPartPr/>
              <p14:nvPr/>
            </p14:nvContentPartPr>
            <p14:xfrm>
              <a:off x="7225639" y="282238"/>
              <a:ext cx="158760" cy="281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8B74C8C-BFB5-4EDF-B612-DC397382B9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16999" y="273598"/>
                <a:ext cx="1764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9CBAC2-E6A5-4A25-90B4-1BE189E072A4}"/>
                  </a:ext>
                </a:extLst>
              </p14:cNvPr>
              <p14:cNvContentPartPr/>
              <p14:nvPr/>
            </p14:nvContentPartPr>
            <p14:xfrm>
              <a:off x="3177799" y="223558"/>
              <a:ext cx="39204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9CBAC2-E6A5-4A25-90B4-1BE189E072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68799" y="214918"/>
                <a:ext cx="4096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CECD16-AF85-4C7D-8837-908288B11BD0}"/>
                  </a:ext>
                </a:extLst>
              </p14:cNvPr>
              <p14:cNvContentPartPr/>
              <p14:nvPr/>
            </p14:nvContentPartPr>
            <p14:xfrm>
              <a:off x="3330079" y="420118"/>
              <a:ext cx="131400" cy="8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CECD16-AF85-4C7D-8837-908288B11BD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21079" y="411118"/>
                <a:ext cx="149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F58B6E-DB78-4F32-9552-1D383AFD0F22}"/>
                  </a:ext>
                </a:extLst>
              </p14:cNvPr>
              <p14:cNvContentPartPr/>
              <p14:nvPr/>
            </p14:nvContentPartPr>
            <p14:xfrm>
              <a:off x="3528799" y="403558"/>
              <a:ext cx="374400" cy="777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F58B6E-DB78-4F32-9552-1D383AFD0F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20159" y="394918"/>
                <a:ext cx="39204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F0361D-BD24-46EC-98FD-D5F766509A1E}"/>
                  </a:ext>
                </a:extLst>
              </p14:cNvPr>
              <p14:cNvContentPartPr/>
              <p14:nvPr/>
            </p14:nvContentPartPr>
            <p14:xfrm>
              <a:off x="3924799" y="370798"/>
              <a:ext cx="168120" cy="156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F0361D-BD24-46EC-98FD-D5F766509A1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16159" y="362158"/>
                <a:ext cx="185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016B42-8779-40DD-B27B-272E90291A32}"/>
                  </a:ext>
                </a:extLst>
              </p14:cNvPr>
              <p14:cNvContentPartPr/>
              <p14:nvPr/>
            </p14:nvContentPartPr>
            <p14:xfrm>
              <a:off x="4136839" y="326518"/>
              <a:ext cx="119160" cy="18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016B42-8779-40DD-B27B-272E90291A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28199" y="317878"/>
                <a:ext cx="1368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16228B-941B-4AD6-94FA-B62CB93F34B1}"/>
                  </a:ext>
                </a:extLst>
              </p14:cNvPr>
              <p14:cNvContentPartPr/>
              <p14:nvPr/>
            </p14:nvContentPartPr>
            <p14:xfrm>
              <a:off x="4454359" y="289798"/>
              <a:ext cx="197640" cy="225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16228B-941B-4AD6-94FA-B62CB93F34B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45359" y="281158"/>
                <a:ext cx="215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6A45D9-1E9D-47E7-8B59-D166811E59DD}"/>
                  </a:ext>
                </a:extLst>
              </p14:cNvPr>
              <p14:cNvContentPartPr/>
              <p14:nvPr/>
            </p14:nvContentPartPr>
            <p14:xfrm>
              <a:off x="4815439" y="55798"/>
              <a:ext cx="205560" cy="48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6A45D9-1E9D-47E7-8B59-D166811E59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06799" y="47158"/>
                <a:ext cx="2232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5FC46DE-48D7-4D2D-B3FC-0A058E0E55F0}"/>
                  </a:ext>
                </a:extLst>
              </p14:cNvPr>
              <p14:cNvContentPartPr/>
              <p14:nvPr/>
            </p14:nvContentPartPr>
            <p14:xfrm>
              <a:off x="4730119" y="344158"/>
              <a:ext cx="322920" cy="37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5FC46DE-48D7-4D2D-B3FC-0A058E0E55F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21119" y="335518"/>
                <a:ext cx="340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234138-20D6-4AB0-8F66-2B1805212A0D}"/>
                  </a:ext>
                </a:extLst>
              </p14:cNvPr>
              <p14:cNvContentPartPr/>
              <p14:nvPr/>
            </p14:nvContentPartPr>
            <p14:xfrm>
              <a:off x="4944679" y="395998"/>
              <a:ext cx="176040" cy="11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234138-20D6-4AB0-8F66-2B1805212A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35679" y="386998"/>
                <a:ext cx="1936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B7F4E3-B9B3-4A83-A022-8FF5A0043F8E}"/>
                  </a:ext>
                </a:extLst>
              </p14:cNvPr>
              <p14:cNvContentPartPr/>
              <p14:nvPr/>
            </p14:nvContentPartPr>
            <p14:xfrm>
              <a:off x="5128639" y="25198"/>
              <a:ext cx="340200" cy="519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B7F4E3-B9B3-4A83-A022-8FF5A0043F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19999" y="16558"/>
                <a:ext cx="3578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05E95AD-6CFC-4E61-9E0A-79FDF1902DB8}"/>
                  </a:ext>
                </a:extLst>
              </p14:cNvPr>
              <p14:cNvContentPartPr/>
              <p14:nvPr/>
            </p14:nvContentPartPr>
            <p14:xfrm>
              <a:off x="5440039" y="301318"/>
              <a:ext cx="113040" cy="186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05E95AD-6CFC-4E61-9E0A-79FDF1902DB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1399" y="292678"/>
                <a:ext cx="1306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7680AFE-5164-47D8-8005-3B8671886B72}"/>
                  </a:ext>
                </a:extLst>
              </p14:cNvPr>
              <p14:cNvContentPartPr/>
              <p14:nvPr/>
            </p14:nvContentPartPr>
            <p14:xfrm>
              <a:off x="5539399" y="390958"/>
              <a:ext cx="72000" cy="11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7680AFE-5164-47D8-8005-3B8671886B7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30759" y="381958"/>
                <a:ext cx="89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2EA9B2-3071-4E36-97D1-716D17504E79}"/>
                  </a:ext>
                </a:extLst>
              </p14:cNvPr>
              <p14:cNvContentPartPr/>
              <p14:nvPr/>
            </p14:nvContentPartPr>
            <p14:xfrm>
              <a:off x="5727679" y="361798"/>
              <a:ext cx="164160" cy="121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2EA9B2-3071-4E36-97D1-716D17504E7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18679" y="352798"/>
                <a:ext cx="181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87AB318-A79D-4CD2-8ADF-B8BDDB3D3D83}"/>
                  </a:ext>
                </a:extLst>
              </p14:cNvPr>
              <p14:cNvContentPartPr/>
              <p14:nvPr/>
            </p14:nvContentPartPr>
            <p14:xfrm>
              <a:off x="2800879" y="1029958"/>
              <a:ext cx="73080" cy="123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87AB318-A79D-4CD2-8ADF-B8BDDB3D3D8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91879" y="1020958"/>
                <a:ext cx="90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2633BB8-9F9A-41BD-AFA5-B3AA0E76CC7B}"/>
                  </a:ext>
                </a:extLst>
              </p14:cNvPr>
              <p14:cNvContentPartPr/>
              <p14:nvPr/>
            </p14:nvContentPartPr>
            <p14:xfrm>
              <a:off x="2918959" y="871558"/>
              <a:ext cx="162720" cy="326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2633BB8-9F9A-41BD-AFA5-B3AA0E76CC7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10319" y="862918"/>
                <a:ext cx="1803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2C1A61B-3BC7-4D4A-830C-AB86D2F89E67}"/>
                  </a:ext>
                </a:extLst>
              </p14:cNvPr>
              <p14:cNvContentPartPr/>
              <p14:nvPr/>
            </p14:nvContentPartPr>
            <p14:xfrm>
              <a:off x="3075199" y="698038"/>
              <a:ext cx="211680" cy="501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2C1A61B-3BC7-4D4A-830C-AB86D2F89E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66559" y="689398"/>
                <a:ext cx="2293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A53287B-5294-4E31-BFAA-1DEE9B78EE51}"/>
                  </a:ext>
                </a:extLst>
              </p14:cNvPr>
              <p14:cNvContentPartPr/>
              <p14:nvPr/>
            </p14:nvContentPartPr>
            <p14:xfrm>
              <a:off x="3160519" y="1032478"/>
              <a:ext cx="423360" cy="186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A53287B-5294-4E31-BFAA-1DEE9B78EE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51519" y="1023478"/>
                <a:ext cx="4410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D58821C-24A2-4472-A58C-51E62CD4E18B}"/>
                  </a:ext>
                </a:extLst>
              </p14:cNvPr>
              <p14:cNvContentPartPr/>
              <p14:nvPr/>
            </p14:nvContentPartPr>
            <p14:xfrm>
              <a:off x="3924079" y="980638"/>
              <a:ext cx="141120" cy="160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D58821C-24A2-4472-A58C-51E62CD4E1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15079" y="971998"/>
                <a:ext cx="1587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E0015A7-B9E5-4A8C-8186-C2249309053F}"/>
                  </a:ext>
                </a:extLst>
              </p14:cNvPr>
              <p14:cNvContentPartPr/>
              <p14:nvPr/>
            </p14:nvContentPartPr>
            <p14:xfrm>
              <a:off x="4276519" y="584638"/>
              <a:ext cx="280800" cy="543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E0015A7-B9E5-4A8C-8186-C2249309053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7879" y="575638"/>
                <a:ext cx="29844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F65E3D2-2597-4BAA-80D5-1C4F1B03A539}"/>
                  </a:ext>
                </a:extLst>
              </p14:cNvPr>
              <p14:cNvContentPartPr/>
              <p14:nvPr/>
            </p14:nvContentPartPr>
            <p14:xfrm>
              <a:off x="4248079" y="923398"/>
              <a:ext cx="307440" cy="52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F65E3D2-2597-4BAA-80D5-1C4F1B03A53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39439" y="914398"/>
                <a:ext cx="325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4B5226F-F29C-40B7-97ED-120F7994AA56}"/>
                  </a:ext>
                </a:extLst>
              </p14:cNvPr>
              <p14:cNvContentPartPr/>
              <p14:nvPr/>
            </p14:nvContentPartPr>
            <p14:xfrm>
              <a:off x="4848559" y="871558"/>
              <a:ext cx="180360" cy="201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4B5226F-F29C-40B7-97ED-120F7994AA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39559" y="862558"/>
                <a:ext cx="198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F4B821E-5EA9-47C5-81D1-527B6EF3BC94}"/>
                  </a:ext>
                </a:extLst>
              </p14:cNvPr>
              <p14:cNvContentPartPr/>
              <p14:nvPr/>
            </p14:nvContentPartPr>
            <p14:xfrm>
              <a:off x="4984639" y="889558"/>
              <a:ext cx="197280" cy="123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F4B821E-5EA9-47C5-81D1-527B6EF3BC9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75999" y="880558"/>
                <a:ext cx="214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75066EF-991C-4E13-8BDF-FC89345396D9}"/>
                  </a:ext>
                </a:extLst>
              </p14:cNvPr>
              <p14:cNvContentPartPr/>
              <p14:nvPr/>
            </p14:nvContentPartPr>
            <p14:xfrm>
              <a:off x="5085439" y="924478"/>
              <a:ext cx="265320" cy="481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75066EF-991C-4E13-8BDF-FC89345396D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76799" y="915478"/>
                <a:ext cx="2829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628CDFB-8D3F-4CD0-881C-2B9A54D93B5D}"/>
                  </a:ext>
                </a:extLst>
              </p14:cNvPr>
              <p14:cNvContentPartPr/>
              <p14:nvPr/>
            </p14:nvContentPartPr>
            <p14:xfrm>
              <a:off x="5442199" y="902158"/>
              <a:ext cx="162720" cy="133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628CDFB-8D3F-4CD0-881C-2B9A54D93B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33199" y="893518"/>
                <a:ext cx="1803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222290C-0DA5-44AB-8F64-2FC6D3D0A6FE}"/>
                  </a:ext>
                </a:extLst>
              </p14:cNvPr>
              <p14:cNvContentPartPr/>
              <p14:nvPr/>
            </p14:nvContentPartPr>
            <p14:xfrm>
              <a:off x="5635519" y="639358"/>
              <a:ext cx="212760" cy="367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222290C-0DA5-44AB-8F64-2FC6D3D0A6F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26519" y="630358"/>
                <a:ext cx="2304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A5B8255-57D5-4257-A17D-32941C761358}"/>
                  </a:ext>
                </a:extLst>
              </p14:cNvPr>
              <p14:cNvContentPartPr/>
              <p14:nvPr/>
            </p14:nvContentPartPr>
            <p14:xfrm>
              <a:off x="5801479" y="894238"/>
              <a:ext cx="145080" cy="80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A5B8255-57D5-4257-A17D-32941C76135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92839" y="885598"/>
                <a:ext cx="162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4A3E4E5-5D09-456C-AD4F-8A9C16CC73E6}"/>
                  </a:ext>
                </a:extLst>
              </p14:cNvPr>
              <p14:cNvContentPartPr/>
              <p14:nvPr/>
            </p14:nvContentPartPr>
            <p14:xfrm>
              <a:off x="5954479" y="873358"/>
              <a:ext cx="203040" cy="183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4A3E4E5-5D09-456C-AD4F-8A9C16CC73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45839" y="864358"/>
                <a:ext cx="2206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1A012DD-B9A8-4A97-BE52-3882A78FEE58}"/>
                  </a:ext>
                </a:extLst>
              </p14:cNvPr>
              <p14:cNvContentPartPr/>
              <p14:nvPr/>
            </p14:nvContentPartPr>
            <p14:xfrm>
              <a:off x="6322759" y="853198"/>
              <a:ext cx="268200" cy="527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1A012DD-B9A8-4A97-BE52-3882A78FEE5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13759" y="844198"/>
                <a:ext cx="28584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BCAD2AE-D848-45C9-973B-F544F191876E}"/>
                  </a:ext>
                </a:extLst>
              </p14:cNvPr>
              <p14:cNvContentPartPr/>
              <p14:nvPr/>
            </p14:nvContentPartPr>
            <p14:xfrm>
              <a:off x="6692119" y="818998"/>
              <a:ext cx="102600" cy="153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BCAD2AE-D848-45C9-973B-F544F191876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83119" y="809998"/>
                <a:ext cx="120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F771EBF-C1D2-494A-98AA-F222C1299D02}"/>
                  </a:ext>
                </a:extLst>
              </p14:cNvPr>
              <p14:cNvContentPartPr/>
              <p14:nvPr/>
            </p14:nvContentPartPr>
            <p14:xfrm>
              <a:off x="6936199" y="794878"/>
              <a:ext cx="110520" cy="194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F771EBF-C1D2-494A-98AA-F222C1299D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27199" y="785878"/>
                <a:ext cx="128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28029D1-DB89-4783-9A4B-37DBD7B74E17}"/>
                  </a:ext>
                </a:extLst>
              </p14:cNvPr>
              <p14:cNvContentPartPr/>
              <p14:nvPr/>
            </p14:nvContentPartPr>
            <p14:xfrm>
              <a:off x="7245439" y="877678"/>
              <a:ext cx="105480" cy="140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28029D1-DB89-4783-9A4B-37DBD7B74E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36799" y="869038"/>
                <a:ext cx="1231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1C81235-7E9E-442C-922A-6CE411050A6E}"/>
                  </a:ext>
                </a:extLst>
              </p14:cNvPr>
              <p14:cNvContentPartPr/>
              <p14:nvPr/>
            </p14:nvContentPartPr>
            <p14:xfrm>
              <a:off x="7364239" y="767518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1C81235-7E9E-442C-922A-6CE411050A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55239" y="7588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92A3FA2-2F1A-4E95-9C7F-8B8EFBD2BA7D}"/>
                  </a:ext>
                </a:extLst>
              </p14:cNvPr>
              <p14:cNvContentPartPr/>
              <p14:nvPr/>
            </p14:nvContentPartPr>
            <p14:xfrm>
              <a:off x="7475119" y="583918"/>
              <a:ext cx="240840" cy="435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92A3FA2-2F1A-4E95-9C7F-8B8EFBD2BA7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466119" y="575278"/>
                <a:ext cx="2584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D4C0A41-7A85-4304-AEEE-564320575D21}"/>
                  </a:ext>
                </a:extLst>
              </p14:cNvPr>
              <p14:cNvContentPartPr/>
              <p14:nvPr/>
            </p14:nvContentPartPr>
            <p14:xfrm>
              <a:off x="7391239" y="805318"/>
              <a:ext cx="393120" cy="73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D4C0A41-7A85-4304-AEEE-564320575D2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382239" y="796318"/>
                <a:ext cx="410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7AD7E81-18BD-4122-98C1-E7B1BFDEA12F}"/>
                  </a:ext>
                </a:extLst>
              </p14:cNvPr>
              <p14:cNvContentPartPr/>
              <p14:nvPr/>
            </p14:nvContentPartPr>
            <p14:xfrm>
              <a:off x="7925119" y="823318"/>
              <a:ext cx="192600" cy="1969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7AD7E81-18BD-4122-98C1-E7B1BFDEA12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16119" y="814318"/>
                <a:ext cx="210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CB59364-B9BB-435E-89C9-08155CB83B45}"/>
                  </a:ext>
                </a:extLst>
              </p14:cNvPr>
              <p14:cNvContentPartPr/>
              <p14:nvPr/>
            </p14:nvContentPartPr>
            <p14:xfrm>
              <a:off x="8188999" y="831958"/>
              <a:ext cx="142200" cy="112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CB59364-B9BB-435E-89C9-08155CB83B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80359" y="823318"/>
                <a:ext cx="1598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83452A-632F-4315-A766-5B2C6CD4A9B1}"/>
                  </a:ext>
                </a:extLst>
              </p14:cNvPr>
              <p14:cNvContentPartPr/>
              <p14:nvPr/>
            </p14:nvContentPartPr>
            <p14:xfrm>
              <a:off x="8433799" y="728278"/>
              <a:ext cx="161280" cy="265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83452A-632F-4315-A766-5B2C6CD4A9B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24799" y="719638"/>
                <a:ext cx="1789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B33909-CA20-43C8-830F-244F9F3D5862}"/>
                  </a:ext>
                </a:extLst>
              </p14:cNvPr>
              <p14:cNvContentPartPr/>
              <p14:nvPr/>
            </p14:nvContentPartPr>
            <p14:xfrm>
              <a:off x="8619919" y="646558"/>
              <a:ext cx="137880" cy="309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B33909-CA20-43C8-830F-244F9F3D586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10919" y="637918"/>
                <a:ext cx="155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5279613-3E6B-4750-8E8C-5213E1B0D4FF}"/>
                  </a:ext>
                </a:extLst>
              </p14:cNvPr>
              <p14:cNvContentPartPr/>
              <p14:nvPr/>
            </p14:nvContentPartPr>
            <p14:xfrm>
              <a:off x="8758159" y="789478"/>
              <a:ext cx="162360" cy="219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5279613-3E6B-4750-8E8C-5213E1B0D4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49159" y="780478"/>
                <a:ext cx="1800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EBF33EF-0B88-41D3-B459-6ADC1BAFB2F0}"/>
                  </a:ext>
                </a:extLst>
              </p14:cNvPr>
              <p14:cNvContentPartPr/>
              <p14:nvPr/>
            </p14:nvContentPartPr>
            <p14:xfrm>
              <a:off x="8975239" y="1112038"/>
              <a:ext cx="137160" cy="174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EBF33EF-0B88-41D3-B459-6ADC1BAFB2F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66239" y="1103398"/>
                <a:ext cx="154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9A7FB62-F385-4916-BD9D-EA928D9A41B1}"/>
                  </a:ext>
                </a:extLst>
              </p14:cNvPr>
              <p14:cNvContentPartPr/>
              <p14:nvPr/>
            </p14:nvContentPartPr>
            <p14:xfrm>
              <a:off x="9762919" y="309598"/>
              <a:ext cx="210600" cy="165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9A7FB62-F385-4916-BD9D-EA928D9A41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753919" y="300958"/>
                <a:ext cx="2282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9D8595-3FDD-403A-9445-D7DB4E0BA9E2}"/>
                  </a:ext>
                </a:extLst>
              </p14:cNvPr>
              <p14:cNvContentPartPr/>
              <p14:nvPr/>
            </p14:nvContentPartPr>
            <p14:xfrm>
              <a:off x="9976399" y="314638"/>
              <a:ext cx="173520" cy="143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9D8595-3FDD-403A-9445-D7DB4E0BA9E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967759" y="305998"/>
                <a:ext cx="191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E238D4F-0D0D-4DDA-B86A-5A063E90096B}"/>
                  </a:ext>
                </a:extLst>
              </p14:cNvPr>
              <p14:cNvContentPartPr/>
              <p14:nvPr/>
            </p14:nvContentPartPr>
            <p14:xfrm>
              <a:off x="10202119" y="321838"/>
              <a:ext cx="177120" cy="139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E238D4F-0D0D-4DDA-B86A-5A063E90096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193119" y="313198"/>
                <a:ext cx="1947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712E911-7326-4358-BA48-D4ABF27D996F}"/>
                  </a:ext>
                </a:extLst>
              </p14:cNvPr>
              <p14:cNvContentPartPr/>
              <p14:nvPr/>
            </p14:nvContentPartPr>
            <p14:xfrm>
              <a:off x="10395799" y="323998"/>
              <a:ext cx="123840" cy="148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712E911-7326-4358-BA48-D4ABF27D99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387159" y="315358"/>
                <a:ext cx="141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659D533-486C-41CA-B9CC-902E4A44C5AB}"/>
                  </a:ext>
                </a:extLst>
              </p14:cNvPr>
              <p14:cNvContentPartPr/>
              <p14:nvPr/>
            </p14:nvContentPartPr>
            <p14:xfrm>
              <a:off x="10531519" y="371518"/>
              <a:ext cx="203040" cy="90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659D533-486C-41CA-B9CC-902E4A44C5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22879" y="362878"/>
                <a:ext cx="220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1BCF430-2FBB-4BC8-8CF3-130B6A1B240F}"/>
                  </a:ext>
                </a:extLst>
              </p14:cNvPr>
              <p14:cNvContentPartPr/>
              <p14:nvPr/>
            </p14:nvContentPartPr>
            <p14:xfrm>
              <a:off x="10817359" y="283678"/>
              <a:ext cx="217440" cy="196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1BCF430-2FBB-4BC8-8CF3-130B6A1B240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808719" y="274678"/>
                <a:ext cx="235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D1F0D6D-2748-4E3B-B87D-E8F8D3C17C83}"/>
                  </a:ext>
                </a:extLst>
              </p14:cNvPr>
              <p14:cNvContentPartPr/>
              <p14:nvPr/>
            </p14:nvContentPartPr>
            <p14:xfrm>
              <a:off x="11088799" y="300598"/>
              <a:ext cx="150120" cy="18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D1F0D6D-2748-4E3B-B87D-E8F8D3C17C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080159" y="291958"/>
                <a:ext cx="1677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653D2E2-351E-4AEC-8011-5D32CAFE1BDC}"/>
                  </a:ext>
                </a:extLst>
              </p14:cNvPr>
              <p14:cNvContentPartPr/>
              <p14:nvPr/>
            </p14:nvContentPartPr>
            <p14:xfrm>
              <a:off x="9135079" y="363598"/>
              <a:ext cx="74520" cy="123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653D2E2-351E-4AEC-8011-5D32CAFE1B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26439" y="354958"/>
                <a:ext cx="921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A2778DE-1A66-401B-B8CC-6B71ED367911}"/>
                  </a:ext>
                </a:extLst>
              </p14:cNvPr>
              <p14:cNvContentPartPr/>
              <p14:nvPr/>
            </p14:nvContentPartPr>
            <p14:xfrm>
              <a:off x="9272239" y="252358"/>
              <a:ext cx="8640" cy="1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A2778DE-1A66-401B-B8CC-6B71ED36791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63599" y="243358"/>
                <a:ext cx="262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9516458-90F3-4F71-AC78-60D7A16E19A6}"/>
                  </a:ext>
                </a:extLst>
              </p14:cNvPr>
              <p14:cNvContentPartPr/>
              <p14:nvPr/>
            </p14:nvContentPartPr>
            <p14:xfrm>
              <a:off x="9266119" y="317518"/>
              <a:ext cx="205920" cy="150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9516458-90F3-4F71-AC78-60D7A16E19A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257479" y="308518"/>
                <a:ext cx="223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277F42-67CF-4A27-AA8E-D596024DD072}"/>
                  </a:ext>
                </a:extLst>
              </p14:cNvPr>
              <p14:cNvContentPartPr/>
              <p14:nvPr/>
            </p14:nvContentPartPr>
            <p14:xfrm>
              <a:off x="9343159" y="758158"/>
              <a:ext cx="340920" cy="244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277F42-67CF-4A27-AA8E-D596024DD07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34159" y="749158"/>
                <a:ext cx="3585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AF22875-42F4-4E31-9AD5-38CA0CC39F6A}"/>
                  </a:ext>
                </a:extLst>
              </p14:cNvPr>
              <p14:cNvContentPartPr/>
              <p14:nvPr/>
            </p14:nvContentPartPr>
            <p14:xfrm>
              <a:off x="9776959" y="953998"/>
              <a:ext cx="18360" cy="60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AF22875-42F4-4E31-9AD5-38CA0CC39F6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767959" y="944998"/>
                <a:ext cx="36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970E402-25CC-4D4E-9DF5-300EF2E5F2DA}"/>
                  </a:ext>
                </a:extLst>
              </p14:cNvPr>
              <p14:cNvContentPartPr/>
              <p14:nvPr/>
            </p14:nvContentPartPr>
            <p14:xfrm>
              <a:off x="9949039" y="773638"/>
              <a:ext cx="201960" cy="225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970E402-25CC-4D4E-9DF5-300EF2E5F2D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940039" y="764638"/>
                <a:ext cx="2196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1310C8-6E38-4B91-8B38-94C5B63382EF}"/>
                  </a:ext>
                </a:extLst>
              </p14:cNvPr>
              <p14:cNvContentPartPr/>
              <p14:nvPr/>
            </p14:nvContentPartPr>
            <p14:xfrm>
              <a:off x="10226599" y="677158"/>
              <a:ext cx="401400" cy="326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1310C8-6E38-4B91-8B38-94C5B63382E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217599" y="668158"/>
                <a:ext cx="4190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4ACFBA-0303-4FD7-972D-71003A2A945D}"/>
                  </a:ext>
                </a:extLst>
              </p14:cNvPr>
              <p14:cNvContentPartPr/>
              <p14:nvPr/>
            </p14:nvContentPartPr>
            <p14:xfrm>
              <a:off x="9148039" y="648358"/>
              <a:ext cx="217800" cy="159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4ACFBA-0303-4FD7-972D-71003A2A945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39039" y="639358"/>
                <a:ext cx="235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88274A8-2636-4EBE-AB99-C3AE015ECF13}"/>
                  </a:ext>
                </a:extLst>
              </p14:cNvPr>
              <p14:cNvContentPartPr/>
              <p14:nvPr/>
            </p14:nvContentPartPr>
            <p14:xfrm>
              <a:off x="9172159" y="602638"/>
              <a:ext cx="190800" cy="239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88274A8-2636-4EBE-AB99-C3AE015ECF1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63159" y="593638"/>
                <a:ext cx="208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09823D4-ADF3-49F8-A711-2527B86CB58E}"/>
                  </a:ext>
                </a:extLst>
              </p14:cNvPr>
              <p14:cNvContentPartPr/>
              <p14:nvPr/>
            </p14:nvContentPartPr>
            <p14:xfrm>
              <a:off x="10858399" y="475918"/>
              <a:ext cx="365760" cy="508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09823D4-ADF3-49F8-A711-2527B86CB58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849399" y="466918"/>
                <a:ext cx="383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C723EE9-5883-429E-BC03-DEFFDB95696B}"/>
                  </a:ext>
                </a:extLst>
              </p14:cNvPr>
              <p14:cNvContentPartPr/>
              <p14:nvPr/>
            </p14:nvContentPartPr>
            <p14:xfrm>
              <a:off x="10780639" y="860038"/>
              <a:ext cx="244080" cy="38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C723EE9-5883-429E-BC03-DEFFDB95696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1999" y="851398"/>
                <a:ext cx="261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76A460A-AB7B-4EA3-824F-69E423E89031}"/>
                  </a:ext>
                </a:extLst>
              </p14:cNvPr>
              <p14:cNvContentPartPr/>
              <p14:nvPr/>
            </p14:nvContentPartPr>
            <p14:xfrm>
              <a:off x="11007799" y="841678"/>
              <a:ext cx="10260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76A460A-AB7B-4EA3-824F-69E423E8903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998799" y="832678"/>
                <a:ext cx="120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42DBD1A-DF34-4545-B64A-FF7856834D5C}"/>
                  </a:ext>
                </a:extLst>
              </p14:cNvPr>
              <p14:cNvContentPartPr/>
              <p14:nvPr/>
            </p14:nvContentPartPr>
            <p14:xfrm>
              <a:off x="11207959" y="865798"/>
              <a:ext cx="146520" cy="150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42DBD1A-DF34-4545-B64A-FF7856834D5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199319" y="857158"/>
                <a:ext cx="164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66216CB-8F88-44A2-8BB0-0C83E9E865F5}"/>
                  </a:ext>
                </a:extLst>
              </p14:cNvPr>
              <p14:cNvContentPartPr/>
              <p14:nvPr/>
            </p14:nvContentPartPr>
            <p14:xfrm>
              <a:off x="393199" y="1638358"/>
              <a:ext cx="300600" cy="265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66216CB-8F88-44A2-8BB0-0C83E9E865F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4559" y="1629718"/>
                <a:ext cx="318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4F231F8-8E84-441B-B65C-183D33C59CAD}"/>
                  </a:ext>
                </a:extLst>
              </p14:cNvPr>
              <p14:cNvContentPartPr/>
              <p14:nvPr/>
            </p14:nvContentPartPr>
            <p14:xfrm>
              <a:off x="646279" y="1687318"/>
              <a:ext cx="158400" cy="129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4F231F8-8E84-441B-B65C-183D33C59CA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7639" y="1678678"/>
                <a:ext cx="176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B2174D9-C706-4C5B-A2B6-600C197D8940}"/>
                  </a:ext>
                </a:extLst>
              </p14:cNvPr>
              <p14:cNvContentPartPr/>
              <p14:nvPr/>
            </p14:nvContentPartPr>
            <p14:xfrm>
              <a:off x="865519" y="1669318"/>
              <a:ext cx="152640" cy="167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B2174D9-C706-4C5B-A2B6-600C197D894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6519" y="1660678"/>
                <a:ext cx="170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381A967-B6B3-47B2-96B1-8997CC8EDBDE}"/>
                  </a:ext>
                </a:extLst>
              </p14:cNvPr>
              <p14:cNvContentPartPr/>
              <p14:nvPr/>
            </p14:nvContentPartPr>
            <p14:xfrm>
              <a:off x="1120039" y="1430278"/>
              <a:ext cx="138240" cy="457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381A967-B6B3-47B2-96B1-8997CC8EDBD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11399" y="1421638"/>
                <a:ext cx="155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42D8F01-BF08-4B3D-BC14-ED038AD227C1}"/>
                  </a:ext>
                </a:extLst>
              </p14:cNvPr>
              <p14:cNvContentPartPr/>
              <p14:nvPr/>
            </p14:nvContentPartPr>
            <p14:xfrm>
              <a:off x="1530079" y="1691998"/>
              <a:ext cx="225720" cy="584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42D8F01-BF08-4B3D-BC14-ED038AD227C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521439" y="1683358"/>
                <a:ext cx="2433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3326AC1-2704-42B5-AD8D-68B1E1F0AE92}"/>
                  </a:ext>
                </a:extLst>
              </p14:cNvPr>
              <p14:cNvContentPartPr/>
              <p14:nvPr/>
            </p14:nvContentPartPr>
            <p14:xfrm>
              <a:off x="1848679" y="1677238"/>
              <a:ext cx="128160" cy="108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3326AC1-2704-42B5-AD8D-68B1E1F0AE9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839679" y="1668238"/>
                <a:ext cx="1458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D6C9495-C740-4C93-91FF-6571E2BCC6C8}"/>
                  </a:ext>
                </a:extLst>
              </p14:cNvPr>
              <p14:cNvContentPartPr/>
              <p14:nvPr/>
            </p14:nvContentPartPr>
            <p14:xfrm>
              <a:off x="2097799" y="1460878"/>
              <a:ext cx="149400" cy="291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D6C9495-C740-4C93-91FF-6571E2BCC6C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089159" y="1452238"/>
                <a:ext cx="1670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56B163-FC1A-47A5-A4A9-663A04A3BE10}"/>
                  </a:ext>
                </a:extLst>
              </p14:cNvPr>
              <p14:cNvContentPartPr/>
              <p14:nvPr/>
            </p14:nvContentPartPr>
            <p14:xfrm>
              <a:off x="2228119" y="1356478"/>
              <a:ext cx="158400" cy="425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56B163-FC1A-47A5-A4A9-663A04A3BE1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219479" y="1347478"/>
                <a:ext cx="1760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1FD7014-2E57-4A29-B938-FE7B407BABCB}"/>
                  </a:ext>
                </a:extLst>
              </p14:cNvPr>
              <p14:cNvContentPartPr/>
              <p14:nvPr/>
            </p14:nvContentPartPr>
            <p14:xfrm>
              <a:off x="2324239" y="1652758"/>
              <a:ext cx="128520" cy="115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1FD7014-2E57-4A29-B938-FE7B407BAB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315599" y="1644118"/>
                <a:ext cx="146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80B84F3-F4A2-4D31-AE85-26913208F684}"/>
                  </a:ext>
                </a:extLst>
              </p14:cNvPr>
              <p14:cNvContentPartPr/>
              <p14:nvPr/>
            </p14:nvContentPartPr>
            <p14:xfrm>
              <a:off x="2535559" y="1664278"/>
              <a:ext cx="249840" cy="177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80B84F3-F4A2-4D31-AE85-26913208F68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526559" y="1655278"/>
                <a:ext cx="267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44873C7-32BD-4EFF-8B93-7882F83CC3CB}"/>
                  </a:ext>
                </a:extLst>
              </p14:cNvPr>
              <p14:cNvContentPartPr/>
              <p14:nvPr/>
            </p14:nvContentPartPr>
            <p14:xfrm>
              <a:off x="3115519" y="1699198"/>
              <a:ext cx="161640" cy="139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44873C7-32BD-4EFF-8B93-7882F83CC3C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106519" y="1690558"/>
                <a:ext cx="179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A54357E-AD2B-4D4F-8D4C-F2454998884D}"/>
                  </a:ext>
                </a:extLst>
              </p14:cNvPr>
              <p14:cNvContentPartPr/>
              <p14:nvPr/>
            </p14:nvContentPartPr>
            <p14:xfrm>
              <a:off x="3487759" y="1332718"/>
              <a:ext cx="212760" cy="494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A54357E-AD2B-4D4F-8D4C-F2454998884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478759" y="1324078"/>
                <a:ext cx="2304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B20D68-ED10-418F-97D6-CD3432C15F00}"/>
                  </a:ext>
                </a:extLst>
              </p14:cNvPr>
              <p14:cNvContentPartPr/>
              <p14:nvPr/>
            </p14:nvContentPartPr>
            <p14:xfrm>
              <a:off x="3462919" y="1627918"/>
              <a:ext cx="312120" cy="86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B20D68-ED10-418F-97D6-CD3432C15F0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453919" y="1619278"/>
                <a:ext cx="329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FF260BF-9AE9-494B-8E1C-BE5DC740A93F}"/>
                  </a:ext>
                </a:extLst>
              </p14:cNvPr>
              <p14:cNvContentPartPr/>
              <p14:nvPr/>
            </p14:nvContentPartPr>
            <p14:xfrm>
              <a:off x="4006879" y="1583278"/>
              <a:ext cx="366840" cy="173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FF260BF-9AE9-494B-8E1C-BE5DC740A93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997879" y="1574638"/>
                <a:ext cx="3844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B4BB213-075B-4D93-BB10-22023E6D4D91}"/>
                  </a:ext>
                </a:extLst>
              </p14:cNvPr>
              <p14:cNvContentPartPr/>
              <p14:nvPr/>
            </p14:nvContentPartPr>
            <p14:xfrm>
              <a:off x="4432759" y="1561318"/>
              <a:ext cx="67320" cy="123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B4BB213-075B-4D93-BB10-22023E6D4D9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424119" y="1552318"/>
                <a:ext cx="84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75C6A83-246C-4394-A83F-61ADD3D46CF6}"/>
                  </a:ext>
                </a:extLst>
              </p14:cNvPr>
              <p14:cNvContentPartPr/>
              <p14:nvPr/>
            </p14:nvContentPartPr>
            <p14:xfrm>
              <a:off x="4551919" y="1565278"/>
              <a:ext cx="201600" cy="157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75C6A83-246C-4394-A83F-61ADD3D46CF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42919" y="1556638"/>
                <a:ext cx="219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8AFA12C-D9E5-416A-86F5-342FEEB9E0D0}"/>
                  </a:ext>
                </a:extLst>
              </p14:cNvPr>
              <p14:cNvContentPartPr/>
              <p14:nvPr/>
            </p14:nvContentPartPr>
            <p14:xfrm>
              <a:off x="4711039" y="1316158"/>
              <a:ext cx="220320" cy="311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8AFA12C-D9E5-416A-86F5-342FEEB9E0D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02039" y="1307158"/>
                <a:ext cx="237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0EEAE07-19C1-4F2C-9C27-4D63A6F1CB69}"/>
                  </a:ext>
                </a:extLst>
              </p14:cNvPr>
              <p14:cNvContentPartPr/>
              <p14:nvPr/>
            </p14:nvContentPartPr>
            <p14:xfrm>
              <a:off x="4676839" y="1600558"/>
              <a:ext cx="303840" cy="543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0EEAE07-19C1-4F2C-9C27-4D63A6F1CB6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667839" y="1591558"/>
                <a:ext cx="32148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ABD8F84-F572-4F09-9810-BFB39422EA4C}"/>
                  </a:ext>
                </a:extLst>
              </p14:cNvPr>
              <p14:cNvContentPartPr/>
              <p14:nvPr/>
            </p14:nvContentPartPr>
            <p14:xfrm>
              <a:off x="5047639" y="1583998"/>
              <a:ext cx="110880" cy="127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ABD8F84-F572-4F09-9810-BFB39422EA4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38639" y="1575358"/>
                <a:ext cx="128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DAFAF55-454E-4891-97AA-B0ABEF4FE9AA}"/>
                  </a:ext>
                </a:extLst>
              </p14:cNvPr>
              <p14:cNvContentPartPr/>
              <p14:nvPr/>
            </p14:nvContentPartPr>
            <p14:xfrm>
              <a:off x="5175079" y="1585438"/>
              <a:ext cx="110160" cy="135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DAFAF55-454E-4891-97AA-B0ABEF4FE9A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166079" y="1576438"/>
                <a:ext cx="127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D714E1-310C-438E-802B-3E5B654B26D9}"/>
                  </a:ext>
                </a:extLst>
              </p14:cNvPr>
              <p14:cNvContentPartPr/>
              <p14:nvPr/>
            </p14:nvContentPartPr>
            <p14:xfrm>
              <a:off x="5351119" y="1553038"/>
              <a:ext cx="186480" cy="172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D714E1-310C-438E-802B-3E5B654B26D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342479" y="1544038"/>
                <a:ext cx="204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366250B-A57D-4F69-81AE-166EBD46C70C}"/>
                  </a:ext>
                </a:extLst>
              </p14:cNvPr>
              <p14:cNvContentPartPr/>
              <p14:nvPr/>
            </p14:nvContentPartPr>
            <p14:xfrm>
              <a:off x="5451919" y="1340278"/>
              <a:ext cx="170640" cy="369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366250B-A57D-4F69-81AE-166EBD46C70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43279" y="1331638"/>
                <a:ext cx="188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6150E8C-D919-4DCA-9897-D9E30E6EE133}"/>
                  </a:ext>
                </a:extLst>
              </p14:cNvPr>
              <p14:cNvContentPartPr/>
              <p14:nvPr/>
            </p14:nvContentPartPr>
            <p14:xfrm>
              <a:off x="5609599" y="1537918"/>
              <a:ext cx="157320" cy="199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6150E8C-D919-4DCA-9897-D9E30E6EE13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00599" y="1529278"/>
                <a:ext cx="174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2760EC7-DC2E-4E07-A98F-B3212DC9CCBB}"/>
                  </a:ext>
                </a:extLst>
              </p14:cNvPr>
              <p14:cNvContentPartPr/>
              <p14:nvPr/>
            </p14:nvContentPartPr>
            <p14:xfrm>
              <a:off x="5752519" y="1787398"/>
              <a:ext cx="112320" cy="172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2760EC7-DC2E-4E07-A98F-B3212DC9CCB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43519" y="1778758"/>
                <a:ext cx="1299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37EE0FC-C460-455A-ADD7-5006EBB11B9A}"/>
                  </a:ext>
                </a:extLst>
              </p14:cNvPr>
              <p14:cNvContentPartPr/>
              <p14:nvPr/>
            </p14:nvContentPartPr>
            <p14:xfrm>
              <a:off x="6046999" y="1572838"/>
              <a:ext cx="216720" cy="170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37EE0FC-C460-455A-ADD7-5006EBB11B9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037999" y="1563838"/>
                <a:ext cx="234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89AE708-AB89-46B0-98C2-D5E586637600}"/>
                  </a:ext>
                </a:extLst>
              </p14:cNvPr>
              <p14:cNvContentPartPr/>
              <p14:nvPr/>
            </p14:nvContentPartPr>
            <p14:xfrm>
              <a:off x="6290719" y="1604158"/>
              <a:ext cx="181800" cy="939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89AE708-AB89-46B0-98C2-D5E58663760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282079" y="1595158"/>
                <a:ext cx="199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3713D38-9243-4C81-994B-DCCDB3CFA9F2}"/>
                  </a:ext>
                </a:extLst>
              </p14:cNvPr>
              <p14:cNvContentPartPr/>
              <p14:nvPr/>
            </p14:nvContentPartPr>
            <p14:xfrm>
              <a:off x="6507079" y="1560958"/>
              <a:ext cx="186480" cy="226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3713D38-9243-4C81-994B-DCCDB3CFA9F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498439" y="1552318"/>
                <a:ext cx="2041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A50391B-0A89-411E-B5F7-9EC369E0F8D7}"/>
                  </a:ext>
                </a:extLst>
              </p14:cNvPr>
              <p14:cNvContentPartPr/>
              <p14:nvPr/>
            </p14:nvContentPartPr>
            <p14:xfrm>
              <a:off x="6641359" y="1276558"/>
              <a:ext cx="259200" cy="435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A50391B-0A89-411E-B5F7-9EC369E0F8D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632719" y="1267918"/>
                <a:ext cx="2768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EF4A2E4-80D1-4C91-92A5-58D4FB32D151}"/>
                  </a:ext>
                </a:extLst>
              </p14:cNvPr>
              <p14:cNvContentPartPr/>
              <p14:nvPr/>
            </p14:nvContentPartPr>
            <p14:xfrm>
              <a:off x="7052839" y="1317598"/>
              <a:ext cx="291240" cy="146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EF4A2E4-80D1-4C91-92A5-58D4FB32D15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044199" y="1308958"/>
                <a:ext cx="308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F485FD5-BC2C-487A-AA27-F1E5122A636F}"/>
                  </a:ext>
                </a:extLst>
              </p14:cNvPr>
              <p14:cNvContentPartPr/>
              <p14:nvPr/>
            </p14:nvContentPartPr>
            <p14:xfrm>
              <a:off x="7167679" y="1222918"/>
              <a:ext cx="180360" cy="282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F485FD5-BC2C-487A-AA27-F1E5122A636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159039" y="1213918"/>
                <a:ext cx="1980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E023C1B-7C2B-4750-BD35-D7596A68504C}"/>
                  </a:ext>
                </a:extLst>
              </p14:cNvPr>
              <p14:cNvContentPartPr/>
              <p14:nvPr/>
            </p14:nvContentPartPr>
            <p14:xfrm>
              <a:off x="7427239" y="1409038"/>
              <a:ext cx="253800" cy="262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E023C1B-7C2B-4750-BD35-D7596A68504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418599" y="1400038"/>
                <a:ext cx="2714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74B601E-4A2D-40FA-A18B-A8E7E4FB036A}"/>
                  </a:ext>
                </a:extLst>
              </p14:cNvPr>
              <p14:cNvContentPartPr/>
              <p14:nvPr/>
            </p14:nvContentPartPr>
            <p14:xfrm>
              <a:off x="7827199" y="1614598"/>
              <a:ext cx="11520" cy="26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74B601E-4A2D-40FA-A18B-A8E7E4FB036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818559" y="1605958"/>
                <a:ext cx="29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A174214-A2CE-4442-817B-EC756217B926}"/>
                  </a:ext>
                </a:extLst>
              </p14:cNvPr>
              <p14:cNvContentPartPr/>
              <p14:nvPr/>
            </p14:nvContentPartPr>
            <p14:xfrm>
              <a:off x="7949239" y="1357198"/>
              <a:ext cx="197640" cy="328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A174214-A2CE-4442-817B-EC756217B92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940599" y="1348198"/>
                <a:ext cx="2152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6653A9B-5865-4056-BA2A-48E2C3E0C3F1}"/>
                  </a:ext>
                </a:extLst>
              </p14:cNvPr>
              <p14:cNvContentPartPr/>
              <p14:nvPr/>
            </p14:nvContentPartPr>
            <p14:xfrm>
              <a:off x="8203399" y="1437478"/>
              <a:ext cx="184680" cy="222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6653A9B-5865-4056-BA2A-48E2C3E0C3F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194399" y="1428478"/>
                <a:ext cx="202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4707369-1475-400F-B8AD-2A1B3F6FCA9E}"/>
                  </a:ext>
                </a:extLst>
              </p14:cNvPr>
              <p14:cNvContentPartPr/>
              <p14:nvPr/>
            </p14:nvContentPartPr>
            <p14:xfrm>
              <a:off x="8921959" y="1116718"/>
              <a:ext cx="478080" cy="572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4707369-1475-400F-B8AD-2A1B3F6FCA9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912959" y="1108078"/>
                <a:ext cx="49572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639C9E-8A83-4EA4-B97F-3445EC5E436C}"/>
                  </a:ext>
                </a:extLst>
              </p14:cNvPr>
              <p14:cNvContentPartPr/>
              <p14:nvPr/>
            </p14:nvContentPartPr>
            <p14:xfrm>
              <a:off x="8910079" y="1476718"/>
              <a:ext cx="294120" cy="705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639C9E-8A83-4EA4-B97F-3445EC5E436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901439" y="1468078"/>
                <a:ext cx="311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10E07A6-D0EB-4727-BDF2-BBA5BADE0FFA}"/>
                  </a:ext>
                </a:extLst>
              </p14:cNvPr>
              <p14:cNvContentPartPr/>
              <p14:nvPr/>
            </p14:nvContentPartPr>
            <p14:xfrm>
              <a:off x="9175759" y="1504798"/>
              <a:ext cx="96120" cy="135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10E07A6-D0EB-4727-BDF2-BBA5BADE0FF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167119" y="1496158"/>
                <a:ext cx="113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91CEFE9-D926-410F-A33E-1176CBAD5FCF}"/>
                  </a:ext>
                </a:extLst>
              </p14:cNvPr>
              <p14:cNvContentPartPr/>
              <p14:nvPr/>
            </p14:nvContentPartPr>
            <p14:xfrm>
              <a:off x="9416239" y="1465198"/>
              <a:ext cx="235440" cy="196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91CEFE9-D926-410F-A33E-1176CBAD5FC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407239" y="1456558"/>
                <a:ext cx="253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39EB5DB-4836-4FC0-9727-DCD23F547D83}"/>
                  </a:ext>
                </a:extLst>
              </p14:cNvPr>
              <p14:cNvContentPartPr/>
              <p14:nvPr/>
            </p14:nvContentPartPr>
            <p14:xfrm>
              <a:off x="9847159" y="1427038"/>
              <a:ext cx="266040" cy="199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39EB5DB-4836-4FC0-9727-DCD23F547D8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38159" y="1418398"/>
                <a:ext cx="2836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49D5626-CC59-426A-82A0-64D8C4665D19}"/>
                  </a:ext>
                </a:extLst>
              </p14:cNvPr>
              <p14:cNvContentPartPr/>
              <p14:nvPr/>
            </p14:nvContentPartPr>
            <p14:xfrm>
              <a:off x="10105999" y="1442878"/>
              <a:ext cx="183240" cy="151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49D5626-CC59-426A-82A0-64D8C4665D1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097359" y="1434238"/>
                <a:ext cx="200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FD4DEF1-64BE-4BA8-A03E-D8C51AE11BEB}"/>
                  </a:ext>
                </a:extLst>
              </p14:cNvPr>
              <p14:cNvContentPartPr/>
              <p14:nvPr/>
            </p14:nvContentPartPr>
            <p14:xfrm>
              <a:off x="10414879" y="1463398"/>
              <a:ext cx="142920" cy="1332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FD4DEF1-64BE-4BA8-A03E-D8C51AE11BE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405879" y="1454758"/>
                <a:ext cx="160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ACA7677-12C5-43D8-AD39-43CC3F14D4DC}"/>
                  </a:ext>
                </a:extLst>
              </p14:cNvPr>
              <p14:cNvContentPartPr/>
              <p14:nvPr/>
            </p14:nvContentPartPr>
            <p14:xfrm>
              <a:off x="10642039" y="1240918"/>
              <a:ext cx="288720" cy="436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ACA7677-12C5-43D8-AD39-43CC3F14D4D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633399" y="1231918"/>
                <a:ext cx="3063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0584624-9F1B-44F3-B6E7-BBB4CD7BE497}"/>
                  </a:ext>
                </a:extLst>
              </p14:cNvPr>
              <p14:cNvContentPartPr/>
              <p14:nvPr/>
            </p14:nvContentPartPr>
            <p14:xfrm>
              <a:off x="314719" y="2287078"/>
              <a:ext cx="261360" cy="708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0584624-9F1B-44F3-B6E7-BBB4CD7BE4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06079" y="2278078"/>
                <a:ext cx="27900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75FF5E3-2BE8-49FE-B170-AD717F8D5E2B}"/>
                  </a:ext>
                </a:extLst>
              </p14:cNvPr>
              <p14:cNvContentPartPr/>
              <p14:nvPr/>
            </p14:nvContentPartPr>
            <p14:xfrm>
              <a:off x="687679" y="2308678"/>
              <a:ext cx="95040" cy="1281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75FF5E3-2BE8-49FE-B170-AD717F8D5E2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78679" y="2300038"/>
                <a:ext cx="112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8B2248A-7CB3-4FBB-8CC6-111121984F46}"/>
                  </a:ext>
                </a:extLst>
              </p14:cNvPr>
              <p14:cNvContentPartPr/>
              <p14:nvPr/>
            </p14:nvContentPartPr>
            <p14:xfrm>
              <a:off x="850399" y="2168998"/>
              <a:ext cx="118800" cy="284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8B2248A-7CB3-4FBB-8CC6-111121984F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41759" y="2159998"/>
                <a:ext cx="136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79AF36E-4C64-4E7B-A78B-7B7D386ED884}"/>
                  </a:ext>
                </a:extLst>
              </p14:cNvPr>
              <p14:cNvContentPartPr/>
              <p14:nvPr/>
            </p14:nvContentPartPr>
            <p14:xfrm>
              <a:off x="987559" y="2021398"/>
              <a:ext cx="173160" cy="415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79AF36E-4C64-4E7B-A78B-7B7D386ED88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78919" y="2012758"/>
                <a:ext cx="1908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015E9D-7C6D-4CDA-B450-232C8F92765C}"/>
                  </a:ext>
                </a:extLst>
              </p14:cNvPr>
              <p14:cNvContentPartPr/>
              <p14:nvPr/>
            </p14:nvContentPartPr>
            <p14:xfrm>
              <a:off x="1079719" y="2288878"/>
              <a:ext cx="116640" cy="169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015E9D-7C6D-4CDA-B450-232C8F92765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71079" y="2279878"/>
                <a:ext cx="1342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848FB64-EEB5-4F46-B52B-766EAA2E4E8B}"/>
                  </a:ext>
                </a:extLst>
              </p14:cNvPr>
              <p14:cNvContentPartPr/>
              <p14:nvPr/>
            </p14:nvContentPartPr>
            <p14:xfrm>
              <a:off x="1271959" y="2361598"/>
              <a:ext cx="84600" cy="58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848FB64-EEB5-4F46-B52B-766EAA2E4E8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263319" y="2352958"/>
                <a:ext cx="102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C3EECC9-D24A-47AF-A2CB-0BCF55AEAE57}"/>
                  </a:ext>
                </a:extLst>
              </p14:cNvPr>
              <p14:cNvContentPartPr/>
              <p14:nvPr/>
            </p14:nvContentPartPr>
            <p14:xfrm>
              <a:off x="1701799" y="2351878"/>
              <a:ext cx="78120" cy="156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C3EECC9-D24A-47AF-A2CB-0BCF55AEAE5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93159" y="2342878"/>
                <a:ext cx="95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E725499-A20C-483F-9086-D138AE802FB2}"/>
                  </a:ext>
                </a:extLst>
              </p14:cNvPr>
              <p14:cNvContentPartPr/>
              <p14:nvPr/>
            </p14:nvContentPartPr>
            <p14:xfrm>
              <a:off x="2005639" y="1936798"/>
              <a:ext cx="157680" cy="536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E725499-A20C-483F-9086-D138AE802FB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996639" y="1928158"/>
                <a:ext cx="1753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F3EE2BC-6BCB-457D-A88E-953DED10905A}"/>
                  </a:ext>
                </a:extLst>
              </p14:cNvPr>
              <p14:cNvContentPartPr/>
              <p14:nvPr/>
            </p14:nvContentPartPr>
            <p14:xfrm>
              <a:off x="1961359" y="2318758"/>
              <a:ext cx="243360" cy="102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F3EE2BC-6BCB-457D-A88E-953DED10905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952719" y="2309758"/>
                <a:ext cx="261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74FC74C-47C9-40AF-96C9-B477B20F0477}"/>
                  </a:ext>
                </a:extLst>
              </p14:cNvPr>
              <p14:cNvContentPartPr/>
              <p14:nvPr/>
            </p14:nvContentPartPr>
            <p14:xfrm>
              <a:off x="2476159" y="2405518"/>
              <a:ext cx="193680" cy="3751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74FC74C-47C9-40AF-96C9-B477B20F047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67519" y="2396518"/>
                <a:ext cx="2113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7C3960C-FC5E-460F-BD3E-EB808F05E6E9}"/>
                  </a:ext>
                </a:extLst>
              </p14:cNvPr>
              <p14:cNvContentPartPr/>
              <p14:nvPr/>
            </p14:nvContentPartPr>
            <p14:xfrm>
              <a:off x="2581999" y="2280958"/>
              <a:ext cx="321120" cy="246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7C3960C-FC5E-460F-BD3E-EB808F05E6E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73359" y="2271958"/>
                <a:ext cx="338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B7A9EC7-BDDC-47CD-AEB2-C9618A3D0802}"/>
                  </a:ext>
                </a:extLst>
              </p14:cNvPr>
              <p14:cNvContentPartPr/>
              <p14:nvPr/>
            </p14:nvContentPartPr>
            <p14:xfrm>
              <a:off x="2977999" y="2281678"/>
              <a:ext cx="132480" cy="206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B7A9EC7-BDDC-47CD-AEB2-C9618A3D080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969359" y="2273038"/>
                <a:ext cx="150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FEB75FC-0689-47EF-8206-89B2B32DE6CF}"/>
                  </a:ext>
                </a:extLst>
              </p14:cNvPr>
              <p14:cNvContentPartPr/>
              <p14:nvPr/>
            </p14:nvContentPartPr>
            <p14:xfrm>
              <a:off x="3161239" y="2278798"/>
              <a:ext cx="168840" cy="171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FEB75FC-0689-47EF-8206-89B2B32DE6C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52599" y="2269798"/>
                <a:ext cx="186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1ED3409-7819-485A-A287-DE027F1709C5}"/>
                  </a:ext>
                </a:extLst>
              </p14:cNvPr>
              <p14:cNvContentPartPr/>
              <p14:nvPr/>
            </p14:nvContentPartPr>
            <p14:xfrm>
              <a:off x="3389839" y="2250358"/>
              <a:ext cx="307440" cy="165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1ED3409-7819-485A-A287-DE027F1709C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381199" y="2241718"/>
                <a:ext cx="3250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778F693-A27D-4774-A894-251ECB96AC7B}"/>
                  </a:ext>
                </a:extLst>
              </p14:cNvPr>
              <p14:cNvContentPartPr/>
              <p14:nvPr/>
            </p14:nvContentPartPr>
            <p14:xfrm>
              <a:off x="3791239" y="2292478"/>
              <a:ext cx="66960" cy="141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778F693-A27D-4774-A894-251ECB96AC7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782239" y="2283838"/>
                <a:ext cx="84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1FF5B4F-3628-419F-B00D-0080BA0B4A7F}"/>
                  </a:ext>
                </a:extLst>
              </p14:cNvPr>
              <p14:cNvContentPartPr/>
              <p14:nvPr/>
            </p14:nvContentPartPr>
            <p14:xfrm>
              <a:off x="3914359" y="2139478"/>
              <a:ext cx="205200" cy="291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1FF5B4F-3628-419F-B00D-0080BA0B4A7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905719" y="2130838"/>
                <a:ext cx="2228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6E70737-D9BC-4E16-848A-7F3DB293D067}"/>
                  </a:ext>
                </a:extLst>
              </p14:cNvPr>
              <p14:cNvContentPartPr/>
              <p14:nvPr/>
            </p14:nvContentPartPr>
            <p14:xfrm>
              <a:off x="4117759" y="2243878"/>
              <a:ext cx="351720" cy="171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6E70737-D9BC-4E16-848A-7F3DB293D06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109119" y="2234878"/>
                <a:ext cx="369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C268AE0-1B00-48B3-8DFD-C48FE200EFC0}"/>
                  </a:ext>
                </a:extLst>
              </p14:cNvPr>
              <p14:cNvContentPartPr/>
              <p14:nvPr/>
            </p14:nvContentPartPr>
            <p14:xfrm>
              <a:off x="4672519" y="2409838"/>
              <a:ext cx="16200" cy="30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C268AE0-1B00-48B3-8DFD-C48FE200EFC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663879" y="2401198"/>
                <a:ext cx="33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2802F97-BF97-409E-BF9A-85659A2F2914}"/>
                  </a:ext>
                </a:extLst>
              </p14:cNvPr>
              <p14:cNvContentPartPr/>
              <p14:nvPr/>
            </p14:nvContentPartPr>
            <p14:xfrm>
              <a:off x="5033599" y="2093038"/>
              <a:ext cx="245880" cy="320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2802F97-BF97-409E-BF9A-85659A2F291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024959" y="2084038"/>
                <a:ext cx="2635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ECF08A4-0EAF-432F-9042-6D81EA71CFE4}"/>
                  </a:ext>
                </a:extLst>
              </p14:cNvPr>
              <p14:cNvContentPartPr/>
              <p14:nvPr/>
            </p14:nvContentPartPr>
            <p14:xfrm>
              <a:off x="5330599" y="2222278"/>
              <a:ext cx="163800" cy="172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ECF08A4-0EAF-432F-9042-6D81EA71CFE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21599" y="2213638"/>
                <a:ext cx="181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3D9F1DA-17C5-40A1-BDE5-1432629EC798}"/>
                  </a:ext>
                </a:extLst>
              </p14:cNvPr>
              <p14:cNvContentPartPr/>
              <p14:nvPr/>
            </p14:nvContentPartPr>
            <p14:xfrm>
              <a:off x="5615359" y="1987558"/>
              <a:ext cx="244800" cy="438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3D9F1DA-17C5-40A1-BDE5-1432629EC79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606359" y="1978918"/>
                <a:ext cx="2624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00B499F-6538-4987-8A5B-2BD74C2D23A5}"/>
                  </a:ext>
                </a:extLst>
              </p14:cNvPr>
              <p14:cNvContentPartPr/>
              <p14:nvPr/>
            </p14:nvContentPartPr>
            <p14:xfrm>
              <a:off x="5561719" y="2179798"/>
              <a:ext cx="267480" cy="91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00B499F-6538-4987-8A5B-2BD74C2D23A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553079" y="2170798"/>
                <a:ext cx="285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640D067-C78D-4295-8BE7-2812A1FD6E35}"/>
                  </a:ext>
                </a:extLst>
              </p14:cNvPr>
              <p14:cNvContentPartPr/>
              <p14:nvPr/>
            </p14:nvContentPartPr>
            <p14:xfrm>
              <a:off x="6163999" y="2120038"/>
              <a:ext cx="150480" cy="248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640D067-C78D-4295-8BE7-2812A1FD6E3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155359" y="2111398"/>
                <a:ext cx="1681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39DF335-19AC-4AA4-B6D6-6B1BD83D48FC}"/>
                  </a:ext>
                </a:extLst>
              </p14:cNvPr>
              <p14:cNvContentPartPr/>
              <p14:nvPr/>
            </p14:nvContentPartPr>
            <p14:xfrm>
              <a:off x="6077959" y="2049118"/>
              <a:ext cx="287280" cy="3067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39DF335-19AC-4AA4-B6D6-6B1BD83D48F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068959" y="2040478"/>
                <a:ext cx="3049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7721042-B54D-437F-870C-E0B26AE9958F}"/>
                  </a:ext>
                </a:extLst>
              </p14:cNvPr>
              <p14:cNvContentPartPr/>
              <p14:nvPr/>
            </p14:nvContentPartPr>
            <p14:xfrm>
              <a:off x="6456679" y="2364118"/>
              <a:ext cx="24120" cy="134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7721042-B54D-437F-870C-E0B26AE9958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447679" y="2355118"/>
                <a:ext cx="417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AC1E918-FFFD-436B-9E0E-534A55A907A3}"/>
                  </a:ext>
                </a:extLst>
              </p14:cNvPr>
              <p14:cNvContentPartPr/>
              <p14:nvPr/>
            </p14:nvContentPartPr>
            <p14:xfrm>
              <a:off x="6605719" y="2397958"/>
              <a:ext cx="100800" cy="187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AC1E918-FFFD-436B-9E0E-534A55A907A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596719" y="2388958"/>
                <a:ext cx="1184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03B456B-F475-4DE4-8850-C9AD6766AC50}"/>
                  </a:ext>
                </a:extLst>
              </p14:cNvPr>
              <p14:cNvContentPartPr/>
              <p14:nvPr/>
            </p14:nvContentPartPr>
            <p14:xfrm>
              <a:off x="6916399" y="1970638"/>
              <a:ext cx="201600" cy="311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03B456B-F475-4DE4-8850-C9AD6766AC5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907759" y="1961638"/>
                <a:ext cx="2192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27ADD41-8446-436F-9E54-F7375E10E6B9}"/>
                  </a:ext>
                </a:extLst>
              </p14:cNvPr>
              <p14:cNvContentPartPr/>
              <p14:nvPr/>
            </p14:nvContentPartPr>
            <p14:xfrm>
              <a:off x="6841159" y="1972438"/>
              <a:ext cx="265680" cy="317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27ADD41-8446-436F-9E54-F7375E10E6B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832159" y="1963438"/>
                <a:ext cx="2833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8A2C502-CEB0-496A-9A28-30DDD90572F1}"/>
                  </a:ext>
                </a:extLst>
              </p14:cNvPr>
              <p14:cNvContentPartPr/>
              <p14:nvPr/>
            </p14:nvContentPartPr>
            <p14:xfrm>
              <a:off x="7185319" y="2247118"/>
              <a:ext cx="188640" cy="185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8A2C502-CEB0-496A-9A28-30DDD90572F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176319" y="2238478"/>
                <a:ext cx="2062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9ECE3DB-0013-4A3A-A36B-D144D6424E71}"/>
                  </a:ext>
                </a:extLst>
              </p14:cNvPr>
              <p14:cNvContentPartPr/>
              <p14:nvPr/>
            </p14:nvContentPartPr>
            <p14:xfrm>
              <a:off x="7598239" y="2036158"/>
              <a:ext cx="117720" cy="161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9ECE3DB-0013-4A3A-A36B-D144D6424E7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589239" y="2027518"/>
                <a:ext cx="135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74C9240-E5E3-42EB-820F-EE1094391065}"/>
                  </a:ext>
                </a:extLst>
              </p14:cNvPr>
              <p14:cNvContentPartPr/>
              <p14:nvPr/>
            </p14:nvContentPartPr>
            <p14:xfrm>
              <a:off x="7561519" y="2365918"/>
              <a:ext cx="49320" cy="84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74C9240-E5E3-42EB-820F-EE109439106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52879" y="2356918"/>
                <a:ext cx="66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DF436E8-D523-43DA-971F-E52F4A47E3AD}"/>
                  </a:ext>
                </a:extLst>
              </p14:cNvPr>
              <p14:cNvContentPartPr/>
              <p14:nvPr/>
            </p14:nvContentPartPr>
            <p14:xfrm>
              <a:off x="7705519" y="1823038"/>
              <a:ext cx="55080" cy="95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DF436E8-D523-43DA-971F-E52F4A47E3A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696519" y="1814038"/>
                <a:ext cx="72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4105907-1A85-4EB4-8B6C-B3FEE38B78AF}"/>
                  </a:ext>
                </a:extLst>
              </p14:cNvPr>
              <p14:cNvContentPartPr/>
              <p14:nvPr/>
            </p14:nvContentPartPr>
            <p14:xfrm>
              <a:off x="7964359" y="1992238"/>
              <a:ext cx="225720" cy="311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4105907-1A85-4EB4-8B6C-B3FEE38B78A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955359" y="1983238"/>
                <a:ext cx="2433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56C2F51-6D9B-4D72-B0E5-EF8CFAD571A7}"/>
                  </a:ext>
                </a:extLst>
              </p14:cNvPr>
              <p14:cNvContentPartPr/>
              <p14:nvPr/>
            </p14:nvContentPartPr>
            <p14:xfrm>
              <a:off x="7933759" y="1983238"/>
              <a:ext cx="212760" cy="263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56C2F51-6D9B-4D72-B0E5-EF8CFAD571A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924759" y="1974598"/>
                <a:ext cx="2304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340A5FC-B2DC-45AA-803F-A40D7FC608C1}"/>
                  </a:ext>
                </a:extLst>
              </p14:cNvPr>
              <p14:cNvContentPartPr/>
              <p14:nvPr/>
            </p14:nvContentPartPr>
            <p14:xfrm>
              <a:off x="8215639" y="2242078"/>
              <a:ext cx="168840" cy="238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340A5FC-B2DC-45AA-803F-A40D7FC608C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206639" y="2233438"/>
                <a:ext cx="186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2F70BC2-D74C-46DD-BB10-4C3842A3D394}"/>
                  </a:ext>
                </a:extLst>
              </p14:cNvPr>
              <p14:cNvContentPartPr/>
              <p14:nvPr/>
            </p14:nvContentPartPr>
            <p14:xfrm>
              <a:off x="8658799" y="2126878"/>
              <a:ext cx="222480" cy="163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2F70BC2-D74C-46DD-BB10-4C3842A3D39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50159" y="2117878"/>
                <a:ext cx="2401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76C2018-AA0E-4283-811C-EED26A8A0560}"/>
                  </a:ext>
                </a:extLst>
              </p14:cNvPr>
              <p14:cNvContentPartPr/>
              <p14:nvPr/>
            </p14:nvContentPartPr>
            <p14:xfrm>
              <a:off x="8811079" y="1876318"/>
              <a:ext cx="267120" cy="344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76C2018-AA0E-4283-811C-EED26A8A056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802439" y="1867678"/>
                <a:ext cx="28476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817299A-4806-4559-9135-771B50E6848F}"/>
                  </a:ext>
                </a:extLst>
              </p14:cNvPr>
              <p14:cNvContentPartPr/>
              <p14:nvPr/>
            </p14:nvContentPartPr>
            <p14:xfrm>
              <a:off x="8946799" y="2109598"/>
              <a:ext cx="149040" cy="133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817299A-4806-4559-9135-771B50E6848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937799" y="2100598"/>
                <a:ext cx="166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D52E77F-A3B7-43AF-8710-C21EB42D05F9}"/>
                  </a:ext>
                </a:extLst>
              </p14:cNvPr>
              <p14:cNvContentPartPr/>
              <p14:nvPr/>
            </p14:nvContentPartPr>
            <p14:xfrm>
              <a:off x="9096919" y="2125078"/>
              <a:ext cx="175680" cy="146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D52E77F-A3B7-43AF-8710-C21EB42D05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087919" y="2116438"/>
                <a:ext cx="193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2D4B101-C506-4C73-8953-6B91D13ABB14}"/>
                  </a:ext>
                </a:extLst>
              </p14:cNvPr>
              <p14:cNvContentPartPr/>
              <p14:nvPr/>
            </p14:nvContentPartPr>
            <p14:xfrm>
              <a:off x="9319759" y="2118598"/>
              <a:ext cx="117000" cy="155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2D4B101-C506-4C73-8953-6B91D13ABB1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10759" y="2109598"/>
                <a:ext cx="134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FA37C34-F870-4DBD-BC7C-EEF4F4074E5A}"/>
                  </a:ext>
                </a:extLst>
              </p14:cNvPr>
              <p14:cNvContentPartPr/>
              <p14:nvPr/>
            </p14:nvContentPartPr>
            <p14:xfrm>
              <a:off x="9489679" y="1800358"/>
              <a:ext cx="273240" cy="493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FA37C34-F870-4DBD-BC7C-EEF4F4074E5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481039" y="1791358"/>
                <a:ext cx="2908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C484B5B-A9B3-4CE2-907E-A58129283A90}"/>
                  </a:ext>
                </a:extLst>
              </p14:cNvPr>
              <p14:cNvContentPartPr/>
              <p14:nvPr/>
            </p14:nvContentPartPr>
            <p14:xfrm>
              <a:off x="9436759" y="2022838"/>
              <a:ext cx="325800" cy="687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C484B5B-A9B3-4CE2-907E-A58129283A90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428119" y="2013838"/>
                <a:ext cx="343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DED5B29-68D4-4505-9B57-8EB68BA33838}"/>
                  </a:ext>
                </a:extLst>
              </p14:cNvPr>
              <p14:cNvContentPartPr/>
              <p14:nvPr/>
            </p14:nvContentPartPr>
            <p14:xfrm>
              <a:off x="9691639" y="2089078"/>
              <a:ext cx="200520" cy="200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DED5B29-68D4-4505-9B57-8EB68BA3383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682639" y="2080438"/>
                <a:ext cx="218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AB10611-911C-4E40-A453-298D1161225F}"/>
                  </a:ext>
                </a:extLst>
              </p14:cNvPr>
              <p14:cNvContentPartPr/>
              <p14:nvPr/>
            </p14:nvContentPartPr>
            <p14:xfrm>
              <a:off x="10274839" y="1909438"/>
              <a:ext cx="252000" cy="382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AB10611-911C-4E40-A453-298D1161225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266199" y="1900438"/>
                <a:ext cx="2696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19B5412-981F-44BD-B549-A38901C82661}"/>
                  </a:ext>
                </a:extLst>
              </p14:cNvPr>
              <p14:cNvContentPartPr/>
              <p14:nvPr/>
            </p14:nvContentPartPr>
            <p14:xfrm>
              <a:off x="10218319" y="2096278"/>
              <a:ext cx="336960" cy="864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19B5412-981F-44BD-B549-A38901C8266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209319" y="2087278"/>
                <a:ext cx="354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F81641F-7504-48FE-ACF5-23B5425EDF97}"/>
                  </a:ext>
                </a:extLst>
              </p14:cNvPr>
              <p14:cNvContentPartPr/>
              <p14:nvPr/>
            </p14:nvContentPartPr>
            <p14:xfrm>
              <a:off x="10602079" y="1833478"/>
              <a:ext cx="239040" cy="370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F81641F-7504-48FE-ACF5-23B5425EDF9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593439" y="1824478"/>
                <a:ext cx="256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C7A96DA-64E7-4BDB-A68C-43B9687F5FEC}"/>
                  </a:ext>
                </a:extLst>
              </p14:cNvPr>
              <p14:cNvContentPartPr/>
              <p14:nvPr/>
            </p14:nvContentPartPr>
            <p14:xfrm>
              <a:off x="10903039" y="2050558"/>
              <a:ext cx="164880" cy="172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C7A96DA-64E7-4BDB-A68C-43B9687F5FE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894399" y="2041918"/>
                <a:ext cx="1825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30F5FF5-4900-4395-8938-BB14624785F0}"/>
                  </a:ext>
                </a:extLst>
              </p14:cNvPr>
              <p14:cNvContentPartPr/>
              <p14:nvPr/>
            </p14:nvContentPartPr>
            <p14:xfrm>
              <a:off x="464119" y="2888638"/>
              <a:ext cx="256680" cy="229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30F5FF5-4900-4395-8938-BB14624785F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55119" y="2879638"/>
                <a:ext cx="274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3C7CB47-2CD8-4A90-8766-4F93A7919E3A}"/>
                  </a:ext>
                </a:extLst>
              </p14:cNvPr>
              <p14:cNvContentPartPr/>
              <p14:nvPr/>
            </p14:nvContentPartPr>
            <p14:xfrm>
              <a:off x="761839" y="2969278"/>
              <a:ext cx="131760" cy="104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3C7CB47-2CD8-4A90-8766-4F93A7919E3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52839" y="2960278"/>
                <a:ext cx="149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6A253B3-E90C-4D00-9184-D5B17142A81B}"/>
                  </a:ext>
                </a:extLst>
              </p14:cNvPr>
              <p14:cNvContentPartPr/>
              <p14:nvPr/>
            </p14:nvContentPartPr>
            <p14:xfrm>
              <a:off x="902239" y="2960998"/>
              <a:ext cx="210240" cy="131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6A253B3-E90C-4D00-9184-D5B17142A81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93239" y="2952358"/>
                <a:ext cx="2278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9B38956-2DB5-4E58-9454-48A72442AB6F}"/>
                  </a:ext>
                </a:extLst>
              </p14:cNvPr>
              <p14:cNvContentPartPr/>
              <p14:nvPr/>
            </p14:nvContentPartPr>
            <p14:xfrm>
              <a:off x="1199959" y="2679838"/>
              <a:ext cx="205200" cy="3934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9B38956-2DB5-4E58-9454-48A72442AB6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191319" y="2670838"/>
                <a:ext cx="2228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1EC2B88-DEED-4E9A-9B89-34B476ACE910}"/>
                  </a:ext>
                </a:extLst>
              </p14:cNvPr>
              <p14:cNvContentPartPr/>
              <p14:nvPr/>
            </p14:nvContentPartPr>
            <p14:xfrm>
              <a:off x="1472479" y="2892238"/>
              <a:ext cx="342360" cy="194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1EC2B88-DEED-4E9A-9B89-34B476ACE91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463479" y="2883238"/>
                <a:ext cx="3600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88525DF-BA83-46CF-9CBB-432F2001A150}"/>
                  </a:ext>
                </a:extLst>
              </p14:cNvPr>
              <p14:cNvContentPartPr/>
              <p14:nvPr/>
            </p14:nvContentPartPr>
            <p14:xfrm>
              <a:off x="2046319" y="2921398"/>
              <a:ext cx="136800" cy="1389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88525DF-BA83-46CF-9CBB-432F2001A15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037319" y="2912398"/>
                <a:ext cx="154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EFA08E1-8160-41DB-A24D-F767680C9901}"/>
                  </a:ext>
                </a:extLst>
              </p14:cNvPr>
              <p14:cNvContentPartPr/>
              <p14:nvPr/>
            </p14:nvContentPartPr>
            <p14:xfrm>
              <a:off x="2355559" y="2526838"/>
              <a:ext cx="205200" cy="495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EFA08E1-8160-41DB-A24D-F767680C990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346919" y="2517838"/>
                <a:ext cx="2228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30F1845-B219-4114-AD26-AD9B51659BDE}"/>
                  </a:ext>
                </a:extLst>
              </p14:cNvPr>
              <p14:cNvContentPartPr/>
              <p14:nvPr/>
            </p14:nvContentPartPr>
            <p14:xfrm>
              <a:off x="2345479" y="2897638"/>
              <a:ext cx="179640" cy="349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30F1845-B219-4114-AD26-AD9B51659BD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336479" y="2888998"/>
                <a:ext cx="1972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198DD1C-ABB2-4E89-B948-F3073A74A59E}"/>
                  </a:ext>
                </a:extLst>
              </p14:cNvPr>
              <p14:cNvContentPartPr/>
              <p14:nvPr/>
            </p14:nvContentPartPr>
            <p14:xfrm>
              <a:off x="2819599" y="2815558"/>
              <a:ext cx="322200" cy="657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198DD1C-ABB2-4E89-B948-F3073A74A59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810959" y="2806558"/>
                <a:ext cx="3398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101CF9B-178D-4763-B262-8A9298E3183C}"/>
                  </a:ext>
                </a:extLst>
              </p14:cNvPr>
              <p14:cNvContentPartPr/>
              <p14:nvPr/>
            </p14:nvContentPartPr>
            <p14:xfrm>
              <a:off x="3207679" y="2787478"/>
              <a:ext cx="142560" cy="1785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101CF9B-178D-4763-B262-8A9298E3183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198679" y="2778478"/>
                <a:ext cx="160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B012D75-2EE0-45CE-9F7D-FBE5519DD93D}"/>
                  </a:ext>
                </a:extLst>
              </p14:cNvPr>
              <p14:cNvContentPartPr/>
              <p14:nvPr/>
            </p14:nvContentPartPr>
            <p14:xfrm>
              <a:off x="3448879" y="2705758"/>
              <a:ext cx="124560" cy="247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B012D75-2EE0-45CE-9F7D-FBE5519DD93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440239" y="2697118"/>
                <a:ext cx="1422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624458B-B15A-4EC2-B921-D65AF8427D1C}"/>
                  </a:ext>
                </a:extLst>
              </p14:cNvPr>
              <p14:cNvContentPartPr/>
              <p14:nvPr/>
            </p14:nvContentPartPr>
            <p14:xfrm>
              <a:off x="3587119" y="2585158"/>
              <a:ext cx="189720" cy="399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624458B-B15A-4EC2-B921-D65AF8427D1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578479" y="2576518"/>
                <a:ext cx="2073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3B79EF1-084A-4429-9FD3-921FBCF6F055}"/>
                  </a:ext>
                </a:extLst>
              </p14:cNvPr>
              <p14:cNvContentPartPr/>
              <p14:nvPr/>
            </p14:nvContentPartPr>
            <p14:xfrm>
              <a:off x="3694039" y="2829598"/>
              <a:ext cx="136440" cy="109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3B79EF1-084A-4429-9FD3-921FBCF6F05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685399" y="2820598"/>
                <a:ext cx="154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0FFFB64-CA77-4404-8645-1FE2E96F2C8F}"/>
                  </a:ext>
                </a:extLst>
              </p14:cNvPr>
              <p14:cNvContentPartPr/>
              <p14:nvPr/>
            </p14:nvContentPartPr>
            <p14:xfrm>
              <a:off x="3870439" y="2737078"/>
              <a:ext cx="367560" cy="248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0FFFB64-CA77-4404-8645-1FE2E96F2C8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861439" y="2728078"/>
                <a:ext cx="3852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AD39CB3-A434-43A2-AF6A-DA0A222A1D9E}"/>
                  </a:ext>
                </a:extLst>
              </p14:cNvPr>
              <p14:cNvContentPartPr/>
              <p14:nvPr/>
            </p14:nvContentPartPr>
            <p14:xfrm>
              <a:off x="4540039" y="2857318"/>
              <a:ext cx="187560" cy="1393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AD39CB3-A434-43A2-AF6A-DA0A222A1D9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531039" y="2848678"/>
                <a:ext cx="205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2E6664D-9D25-499A-B35F-88E2EC43A1BB}"/>
                  </a:ext>
                </a:extLst>
              </p14:cNvPr>
              <p14:cNvContentPartPr/>
              <p14:nvPr/>
            </p14:nvContentPartPr>
            <p14:xfrm>
              <a:off x="4856479" y="2483638"/>
              <a:ext cx="295200" cy="4719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2E6664D-9D25-499A-B35F-88E2EC43A1B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847479" y="2474638"/>
                <a:ext cx="3128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E8CF0B7-3BE9-4C53-A226-B7F5558AEF8F}"/>
                  </a:ext>
                </a:extLst>
              </p14:cNvPr>
              <p14:cNvContentPartPr/>
              <p14:nvPr/>
            </p14:nvContentPartPr>
            <p14:xfrm>
              <a:off x="4797079" y="2805838"/>
              <a:ext cx="221040" cy="60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E8CF0B7-3BE9-4C53-A226-B7F5558AEF8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788079" y="2797198"/>
                <a:ext cx="2386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4F1E923-00C1-40A0-B897-A611AAD73F7B}"/>
                  </a:ext>
                </a:extLst>
              </p14:cNvPr>
              <p14:cNvContentPartPr/>
              <p14:nvPr/>
            </p14:nvContentPartPr>
            <p14:xfrm>
              <a:off x="5277319" y="2748238"/>
              <a:ext cx="167400" cy="190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4F1E923-00C1-40A0-B897-A611AAD73F7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268679" y="2739238"/>
                <a:ext cx="185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15D902B-311E-4D24-BDD9-DE9C7AB32FF5}"/>
                  </a:ext>
                </a:extLst>
              </p14:cNvPr>
              <p14:cNvContentPartPr/>
              <p14:nvPr/>
            </p14:nvContentPartPr>
            <p14:xfrm>
              <a:off x="5398999" y="2739598"/>
              <a:ext cx="267120" cy="175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15D902B-311E-4D24-BDD9-DE9C7AB32FF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390359" y="2730958"/>
                <a:ext cx="2847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029DD4A-A067-4DEB-9826-968F18DDD4EB}"/>
                  </a:ext>
                </a:extLst>
              </p14:cNvPr>
              <p14:cNvContentPartPr/>
              <p14:nvPr/>
            </p14:nvContentPartPr>
            <p14:xfrm>
              <a:off x="5463799" y="2781718"/>
              <a:ext cx="322920" cy="537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029DD4A-A067-4DEB-9826-968F18DDD4E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454799" y="2773078"/>
                <a:ext cx="3405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772BC9B-7B35-4358-8744-48E7D06ECB28}"/>
                  </a:ext>
                </a:extLst>
              </p14:cNvPr>
              <p14:cNvContentPartPr/>
              <p14:nvPr/>
            </p14:nvContentPartPr>
            <p14:xfrm>
              <a:off x="5836759" y="2783158"/>
              <a:ext cx="164880" cy="117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772BC9B-7B35-4358-8744-48E7D06ECB2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827759" y="2774158"/>
                <a:ext cx="182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1F2E558-42EC-4703-84E7-4ABBA9CE5BA5}"/>
                  </a:ext>
                </a:extLst>
              </p14:cNvPr>
              <p14:cNvContentPartPr/>
              <p14:nvPr/>
            </p14:nvContentPartPr>
            <p14:xfrm>
              <a:off x="6031519" y="2541598"/>
              <a:ext cx="188640" cy="389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1F2E558-42EC-4703-84E7-4ABBA9CE5BA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022519" y="2532598"/>
                <a:ext cx="2062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007E1F5-A017-4051-8967-CB3BBF5E20F5}"/>
                  </a:ext>
                </a:extLst>
              </p14:cNvPr>
              <p14:cNvContentPartPr/>
              <p14:nvPr/>
            </p14:nvContentPartPr>
            <p14:xfrm>
              <a:off x="6184879" y="2810158"/>
              <a:ext cx="123120" cy="114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007E1F5-A017-4051-8967-CB3BBF5E20F5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176239" y="2801158"/>
                <a:ext cx="140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9087A23-EB0A-44A2-9801-0AA0E20507EE}"/>
                  </a:ext>
                </a:extLst>
              </p14:cNvPr>
              <p14:cNvContentPartPr/>
              <p14:nvPr/>
            </p14:nvContentPartPr>
            <p14:xfrm>
              <a:off x="6387559" y="2765878"/>
              <a:ext cx="241560" cy="172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9087A23-EB0A-44A2-9801-0AA0E20507E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378919" y="2756878"/>
                <a:ext cx="259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96887B2-9031-45E6-8B03-AE8E50BD4443}"/>
                  </a:ext>
                </a:extLst>
              </p14:cNvPr>
              <p14:cNvContentPartPr/>
              <p14:nvPr/>
            </p14:nvContentPartPr>
            <p14:xfrm>
              <a:off x="6621199" y="2996638"/>
              <a:ext cx="171000" cy="261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96887B2-9031-45E6-8B03-AE8E50BD444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612199" y="2987998"/>
                <a:ext cx="188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12FC216-DD1E-46FB-B032-4252C9EFABF2}"/>
                  </a:ext>
                </a:extLst>
              </p14:cNvPr>
              <p14:cNvContentPartPr/>
              <p14:nvPr/>
            </p14:nvContentPartPr>
            <p14:xfrm>
              <a:off x="6971839" y="2826358"/>
              <a:ext cx="345600" cy="137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12FC216-DD1E-46FB-B032-4252C9EFABF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963199" y="2817718"/>
                <a:ext cx="363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0D10125-6C89-4236-9822-9D57F1F524F7}"/>
                  </a:ext>
                </a:extLst>
              </p14:cNvPr>
              <p14:cNvContentPartPr/>
              <p14:nvPr/>
            </p14:nvContentPartPr>
            <p14:xfrm>
              <a:off x="7386559" y="2844718"/>
              <a:ext cx="84960" cy="106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0D10125-6C89-4236-9822-9D57F1F524F7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377559" y="2836078"/>
                <a:ext cx="102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F3750BB-BBA6-49AC-B2D8-B55A8C75B27D}"/>
                  </a:ext>
                </a:extLst>
              </p14:cNvPr>
              <p14:cNvContentPartPr/>
              <p14:nvPr/>
            </p14:nvContentPartPr>
            <p14:xfrm>
              <a:off x="7561159" y="2754358"/>
              <a:ext cx="14400" cy="43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F3750BB-BBA6-49AC-B2D8-B55A8C75B2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2519" y="2745358"/>
                <a:ext cx="32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8EA6A0C-DAEB-4FB8-A415-E8DBC6E6D17C}"/>
                  </a:ext>
                </a:extLst>
              </p14:cNvPr>
              <p14:cNvContentPartPr/>
              <p14:nvPr/>
            </p14:nvContentPartPr>
            <p14:xfrm>
              <a:off x="7565119" y="2787478"/>
              <a:ext cx="213480" cy="1767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8EA6A0C-DAEB-4FB8-A415-E8DBC6E6D17C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7556119" y="2778838"/>
                <a:ext cx="231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64AB853-5F14-4FCA-9C8B-B8442538DB58}"/>
                  </a:ext>
                </a:extLst>
              </p14:cNvPr>
              <p14:cNvContentPartPr/>
              <p14:nvPr/>
            </p14:nvContentPartPr>
            <p14:xfrm>
              <a:off x="7709479" y="2602798"/>
              <a:ext cx="213120" cy="322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64AB853-5F14-4FCA-9C8B-B8442538DB5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7700839" y="2594158"/>
                <a:ext cx="2307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E1D65FF-21E8-4A87-86BA-52AD2FC423DF}"/>
                  </a:ext>
                </a:extLst>
              </p14:cNvPr>
              <p14:cNvContentPartPr/>
              <p14:nvPr/>
            </p14:nvContentPartPr>
            <p14:xfrm>
              <a:off x="7651159" y="2813398"/>
              <a:ext cx="289800" cy="577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E1D65FF-21E8-4A87-86BA-52AD2FC423DF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7642519" y="2804398"/>
                <a:ext cx="3074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05CAEDD-A0EA-4604-91E4-655EE754EBCC}"/>
                  </a:ext>
                </a:extLst>
              </p14:cNvPr>
              <p14:cNvContentPartPr/>
              <p14:nvPr/>
            </p14:nvContentPartPr>
            <p14:xfrm>
              <a:off x="8042839" y="2816278"/>
              <a:ext cx="139320" cy="189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05CAEDD-A0EA-4604-91E4-655EE754EBCC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8033839" y="2807278"/>
                <a:ext cx="1569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A2494D2-5425-44EC-8785-F643248CBB7A}"/>
                  </a:ext>
                </a:extLst>
              </p14:cNvPr>
              <p14:cNvContentPartPr/>
              <p14:nvPr/>
            </p14:nvContentPartPr>
            <p14:xfrm>
              <a:off x="8163799" y="2860918"/>
              <a:ext cx="167760" cy="738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A2494D2-5425-44EC-8785-F643248CBB7A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155159" y="2851918"/>
                <a:ext cx="1854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E3164B2-8EEB-4B75-8156-5440EB2BB985}"/>
                  </a:ext>
                </a:extLst>
              </p14:cNvPr>
              <p14:cNvContentPartPr/>
              <p14:nvPr/>
            </p14:nvContentPartPr>
            <p14:xfrm>
              <a:off x="8357839" y="2828518"/>
              <a:ext cx="191160" cy="1562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E3164B2-8EEB-4B75-8156-5440EB2BB98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349199" y="2819878"/>
                <a:ext cx="2088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8D5851A-9448-4F74-8DBB-8F982EA0A3FE}"/>
                  </a:ext>
                </a:extLst>
              </p14:cNvPr>
              <p14:cNvContentPartPr/>
              <p14:nvPr/>
            </p14:nvContentPartPr>
            <p14:xfrm>
              <a:off x="8460439" y="2570758"/>
              <a:ext cx="227520" cy="340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8D5851A-9448-4F74-8DBB-8F982EA0A3F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451799" y="2561758"/>
                <a:ext cx="245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BC362FF-7B05-4876-85E2-D6FE9515F1D6}"/>
                  </a:ext>
                </a:extLst>
              </p14:cNvPr>
              <p14:cNvContentPartPr/>
              <p14:nvPr/>
            </p14:nvContentPartPr>
            <p14:xfrm>
              <a:off x="8596879" y="2804038"/>
              <a:ext cx="142560" cy="181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BC362FF-7B05-4876-85E2-D6FE9515F1D6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588239" y="2795398"/>
                <a:ext cx="1602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A7A0767-289F-4F9F-9CC8-751E1A055504}"/>
                  </a:ext>
                </a:extLst>
              </p14:cNvPr>
              <p14:cNvContentPartPr/>
              <p14:nvPr/>
            </p14:nvContentPartPr>
            <p14:xfrm>
              <a:off x="8836999" y="2976838"/>
              <a:ext cx="59760" cy="181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A7A0767-289F-4F9F-9CC8-751E1A055504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827999" y="2968198"/>
                <a:ext cx="77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C7E1A32-B512-49BE-AB45-60890E356093}"/>
                  </a:ext>
                </a:extLst>
              </p14:cNvPr>
              <p14:cNvContentPartPr/>
              <p14:nvPr/>
            </p14:nvContentPartPr>
            <p14:xfrm>
              <a:off x="9123919" y="2753998"/>
              <a:ext cx="675720" cy="1818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C7E1A32-B512-49BE-AB45-60890E356093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9114919" y="2744998"/>
                <a:ext cx="693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6DB16BB-3DB7-4989-8944-50D5BE083ED4}"/>
                  </a:ext>
                </a:extLst>
              </p14:cNvPr>
              <p14:cNvContentPartPr/>
              <p14:nvPr/>
            </p14:nvContentPartPr>
            <p14:xfrm>
              <a:off x="9824479" y="2573278"/>
              <a:ext cx="121680" cy="2631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6DB16BB-3DB7-4989-8944-50D5BE083ED4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9815839" y="2564278"/>
                <a:ext cx="1393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4D9BE78-F8B3-4548-BBD6-AC5CE45A1EC1}"/>
                  </a:ext>
                </a:extLst>
              </p14:cNvPr>
              <p14:cNvContentPartPr/>
              <p14:nvPr/>
            </p14:nvContentPartPr>
            <p14:xfrm>
              <a:off x="9911239" y="2809078"/>
              <a:ext cx="208800" cy="3470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4D9BE78-F8B3-4548-BBD6-AC5CE45A1EC1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9902599" y="2800438"/>
                <a:ext cx="2264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AEC4302-FA4A-4B84-A8EE-C039583A7652}"/>
                  </a:ext>
                </a:extLst>
              </p14:cNvPr>
              <p14:cNvContentPartPr/>
              <p14:nvPr/>
            </p14:nvContentPartPr>
            <p14:xfrm>
              <a:off x="10090519" y="2659318"/>
              <a:ext cx="268560" cy="264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AEC4302-FA4A-4B84-A8EE-C039583A7652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0081879" y="2650318"/>
                <a:ext cx="286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F2E95D9-6CF4-4CD6-AA73-5B60998EF52F}"/>
                  </a:ext>
                </a:extLst>
              </p14:cNvPr>
              <p14:cNvContentPartPr/>
              <p14:nvPr/>
            </p14:nvContentPartPr>
            <p14:xfrm>
              <a:off x="10397239" y="2697478"/>
              <a:ext cx="161280" cy="192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F2E95D9-6CF4-4CD6-AA73-5B60998EF52F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0388599" y="2688838"/>
                <a:ext cx="178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ECB6411-36CD-466E-A1F3-EE9586D19E91}"/>
                  </a:ext>
                </a:extLst>
              </p14:cNvPr>
              <p14:cNvContentPartPr/>
              <p14:nvPr/>
            </p14:nvContentPartPr>
            <p14:xfrm>
              <a:off x="10494079" y="2686678"/>
              <a:ext cx="203400" cy="191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ECB6411-36CD-466E-A1F3-EE9586D19E91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0485079" y="2677678"/>
                <a:ext cx="2210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5AC9D0-8947-40E6-93E9-B1701FB26DCC}"/>
                  </a:ext>
                </a:extLst>
              </p14:cNvPr>
              <p14:cNvContentPartPr/>
              <p14:nvPr/>
            </p14:nvContentPartPr>
            <p14:xfrm>
              <a:off x="10706839" y="2674078"/>
              <a:ext cx="324720" cy="205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5AC9D0-8947-40E6-93E9-B1701FB26DC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0697839" y="2665438"/>
                <a:ext cx="3423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05A931E-B867-44F2-A90E-7039AD541582}"/>
                  </a:ext>
                </a:extLst>
              </p14:cNvPr>
              <p14:cNvContentPartPr/>
              <p14:nvPr/>
            </p14:nvContentPartPr>
            <p14:xfrm>
              <a:off x="11164759" y="2654278"/>
              <a:ext cx="49320" cy="143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05A931E-B867-44F2-A90E-7039AD541582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1155759" y="2645278"/>
                <a:ext cx="66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204A323-6A56-4395-BB2E-FDE1091DB3FF}"/>
                  </a:ext>
                </a:extLst>
              </p14:cNvPr>
              <p14:cNvContentPartPr/>
              <p14:nvPr/>
            </p14:nvContentPartPr>
            <p14:xfrm>
              <a:off x="11304799" y="2563558"/>
              <a:ext cx="8640" cy="9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204A323-6A56-4395-BB2E-FDE1091DB3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96159" y="2554918"/>
                <a:ext cx="26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07FD789-EFAA-4C17-A16B-128F88234C1B}"/>
                  </a:ext>
                </a:extLst>
              </p14:cNvPr>
              <p14:cNvContentPartPr/>
              <p14:nvPr/>
            </p14:nvContentPartPr>
            <p14:xfrm>
              <a:off x="11281039" y="2675878"/>
              <a:ext cx="190440" cy="162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07FD789-EFAA-4C17-A16B-128F88234C1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1272399" y="2666878"/>
                <a:ext cx="2080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3853A60-7E90-40DA-B850-99344FA0D250}"/>
                  </a:ext>
                </a:extLst>
              </p14:cNvPr>
              <p14:cNvContentPartPr/>
              <p14:nvPr/>
            </p14:nvContentPartPr>
            <p14:xfrm>
              <a:off x="11503879" y="2702878"/>
              <a:ext cx="301320" cy="1602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3853A60-7E90-40DA-B850-99344FA0D25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1495239" y="2694238"/>
                <a:ext cx="318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9AB1085-FB77-4355-98E5-5C025C99F6AD}"/>
                  </a:ext>
                </a:extLst>
              </p14:cNvPr>
              <p14:cNvContentPartPr/>
              <p14:nvPr/>
            </p14:nvContentPartPr>
            <p14:xfrm>
              <a:off x="316519" y="3437638"/>
              <a:ext cx="370800" cy="761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9AB1085-FB77-4355-98E5-5C025C99F6AD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07879" y="3428638"/>
                <a:ext cx="38844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29F9A65-32B4-48F2-9AD5-35EF25D9C5C4}"/>
                  </a:ext>
                </a:extLst>
              </p14:cNvPr>
              <p14:cNvContentPartPr/>
              <p14:nvPr/>
            </p14:nvContentPartPr>
            <p14:xfrm>
              <a:off x="740239" y="3410998"/>
              <a:ext cx="122400" cy="2340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29F9A65-32B4-48F2-9AD5-35EF25D9C5C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31239" y="3401998"/>
                <a:ext cx="140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8EDA6B3-0950-4012-94D2-5C2ABE19E3FF}"/>
                  </a:ext>
                </a:extLst>
              </p14:cNvPr>
              <p14:cNvContentPartPr/>
              <p14:nvPr/>
            </p14:nvContentPartPr>
            <p14:xfrm>
              <a:off x="922039" y="3363478"/>
              <a:ext cx="208080" cy="2451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8EDA6B3-0950-4012-94D2-5C2ABE19E3F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13039" y="3354478"/>
                <a:ext cx="225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831A04A-925E-489C-B6D7-5E3F693C9614}"/>
                  </a:ext>
                </a:extLst>
              </p14:cNvPr>
              <p14:cNvContentPartPr/>
              <p14:nvPr/>
            </p14:nvContentPartPr>
            <p14:xfrm>
              <a:off x="1136599" y="3434758"/>
              <a:ext cx="133200" cy="1342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831A04A-925E-489C-B6D7-5E3F693C9614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27599" y="3426118"/>
                <a:ext cx="150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0D02EED-B10D-46B7-B132-72CD90C4D05D}"/>
                  </a:ext>
                </a:extLst>
              </p14:cNvPr>
              <p14:cNvContentPartPr/>
              <p14:nvPr/>
            </p14:nvContentPartPr>
            <p14:xfrm>
              <a:off x="1384999" y="3160078"/>
              <a:ext cx="193680" cy="390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0D02EED-B10D-46B7-B132-72CD90C4D05D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375999" y="3151078"/>
                <a:ext cx="211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4FBB0CC-5926-49BE-A0FE-862E29EA5BC3}"/>
                  </a:ext>
                </a:extLst>
              </p14:cNvPr>
              <p14:cNvContentPartPr/>
              <p14:nvPr/>
            </p14:nvContentPartPr>
            <p14:xfrm>
              <a:off x="1505959" y="3447718"/>
              <a:ext cx="82800" cy="115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4FBB0CC-5926-49BE-A0FE-862E29EA5BC3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497319" y="3438718"/>
                <a:ext cx="1004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4613E4A-439C-4BD5-8424-89632A91E5BB}"/>
                  </a:ext>
                </a:extLst>
              </p14:cNvPr>
              <p14:cNvContentPartPr/>
              <p14:nvPr/>
            </p14:nvContentPartPr>
            <p14:xfrm>
              <a:off x="1680199" y="3453118"/>
              <a:ext cx="136800" cy="117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4613E4A-439C-4BD5-8424-89632A91E5BB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671559" y="3444118"/>
                <a:ext cx="154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07851A9-793F-4947-B947-527B6D4B4982}"/>
                  </a:ext>
                </a:extLst>
              </p14:cNvPr>
              <p14:cNvContentPartPr/>
              <p14:nvPr/>
            </p14:nvContentPartPr>
            <p14:xfrm>
              <a:off x="1878919" y="3374638"/>
              <a:ext cx="127440" cy="205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07851A9-793F-4947-B947-527B6D4B498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870279" y="3365998"/>
                <a:ext cx="145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130F077-6406-40D0-8061-DB62E270464E}"/>
                  </a:ext>
                </a:extLst>
              </p14:cNvPr>
              <p14:cNvContentPartPr/>
              <p14:nvPr/>
            </p14:nvContentPartPr>
            <p14:xfrm>
              <a:off x="2396959" y="3319198"/>
              <a:ext cx="177120" cy="266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130F077-6406-40D0-8061-DB62E270464E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388319" y="3310558"/>
                <a:ext cx="1947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B22F1D6-7E7F-4351-B898-058D59C20740}"/>
                  </a:ext>
                </a:extLst>
              </p14:cNvPr>
              <p14:cNvContentPartPr/>
              <p14:nvPr/>
            </p14:nvContentPartPr>
            <p14:xfrm>
              <a:off x="2614759" y="3434758"/>
              <a:ext cx="149040" cy="1566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B22F1D6-7E7F-4351-B898-058D59C20740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605759" y="3426118"/>
                <a:ext cx="166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F127E1D-9212-42FF-B36A-101E6FF3F546}"/>
                  </a:ext>
                </a:extLst>
              </p14:cNvPr>
              <p14:cNvContentPartPr/>
              <p14:nvPr/>
            </p14:nvContentPartPr>
            <p14:xfrm>
              <a:off x="2867839" y="3174478"/>
              <a:ext cx="183240" cy="349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F127E1D-9212-42FF-B36A-101E6FF3F546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858839" y="3165838"/>
                <a:ext cx="2008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99DC6B2-5ABF-4267-AFE3-86A40BDE1D14}"/>
                  </a:ext>
                </a:extLst>
              </p14:cNvPr>
              <p14:cNvContentPartPr/>
              <p14:nvPr/>
            </p14:nvContentPartPr>
            <p14:xfrm>
              <a:off x="3020119" y="3407038"/>
              <a:ext cx="168480" cy="1609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99DC6B2-5ABF-4267-AFE3-86A40BDE1D14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011479" y="3398038"/>
                <a:ext cx="186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FD6E0E4-2121-401E-BE93-1FE453AB7247}"/>
                  </a:ext>
                </a:extLst>
              </p14:cNvPr>
              <p14:cNvContentPartPr/>
              <p14:nvPr/>
            </p14:nvContentPartPr>
            <p14:xfrm>
              <a:off x="3102199" y="3191758"/>
              <a:ext cx="182520" cy="386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FD6E0E4-2121-401E-BE93-1FE453AB724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093559" y="3183118"/>
                <a:ext cx="200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E9CC131-2141-41B5-93CA-6FA40704C89C}"/>
                  </a:ext>
                </a:extLst>
              </p14:cNvPr>
              <p14:cNvContentPartPr/>
              <p14:nvPr/>
            </p14:nvContentPartPr>
            <p14:xfrm>
              <a:off x="3578839" y="3432238"/>
              <a:ext cx="52200" cy="806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E9CC131-2141-41B5-93CA-6FA40704C89C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570199" y="3423598"/>
                <a:ext cx="69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45A6D20-E985-42D6-9FF4-61B9A146914B}"/>
                  </a:ext>
                </a:extLst>
              </p14:cNvPr>
              <p14:cNvContentPartPr/>
              <p14:nvPr/>
            </p14:nvContentPartPr>
            <p14:xfrm>
              <a:off x="3720679" y="3398758"/>
              <a:ext cx="201960" cy="1184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45A6D20-E985-42D6-9FF4-61B9A146914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711679" y="3390118"/>
                <a:ext cx="219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4C4E76F-CBBA-4DBA-A247-E139B28B6913}"/>
                  </a:ext>
                </a:extLst>
              </p14:cNvPr>
              <p14:cNvContentPartPr/>
              <p14:nvPr/>
            </p14:nvContentPartPr>
            <p14:xfrm>
              <a:off x="4418359" y="3368878"/>
              <a:ext cx="187920" cy="1465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4C4E76F-CBBA-4DBA-A247-E139B28B6913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409359" y="3360238"/>
                <a:ext cx="2055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6E8E62D-B895-4582-BBAA-B21CFC9524AE}"/>
                  </a:ext>
                </a:extLst>
              </p14:cNvPr>
              <p14:cNvContentPartPr/>
              <p14:nvPr/>
            </p14:nvContentPartPr>
            <p14:xfrm>
              <a:off x="4940359" y="3323878"/>
              <a:ext cx="250560" cy="1828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6E8E62D-B895-4582-BBAA-B21CFC9524AE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931359" y="3315238"/>
                <a:ext cx="268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E6D7011-A440-4BE2-920C-1EB05CC57AE9}"/>
                  </a:ext>
                </a:extLst>
              </p14:cNvPr>
              <p14:cNvContentPartPr/>
              <p14:nvPr/>
            </p14:nvContentPartPr>
            <p14:xfrm>
              <a:off x="5098039" y="3119758"/>
              <a:ext cx="230040" cy="3708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E6D7011-A440-4BE2-920C-1EB05CC57AE9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089399" y="3110758"/>
                <a:ext cx="247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8469734-CE1E-4BC6-999D-F5C62629A9E0}"/>
                  </a:ext>
                </a:extLst>
              </p14:cNvPr>
              <p14:cNvContentPartPr/>
              <p14:nvPr/>
            </p14:nvContentPartPr>
            <p14:xfrm>
              <a:off x="5278759" y="3317398"/>
              <a:ext cx="102960" cy="156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8469734-CE1E-4BC6-999D-F5C62629A9E0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269759" y="3308398"/>
                <a:ext cx="120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2E0334D-B004-4222-BE7D-65708A8E4A67}"/>
                  </a:ext>
                </a:extLst>
              </p14:cNvPr>
              <p14:cNvContentPartPr/>
              <p14:nvPr/>
            </p14:nvContentPartPr>
            <p14:xfrm>
              <a:off x="5519599" y="3304798"/>
              <a:ext cx="75600" cy="1872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2E0334D-B004-4222-BE7D-65708A8E4A67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510959" y="3295798"/>
                <a:ext cx="932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826825B-75C6-408B-9A24-03778E24D555}"/>
                  </a:ext>
                </a:extLst>
              </p14:cNvPr>
              <p14:cNvContentPartPr/>
              <p14:nvPr/>
            </p14:nvContentPartPr>
            <p14:xfrm>
              <a:off x="5445799" y="3187438"/>
              <a:ext cx="322920" cy="6055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826825B-75C6-408B-9A24-03778E24D555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5436799" y="3178438"/>
                <a:ext cx="3405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32CF52C-4A2C-411D-BAAC-4166A3307074}"/>
                  </a:ext>
                </a:extLst>
              </p14:cNvPr>
              <p14:cNvContentPartPr/>
              <p14:nvPr/>
            </p14:nvContentPartPr>
            <p14:xfrm>
              <a:off x="5962759" y="3196798"/>
              <a:ext cx="357120" cy="361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32CF52C-4A2C-411D-BAAC-4166A3307074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954119" y="3188158"/>
                <a:ext cx="3747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D167F30-02D0-4834-B952-4240FF8B8981}"/>
                  </a:ext>
                </a:extLst>
              </p14:cNvPr>
              <p14:cNvContentPartPr/>
              <p14:nvPr/>
            </p14:nvContentPartPr>
            <p14:xfrm>
              <a:off x="6060319" y="3401638"/>
              <a:ext cx="172800" cy="44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D167F30-02D0-4834-B952-4240FF8B898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051679" y="3392638"/>
                <a:ext cx="1904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08398F6B-6928-46D6-8CA2-F15F2B516497}"/>
                  </a:ext>
                </a:extLst>
              </p14:cNvPr>
              <p14:cNvContentPartPr/>
              <p14:nvPr/>
            </p14:nvContentPartPr>
            <p14:xfrm>
              <a:off x="6420319" y="3318118"/>
              <a:ext cx="188640" cy="1972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08398F6B-6928-46D6-8CA2-F15F2B51649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6411319" y="3309118"/>
                <a:ext cx="2062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CA4855A-8CF2-40D3-AD55-329042DE1E7F}"/>
                  </a:ext>
                </a:extLst>
              </p14:cNvPr>
              <p14:cNvContentPartPr/>
              <p14:nvPr/>
            </p14:nvContentPartPr>
            <p14:xfrm>
              <a:off x="6621919" y="3306238"/>
              <a:ext cx="195480" cy="217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CA4855A-8CF2-40D3-AD55-329042DE1E7F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6612919" y="3297238"/>
                <a:ext cx="2131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C64B7AB7-302D-4FA6-AD14-3AEFC167436C}"/>
                  </a:ext>
                </a:extLst>
              </p14:cNvPr>
              <p14:cNvContentPartPr/>
              <p14:nvPr/>
            </p14:nvContentPartPr>
            <p14:xfrm>
              <a:off x="6829639" y="3353038"/>
              <a:ext cx="207720" cy="1389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C64B7AB7-302D-4FA6-AD14-3AEFC167436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6820639" y="3344398"/>
                <a:ext cx="225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F9E4A91-5AE5-44C8-965D-98A7ECC5A315}"/>
                  </a:ext>
                </a:extLst>
              </p14:cNvPr>
              <p14:cNvContentPartPr/>
              <p14:nvPr/>
            </p14:nvContentPartPr>
            <p14:xfrm>
              <a:off x="7046719" y="3332878"/>
              <a:ext cx="360720" cy="153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F9E4A91-5AE5-44C8-965D-98A7ECC5A315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7037719" y="3323878"/>
                <a:ext cx="3783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F483474-47D1-48E3-9B50-E7A603B73B96}"/>
                  </a:ext>
                </a:extLst>
              </p14:cNvPr>
              <p14:cNvContentPartPr/>
              <p14:nvPr/>
            </p14:nvContentPartPr>
            <p14:xfrm>
              <a:off x="7479079" y="3269518"/>
              <a:ext cx="245160" cy="220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F483474-47D1-48E3-9B50-E7A603B73B96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7470439" y="3260878"/>
                <a:ext cx="2628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78BAE77-6CD0-47DA-89D7-2D300D356340}"/>
                  </a:ext>
                </a:extLst>
              </p14:cNvPr>
              <p14:cNvContentPartPr/>
              <p14:nvPr/>
            </p14:nvContentPartPr>
            <p14:xfrm>
              <a:off x="8224639" y="3169078"/>
              <a:ext cx="163800" cy="315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78BAE77-6CD0-47DA-89D7-2D300D356340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215999" y="3160078"/>
                <a:ext cx="181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4AD0755-A99C-4AB8-990D-13E936677566}"/>
                  </a:ext>
                </a:extLst>
              </p14:cNvPr>
              <p14:cNvContentPartPr/>
              <p14:nvPr/>
            </p14:nvContentPartPr>
            <p14:xfrm>
              <a:off x="8204839" y="3105718"/>
              <a:ext cx="243000" cy="324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4AD0755-A99C-4AB8-990D-13E93667756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195839" y="3096718"/>
                <a:ext cx="260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6101388-0BC7-4003-A3B0-F8B0C71EC97D}"/>
                  </a:ext>
                </a:extLst>
              </p14:cNvPr>
              <p14:cNvContentPartPr/>
              <p14:nvPr/>
            </p14:nvContentPartPr>
            <p14:xfrm>
              <a:off x="8464759" y="3461398"/>
              <a:ext cx="34200" cy="11700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6101388-0BC7-4003-A3B0-F8B0C71EC97D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456119" y="3452758"/>
                <a:ext cx="51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84474600-4D05-4C16-887E-38A921A313BD}"/>
                  </a:ext>
                </a:extLst>
              </p14:cNvPr>
              <p14:cNvContentPartPr/>
              <p14:nvPr/>
            </p14:nvContentPartPr>
            <p14:xfrm>
              <a:off x="8656999" y="3459598"/>
              <a:ext cx="145800" cy="2102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84474600-4D05-4C16-887E-38A921A313B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8647999" y="3450958"/>
                <a:ext cx="1634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381E22D-1787-43B4-A0DB-6BFB77350187}"/>
                  </a:ext>
                </a:extLst>
              </p14:cNvPr>
              <p14:cNvContentPartPr/>
              <p14:nvPr/>
            </p14:nvContentPartPr>
            <p14:xfrm>
              <a:off x="8995039" y="3183118"/>
              <a:ext cx="229320" cy="2937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381E22D-1787-43B4-A0DB-6BFB77350187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8986039" y="3174478"/>
                <a:ext cx="246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1518088-AE13-4258-AB5B-BC7D6D80A473}"/>
                  </a:ext>
                </a:extLst>
              </p14:cNvPr>
              <p14:cNvContentPartPr/>
              <p14:nvPr/>
            </p14:nvContentPartPr>
            <p14:xfrm>
              <a:off x="8961199" y="3128758"/>
              <a:ext cx="293760" cy="317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1518088-AE13-4258-AB5B-BC7D6D80A473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8952199" y="3119758"/>
                <a:ext cx="3114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09B05FB9-F164-42BC-B284-9029D157C4FE}"/>
                  </a:ext>
                </a:extLst>
              </p14:cNvPr>
              <p14:cNvContentPartPr/>
              <p14:nvPr/>
            </p14:nvContentPartPr>
            <p14:xfrm>
              <a:off x="9333079" y="3419638"/>
              <a:ext cx="136800" cy="1688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09B05FB9-F164-42BC-B284-9029D157C4F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9324079" y="3410638"/>
                <a:ext cx="1544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24A6A03-0D62-4498-A789-14C418BCBF22}"/>
                  </a:ext>
                </a:extLst>
              </p14:cNvPr>
              <p14:cNvContentPartPr/>
              <p14:nvPr/>
            </p14:nvContentPartPr>
            <p14:xfrm>
              <a:off x="9626479" y="3455998"/>
              <a:ext cx="123840" cy="2203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24A6A03-0D62-4498-A789-14C418BCBF22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9617479" y="3446998"/>
                <a:ext cx="141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E004E69B-4979-4B81-A1E9-EC0BACD19639}"/>
                  </a:ext>
                </a:extLst>
              </p14:cNvPr>
              <p14:cNvContentPartPr/>
              <p14:nvPr/>
            </p14:nvContentPartPr>
            <p14:xfrm>
              <a:off x="9961639" y="3268798"/>
              <a:ext cx="185400" cy="1458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E004E69B-4979-4B81-A1E9-EC0BACD19639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9952999" y="3259798"/>
                <a:ext cx="203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B55F214-D877-4A45-B5F1-73E3BC9A8C8B}"/>
                  </a:ext>
                </a:extLst>
              </p14:cNvPr>
              <p14:cNvContentPartPr/>
              <p14:nvPr/>
            </p14:nvContentPartPr>
            <p14:xfrm>
              <a:off x="10223719" y="3306958"/>
              <a:ext cx="162000" cy="75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B55F214-D877-4A45-B5F1-73E3BC9A8C8B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0214719" y="3298318"/>
                <a:ext cx="179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8433EA5-C4A9-4AFF-B044-8007FF138466}"/>
                  </a:ext>
                </a:extLst>
              </p14:cNvPr>
              <p14:cNvContentPartPr/>
              <p14:nvPr/>
            </p14:nvContentPartPr>
            <p14:xfrm>
              <a:off x="10415599" y="3294358"/>
              <a:ext cx="214200" cy="1288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8433EA5-C4A9-4AFF-B044-8007FF138466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10406599" y="3285358"/>
                <a:ext cx="231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98BF68E-06B5-458F-8F04-5F0C99B7FB68}"/>
                  </a:ext>
                </a:extLst>
              </p14:cNvPr>
              <p14:cNvContentPartPr/>
              <p14:nvPr/>
            </p14:nvContentPartPr>
            <p14:xfrm>
              <a:off x="10565719" y="3062878"/>
              <a:ext cx="165600" cy="243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98BF68E-06B5-458F-8F04-5F0C99B7FB68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10556719" y="3054238"/>
                <a:ext cx="1832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8DCCBFEF-53DE-4367-903A-20B9F88D0C73}"/>
                  </a:ext>
                </a:extLst>
              </p14:cNvPr>
              <p14:cNvContentPartPr/>
              <p14:nvPr/>
            </p14:nvContentPartPr>
            <p14:xfrm>
              <a:off x="10939039" y="3073678"/>
              <a:ext cx="178560" cy="313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8DCCBFEF-53DE-4367-903A-20B9F88D0C73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10930399" y="3065038"/>
                <a:ext cx="19620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F3F28E8-3874-4E97-B8D9-68DDEB97FC0C}"/>
                  </a:ext>
                </a:extLst>
              </p14:cNvPr>
              <p14:cNvContentPartPr/>
              <p14:nvPr/>
            </p14:nvContentPartPr>
            <p14:xfrm>
              <a:off x="10838239" y="3098158"/>
              <a:ext cx="253440" cy="277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F3F28E8-3874-4E97-B8D9-68DDEB97FC0C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10829239" y="3089158"/>
                <a:ext cx="2710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C37AA76-42D3-4426-B2A5-B24420716D33}"/>
                  </a:ext>
                </a:extLst>
              </p14:cNvPr>
              <p14:cNvContentPartPr/>
              <p14:nvPr/>
            </p14:nvContentPartPr>
            <p14:xfrm>
              <a:off x="11190319" y="3319918"/>
              <a:ext cx="131400" cy="2325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C37AA76-42D3-4426-B2A5-B24420716D33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11181319" y="3311278"/>
                <a:ext cx="1490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E5A914B-1E2A-4751-BAD7-D1559DFC42A8}"/>
                  </a:ext>
                </a:extLst>
              </p14:cNvPr>
              <p14:cNvContentPartPr/>
              <p14:nvPr/>
            </p14:nvContentPartPr>
            <p14:xfrm>
              <a:off x="5536159" y="3806998"/>
              <a:ext cx="443520" cy="261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E5A914B-1E2A-4751-BAD7-D1559DFC42A8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527519" y="3797998"/>
                <a:ext cx="461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E1CCADA3-9ECD-43D2-AB7A-AFBE002A10EA}"/>
                  </a:ext>
                </a:extLst>
              </p14:cNvPr>
              <p14:cNvContentPartPr/>
              <p14:nvPr/>
            </p14:nvContentPartPr>
            <p14:xfrm>
              <a:off x="5961679" y="4028398"/>
              <a:ext cx="169560" cy="1760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1CCADA3-9ECD-43D2-AB7A-AFBE002A10EA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5952679" y="4019758"/>
                <a:ext cx="187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708B39F-B510-4B53-8D05-219739A0F5C7}"/>
                  </a:ext>
                </a:extLst>
              </p14:cNvPr>
              <p14:cNvContentPartPr/>
              <p14:nvPr/>
            </p14:nvContentPartPr>
            <p14:xfrm>
              <a:off x="6302599" y="3846238"/>
              <a:ext cx="128880" cy="226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708B39F-B510-4B53-8D05-219739A0F5C7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293959" y="3837238"/>
                <a:ext cx="146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799140E-9D8F-4699-90E7-F583D2F033AC}"/>
                  </a:ext>
                </a:extLst>
              </p14:cNvPr>
              <p14:cNvContentPartPr/>
              <p14:nvPr/>
            </p14:nvContentPartPr>
            <p14:xfrm>
              <a:off x="6331399" y="3949918"/>
              <a:ext cx="182880" cy="345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799140E-9D8F-4699-90E7-F583D2F033AC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6322759" y="3941278"/>
                <a:ext cx="2005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E584C76-8FDE-4173-AC48-A6CB7AA9F24A}"/>
                  </a:ext>
                </a:extLst>
              </p14:cNvPr>
              <p14:cNvContentPartPr/>
              <p14:nvPr/>
            </p14:nvContentPartPr>
            <p14:xfrm>
              <a:off x="6714079" y="3728158"/>
              <a:ext cx="282600" cy="3070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E584C76-8FDE-4173-AC48-A6CB7AA9F24A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6705079" y="3719518"/>
                <a:ext cx="3002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5E2E7B47-9735-4BE4-9AAA-3A07E6E62ED5}"/>
                  </a:ext>
                </a:extLst>
              </p14:cNvPr>
              <p14:cNvContentPartPr/>
              <p14:nvPr/>
            </p14:nvContentPartPr>
            <p14:xfrm>
              <a:off x="7004959" y="3851278"/>
              <a:ext cx="158040" cy="1346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5E2E7B47-9735-4BE4-9AAA-3A07E6E62ED5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6995959" y="3842278"/>
                <a:ext cx="175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22E40AD-4192-44A8-8076-2246EEE3769B}"/>
                  </a:ext>
                </a:extLst>
              </p14:cNvPr>
              <p14:cNvContentPartPr/>
              <p14:nvPr/>
            </p14:nvContentPartPr>
            <p14:xfrm>
              <a:off x="7175599" y="3821398"/>
              <a:ext cx="190440" cy="1688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22E40AD-4192-44A8-8076-2246EEE3769B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7166959" y="3812758"/>
                <a:ext cx="2080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E0134F10-02CD-4670-B6B2-2D4ABA9F2121}"/>
                  </a:ext>
                </a:extLst>
              </p14:cNvPr>
              <p14:cNvContentPartPr/>
              <p14:nvPr/>
            </p14:nvContentPartPr>
            <p14:xfrm>
              <a:off x="7564399" y="4005718"/>
              <a:ext cx="360" cy="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E0134F10-02CD-4670-B6B2-2D4ABA9F212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55399" y="39967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4310551F-2C7F-4F31-90FC-3D9D81324BD7}"/>
                  </a:ext>
                </a:extLst>
              </p14:cNvPr>
              <p14:cNvContentPartPr/>
              <p14:nvPr/>
            </p14:nvContentPartPr>
            <p14:xfrm>
              <a:off x="7512559" y="4021558"/>
              <a:ext cx="129600" cy="1897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4310551F-2C7F-4F31-90FC-3D9D81324BD7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503919" y="4012558"/>
                <a:ext cx="1472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8AB11F81-D6A8-4C30-B6FC-EBF1EB8728C1}"/>
                  </a:ext>
                </a:extLst>
              </p14:cNvPr>
              <p14:cNvContentPartPr/>
              <p14:nvPr/>
            </p14:nvContentPartPr>
            <p14:xfrm>
              <a:off x="7844839" y="3873598"/>
              <a:ext cx="167760" cy="1321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8AB11F81-D6A8-4C30-B6FC-EBF1EB8728C1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835839" y="3864958"/>
                <a:ext cx="185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27B44140-AB09-4AF2-ABE7-F230EB2236CF}"/>
                  </a:ext>
                </a:extLst>
              </p14:cNvPr>
              <p14:cNvContentPartPr/>
              <p14:nvPr/>
            </p14:nvContentPartPr>
            <p14:xfrm>
              <a:off x="8059759" y="3931558"/>
              <a:ext cx="137520" cy="698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27B44140-AB09-4AF2-ABE7-F230EB2236CF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051119" y="3922918"/>
                <a:ext cx="155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0870905-D764-46A8-9EFD-33BDCC4AFB18}"/>
                  </a:ext>
                </a:extLst>
              </p14:cNvPr>
              <p14:cNvContentPartPr/>
              <p14:nvPr/>
            </p14:nvContentPartPr>
            <p14:xfrm>
              <a:off x="8293039" y="3882958"/>
              <a:ext cx="150480" cy="114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0870905-D764-46A8-9EFD-33BDCC4AFB18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284039" y="3873958"/>
                <a:ext cx="168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D2104B0-DCDA-4ACD-8613-3DCDB37CC169}"/>
                  </a:ext>
                </a:extLst>
              </p14:cNvPr>
              <p14:cNvContentPartPr/>
              <p14:nvPr/>
            </p14:nvContentPartPr>
            <p14:xfrm>
              <a:off x="8450719" y="3710158"/>
              <a:ext cx="182880" cy="2448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D2104B0-DCDA-4ACD-8613-3DCDB37CC169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442079" y="3701518"/>
                <a:ext cx="2005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3EADECE7-46C0-4D4A-B516-FDA3B35968B2}"/>
                  </a:ext>
                </a:extLst>
              </p14:cNvPr>
              <p14:cNvContentPartPr/>
              <p14:nvPr/>
            </p14:nvContentPartPr>
            <p14:xfrm>
              <a:off x="8861119" y="3844078"/>
              <a:ext cx="342720" cy="1807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3EADECE7-46C0-4D4A-B516-FDA3B35968B2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852119" y="3835438"/>
                <a:ext cx="3603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8694D49D-CDC6-450C-8311-04ADEC0F118E}"/>
                  </a:ext>
                </a:extLst>
              </p14:cNvPr>
              <p14:cNvContentPartPr/>
              <p14:nvPr/>
            </p14:nvContentPartPr>
            <p14:xfrm>
              <a:off x="9136519" y="4012558"/>
              <a:ext cx="192240" cy="1904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8694D49D-CDC6-450C-8311-04ADEC0F118E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9127519" y="4003558"/>
                <a:ext cx="209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F9BEF78B-D962-473C-BDD1-AA65339A31DA}"/>
                  </a:ext>
                </a:extLst>
              </p14:cNvPr>
              <p14:cNvContentPartPr/>
              <p14:nvPr/>
            </p14:nvContentPartPr>
            <p14:xfrm>
              <a:off x="9581839" y="3834718"/>
              <a:ext cx="178920" cy="259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F9BEF78B-D962-473C-BDD1-AA65339A31DA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573199" y="3825718"/>
                <a:ext cx="196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31C7F6A-CC85-41CB-8358-197D4242B4D9}"/>
                  </a:ext>
                </a:extLst>
              </p14:cNvPr>
              <p14:cNvContentPartPr/>
              <p14:nvPr/>
            </p14:nvContentPartPr>
            <p14:xfrm>
              <a:off x="9576079" y="3946318"/>
              <a:ext cx="141840" cy="248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31C7F6A-CC85-41CB-8358-197D4242B4D9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9567079" y="3937318"/>
                <a:ext cx="159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365419C-8738-4EB0-935C-C54A45AC424C}"/>
                  </a:ext>
                </a:extLst>
              </p14:cNvPr>
              <p14:cNvContentPartPr/>
              <p14:nvPr/>
            </p14:nvContentPartPr>
            <p14:xfrm>
              <a:off x="9991519" y="3748678"/>
              <a:ext cx="210960" cy="272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365419C-8738-4EB0-935C-C54A45AC424C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9982519" y="3739678"/>
                <a:ext cx="2286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DA6D3B6F-651F-4E19-9C54-4CA7EB8D2C8D}"/>
                  </a:ext>
                </a:extLst>
              </p14:cNvPr>
              <p14:cNvContentPartPr/>
              <p14:nvPr/>
            </p14:nvContentPartPr>
            <p14:xfrm>
              <a:off x="10274119" y="3794398"/>
              <a:ext cx="144360" cy="1746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DA6D3B6F-651F-4E19-9C54-4CA7EB8D2C8D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0265479" y="3785758"/>
                <a:ext cx="162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EE73BB0-783F-4F13-AFDA-7F68592AFCFC}"/>
                  </a:ext>
                </a:extLst>
              </p14:cNvPr>
              <p14:cNvContentPartPr/>
              <p14:nvPr/>
            </p14:nvContentPartPr>
            <p14:xfrm>
              <a:off x="10491199" y="3800878"/>
              <a:ext cx="182520" cy="1731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EE73BB0-783F-4F13-AFDA-7F68592AFCFC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482199" y="3791878"/>
                <a:ext cx="200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D295229C-3A0E-4589-884C-417CC1E4FAC6}"/>
                  </a:ext>
                </a:extLst>
              </p14:cNvPr>
              <p14:cNvContentPartPr/>
              <p14:nvPr/>
            </p14:nvContentPartPr>
            <p14:xfrm>
              <a:off x="10814479" y="3970438"/>
              <a:ext cx="119160" cy="2491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D295229C-3A0E-4589-884C-417CC1E4FAC6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10805839" y="3961798"/>
                <a:ext cx="1368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D388132B-3D98-464E-BA99-04E472FBA46B}"/>
                  </a:ext>
                </a:extLst>
              </p14:cNvPr>
              <p14:cNvContentPartPr/>
              <p14:nvPr/>
            </p14:nvContentPartPr>
            <p14:xfrm>
              <a:off x="451159" y="3765238"/>
              <a:ext cx="241920" cy="5540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D388132B-3D98-464E-BA99-04E472FBA46B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442519" y="3756238"/>
                <a:ext cx="2595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46722B50-D269-46C7-B9A2-00DD13D1CA2D}"/>
                  </a:ext>
                </a:extLst>
              </p14:cNvPr>
              <p14:cNvContentPartPr/>
              <p14:nvPr/>
            </p14:nvContentPartPr>
            <p14:xfrm>
              <a:off x="707839" y="4108318"/>
              <a:ext cx="120600" cy="1346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46722B50-D269-46C7-B9A2-00DD13D1CA2D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698839" y="4099318"/>
                <a:ext cx="1382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FB3D1796-8ED9-400E-AAA9-18D683614223}"/>
                  </a:ext>
                </a:extLst>
              </p14:cNvPr>
              <p14:cNvContentPartPr/>
              <p14:nvPr/>
            </p14:nvContentPartPr>
            <p14:xfrm>
              <a:off x="924559" y="4122358"/>
              <a:ext cx="146880" cy="1242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FB3D1796-8ED9-400E-AAA9-18D683614223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915919" y="4113358"/>
                <a:ext cx="164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3A4921E-88B3-4B36-86AA-EF863A603EDB}"/>
                  </a:ext>
                </a:extLst>
              </p14:cNvPr>
              <p14:cNvContentPartPr/>
              <p14:nvPr/>
            </p14:nvContentPartPr>
            <p14:xfrm>
              <a:off x="1065679" y="4052518"/>
              <a:ext cx="154440" cy="198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3A4921E-88B3-4B36-86AA-EF863A603EDB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056679" y="4043518"/>
                <a:ext cx="1720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0364FC0-2184-48D0-8F08-C95F4CA04EDA}"/>
                  </a:ext>
                </a:extLst>
              </p14:cNvPr>
              <p14:cNvContentPartPr/>
              <p14:nvPr/>
            </p14:nvContentPartPr>
            <p14:xfrm>
              <a:off x="1515679" y="4036318"/>
              <a:ext cx="321840" cy="1375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0364FC0-2184-48D0-8F08-C95F4CA04EDA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506679" y="4027318"/>
                <a:ext cx="3394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1F503D69-87DC-4193-AB91-44DD944954F5}"/>
                  </a:ext>
                </a:extLst>
              </p14:cNvPr>
              <p14:cNvContentPartPr/>
              <p14:nvPr/>
            </p14:nvContentPartPr>
            <p14:xfrm>
              <a:off x="1890079" y="3986998"/>
              <a:ext cx="156240" cy="1760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1F503D69-87DC-4193-AB91-44DD944954F5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1881439" y="3978358"/>
                <a:ext cx="173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C6E2F09-802C-4903-BF5D-926AF1F0A8DF}"/>
                  </a:ext>
                </a:extLst>
              </p14:cNvPr>
              <p14:cNvContentPartPr/>
              <p14:nvPr/>
            </p14:nvContentPartPr>
            <p14:xfrm>
              <a:off x="2014279" y="4012918"/>
              <a:ext cx="128520" cy="1242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C6E2F09-802C-4903-BF5D-926AF1F0A8DF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2005639" y="4004278"/>
                <a:ext cx="146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C900AA1-84CC-45F4-AD34-183A40CFCF15}"/>
                  </a:ext>
                </a:extLst>
              </p14:cNvPr>
              <p14:cNvContentPartPr/>
              <p14:nvPr/>
            </p14:nvContentPartPr>
            <p14:xfrm>
              <a:off x="2234599" y="4030558"/>
              <a:ext cx="148680" cy="95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C900AA1-84CC-45F4-AD34-183A40CFCF15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2225959" y="4021918"/>
                <a:ext cx="1663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99076711-9307-4363-A2E8-6D980B4196A1}"/>
                  </a:ext>
                </a:extLst>
              </p14:cNvPr>
              <p14:cNvContentPartPr/>
              <p14:nvPr/>
            </p14:nvContentPartPr>
            <p14:xfrm>
              <a:off x="2482639" y="3907078"/>
              <a:ext cx="138960" cy="2642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99076711-9307-4363-A2E8-6D980B4196A1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2473999" y="3898078"/>
                <a:ext cx="156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26895A4-9D45-4546-A07F-111CFE2ABCC8}"/>
                  </a:ext>
                </a:extLst>
              </p14:cNvPr>
              <p14:cNvContentPartPr/>
              <p14:nvPr/>
            </p14:nvContentPartPr>
            <p14:xfrm>
              <a:off x="3074479" y="3909238"/>
              <a:ext cx="433800" cy="2196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26895A4-9D45-4546-A07F-111CFE2ABCC8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065479" y="3900598"/>
                <a:ext cx="4514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32FB2F24-4BC9-4BB2-A622-87667DFBDCCA}"/>
                  </a:ext>
                </a:extLst>
              </p14:cNvPr>
              <p14:cNvContentPartPr/>
              <p14:nvPr/>
            </p14:nvContentPartPr>
            <p14:xfrm>
              <a:off x="3582799" y="4079518"/>
              <a:ext cx="56880" cy="1497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32FB2F24-4BC9-4BB2-A622-87667DFBDCCA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3573799" y="4070878"/>
                <a:ext cx="74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9341A951-5812-4523-8119-C0CBB4FE2C48}"/>
                  </a:ext>
                </a:extLst>
              </p14:cNvPr>
              <p14:cNvContentPartPr/>
              <p14:nvPr/>
            </p14:nvContentPartPr>
            <p14:xfrm>
              <a:off x="3899599" y="3915718"/>
              <a:ext cx="132840" cy="316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9341A951-5812-4523-8119-C0CBB4FE2C48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3890959" y="3906718"/>
                <a:ext cx="150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40B1389-AC2C-4CBA-A0B0-568926225640}"/>
                  </a:ext>
                </a:extLst>
              </p14:cNvPr>
              <p14:cNvContentPartPr/>
              <p14:nvPr/>
            </p14:nvContentPartPr>
            <p14:xfrm>
              <a:off x="3863959" y="4027678"/>
              <a:ext cx="215280" cy="234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40B1389-AC2C-4CBA-A0B0-568926225640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3855319" y="4018678"/>
                <a:ext cx="232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04FEC9D-6DB9-4BA9-9851-4CD9E42CAC27}"/>
                  </a:ext>
                </a:extLst>
              </p14:cNvPr>
              <p14:cNvContentPartPr/>
              <p14:nvPr/>
            </p14:nvContentPartPr>
            <p14:xfrm>
              <a:off x="4245919" y="3857038"/>
              <a:ext cx="107640" cy="2102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04FEC9D-6DB9-4BA9-9851-4CD9E42CAC27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4236919" y="3848038"/>
                <a:ext cx="125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BE09F31-CE55-4A34-9291-277FEE01D73B}"/>
                  </a:ext>
                </a:extLst>
              </p14:cNvPr>
              <p14:cNvContentPartPr/>
              <p14:nvPr/>
            </p14:nvContentPartPr>
            <p14:xfrm>
              <a:off x="4420879" y="3785038"/>
              <a:ext cx="285120" cy="2772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BE09F31-CE55-4A34-9291-277FEE01D73B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4411879" y="3776038"/>
                <a:ext cx="3027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2644034C-A031-4620-AA3C-505A4C5448C3}"/>
                  </a:ext>
                </a:extLst>
              </p14:cNvPr>
              <p14:cNvContentPartPr/>
              <p14:nvPr/>
            </p14:nvContentPartPr>
            <p14:xfrm>
              <a:off x="4687999" y="3859558"/>
              <a:ext cx="122040" cy="1598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2644034C-A031-4620-AA3C-505A4C5448C3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4679359" y="3850558"/>
                <a:ext cx="139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FF55860-93F1-4547-9785-B1B95749EBFE}"/>
                  </a:ext>
                </a:extLst>
              </p14:cNvPr>
              <p14:cNvContentPartPr/>
              <p14:nvPr/>
            </p14:nvContentPartPr>
            <p14:xfrm>
              <a:off x="4876999" y="3853798"/>
              <a:ext cx="174960" cy="1936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FF55860-93F1-4547-9785-B1B95749EBFE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4867999" y="3845158"/>
                <a:ext cx="192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936DB6E-94F6-403C-A85C-7AC10C9522F2}"/>
                  </a:ext>
                </a:extLst>
              </p14:cNvPr>
              <p14:cNvContentPartPr/>
              <p14:nvPr/>
            </p14:nvContentPartPr>
            <p14:xfrm>
              <a:off x="5062399" y="4032358"/>
              <a:ext cx="133560" cy="2120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936DB6E-94F6-403C-A85C-7AC10C9522F2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5053399" y="4023718"/>
                <a:ext cx="1512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92640DDD-5E3C-437E-9061-092211D2A8B7}"/>
                  </a:ext>
                </a:extLst>
              </p14:cNvPr>
              <p14:cNvContentPartPr/>
              <p14:nvPr/>
            </p14:nvContentPartPr>
            <p14:xfrm>
              <a:off x="373399" y="4616638"/>
              <a:ext cx="216000" cy="2606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92640DDD-5E3C-437E-9061-092211D2A8B7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64399" y="4607638"/>
                <a:ext cx="233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AA9F1DB2-A1F2-4D2D-9334-A9A608A9EFC7}"/>
                  </a:ext>
                </a:extLst>
              </p14:cNvPr>
              <p14:cNvContentPartPr/>
              <p14:nvPr/>
            </p14:nvContentPartPr>
            <p14:xfrm>
              <a:off x="605599" y="4705198"/>
              <a:ext cx="185760" cy="1126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AA9F1DB2-A1F2-4D2D-9334-A9A608A9EFC7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596959" y="4696198"/>
                <a:ext cx="2034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6884D30-475F-47C7-BCFD-7D574E184202}"/>
                  </a:ext>
                </a:extLst>
              </p14:cNvPr>
              <p14:cNvContentPartPr/>
              <p14:nvPr/>
            </p14:nvContentPartPr>
            <p14:xfrm>
              <a:off x="823399" y="4608358"/>
              <a:ext cx="182160" cy="189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6884D30-475F-47C7-BCFD-7D574E184202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14759" y="4599358"/>
                <a:ext cx="199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B66C3378-4BFA-4A07-A7D3-C6A09CD478B0}"/>
                  </a:ext>
                </a:extLst>
              </p14:cNvPr>
              <p14:cNvContentPartPr/>
              <p14:nvPr/>
            </p14:nvContentPartPr>
            <p14:xfrm>
              <a:off x="955159" y="4441318"/>
              <a:ext cx="12996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B66C3378-4BFA-4A07-A7D3-C6A09CD478B0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946159" y="4432318"/>
                <a:ext cx="1476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52EF9824-A926-468E-8FF1-679477C35C13}"/>
                  </a:ext>
                </a:extLst>
              </p14:cNvPr>
              <p14:cNvContentPartPr/>
              <p14:nvPr/>
            </p14:nvContentPartPr>
            <p14:xfrm>
              <a:off x="1296439" y="4532398"/>
              <a:ext cx="293040" cy="2602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52EF9824-A926-468E-8FF1-679477C35C13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287799" y="4523398"/>
                <a:ext cx="310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9CE343B-DEF2-4E6A-9860-8AAE750490E8}"/>
                  </a:ext>
                </a:extLst>
              </p14:cNvPr>
              <p14:cNvContentPartPr/>
              <p14:nvPr/>
            </p14:nvContentPartPr>
            <p14:xfrm>
              <a:off x="1575799" y="4320718"/>
              <a:ext cx="293400" cy="4806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9CE343B-DEF2-4E6A-9860-8AAE750490E8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1566799" y="4311718"/>
                <a:ext cx="3110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59755F7-3C80-47D7-85D5-45596B13AF41}"/>
                  </a:ext>
                </a:extLst>
              </p14:cNvPr>
              <p14:cNvContentPartPr/>
              <p14:nvPr/>
            </p14:nvContentPartPr>
            <p14:xfrm>
              <a:off x="1543039" y="4556158"/>
              <a:ext cx="260640" cy="417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59755F7-3C80-47D7-85D5-45596B13AF4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534039" y="4547518"/>
                <a:ext cx="278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E34F427-EC4B-402B-8CE7-E172509FBDC5}"/>
                  </a:ext>
                </a:extLst>
              </p14:cNvPr>
              <p14:cNvContentPartPr/>
              <p14:nvPr/>
            </p14:nvContentPartPr>
            <p14:xfrm>
              <a:off x="1694599" y="4588918"/>
              <a:ext cx="342000" cy="1659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E34F427-EC4B-402B-8CE7-E172509FBDC5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1685599" y="4579918"/>
                <a:ext cx="359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935B472-A79A-4B07-9806-9352A23A5AD6}"/>
                  </a:ext>
                </a:extLst>
              </p14:cNvPr>
              <p14:cNvContentPartPr/>
              <p14:nvPr/>
            </p14:nvContentPartPr>
            <p14:xfrm>
              <a:off x="2062159" y="4558678"/>
              <a:ext cx="214560" cy="1717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935B472-A79A-4B07-9806-9352A23A5AD6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2053159" y="4549678"/>
                <a:ext cx="232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16BFA04-47B2-436F-A69F-E48A1AEEE460}"/>
                  </a:ext>
                </a:extLst>
              </p14:cNvPr>
              <p14:cNvContentPartPr/>
              <p14:nvPr/>
            </p14:nvContentPartPr>
            <p14:xfrm>
              <a:off x="2206879" y="4300198"/>
              <a:ext cx="185400" cy="3542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16BFA04-47B2-436F-A69F-E48A1AEEE460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2198239" y="4291558"/>
                <a:ext cx="2030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0427413C-F9E5-47C6-BF65-E4676FA0B412}"/>
                  </a:ext>
                </a:extLst>
              </p14:cNvPr>
              <p14:cNvContentPartPr/>
              <p14:nvPr/>
            </p14:nvContentPartPr>
            <p14:xfrm>
              <a:off x="2290399" y="4541398"/>
              <a:ext cx="186840" cy="1461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0427413C-F9E5-47C6-BF65-E4676FA0B412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2281759" y="4532758"/>
                <a:ext cx="204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33C8730-0B3B-4128-A582-B2A8CAE0201E}"/>
                  </a:ext>
                </a:extLst>
              </p14:cNvPr>
              <p14:cNvContentPartPr/>
              <p14:nvPr/>
            </p14:nvContentPartPr>
            <p14:xfrm>
              <a:off x="2466439" y="4543558"/>
              <a:ext cx="156600" cy="1692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33C8730-0B3B-4128-A582-B2A8CAE0201E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2457799" y="4534558"/>
                <a:ext cx="174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9DA730A-DCAA-4658-8244-562883BFC084}"/>
                  </a:ext>
                </a:extLst>
              </p14:cNvPr>
              <p14:cNvContentPartPr/>
              <p14:nvPr/>
            </p14:nvContentPartPr>
            <p14:xfrm>
              <a:off x="2701879" y="4540678"/>
              <a:ext cx="161280" cy="1947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9DA730A-DCAA-4658-8244-562883BFC084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2693239" y="4531678"/>
                <a:ext cx="178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AE4E58B3-027D-4C0C-B52B-ACBD9C65E39B}"/>
                  </a:ext>
                </a:extLst>
              </p14:cNvPr>
              <p14:cNvContentPartPr/>
              <p14:nvPr/>
            </p14:nvContentPartPr>
            <p14:xfrm>
              <a:off x="2814919" y="4319278"/>
              <a:ext cx="148320" cy="3434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AE4E58B3-027D-4C0C-B52B-ACBD9C65E39B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2806279" y="4310638"/>
                <a:ext cx="1659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1E8C8B7-D4FB-4745-AFB0-7C83DA138DAF}"/>
                  </a:ext>
                </a:extLst>
              </p14:cNvPr>
              <p14:cNvContentPartPr/>
              <p14:nvPr/>
            </p14:nvContentPartPr>
            <p14:xfrm>
              <a:off x="3205519" y="4521238"/>
              <a:ext cx="227160" cy="1972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1E8C8B7-D4FB-4745-AFB0-7C83DA138DAF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196519" y="4512598"/>
                <a:ext cx="244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72512A9-CEC5-45E7-BD26-AC62C34CB1A6}"/>
                  </a:ext>
                </a:extLst>
              </p14:cNvPr>
              <p14:cNvContentPartPr/>
              <p14:nvPr/>
            </p14:nvContentPartPr>
            <p14:xfrm>
              <a:off x="3385159" y="4216318"/>
              <a:ext cx="232920" cy="3834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72512A9-CEC5-45E7-BD26-AC62C34CB1A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376159" y="4207318"/>
                <a:ext cx="2505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D963EDBE-E6E4-4DB7-8BA0-0A56D8048534}"/>
                  </a:ext>
                </a:extLst>
              </p14:cNvPr>
              <p14:cNvContentPartPr/>
              <p14:nvPr/>
            </p14:nvContentPartPr>
            <p14:xfrm>
              <a:off x="3456439" y="4489198"/>
              <a:ext cx="172080" cy="180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D963EDBE-E6E4-4DB7-8BA0-0A56D8048534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447799" y="4480198"/>
                <a:ext cx="189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B01A8C7-2ED6-4CC3-BEDE-496FAA6C9B50}"/>
                  </a:ext>
                </a:extLst>
              </p14:cNvPr>
              <p14:cNvContentPartPr/>
              <p14:nvPr/>
            </p14:nvContentPartPr>
            <p14:xfrm>
              <a:off x="3706639" y="4469038"/>
              <a:ext cx="207720" cy="2080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B01A8C7-2ED6-4CC3-BEDE-496FAA6C9B50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3697639" y="4460398"/>
                <a:ext cx="225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EB44136-BC8A-4D14-8514-76EDEF6DD31B}"/>
                  </a:ext>
                </a:extLst>
              </p14:cNvPr>
              <p14:cNvContentPartPr/>
              <p14:nvPr/>
            </p14:nvContentPartPr>
            <p14:xfrm>
              <a:off x="3889159" y="4367878"/>
              <a:ext cx="208440" cy="3186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EB44136-BC8A-4D14-8514-76EDEF6DD31B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3880519" y="4358878"/>
                <a:ext cx="2260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4C8784D-A668-4989-9FB3-2DBE8D5BEA6E}"/>
                  </a:ext>
                </a:extLst>
              </p14:cNvPr>
              <p14:cNvContentPartPr/>
              <p14:nvPr/>
            </p14:nvContentPartPr>
            <p14:xfrm>
              <a:off x="4040359" y="4476958"/>
              <a:ext cx="171000" cy="1890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4C8784D-A668-4989-9FB3-2DBE8D5BEA6E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4031719" y="4467958"/>
                <a:ext cx="188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4B9F2AE0-ED15-46A6-943D-71B6FE87C9AC}"/>
                  </a:ext>
                </a:extLst>
              </p14:cNvPr>
              <p14:cNvContentPartPr/>
              <p14:nvPr/>
            </p14:nvContentPartPr>
            <p14:xfrm>
              <a:off x="4388119" y="4198318"/>
              <a:ext cx="201240" cy="4096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4B9F2AE0-ED15-46A6-943D-71B6FE87C9A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4379479" y="4189318"/>
                <a:ext cx="2188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CE6016AB-8765-47D8-B0DC-9D942339B4E2}"/>
                  </a:ext>
                </a:extLst>
              </p14:cNvPr>
              <p14:cNvContentPartPr/>
              <p14:nvPr/>
            </p14:nvContentPartPr>
            <p14:xfrm>
              <a:off x="4235839" y="4424758"/>
              <a:ext cx="367200" cy="1627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CE6016AB-8765-47D8-B0DC-9D942339B4E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4226839" y="4416118"/>
                <a:ext cx="384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F7359809-D88A-4410-A26C-906417D7ACF6}"/>
                  </a:ext>
                </a:extLst>
              </p14:cNvPr>
              <p14:cNvContentPartPr/>
              <p14:nvPr/>
            </p14:nvContentPartPr>
            <p14:xfrm>
              <a:off x="4678999" y="4425838"/>
              <a:ext cx="104040" cy="1821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F7359809-D88A-4410-A26C-906417D7ACF6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4669999" y="4417198"/>
                <a:ext cx="121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300C42B-65C6-42A4-A50E-46169EF6400B}"/>
                  </a:ext>
                </a:extLst>
              </p14:cNvPr>
              <p14:cNvContentPartPr/>
              <p14:nvPr/>
            </p14:nvContentPartPr>
            <p14:xfrm>
              <a:off x="4829479" y="4472638"/>
              <a:ext cx="135000" cy="1310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300C42B-65C6-42A4-A50E-46169EF6400B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4820839" y="4463998"/>
                <a:ext cx="152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51260EA2-33BA-466D-926F-D6670F200D40}"/>
                  </a:ext>
                </a:extLst>
              </p14:cNvPr>
              <p14:cNvContentPartPr/>
              <p14:nvPr/>
            </p14:nvContentPartPr>
            <p14:xfrm>
              <a:off x="5061679" y="4394158"/>
              <a:ext cx="136440" cy="2898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51260EA2-33BA-466D-926F-D6670F200D40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5053039" y="4385518"/>
                <a:ext cx="1540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8A159E0E-1304-477C-94CD-AD5096A641DB}"/>
                  </a:ext>
                </a:extLst>
              </p14:cNvPr>
              <p14:cNvContentPartPr/>
              <p14:nvPr/>
            </p14:nvContentPartPr>
            <p14:xfrm>
              <a:off x="5630839" y="4357798"/>
              <a:ext cx="457920" cy="2674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8A159E0E-1304-477C-94CD-AD5096A641DB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5622199" y="4348798"/>
                <a:ext cx="4755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21B62BF8-E5A4-407B-8A76-B4425D4D5151}"/>
                  </a:ext>
                </a:extLst>
              </p14:cNvPr>
              <p14:cNvContentPartPr/>
              <p14:nvPr/>
            </p14:nvContentPartPr>
            <p14:xfrm>
              <a:off x="5960959" y="4626718"/>
              <a:ext cx="29520" cy="1368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21B62BF8-E5A4-407B-8A76-B4425D4D5151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5952319" y="4618078"/>
                <a:ext cx="471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B67C91F-F1B3-49D6-B0FF-B7E7D800BD1D}"/>
                  </a:ext>
                </a:extLst>
              </p14:cNvPr>
              <p14:cNvContentPartPr/>
              <p14:nvPr/>
            </p14:nvContentPartPr>
            <p14:xfrm>
              <a:off x="6257599" y="4453198"/>
              <a:ext cx="125280" cy="216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B67C91F-F1B3-49D6-B0FF-B7E7D800BD1D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6248599" y="4444558"/>
                <a:ext cx="142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E07CE17-50EA-45AC-B202-2199C04E00A0}"/>
                  </a:ext>
                </a:extLst>
              </p14:cNvPr>
              <p14:cNvContentPartPr/>
              <p14:nvPr/>
            </p14:nvContentPartPr>
            <p14:xfrm>
              <a:off x="6253639" y="4528798"/>
              <a:ext cx="186480" cy="313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E07CE17-50EA-45AC-B202-2199C04E00A0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6244999" y="4519798"/>
                <a:ext cx="204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9A2B825E-6B9B-4313-939C-BA0C3A4559F5}"/>
                  </a:ext>
                </a:extLst>
              </p14:cNvPr>
              <p14:cNvContentPartPr/>
              <p14:nvPr/>
            </p14:nvContentPartPr>
            <p14:xfrm>
              <a:off x="6654319" y="4404598"/>
              <a:ext cx="103320" cy="2127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9A2B825E-6B9B-4313-939C-BA0C3A4559F5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6645319" y="4395958"/>
                <a:ext cx="120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55A41F1-0028-4299-843D-12BCD3C36B0F}"/>
                  </a:ext>
                </a:extLst>
              </p14:cNvPr>
              <p14:cNvContentPartPr/>
              <p14:nvPr/>
            </p14:nvContentPartPr>
            <p14:xfrm>
              <a:off x="6814519" y="4339438"/>
              <a:ext cx="237600" cy="3002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55A41F1-0028-4299-843D-12BCD3C36B0F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6805519" y="4330798"/>
                <a:ext cx="255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5FBA2635-52B6-4C54-8D3A-2C459BD397A4}"/>
                  </a:ext>
                </a:extLst>
              </p14:cNvPr>
              <p14:cNvContentPartPr/>
              <p14:nvPr/>
            </p14:nvContentPartPr>
            <p14:xfrm>
              <a:off x="7087759" y="4428358"/>
              <a:ext cx="214560" cy="1717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5FBA2635-52B6-4C54-8D3A-2C459BD397A4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7078759" y="4419718"/>
                <a:ext cx="232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F3E4657-40B8-4581-8131-08D49B2ACC04}"/>
                  </a:ext>
                </a:extLst>
              </p14:cNvPr>
              <p14:cNvContentPartPr/>
              <p14:nvPr/>
            </p14:nvContentPartPr>
            <p14:xfrm>
              <a:off x="7341199" y="4601158"/>
              <a:ext cx="87840" cy="2343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F3E4657-40B8-4581-8131-08D49B2ACC04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7332199" y="4592518"/>
                <a:ext cx="105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0EA4760D-5E99-431E-ACC2-534541564487}"/>
                  </a:ext>
                </a:extLst>
              </p14:cNvPr>
              <p14:cNvContentPartPr/>
              <p14:nvPr/>
            </p14:nvContentPartPr>
            <p14:xfrm>
              <a:off x="7676359" y="4337998"/>
              <a:ext cx="436320" cy="3243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0EA4760D-5E99-431E-ACC2-534541564487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7667719" y="4328998"/>
                <a:ext cx="453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117CF08-06D9-4D3D-A8C0-BAFECE4A6B1A}"/>
                  </a:ext>
                </a:extLst>
              </p14:cNvPr>
              <p14:cNvContentPartPr/>
              <p14:nvPr/>
            </p14:nvContentPartPr>
            <p14:xfrm>
              <a:off x="8019439" y="4627438"/>
              <a:ext cx="205560" cy="17784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117CF08-06D9-4D3D-A8C0-BAFECE4A6B1A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8010439" y="4618438"/>
                <a:ext cx="223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79C46A5-9E82-4ACD-8F83-2817B8431966}"/>
                  </a:ext>
                </a:extLst>
              </p14:cNvPr>
              <p14:cNvContentPartPr/>
              <p14:nvPr/>
            </p14:nvContentPartPr>
            <p14:xfrm>
              <a:off x="8449639" y="4415038"/>
              <a:ext cx="187200" cy="302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79C46A5-9E82-4ACD-8F83-2817B8431966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8440639" y="4406038"/>
                <a:ext cx="204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22921E1E-3A58-450A-9061-652991BB6282}"/>
                  </a:ext>
                </a:extLst>
              </p14:cNvPr>
              <p14:cNvContentPartPr/>
              <p14:nvPr/>
            </p14:nvContentPartPr>
            <p14:xfrm>
              <a:off x="8460439" y="4544638"/>
              <a:ext cx="124560" cy="11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22921E1E-3A58-450A-9061-652991BB6282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8451799" y="4535638"/>
                <a:ext cx="142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A8B8221-D443-432A-ADF6-97FAFD30B758}"/>
                  </a:ext>
                </a:extLst>
              </p14:cNvPr>
              <p14:cNvContentPartPr/>
              <p14:nvPr/>
            </p14:nvContentPartPr>
            <p14:xfrm>
              <a:off x="8802439" y="4296958"/>
              <a:ext cx="200880" cy="3078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A8B8221-D443-432A-ADF6-97FAFD30B758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8793799" y="4288318"/>
                <a:ext cx="2185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621D861D-BDB6-4F90-AC2C-64F361AD5B19}"/>
                  </a:ext>
                </a:extLst>
              </p14:cNvPr>
              <p14:cNvContentPartPr/>
              <p14:nvPr/>
            </p14:nvContentPartPr>
            <p14:xfrm>
              <a:off x="9092959" y="4373638"/>
              <a:ext cx="199800" cy="1728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621D861D-BDB6-4F90-AC2C-64F361AD5B19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9084319" y="4364638"/>
                <a:ext cx="217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AA0076CE-2E00-4681-8E60-E24ADC02C41E}"/>
                  </a:ext>
                </a:extLst>
              </p14:cNvPr>
              <p14:cNvContentPartPr/>
              <p14:nvPr/>
            </p14:nvContentPartPr>
            <p14:xfrm>
              <a:off x="9376279" y="4510798"/>
              <a:ext cx="90000" cy="24480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AA0076CE-2E00-4681-8E60-E24ADC02C41E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9367639" y="4501798"/>
                <a:ext cx="107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C3082DE6-B938-4D15-9394-DB38912D8AB8}"/>
                  </a:ext>
                </a:extLst>
              </p14:cNvPr>
              <p14:cNvContentPartPr/>
              <p14:nvPr/>
            </p14:nvContentPartPr>
            <p14:xfrm>
              <a:off x="9697039" y="4387678"/>
              <a:ext cx="207720" cy="13932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C3082DE6-B938-4D15-9394-DB38912D8AB8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9688039" y="4379038"/>
                <a:ext cx="225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1D6A058-782D-4CCE-94B4-001DB5DA06EF}"/>
                  </a:ext>
                </a:extLst>
              </p14:cNvPr>
              <p14:cNvContentPartPr/>
              <p14:nvPr/>
            </p14:nvContentPartPr>
            <p14:xfrm>
              <a:off x="9922399" y="4443118"/>
              <a:ext cx="164520" cy="885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1D6A058-782D-4CCE-94B4-001DB5DA06EF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9913399" y="4434118"/>
                <a:ext cx="182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EBF38D7B-9460-4E94-AED5-377C6A7B8511}"/>
                  </a:ext>
                </a:extLst>
              </p14:cNvPr>
              <p14:cNvContentPartPr/>
              <p14:nvPr/>
            </p14:nvContentPartPr>
            <p14:xfrm>
              <a:off x="10157479" y="4390558"/>
              <a:ext cx="234000" cy="146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EBF38D7B-9460-4E94-AED5-377C6A7B8511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10148479" y="4381918"/>
                <a:ext cx="251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5C63B041-CA96-4AC1-A8F7-65149B953913}"/>
                  </a:ext>
                </a:extLst>
              </p14:cNvPr>
              <p14:cNvContentPartPr/>
              <p14:nvPr/>
            </p14:nvContentPartPr>
            <p14:xfrm>
              <a:off x="10299319" y="4234318"/>
              <a:ext cx="197280" cy="2692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5C63B041-CA96-4AC1-A8F7-65149B953913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10290319" y="4225318"/>
                <a:ext cx="2149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2D1A6E-AEE3-47C2-A130-B632A8877D10}"/>
                  </a:ext>
                </a:extLst>
              </p14:cNvPr>
              <p14:cNvContentPartPr/>
              <p14:nvPr/>
            </p14:nvContentPartPr>
            <p14:xfrm>
              <a:off x="407959" y="5009398"/>
              <a:ext cx="437760" cy="35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2D1A6E-AEE3-47C2-A130-B632A8877D10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398959" y="5000398"/>
                <a:ext cx="4554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2DBCFC80-EC40-4E9B-9A41-6F4A5D864D7A}"/>
                  </a:ext>
                </a:extLst>
              </p14:cNvPr>
              <p14:cNvContentPartPr/>
              <p14:nvPr/>
            </p14:nvContentPartPr>
            <p14:xfrm>
              <a:off x="673279" y="5297398"/>
              <a:ext cx="240120" cy="2181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2DBCFC80-EC40-4E9B-9A41-6F4A5D864D7A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664279" y="5288398"/>
                <a:ext cx="2577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15A10AA3-06CB-43E7-85FD-E3B90AA4AF52}"/>
                  </a:ext>
                </a:extLst>
              </p14:cNvPr>
              <p14:cNvContentPartPr/>
              <p14:nvPr/>
            </p14:nvContentPartPr>
            <p14:xfrm>
              <a:off x="1129759" y="5101918"/>
              <a:ext cx="129240" cy="172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15A10AA3-06CB-43E7-85FD-E3B90AA4AF52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1121119" y="5092918"/>
                <a:ext cx="146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1B42C0FC-0CDD-4286-B096-044D03038C96}"/>
                  </a:ext>
                </a:extLst>
              </p14:cNvPr>
              <p14:cNvContentPartPr/>
              <p14:nvPr/>
            </p14:nvContentPartPr>
            <p14:xfrm>
              <a:off x="1126879" y="5217838"/>
              <a:ext cx="128520" cy="27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1B42C0FC-0CDD-4286-B096-044D03038C96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1117879" y="5209198"/>
                <a:ext cx="146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93F94716-AAF8-4455-A9E5-312C835F5A22}"/>
                  </a:ext>
                </a:extLst>
              </p14:cNvPr>
              <p14:cNvContentPartPr/>
              <p14:nvPr/>
            </p14:nvContentPartPr>
            <p14:xfrm>
              <a:off x="1519639" y="4980238"/>
              <a:ext cx="187920" cy="2098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93F94716-AAF8-4455-A9E5-312C835F5A22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1510639" y="4971238"/>
                <a:ext cx="2055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502F8DAF-DEF7-41ED-8C6B-896EEEB26EE7}"/>
                  </a:ext>
                </a:extLst>
              </p14:cNvPr>
              <p14:cNvContentPartPr/>
              <p14:nvPr/>
            </p14:nvContentPartPr>
            <p14:xfrm>
              <a:off x="1599919" y="4957198"/>
              <a:ext cx="215280" cy="4176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502F8DAF-DEF7-41ED-8C6B-896EEEB26EE7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1591279" y="4948198"/>
                <a:ext cx="2329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468EAB0-2CEF-4684-AA21-8073F0FAB4FD}"/>
                  </a:ext>
                </a:extLst>
              </p14:cNvPr>
              <p14:cNvContentPartPr/>
              <p14:nvPr/>
            </p14:nvContentPartPr>
            <p14:xfrm>
              <a:off x="1812679" y="5079598"/>
              <a:ext cx="194040" cy="24228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468EAB0-2CEF-4684-AA21-8073F0FAB4FD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1804039" y="5070958"/>
                <a:ext cx="211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CCE5A147-EE5D-401E-8F3F-FC20BBFF094A}"/>
                  </a:ext>
                </a:extLst>
              </p14:cNvPr>
              <p14:cNvContentPartPr/>
              <p14:nvPr/>
            </p14:nvContentPartPr>
            <p14:xfrm>
              <a:off x="2200039" y="5320078"/>
              <a:ext cx="1800" cy="46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CCE5A147-EE5D-401E-8F3F-FC20BBFF094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91039" y="5311078"/>
                <a:ext cx="1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AC6D3512-A096-4F30-9479-BA92D0C8B7EA}"/>
                  </a:ext>
                </a:extLst>
              </p14:cNvPr>
              <p14:cNvContentPartPr/>
              <p14:nvPr/>
            </p14:nvContentPartPr>
            <p14:xfrm>
              <a:off x="1988359" y="5304598"/>
              <a:ext cx="133560" cy="2458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AC6D3512-A096-4F30-9479-BA92D0C8B7EA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1979359" y="5295958"/>
                <a:ext cx="1512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F586BA6F-59D8-4357-AA8B-A1451715BB27}"/>
                  </a:ext>
                </a:extLst>
              </p14:cNvPr>
              <p14:cNvContentPartPr/>
              <p14:nvPr/>
            </p14:nvContentPartPr>
            <p14:xfrm>
              <a:off x="2425759" y="5150158"/>
              <a:ext cx="244080" cy="169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F586BA6F-59D8-4357-AA8B-A1451715BB27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2416759" y="5141158"/>
                <a:ext cx="261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75BFD97-F961-4558-830D-C2DC271F243B}"/>
                  </a:ext>
                </a:extLst>
              </p14:cNvPr>
              <p14:cNvContentPartPr/>
              <p14:nvPr/>
            </p14:nvContentPartPr>
            <p14:xfrm>
              <a:off x="2633839" y="5159518"/>
              <a:ext cx="179640" cy="1393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75BFD97-F961-4558-830D-C2DC271F243B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2624839" y="5150518"/>
                <a:ext cx="197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9687D4E-97EB-4A50-8C7A-D07CA878F9E5}"/>
                  </a:ext>
                </a:extLst>
              </p14:cNvPr>
              <p14:cNvContentPartPr/>
              <p14:nvPr/>
            </p14:nvContentPartPr>
            <p14:xfrm>
              <a:off x="2788639" y="5145118"/>
              <a:ext cx="135000" cy="16920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9687D4E-97EB-4A50-8C7A-D07CA878F9E5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2779999" y="5136478"/>
                <a:ext cx="152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1C6037E1-6FCE-41C3-ACD1-6BA520F01D2A}"/>
                  </a:ext>
                </a:extLst>
              </p14:cNvPr>
              <p14:cNvContentPartPr/>
              <p14:nvPr/>
            </p14:nvContentPartPr>
            <p14:xfrm>
              <a:off x="2907439" y="5244118"/>
              <a:ext cx="115200" cy="2088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1C6037E1-6FCE-41C3-ACD1-6BA520F01D2A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2898439" y="5235478"/>
                <a:ext cx="132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E28A6EF2-DAFE-49D7-A127-98A3E2852E4E}"/>
                  </a:ext>
                </a:extLst>
              </p14:cNvPr>
              <p14:cNvContentPartPr/>
              <p14:nvPr/>
            </p14:nvContentPartPr>
            <p14:xfrm>
              <a:off x="2982679" y="5120638"/>
              <a:ext cx="265320" cy="173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E28A6EF2-DAFE-49D7-A127-98A3E2852E4E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2973679" y="5111998"/>
                <a:ext cx="282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08EB2CE7-95A2-4292-8494-FEF032E81857}"/>
                  </a:ext>
                </a:extLst>
              </p14:cNvPr>
              <p14:cNvContentPartPr/>
              <p14:nvPr/>
            </p14:nvContentPartPr>
            <p14:xfrm>
              <a:off x="3216319" y="5155558"/>
              <a:ext cx="184320" cy="1573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08EB2CE7-95A2-4292-8494-FEF032E81857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3207679" y="5146558"/>
                <a:ext cx="201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CFA99A09-C6AA-49C9-8B1D-B4C79CA10D86}"/>
                  </a:ext>
                </a:extLst>
              </p14:cNvPr>
              <p14:cNvContentPartPr/>
              <p14:nvPr/>
            </p14:nvContentPartPr>
            <p14:xfrm>
              <a:off x="3428719" y="4958278"/>
              <a:ext cx="441360" cy="3535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CFA99A09-C6AA-49C9-8B1D-B4C79CA10D86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3419719" y="4949638"/>
                <a:ext cx="4590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49B9D560-F0D1-4D95-95F6-58DD2C85A7B1}"/>
                  </a:ext>
                </a:extLst>
              </p14:cNvPr>
              <p14:cNvContentPartPr/>
              <p14:nvPr/>
            </p14:nvContentPartPr>
            <p14:xfrm>
              <a:off x="3601159" y="5172838"/>
              <a:ext cx="166320" cy="198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49B9D560-F0D1-4D95-95F6-58DD2C85A7B1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3592519" y="5163838"/>
                <a:ext cx="183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CA1F70D4-564F-483B-A174-922E1C47045D}"/>
                  </a:ext>
                </a:extLst>
              </p14:cNvPr>
              <p14:cNvContentPartPr/>
              <p14:nvPr/>
            </p14:nvContentPartPr>
            <p14:xfrm>
              <a:off x="3836599" y="5215318"/>
              <a:ext cx="12960" cy="666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CA1F70D4-564F-483B-A174-922E1C47045D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3827599" y="5206678"/>
                <a:ext cx="306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5DF59B5D-FD95-4792-8B29-E4D0770BDDB9}"/>
                  </a:ext>
                </a:extLst>
              </p14:cNvPr>
              <p14:cNvContentPartPr/>
              <p14:nvPr/>
            </p14:nvContentPartPr>
            <p14:xfrm>
              <a:off x="3938839" y="5118118"/>
              <a:ext cx="178200" cy="14508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5DF59B5D-FD95-4792-8B29-E4D0770BDDB9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3930199" y="5109118"/>
                <a:ext cx="1958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67AD8E44-CB49-4454-B4AD-A7FCFE09050F}"/>
                  </a:ext>
                </a:extLst>
              </p14:cNvPr>
              <p14:cNvContentPartPr/>
              <p14:nvPr/>
            </p14:nvContentPartPr>
            <p14:xfrm>
              <a:off x="4123519" y="5123158"/>
              <a:ext cx="144000" cy="1548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67AD8E44-CB49-4454-B4AD-A7FCFE09050F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4114519" y="5114158"/>
                <a:ext cx="161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7761BD2A-27D4-4626-9CB6-9907A4EF9284}"/>
                  </a:ext>
                </a:extLst>
              </p14:cNvPr>
              <p14:cNvContentPartPr/>
              <p14:nvPr/>
            </p14:nvContentPartPr>
            <p14:xfrm>
              <a:off x="4380559" y="4892038"/>
              <a:ext cx="192240" cy="4006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7761BD2A-27D4-4626-9CB6-9907A4EF9284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371919" y="4883398"/>
                <a:ext cx="2098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2654523-6B2E-4408-A305-3C87580DA8AA}"/>
                  </a:ext>
                </a:extLst>
              </p14:cNvPr>
              <p14:cNvContentPartPr/>
              <p14:nvPr/>
            </p14:nvContentPartPr>
            <p14:xfrm>
              <a:off x="4329079" y="5108398"/>
              <a:ext cx="372960" cy="4680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2654523-6B2E-4408-A305-3C87580DA8AA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4320079" y="5099398"/>
                <a:ext cx="3906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9A07418E-EAC6-43B1-96A4-47FBBAAB7BE0}"/>
                  </a:ext>
                </a:extLst>
              </p14:cNvPr>
              <p14:cNvContentPartPr/>
              <p14:nvPr/>
            </p14:nvContentPartPr>
            <p14:xfrm>
              <a:off x="4765039" y="5319358"/>
              <a:ext cx="19440" cy="2124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9A07418E-EAC6-43B1-96A4-47FBBAAB7BE0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4756399" y="5310718"/>
                <a:ext cx="37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F3B841AA-237C-457D-AEE5-A1BA8614E9A3}"/>
                  </a:ext>
                </a:extLst>
              </p14:cNvPr>
              <p14:cNvContentPartPr/>
              <p14:nvPr/>
            </p14:nvContentPartPr>
            <p14:xfrm>
              <a:off x="1221919" y="5744878"/>
              <a:ext cx="177480" cy="21960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F3B841AA-237C-457D-AEE5-A1BA8614E9A3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1213279" y="5736238"/>
                <a:ext cx="1951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C9B0A3D1-DF8D-407E-A20F-EDF16E219ADF}"/>
                  </a:ext>
                </a:extLst>
              </p14:cNvPr>
              <p14:cNvContentPartPr/>
              <p14:nvPr/>
            </p14:nvContentPartPr>
            <p14:xfrm>
              <a:off x="1525759" y="5953318"/>
              <a:ext cx="4320" cy="111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C9B0A3D1-DF8D-407E-A20F-EDF16E219ADF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1517119" y="5944678"/>
                <a:ext cx="21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84E0CF6A-03D8-47AB-B1AE-10EF17DE3262}"/>
                  </a:ext>
                </a:extLst>
              </p14:cNvPr>
              <p14:cNvContentPartPr/>
              <p14:nvPr/>
            </p14:nvContentPartPr>
            <p14:xfrm>
              <a:off x="1877479" y="5568838"/>
              <a:ext cx="536040" cy="38304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84E0CF6A-03D8-47AB-B1AE-10EF17DE3262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1868479" y="5560198"/>
                <a:ext cx="5536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27CAE3D6-C874-453B-8CD6-58689803BE94}"/>
                  </a:ext>
                </a:extLst>
              </p14:cNvPr>
              <p14:cNvContentPartPr/>
              <p14:nvPr/>
            </p14:nvContentPartPr>
            <p14:xfrm>
              <a:off x="1910959" y="5834878"/>
              <a:ext cx="342360" cy="11376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27CAE3D6-C874-453B-8CD6-58689803BE94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1902319" y="5825878"/>
                <a:ext cx="360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A31EF056-7696-4EC7-AA67-0FC811940F2C}"/>
                  </a:ext>
                </a:extLst>
              </p14:cNvPr>
              <p14:cNvContentPartPr/>
              <p14:nvPr/>
            </p14:nvContentPartPr>
            <p14:xfrm>
              <a:off x="2323879" y="5851438"/>
              <a:ext cx="127080" cy="723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A31EF056-7696-4EC7-AA67-0FC811940F2C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2314879" y="5842438"/>
                <a:ext cx="144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276A7D05-66CB-4D38-8A05-53F40E89F9FD}"/>
                  </a:ext>
                </a:extLst>
              </p14:cNvPr>
              <p14:cNvContentPartPr/>
              <p14:nvPr/>
            </p14:nvContentPartPr>
            <p14:xfrm>
              <a:off x="2606839" y="5804638"/>
              <a:ext cx="132120" cy="1548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276A7D05-66CB-4D38-8A05-53F40E89F9FD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2598199" y="5795998"/>
                <a:ext cx="149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52908F7-555C-4679-9F7A-04FB1933BDE4}"/>
                  </a:ext>
                </a:extLst>
              </p14:cNvPr>
              <p14:cNvContentPartPr/>
              <p14:nvPr/>
            </p14:nvContentPartPr>
            <p14:xfrm>
              <a:off x="2724919" y="5628598"/>
              <a:ext cx="138960" cy="27252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52908F7-555C-4679-9F7A-04FB1933BDE4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2715919" y="5619958"/>
                <a:ext cx="1566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B1ECF4B4-03A9-4079-A39A-01ED6A6E45B7}"/>
                  </a:ext>
                </a:extLst>
              </p14:cNvPr>
              <p14:cNvContentPartPr/>
              <p14:nvPr/>
            </p14:nvContentPartPr>
            <p14:xfrm>
              <a:off x="3262039" y="5542918"/>
              <a:ext cx="251280" cy="46296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B1ECF4B4-03A9-4079-A39A-01ED6A6E45B7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3253039" y="5534278"/>
                <a:ext cx="2689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775C6DB1-69A8-4C4A-A132-DA25221995AD}"/>
                  </a:ext>
                </a:extLst>
              </p14:cNvPr>
              <p14:cNvContentPartPr/>
              <p14:nvPr/>
            </p14:nvContentPartPr>
            <p14:xfrm>
              <a:off x="3245479" y="5731558"/>
              <a:ext cx="329760" cy="5148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775C6DB1-69A8-4C4A-A132-DA25221995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3236839" y="5722558"/>
                <a:ext cx="347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7FD8F50F-8865-4405-AB03-7984029A9C4F}"/>
                  </a:ext>
                </a:extLst>
              </p14:cNvPr>
              <p14:cNvContentPartPr/>
              <p14:nvPr/>
            </p14:nvContentPartPr>
            <p14:xfrm>
              <a:off x="3573799" y="5548318"/>
              <a:ext cx="138600" cy="35928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7FD8F50F-8865-4405-AB03-7984029A9C4F}"/>
                  </a:ext>
                </a:extLst>
              </p:cNvPr>
              <p:cNvPicPr/>
              <p:nvPr/>
            </p:nvPicPr>
            <p:blipFill>
              <a:blip r:embed="rId773"/>
              <a:stretch>
                <a:fillRect/>
              </a:stretch>
            </p:blipFill>
            <p:spPr>
              <a:xfrm>
                <a:off x="3564799" y="5539678"/>
                <a:ext cx="1562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A4B7E77-E629-4512-9F7B-3447E37C34E2}"/>
                  </a:ext>
                </a:extLst>
              </p14:cNvPr>
              <p14:cNvContentPartPr/>
              <p14:nvPr/>
            </p14:nvContentPartPr>
            <p14:xfrm>
              <a:off x="3770359" y="5805718"/>
              <a:ext cx="122760" cy="13752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A4B7E77-E629-4512-9F7B-3447E37C34E2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3761359" y="5797078"/>
                <a:ext cx="140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A52F2C1-AE29-479A-9888-E98E3B2A6FB9}"/>
                  </a:ext>
                </a:extLst>
              </p14:cNvPr>
              <p14:cNvContentPartPr/>
              <p14:nvPr/>
            </p14:nvContentPartPr>
            <p14:xfrm>
              <a:off x="4236559" y="5738758"/>
              <a:ext cx="290880" cy="1314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A52F2C1-AE29-479A-9888-E98E3B2A6FB9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4227559" y="5729758"/>
                <a:ext cx="3085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3F8EDC1F-7327-4F36-AB29-0677646DA5A4}"/>
                  </a:ext>
                </a:extLst>
              </p14:cNvPr>
              <p14:cNvContentPartPr/>
              <p14:nvPr/>
            </p14:nvContentPartPr>
            <p14:xfrm>
              <a:off x="4597639" y="5724718"/>
              <a:ext cx="158040" cy="1314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3F8EDC1F-7327-4F36-AB29-0677646DA5A4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4588999" y="5715718"/>
                <a:ext cx="175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C3AF7C7-C2D5-472B-A90A-AE295FCE28C0}"/>
                  </a:ext>
                </a:extLst>
              </p14:cNvPr>
              <p14:cNvContentPartPr/>
              <p14:nvPr/>
            </p14:nvContentPartPr>
            <p14:xfrm>
              <a:off x="4801399" y="5759278"/>
              <a:ext cx="99720" cy="964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C3AF7C7-C2D5-472B-A90A-AE295FCE28C0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4792399" y="5750638"/>
                <a:ext cx="117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9C29CC6D-6F9F-492D-B2FE-DE4EBE230FCE}"/>
                  </a:ext>
                </a:extLst>
              </p14:cNvPr>
              <p14:cNvContentPartPr/>
              <p14:nvPr/>
            </p14:nvContentPartPr>
            <p14:xfrm>
              <a:off x="4919479" y="5779078"/>
              <a:ext cx="156600" cy="892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9C29CC6D-6F9F-492D-B2FE-DE4EBE230FCE}"/>
                  </a:ext>
                </a:extLst>
              </p:cNvPr>
              <p:cNvPicPr/>
              <p:nvPr/>
            </p:nvPicPr>
            <p:blipFill>
              <a:blip r:embed="rId783"/>
              <a:stretch>
                <a:fillRect/>
              </a:stretch>
            </p:blipFill>
            <p:spPr>
              <a:xfrm>
                <a:off x="4910839" y="5770438"/>
                <a:ext cx="174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89D2593A-2056-42D9-A8F9-102A0690A444}"/>
                  </a:ext>
                </a:extLst>
              </p14:cNvPr>
              <p14:cNvContentPartPr/>
              <p14:nvPr/>
            </p14:nvContentPartPr>
            <p14:xfrm>
              <a:off x="5392519" y="5745958"/>
              <a:ext cx="214200" cy="1612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89D2593A-2056-42D9-A8F9-102A0690A444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5383519" y="5736958"/>
                <a:ext cx="2318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DD768CB8-EDFB-493B-B0AD-7C6CD3E99723}"/>
                  </a:ext>
                </a:extLst>
              </p14:cNvPr>
              <p14:cNvContentPartPr/>
              <p14:nvPr/>
            </p14:nvContentPartPr>
            <p14:xfrm>
              <a:off x="5550199" y="5514838"/>
              <a:ext cx="249840" cy="37944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DD768CB8-EDFB-493B-B0AD-7C6CD3E99723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5541559" y="5506198"/>
                <a:ext cx="2674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26093F97-AA74-494E-9527-613BDC2D29B7}"/>
                  </a:ext>
                </a:extLst>
              </p14:cNvPr>
              <p14:cNvContentPartPr/>
              <p14:nvPr/>
            </p14:nvContentPartPr>
            <p14:xfrm>
              <a:off x="5693839" y="5785558"/>
              <a:ext cx="138600" cy="1000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26093F97-AA74-494E-9527-613BDC2D29B7}"/>
                  </a:ext>
                </a:extLst>
              </p:cNvPr>
              <p:cNvPicPr/>
              <p:nvPr/>
            </p:nvPicPr>
            <p:blipFill>
              <a:blip r:embed="rId789"/>
              <a:stretch>
                <a:fillRect/>
              </a:stretch>
            </p:blipFill>
            <p:spPr>
              <a:xfrm>
                <a:off x="5684839" y="5776558"/>
                <a:ext cx="156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F5061FA7-4B39-48D0-9B45-5051576BDC47}"/>
                  </a:ext>
                </a:extLst>
              </p14:cNvPr>
              <p14:cNvContentPartPr/>
              <p14:nvPr/>
            </p14:nvContentPartPr>
            <p14:xfrm>
              <a:off x="5943319" y="5672158"/>
              <a:ext cx="136080" cy="24948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F5061FA7-4B39-48D0-9B45-5051576BDC47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5934679" y="5663158"/>
                <a:ext cx="1537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5CD996FB-ECAA-481E-90D3-0CD5BA65D2DE}"/>
                  </a:ext>
                </a:extLst>
              </p14:cNvPr>
              <p14:cNvContentPartPr/>
              <p14:nvPr/>
            </p14:nvContentPartPr>
            <p14:xfrm>
              <a:off x="6209719" y="5446798"/>
              <a:ext cx="221400" cy="44568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5CD996FB-ECAA-481E-90D3-0CD5BA65D2DE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6201079" y="5438158"/>
                <a:ext cx="2390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15A1F1D0-FFC2-42D1-9777-890A3BB95F0C}"/>
                  </a:ext>
                </a:extLst>
              </p14:cNvPr>
              <p14:cNvContentPartPr/>
              <p14:nvPr/>
            </p14:nvContentPartPr>
            <p14:xfrm>
              <a:off x="6378199" y="5804638"/>
              <a:ext cx="89640" cy="774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15A1F1D0-FFC2-42D1-9777-890A3BB95F0C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6369559" y="5795998"/>
                <a:ext cx="1072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AC38A00C-0C16-4641-A1D9-7C30E486376F}"/>
                  </a:ext>
                </a:extLst>
              </p14:cNvPr>
              <p14:cNvContentPartPr/>
              <p14:nvPr/>
            </p14:nvContentPartPr>
            <p14:xfrm>
              <a:off x="6347599" y="5762158"/>
              <a:ext cx="235440" cy="3589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AC38A00C-0C16-4641-A1D9-7C30E486376F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6338959" y="5753158"/>
                <a:ext cx="2530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9C27AF7F-571D-4309-86D0-A2261976642D}"/>
                  </a:ext>
                </a:extLst>
              </p14:cNvPr>
              <p14:cNvContentPartPr/>
              <p14:nvPr/>
            </p14:nvContentPartPr>
            <p14:xfrm>
              <a:off x="6926479" y="5736598"/>
              <a:ext cx="221040" cy="18540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9C27AF7F-571D-4309-86D0-A2261976642D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6917839" y="5727958"/>
                <a:ext cx="2386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E0108FA-7F1C-4B73-9EF9-12E0E853F84C}"/>
                  </a:ext>
                </a:extLst>
              </p14:cNvPr>
              <p14:cNvContentPartPr/>
              <p14:nvPr/>
            </p14:nvContentPartPr>
            <p14:xfrm>
              <a:off x="7107559" y="5748118"/>
              <a:ext cx="225720" cy="1764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E0108FA-7F1C-4B73-9EF9-12E0E853F84C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7098919" y="5739478"/>
                <a:ext cx="243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67DEB928-81EA-4B38-A0AC-6192368B6110}"/>
                  </a:ext>
                </a:extLst>
              </p14:cNvPr>
              <p14:cNvContentPartPr/>
              <p14:nvPr/>
            </p14:nvContentPartPr>
            <p14:xfrm>
              <a:off x="7422919" y="5723278"/>
              <a:ext cx="208800" cy="18540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67DEB928-81EA-4B38-A0AC-6192368B6110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7414279" y="5714278"/>
                <a:ext cx="226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637893E4-1F62-4F16-9455-8ACCEA86E2CF}"/>
                  </a:ext>
                </a:extLst>
              </p14:cNvPr>
              <p14:cNvContentPartPr/>
              <p14:nvPr/>
            </p14:nvContentPartPr>
            <p14:xfrm>
              <a:off x="7663039" y="5759278"/>
              <a:ext cx="118800" cy="14904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637893E4-1F62-4F16-9455-8ACCEA86E2CF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7654399" y="5750278"/>
                <a:ext cx="1364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B5518F19-3ECA-4347-B0E2-4C7BF0D0E5C5}"/>
                  </a:ext>
                </a:extLst>
              </p14:cNvPr>
              <p14:cNvContentPartPr/>
              <p14:nvPr/>
            </p14:nvContentPartPr>
            <p14:xfrm>
              <a:off x="7806679" y="5798878"/>
              <a:ext cx="156600" cy="9720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B5518F19-3ECA-4347-B0E2-4C7BF0D0E5C5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7798039" y="5789878"/>
                <a:ext cx="1742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8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2681616-2DC6-473F-AB71-0CC3B104D276}"/>
                  </a:ext>
                </a:extLst>
              </p14:cNvPr>
              <p14:cNvContentPartPr/>
              <p14:nvPr/>
            </p14:nvContentPartPr>
            <p14:xfrm>
              <a:off x="8093959" y="5783038"/>
              <a:ext cx="135000" cy="13572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2681616-2DC6-473F-AB71-0CC3B104D276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8084959" y="5774398"/>
                <a:ext cx="152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0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584555D7-C2BD-4BE5-AB6C-23FB812239AA}"/>
                  </a:ext>
                </a:extLst>
              </p14:cNvPr>
              <p14:cNvContentPartPr/>
              <p14:nvPr/>
            </p14:nvContentPartPr>
            <p14:xfrm>
              <a:off x="8319679" y="5719678"/>
              <a:ext cx="159480" cy="19440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584555D7-C2BD-4BE5-AB6C-23FB812239AA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8310679" y="5711038"/>
                <a:ext cx="177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2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2725D67D-FB60-4093-A3D4-0E52E8E0535B}"/>
                  </a:ext>
                </a:extLst>
              </p14:cNvPr>
              <p14:cNvContentPartPr/>
              <p14:nvPr/>
            </p14:nvContentPartPr>
            <p14:xfrm>
              <a:off x="1239199" y="6126838"/>
              <a:ext cx="182880" cy="36504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2725D67D-FB60-4093-A3D4-0E52E8E0535B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1230199" y="6117838"/>
                <a:ext cx="2005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7DDAC458-3588-44B7-8EBC-042FC7A1019E}"/>
                  </a:ext>
                </a:extLst>
              </p14:cNvPr>
              <p14:cNvContentPartPr/>
              <p14:nvPr/>
            </p14:nvContentPartPr>
            <p14:xfrm>
              <a:off x="1552759" y="6406918"/>
              <a:ext cx="11160" cy="1872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7DDAC458-3588-44B7-8EBC-042FC7A1019E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1543759" y="6397918"/>
                <a:ext cx="28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A6179ECE-CB2B-4EA6-9A87-209F6F2411EF}"/>
                  </a:ext>
                </a:extLst>
              </p14:cNvPr>
              <p14:cNvContentPartPr/>
              <p14:nvPr/>
            </p14:nvContentPartPr>
            <p14:xfrm>
              <a:off x="1683079" y="6080758"/>
              <a:ext cx="414720" cy="41508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A6179ECE-CB2B-4EA6-9A87-209F6F2411EF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1674079" y="6071758"/>
                <a:ext cx="4323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8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536C55F4-C7CE-4A78-9E93-F9B04D333C9B}"/>
                  </a:ext>
                </a:extLst>
              </p14:cNvPr>
              <p14:cNvContentPartPr/>
              <p14:nvPr/>
            </p14:nvContentPartPr>
            <p14:xfrm>
              <a:off x="1816639" y="6301438"/>
              <a:ext cx="186480" cy="5256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536C55F4-C7CE-4A78-9E93-F9B04D333C9B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1807999" y="6292798"/>
                <a:ext cx="204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0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49F3C098-2F0C-43F7-894C-A2332AA63487}"/>
                  </a:ext>
                </a:extLst>
              </p14:cNvPr>
              <p14:cNvContentPartPr/>
              <p14:nvPr/>
            </p14:nvContentPartPr>
            <p14:xfrm>
              <a:off x="2091679" y="6215398"/>
              <a:ext cx="171360" cy="1969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49F3C098-2F0C-43F7-894C-A2332AA63487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2082679" y="6206758"/>
                <a:ext cx="189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2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F2D5566C-D4CE-463D-ABEE-EB78749FD33D}"/>
                  </a:ext>
                </a:extLst>
              </p14:cNvPr>
              <p14:cNvContentPartPr/>
              <p14:nvPr/>
            </p14:nvContentPartPr>
            <p14:xfrm>
              <a:off x="2268799" y="6237358"/>
              <a:ext cx="109800" cy="2098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F2D5566C-D4CE-463D-ABEE-EB78749FD33D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2260159" y="6228718"/>
                <a:ext cx="1274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4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D33FADB-8ED0-44BC-A7E5-7F688FE7CD1A}"/>
                  </a:ext>
                </a:extLst>
              </p14:cNvPr>
              <p14:cNvContentPartPr/>
              <p14:nvPr/>
            </p14:nvContentPartPr>
            <p14:xfrm>
              <a:off x="2478679" y="6260038"/>
              <a:ext cx="159840" cy="1443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D33FADB-8ED0-44BC-A7E5-7F688FE7CD1A}"/>
                  </a:ext>
                </a:extLst>
              </p:cNvPr>
              <p:cNvPicPr/>
              <p:nvPr/>
            </p:nvPicPr>
            <p:blipFill>
              <a:blip r:embed="rId825"/>
              <a:stretch>
                <a:fillRect/>
              </a:stretch>
            </p:blipFill>
            <p:spPr>
              <a:xfrm>
                <a:off x="2470039" y="6251398"/>
                <a:ext cx="177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E021BDC0-BB95-4EE2-AD69-20475597F3FF}"/>
                  </a:ext>
                </a:extLst>
              </p14:cNvPr>
              <p14:cNvContentPartPr/>
              <p14:nvPr/>
            </p14:nvContentPartPr>
            <p14:xfrm>
              <a:off x="2705119" y="6285958"/>
              <a:ext cx="220320" cy="11016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E021BDC0-BB95-4EE2-AD69-20475597F3FF}"/>
                  </a:ext>
                </a:extLst>
              </p:cNvPr>
              <p:cNvPicPr/>
              <p:nvPr/>
            </p:nvPicPr>
            <p:blipFill>
              <a:blip r:embed="rId827"/>
              <a:stretch>
                <a:fillRect/>
              </a:stretch>
            </p:blipFill>
            <p:spPr>
              <a:xfrm>
                <a:off x="2696479" y="6277318"/>
                <a:ext cx="237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8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D4BB0FB9-B75E-4409-9009-EFEF0258C7C0}"/>
                  </a:ext>
                </a:extLst>
              </p14:cNvPr>
              <p14:cNvContentPartPr/>
              <p14:nvPr/>
            </p14:nvContentPartPr>
            <p14:xfrm>
              <a:off x="3018319" y="6306118"/>
              <a:ext cx="37440" cy="7560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D4BB0FB9-B75E-4409-9009-EFEF0258C7C0}"/>
                  </a:ext>
                </a:extLst>
              </p:cNvPr>
              <p:cNvPicPr/>
              <p:nvPr/>
            </p:nvPicPr>
            <p:blipFill>
              <a:blip r:embed="rId829"/>
              <a:stretch>
                <a:fillRect/>
              </a:stretch>
            </p:blipFill>
            <p:spPr>
              <a:xfrm>
                <a:off x="3009319" y="6297118"/>
                <a:ext cx="550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31002B11-4628-4BD8-BE54-7E454C98892B}"/>
                  </a:ext>
                </a:extLst>
              </p14:cNvPr>
              <p14:cNvContentPartPr/>
              <p14:nvPr/>
            </p14:nvContentPartPr>
            <p14:xfrm>
              <a:off x="3092119" y="6305038"/>
              <a:ext cx="183240" cy="1004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31002B11-4628-4BD8-BE54-7E454C98892B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3083479" y="6296038"/>
                <a:ext cx="200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068CE777-2E70-4553-8056-BD715DAB38A5}"/>
                  </a:ext>
                </a:extLst>
              </p14:cNvPr>
              <p14:cNvContentPartPr/>
              <p14:nvPr/>
            </p14:nvContentPartPr>
            <p14:xfrm>
              <a:off x="3197599" y="6311878"/>
              <a:ext cx="185040" cy="42840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068CE777-2E70-4553-8056-BD715DAB38A5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3188959" y="6302878"/>
                <a:ext cx="2026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F2299617-D594-4DE7-AB80-2933E0787E37}"/>
                  </a:ext>
                </a:extLst>
              </p14:cNvPr>
              <p14:cNvContentPartPr/>
              <p14:nvPr/>
            </p14:nvContentPartPr>
            <p14:xfrm>
              <a:off x="3694399" y="6135118"/>
              <a:ext cx="274320" cy="27468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F2299617-D594-4DE7-AB80-2933E0787E37}"/>
                  </a:ext>
                </a:extLst>
              </p:cNvPr>
              <p:cNvPicPr/>
              <p:nvPr/>
            </p:nvPicPr>
            <p:blipFill>
              <a:blip r:embed="rId835"/>
              <a:stretch>
                <a:fillRect/>
              </a:stretch>
            </p:blipFill>
            <p:spPr>
              <a:xfrm>
                <a:off x="3685399" y="6126118"/>
                <a:ext cx="291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6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266580F6-1165-4A97-89F8-82EF7F26099B}"/>
                  </a:ext>
                </a:extLst>
              </p14:cNvPr>
              <p14:cNvContentPartPr/>
              <p14:nvPr/>
            </p14:nvContentPartPr>
            <p14:xfrm>
              <a:off x="3696919" y="6038278"/>
              <a:ext cx="242640" cy="33120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266580F6-1165-4A97-89F8-82EF7F26099B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3687919" y="6029278"/>
                <a:ext cx="2602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8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92185BCE-7DFF-4EEF-AE54-507017DC068E}"/>
                  </a:ext>
                </a:extLst>
              </p14:cNvPr>
              <p14:cNvContentPartPr/>
              <p14:nvPr/>
            </p14:nvContentPartPr>
            <p14:xfrm>
              <a:off x="4016239" y="6395038"/>
              <a:ext cx="50760" cy="1238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92185BCE-7DFF-4EEF-AE54-507017DC068E}"/>
                  </a:ext>
                </a:extLst>
              </p:cNvPr>
              <p:cNvPicPr/>
              <p:nvPr/>
            </p:nvPicPr>
            <p:blipFill>
              <a:blip r:embed="rId839"/>
              <a:stretch>
                <a:fillRect/>
              </a:stretch>
            </p:blipFill>
            <p:spPr>
              <a:xfrm>
                <a:off x="4007599" y="6386398"/>
                <a:ext cx="684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0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FFE09052-7DC6-45A5-B89C-2C284D23E36F}"/>
                  </a:ext>
                </a:extLst>
              </p14:cNvPr>
              <p14:cNvContentPartPr/>
              <p14:nvPr/>
            </p14:nvContentPartPr>
            <p14:xfrm>
              <a:off x="4092199" y="6427798"/>
              <a:ext cx="107640" cy="2300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FFE09052-7DC6-45A5-B89C-2C284D23E36F}"/>
                  </a:ext>
                </a:extLst>
              </p:cNvPr>
              <p:cNvPicPr/>
              <p:nvPr/>
            </p:nvPicPr>
            <p:blipFill>
              <a:blip r:embed="rId841"/>
              <a:stretch>
                <a:fillRect/>
              </a:stretch>
            </p:blipFill>
            <p:spPr>
              <a:xfrm>
                <a:off x="4083559" y="6419158"/>
                <a:ext cx="1252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2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4FC21CF9-C947-4288-A360-081F8057AFFC}"/>
                  </a:ext>
                </a:extLst>
              </p14:cNvPr>
              <p14:cNvContentPartPr/>
              <p14:nvPr/>
            </p14:nvContentPartPr>
            <p14:xfrm>
              <a:off x="4381999" y="6165718"/>
              <a:ext cx="240840" cy="2707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4FC21CF9-C947-4288-A360-081F8057AFFC}"/>
                  </a:ext>
                </a:extLst>
              </p:cNvPr>
              <p:cNvPicPr/>
              <p:nvPr/>
            </p:nvPicPr>
            <p:blipFill>
              <a:blip r:embed="rId843"/>
              <a:stretch>
                <a:fillRect/>
              </a:stretch>
            </p:blipFill>
            <p:spPr>
              <a:xfrm>
                <a:off x="4372999" y="6156718"/>
                <a:ext cx="2584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B826359D-5313-4FDC-8B91-4AECDD05F7DD}"/>
                  </a:ext>
                </a:extLst>
              </p14:cNvPr>
              <p14:cNvContentPartPr/>
              <p14:nvPr/>
            </p14:nvContentPartPr>
            <p14:xfrm>
              <a:off x="4406119" y="6104518"/>
              <a:ext cx="208440" cy="2862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B826359D-5313-4FDC-8B91-4AECDD05F7DD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4397119" y="6095518"/>
                <a:ext cx="2260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59D8F67A-42B8-46B9-9726-068B5EDBD673}"/>
                  </a:ext>
                </a:extLst>
              </p14:cNvPr>
              <p14:cNvContentPartPr/>
              <p14:nvPr/>
            </p14:nvContentPartPr>
            <p14:xfrm>
              <a:off x="4703119" y="6383878"/>
              <a:ext cx="151560" cy="1659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59D8F67A-42B8-46B9-9726-068B5EDBD673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4694479" y="6374878"/>
                <a:ext cx="169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B0A3D89D-FE21-4564-8B5F-57E89A358FC7}"/>
                  </a:ext>
                </a:extLst>
              </p14:cNvPr>
              <p14:cNvContentPartPr/>
              <p14:nvPr/>
            </p14:nvContentPartPr>
            <p14:xfrm>
              <a:off x="4927039" y="6417718"/>
              <a:ext cx="103680" cy="1969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B0A3D89D-FE21-4564-8B5F-57E89A358FC7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4918399" y="6408718"/>
                <a:ext cx="121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A893BFAD-C684-4F2E-95B6-80BB0281BA57}"/>
                  </a:ext>
                </a:extLst>
              </p14:cNvPr>
              <p14:cNvContentPartPr/>
              <p14:nvPr/>
            </p14:nvContentPartPr>
            <p14:xfrm>
              <a:off x="5215039" y="6247078"/>
              <a:ext cx="127800" cy="14472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A893BFAD-C684-4F2E-95B6-80BB0281BA57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5206039" y="6238438"/>
                <a:ext cx="145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1068B1C7-5E1A-4E7B-865A-2A90309CF360}"/>
                  </a:ext>
                </a:extLst>
              </p14:cNvPr>
              <p14:cNvContentPartPr/>
              <p14:nvPr/>
            </p14:nvContentPartPr>
            <p14:xfrm>
              <a:off x="5438599" y="6301438"/>
              <a:ext cx="89280" cy="820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1068B1C7-5E1A-4E7B-865A-2A90309CF360}"/>
                  </a:ext>
                </a:extLst>
              </p:cNvPr>
              <p:cNvPicPr/>
              <p:nvPr/>
            </p:nvPicPr>
            <p:blipFill>
              <a:blip r:embed="rId853"/>
              <a:stretch>
                <a:fillRect/>
              </a:stretch>
            </p:blipFill>
            <p:spPr>
              <a:xfrm>
                <a:off x="5429599" y="6292798"/>
                <a:ext cx="1069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5E3A4224-8F1B-4E04-AFC0-9782CF3A1CE1}"/>
                  </a:ext>
                </a:extLst>
              </p14:cNvPr>
              <p14:cNvContentPartPr/>
              <p14:nvPr/>
            </p14:nvContentPartPr>
            <p14:xfrm>
              <a:off x="5613199" y="6275518"/>
              <a:ext cx="175320" cy="1450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5E3A4224-8F1B-4E04-AFC0-9782CF3A1CE1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5604199" y="6266518"/>
                <a:ext cx="192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6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EE446B9D-D5C0-4953-B2BD-CE5E42543B35}"/>
                  </a:ext>
                </a:extLst>
              </p14:cNvPr>
              <p14:cNvContentPartPr/>
              <p14:nvPr/>
            </p14:nvContentPartPr>
            <p14:xfrm>
              <a:off x="5765839" y="6048358"/>
              <a:ext cx="119880" cy="3265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EE446B9D-D5C0-4953-B2BD-CE5E42543B35}"/>
                  </a:ext>
                </a:extLst>
              </p:cNvPr>
              <p:cNvPicPr/>
              <p:nvPr/>
            </p:nvPicPr>
            <p:blipFill>
              <a:blip r:embed="rId857"/>
              <a:stretch>
                <a:fillRect/>
              </a:stretch>
            </p:blipFill>
            <p:spPr>
              <a:xfrm>
                <a:off x="5756839" y="6039718"/>
                <a:ext cx="1375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8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A8EE59B3-1143-4BAC-91C6-183B57AF90FB}"/>
                  </a:ext>
                </a:extLst>
              </p14:cNvPr>
              <p14:cNvContentPartPr/>
              <p14:nvPr/>
            </p14:nvContentPartPr>
            <p14:xfrm>
              <a:off x="6010639" y="6159238"/>
              <a:ext cx="201600" cy="2656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A8EE59B3-1143-4BAC-91C6-183B57AF90FB}"/>
                  </a:ext>
                </a:extLst>
              </p:cNvPr>
              <p:cNvPicPr/>
              <p:nvPr/>
            </p:nvPicPr>
            <p:blipFill>
              <a:blip r:embed="rId859"/>
              <a:stretch>
                <a:fillRect/>
              </a:stretch>
            </p:blipFill>
            <p:spPr>
              <a:xfrm>
                <a:off x="6001999" y="6150598"/>
                <a:ext cx="219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0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65725434-F116-4EF2-B918-E5852A888DF3}"/>
                  </a:ext>
                </a:extLst>
              </p14:cNvPr>
              <p14:cNvContentPartPr/>
              <p14:nvPr/>
            </p14:nvContentPartPr>
            <p14:xfrm>
              <a:off x="6035479" y="6121078"/>
              <a:ext cx="212760" cy="27828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65725434-F116-4EF2-B918-E5852A888DF3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6026839" y="6112078"/>
                <a:ext cx="2304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2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CB8A50A2-6B06-4AB7-8174-F4B899484A8E}"/>
                  </a:ext>
                </a:extLst>
              </p14:cNvPr>
              <p14:cNvContentPartPr/>
              <p14:nvPr/>
            </p14:nvContentPartPr>
            <p14:xfrm>
              <a:off x="6252559" y="6382078"/>
              <a:ext cx="167760" cy="18864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CB8A50A2-6B06-4AB7-8174-F4B899484A8E}"/>
                  </a:ext>
                </a:extLst>
              </p:cNvPr>
              <p:cNvPicPr/>
              <p:nvPr/>
            </p:nvPicPr>
            <p:blipFill>
              <a:blip r:embed="rId863"/>
              <a:stretch>
                <a:fillRect/>
              </a:stretch>
            </p:blipFill>
            <p:spPr>
              <a:xfrm>
                <a:off x="6243559" y="6373078"/>
                <a:ext cx="185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4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90654607-9E9A-468B-91E5-94A033FEEA82}"/>
                  </a:ext>
                </a:extLst>
              </p14:cNvPr>
              <p14:cNvContentPartPr/>
              <p14:nvPr/>
            </p14:nvContentPartPr>
            <p14:xfrm>
              <a:off x="6700399" y="6220438"/>
              <a:ext cx="114480" cy="17532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90654607-9E9A-468B-91E5-94A033FEEA82}"/>
                  </a:ext>
                </a:extLst>
              </p:cNvPr>
              <p:cNvPicPr/>
              <p:nvPr/>
            </p:nvPicPr>
            <p:blipFill>
              <a:blip r:embed="rId865"/>
              <a:stretch>
                <a:fillRect/>
              </a:stretch>
            </p:blipFill>
            <p:spPr>
              <a:xfrm>
                <a:off x="6691399" y="6211438"/>
                <a:ext cx="132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85960063-D3DE-4757-BF23-E4366567AAA8}"/>
                  </a:ext>
                </a:extLst>
              </p14:cNvPr>
              <p14:cNvContentPartPr/>
              <p14:nvPr/>
            </p14:nvContentPartPr>
            <p14:xfrm>
              <a:off x="6891199" y="6267598"/>
              <a:ext cx="95760" cy="13284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85960063-D3DE-4757-BF23-E4366567AAA8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6882559" y="6258958"/>
                <a:ext cx="113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8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4C91186D-E27A-44F2-9A2B-774006AA37AB}"/>
                  </a:ext>
                </a:extLst>
              </p14:cNvPr>
              <p14:cNvContentPartPr/>
              <p14:nvPr/>
            </p14:nvContentPartPr>
            <p14:xfrm>
              <a:off x="7052839" y="6247078"/>
              <a:ext cx="175680" cy="1875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4C91186D-E27A-44F2-9A2B-774006AA37AB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7044199" y="6238078"/>
                <a:ext cx="19332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9B472DA4-8FE9-4B41-90C1-0D274600C403}"/>
              </a:ext>
            </a:extLst>
          </p:cNvPr>
          <p:cNvGrpSpPr/>
          <p:nvPr/>
        </p:nvGrpSpPr>
        <p:grpSpPr>
          <a:xfrm>
            <a:off x="7499959" y="6094078"/>
            <a:ext cx="2311200" cy="510120"/>
            <a:chOff x="7499959" y="6094078"/>
            <a:chExt cx="23112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9B83569-F8D9-46A8-A46C-2B6FBEFED399}"/>
                    </a:ext>
                  </a:extLst>
                </p14:cNvPr>
                <p14:cNvContentPartPr/>
                <p14:nvPr/>
              </p14:nvContentPartPr>
              <p14:xfrm>
                <a:off x="7499959" y="6301438"/>
                <a:ext cx="59400" cy="1184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9B83569-F8D9-46A8-A46C-2B6FBEFED39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7490959" y="6292798"/>
                  <a:ext cx="77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DBA63BF-7784-4D12-B62C-FA0A295178B7}"/>
                    </a:ext>
                  </a:extLst>
                </p14:cNvPr>
                <p14:cNvContentPartPr/>
                <p14:nvPr/>
              </p14:nvContentPartPr>
              <p14:xfrm>
                <a:off x="7652239" y="6303598"/>
                <a:ext cx="152640" cy="1105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DBA63BF-7784-4D12-B62C-FA0A295178B7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7643599" y="6294598"/>
                  <a:ext cx="170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FD22487-F155-46D6-820B-4594A39613F0}"/>
                    </a:ext>
                  </a:extLst>
                </p14:cNvPr>
                <p14:cNvContentPartPr/>
                <p14:nvPr/>
              </p14:nvContentPartPr>
              <p14:xfrm>
                <a:off x="7883359" y="6263998"/>
                <a:ext cx="189000" cy="1555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FD22487-F155-46D6-820B-4594A39613F0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874359" y="6254998"/>
                  <a:ext cx="206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E8F33F92-7D5E-461A-932A-530F10B34F3F}"/>
                    </a:ext>
                  </a:extLst>
                </p14:cNvPr>
                <p14:cNvContentPartPr/>
                <p14:nvPr/>
              </p14:nvContentPartPr>
              <p14:xfrm>
                <a:off x="8051479" y="6094438"/>
                <a:ext cx="150480" cy="309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E8F33F92-7D5E-461A-932A-530F10B34F3F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8042839" y="6085438"/>
                  <a:ext cx="168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41A505B-C261-41B4-89DB-584413067CFF}"/>
                    </a:ext>
                  </a:extLst>
                </p14:cNvPr>
                <p14:cNvContentPartPr/>
                <p14:nvPr/>
              </p14:nvContentPartPr>
              <p14:xfrm>
                <a:off x="8175319" y="6289918"/>
                <a:ext cx="126000" cy="132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41A505B-C261-41B4-89DB-584413067CF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8166679" y="6280918"/>
                  <a:ext cx="143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8A09B72-85C6-4C7C-8B06-83979B7059B6}"/>
                    </a:ext>
                  </a:extLst>
                </p14:cNvPr>
                <p14:cNvContentPartPr/>
                <p14:nvPr/>
              </p14:nvContentPartPr>
              <p14:xfrm>
                <a:off x="8187559" y="6325918"/>
                <a:ext cx="196200" cy="2782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8A09B72-85C6-4C7C-8B06-83979B7059B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8178559" y="6316918"/>
                  <a:ext cx="213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1F56E1F3-8B1A-4CFE-B7D4-E989360C7510}"/>
                    </a:ext>
                  </a:extLst>
                </p14:cNvPr>
                <p14:cNvContentPartPr/>
                <p14:nvPr/>
              </p14:nvContentPartPr>
              <p14:xfrm>
                <a:off x="8330839" y="6298558"/>
                <a:ext cx="192600" cy="1814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1F56E1F3-8B1A-4CFE-B7D4-E989360C7510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8322199" y="6289918"/>
                  <a:ext cx="210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ADFFCEB-4109-422D-B9B4-95282EF496FD}"/>
                    </a:ext>
                  </a:extLst>
                </p14:cNvPr>
                <p14:cNvContentPartPr/>
                <p14:nvPr/>
              </p14:nvContentPartPr>
              <p14:xfrm>
                <a:off x="8545759" y="6290998"/>
                <a:ext cx="154800" cy="165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ADFFCEB-4109-422D-B9B4-95282EF496FD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537119" y="6282358"/>
                  <a:ext cx="172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0727EFD-2AE2-4023-8391-AD4FA516D4FC}"/>
                    </a:ext>
                  </a:extLst>
                </p14:cNvPr>
                <p14:cNvContentPartPr/>
                <p14:nvPr/>
              </p14:nvContentPartPr>
              <p14:xfrm>
                <a:off x="8685079" y="6337438"/>
                <a:ext cx="174600" cy="1324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0727EFD-2AE2-4023-8391-AD4FA516D4FC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8676079" y="6328438"/>
                  <a:ext cx="192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938ABEE-5A8C-4031-B19A-C40C24E53CEA}"/>
                    </a:ext>
                  </a:extLst>
                </p14:cNvPr>
                <p14:cNvContentPartPr/>
                <p14:nvPr/>
              </p14:nvContentPartPr>
              <p14:xfrm>
                <a:off x="8906119" y="6307918"/>
                <a:ext cx="180360" cy="2005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938ABEE-5A8C-4031-B19A-C40C24E53CEA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8897479" y="6299278"/>
                  <a:ext cx="19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2F16686-56DD-4127-BB7A-4CC1CE505537}"/>
                    </a:ext>
                  </a:extLst>
                </p14:cNvPr>
                <p14:cNvContentPartPr/>
                <p14:nvPr/>
              </p14:nvContentPartPr>
              <p14:xfrm>
                <a:off x="9006559" y="6098758"/>
                <a:ext cx="237240" cy="373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2F16686-56DD-4127-BB7A-4CC1CE505537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8997559" y="6089758"/>
                  <a:ext cx="2548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2D8AEDD-E68C-422A-A364-10ED2BA09834}"/>
                    </a:ext>
                  </a:extLst>
                </p14:cNvPr>
                <p14:cNvContentPartPr/>
                <p14:nvPr/>
              </p14:nvContentPartPr>
              <p14:xfrm>
                <a:off x="9128239" y="6328438"/>
                <a:ext cx="164520" cy="1432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2D8AEDD-E68C-422A-A364-10ED2BA09834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9119599" y="6319438"/>
                  <a:ext cx="182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EB891E0-0106-4F03-B8A9-9099F8EFC991}"/>
                    </a:ext>
                  </a:extLst>
                </p14:cNvPr>
                <p14:cNvContentPartPr/>
                <p14:nvPr/>
              </p14:nvContentPartPr>
              <p14:xfrm>
                <a:off x="9229759" y="6094078"/>
                <a:ext cx="581400" cy="4539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EB891E0-0106-4F03-B8A9-9099F8EFC991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9220759" y="6085438"/>
                  <a:ext cx="59904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6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E8901D55-B50E-424E-AC10-ABCC48CFD1CA}"/>
                  </a:ext>
                </a:extLst>
              </p14:cNvPr>
              <p14:cNvContentPartPr/>
              <p14:nvPr/>
            </p14:nvContentPartPr>
            <p14:xfrm>
              <a:off x="9666439" y="6512398"/>
              <a:ext cx="66600" cy="12924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E8901D55-B50E-424E-AC10-ABCC48CFD1CA}"/>
                  </a:ext>
                </a:extLst>
              </p:cNvPr>
              <p:cNvPicPr/>
              <p:nvPr/>
            </p:nvPicPr>
            <p:blipFill>
              <a:blip r:embed="rId897"/>
              <a:stretch>
                <a:fillRect/>
              </a:stretch>
            </p:blipFill>
            <p:spPr>
              <a:xfrm>
                <a:off x="9657799" y="6503758"/>
                <a:ext cx="8424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959314EA-E403-4F17-B300-5C1048D0B7E8}"/>
              </a:ext>
            </a:extLst>
          </p:cNvPr>
          <p:cNvGrpSpPr/>
          <p:nvPr/>
        </p:nvGrpSpPr>
        <p:grpSpPr>
          <a:xfrm>
            <a:off x="9975679" y="5952238"/>
            <a:ext cx="1118520" cy="545400"/>
            <a:chOff x="9975679" y="5952238"/>
            <a:chExt cx="111852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01FE31BF-FAEF-4AD6-90CD-81B8B8FCBF43}"/>
                    </a:ext>
                  </a:extLst>
                </p14:cNvPr>
                <p14:cNvContentPartPr/>
                <p14:nvPr/>
              </p14:nvContentPartPr>
              <p14:xfrm>
                <a:off x="10017439" y="5952238"/>
                <a:ext cx="364320" cy="5454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01FE31BF-FAEF-4AD6-90CD-81B8B8FCBF43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0008439" y="5943238"/>
                  <a:ext cx="3819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5EEF5D6-4F54-4A9D-9EB9-7F2ECCD1748F}"/>
                    </a:ext>
                  </a:extLst>
                </p14:cNvPr>
                <p14:cNvContentPartPr/>
                <p14:nvPr/>
              </p14:nvContentPartPr>
              <p14:xfrm>
                <a:off x="9975679" y="6345718"/>
                <a:ext cx="241920" cy="252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5EEF5D6-4F54-4A9D-9EB9-7F2ECCD1748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9967039" y="6336718"/>
                  <a:ext cx="259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6C1815A8-1B58-4D96-ADBA-D8F2D262B731}"/>
                    </a:ext>
                  </a:extLst>
                </p14:cNvPr>
                <p14:cNvContentPartPr/>
                <p14:nvPr/>
              </p14:nvContentPartPr>
              <p14:xfrm>
                <a:off x="10258279" y="6254278"/>
                <a:ext cx="207720" cy="224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6C1815A8-1B58-4D96-ADBA-D8F2D262B73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249639" y="6245638"/>
                  <a:ext cx="225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82505A6-E30E-4187-95C7-56CB7DB6DADF}"/>
                    </a:ext>
                  </a:extLst>
                </p14:cNvPr>
                <p14:cNvContentPartPr/>
                <p14:nvPr/>
              </p14:nvContentPartPr>
              <p14:xfrm>
                <a:off x="10466359" y="6344278"/>
                <a:ext cx="137880" cy="87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82505A6-E30E-4187-95C7-56CB7DB6DADF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0457359" y="6335278"/>
                  <a:ext cx="155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8085886-9FFD-4198-9080-8A3F217D27A2}"/>
                    </a:ext>
                  </a:extLst>
                </p14:cNvPr>
                <p14:cNvContentPartPr/>
                <p14:nvPr/>
              </p14:nvContentPartPr>
              <p14:xfrm>
                <a:off x="10682359" y="6303958"/>
                <a:ext cx="233280" cy="1605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8085886-9FFD-4198-9080-8A3F217D27A2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0673719" y="6294958"/>
                  <a:ext cx="250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F4983B4-BA09-41D5-8D5C-0EB4DBC52EB0}"/>
                    </a:ext>
                  </a:extLst>
                </p14:cNvPr>
                <p14:cNvContentPartPr/>
                <p14:nvPr/>
              </p14:nvContentPartPr>
              <p14:xfrm>
                <a:off x="10792879" y="6117478"/>
                <a:ext cx="301320" cy="369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F4983B4-BA09-41D5-8D5C-0EB4DBC52EB0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0784239" y="6108838"/>
                  <a:ext cx="318960" cy="38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95B349B-CCEE-4923-97AB-74A71B0F3112}"/>
                  </a:ext>
                </a:extLst>
              </p14:cNvPr>
              <p14:cNvContentPartPr/>
              <p14:nvPr/>
            </p14:nvContentPartPr>
            <p14:xfrm>
              <a:off x="6654319" y="4818238"/>
              <a:ext cx="325080" cy="56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95B349B-CCEE-4923-97AB-74A71B0F3112}"/>
                  </a:ext>
                </a:extLst>
              </p:cNvPr>
              <p:cNvPicPr/>
              <p:nvPr/>
            </p:nvPicPr>
            <p:blipFill>
              <a:blip r:embed="rId911"/>
              <a:stretch>
                <a:fillRect/>
              </a:stretch>
            </p:blipFill>
            <p:spPr>
              <a:xfrm>
                <a:off x="6645679" y="4809238"/>
                <a:ext cx="342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2FD33BB-3434-4D7B-B8B8-0AFCDC107AB1}"/>
                  </a:ext>
                </a:extLst>
              </p14:cNvPr>
              <p14:cNvContentPartPr/>
              <p14:nvPr/>
            </p14:nvContentPartPr>
            <p14:xfrm>
              <a:off x="8740879" y="4771798"/>
              <a:ext cx="380880" cy="4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2FD33BB-3434-4D7B-B8B8-0AFCDC107AB1}"/>
                  </a:ext>
                </a:extLst>
              </p:cNvPr>
              <p:cNvPicPr/>
              <p:nvPr/>
            </p:nvPicPr>
            <p:blipFill>
              <a:blip r:embed="rId913"/>
              <a:stretch>
                <a:fillRect/>
              </a:stretch>
            </p:blipFill>
            <p:spPr>
              <a:xfrm>
                <a:off x="8732239" y="4762798"/>
                <a:ext cx="3985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225BD6B-21A7-477D-B77B-5832C94CD05A}"/>
                  </a:ext>
                </a:extLst>
              </p14:cNvPr>
              <p14:cNvContentPartPr/>
              <p14:nvPr/>
            </p14:nvContentPartPr>
            <p14:xfrm>
              <a:off x="7430839" y="6550612"/>
              <a:ext cx="2089440" cy="158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225BD6B-21A7-477D-B77B-5832C94CD05A}"/>
                  </a:ext>
                </a:extLst>
              </p:cNvPr>
              <p:cNvPicPr/>
              <p:nvPr/>
            </p:nvPicPr>
            <p:blipFill>
              <a:blip r:embed="rId915"/>
              <a:stretch>
                <a:fillRect/>
              </a:stretch>
            </p:blipFill>
            <p:spPr>
              <a:xfrm>
                <a:off x="7422199" y="6541612"/>
                <a:ext cx="210708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02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10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25</cp:revision>
  <dcterms:created xsi:type="dcterms:W3CDTF">2020-10-12T17:01:36Z</dcterms:created>
  <dcterms:modified xsi:type="dcterms:W3CDTF">2021-02-18T10:05:10Z</dcterms:modified>
</cp:coreProperties>
</file>